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Default Extension="emf" ContentType="image/x-emf"/>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diagrams/data3.xml" ContentType="application/vnd.openxmlformats-officedocument.drawingml.diagramData+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diagrams/quickStyle4.xml" ContentType="application/vnd.openxmlformats-officedocument.drawingml.diagramStyl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50.xml" ContentType="application/vnd.openxmlformats-officedocument.presentationml.notesSlide+xml"/>
  <Override PartName="/ppt/diagrams/data4.xml" ContentType="application/vnd.openxmlformats-officedocument.drawingml.diagramData+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5"/>
  </p:notesMasterIdLst>
  <p:sldIdLst>
    <p:sldId id="256" r:id="rId2"/>
    <p:sldId id="330" r:id="rId3"/>
    <p:sldId id="381" r:id="rId4"/>
    <p:sldId id="382" r:id="rId5"/>
    <p:sldId id="383" r:id="rId6"/>
    <p:sldId id="384" r:id="rId7"/>
    <p:sldId id="385" r:id="rId8"/>
    <p:sldId id="386" r:id="rId9"/>
    <p:sldId id="387" r:id="rId10"/>
    <p:sldId id="388" r:id="rId11"/>
    <p:sldId id="434" r:id="rId12"/>
    <p:sldId id="305" r:id="rId13"/>
    <p:sldId id="306" r:id="rId14"/>
    <p:sldId id="310" r:id="rId15"/>
    <p:sldId id="435" r:id="rId16"/>
    <p:sldId id="389" r:id="rId17"/>
    <p:sldId id="390" r:id="rId18"/>
    <p:sldId id="391" r:id="rId19"/>
    <p:sldId id="392" r:id="rId20"/>
    <p:sldId id="393" r:id="rId21"/>
    <p:sldId id="436" r:id="rId22"/>
    <p:sldId id="373" r:id="rId23"/>
    <p:sldId id="317" r:id="rId24"/>
    <p:sldId id="318" r:id="rId25"/>
    <p:sldId id="319" r:id="rId26"/>
    <p:sldId id="320" r:id="rId27"/>
    <p:sldId id="321" r:id="rId28"/>
    <p:sldId id="302" r:id="rId29"/>
    <p:sldId id="303" r:id="rId30"/>
    <p:sldId id="304" r:id="rId31"/>
    <p:sldId id="437" r:id="rId32"/>
    <p:sldId id="394" r:id="rId33"/>
    <p:sldId id="395" r:id="rId34"/>
    <p:sldId id="396" r:id="rId35"/>
    <p:sldId id="397" r:id="rId36"/>
    <p:sldId id="398" r:id="rId37"/>
    <p:sldId id="399" r:id="rId38"/>
    <p:sldId id="400" r:id="rId39"/>
    <p:sldId id="401" r:id="rId40"/>
    <p:sldId id="402" r:id="rId41"/>
    <p:sldId id="403" r:id="rId42"/>
    <p:sldId id="448" r:id="rId43"/>
    <p:sldId id="404" r:id="rId44"/>
    <p:sldId id="449" r:id="rId45"/>
    <p:sldId id="405" r:id="rId46"/>
    <p:sldId id="406" r:id="rId47"/>
    <p:sldId id="445" r:id="rId48"/>
    <p:sldId id="438" r:id="rId49"/>
    <p:sldId id="407" r:id="rId50"/>
    <p:sldId id="408" r:id="rId51"/>
    <p:sldId id="409" r:id="rId52"/>
    <p:sldId id="410" r:id="rId53"/>
    <p:sldId id="411" r:id="rId54"/>
    <p:sldId id="412" r:id="rId55"/>
    <p:sldId id="413" r:id="rId56"/>
    <p:sldId id="414" r:id="rId57"/>
    <p:sldId id="415" r:id="rId58"/>
    <p:sldId id="416" r:id="rId59"/>
    <p:sldId id="417" r:id="rId60"/>
    <p:sldId id="418" r:id="rId61"/>
    <p:sldId id="419" r:id="rId62"/>
    <p:sldId id="420" r:id="rId63"/>
    <p:sldId id="421" r:id="rId64"/>
    <p:sldId id="422" r:id="rId65"/>
    <p:sldId id="423" r:id="rId66"/>
    <p:sldId id="424" r:id="rId67"/>
    <p:sldId id="425" r:id="rId68"/>
    <p:sldId id="426" r:id="rId69"/>
    <p:sldId id="427" r:id="rId70"/>
    <p:sldId id="428" r:id="rId71"/>
    <p:sldId id="429" r:id="rId72"/>
    <p:sldId id="430" r:id="rId73"/>
    <p:sldId id="431" r:id="rId74"/>
    <p:sldId id="432" r:id="rId75"/>
    <p:sldId id="433" r:id="rId76"/>
    <p:sldId id="446" r:id="rId77"/>
    <p:sldId id="439" r:id="rId78"/>
    <p:sldId id="280" r:id="rId79"/>
    <p:sldId id="281" r:id="rId80"/>
    <p:sldId id="282" r:id="rId81"/>
    <p:sldId id="283" r:id="rId82"/>
    <p:sldId id="284" r:id="rId83"/>
    <p:sldId id="285" r:id="rId84"/>
    <p:sldId id="286" r:id="rId85"/>
    <p:sldId id="287" r:id="rId86"/>
    <p:sldId id="288" r:id="rId87"/>
    <p:sldId id="289" r:id="rId88"/>
    <p:sldId id="360" r:id="rId89"/>
    <p:sldId id="356" r:id="rId90"/>
    <p:sldId id="357" r:id="rId91"/>
    <p:sldId id="358" r:id="rId92"/>
    <p:sldId id="359" r:id="rId93"/>
    <p:sldId id="447" r:id="rId94"/>
    <p:sldId id="440" r:id="rId95"/>
    <p:sldId id="350" r:id="rId96"/>
    <p:sldId id="351" r:id="rId97"/>
    <p:sldId id="352" r:id="rId98"/>
    <p:sldId id="353" r:id="rId99"/>
    <p:sldId id="354" r:id="rId100"/>
    <p:sldId id="355" r:id="rId101"/>
    <p:sldId id="441" r:id="rId102"/>
    <p:sldId id="344" r:id="rId103"/>
    <p:sldId id="345" r:id="rId104"/>
    <p:sldId id="348" r:id="rId105"/>
    <p:sldId id="346" r:id="rId106"/>
    <p:sldId id="347" r:id="rId107"/>
    <p:sldId id="260" r:id="rId108"/>
    <p:sldId id="442" r:id="rId109"/>
    <p:sldId id="307" r:id="rId110"/>
    <p:sldId id="312" r:id="rId111"/>
    <p:sldId id="314" r:id="rId112"/>
    <p:sldId id="322" r:id="rId113"/>
    <p:sldId id="323" r:id="rId114"/>
    <p:sldId id="324" r:id="rId115"/>
    <p:sldId id="443" r:id="rId116"/>
    <p:sldId id="325" r:id="rId117"/>
    <p:sldId id="326" r:id="rId118"/>
    <p:sldId id="327" r:id="rId119"/>
    <p:sldId id="328" r:id="rId120"/>
    <p:sldId id="329" r:id="rId121"/>
    <p:sldId id="444" r:id="rId122"/>
    <p:sldId id="379" r:id="rId123"/>
    <p:sldId id="380" r:id="rId12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4671" autoAdjust="0"/>
  </p:normalViewPr>
  <p:slideViewPr>
    <p:cSldViewPr>
      <p:cViewPr>
        <p:scale>
          <a:sx n="76" d="100"/>
          <a:sy n="76" d="100"/>
        </p:scale>
        <p:origin x="-984" y="12"/>
      </p:cViewPr>
      <p:guideLst>
        <p:guide orient="horz" pos="2160"/>
        <p:guide pos="2880"/>
      </p:guideLst>
    </p:cSldViewPr>
  </p:slideViewPr>
  <p:outlineViewPr>
    <p:cViewPr>
      <p:scale>
        <a:sx n="33" d="100"/>
        <a:sy n="33" d="100"/>
      </p:scale>
      <p:origin x="48" y="37950"/>
    </p:cViewPr>
  </p:outlineViewPr>
  <p:notesTextViewPr>
    <p:cViewPr>
      <p:scale>
        <a:sx n="100" d="100"/>
        <a:sy n="100" d="100"/>
      </p:scale>
      <p:origin x="0" y="0"/>
    </p:cViewPr>
  </p:notesTextViewPr>
  <p:notesViewPr>
    <p:cSldViewPr>
      <p:cViewPr>
        <p:scale>
          <a:sx n="100" d="100"/>
          <a:sy n="100" d="100"/>
        </p:scale>
        <p:origin x="-163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11AD34-C56B-4B70-89D4-320CA051C517}" type="doc">
      <dgm:prSet loTypeId="urn:microsoft.com/office/officeart/2005/8/layout/hChevron3" loCatId="process" qsTypeId="urn:microsoft.com/office/officeart/2005/8/quickstyle/simple1" qsCatId="simple" csTypeId="urn:microsoft.com/office/officeart/2005/8/colors/accent1_2" csCatId="accent1" phldr="1"/>
      <dgm:spPr/>
    </dgm:pt>
    <dgm:pt modelId="{3085EEDD-B3CE-4BF9-8210-50C1546862E4}">
      <dgm:prSet phldrT="[Texto]"/>
      <dgm:spPr/>
      <dgm:t>
        <a:bodyPr/>
        <a:lstStyle/>
        <a:p>
          <a:r>
            <a:rPr lang="en-US" dirty="0" err="1" smtClean="0"/>
            <a:t>Paradigma</a:t>
          </a:r>
          <a:endParaRPr lang="es-EC" dirty="0"/>
        </a:p>
      </dgm:t>
    </dgm:pt>
    <dgm:pt modelId="{717C9CFA-B7FF-4AE6-B348-4001FEE458A1}" type="parTrans" cxnId="{55D1EA15-602F-49EE-892F-031D82EB1ACD}">
      <dgm:prSet/>
      <dgm:spPr/>
      <dgm:t>
        <a:bodyPr/>
        <a:lstStyle/>
        <a:p>
          <a:endParaRPr lang="es-EC"/>
        </a:p>
      </dgm:t>
    </dgm:pt>
    <dgm:pt modelId="{AD48B3D6-02DB-41C5-8738-AADEE942356C}" type="sibTrans" cxnId="{55D1EA15-602F-49EE-892F-031D82EB1ACD}">
      <dgm:prSet/>
      <dgm:spPr/>
      <dgm:t>
        <a:bodyPr/>
        <a:lstStyle/>
        <a:p>
          <a:endParaRPr lang="es-EC"/>
        </a:p>
      </dgm:t>
    </dgm:pt>
    <dgm:pt modelId="{BBFB9A2B-E430-4D7E-8CDB-B7888977E824}">
      <dgm:prSet phldrT="[Texto]"/>
      <dgm:spPr/>
      <dgm:t>
        <a:bodyPr/>
        <a:lstStyle/>
        <a:p>
          <a:r>
            <a:rPr lang="en-US" dirty="0" err="1" smtClean="0"/>
            <a:t>Servicios</a:t>
          </a:r>
          <a:r>
            <a:rPr lang="en-US" dirty="0" smtClean="0"/>
            <a:t> de </a:t>
          </a:r>
        </a:p>
        <a:p>
          <a:r>
            <a:rPr lang="en-US" dirty="0" err="1" smtClean="0"/>
            <a:t>computación</a:t>
          </a:r>
          <a:endParaRPr lang="es-EC" dirty="0"/>
        </a:p>
      </dgm:t>
    </dgm:pt>
    <dgm:pt modelId="{F9846C11-7991-4E65-8728-0007393AB5FC}" type="parTrans" cxnId="{DC74DA36-F9B8-420D-B125-D051F597FC89}">
      <dgm:prSet/>
      <dgm:spPr/>
      <dgm:t>
        <a:bodyPr/>
        <a:lstStyle/>
        <a:p>
          <a:endParaRPr lang="es-EC"/>
        </a:p>
      </dgm:t>
    </dgm:pt>
    <dgm:pt modelId="{BC4B4A89-A039-4584-9780-AA7C2E631BAF}" type="sibTrans" cxnId="{DC74DA36-F9B8-420D-B125-D051F597FC89}">
      <dgm:prSet/>
      <dgm:spPr/>
      <dgm:t>
        <a:bodyPr/>
        <a:lstStyle/>
        <a:p>
          <a:endParaRPr lang="es-EC"/>
        </a:p>
      </dgm:t>
    </dgm:pt>
    <dgm:pt modelId="{9FD07CD2-B0FD-44CD-B152-1E0C2E27FA5F}">
      <dgm:prSet phldrT="[Texto]"/>
      <dgm:spPr/>
      <dgm:t>
        <a:bodyPr/>
        <a:lstStyle/>
        <a:p>
          <a:r>
            <a:rPr lang="en-US" dirty="0" smtClean="0"/>
            <a:t>Internet</a:t>
          </a:r>
          <a:endParaRPr lang="es-EC" dirty="0"/>
        </a:p>
      </dgm:t>
    </dgm:pt>
    <dgm:pt modelId="{92F59BF2-9E20-4AAE-A504-6D1344B3D56E}" type="parTrans" cxnId="{801024AD-30DA-4667-871E-02C2F00AE909}">
      <dgm:prSet/>
      <dgm:spPr/>
      <dgm:t>
        <a:bodyPr/>
        <a:lstStyle/>
        <a:p>
          <a:endParaRPr lang="es-EC"/>
        </a:p>
      </dgm:t>
    </dgm:pt>
    <dgm:pt modelId="{0F29E094-57A5-4111-A2EE-5E10E436F00F}" type="sibTrans" cxnId="{801024AD-30DA-4667-871E-02C2F00AE909}">
      <dgm:prSet/>
      <dgm:spPr/>
      <dgm:t>
        <a:bodyPr/>
        <a:lstStyle/>
        <a:p>
          <a:endParaRPr lang="es-EC"/>
        </a:p>
      </dgm:t>
    </dgm:pt>
    <dgm:pt modelId="{4AEBEEEB-7A34-4D06-872F-BBF4BB088F05}" type="pres">
      <dgm:prSet presAssocID="{6611AD34-C56B-4B70-89D4-320CA051C517}" presName="Name0" presStyleCnt="0">
        <dgm:presLayoutVars>
          <dgm:dir/>
          <dgm:resizeHandles val="exact"/>
        </dgm:presLayoutVars>
      </dgm:prSet>
      <dgm:spPr/>
    </dgm:pt>
    <dgm:pt modelId="{9B2AC5E8-1DDC-43B7-8233-975F5A15DF76}" type="pres">
      <dgm:prSet presAssocID="{3085EEDD-B3CE-4BF9-8210-50C1546862E4}" presName="parTxOnly" presStyleLbl="node1" presStyleIdx="0" presStyleCnt="3">
        <dgm:presLayoutVars>
          <dgm:bulletEnabled val="1"/>
        </dgm:presLayoutVars>
      </dgm:prSet>
      <dgm:spPr/>
      <dgm:t>
        <a:bodyPr/>
        <a:lstStyle/>
        <a:p>
          <a:endParaRPr lang="es-EC"/>
        </a:p>
      </dgm:t>
    </dgm:pt>
    <dgm:pt modelId="{44551776-1783-4CBF-8886-BA2EBA0B632E}" type="pres">
      <dgm:prSet presAssocID="{AD48B3D6-02DB-41C5-8738-AADEE942356C}" presName="parSpace" presStyleCnt="0"/>
      <dgm:spPr/>
    </dgm:pt>
    <dgm:pt modelId="{8804DB06-E7D6-4ED1-9036-72C6549FCD8D}" type="pres">
      <dgm:prSet presAssocID="{BBFB9A2B-E430-4D7E-8CDB-B7888977E824}" presName="parTxOnly" presStyleLbl="node1" presStyleIdx="1" presStyleCnt="3">
        <dgm:presLayoutVars>
          <dgm:bulletEnabled val="1"/>
        </dgm:presLayoutVars>
      </dgm:prSet>
      <dgm:spPr/>
      <dgm:t>
        <a:bodyPr/>
        <a:lstStyle/>
        <a:p>
          <a:endParaRPr lang="es-EC"/>
        </a:p>
      </dgm:t>
    </dgm:pt>
    <dgm:pt modelId="{970F5AAF-8749-4907-8609-8106156D9115}" type="pres">
      <dgm:prSet presAssocID="{BC4B4A89-A039-4584-9780-AA7C2E631BAF}" presName="parSpace" presStyleCnt="0"/>
      <dgm:spPr/>
    </dgm:pt>
    <dgm:pt modelId="{C097C27A-ED98-43C1-BAD1-2C930770B5B5}" type="pres">
      <dgm:prSet presAssocID="{9FD07CD2-B0FD-44CD-B152-1E0C2E27FA5F}" presName="parTxOnly" presStyleLbl="node1" presStyleIdx="2" presStyleCnt="3">
        <dgm:presLayoutVars>
          <dgm:bulletEnabled val="1"/>
        </dgm:presLayoutVars>
      </dgm:prSet>
      <dgm:spPr/>
      <dgm:t>
        <a:bodyPr/>
        <a:lstStyle/>
        <a:p>
          <a:endParaRPr lang="es-EC"/>
        </a:p>
      </dgm:t>
    </dgm:pt>
  </dgm:ptLst>
  <dgm:cxnLst>
    <dgm:cxn modelId="{55D1EA15-602F-49EE-892F-031D82EB1ACD}" srcId="{6611AD34-C56B-4B70-89D4-320CA051C517}" destId="{3085EEDD-B3CE-4BF9-8210-50C1546862E4}" srcOrd="0" destOrd="0" parTransId="{717C9CFA-B7FF-4AE6-B348-4001FEE458A1}" sibTransId="{AD48B3D6-02DB-41C5-8738-AADEE942356C}"/>
    <dgm:cxn modelId="{AA8C6F4A-AB73-4D7F-A74D-F79615A7FA39}" type="presOf" srcId="{BBFB9A2B-E430-4D7E-8CDB-B7888977E824}" destId="{8804DB06-E7D6-4ED1-9036-72C6549FCD8D}" srcOrd="0" destOrd="0" presId="urn:microsoft.com/office/officeart/2005/8/layout/hChevron3"/>
    <dgm:cxn modelId="{6490550A-80A7-4638-8AC3-DFB49299C721}" type="presOf" srcId="{3085EEDD-B3CE-4BF9-8210-50C1546862E4}" destId="{9B2AC5E8-1DDC-43B7-8233-975F5A15DF76}" srcOrd="0" destOrd="0" presId="urn:microsoft.com/office/officeart/2005/8/layout/hChevron3"/>
    <dgm:cxn modelId="{DC74DA36-F9B8-420D-B125-D051F597FC89}" srcId="{6611AD34-C56B-4B70-89D4-320CA051C517}" destId="{BBFB9A2B-E430-4D7E-8CDB-B7888977E824}" srcOrd="1" destOrd="0" parTransId="{F9846C11-7991-4E65-8728-0007393AB5FC}" sibTransId="{BC4B4A89-A039-4584-9780-AA7C2E631BAF}"/>
    <dgm:cxn modelId="{D97B11F3-C7BD-4EEC-88A5-0F865B0C0B24}" type="presOf" srcId="{9FD07CD2-B0FD-44CD-B152-1E0C2E27FA5F}" destId="{C097C27A-ED98-43C1-BAD1-2C930770B5B5}" srcOrd="0" destOrd="0" presId="urn:microsoft.com/office/officeart/2005/8/layout/hChevron3"/>
    <dgm:cxn modelId="{801024AD-30DA-4667-871E-02C2F00AE909}" srcId="{6611AD34-C56B-4B70-89D4-320CA051C517}" destId="{9FD07CD2-B0FD-44CD-B152-1E0C2E27FA5F}" srcOrd="2" destOrd="0" parTransId="{92F59BF2-9E20-4AAE-A504-6D1344B3D56E}" sibTransId="{0F29E094-57A5-4111-A2EE-5E10E436F00F}"/>
    <dgm:cxn modelId="{49A482E4-D8EE-4BD3-9C36-0CD8137AE19B}" type="presOf" srcId="{6611AD34-C56B-4B70-89D4-320CA051C517}" destId="{4AEBEEEB-7A34-4D06-872F-BBF4BB088F05}" srcOrd="0" destOrd="0" presId="urn:microsoft.com/office/officeart/2005/8/layout/hChevron3"/>
    <dgm:cxn modelId="{8B998569-63D6-4BFF-850F-06AD6FFAA61E}" type="presParOf" srcId="{4AEBEEEB-7A34-4D06-872F-BBF4BB088F05}" destId="{9B2AC5E8-1DDC-43B7-8233-975F5A15DF76}" srcOrd="0" destOrd="0" presId="urn:microsoft.com/office/officeart/2005/8/layout/hChevron3"/>
    <dgm:cxn modelId="{17D36210-377B-4BEB-B086-6F3A6F1DEE25}" type="presParOf" srcId="{4AEBEEEB-7A34-4D06-872F-BBF4BB088F05}" destId="{44551776-1783-4CBF-8886-BA2EBA0B632E}" srcOrd="1" destOrd="0" presId="urn:microsoft.com/office/officeart/2005/8/layout/hChevron3"/>
    <dgm:cxn modelId="{F5673923-689A-4FFA-9942-554E34E4A3F7}" type="presParOf" srcId="{4AEBEEEB-7A34-4D06-872F-BBF4BB088F05}" destId="{8804DB06-E7D6-4ED1-9036-72C6549FCD8D}" srcOrd="2" destOrd="0" presId="urn:microsoft.com/office/officeart/2005/8/layout/hChevron3"/>
    <dgm:cxn modelId="{A89B679B-9D4F-48E7-9065-D86434F2952F}" type="presParOf" srcId="{4AEBEEEB-7A34-4D06-872F-BBF4BB088F05}" destId="{970F5AAF-8749-4907-8609-8106156D9115}" srcOrd="3" destOrd="0" presId="urn:microsoft.com/office/officeart/2005/8/layout/hChevron3"/>
    <dgm:cxn modelId="{96035124-74C7-48B9-852C-A3F7BDCF9B05}" type="presParOf" srcId="{4AEBEEEB-7A34-4D06-872F-BBF4BB088F05}" destId="{C097C27A-ED98-43C1-BAD1-2C930770B5B5}" srcOrd="4" destOrd="0" presId="urn:microsoft.com/office/officeart/2005/8/layout/hChevro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A1E121-9331-4DEA-9222-C73D15AD364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C"/>
        </a:p>
      </dgm:t>
    </dgm:pt>
    <dgm:pt modelId="{69AD90EF-3300-48AF-A799-6CF37C9D9D29}">
      <dgm:prSet phldrT="[Texto]"/>
      <dgm:spPr/>
      <dgm:t>
        <a:bodyPr/>
        <a:lstStyle/>
        <a:p>
          <a:r>
            <a:rPr lang="en-US" dirty="0" err="1" smtClean="0"/>
            <a:t>Objetivo</a:t>
          </a:r>
          <a:endParaRPr lang="es-EC" dirty="0"/>
        </a:p>
      </dgm:t>
    </dgm:pt>
    <dgm:pt modelId="{DE20FA5E-C345-4039-9CF5-DF58C9D595C2}" type="parTrans" cxnId="{B9AC7BC5-2272-47EA-B6BB-D8E67E5E171B}">
      <dgm:prSet/>
      <dgm:spPr/>
      <dgm:t>
        <a:bodyPr/>
        <a:lstStyle/>
        <a:p>
          <a:endParaRPr lang="es-EC"/>
        </a:p>
      </dgm:t>
    </dgm:pt>
    <dgm:pt modelId="{C019EA59-30BA-42FC-9797-8AC477F2C635}" type="sibTrans" cxnId="{B9AC7BC5-2272-47EA-B6BB-D8E67E5E171B}">
      <dgm:prSet/>
      <dgm:spPr/>
      <dgm:t>
        <a:bodyPr/>
        <a:lstStyle/>
        <a:p>
          <a:endParaRPr lang="es-EC"/>
        </a:p>
      </dgm:t>
    </dgm:pt>
    <dgm:pt modelId="{F6029D7B-2202-430E-B6C2-33109203BED1}">
      <dgm:prSet phldrT="[Texto]"/>
      <dgm:spPr/>
      <dgm:t>
        <a:bodyPr/>
        <a:lstStyle/>
        <a:p>
          <a:r>
            <a:rPr lang="en-US" dirty="0" err="1" smtClean="0"/>
            <a:t>Servidor</a:t>
          </a:r>
          <a:endParaRPr lang="es-EC" dirty="0"/>
        </a:p>
      </dgm:t>
    </dgm:pt>
    <dgm:pt modelId="{BFB83300-C7F5-46A4-8152-E0B79C04063C}" type="parTrans" cxnId="{6746BFCE-B204-406D-A6DC-C252C106FF86}">
      <dgm:prSet/>
      <dgm:spPr/>
      <dgm:t>
        <a:bodyPr/>
        <a:lstStyle/>
        <a:p>
          <a:endParaRPr lang="es-EC"/>
        </a:p>
      </dgm:t>
    </dgm:pt>
    <dgm:pt modelId="{6B37E44B-4080-4FC9-9305-23AF9E6B716C}" type="sibTrans" cxnId="{6746BFCE-B204-406D-A6DC-C252C106FF86}">
      <dgm:prSet/>
      <dgm:spPr/>
      <dgm:t>
        <a:bodyPr/>
        <a:lstStyle/>
        <a:p>
          <a:endParaRPr lang="es-EC"/>
        </a:p>
      </dgm:t>
    </dgm:pt>
    <dgm:pt modelId="{897790B3-C370-4BDE-A595-67B9195EF74D}">
      <dgm:prSet phldrT="[Texto]"/>
      <dgm:spPr/>
      <dgm:t>
        <a:bodyPr/>
        <a:lstStyle/>
        <a:p>
          <a:r>
            <a:rPr lang="en-US" dirty="0" err="1" smtClean="0"/>
            <a:t>Almacenamiento</a:t>
          </a:r>
          <a:endParaRPr lang="es-EC" dirty="0"/>
        </a:p>
      </dgm:t>
    </dgm:pt>
    <dgm:pt modelId="{040E9227-6182-4BDB-8D6F-9BBA59E45C40}" type="parTrans" cxnId="{5CC86368-8B11-476D-8DE2-CDD3D56400A4}">
      <dgm:prSet/>
      <dgm:spPr/>
      <dgm:t>
        <a:bodyPr/>
        <a:lstStyle/>
        <a:p>
          <a:endParaRPr lang="es-EC"/>
        </a:p>
      </dgm:t>
    </dgm:pt>
    <dgm:pt modelId="{B990521E-2CE7-4303-9FF1-2869824DAC7E}" type="sibTrans" cxnId="{5CC86368-8B11-476D-8DE2-CDD3D56400A4}">
      <dgm:prSet/>
      <dgm:spPr/>
      <dgm:t>
        <a:bodyPr/>
        <a:lstStyle/>
        <a:p>
          <a:endParaRPr lang="es-EC"/>
        </a:p>
      </dgm:t>
    </dgm:pt>
    <dgm:pt modelId="{7F9AEE04-92DF-41C3-A9A1-2824A1E52FA8}">
      <dgm:prSet phldrT="[Texto]"/>
      <dgm:spPr/>
      <dgm:t>
        <a:bodyPr/>
        <a:lstStyle/>
        <a:p>
          <a:r>
            <a:rPr lang="en-US" dirty="0" err="1" smtClean="0"/>
            <a:t>Modelo</a:t>
          </a:r>
          <a:r>
            <a:rPr lang="en-US" dirty="0" smtClean="0"/>
            <a:t> de </a:t>
          </a:r>
          <a:r>
            <a:rPr lang="en-US" dirty="0" err="1" smtClean="0"/>
            <a:t>infraestructura</a:t>
          </a:r>
          <a:endParaRPr lang="es-EC" dirty="0"/>
        </a:p>
      </dgm:t>
    </dgm:pt>
    <dgm:pt modelId="{18CAAA15-A8FF-4793-B508-07E71AAFA7C9}" type="parTrans" cxnId="{B626C9C4-0E79-4DA0-A808-AA64CF0DA0C1}">
      <dgm:prSet/>
      <dgm:spPr/>
      <dgm:t>
        <a:bodyPr/>
        <a:lstStyle/>
        <a:p>
          <a:endParaRPr lang="es-EC"/>
        </a:p>
      </dgm:t>
    </dgm:pt>
    <dgm:pt modelId="{9F2BD7AC-0C61-4506-8F67-AD6933E9EE38}" type="sibTrans" cxnId="{B626C9C4-0E79-4DA0-A808-AA64CF0DA0C1}">
      <dgm:prSet/>
      <dgm:spPr/>
      <dgm:t>
        <a:bodyPr/>
        <a:lstStyle/>
        <a:p>
          <a:endParaRPr lang="es-EC"/>
        </a:p>
      </dgm:t>
    </dgm:pt>
    <dgm:pt modelId="{012A02CE-53D2-4967-BD60-A0D7C636A368}">
      <dgm:prSet phldrT="[Texto]"/>
      <dgm:spPr/>
      <dgm:t>
        <a:bodyPr/>
        <a:lstStyle/>
        <a:p>
          <a:r>
            <a:rPr lang="en-US" dirty="0" err="1" smtClean="0"/>
            <a:t>Nube</a:t>
          </a:r>
          <a:r>
            <a:rPr lang="en-US" dirty="0" smtClean="0"/>
            <a:t> </a:t>
          </a:r>
          <a:r>
            <a:rPr lang="en-US" dirty="0" err="1" smtClean="0"/>
            <a:t>pública</a:t>
          </a:r>
          <a:endParaRPr lang="es-EC" dirty="0"/>
        </a:p>
      </dgm:t>
    </dgm:pt>
    <dgm:pt modelId="{945BA6B6-CBB5-42F7-843E-CCBF9074CE1F}" type="parTrans" cxnId="{44D53664-85A5-4852-B07C-0132F1DA198F}">
      <dgm:prSet/>
      <dgm:spPr/>
      <dgm:t>
        <a:bodyPr/>
        <a:lstStyle/>
        <a:p>
          <a:endParaRPr lang="es-EC"/>
        </a:p>
      </dgm:t>
    </dgm:pt>
    <dgm:pt modelId="{804AC860-5A16-49E6-9C4A-7A67D8A90E18}" type="sibTrans" cxnId="{44D53664-85A5-4852-B07C-0132F1DA198F}">
      <dgm:prSet/>
      <dgm:spPr/>
      <dgm:t>
        <a:bodyPr/>
        <a:lstStyle/>
        <a:p>
          <a:endParaRPr lang="es-EC"/>
        </a:p>
      </dgm:t>
    </dgm:pt>
    <dgm:pt modelId="{E6C48E69-4446-45D7-A87A-E0A9A1CF084A}">
      <dgm:prSet phldrT="[Texto]"/>
      <dgm:spPr/>
      <dgm:t>
        <a:bodyPr/>
        <a:lstStyle/>
        <a:p>
          <a:r>
            <a:rPr lang="en-US" dirty="0" err="1" smtClean="0"/>
            <a:t>Capas</a:t>
          </a:r>
          <a:endParaRPr lang="es-EC" dirty="0"/>
        </a:p>
      </dgm:t>
    </dgm:pt>
    <dgm:pt modelId="{191D3F5A-1E1C-48CD-B514-988C55D65DF3}" type="parTrans" cxnId="{1E1E1E5D-64C1-4138-B589-EEC85378F84F}">
      <dgm:prSet/>
      <dgm:spPr/>
      <dgm:t>
        <a:bodyPr/>
        <a:lstStyle/>
        <a:p>
          <a:endParaRPr lang="es-EC"/>
        </a:p>
      </dgm:t>
    </dgm:pt>
    <dgm:pt modelId="{AC989828-4DEF-45B7-8F36-76820D55F2AB}" type="sibTrans" cxnId="{1E1E1E5D-64C1-4138-B589-EEC85378F84F}">
      <dgm:prSet/>
      <dgm:spPr/>
      <dgm:t>
        <a:bodyPr/>
        <a:lstStyle/>
        <a:p>
          <a:endParaRPr lang="es-EC"/>
        </a:p>
      </dgm:t>
    </dgm:pt>
    <dgm:pt modelId="{DB2C15C4-2001-4354-8896-F387234F5DB7}">
      <dgm:prSet phldrT="[Texto]"/>
      <dgm:spPr/>
      <dgm:t>
        <a:bodyPr/>
        <a:lstStyle/>
        <a:p>
          <a:r>
            <a:rPr lang="en-US" dirty="0" smtClean="0"/>
            <a:t>Software </a:t>
          </a:r>
          <a:r>
            <a:rPr lang="en-US" dirty="0" err="1" smtClean="0"/>
            <a:t>como</a:t>
          </a:r>
          <a:r>
            <a:rPr lang="en-US" dirty="0" smtClean="0"/>
            <a:t> </a:t>
          </a:r>
          <a:r>
            <a:rPr lang="en-US" dirty="0" err="1" smtClean="0"/>
            <a:t>servicio</a:t>
          </a:r>
          <a:endParaRPr lang="es-EC" dirty="0"/>
        </a:p>
      </dgm:t>
    </dgm:pt>
    <dgm:pt modelId="{A231BB4A-8154-4952-BAC9-93FB4615BBBA}" type="parTrans" cxnId="{A9A98C8C-3492-4554-A39E-E081BA9EF5F4}">
      <dgm:prSet/>
      <dgm:spPr/>
      <dgm:t>
        <a:bodyPr/>
        <a:lstStyle/>
        <a:p>
          <a:endParaRPr lang="es-EC"/>
        </a:p>
      </dgm:t>
    </dgm:pt>
    <dgm:pt modelId="{4617BBD2-55DD-433E-9A3B-CC15712ABA9B}" type="sibTrans" cxnId="{A9A98C8C-3492-4554-A39E-E081BA9EF5F4}">
      <dgm:prSet/>
      <dgm:spPr/>
      <dgm:t>
        <a:bodyPr/>
        <a:lstStyle/>
        <a:p>
          <a:endParaRPr lang="es-EC"/>
        </a:p>
      </dgm:t>
    </dgm:pt>
    <dgm:pt modelId="{E0320250-A6B4-4199-8E52-ADD663067589}">
      <dgm:prSet phldrT="[Texto]"/>
      <dgm:spPr/>
      <dgm:t>
        <a:bodyPr/>
        <a:lstStyle/>
        <a:p>
          <a:r>
            <a:rPr lang="en-US" dirty="0" err="1" smtClean="0"/>
            <a:t>Plataforma</a:t>
          </a:r>
          <a:r>
            <a:rPr lang="en-US" dirty="0" smtClean="0"/>
            <a:t> </a:t>
          </a:r>
          <a:r>
            <a:rPr lang="en-US" dirty="0" err="1" smtClean="0"/>
            <a:t>como</a:t>
          </a:r>
          <a:r>
            <a:rPr lang="en-US" dirty="0" smtClean="0"/>
            <a:t> </a:t>
          </a:r>
          <a:r>
            <a:rPr lang="en-US" dirty="0" err="1" smtClean="0"/>
            <a:t>servicio</a:t>
          </a:r>
          <a:endParaRPr lang="es-EC" dirty="0"/>
        </a:p>
      </dgm:t>
    </dgm:pt>
    <dgm:pt modelId="{69CC1560-6522-434E-9E49-383B35735DF2}" type="parTrans" cxnId="{F845984C-FBF3-4515-9E2B-E302AF5A5BDC}">
      <dgm:prSet/>
      <dgm:spPr/>
      <dgm:t>
        <a:bodyPr/>
        <a:lstStyle/>
        <a:p>
          <a:endParaRPr lang="es-EC"/>
        </a:p>
      </dgm:t>
    </dgm:pt>
    <dgm:pt modelId="{38461878-768B-49C2-A5BD-816C9B82A713}" type="sibTrans" cxnId="{F845984C-FBF3-4515-9E2B-E302AF5A5BDC}">
      <dgm:prSet/>
      <dgm:spPr/>
      <dgm:t>
        <a:bodyPr/>
        <a:lstStyle/>
        <a:p>
          <a:endParaRPr lang="es-EC"/>
        </a:p>
      </dgm:t>
    </dgm:pt>
    <dgm:pt modelId="{AFD54128-CBBF-4EE5-9FA0-D5416B897073}">
      <dgm:prSet phldrT="[Texto]"/>
      <dgm:spPr/>
      <dgm:t>
        <a:bodyPr/>
        <a:lstStyle/>
        <a:p>
          <a:r>
            <a:rPr lang="en-US" dirty="0" smtClean="0"/>
            <a:t>Red</a:t>
          </a:r>
          <a:endParaRPr lang="es-EC" dirty="0"/>
        </a:p>
      </dgm:t>
    </dgm:pt>
    <dgm:pt modelId="{3AC59CCB-0D0B-4DB9-9269-4800356DCE40}" type="parTrans" cxnId="{5A534736-1BA0-467F-AA59-6BE6EB900B36}">
      <dgm:prSet/>
      <dgm:spPr/>
      <dgm:t>
        <a:bodyPr/>
        <a:lstStyle/>
        <a:p>
          <a:endParaRPr lang="es-EC"/>
        </a:p>
      </dgm:t>
    </dgm:pt>
    <dgm:pt modelId="{07ED54EB-81CC-4628-AC7F-7AB8D8701119}" type="sibTrans" cxnId="{5A534736-1BA0-467F-AA59-6BE6EB900B36}">
      <dgm:prSet/>
      <dgm:spPr/>
      <dgm:t>
        <a:bodyPr/>
        <a:lstStyle/>
        <a:p>
          <a:endParaRPr lang="es-EC"/>
        </a:p>
      </dgm:t>
    </dgm:pt>
    <dgm:pt modelId="{634BAEE3-D7BF-46E5-A2AE-ED5B548A9E56}">
      <dgm:prSet phldrT="[Texto]"/>
      <dgm:spPr/>
      <dgm:t>
        <a:bodyPr/>
        <a:lstStyle/>
        <a:p>
          <a:r>
            <a:rPr lang="en-US" dirty="0" smtClean="0"/>
            <a:t>Software</a:t>
          </a:r>
          <a:endParaRPr lang="es-EC" dirty="0"/>
        </a:p>
      </dgm:t>
    </dgm:pt>
    <dgm:pt modelId="{8F36C12E-393C-4FB0-B7D6-6AB1255FD5CA}" type="parTrans" cxnId="{8CA4F2F6-33B8-4937-B7EF-544A2361724C}">
      <dgm:prSet/>
      <dgm:spPr/>
      <dgm:t>
        <a:bodyPr/>
        <a:lstStyle/>
        <a:p>
          <a:endParaRPr lang="es-EC"/>
        </a:p>
      </dgm:t>
    </dgm:pt>
    <dgm:pt modelId="{617E2753-6E9E-4AD3-A1C3-747C860D1CEE}" type="sibTrans" cxnId="{8CA4F2F6-33B8-4937-B7EF-544A2361724C}">
      <dgm:prSet/>
      <dgm:spPr/>
      <dgm:t>
        <a:bodyPr/>
        <a:lstStyle/>
        <a:p>
          <a:endParaRPr lang="es-EC"/>
        </a:p>
      </dgm:t>
    </dgm:pt>
    <dgm:pt modelId="{246E17D3-0998-4146-B08A-A9614FD4CE1E}">
      <dgm:prSet phldrT="[Texto]"/>
      <dgm:spPr/>
      <dgm:t>
        <a:bodyPr/>
        <a:lstStyle/>
        <a:p>
          <a:r>
            <a:rPr lang="en-US" dirty="0" err="1" smtClean="0"/>
            <a:t>Nube</a:t>
          </a:r>
          <a:r>
            <a:rPr lang="en-US" dirty="0" smtClean="0"/>
            <a:t> </a:t>
          </a:r>
          <a:r>
            <a:rPr lang="en-US" dirty="0" err="1" smtClean="0"/>
            <a:t>privada</a:t>
          </a:r>
          <a:endParaRPr lang="es-EC" dirty="0"/>
        </a:p>
      </dgm:t>
    </dgm:pt>
    <dgm:pt modelId="{136DBA5A-24BA-4458-8485-FA7F1C308CAF}" type="parTrans" cxnId="{52C1EF68-FC13-4E96-8764-B09E7C8CBA32}">
      <dgm:prSet/>
      <dgm:spPr/>
      <dgm:t>
        <a:bodyPr/>
        <a:lstStyle/>
        <a:p>
          <a:endParaRPr lang="es-EC"/>
        </a:p>
      </dgm:t>
    </dgm:pt>
    <dgm:pt modelId="{E1A5E45D-7264-4B2E-A36C-EF51C82CF539}" type="sibTrans" cxnId="{52C1EF68-FC13-4E96-8764-B09E7C8CBA32}">
      <dgm:prSet/>
      <dgm:spPr/>
      <dgm:t>
        <a:bodyPr/>
        <a:lstStyle/>
        <a:p>
          <a:endParaRPr lang="es-EC"/>
        </a:p>
      </dgm:t>
    </dgm:pt>
    <dgm:pt modelId="{82C38ACD-51AD-4792-B74B-39B269AAE47A}">
      <dgm:prSet phldrT="[Texto]"/>
      <dgm:spPr/>
      <dgm:t>
        <a:bodyPr/>
        <a:lstStyle/>
        <a:p>
          <a:r>
            <a:rPr lang="en-US" dirty="0" err="1" smtClean="0"/>
            <a:t>Nube</a:t>
          </a:r>
          <a:r>
            <a:rPr lang="en-US" dirty="0" smtClean="0"/>
            <a:t> </a:t>
          </a:r>
          <a:r>
            <a:rPr lang="en-US" dirty="0" err="1" smtClean="0"/>
            <a:t>híbrida</a:t>
          </a:r>
          <a:endParaRPr lang="es-EC" dirty="0"/>
        </a:p>
      </dgm:t>
    </dgm:pt>
    <dgm:pt modelId="{9D395455-A9CD-4BFD-8881-67B0EF4B3E15}" type="parTrans" cxnId="{8B8CE130-BE22-4117-A88D-ABE9097B901C}">
      <dgm:prSet/>
      <dgm:spPr/>
      <dgm:t>
        <a:bodyPr/>
        <a:lstStyle/>
        <a:p>
          <a:endParaRPr lang="es-EC"/>
        </a:p>
      </dgm:t>
    </dgm:pt>
    <dgm:pt modelId="{892241A3-DC7E-4E4D-BEC2-941E71A64A7C}" type="sibTrans" cxnId="{8B8CE130-BE22-4117-A88D-ABE9097B901C}">
      <dgm:prSet/>
      <dgm:spPr/>
      <dgm:t>
        <a:bodyPr/>
        <a:lstStyle/>
        <a:p>
          <a:endParaRPr lang="es-EC"/>
        </a:p>
      </dgm:t>
    </dgm:pt>
    <dgm:pt modelId="{9CA3C5BF-7767-4981-AB0C-33C7A5051D7E}">
      <dgm:prSet phldrT="[Texto]"/>
      <dgm:spPr/>
      <dgm:t>
        <a:bodyPr/>
        <a:lstStyle/>
        <a:p>
          <a:r>
            <a:rPr lang="en-US" dirty="0" err="1" smtClean="0"/>
            <a:t>Infraestructura</a:t>
          </a:r>
          <a:r>
            <a:rPr lang="en-US" dirty="0" smtClean="0"/>
            <a:t> </a:t>
          </a:r>
          <a:r>
            <a:rPr lang="en-US" dirty="0" err="1" smtClean="0"/>
            <a:t>como</a:t>
          </a:r>
          <a:r>
            <a:rPr lang="en-US" dirty="0" smtClean="0"/>
            <a:t> </a:t>
          </a:r>
          <a:r>
            <a:rPr lang="en-US" dirty="0" err="1" smtClean="0"/>
            <a:t>servicio</a:t>
          </a:r>
          <a:endParaRPr lang="es-EC" dirty="0"/>
        </a:p>
      </dgm:t>
    </dgm:pt>
    <dgm:pt modelId="{1072C6DC-CAFA-4845-9E1C-A83FC5A0857C}" type="parTrans" cxnId="{D0B357F8-4FA6-4FED-82EA-7204966069BA}">
      <dgm:prSet/>
      <dgm:spPr/>
      <dgm:t>
        <a:bodyPr/>
        <a:lstStyle/>
        <a:p>
          <a:endParaRPr lang="es-EC"/>
        </a:p>
      </dgm:t>
    </dgm:pt>
    <dgm:pt modelId="{0EAB2CCA-90D8-4808-B4E0-4F332359CA9E}" type="sibTrans" cxnId="{D0B357F8-4FA6-4FED-82EA-7204966069BA}">
      <dgm:prSet/>
      <dgm:spPr/>
      <dgm:t>
        <a:bodyPr/>
        <a:lstStyle/>
        <a:p>
          <a:endParaRPr lang="es-EC"/>
        </a:p>
      </dgm:t>
    </dgm:pt>
    <dgm:pt modelId="{C0BFCA57-C2FD-4B0F-A0DC-D6B9E71D7256}" type="pres">
      <dgm:prSet presAssocID="{DDA1E121-9331-4DEA-9222-C73D15AD364D}" presName="linearFlow" presStyleCnt="0">
        <dgm:presLayoutVars>
          <dgm:dir/>
          <dgm:animLvl val="lvl"/>
          <dgm:resizeHandles val="exact"/>
        </dgm:presLayoutVars>
      </dgm:prSet>
      <dgm:spPr/>
      <dgm:t>
        <a:bodyPr/>
        <a:lstStyle/>
        <a:p>
          <a:endParaRPr lang="es-EC"/>
        </a:p>
      </dgm:t>
    </dgm:pt>
    <dgm:pt modelId="{2D1C2452-3782-4D64-933F-7C0C1C1273F7}" type="pres">
      <dgm:prSet presAssocID="{69AD90EF-3300-48AF-A799-6CF37C9D9D29}" presName="composite" presStyleCnt="0"/>
      <dgm:spPr/>
    </dgm:pt>
    <dgm:pt modelId="{100E6074-943A-4E84-9978-9FF127716A3A}" type="pres">
      <dgm:prSet presAssocID="{69AD90EF-3300-48AF-A799-6CF37C9D9D29}" presName="parentText" presStyleLbl="alignNode1" presStyleIdx="0" presStyleCnt="3">
        <dgm:presLayoutVars>
          <dgm:chMax val="1"/>
          <dgm:bulletEnabled val="1"/>
        </dgm:presLayoutVars>
      </dgm:prSet>
      <dgm:spPr/>
      <dgm:t>
        <a:bodyPr/>
        <a:lstStyle/>
        <a:p>
          <a:endParaRPr lang="es-EC"/>
        </a:p>
      </dgm:t>
    </dgm:pt>
    <dgm:pt modelId="{CA8810DE-913F-4E2C-B603-D3AD1B4C5A61}" type="pres">
      <dgm:prSet presAssocID="{69AD90EF-3300-48AF-A799-6CF37C9D9D29}" presName="descendantText" presStyleLbl="alignAcc1" presStyleIdx="0" presStyleCnt="3">
        <dgm:presLayoutVars>
          <dgm:bulletEnabled val="1"/>
        </dgm:presLayoutVars>
      </dgm:prSet>
      <dgm:spPr/>
      <dgm:t>
        <a:bodyPr/>
        <a:lstStyle/>
        <a:p>
          <a:endParaRPr lang="es-EC"/>
        </a:p>
      </dgm:t>
    </dgm:pt>
    <dgm:pt modelId="{CC423AFB-58E0-456E-8E80-4DD45642F190}" type="pres">
      <dgm:prSet presAssocID="{C019EA59-30BA-42FC-9797-8AC477F2C635}" presName="sp" presStyleCnt="0"/>
      <dgm:spPr/>
    </dgm:pt>
    <dgm:pt modelId="{B89BC5EE-EB82-482F-A7F9-8249A6A0417E}" type="pres">
      <dgm:prSet presAssocID="{7F9AEE04-92DF-41C3-A9A1-2824A1E52FA8}" presName="composite" presStyleCnt="0"/>
      <dgm:spPr/>
    </dgm:pt>
    <dgm:pt modelId="{9C3C28B6-E9DC-4A10-85BD-ABE48DAF4D76}" type="pres">
      <dgm:prSet presAssocID="{7F9AEE04-92DF-41C3-A9A1-2824A1E52FA8}" presName="parentText" presStyleLbl="alignNode1" presStyleIdx="1" presStyleCnt="3">
        <dgm:presLayoutVars>
          <dgm:chMax val="1"/>
          <dgm:bulletEnabled val="1"/>
        </dgm:presLayoutVars>
      </dgm:prSet>
      <dgm:spPr/>
      <dgm:t>
        <a:bodyPr/>
        <a:lstStyle/>
        <a:p>
          <a:endParaRPr lang="es-EC"/>
        </a:p>
      </dgm:t>
    </dgm:pt>
    <dgm:pt modelId="{3D7971AD-12E2-4978-9A63-88ABB691BBCA}" type="pres">
      <dgm:prSet presAssocID="{7F9AEE04-92DF-41C3-A9A1-2824A1E52FA8}" presName="descendantText" presStyleLbl="alignAcc1" presStyleIdx="1" presStyleCnt="3">
        <dgm:presLayoutVars>
          <dgm:bulletEnabled val="1"/>
        </dgm:presLayoutVars>
      </dgm:prSet>
      <dgm:spPr/>
      <dgm:t>
        <a:bodyPr/>
        <a:lstStyle/>
        <a:p>
          <a:endParaRPr lang="es-EC"/>
        </a:p>
      </dgm:t>
    </dgm:pt>
    <dgm:pt modelId="{88E68A70-0E32-48B9-B101-EF346D2FFF02}" type="pres">
      <dgm:prSet presAssocID="{9F2BD7AC-0C61-4506-8F67-AD6933E9EE38}" presName="sp" presStyleCnt="0"/>
      <dgm:spPr/>
    </dgm:pt>
    <dgm:pt modelId="{F48D3A2A-0473-40A7-AD9C-A371C2E8EC84}" type="pres">
      <dgm:prSet presAssocID="{E6C48E69-4446-45D7-A87A-E0A9A1CF084A}" presName="composite" presStyleCnt="0"/>
      <dgm:spPr/>
    </dgm:pt>
    <dgm:pt modelId="{A5CC4A68-4EBA-4F5C-8086-8021B9BFA4FD}" type="pres">
      <dgm:prSet presAssocID="{E6C48E69-4446-45D7-A87A-E0A9A1CF084A}" presName="parentText" presStyleLbl="alignNode1" presStyleIdx="2" presStyleCnt="3">
        <dgm:presLayoutVars>
          <dgm:chMax val="1"/>
          <dgm:bulletEnabled val="1"/>
        </dgm:presLayoutVars>
      </dgm:prSet>
      <dgm:spPr/>
      <dgm:t>
        <a:bodyPr/>
        <a:lstStyle/>
        <a:p>
          <a:endParaRPr lang="es-EC"/>
        </a:p>
      </dgm:t>
    </dgm:pt>
    <dgm:pt modelId="{AFCB52BA-8B68-499B-979E-42B89B00CEBD}" type="pres">
      <dgm:prSet presAssocID="{E6C48E69-4446-45D7-A87A-E0A9A1CF084A}" presName="descendantText" presStyleLbl="alignAcc1" presStyleIdx="2" presStyleCnt="3">
        <dgm:presLayoutVars>
          <dgm:bulletEnabled val="1"/>
        </dgm:presLayoutVars>
      </dgm:prSet>
      <dgm:spPr/>
      <dgm:t>
        <a:bodyPr/>
        <a:lstStyle/>
        <a:p>
          <a:endParaRPr lang="es-EC"/>
        </a:p>
      </dgm:t>
    </dgm:pt>
  </dgm:ptLst>
  <dgm:cxnLst>
    <dgm:cxn modelId="{F845984C-FBF3-4515-9E2B-E302AF5A5BDC}" srcId="{E6C48E69-4446-45D7-A87A-E0A9A1CF084A}" destId="{E0320250-A6B4-4199-8E52-ADD663067589}" srcOrd="1" destOrd="0" parTransId="{69CC1560-6522-434E-9E49-383B35735DF2}" sibTransId="{38461878-768B-49C2-A5BD-816C9B82A713}"/>
    <dgm:cxn modelId="{D0B357F8-4FA6-4FED-82EA-7204966069BA}" srcId="{E6C48E69-4446-45D7-A87A-E0A9A1CF084A}" destId="{9CA3C5BF-7767-4981-AB0C-33C7A5051D7E}" srcOrd="2" destOrd="0" parTransId="{1072C6DC-CAFA-4845-9E1C-A83FC5A0857C}" sibTransId="{0EAB2CCA-90D8-4808-B4E0-4F332359CA9E}"/>
    <dgm:cxn modelId="{55798DDC-E9CF-4FFC-B10B-A3CCCBB9F63D}" type="presOf" srcId="{012A02CE-53D2-4967-BD60-A0D7C636A368}" destId="{3D7971AD-12E2-4978-9A63-88ABB691BBCA}" srcOrd="0" destOrd="0" presId="urn:microsoft.com/office/officeart/2005/8/layout/chevron2"/>
    <dgm:cxn modelId="{CDCE1071-078F-4F23-9189-4141F7053039}" type="presOf" srcId="{9CA3C5BF-7767-4981-AB0C-33C7A5051D7E}" destId="{AFCB52BA-8B68-499B-979E-42B89B00CEBD}" srcOrd="0" destOrd="2" presId="urn:microsoft.com/office/officeart/2005/8/layout/chevron2"/>
    <dgm:cxn modelId="{5A534736-1BA0-467F-AA59-6BE6EB900B36}" srcId="{69AD90EF-3300-48AF-A799-6CF37C9D9D29}" destId="{AFD54128-CBBF-4EE5-9FA0-D5416B897073}" srcOrd="2" destOrd="0" parTransId="{3AC59CCB-0D0B-4DB9-9269-4800356DCE40}" sibTransId="{07ED54EB-81CC-4628-AC7F-7AB8D8701119}"/>
    <dgm:cxn modelId="{796A45C5-0A81-4EFB-81BE-C8BA74A85000}" type="presOf" srcId="{7F9AEE04-92DF-41C3-A9A1-2824A1E52FA8}" destId="{9C3C28B6-E9DC-4A10-85BD-ABE48DAF4D76}" srcOrd="0" destOrd="0" presId="urn:microsoft.com/office/officeart/2005/8/layout/chevron2"/>
    <dgm:cxn modelId="{5CC86368-8B11-476D-8DE2-CDD3D56400A4}" srcId="{69AD90EF-3300-48AF-A799-6CF37C9D9D29}" destId="{897790B3-C370-4BDE-A595-67B9195EF74D}" srcOrd="1" destOrd="0" parTransId="{040E9227-6182-4BDB-8D6F-9BBA59E45C40}" sibTransId="{B990521E-2CE7-4303-9FF1-2869824DAC7E}"/>
    <dgm:cxn modelId="{7F047FD2-B216-481B-84E3-CFF2D2F4CB36}" type="presOf" srcId="{82C38ACD-51AD-4792-B74B-39B269AAE47A}" destId="{3D7971AD-12E2-4978-9A63-88ABB691BBCA}" srcOrd="0" destOrd="2" presId="urn:microsoft.com/office/officeart/2005/8/layout/chevron2"/>
    <dgm:cxn modelId="{63E62923-B2E8-4C8C-9C1D-8D80AAF4184A}" type="presOf" srcId="{DDA1E121-9331-4DEA-9222-C73D15AD364D}" destId="{C0BFCA57-C2FD-4B0F-A0DC-D6B9E71D7256}" srcOrd="0" destOrd="0" presId="urn:microsoft.com/office/officeart/2005/8/layout/chevron2"/>
    <dgm:cxn modelId="{1E1E1E5D-64C1-4138-B589-EEC85378F84F}" srcId="{DDA1E121-9331-4DEA-9222-C73D15AD364D}" destId="{E6C48E69-4446-45D7-A87A-E0A9A1CF084A}" srcOrd="2" destOrd="0" parTransId="{191D3F5A-1E1C-48CD-B514-988C55D65DF3}" sibTransId="{AC989828-4DEF-45B7-8F36-76820D55F2AB}"/>
    <dgm:cxn modelId="{B9AC7BC5-2272-47EA-B6BB-D8E67E5E171B}" srcId="{DDA1E121-9331-4DEA-9222-C73D15AD364D}" destId="{69AD90EF-3300-48AF-A799-6CF37C9D9D29}" srcOrd="0" destOrd="0" parTransId="{DE20FA5E-C345-4039-9CF5-DF58C9D595C2}" sibTransId="{C019EA59-30BA-42FC-9797-8AC477F2C635}"/>
    <dgm:cxn modelId="{8D2ED819-085B-4761-A2CD-60923A067C51}" type="presOf" srcId="{69AD90EF-3300-48AF-A799-6CF37C9D9D29}" destId="{100E6074-943A-4E84-9978-9FF127716A3A}" srcOrd="0" destOrd="0" presId="urn:microsoft.com/office/officeart/2005/8/layout/chevron2"/>
    <dgm:cxn modelId="{B626C9C4-0E79-4DA0-A808-AA64CF0DA0C1}" srcId="{DDA1E121-9331-4DEA-9222-C73D15AD364D}" destId="{7F9AEE04-92DF-41C3-A9A1-2824A1E52FA8}" srcOrd="1" destOrd="0" parTransId="{18CAAA15-A8FF-4793-B508-07E71AAFA7C9}" sibTransId="{9F2BD7AC-0C61-4506-8F67-AD6933E9EE38}"/>
    <dgm:cxn modelId="{6746BFCE-B204-406D-A6DC-C252C106FF86}" srcId="{69AD90EF-3300-48AF-A799-6CF37C9D9D29}" destId="{F6029D7B-2202-430E-B6C2-33109203BED1}" srcOrd="0" destOrd="0" parTransId="{BFB83300-C7F5-46A4-8152-E0B79C04063C}" sibTransId="{6B37E44B-4080-4FC9-9305-23AF9E6B716C}"/>
    <dgm:cxn modelId="{C371918F-4CEC-41BD-B340-7A5809215BA5}" type="presOf" srcId="{AFD54128-CBBF-4EE5-9FA0-D5416B897073}" destId="{CA8810DE-913F-4E2C-B603-D3AD1B4C5A61}" srcOrd="0" destOrd="2" presId="urn:microsoft.com/office/officeart/2005/8/layout/chevron2"/>
    <dgm:cxn modelId="{52C1EF68-FC13-4E96-8764-B09E7C8CBA32}" srcId="{7F9AEE04-92DF-41C3-A9A1-2824A1E52FA8}" destId="{246E17D3-0998-4146-B08A-A9614FD4CE1E}" srcOrd="1" destOrd="0" parTransId="{136DBA5A-24BA-4458-8485-FA7F1C308CAF}" sibTransId="{E1A5E45D-7264-4B2E-A36C-EF51C82CF539}"/>
    <dgm:cxn modelId="{07A1BAEE-D817-4916-800F-99BBD62947E1}" type="presOf" srcId="{DB2C15C4-2001-4354-8896-F387234F5DB7}" destId="{AFCB52BA-8B68-499B-979E-42B89B00CEBD}" srcOrd="0" destOrd="0" presId="urn:microsoft.com/office/officeart/2005/8/layout/chevron2"/>
    <dgm:cxn modelId="{44D53664-85A5-4852-B07C-0132F1DA198F}" srcId="{7F9AEE04-92DF-41C3-A9A1-2824A1E52FA8}" destId="{012A02CE-53D2-4967-BD60-A0D7C636A368}" srcOrd="0" destOrd="0" parTransId="{945BA6B6-CBB5-42F7-843E-CCBF9074CE1F}" sibTransId="{804AC860-5A16-49E6-9C4A-7A67D8A90E18}"/>
    <dgm:cxn modelId="{8CA4F2F6-33B8-4937-B7EF-544A2361724C}" srcId="{69AD90EF-3300-48AF-A799-6CF37C9D9D29}" destId="{634BAEE3-D7BF-46E5-A2AE-ED5B548A9E56}" srcOrd="3" destOrd="0" parTransId="{8F36C12E-393C-4FB0-B7D6-6AB1255FD5CA}" sibTransId="{617E2753-6E9E-4AD3-A1C3-747C860D1CEE}"/>
    <dgm:cxn modelId="{AC986983-DC8D-4F21-88B9-FD9158F95770}" type="presOf" srcId="{246E17D3-0998-4146-B08A-A9614FD4CE1E}" destId="{3D7971AD-12E2-4978-9A63-88ABB691BBCA}" srcOrd="0" destOrd="1" presId="urn:microsoft.com/office/officeart/2005/8/layout/chevron2"/>
    <dgm:cxn modelId="{1185A2FC-48CA-4234-9943-212CF444813D}" type="presOf" srcId="{897790B3-C370-4BDE-A595-67B9195EF74D}" destId="{CA8810DE-913F-4E2C-B603-D3AD1B4C5A61}" srcOrd="0" destOrd="1" presId="urn:microsoft.com/office/officeart/2005/8/layout/chevron2"/>
    <dgm:cxn modelId="{45AF4810-BFCA-417D-9D16-094DA0B853AC}" type="presOf" srcId="{634BAEE3-D7BF-46E5-A2AE-ED5B548A9E56}" destId="{CA8810DE-913F-4E2C-B603-D3AD1B4C5A61}" srcOrd="0" destOrd="3" presId="urn:microsoft.com/office/officeart/2005/8/layout/chevron2"/>
    <dgm:cxn modelId="{A9A98C8C-3492-4554-A39E-E081BA9EF5F4}" srcId="{E6C48E69-4446-45D7-A87A-E0A9A1CF084A}" destId="{DB2C15C4-2001-4354-8896-F387234F5DB7}" srcOrd="0" destOrd="0" parTransId="{A231BB4A-8154-4952-BAC9-93FB4615BBBA}" sibTransId="{4617BBD2-55DD-433E-9A3B-CC15712ABA9B}"/>
    <dgm:cxn modelId="{8B8CE130-BE22-4117-A88D-ABE9097B901C}" srcId="{7F9AEE04-92DF-41C3-A9A1-2824A1E52FA8}" destId="{82C38ACD-51AD-4792-B74B-39B269AAE47A}" srcOrd="2" destOrd="0" parTransId="{9D395455-A9CD-4BFD-8881-67B0EF4B3E15}" sibTransId="{892241A3-DC7E-4E4D-BEC2-941E71A64A7C}"/>
    <dgm:cxn modelId="{3537424D-1D90-43AD-BA59-F9A14121DDBB}" type="presOf" srcId="{E0320250-A6B4-4199-8E52-ADD663067589}" destId="{AFCB52BA-8B68-499B-979E-42B89B00CEBD}" srcOrd="0" destOrd="1" presId="urn:microsoft.com/office/officeart/2005/8/layout/chevron2"/>
    <dgm:cxn modelId="{CC6A9A57-E208-4F30-ADA4-60B56562242A}" type="presOf" srcId="{E6C48E69-4446-45D7-A87A-E0A9A1CF084A}" destId="{A5CC4A68-4EBA-4F5C-8086-8021B9BFA4FD}" srcOrd="0" destOrd="0" presId="urn:microsoft.com/office/officeart/2005/8/layout/chevron2"/>
    <dgm:cxn modelId="{9BD890DF-8FF9-4112-8337-A433DE172720}" type="presOf" srcId="{F6029D7B-2202-430E-B6C2-33109203BED1}" destId="{CA8810DE-913F-4E2C-B603-D3AD1B4C5A61}" srcOrd="0" destOrd="0" presId="urn:microsoft.com/office/officeart/2005/8/layout/chevron2"/>
    <dgm:cxn modelId="{0E4037A7-3AD5-425E-9161-BB96E956961F}" type="presParOf" srcId="{C0BFCA57-C2FD-4B0F-A0DC-D6B9E71D7256}" destId="{2D1C2452-3782-4D64-933F-7C0C1C1273F7}" srcOrd="0" destOrd="0" presId="urn:microsoft.com/office/officeart/2005/8/layout/chevron2"/>
    <dgm:cxn modelId="{13BB9C04-058A-4F66-AE81-1F0BED1B8E58}" type="presParOf" srcId="{2D1C2452-3782-4D64-933F-7C0C1C1273F7}" destId="{100E6074-943A-4E84-9978-9FF127716A3A}" srcOrd="0" destOrd="0" presId="urn:microsoft.com/office/officeart/2005/8/layout/chevron2"/>
    <dgm:cxn modelId="{75008801-CA1E-4882-AA28-84FD86357ED7}" type="presParOf" srcId="{2D1C2452-3782-4D64-933F-7C0C1C1273F7}" destId="{CA8810DE-913F-4E2C-B603-D3AD1B4C5A61}" srcOrd="1" destOrd="0" presId="urn:microsoft.com/office/officeart/2005/8/layout/chevron2"/>
    <dgm:cxn modelId="{C71AD9B3-DDCD-45B3-A4D3-B558D66F3A43}" type="presParOf" srcId="{C0BFCA57-C2FD-4B0F-A0DC-D6B9E71D7256}" destId="{CC423AFB-58E0-456E-8E80-4DD45642F190}" srcOrd="1" destOrd="0" presId="urn:microsoft.com/office/officeart/2005/8/layout/chevron2"/>
    <dgm:cxn modelId="{0CE3E2B0-BF8E-4425-84FA-E7A85FCD84F8}" type="presParOf" srcId="{C0BFCA57-C2FD-4B0F-A0DC-D6B9E71D7256}" destId="{B89BC5EE-EB82-482F-A7F9-8249A6A0417E}" srcOrd="2" destOrd="0" presId="urn:microsoft.com/office/officeart/2005/8/layout/chevron2"/>
    <dgm:cxn modelId="{2957FC7A-CF8A-4F69-BBA2-2C101D7C1503}" type="presParOf" srcId="{B89BC5EE-EB82-482F-A7F9-8249A6A0417E}" destId="{9C3C28B6-E9DC-4A10-85BD-ABE48DAF4D76}" srcOrd="0" destOrd="0" presId="urn:microsoft.com/office/officeart/2005/8/layout/chevron2"/>
    <dgm:cxn modelId="{446CE16E-0690-455F-BC56-7993A5AB2D62}" type="presParOf" srcId="{B89BC5EE-EB82-482F-A7F9-8249A6A0417E}" destId="{3D7971AD-12E2-4978-9A63-88ABB691BBCA}" srcOrd="1" destOrd="0" presId="urn:microsoft.com/office/officeart/2005/8/layout/chevron2"/>
    <dgm:cxn modelId="{24D75379-297B-4C2F-B348-4B33F5732055}" type="presParOf" srcId="{C0BFCA57-C2FD-4B0F-A0DC-D6B9E71D7256}" destId="{88E68A70-0E32-48B9-B101-EF346D2FFF02}" srcOrd="3" destOrd="0" presId="urn:microsoft.com/office/officeart/2005/8/layout/chevron2"/>
    <dgm:cxn modelId="{B9821968-4F99-4AB7-9EBA-5B076742E96B}" type="presParOf" srcId="{C0BFCA57-C2FD-4B0F-A0DC-D6B9E71D7256}" destId="{F48D3A2A-0473-40A7-AD9C-A371C2E8EC84}" srcOrd="4" destOrd="0" presId="urn:microsoft.com/office/officeart/2005/8/layout/chevron2"/>
    <dgm:cxn modelId="{ECFCB212-4376-460F-8F0C-4D0E877EA12F}" type="presParOf" srcId="{F48D3A2A-0473-40A7-AD9C-A371C2E8EC84}" destId="{A5CC4A68-4EBA-4F5C-8086-8021B9BFA4FD}" srcOrd="0" destOrd="0" presId="urn:microsoft.com/office/officeart/2005/8/layout/chevron2"/>
    <dgm:cxn modelId="{EA7C5305-5349-411B-9C7B-CCCE6BBDCB0A}" type="presParOf" srcId="{F48D3A2A-0473-40A7-AD9C-A371C2E8EC84}" destId="{AFCB52BA-8B68-499B-979E-42B89B00CEBD}"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C4D52A-1CA4-453B-AD66-24E799D43906}" type="doc">
      <dgm:prSet loTypeId="urn:microsoft.com/office/officeart/2005/8/layout/chevron1" loCatId="process" qsTypeId="urn:microsoft.com/office/officeart/2005/8/quickstyle/simple1" qsCatId="simple" csTypeId="urn:microsoft.com/office/officeart/2005/8/colors/accent1_2" csCatId="accent1" phldr="1"/>
      <dgm:spPr/>
    </dgm:pt>
    <dgm:pt modelId="{406EF867-5E78-49FC-AB2B-30EEC4C3D828}">
      <dgm:prSet phldrT="[Texto]"/>
      <dgm:spPr/>
      <dgm:t>
        <a:bodyPr/>
        <a:lstStyle/>
        <a:p>
          <a:r>
            <a:rPr lang="en-US" dirty="0" err="1" smtClean="0"/>
            <a:t>Exploración</a:t>
          </a:r>
          <a:endParaRPr lang="es-EC" dirty="0"/>
        </a:p>
      </dgm:t>
    </dgm:pt>
    <dgm:pt modelId="{75C5E0A7-8992-44FB-A4A5-71FE290EB515}" type="parTrans" cxnId="{C4A5856C-D3C5-4704-9FAA-CC28EB62B40F}">
      <dgm:prSet/>
      <dgm:spPr/>
      <dgm:t>
        <a:bodyPr/>
        <a:lstStyle/>
        <a:p>
          <a:endParaRPr lang="es-EC"/>
        </a:p>
      </dgm:t>
    </dgm:pt>
    <dgm:pt modelId="{77AA1A58-0A9F-4E28-B246-CA0139346AC8}" type="sibTrans" cxnId="{C4A5856C-D3C5-4704-9FAA-CC28EB62B40F}">
      <dgm:prSet/>
      <dgm:spPr/>
      <dgm:t>
        <a:bodyPr/>
        <a:lstStyle/>
        <a:p>
          <a:endParaRPr lang="es-EC"/>
        </a:p>
      </dgm:t>
    </dgm:pt>
    <dgm:pt modelId="{D86041EE-B88A-4AB0-97A5-DD31FC2FF946}">
      <dgm:prSet phldrT="[Texto]"/>
      <dgm:spPr/>
      <dgm:t>
        <a:bodyPr/>
        <a:lstStyle/>
        <a:p>
          <a:r>
            <a:rPr lang="en-US" dirty="0" err="1" smtClean="0"/>
            <a:t>Planificación</a:t>
          </a:r>
          <a:endParaRPr lang="es-EC" dirty="0"/>
        </a:p>
      </dgm:t>
    </dgm:pt>
    <dgm:pt modelId="{94A129C2-B2E5-47DD-BBFC-3852C45A11E6}" type="parTrans" cxnId="{607A4A88-0F81-459F-937C-4D19DEF7F248}">
      <dgm:prSet/>
      <dgm:spPr/>
      <dgm:t>
        <a:bodyPr/>
        <a:lstStyle/>
        <a:p>
          <a:endParaRPr lang="es-EC"/>
        </a:p>
      </dgm:t>
    </dgm:pt>
    <dgm:pt modelId="{55586363-84DC-4A15-9ADE-552F5FDC1123}" type="sibTrans" cxnId="{607A4A88-0F81-459F-937C-4D19DEF7F248}">
      <dgm:prSet/>
      <dgm:spPr/>
      <dgm:t>
        <a:bodyPr/>
        <a:lstStyle/>
        <a:p>
          <a:endParaRPr lang="es-EC"/>
        </a:p>
      </dgm:t>
    </dgm:pt>
    <dgm:pt modelId="{C822671E-F54E-4CE1-B43F-3C1ED153F23C}">
      <dgm:prSet phldrT="[Texto]"/>
      <dgm:spPr/>
      <dgm:t>
        <a:bodyPr/>
        <a:lstStyle/>
        <a:p>
          <a:r>
            <a:rPr lang="en-US" dirty="0" err="1" smtClean="0"/>
            <a:t>Puesta</a:t>
          </a:r>
          <a:r>
            <a:rPr lang="en-US" dirty="0" smtClean="0"/>
            <a:t> en </a:t>
          </a:r>
          <a:r>
            <a:rPr lang="en-US" dirty="0" err="1" smtClean="0"/>
            <a:t>producción</a:t>
          </a:r>
          <a:endParaRPr lang="es-EC" dirty="0"/>
        </a:p>
      </dgm:t>
    </dgm:pt>
    <dgm:pt modelId="{9E6964C4-D620-4352-8B3D-D9973F84FE5E}" type="parTrans" cxnId="{C19C22DF-BD7E-4CEA-BB4A-006459D4860A}">
      <dgm:prSet/>
      <dgm:spPr/>
      <dgm:t>
        <a:bodyPr/>
        <a:lstStyle/>
        <a:p>
          <a:endParaRPr lang="es-EC"/>
        </a:p>
      </dgm:t>
    </dgm:pt>
    <dgm:pt modelId="{70AC4479-70A1-4BE8-A224-873D9361013D}" type="sibTrans" cxnId="{C19C22DF-BD7E-4CEA-BB4A-006459D4860A}">
      <dgm:prSet/>
      <dgm:spPr/>
      <dgm:t>
        <a:bodyPr/>
        <a:lstStyle/>
        <a:p>
          <a:endParaRPr lang="es-EC"/>
        </a:p>
      </dgm:t>
    </dgm:pt>
    <dgm:pt modelId="{24BCFB3B-6115-47AB-A1CB-C72FDAD7F5B1}">
      <dgm:prSet/>
      <dgm:spPr/>
      <dgm:t>
        <a:bodyPr/>
        <a:lstStyle/>
        <a:p>
          <a:r>
            <a:rPr lang="en-US" dirty="0" err="1" smtClean="0"/>
            <a:t>Iteraciones</a:t>
          </a:r>
          <a:endParaRPr lang="es-EC" dirty="0"/>
        </a:p>
      </dgm:t>
    </dgm:pt>
    <dgm:pt modelId="{CAAFCFB2-D2E9-48ED-83FE-C4F6B1CD3843}" type="parTrans" cxnId="{BBE91AED-8744-4AF4-8754-46D6386AF3BD}">
      <dgm:prSet/>
      <dgm:spPr/>
      <dgm:t>
        <a:bodyPr/>
        <a:lstStyle/>
        <a:p>
          <a:endParaRPr lang="es-EC"/>
        </a:p>
      </dgm:t>
    </dgm:pt>
    <dgm:pt modelId="{57E9AC77-08BE-4575-8D94-79D1F956A102}" type="sibTrans" cxnId="{BBE91AED-8744-4AF4-8754-46D6386AF3BD}">
      <dgm:prSet/>
      <dgm:spPr/>
      <dgm:t>
        <a:bodyPr/>
        <a:lstStyle/>
        <a:p>
          <a:endParaRPr lang="es-EC"/>
        </a:p>
      </dgm:t>
    </dgm:pt>
    <dgm:pt modelId="{53F3C0D2-E11B-4831-AD9D-9E4D31E70E65}" type="pres">
      <dgm:prSet presAssocID="{F4C4D52A-1CA4-453B-AD66-24E799D43906}" presName="Name0" presStyleCnt="0">
        <dgm:presLayoutVars>
          <dgm:dir/>
          <dgm:animLvl val="lvl"/>
          <dgm:resizeHandles val="exact"/>
        </dgm:presLayoutVars>
      </dgm:prSet>
      <dgm:spPr/>
    </dgm:pt>
    <dgm:pt modelId="{592FE12F-8567-47E8-8D55-C3B0A36B44BF}" type="pres">
      <dgm:prSet presAssocID="{406EF867-5E78-49FC-AB2B-30EEC4C3D828}" presName="parTxOnly" presStyleLbl="node1" presStyleIdx="0" presStyleCnt="4">
        <dgm:presLayoutVars>
          <dgm:chMax val="0"/>
          <dgm:chPref val="0"/>
          <dgm:bulletEnabled val="1"/>
        </dgm:presLayoutVars>
      </dgm:prSet>
      <dgm:spPr/>
      <dgm:t>
        <a:bodyPr/>
        <a:lstStyle/>
        <a:p>
          <a:endParaRPr lang="es-EC"/>
        </a:p>
      </dgm:t>
    </dgm:pt>
    <dgm:pt modelId="{8414B05A-CAF7-43B9-AD97-78821380DB21}" type="pres">
      <dgm:prSet presAssocID="{77AA1A58-0A9F-4E28-B246-CA0139346AC8}" presName="parTxOnlySpace" presStyleCnt="0"/>
      <dgm:spPr/>
    </dgm:pt>
    <dgm:pt modelId="{90882439-0977-4A3D-927B-472EB9320779}" type="pres">
      <dgm:prSet presAssocID="{D86041EE-B88A-4AB0-97A5-DD31FC2FF946}" presName="parTxOnly" presStyleLbl="node1" presStyleIdx="1" presStyleCnt="4">
        <dgm:presLayoutVars>
          <dgm:chMax val="0"/>
          <dgm:chPref val="0"/>
          <dgm:bulletEnabled val="1"/>
        </dgm:presLayoutVars>
      </dgm:prSet>
      <dgm:spPr/>
      <dgm:t>
        <a:bodyPr/>
        <a:lstStyle/>
        <a:p>
          <a:endParaRPr lang="es-EC"/>
        </a:p>
      </dgm:t>
    </dgm:pt>
    <dgm:pt modelId="{5AD30602-6493-4247-9D4C-EDF6B477809F}" type="pres">
      <dgm:prSet presAssocID="{55586363-84DC-4A15-9ADE-552F5FDC1123}" presName="parTxOnlySpace" presStyleCnt="0"/>
      <dgm:spPr/>
    </dgm:pt>
    <dgm:pt modelId="{8C5B9141-5E55-4116-B5C2-B7C8C92B06C9}" type="pres">
      <dgm:prSet presAssocID="{24BCFB3B-6115-47AB-A1CB-C72FDAD7F5B1}" presName="parTxOnly" presStyleLbl="node1" presStyleIdx="2" presStyleCnt="4">
        <dgm:presLayoutVars>
          <dgm:chMax val="0"/>
          <dgm:chPref val="0"/>
          <dgm:bulletEnabled val="1"/>
        </dgm:presLayoutVars>
      </dgm:prSet>
      <dgm:spPr/>
      <dgm:t>
        <a:bodyPr/>
        <a:lstStyle/>
        <a:p>
          <a:endParaRPr lang="es-EC"/>
        </a:p>
      </dgm:t>
    </dgm:pt>
    <dgm:pt modelId="{C23D6E66-7ECE-4D5F-9F6A-FC03F583DA17}" type="pres">
      <dgm:prSet presAssocID="{57E9AC77-08BE-4575-8D94-79D1F956A102}" presName="parTxOnlySpace" presStyleCnt="0"/>
      <dgm:spPr/>
    </dgm:pt>
    <dgm:pt modelId="{912E59CB-7EA7-4D14-AA17-5CF0655F149E}" type="pres">
      <dgm:prSet presAssocID="{C822671E-F54E-4CE1-B43F-3C1ED153F23C}" presName="parTxOnly" presStyleLbl="node1" presStyleIdx="3" presStyleCnt="4">
        <dgm:presLayoutVars>
          <dgm:chMax val="0"/>
          <dgm:chPref val="0"/>
          <dgm:bulletEnabled val="1"/>
        </dgm:presLayoutVars>
      </dgm:prSet>
      <dgm:spPr/>
      <dgm:t>
        <a:bodyPr/>
        <a:lstStyle/>
        <a:p>
          <a:endParaRPr lang="es-EC"/>
        </a:p>
      </dgm:t>
    </dgm:pt>
  </dgm:ptLst>
  <dgm:cxnLst>
    <dgm:cxn modelId="{607A4A88-0F81-459F-937C-4D19DEF7F248}" srcId="{F4C4D52A-1CA4-453B-AD66-24E799D43906}" destId="{D86041EE-B88A-4AB0-97A5-DD31FC2FF946}" srcOrd="1" destOrd="0" parTransId="{94A129C2-B2E5-47DD-BBFC-3852C45A11E6}" sibTransId="{55586363-84DC-4A15-9ADE-552F5FDC1123}"/>
    <dgm:cxn modelId="{F2ADFED4-07F1-487F-BC86-F9E0F3FB439E}" type="presOf" srcId="{C822671E-F54E-4CE1-B43F-3C1ED153F23C}" destId="{912E59CB-7EA7-4D14-AA17-5CF0655F149E}" srcOrd="0" destOrd="0" presId="urn:microsoft.com/office/officeart/2005/8/layout/chevron1"/>
    <dgm:cxn modelId="{84F2F71F-E1DA-4391-8246-EEE79CB03C5C}" type="presOf" srcId="{F4C4D52A-1CA4-453B-AD66-24E799D43906}" destId="{53F3C0D2-E11B-4831-AD9D-9E4D31E70E65}" srcOrd="0" destOrd="0" presId="urn:microsoft.com/office/officeart/2005/8/layout/chevron1"/>
    <dgm:cxn modelId="{BBE91AED-8744-4AF4-8754-46D6386AF3BD}" srcId="{F4C4D52A-1CA4-453B-AD66-24E799D43906}" destId="{24BCFB3B-6115-47AB-A1CB-C72FDAD7F5B1}" srcOrd="2" destOrd="0" parTransId="{CAAFCFB2-D2E9-48ED-83FE-C4F6B1CD3843}" sibTransId="{57E9AC77-08BE-4575-8D94-79D1F956A102}"/>
    <dgm:cxn modelId="{717F2A10-1FBE-411F-B2EE-E5CBD04C980F}" type="presOf" srcId="{D86041EE-B88A-4AB0-97A5-DD31FC2FF946}" destId="{90882439-0977-4A3D-927B-472EB9320779}" srcOrd="0" destOrd="0" presId="urn:microsoft.com/office/officeart/2005/8/layout/chevron1"/>
    <dgm:cxn modelId="{C4A5856C-D3C5-4704-9FAA-CC28EB62B40F}" srcId="{F4C4D52A-1CA4-453B-AD66-24E799D43906}" destId="{406EF867-5E78-49FC-AB2B-30EEC4C3D828}" srcOrd="0" destOrd="0" parTransId="{75C5E0A7-8992-44FB-A4A5-71FE290EB515}" sibTransId="{77AA1A58-0A9F-4E28-B246-CA0139346AC8}"/>
    <dgm:cxn modelId="{E868C852-3A6D-45C7-8611-D02100A7B196}" type="presOf" srcId="{406EF867-5E78-49FC-AB2B-30EEC4C3D828}" destId="{592FE12F-8567-47E8-8D55-C3B0A36B44BF}" srcOrd="0" destOrd="0" presId="urn:microsoft.com/office/officeart/2005/8/layout/chevron1"/>
    <dgm:cxn modelId="{C19C22DF-BD7E-4CEA-BB4A-006459D4860A}" srcId="{F4C4D52A-1CA4-453B-AD66-24E799D43906}" destId="{C822671E-F54E-4CE1-B43F-3C1ED153F23C}" srcOrd="3" destOrd="0" parTransId="{9E6964C4-D620-4352-8B3D-D9973F84FE5E}" sibTransId="{70AC4479-70A1-4BE8-A224-873D9361013D}"/>
    <dgm:cxn modelId="{999DCE5D-BBFB-45A2-9858-E44459BEBEB0}" type="presOf" srcId="{24BCFB3B-6115-47AB-A1CB-C72FDAD7F5B1}" destId="{8C5B9141-5E55-4116-B5C2-B7C8C92B06C9}" srcOrd="0" destOrd="0" presId="urn:microsoft.com/office/officeart/2005/8/layout/chevron1"/>
    <dgm:cxn modelId="{8E55C3BD-856D-4927-BE4A-D89A4D9D8170}" type="presParOf" srcId="{53F3C0D2-E11B-4831-AD9D-9E4D31E70E65}" destId="{592FE12F-8567-47E8-8D55-C3B0A36B44BF}" srcOrd="0" destOrd="0" presId="urn:microsoft.com/office/officeart/2005/8/layout/chevron1"/>
    <dgm:cxn modelId="{91B0C0B1-4338-41A5-845D-3DC204DF9345}" type="presParOf" srcId="{53F3C0D2-E11B-4831-AD9D-9E4D31E70E65}" destId="{8414B05A-CAF7-43B9-AD97-78821380DB21}" srcOrd="1" destOrd="0" presId="urn:microsoft.com/office/officeart/2005/8/layout/chevron1"/>
    <dgm:cxn modelId="{A354388A-6732-4808-A710-0C069BCF92C7}" type="presParOf" srcId="{53F3C0D2-E11B-4831-AD9D-9E4D31E70E65}" destId="{90882439-0977-4A3D-927B-472EB9320779}" srcOrd="2" destOrd="0" presId="urn:microsoft.com/office/officeart/2005/8/layout/chevron1"/>
    <dgm:cxn modelId="{8E4C7C49-1C67-4F1B-BE39-0ABA1BC014D2}" type="presParOf" srcId="{53F3C0D2-E11B-4831-AD9D-9E4D31E70E65}" destId="{5AD30602-6493-4247-9D4C-EDF6B477809F}" srcOrd="3" destOrd="0" presId="urn:microsoft.com/office/officeart/2005/8/layout/chevron1"/>
    <dgm:cxn modelId="{0A875DED-E764-4F9F-9026-72FBFA7C0896}" type="presParOf" srcId="{53F3C0D2-E11B-4831-AD9D-9E4D31E70E65}" destId="{8C5B9141-5E55-4116-B5C2-B7C8C92B06C9}" srcOrd="4" destOrd="0" presId="urn:microsoft.com/office/officeart/2005/8/layout/chevron1"/>
    <dgm:cxn modelId="{C9FADC79-4B6A-4EA2-A4FB-063A048C8858}" type="presParOf" srcId="{53F3C0D2-E11B-4831-AD9D-9E4D31E70E65}" destId="{C23D6E66-7ECE-4D5F-9F6A-FC03F583DA17}" srcOrd="5" destOrd="0" presId="urn:microsoft.com/office/officeart/2005/8/layout/chevron1"/>
    <dgm:cxn modelId="{AA21B093-5BCC-4B8A-9B4B-E78BD97D5C8B}" type="presParOf" srcId="{53F3C0D2-E11B-4831-AD9D-9E4D31E70E65}" destId="{912E59CB-7EA7-4D14-AA17-5CF0655F149E}"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469353-60EC-4DB9-A5F8-AB7C2BA5327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EC"/>
        </a:p>
      </dgm:t>
    </dgm:pt>
    <dgm:pt modelId="{6C09579F-5EC2-47BF-BCD7-1C9176990314}">
      <dgm:prSet phldrT="[Texto]" custT="1"/>
      <dgm:spPr/>
      <dgm:t>
        <a:bodyPr/>
        <a:lstStyle/>
        <a:p>
          <a:r>
            <a:rPr lang="en-US" sz="4400" dirty="0" smtClean="0"/>
            <a:t>XP</a:t>
          </a:r>
          <a:endParaRPr lang="es-EC" sz="4400" dirty="0"/>
        </a:p>
      </dgm:t>
    </dgm:pt>
    <dgm:pt modelId="{9CA45E53-C8C9-4831-90F4-333121D37537}" type="parTrans" cxnId="{881C77C9-B002-4C6C-B80C-9E7DFB245483}">
      <dgm:prSet/>
      <dgm:spPr/>
      <dgm:t>
        <a:bodyPr/>
        <a:lstStyle/>
        <a:p>
          <a:endParaRPr lang="es-EC"/>
        </a:p>
      </dgm:t>
    </dgm:pt>
    <dgm:pt modelId="{44749849-F15B-4863-A509-232D4777989B}" type="sibTrans" cxnId="{881C77C9-B002-4C6C-B80C-9E7DFB245483}">
      <dgm:prSet/>
      <dgm:spPr/>
      <dgm:t>
        <a:bodyPr/>
        <a:lstStyle/>
        <a:p>
          <a:endParaRPr lang="es-EC"/>
        </a:p>
      </dgm:t>
    </dgm:pt>
    <dgm:pt modelId="{F4D40ECF-8FAD-4BF8-9F90-18C5C6756EB7}">
      <dgm:prSet phldrT="[Texto]"/>
      <dgm:spPr/>
      <dgm:t>
        <a:bodyPr/>
        <a:lstStyle/>
        <a:p>
          <a:r>
            <a:rPr lang="en-US" dirty="0" err="1" smtClean="0">
              <a:solidFill>
                <a:schemeClr val="tx1"/>
              </a:solidFill>
            </a:rPr>
            <a:t>Historias</a:t>
          </a:r>
          <a:r>
            <a:rPr lang="en-US" dirty="0" smtClean="0">
              <a:solidFill>
                <a:schemeClr val="tx1"/>
              </a:solidFill>
            </a:rPr>
            <a:t> de </a:t>
          </a:r>
          <a:r>
            <a:rPr lang="en-US" dirty="0" err="1" smtClean="0">
              <a:solidFill>
                <a:schemeClr val="tx1"/>
              </a:solidFill>
            </a:rPr>
            <a:t>usuario</a:t>
          </a:r>
          <a:endParaRPr lang="es-EC" dirty="0">
            <a:solidFill>
              <a:schemeClr val="tx1"/>
            </a:solidFill>
          </a:endParaRPr>
        </a:p>
      </dgm:t>
    </dgm:pt>
    <dgm:pt modelId="{7BA695ED-3022-48D7-AFC9-D8312EF50147}" type="parTrans" cxnId="{227B47F3-7932-4FFB-A61E-EABBC02F1CC0}">
      <dgm:prSet/>
      <dgm:spPr/>
      <dgm:t>
        <a:bodyPr/>
        <a:lstStyle/>
        <a:p>
          <a:endParaRPr lang="es-EC"/>
        </a:p>
      </dgm:t>
    </dgm:pt>
    <dgm:pt modelId="{BE3259CE-F911-42FF-A03B-0863B7E05035}" type="sibTrans" cxnId="{227B47F3-7932-4FFB-A61E-EABBC02F1CC0}">
      <dgm:prSet/>
      <dgm:spPr/>
      <dgm:t>
        <a:bodyPr/>
        <a:lstStyle/>
        <a:p>
          <a:endParaRPr lang="es-EC"/>
        </a:p>
      </dgm:t>
    </dgm:pt>
    <dgm:pt modelId="{D8CDE7B9-6905-4813-B72F-B816C9078C7B}">
      <dgm:prSet phldrT="[Texto]" custT="1"/>
      <dgm:spPr/>
      <dgm:t>
        <a:bodyPr/>
        <a:lstStyle/>
        <a:p>
          <a:r>
            <a:rPr lang="en-US" sz="4400" dirty="0" smtClean="0"/>
            <a:t>OUM</a:t>
          </a:r>
          <a:endParaRPr lang="es-EC" sz="4400" dirty="0"/>
        </a:p>
      </dgm:t>
    </dgm:pt>
    <dgm:pt modelId="{0E2E8C0A-692A-40DC-9ED7-24204D3EA669}" type="parTrans" cxnId="{E5144E36-0B78-4CDA-B1DB-2808A20D0906}">
      <dgm:prSet/>
      <dgm:spPr/>
      <dgm:t>
        <a:bodyPr/>
        <a:lstStyle/>
        <a:p>
          <a:endParaRPr lang="es-EC"/>
        </a:p>
      </dgm:t>
    </dgm:pt>
    <dgm:pt modelId="{A136D632-1924-4B9D-8F30-CBFA87A59CBA}" type="sibTrans" cxnId="{E5144E36-0B78-4CDA-B1DB-2808A20D0906}">
      <dgm:prSet/>
      <dgm:spPr/>
      <dgm:t>
        <a:bodyPr/>
        <a:lstStyle/>
        <a:p>
          <a:endParaRPr lang="es-EC"/>
        </a:p>
      </dgm:t>
    </dgm:pt>
    <dgm:pt modelId="{CC8BC156-B90E-49FE-ABE9-F4ED31348084}">
      <dgm:prSet phldrT="[Texto]"/>
      <dgm:spPr/>
      <dgm:t>
        <a:bodyPr/>
        <a:lstStyle/>
        <a:p>
          <a:r>
            <a:rPr lang="en-US" dirty="0" smtClean="0"/>
            <a:t>RA-015 </a:t>
          </a:r>
          <a:r>
            <a:rPr lang="en-US" dirty="0" err="1" smtClean="0"/>
            <a:t>Casos</a:t>
          </a:r>
          <a:r>
            <a:rPr lang="en-US" dirty="0" smtClean="0"/>
            <a:t> de </a:t>
          </a:r>
          <a:r>
            <a:rPr lang="en-US" dirty="0" err="1" smtClean="0"/>
            <a:t>uso</a:t>
          </a:r>
          <a:r>
            <a:rPr lang="en-US" dirty="0" smtClean="0"/>
            <a:t> de </a:t>
          </a:r>
          <a:r>
            <a:rPr lang="en-US" dirty="0" err="1" smtClean="0"/>
            <a:t>negocio</a:t>
          </a:r>
          <a:endParaRPr lang="es-EC" dirty="0"/>
        </a:p>
      </dgm:t>
    </dgm:pt>
    <dgm:pt modelId="{8399325D-CDED-4E32-B986-42BAE4AE5B49}" type="parTrans" cxnId="{6595FDC9-A159-416F-8AC4-57ED94FC71F3}">
      <dgm:prSet/>
      <dgm:spPr/>
      <dgm:t>
        <a:bodyPr/>
        <a:lstStyle/>
        <a:p>
          <a:endParaRPr lang="es-EC"/>
        </a:p>
      </dgm:t>
    </dgm:pt>
    <dgm:pt modelId="{57A7B93B-4F88-4BBA-8D7E-99C427A61217}" type="sibTrans" cxnId="{6595FDC9-A159-416F-8AC4-57ED94FC71F3}">
      <dgm:prSet/>
      <dgm:spPr/>
      <dgm:t>
        <a:bodyPr/>
        <a:lstStyle/>
        <a:p>
          <a:endParaRPr lang="es-EC"/>
        </a:p>
      </dgm:t>
    </dgm:pt>
    <dgm:pt modelId="{E04A7C69-91BD-488F-B8B0-596C4E226D64}">
      <dgm:prSet phldrT="[Texto]"/>
      <dgm:spPr/>
      <dgm:t>
        <a:bodyPr/>
        <a:lstStyle/>
        <a:p>
          <a:r>
            <a:rPr lang="en-US" dirty="0" smtClean="0"/>
            <a:t>RA-023 </a:t>
          </a:r>
          <a:r>
            <a:rPr lang="en-US" dirty="0" err="1" smtClean="0"/>
            <a:t>Casos</a:t>
          </a:r>
          <a:r>
            <a:rPr lang="en-US" dirty="0" smtClean="0"/>
            <a:t> de </a:t>
          </a:r>
          <a:r>
            <a:rPr lang="en-US" dirty="0" err="1" smtClean="0"/>
            <a:t>uso</a:t>
          </a:r>
          <a:r>
            <a:rPr lang="en-US" dirty="0" smtClean="0"/>
            <a:t> de </a:t>
          </a:r>
          <a:r>
            <a:rPr lang="en-US" dirty="0" err="1" smtClean="0"/>
            <a:t>desarrollo</a:t>
          </a:r>
          <a:endParaRPr lang="es-EC" dirty="0"/>
        </a:p>
      </dgm:t>
    </dgm:pt>
    <dgm:pt modelId="{5D07C83A-6839-4931-97A0-E4545309AA1D}" type="parTrans" cxnId="{72633941-3AB9-464C-B4C1-488417D113D6}">
      <dgm:prSet/>
      <dgm:spPr/>
      <dgm:t>
        <a:bodyPr/>
        <a:lstStyle/>
        <a:p>
          <a:endParaRPr lang="es-EC"/>
        </a:p>
      </dgm:t>
    </dgm:pt>
    <dgm:pt modelId="{41B0BED3-AB1C-4791-9749-54D152203FC1}" type="sibTrans" cxnId="{72633941-3AB9-464C-B4C1-488417D113D6}">
      <dgm:prSet/>
      <dgm:spPr/>
      <dgm:t>
        <a:bodyPr/>
        <a:lstStyle/>
        <a:p>
          <a:endParaRPr lang="es-EC"/>
        </a:p>
      </dgm:t>
    </dgm:pt>
    <dgm:pt modelId="{752F0275-741B-476C-A4F9-F59218E77D49}">
      <dgm:prSet/>
      <dgm:spPr/>
      <dgm:t>
        <a:bodyPr/>
        <a:lstStyle/>
        <a:p>
          <a:r>
            <a:rPr lang="en-US" dirty="0" err="1" smtClean="0"/>
            <a:t>Casos</a:t>
          </a:r>
          <a:r>
            <a:rPr lang="en-US" dirty="0" smtClean="0"/>
            <a:t> de </a:t>
          </a:r>
          <a:r>
            <a:rPr lang="en-US" dirty="0" err="1" smtClean="0"/>
            <a:t>prueba</a:t>
          </a:r>
          <a:endParaRPr lang="es-EC" dirty="0"/>
        </a:p>
      </dgm:t>
    </dgm:pt>
    <dgm:pt modelId="{63E83B39-EB35-4515-B5C0-EEE6C821DFEA}" type="parTrans" cxnId="{6BA5E13F-6FE2-4CC4-A377-A5450BA46741}">
      <dgm:prSet/>
      <dgm:spPr/>
      <dgm:t>
        <a:bodyPr/>
        <a:lstStyle/>
        <a:p>
          <a:endParaRPr lang="es-EC"/>
        </a:p>
      </dgm:t>
    </dgm:pt>
    <dgm:pt modelId="{C4EB3154-3B20-44DC-8CE1-0F7E23FAAFBD}" type="sibTrans" cxnId="{6BA5E13F-6FE2-4CC4-A377-A5450BA46741}">
      <dgm:prSet/>
      <dgm:spPr/>
      <dgm:t>
        <a:bodyPr/>
        <a:lstStyle/>
        <a:p>
          <a:endParaRPr lang="es-EC"/>
        </a:p>
      </dgm:t>
    </dgm:pt>
    <dgm:pt modelId="{07810AFC-F0D9-4386-885E-C219A2B822D4}">
      <dgm:prSet/>
      <dgm:spPr/>
      <dgm:t>
        <a:bodyPr/>
        <a:lstStyle/>
        <a:p>
          <a:r>
            <a:rPr lang="en-US" dirty="0" smtClean="0"/>
            <a:t>DS-140 </a:t>
          </a:r>
          <a:r>
            <a:rPr lang="en-US" dirty="0" err="1" smtClean="0"/>
            <a:t>Especificación</a:t>
          </a:r>
          <a:r>
            <a:rPr lang="en-US" dirty="0" smtClean="0"/>
            <a:t> de </a:t>
          </a:r>
          <a:r>
            <a:rPr lang="en-US" dirty="0" err="1" smtClean="0"/>
            <a:t>Diseño</a:t>
          </a:r>
          <a:endParaRPr lang="es-EC" dirty="0"/>
        </a:p>
      </dgm:t>
    </dgm:pt>
    <dgm:pt modelId="{95ED864D-DA9F-43B1-9117-990EBCE067CF}" type="parTrans" cxnId="{822BF5F6-FE03-4D42-ADF2-52BA023AE4B0}">
      <dgm:prSet/>
      <dgm:spPr/>
      <dgm:t>
        <a:bodyPr/>
        <a:lstStyle/>
        <a:p>
          <a:endParaRPr lang="es-EC"/>
        </a:p>
      </dgm:t>
    </dgm:pt>
    <dgm:pt modelId="{FAAA300B-3046-43F1-B003-FD11CB87A855}" type="sibTrans" cxnId="{822BF5F6-FE03-4D42-ADF2-52BA023AE4B0}">
      <dgm:prSet/>
      <dgm:spPr/>
      <dgm:t>
        <a:bodyPr/>
        <a:lstStyle/>
        <a:p>
          <a:endParaRPr lang="es-EC"/>
        </a:p>
      </dgm:t>
    </dgm:pt>
    <dgm:pt modelId="{7C2B65A8-D876-410E-9456-EBCC01970A32}">
      <dgm:prSet/>
      <dgm:spPr/>
      <dgm:t>
        <a:bodyPr/>
        <a:lstStyle/>
        <a:p>
          <a:r>
            <a:rPr lang="en-US" dirty="0" smtClean="0"/>
            <a:t>EA-030 </a:t>
          </a:r>
          <a:r>
            <a:rPr lang="en-US" dirty="0" err="1" smtClean="0"/>
            <a:t>Componentes</a:t>
          </a:r>
          <a:r>
            <a:rPr lang="en-US" dirty="0" smtClean="0"/>
            <a:t> de </a:t>
          </a:r>
          <a:r>
            <a:rPr lang="en-US" dirty="0" err="1" smtClean="0"/>
            <a:t>Arquitectura</a:t>
          </a:r>
          <a:endParaRPr lang="es-EC" dirty="0"/>
        </a:p>
      </dgm:t>
    </dgm:pt>
    <dgm:pt modelId="{CA28A5D5-AB2D-43D4-B0AE-F07A9D9B2C2B}" type="parTrans" cxnId="{64B43F0B-76D3-4C4F-8E68-9EC287D5725E}">
      <dgm:prSet/>
      <dgm:spPr/>
      <dgm:t>
        <a:bodyPr/>
        <a:lstStyle/>
        <a:p>
          <a:endParaRPr lang="es-EC"/>
        </a:p>
      </dgm:t>
    </dgm:pt>
    <dgm:pt modelId="{DCE8D3B4-13E2-419C-B9DC-C830ADD2C777}" type="sibTrans" cxnId="{64B43F0B-76D3-4C4F-8E68-9EC287D5725E}">
      <dgm:prSet/>
      <dgm:spPr/>
      <dgm:t>
        <a:bodyPr/>
        <a:lstStyle/>
        <a:p>
          <a:endParaRPr lang="es-EC"/>
        </a:p>
      </dgm:t>
    </dgm:pt>
    <dgm:pt modelId="{FE1FB69F-F309-4F32-9072-792288B7A7B3}">
      <dgm:prSet/>
      <dgm:spPr/>
      <dgm:t>
        <a:bodyPr/>
        <a:lstStyle/>
        <a:p>
          <a:r>
            <a:rPr lang="en-US" dirty="0" smtClean="0"/>
            <a:t>Plan de </a:t>
          </a:r>
          <a:r>
            <a:rPr lang="en-US" dirty="0" err="1" smtClean="0"/>
            <a:t>iteraciones</a:t>
          </a:r>
          <a:endParaRPr lang="es-EC" dirty="0"/>
        </a:p>
      </dgm:t>
    </dgm:pt>
    <dgm:pt modelId="{0F18ED43-C708-45BA-B865-78528F660E75}" type="sibTrans" cxnId="{F23DDDD6-A032-4B26-8C03-BB76DA4FA746}">
      <dgm:prSet/>
      <dgm:spPr/>
      <dgm:t>
        <a:bodyPr/>
        <a:lstStyle/>
        <a:p>
          <a:endParaRPr lang="es-EC"/>
        </a:p>
      </dgm:t>
    </dgm:pt>
    <dgm:pt modelId="{A35FB32B-FFF9-4829-B10E-E8F5AB9776B2}" type="parTrans" cxnId="{F23DDDD6-A032-4B26-8C03-BB76DA4FA746}">
      <dgm:prSet/>
      <dgm:spPr/>
      <dgm:t>
        <a:bodyPr/>
        <a:lstStyle/>
        <a:p>
          <a:endParaRPr lang="es-EC"/>
        </a:p>
      </dgm:t>
    </dgm:pt>
    <dgm:pt modelId="{4169B10D-7BA7-4DFD-B756-F74E1FE4E8F0}" type="pres">
      <dgm:prSet presAssocID="{7D469353-60EC-4DB9-A5F8-AB7C2BA5327B}" presName="diagram" presStyleCnt="0">
        <dgm:presLayoutVars>
          <dgm:chPref val="1"/>
          <dgm:dir/>
          <dgm:animOne val="branch"/>
          <dgm:animLvl val="lvl"/>
          <dgm:resizeHandles/>
        </dgm:presLayoutVars>
      </dgm:prSet>
      <dgm:spPr/>
      <dgm:t>
        <a:bodyPr/>
        <a:lstStyle/>
        <a:p>
          <a:endParaRPr lang="es-EC"/>
        </a:p>
      </dgm:t>
    </dgm:pt>
    <dgm:pt modelId="{A9E09070-4F54-473E-8D23-9D14505F4768}" type="pres">
      <dgm:prSet presAssocID="{6C09579F-5EC2-47BF-BCD7-1C9176990314}" presName="root" presStyleCnt="0"/>
      <dgm:spPr/>
    </dgm:pt>
    <dgm:pt modelId="{F6A791D8-DE10-4D4C-9BD0-B7871AF5BD74}" type="pres">
      <dgm:prSet presAssocID="{6C09579F-5EC2-47BF-BCD7-1C9176990314}" presName="rootComposite" presStyleCnt="0"/>
      <dgm:spPr/>
    </dgm:pt>
    <dgm:pt modelId="{6877BE60-EB81-4389-AFB7-3DB02A33580C}" type="pres">
      <dgm:prSet presAssocID="{6C09579F-5EC2-47BF-BCD7-1C9176990314}" presName="rootText" presStyleLbl="node1" presStyleIdx="0" presStyleCnt="2" custLinFactNeighborX="-42896" custLinFactNeighborY="-117"/>
      <dgm:spPr/>
      <dgm:t>
        <a:bodyPr/>
        <a:lstStyle/>
        <a:p>
          <a:endParaRPr lang="es-EC"/>
        </a:p>
      </dgm:t>
    </dgm:pt>
    <dgm:pt modelId="{CA005850-8CA7-4BFE-AC9F-C101D159E96F}" type="pres">
      <dgm:prSet presAssocID="{6C09579F-5EC2-47BF-BCD7-1C9176990314}" presName="rootConnector" presStyleLbl="node1" presStyleIdx="0" presStyleCnt="2"/>
      <dgm:spPr/>
      <dgm:t>
        <a:bodyPr/>
        <a:lstStyle/>
        <a:p>
          <a:endParaRPr lang="es-EC"/>
        </a:p>
      </dgm:t>
    </dgm:pt>
    <dgm:pt modelId="{7D067997-51D8-4D62-9E3B-C3215FE6B663}" type="pres">
      <dgm:prSet presAssocID="{6C09579F-5EC2-47BF-BCD7-1C9176990314}" presName="childShape" presStyleCnt="0"/>
      <dgm:spPr/>
    </dgm:pt>
    <dgm:pt modelId="{75420F35-9E74-43F8-BAFD-F7B647E6590C}" type="pres">
      <dgm:prSet presAssocID="{7BA695ED-3022-48D7-AFC9-D8312EF50147}" presName="Name13" presStyleLbl="parChTrans1D2" presStyleIdx="0" presStyleCnt="7"/>
      <dgm:spPr/>
      <dgm:t>
        <a:bodyPr/>
        <a:lstStyle/>
        <a:p>
          <a:endParaRPr lang="es-EC"/>
        </a:p>
      </dgm:t>
    </dgm:pt>
    <dgm:pt modelId="{94CEBD2C-8705-4051-8F0A-FF32366D7325}" type="pres">
      <dgm:prSet presAssocID="{F4D40ECF-8FAD-4BF8-9F90-18C5C6756EB7}" presName="childText" presStyleLbl="bgAcc1" presStyleIdx="0" presStyleCnt="7" custScaleX="224371" custScaleY="47563" custLinFactNeighborX="-2195" custLinFactNeighborY="-2882">
        <dgm:presLayoutVars>
          <dgm:bulletEnabled val="1"/>
        </dgm:presLayoutVars>
      </dgm:prSet>
      <dgm:spPr/>
      <dgm:t>
        <a:bodyPr/>
        <a:lstStyle/>
        <a:p>
          <a:endParaRPr lang="es-EC"/>
        </a:p>
      </dgm:t>
    </dgm:pt>
    <dgm:pt modelId="{A2796F8F-5D29-417C-A4AF-0EFCC542C203}" type="pres">
      <dgm:prSet presAssocID="{A35FB32B-FFF9-4829-B10E-E8F5AB9776B2}" presName="Name13" presStyleLbl="parChTrans1D2" presStyleIdx="1" presStyleCnt="7"/>
      <dgm:spPr/>
      <dgm:t>
        <a:bodyPr/>
        <a:lstStyle/>
        <a:p>
          <a:endParaRPr lang="es-EC"/>
        </a:p>
      </dgm:t>
    </dgm:pt>
    <dgm:pt modelId="{B13A6F00-B990-4929-826D-9840E9C42575}" type="pres">
      <dgm:prSet presAssocID="{FE1FB69F-F309-4F32-9072-792288B7A7B3}" presName="childText" presStyleLbl="bgAcc1" presStyleIdx="1" presStyleCnt="7" custScaleX="223436" custScaleY="47563" custLinFactNeighborX="-2195" custLinFactNeighborY="4887">
        <dgm:presLayoutVars>
          <dgm:bulletEnabled val="1"/>
        </dgm:presLayoutVars>
      </dgm:prSet>
      <dgm:spPr/>
      <dgm:t>
        <a:bodyPr/>
        <a:lstStyle/>
        <a:p>
          <a:endParaRPr lang="es-EC"/>
        </a:p>
      </dgm:t>
    </dgm:pt>
    <dgm:pt modelId="{4B949B8F-C0D7-43C9-9828-1CB8AD5189F8}" type="pres">
      <dgm:prSet presAssocID="{63E83B39-EB35-4515-B5C0-EEE6C821DFEA}" presName="Name13" presStyleLbl="parChTrans1D2" presStyleIdx="2" presStyleCnt="7"/>
      <dgm:spPr/>
      <dgm:t>
        <a:bodyPr/>
        <a:lstStyle/>
        <a:p>
          <a:endParaRPr lang="es-EC"/>
        </a:p>
      </dgm:t>
    </dgm:pt>
    <dgm:pt modelId="{974EE850-6A57-4F90-B1F5-FA39CA52D389}" type="pres">
      <dgm:prSet presAssocID="{752F0275-741B-476C-A4F9-F59218E77D49}" presName="childText" presStyleLbl="bgAcc1" presStyleIdx="2" presStyleCnt="7" custScaleX="222520" custScaleY="47563" custLinFactNeighborX="-2195" custLinFactNeighborY="-1951">
        <dgm:presLayoutVars>
          <dgm:bulletEnabled val="1"/>
        </dgm:presLayoutVars>
      </dgm:prSet>
      <dgm:spPr/>
      <dgm:t>
        <a:bodyPr/>
        <a:lstStyle/>
        <a:p>
          <a:endParaRPr lang="es-EC"/>
        </a:p>
      </dgm:t>
    </dgm:pt>
    <dgm:pt modelId="{09F02DC4-8D57-4307-8BE9-867FE9D495D3}" type="pres">
      <dgm:prSet presAssocID="{D8CDE7B9-6905-4813-B72F-B816C9078C7B}" presName="root" presStyleCnt="0"/>
      <dgm:spPr/>
    </dgm:pt>
    <dgm:pt modelId="{24122D07-91D9-4F7B-BAF7-E4049F4E3CFC}" type="pres">
      <dgm:prSet presAssocID="{D8CDE7B9-6905-4813-B72F-B816C9078C7B}" presName="rootComposite" presStyleCnt="0"/>
      <dgm:spPr/>
    </dgm:pt>
    <dgm:pt modelId="{19729C0C-7820-46F3-9733-5176CF85ED72}" type="pres">
      <dgm:prSet presAssocID="{D8CDE7B9-6905-4813-B72F-B816C9078C7B}" presName="rootText" presStyleLbl="node1" presStyleIdx="1" presStyleCnt="2"/>
      <dgm:spPr/>
      <dgm:t>
        <a:bodyPr/>
        <a:lstStyle/>
        <a:p>
          <a:endParaRPr lang="es-EC"/>
        </a:p>
      </dgm:t>
    </dgm:pt>
    <dgm:pt modelId="{2E34895A-4A8A-4F9D-82D5-F8458EF2B42B}" type="pres">
      <dgm:prSet presAssocID="{D8CDE7B9-6905-4813-B72F-B816C9078C7B}" presName="rootConnector" presStyleLbl="node1" presStyleIdx="1" presStyleCnt="2"/>
      <dgm:spPr/>
      <dgm:t>
        <a:bodyPr/>
        <a:lstStyle/>
        <a:p>
          <a:endParaRPr lang="es-EC"/>
        </a:p>
      </dgm:t>
    </dgm:pt>
    <dgm:pt modelId="{84E6FB1B-15AF-4431-9B64-B537F4ADCED5}" type="pres">
      <dgm:prSet presAssocID="{D8CDE7B9-6905-4813-B72F-B816C9078C7B}" presName="childShape" presStyleCnt="0"/>
      <dgm:spPr/>
    </dgm:pt>
    <dgm:pt modelId="{324A5CDA-342B-44D6-A257-DBA805F532FB}" type="pres">
      <dgm:prSet presAssocID="{8399325D-CDED-4E32-B986-42BAE4AE5B49}" presName="Name13" presStyleLbl="parChTrans1D2" presStyleIdx="3" presStyleCnt="7"/>
      <dgm:spPr/>
      <dgm:t>
        <a:bodyPr/>
        <a:lstStyle/>
        <a:p>
          <a:endParaRPr lang="es-EC"/>
        </a:p>
      </dgm:t>
    </dgm:pt>
    <dgm:pt modelId="{C7FCF711-89EE-41FD-818F-4C3807806A82}" type="pres">
      <dgm:prSet presAssocID="{CC8BC156-B90E-49FE-ABE9-F4ED31348084}" presName="childText" presStyleLbl="bgAcc1" presStyleIdx="3" presStyleCnt="7" custScaleX="240766" custScaleY="48345">
        <dgm:presLayoutVars>
          <dgm:bulletEnabled val="1"/>
        </dgm:presLayoutVars>
      </dgm:prSet>
      <dgm:spPr/>
      <dgm:t>
        <a:bodyPr/>
        <a:lstStyle/>
        <a:p>
          <a:endParaRPr lang="es-EC"/>
        </a:p>
      </dgm:t>
    </dgm:pt>
    <dgm:pt modelId="{ACEB8485-2101-482E-A41D-949302F731DD}" type="pres">
      <dgm:prSet presAssocID="{5D07C83A-6839-4931-97A0-E4545309AA1D}" presName="Name13" presStyleLbl="parChTrans1D2" presStyleIdx="4" presStyleCnt="7"/>
      <dgm:spPr/>
      <dgm:t>
        <a:bodyPr/>
        <a:lstStyle/>
        <a:p>
          <a:endParaRPr lang="es-EC"/>
        </a:p>
      </dgm:t>
    </dgm:pt>
    <dgm:pt modelId="{769DD19D-29CF-4DC0-8515-BEAD34E6DBBD}" type="pres">
      <dgm:prSet presAssocID="{E04A7C69-91BD-488F-B8B0-596C4E226D64}" presName="childText" presStyleLbl="bgAcc1" presStyleIdx="4" presStyleCnt="7" custScaleX="239224" custScaleY="51253">
        <dgm:presLayoutVars>
          <dgm:bulletEnabled val="1"/>
        </dgm:presLayoutVars>
      </dgm:prSet>
      <dgm:spPr/>
      <dgm:t>
        <a:bodyPr/>
        <a:lstStyle/>
        <a:p>
          <a:endParaRPr lang="es-EC"/>
        </a:p>
      </dgm:t>
    </dgm:pt>
    <dgm:pt modelId="{2D6CBEF5-7E8F-47B3-89A3-6920A797C80B}" type="pres">
      <dgm:prSet presAssocID="{95ED864D-DA9F-43B1-9117-990EBCE067CF}" presName="Name13" presStyleLbl="parChTrans1D2" presStyleIdx="5" presStyleCnt="7"/>
      <dgm:spPr/>
      <dgm:t>
        <a:bodyPr/>
        <a:lstStyle/>
        <a:p>
          <a:endParaRPr lang="es-EC"/>
        </a:p>
      </dgm:t>
    </dgm:pt>
    <dgm:pt modelId="{234BE3B3-FCBE-47B6-A660-84DFB5EDF68C}" type="pres">
      <dgm:prSet presAssocID="{07810AFC-F0D9-4386-885E-C219A2B822D4}" presName="childText" presStyleLbl="bgAcc1" presStyleIdx="5" presStyleCnt="7" custScaleX="239224" custScaleY="48346">
        <dgm:presLayoutVars>
          <dgm:bulletEnabled val="1"/>
        </dgm:presLayoutVars>
      </dgm:prSet>
      <dgm:spPr/>
      <dgm:t>
        <a:bodyPr/>
        <a:lstStyle/>
        <a:p>
          <a:endParaRPr lang="es-EC"/>
        </a:p>
      </dgm:t>
    </dgm:pt>
    <dgm:pt modelId="{6B52AE83-E7C5-478B-B653-469E6E3D78F7}" type="pres">
      <dgm:prSet presAssocID="{CA28A5D5-AB2D-43D4-B0AE-F07A9D9B2C2B}" presName="Name13" presStyleLbl="parChTrans1D2" presStyleIdx="6" presStyleCnt="7"/>
      <dgm:spPr/>
      <dgm:t>
        <a:bodyPr/>
        <a:lstStyle/>
        <a:p>
          <a:endParaRPr lang="es-EC"/>
        </a:p>
      </dgm:t>
    </dgm:pt>
    <dgm:pt modelId="{F20401BE-D65C-479E-AB8D-AE3C0D9C53AE}" type="pres">
      <dgm:prSet presAssocID="{7C2B65A8-D876-410E-9456-EBCC01970A32}" presName="childText" presStyleLbl="bgAcc1" presStyleIdx="6" presStyleCnt="7" custScaleX="239224" custScaleY="51252">
        <dgm:presLayoutVars>
          <dgm:bulletEnabled val="1"/>
        </dgm:presLayoutVars>
      </dgm:prSet>
      <dgm:spPr/>
      <dgm:t>
        <a:bodyPr/>
        <a:lstStyle/>
        <a:p>
          <a:endParaRPr lang="es-EC"/>
        </a:p>
      </dgm:t>
    </dgm:pt>
  </dgm:ptLst>
  <dgm:cxnLst>
    <dgm:cxn modelId="{9F995FF7-ECEC-4B6D-99D0-65053C320522}" type="presOf" srcId="{6C09579F-5EC2-47BF-BCD7-1C9176990314}" destId="{CA005850-8CA7-4BFE-AC9F-C101D159E96F}" srcOrd="1" destOrd="0" presId="urn:microsoft.com/office/officeart/2005/8/layout/hierarchy3"/>
    <dgm:cxn modelId="{A3AAD224-FA61-44A6-9536-9E92662BAC66}" type="presOf" srcId="{8399325D-CDED-4E32-B986-42BAE4AE5B49}" destId="{324A5CDA-342B-44D6-A257-DBA805F532FB}" srcOrd="0" destOrd="0" presId="urn:microsoft.com/office/officeart/2005/8/layout/hierarchy3"/>
    <dgm:cxn modelId="{DA42B921-C032-4AA4-A356-BA3EFA9762E9}" type="presOf" srcId="{07810AFC-F0D9-4386-885E-C219A2B822D4}" destId="{234BE3B3-FCBE-47B6-A660-84DFB5EDF68C}" srcOrd="0" destOrd="0" presId="urn:microsoft.com/office/officeart/2005/8/layout/hierarchy3"/>
    <dgm:cxn modelId="{4C8E1E09-3ABF-4881-9BC1-D378AB247AD0}" type="presOf" srcId="{7D469353-60EC-4DB9-A5F8-AB7C2BA5327B}" destId="{4169B10D-7BA7-4DFD-B756-F74E1FE4E8F0}" srcOrd="0" destOrd="0" presId="urn:microsoft.com/office/officeart/2005/8/layout/hierarchy3"/>
    <dgm:cxn modelId="{2B0D7693-C818-491A-A3C3-DFFD79A43938}" type="presOf" srcId="{6C09579F-5EC2-47BF-BCD7-1C9176990314}" destId="{6877BE60-EB81-4389-AFB7-3DB02A33580C}" srcOrd="0" destOrd="0" presId="urn:microsoft.com/office/officeart/2005/8/layout/hierarchy3"/>
    <dgm:cxn modelId="{46AE242D-5FC4-4317-B0D9-1ADFC14B6D53}" type="presOf" srcId="{95ED864D-DA9F-43B1-9117-990EBCE067CF}" destId="{2D6CBEF5-7E8F-47B3-89A3-6920A797C80B}" srcOrd="0" destOrd="0" presId="urn:microsoft.com/office/officeart/2005/8/layout/hierarchy3"/>
    <dgm:cxn modelId="{64B43F0B-76D3-4C4F-8E68-9EC287D5725E}" srcId="{D8CDE7B9-6905-4813-B72F-B816C9078C7B}" destId="{7C2B65A8-D876-410E-9456-EBCC01970A32}" srcOrd="3" destOrd="0" parTransId="{CA28A5D5-AB2D-43D4-B0AE-F07A9D9B2C2B}" sibTransId="{DCE8D3B4-13E2-419C-B9DC-C830ADD2C777}"/>
    <dgm:cxn modelId="{72633941-3AB9-464C-B4C1-488417D113D6}" srcId="{D8CDE7B9-6905-4813-B72F-B816C9078C7B}" destId="{E04A7C69-91BD-488F-B8B0-596C4E226D64}" srcOrd="1" destOrd="0" parTransId="{5D07C83A-6839-4931-97A0-E4545309AA1D}" sibTransId="{41B0BED3-AB1C-4791-9749-54D152203FC1}"/>
    <dgm:cxn modelId="{881C77C9-B002-4C6C-B80C-9E7DFB245483}" srcId="{7D469353-60EC-4DB9-A5F8-AB7C2BA5327B}" destId="{6C09579F-5EC2-47BF-BCD7-1C9176990314}" srcOrd="0" destOrd="0" parTransId="{9CA45E53-C8C9-4831-90F4-333121D37537}" sibTransId="{44749849-F15B-4863-A509-232D4777989B}"/>
    <dgm:cxn modelId="{074ADBF6-6C0C-4A19-B70A-FEC7EE0C6C60}" type="presOf" srcId="{7C2B65A8-D876-410E-9456-EBCC01970A32}" destId="{F20401BE-D65C-479E-AB8D-AE3C0D9C53AE}" srcOrd="0" destOrd="0" presId="urn:microsoft.com/office/officeart/2005/8/layout/hierarchy3"/>
    <dgm:cxn modelId="{227B47F3-7932-4FFB-A61E-EABBC02F1CC0}" srcId="{6C09579F-5EC2-47BF-BCD7-1C9176990314}" destId="{F4D40ECF-8FAD-4BF8-9F90-18C5C6756EB7}" srcOrd="0" destOrd="0" parTransId="{7BA695ED-3022-48D7-AFC9-D8312EF50147}" sibTransId="{BE3259CE-F911-42FF-A03B-0863B7E05035}"/>
    <dgm:cxn modelId="{6595FDC9-A159-416F-8AC4-57ED94FC71F3}" srcId="{D8CDE7B9-6905-4813-B72F-B816C9078C7B}" destId="{CC8BC156-B90E-49FE-ABE9-F4ED31348084}" srcOrd="0" destOrd="0" parTransId="{8399325D-CDED-4E32-B986-42BAE4AE5B49}" sibTransId="{57A7B93B-4F88-4BBA-8D7E-99C427A61217}"/>
    <dgm:cxn modelId="{8C807DEF-31C1-453E-88C2-1C59A3B307DD}" type="presOf" srcId="{FE1FB69F-F309-4F32-9072-792288B7A7B3}" destId="{B13A6F00-B990-4929-826D-9840E9C42575}" srcOrd="0" destOrd="0" presId="urn:microsoft.com/office/officeart/2005/8/layout/hierarchy3"/>
    <dgm:cxn modelId="{AAF5564A-D55A-4259-A3A8-EF9542378DB9}" type="presOf" srcId="{A35FB32B-FFF9-4829-B10E-E8F5AB9776B2}" destId="{A2796F8F-5D29-417C-A4AF-0EFCC542C203}" srcOrd="0" destOrd="0" presId="urn:microsoft.com/office/officeart/2005/8/layout/hierarchy3"/>
    <dgm:cxn modelId="{DADEFF8F-28FF-499A-A815-692EEE2B79B7}" type="presOf" srcId="{E04A7C69-91BD-488F-B8B0-596C4E226D64}" destId="{769DD19D-29CF-4DC0-8515-BEAD34E6DBBD}" srcOrd="0" destOrd="0" presId="urn:microsoft.com/office/officeart/2005/8/layout/hierarchy3"/>
    <dgm:cxn modelId="{EAFE893C-3CA2-42B1-9776-83E59103FF59}" type="presOf" srcId="{CC8BC156-B90E-49FE-ABE9-F4ED31348084}" destId="{C7FCF711-89EE-41FD-818F-4C3807806A82}" srcOrd="0" destOrd="0" presId="urn:microsoft.com/office/officeart/2005/8/layout/hierarchy3"/>
    <dgm:cxn modelId="{1CF94D1C-4EF5-4DCB-BCF7-68EB6F1A09C7}" type="presOf" srcId="{63E83B39-EB35-4515-B5C0-EEE6C821DFEA}" destId="{4B949B8F-C0D7-43C9-9828-1CB8AD5189F8}" srcOrd="0" destOrd="0" presId="urn:microsoft.com/office/officeart/2005/8/layout/hierarchy3"/>
    <dgm:cxn modelId="{9BA15FA4-15A2-40E9-B442-4DEE57A6371D}" type="presOf" srcId="{D8CDE7B9-6905-4813-B72F-B816C9078C7B}" destId="{19729C0C-7820-46F3-9733-5176CF85ED72}" srcOrd="0" destOrd="0" presId="urn:microsoft.com/office/officeart/2005/8/layout/hierarchy3"/>
    <dgm:cxn modelId="{6BA5E13F-6FE2-4CC4-A377-A5450BA46741}" srcId="{6C09579F-5EC2-47BF-BCD7-1C9176990314}" destId="{752F0275-741B-476C-A4F9-F59218E77D49}" srcOrd="2" destOrd="0" parTransId="{63E83B39-EB35-4515-B5C0-EEE6C821DFEA}" sibTransId="{C4EB3154-3B20-44DC-8CE1-0F7E23FAAFBD}"/>
    <dgm:cxn modelId="{ADB1B7A8-1BFB-4D32-BF39-A00774460A5A}" type="presOf" srcId="{5D07C83A-6839-4931-97A0-E4545309AA1D}" destId="{ACEB8485-2101-482E-A41D-949302F731DD}" srcOrd="0" destOrd="0" presId="urn:microsoft.com/office/officeart/2005/8/layout/hierarchy3"/>
    <dgm:cxn modelId="{3C667CCC-73D6-4212-9F5C-6CF0497E09DE}" type="presOf" srcId="{D8CDE7B9-6905-4813-B72F-B816C9078C7B}" destId="{2E34895A-4A8A-4F9D-82D5-F8458EF2B42B}" srcOrd="1" destOrd="0" presId="urn:microsoft.com/office/officeart/2005/8/layout/hierarchy3"/>
    <dgm:cxn modelId="{F23DDDD6-A032-4B26-8C03-BB76DA4FA746}" srcId="{6C09579F-5EC2-47BF-BCD7-1C9176990314}" destId="{FE1FB69F-F309-4F32-9072-792288B7A7B3}" srcOrd="1" destOrd="0" parTransId="{A35FB32B-FFF9-4829-B10E-E8F5AB9776B2}" sibTransId="{0F18ED43-C708-45BA-B865-78528F660E75}"/>
    <dgm:cxn modelId="{CC0EEC2B-BEB0-42EF-9A90-8D51DC7D7107}" type="presOf" srcId="{CA28A5D5-AB2D-43D4-B0AE-F07A9D9B2C2B}" destId="{6B52AE83-E7C5-478B-B653-469E6E3D78F7}" srcOrd="0" destOrd="0" presId="urn:microsoft.com/office/officeart/2005/8/layout/hierarchy3"/>
    <dgm:cxn modelId="{B04335BA-0D4F-4AE8-B10D-12D8C2B5082C}" type="presOf" srcId="{F4D40ECF-8FAD-4BF8-9F90-18C5C6756EB7}" destId="{94CEBD2C-8705-4051-8F0A-FF32366D7325}" srcOrd="0" destOrd="0" presId="urn:microsoft.com/office/officeart/2005/8/layout/hierarchy3"/>
    <dgm:cxn modelId="{C7704BB0-585A-4DCA-A25D-DA7036BE9123}" type="presOf" srcId="{752F0275-741B-476C-A4F9-F59218E77D49}" destId="{974EE850-6A57-4F90-B1F5-FA39CA52D389}" srcOrd="0" destOrd="0" presId="urn:microsoft.com/office/officeart/2005/8/layout/hierarchy3"/>
    <dgm:cxn modelId="{E5144E36-0B78-4CDA-B1DB-2808A20D0906}" srcId="{7D469353-60EC-4DB9-A5F8-AB7C2BA5327B}" destId="{D8CDE7B9-6905-4813-B72F-B816C9078C7B}" srcOrd="1" destOrd="0" parTransId="{0E2E8C0A-692A-40DC-9ED7-24204D3EA669}" sibTransId="{A136D632-1924-4B9D-8F30-CBFA87A59CBA}"/>
    <dgm:cxn modelId="{822BF5F6-FE03-4D42-ADF2-52BA023AE4B0}" srcId="{D8CDE7B9-6905-4813-B72F-B816C9078C7B}" destId="{07810AFC-F0D9-4386-885E-C219A2B822D4}" srcOrd="2" destOrd="0" parTransId="{95ED864D-DA9F-43B1-9117-990EBCE067CF}" sibTransId="{FAAA300B-3046-43F1-B003-FD11CB87A855}"/>
    <dgm:cxn modelId="{E9EFED76-748F-4608-93E5-54A9CFF0A541}" type="presOf" srcId="{7BA695ED-3022-48D7-AFC9-D8312EF50147}" destId="{75420F35-9E74-43F8-BAFD-F7B647E6590C}" srcOrd="0" destOrd="0" presId="urn:microsoft.com/office/officeart/2005/8/layout/hierarchy3"/>
    <dgm:cxn modelId="{42454B2F-F5B0-4ACB-9995-2651AF7D25F8}" type="presParOf" srcId="{4169B10D-7BA7-4DFD-B756-F74E1FE4E8F0}" destId="{A9E09070-4F54-473E-8D23-9D14505F4768}" srcOrd="0" destOrd="0" presId="urn:microsoft.com/office/officeart/2005/8/layout/hierarchy3"/>
    <dgm:cxn modelId="{6C2FA686-2C3C-4DE2-B442-C283D92B9C15}" type="presParOf" srcId="{A9E09070-4F54-473E-8D23-9D14505F4768}" destId="{F6A791D8-DE10-4D4C-9BD0-B7871AF5BD74}" srcOrd="0" destOrd="0" presId="urn:microsoft.com/office/officeart/2005/8/layout/hierarchy3"/>
    <dgm:cxn modelId="{FAB55600-9E5B-4E49-8D94-30A5718FC5C1}" type="presParOf" srcId="{F6A791D8-DE10-4D4C-9BD0-B7871AF5BD74}" destId="{6877BE60-EB81-4389-AFB7-3DB02A33580C}" srcOrd="0" destOrd="0" presId="urn:microsoft.com/office/officeart/2005/8/layout/hierarchy3"/>
    <dgm:cxn modelId="{97F0F74A-DCD7-4BEC-93C0-A1767A43A45D}" type="presParOf" srcId="{F6A791D8-DE10-4D4C-9BD0-B7871AF5BD74}" destId="{CA005850-8CA7-4BFE-AC9F-C101D159E96F}" srcOrd="1" destOrd="0" presId="urn:microsoft.com/office/officeart/2005/8/layout/hierarchy3"/>
    <dgm:cxn modelId="{054462B2-D110-4547-84E1-50EA5BD19DAA}" type="presParOf" srcId="{A9E09070-4F54-473E-8D23-9D14505F4768}" destId="{7D067997-51D8-4D62-9E3B-C3215FE6B663}" srcOrd="1" destOrd="0" presId="urn:microsoft.com/office/officeart/2005/8/layout/hierarchy3"/>
    <dgm:cxn modelId="{8886707D-B9A7-4D74-9843-F3406D133E05}" type="presParOf" srcId="{7D067997-51D8-4D62-9E3B-C3215FE6B663}" destId="{75420F35-9E74-43F8-BAFD-F7B647E6590C}" srcOrd="0" destOrd="0" presId="urn:microsoft.com/office/officeart/2005/8/layout/hierarchy3"/>
    <dgm:cxn modelId="{97A8BEA2-0F94-462F-B566-F18446294A76}" type="presParOf" srcId="{7D067997-51D8-4D62-9E3B-C3215FE6B663}" destId="{94CEBD2C-8705-4051-8F0A-FF32366D7325}" srcOrd="1" destOrd="0" presId="urn:microsoft.com/office/officeart/2005/8/layout/hierarchy3"/>
    <dgm:cxn modelId="{5E8EF576-D739-4A32-A76C-12C3794BE7BA}" type="presParOf" srcId="{7D067997-51D8-4D62-9E3B-C3215FE6B663}" destId="{A2796F8F-5D29-417C-A4AF-0EFCC542C203}" srcOrd="2" destOrd="0" presId="urn:microsoft.com/office/officeart/2005/8/layout/hierarchy3"/>
    <dgm:cxn modelId="{9AB704ED-DEE9-4FD4-9D11-54D9893028A1}" type="presParOf" srcId="{7D067997-51D8-4D62-9E3B-C3215FE6B663}" destId="{B13A6F00-B990-4929-826D-9840E9C42575}" srcOrd="3" destOrd="0" presId="urn:microsoft.com/office/officeart/2005/8/layout/hierarchy3"/>
    <dgm:cxn modelId="{F742891D-9475-4B7E-904C-F6E872F876C5}" type="presParOf" srcId="{7D067997-51D8-4D62-9E3B-C3215FE6B663}" destId="{4B949B8F-C0D7-43C9-9828-1CB8AD5189F8}" srcOrd="4" destOrd="0" presId="urn:microsoft.com/office/officeart/2005/8/layout/hierarchy3"/>
    <dgm:cxn modelId="{AA6F74D3-9D18-490C-80EE-14FB59BC9CE9}" type="presParOf" srcId="{7D067997-51D8-4D62-9E3B-C3215FE6B663}" destId="{974EE850-6A57-4F90-B1F5-FA39CA52D389}" srcOrd="5" destOrd="0" presId="urn:microsoft.com/office/officeart/2005/8/layout/hierarchy3"/>
    <dgm:cxn modelId="{C9977E23-44A0-467A-BE38-E21C60FC265F}" type="presParOf" srcId="{4169B10D-7BA7-4DFD-B756-F74E1FE4E8F0}" destId="{09F02DC4-8D57-4307-8BE9-867FE9D495D3}" srcOrd="1" destOrd="0" presId="urn:microsoft.com/office/officeart/2005/8/layout/hierarchy3"/>
    <dgm:cxn modelId="{398A740E-162E-41A0-9049-ABAE7067BB51}" type="presParOf" srcId="{09F02DC4-8D57-4307-8BE9-867FE9D495D3}" destId="{24122D07-91D9-4F7B-BAF7-E4049F4E3CFC}" srcOrd="0" destOrd="0" presId="urn:microsoft.com/office/officeart/2005/8/layout/hierarchy3"/>
    <dgm:cxn modelId="{A6890891-C459-4FC4-B651-50833A302C90}" type="presParOf" srcId="{24122D07-91D9-4F7B-BAF7-E4049F4E3CFC}" destId="{19729C0C-7820-46F3-9733-5176CF85ED72}" srcOrd="0" destOrd="0" presId="urn:microsoft.com/office/officeart/2005/8/layout/hierarchy3"/>
    <dgm:cxn modelId="{8C889C9A-DAA9-45A4-8EC1-6E524B0CD30F}" type="presParOf" srcId="{24122D07-91D9-4F7B-BAF7-E4049F4E3CFC}" destId="{2E34895A-4A8A-4F9D-82D5-F8458EF2B42B}" srcOrd="1" destOrd="0" presId="urn:microsoft.com/office/officeart/2005/8/layout/hierarchy3"/>
    <dgm:cxn modelId="{75405CC5-45E8-46CD-AF12-E5C39D6194F9}" type="presParOf" srcId="{09F02DC4-8D57-4307-8BE9-867FE9D495D3}" destId="{84E6FB1B-15AF-4431-9B64-B537F4ADCED5}" srcOrd="1" destOrd="0" presId="urn:microsoft.com/office/officeart/2005/8/layout/hierarchy3"/>
    <dgm:cxn modelId="{A051833C-8ABB-41B1-99E9-E7802324AA49}" type="presParOf" srcId="{84E6FB1B-15AF-4431-9B64-B537F4ADCED5}" destId="{324A5CDA-342B-44D6-A257-DBA805F532FB}" srcOrd="0" destOrd="0" presId="urn:microsoft.com/office/officeart/2005/8/layout/hierarchy3"/>
    <dgm:cxn modelId="{83C86528-35BC-4FE4-B66E-9F0AC0499E8D}" type="presParOf" srcId="{84E6FB1B-15AF-4431-9B64-B537F4ADCED5}" destId="{C7FCF711-89EE-41FD-818F-4C3807806A82}" srcOrd="1" destOrd="0" presId="urn:microsoft.com/office/officeart/2005/8/layout/hierarchy3"/>
    <dgm:cxn modelId="{DB5EA705-E4A0-4287-98DE-91767DB4DEAF}" type="presParOf" srcId="{84E6FB1B-15AF-4431-9B64-B537F4ADCED5}" destId="{ACEB8485-2101-482E-A41D-949302F731DD}" srcOrd="2" destOrd="0" presId="urn:microsoft.com/office/officeart/2005/8/layout/hierarchy3"/>
    <dgm:cxn modelId="{9FED9A48-894A-4D92-A0A9-6D67E41D7943}" type="presParOf" srcId="{84E6FB1B-15AF-4431-9B64-B537F4ADCED5}" destId="{769DD19D-29CF-4DC0-8515-BEAD34E6DBBD}" srcOrd="3" destOrd="0" presId="urn:microsoft.com/office/officeart/2005/8/layout/hierarchy3"/>
    <dgm:cxn modelId="{2C0B9A1C-8800-490E-8ABE-77D472F6FD54}" type="presParOf" srcId="{84E6FB1B-15AF-4431-9B64-B537F4ADCED5}" destId="{2D6CBEF5-7E8F-47B3-89A3-6920A797C80B}" srcOrd="4" destOrd="0" presId="urn:microsoft.com/office/officeart/2005/8/layout/hierarchy3"/>
    <dgm:cxn modelId="{264E2147-6EAC-4B67-9164-4B2A2928C7AC}" type="presParOf" srcId="{84E6FB1B-15AF-4431-9B64-B537F4ADCED5}" destId="{234BE3B3-FCBE-47B6-A660-84DFB5EDF68C}" srcOrd="5" destOrd="0" presId="urn:microsoft.com/office/officeart/2005/8/layout/hierarchy3"/>
    <dgm:cxn modelId="{9790B401-036D-44E7-A815-39ABD2FD444D}" type="presParOf" srcId="{84E6FB1B-15AF-4431-9B64-B537F4ADCED5}" destId="{6B52AE83-E7C5-478B-B653-469E6E3D78F7}" srcOrd="6" destOrd="0" presId="urn:microsoft.com/office/officeart/2005/8/layout/hierarchy3"/>
    <dgm:cxn modelId="{5FC88838-B285-4932-98BF-8CF826933133}" type="presParOf" srcId="{84E6FB1B-15AF-4431-9B64-B537F4ADCED5}" destId="{F20401BE-D65C-479E-AB8D-AE3C0D9C53AE}" srcOrd="7"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2AC5E8-1DDC-43B7-8233-975F5A15DF76}">
      <dsp:nvSpPr>
        <dsp:cNvPr id="0" name=""/>
        <dsp:cNvSpPr/>
      </dsp:nvSpPr>
      <dsp:spPr>
        <a:xfrm>
          <a:off x="3616" y="1630491"/>
          <a:ext cx="3162448" cy="126497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684" tIns="69342" rIns="34671" bIns="69342" numCol="1" spcCol="1270" anchor="ctr" anchorCtr="0">
          <a:noAutofit/>
        </a:bodyPr>
        <a:lstStyle/>
        <a:p>
          <a:pPr lvl="0" algn="ctr" defTabSz="1155700">
            <a:lnSpc>
              <a:spcPct val="90000"/>
            </a:lnSpc>
            <a:spcBef>
              <a:spcPct val="0"/>
            </a:spcBef>
            <a:spcAft>
              <a:spcPct val="35000"/>
            </a:spcAft>
          </a:pPr>
          <a:r>
            <a:rPr lang="en-US" sz="2600" kern="1200" dirty="0" err="1" smtClean="0"/>
            <a:t>Paradigma</a:t>
          </a:r>
          <a:endParaRPr lang="es-EC" sz="2600" kern="1200" dirty="0"/>
        </a:p>
      </dsp:txBody>
      <dsp:txXfrm>
        <a:off x="3616" y="1630491"/>
        <a:ext cx="3162448" cy="1264979"/>
      </dsp:txXfrm>
    </dsp:sp>
    <dsp:sp modelId="{8804DB06-E7D6-4ED1-9036-72C6549FCD8D}">
      <dsp:nvSpPr>
        <dsp:cNvPr id="0" name=""/>
        <dsp:cNvSpPr/>
      </dsp:nvSpPr>
      <dsp:spPr>
        <a:xfrm>
          <a:off x="2533575" y="1630491"/>
          <a:ext cx="3162448" cy="126497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err="1" smtClean="0"/>
            <a:t>Servicios</a:t>
          </a:r>
          <a:r>
            <a:rPr lang="en-US" sz="2600" kern="1200" dirty="0" smtClean="0"/>
            <a:t> de </a:t>
          </a:r>
        </a:p>
        <a:p>
          <a:pPr lvl="0" algn="ctr" defTabSz="1155700">
            <a:lnSpc>
              <a:spcPct val="90000"/>
            </a:lnSpc>
            <a:spcBef>
              <a:spcPct val="0"/>
            </a:spcBef>
            <a:spcAft>
              <a:spcPct val="35000"/>
            </a:spcAft>
          </a:pPr>
          <a:r>
            <a:rPr lang="en-US" sz="2600" kern="1200" dirty="0" err="1" smtClean="0"/>
            <a:t>computación</a:t>
          </a:r>
          <a:endParaRPr lang="es-EC" sz="2600" kern="1200" dirty="0"/>
        </a:p>
      </dsp:txBody>
      <dsp:txXfrm>
        <a:off x="2533575" y="1630491"/>
        <a:ext cx="3162448" cy="1264979"/>
      </dsp:txXfrm>
    </dsp:sp>
    <dsp:sp modelId="{C097C27A-ED98-43C1-BAD1-2C930770B5B5}">
      <dsp:nvSpPr>
        <dsp:cNvPr id="0" name=""/>
        <dsp:cNvSpPr/>
      </dsp:nvSpPr>
      <dsp:spPr>
        <a:xfrm>
          <a:off x="5063534" y="1630491"/>
          <a:ext cx="3162448" cy="126497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smtClean="0"/>
            <a:t>Internet</a:t>
          </a:r>
          <a:endParaRPr lang="es-EC" sz="2600" kern="1200" dirty="0"/>
        </a:p>
      </dsp:txBody>
      <dsp:txXfrm>
        <a:off x="5063534" y="1630491"/>
        <a:ext cx="3162448" cy="126497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0E6074-943A-4E84-9978-9FF127716A3A}">
      <dsp:nvSpPr>
        <dsp:cNvPr id="0" name=""/>
        <dsp:cNvSpPr/>
      </dsp:nvSpPr>
      <dsp:spPr>
        <a:xfrm rot="5400000">
          <a:off x="-275322" y="277990"/>
          <a:ext cx="1835486" cy="128484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smtClean="0"/>
            <a:t>Objetivo</a:t>
          </a:r>
          <a:endParaRPr lang="es-EC" sz="1600" kern="1200" dirty="0"/>
        </a:p>
      </dsp:txBody>
      <dsp:txXfrm rot="5400000">
        <a:off x="-275322" y="277990"/>
        <a:ext cx="1835486" cy="1284840"/>
      </dsp:txXfrm>
    </dsp:sp>
    <dsp:sp modelId="{CA8810DE-913F-4E2C-B603-D3AD1B4C5A61}">
      <dsp:nvSpPr>
        <dsp:cNvPr id="0" name=""/>
        <dsp:cNvSpPr/>
      </dsp:nvSpPr>
      <dsp:spPr>
        <a:xfrm rot="5400000">
          <a:off x="3622115" y="-2334606"/>
          <a:ext cx="1193066" cy="586761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err="1" smtClean="0"/>
            <a:t>Servidor</a:t>
          </a:r>
          <a:endParaRPr lang="es-EC" sz="1600" kern="1200" dirty="0"/>
        </a:p>
        <a:p>
          <a:pPr marL="171450" lvl="1" indent="-171450" algn="l" defTabSz="711200">
            <a:lnSpc>
              <a:spcPct val="90000"/>
            </a:lnSpc>
            <a:spcBef>
              <a:spcPct val="0"/>
            </a:spcBef>
            <a:spcAft>
              <a:spcPct val="15000"/>
            </a:spcAft>
            <a:buChar char="••"/>
          </a:pPr>
          <a:r>
            <a:rPr lang="en-US" sz="1600" kern="1200" dirty="0" err="1" smtClean="0"/>
            <a:t>Almacenamiento</a:t>
          </a:r>
          <a:endParaRPr lang="es-EC" sz="1600" kern="1200" dirty="0"/>
        </a:p>
        <a:p>
          <a:pPr marL="171450" lvl="1" indent="-171450" algn="l" defTabSz="711200">
            <a:lnSpc>
              <a:spcPct val="90000"/>
            </a:lnSpc>
            <a:spcBef>
              <a:spcPct val="0"/>
            </a:spcBef>
            <a:spcAft>
              <a:spcPct val="15000"/>
            </a:spcAft>
            <a:buChar char="••"/>
          </a:pPr>
          <a:r>
            <a:rPr lang="en-US" sz="1600" kern="1200" dirty="0" smtClean="0"/>
            <a:t>Red</a:t>
          </a:r>
          <a:endParaRPr lang="es-EC" sz="1600" kern="1200" dirty="0"/>
        </a:p>
        <a:p>
          <a:pPr marL="171450" lvl="1" indent="-171450" algn="l" defTabSz="711200">
            <a:lnSpc>
              <a:spcPct val="90000"/>
            </a:lnSpc>
            <a:spcBef>
              <a:spcPct val="0"/>
            </a:spcBef>
            <a:spcAft>
              <a:spcPct val="15000"/>
            </a:spcAft>
            <a:buChar char="••"/>
          </a:pPr>
          <a:r>
            <a:rPr lang="en-US" sz="1600" kern="1200" dirty="0" smtClean="0"/>
            <a:t>Software</a:t>
          </a:r>
          <a:endParaRPr lang="es-EC" sz="1600" kern="1200" dirty="0"/>
        </a:p>
      </dsp:txBody>
      <dsp:txXfrm rot="5400000">
        <a:off x="3622115" y="-2334606"/>
        <a:ext cx="1193066" cy="5867615"/>
      </dsp:txXfrm>
    </dsp:sp>
    <dsp:sp modelId="{9C3C28B6-E9DC-4A10-85BD-ABE48DAF4D76}">
      <dsp:nvSpPr>
        <dsp:cNvPr id="0" name=""/>
        <dsp:cNvSpPr/>
      </dsp:nvSpPr>
      <dsp:spPr>
        <a:xfrm rot="5400000">
          <a:off x="-275322" y="1921751"/>
          <a:ext cx="1835486" cy="128484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smtClean="0"/>
            <a:t>Modelo</a:t>
          </a:r>
          <a:r>
            <a:rPr lang="en-US" sz="1600" kern="1200" dirty="0" smtClean="0"/>
            <a:t> de </a:t>
          </a:r>
          <a:r>
            <a:rPr lang="en-US" sz="1600" kern="1200" dirty="0" err="1" smtClean="0"/>
            <a:t>infraestructura</a:t>
          </a:r>
          <a:endParaRPr lang="es-EC" sz="1600" kern="1200" dirty="0"/>
        </a:p>
      </dsp:txBody>
      <dsp:txXfrm rot="5400000">
        <a:off x="-275322" y="1921751"/>
        <a:ext cx="1835486" cy="1284840"/>
      </dsp:txXfrm>
    </dsp:sp>
    <dsp:sp modelId="{3D7971AD-12E2-4978-9A63-88ABB691BBCA}">
      <dsp:nvSpPr>
        <dsp:cNvPr id="0" name=""/>
        <dsp:cNvSpPr/>
      </dsp:nvSpPr>
      <dsp:spPr>
        <a:xfrm rot="5400000">
          <a:off x="3622115" y="-690845"/>
          <a:ext cx="1193066" cy="586761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err="1" smtClean="0"/>
            <a:t>Nube</a:t>
          </a:r>
          <a:r>
            <a:rPr lang="en-US" sz="1600" kern="1200" dirty="0" smtClean="0"/>
            <a:t> </a:t>
          </a:r>
          <a:r>
            <a:rPr lang="en-US" sz="1600" kern="1200" dirty="0" err="1" smtClean="0"/>
            <a:t>pública</a:t>
          </a:r>
          <a:endParaRPr lang="es-EC" sz="1600" kern="1200" dirty="0"/>
        </a:p>
        <a:p>
          <a:pPr marL="171450" lvl="1" indent="-171450" algn="l" defTabSz="711200">
            <a:lnSpc>
              <a:spcPct val="90000"/>
            </a:lnSpc>
            <a:spcBef>
              <a:spcPct val="0"/>
            </a:spcBef>
            <a:spcAft>
              <a:spcPct val="15000"/>
            </a:spcAft>
            <a:buChar char="••"/>
          </a:pPr>
          <a:r>
            <a:rPr lang="en-US" sz="1600" kern="1200" dirty="0" err="1" smtClean="0"/>
            <a:t>Nube</a:t>
          </a:r>
          <a:r>
            <a:rPr lang="en-US" sz="1600" kern="1200" dirty="0" smtClean="0"/>
            <a:t> </a:t>
          </a:r>
          <a:r>
            <a:rPr lang="en-US" sz="1600" kern="1200" dirty="0" err="1" smtClean="0"/>
            <a:t>privada</a:t>
          </a:r>
          <a:endParaRPr lang="es-EC" sz="1600" kern="1200" dirty="0"/>
        </a:p>
        <a:p>
          <a:pPr marL="171450" lvl="1" indent="-171450" algn="l" defTabSz="711200">
            <a:lnSpc>
              <a:spcPct val="90000"/>
            </a:lnSpc>
            <a:spcBef>
              <a:spcPct val="0"/>
            </a:spcBef>
            <a:spcAft>
              <a:spcPct val="15000"/>
            </a:spcAft>
            <a:buChar char="••"/>
          </a:pPr>
          <a:r>
            <a:rPr lang="en-US" sz="1600" kern="1200" dirty="0" err="1" smtClean="0"/>
            <a:t>Nube</a:t>
          </a:r>
          <a:r>
            <a:rPr lang="en-US" sz="1600" kern="1200" dirty="0" smtClean="0"/>
            <a:t> </a:t>
          </a:r>
          <a:r>
            <a:rPr lang="en-US" sz="1600" kern="1200" dirty="0" err="1" smtClean="0"/>
            <a:t>híbrida</a:t>
          </a:r>
          <a:endParaRPr lang="es-EC" sz="1600" kern="1200" dirty="0"/>
        </a:p>
      </dsp:txBody>
      <dsp:txXfrm rot="5400000">
        <a:off x="3622115" y="-690845"/>
        <a:ext cx="1193066" cy="5867615"/>
      </dsp:txXfrm>
    </dsp:sp>
    <dsp:sp modelId="{A5CC4A68-4EBA-4F5C-8086-8021B9BFA4FD}">
      <dsp:nvSpPr>
        <dsp:cNvPr id="0" name=""/>
        <dsp:cNvSpPr/>
      </dsp:nvSpPr>
      <dsp:spPr>
        <a:xfrm rot="5400000">
          <a:off x="-275322" y="3565512"/>
          <a:ext cx="1835486" cy="128484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smtClean="0"/>
            <a:t>Capas</a:t>
          </a:r>
          <a:endParaRPr lang="es-EC" sz="1600" kern="1200" dirty="0"/>
        </a:p>
      </dsp:txBody>
      <dsp:txXfrm rot="5400000">
        <a:off x="-275322" y="3565512"/>
        <a:ext cx="1835486" cy="1284840"/>
      </dsp:txXfrm>
    </dsp:sp>
    <dsp:sp modelId="{AFCB52BA-8B68-499B-979E-42B89B00CEBD}">
      <dsp:nvSpPr>
        <dsp:cNvPr id="0" name=""/>
        <dsp:cNvSpPr/>
      </dsp:nvSpPr>
      <dsp:spPr>
        <a:xfrm rot="5400000">
          <a:off x="3622115" y="952915"/>
          <a:ext cx="1193066" cy="586761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Software </a:t>
          </a:r>
          <a:r>
            <a:rPr lang="en-US" sz="1600" kern="1200" dirty="0" err="1" smtClean="0"/>
            <a:t>como</a:t>
          </a:r>
          <a:r>
            <a:rPr lang="en-US" sz="1600" kern="1200" dirty="0" smtClean="0"/>
            <a:t> </a:t>
          </a:r>
          <a:r>
            <a:rPr lang="en-US" sz="1600" kern="1200" dirty="0" err="1" smtClean="0"/>
            <a:t>servicio</a:t>
          </a:r>
          <a:endParaRPr lang="es-EC" sz="1600" kern="1200" dirty="0"/>
        </a:p>
        <a:p>
          <a:pPr marL="171450" lvl="1" indent="-171450" algn="l" defTabSz="711200">
            <a:lnSpc>
              <a:spcPct val="90000"/>
            </a:lnSpc>
            <a:spcBef>
              <a:spcPct val="0"/>
            </a:spcBef>
            <a:spcAft>
              <a:spcPct val="15000"/>
            </a:spcAft>
            <a:buChar char="••"/>
          </a:pPr>
          <a:r>
            <a:rPr lang="en-US" sz="1600" kern="1200" dirty="0" err="1" smtClean="0"/>
            <a:t>Plataforma</a:t>
          </a:r>
          <a:r>
            <a:rPr lang="en-US" sz="1600" kern="1200" dirty="0" smtClean="0"/>
            <a:t> </a:t>
          </a:r>
          <a:r>
            <a:rPr lang="en-US" sz="1600" kern="1200" dirty="0" err="1" smtClean="0"/>
            <a:t>como</a:t>
          </a:r>
          <a:r>
            <a:rPr lang="en-US" sz="1600" kern="1200" dirty="0" smtClean="0"/>
            <a:t> </a:t>
          </a:r>
          <a:r>
            <a:rPr lang="en-US" sz="1600" kern="1200" dirty="0" err="1" smtClean="0"/>
            <a:t>servicio</a:t>
          </a:r>
          <a:endParaRPr lang="es-EC" sz="1600" kern="1200" dirty="0"/>
        </a:p>
        <a:p>
          <a:pPr marL="171450" lvl="1" indent="-171450" algn="l" defTabSz="711200">
            <a:lnSpc>
              <a:spcPct val="90000"/>
            </a:lnSpc>
            <a:spcBef>
              <a:spcPct val="0"/>
            </a:spcBef>
            <a:spcAft>
              <a:spcPct val="15000"/>
            </a:spcAft>
            <a:buChar char="••"/>
          </a:pPr>
          <a:r>
            <a:rPr lang="en-US" sz="1600" kern="1200" dirty="0" err="1" smtClean="0"/>
            <a:t>Infraestructura</a:t>
          </a:r>
          <a:r>
            <a:rPr lang="en-US" sz="1600" kern="1200" dirty="0" smtClean="0"/>
            <a:t> </a:t>
          </a:r>
          <a:r>
            <a:rPr lang="en-US" sz="1600" kern="1200" dirty="0" err="1" smtClean="0"/>
            <a:t>como</a:t>
          </a:r>
          <a:r>
            <a:rPr lang="en-US" sz="1600" kern="1200" dirty="0" smtClean="0"/>
            <a:t> </a:t>
          </a:r>
          <a:r>
            <a:rPr lang="en-US" sz="1600" kern="1200" dirty="0" err="1" smtClean="0"/>
            <a:t>servicio</a:t>
          </a:r>
          <a:endParaRPr lang="es-EC" sz="1600" kern="1200" dirty="0"/>
        </a:p>
      </dsp:txBody>
      <dsp:txXfrm rot="5400000">
        <a:off x="3622115" y="952915"/>
        <a:ext cx="1193066" cy="586761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2FE12F-8567-47E8-8D55-C3B0A36B44BF}">
      <dsp:nvSpPr>
        <dsp:cNvPr id="0" name=""/>
        <dsp:cNvSpPr/>
      </dsp:nvSpPr>
      <dsp:spPr>
        <a:xfrm>
          <a:off x="3817" y="1818550"/>
          <a:ext cx="2222152" cy="88886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err="1" smtClean="0"/>
            <a:t>Exploración</a:t>
          </a:r>
          <a:endParaRPr lang="es-EC" sz="1800" kern="1200" dirty="0"/>
        </a:p>
      </dsp:txBody>
      <dsp:txXfrm>
        <a:off x="3817" y="1818550"/>
        <a:ext cx="2222152" cy="888861"/>
      </dsp:txXfrm>
    </dsp:sp>
    <dsp:sp modelId="{90882439-0977-4A3D-927B-472EB9320779}">
      <dsp:nvSpPr>
        <dsp:cNvPr id="0" name=""/>
        <dsp:cNvSpPr/>
      </dsp:nvSpPr>
      <dsp:spPr>
        <a:xfrm>
          <a:off x="2003754" y="1818550"/>
          <a:ext cx="2222152" cy="88886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err="1" smtClean="0"/>
            <a:t>Planificación</a:t>
          </a:r>
          <a:endParaRPr lang="es-EC" sz="1800" kern="1200" dirty="0"/>
        </a:p>
      </dsp:txBody>
      <dsp:txXfrm>
        <a:off x="2003754" y="1818550"/>
        <a:ext cx="2222152" cy="888861"/>
      </dsp:txXfrm>
    </dsp:sp>
    <dsp:sp modelId="{8C5B9141-5E55-4116-B5C2-B7C8C92B06C9}">
      <dsp:nvSpPr>
        <dsp:cNvPr id="0" name=""/>
        <dsp:cNvSpPr/>
      </dsp:nvSpPr>
      <dsp:spPr>
        <a:xfrm>
          <a:off x="4003692" y="1818550"/>
          <a:ext cx="2222152" cy="88886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err="1" smtClean="0"/>
            <a:t>Iteraciones</a:t>
          </a:r>
          <a:endParaRPr lang="es-EC" sz="1800" kern="1200" dirty="0"/>
        </a:p>
      </dsp:txBody>
      <dsp:txXfrm>
        <a:off x="4003692" y="1818550"/>
        <a:ext cx="2222152" cy="888861"/>
      </dsp:txXfrm>
    </dsp:sp>
    <dsp:sp modelId="{912E59CB-7EA7-4D14-AA17-5CF0655F149E}">
      <dsp:nvSpPr>
        <dsp:cNvPr id="0" name=""/>
        <dsp:cNvSpPr/>
      </dsp:nvSpPr>
      <dsp:spPr>
        <a:xfrm>
          <a:off x="6003629" y="1818550"/>
          <a:ext cx="2222152" cy="88886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err="1" smtClean="0"/>
            <a:t>Puesta</a:t>
          </a:r>
          <a:r>
            <a:rPr lang="en-US" sz="1800" kern="1200" dirty="0" smtClean="0"/>
            <a:t> en </a:t>
          </a:r>
          <a:r>
            <a:rPr lang="en-US" sz="1800" kern="1200" dirty="0" err="1" smtClean="0"/>
            <a:t>producción</a:t>
          </a:r>
          <a:endParaRPr lang="es-EC" sz="1800" kern="1200" dirty="0"/>
        </a:p>
      </dsp:txBody>
      <dsp:txXfrm>
        <a:off x="6003629" y="1818550"/>
        <a:ext cx="2222152" cy="88886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B92887-A78E-4480-821D-A95313765B4B}" type="datetimeFigureOut">
              <a:rPr lang="es-EC" smtClean="0"/>
              <a:pPr/>
              <a:t>20/08/2012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F98322-E655-40C6-8E17-9C46DDE6CCAA}" type="slidenum">
              <a:rPr lang="es-EC" smtClean="0"/>
              <a:pPr/>
              <a:t>‹Nº›</a:t>
            </a:fld>
            <a:endParaRPr lang="es-EC"/>
          </a:p>
        </p:txBody>
      </p:sp>
    </p:spTree>
    <p:extLst>
      <p:ext uri="{BB962C8B-B14F-4D97-AF65-F5344CB8AC3E}">
        <p14:creationId xmlns="" xmlns:p14="http://schemas.microsoft.com/office/powerpoint/2010/main" val="1322327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1</a:t>
            </a:fld>
            <a:endParaRPr lang="es-EC"/>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14</a:t>
            </a:fld>
            <a:endParaRPr lang="es-EC"/>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15</a:t>
            </a:fld>
            <a:endParaRPr lang="es-EC"/>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16</a:t>
            </a:fld>
            <a:endParaRPr lang="es-EC"/>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21</a:t>
            </a:fld>
            <a:endParaRPr lang="es-EC"/>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22</a:t>
            </a:fld>
            <a:endParaRPr lang="es-EC"/>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23</a:t>
            </a:fld>
            <a:endParaRPr lang="es-EC"/>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24</a:t>
            </a:fld>
            <a:endParaRPr lang="es-EC"/>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25</a:t>
            </a:fld>
            <a:endParaRPr lang="es-EC"/>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26</a:t>
            </a:fld>
            <a:endParaRPr lang="es-EC"/>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7500" lnSpcReduction="20000"/>
          </a:bodyPr>
          <a:lstStyle/>
          <a:p>
            <a:r>
              <a:rPr lang="es-EC" dirty="0" smtClean="0"/>
              <a:t>De manera específica, Oracle busca el aprovisionamiento del servidor, el almacenamiento, la red y el software para soportar esta tecnología.</a:t>
            </a:r>
          </a:p>
          <a:p>
            <a:endParaRPr lang="en-US" dirty="0" smtClean="0"/>
          </a:p>
          <a:p>
            <a:r>
              <a:rPr lang="en-US" dirty="0" err="1" smtClean="0"/>
              <a:t>Escoger</a:t>
            </a:r>
            <a:r>
              <a:rPr lang="en-US" dirty="0" smtClean="0"/>
              <a:t> el </a:t>
            </a:r>
            <a:r>
              <a:rPr lang="en-US" dirty="0" err="1" smtClean="0"/>
              <a:t>modelo</a:t>
            </a:r>
            <a:r>
              <a:rPr lang="en-US" dirty="0" smtClean="0"/>
              <a:t> de </a:t>
            </a:r>
            <a:r>
              <a:rPr lang="en-US" dirty="0" err="1" smtClean="0"/>
              <a:t>infraestructura</a:t>
            </a:r>
            <a:r>
              <a:rPr lang="en-US" dirty="0" smtClean="0"/>
              <a:t> </a:t>
            </a:r>
            <a:r>
              <a:rPr lang="en-US" dirty="0" err="1" smtClean="0"/>
              <a:t>implica</a:t>
            </a:r>
            <a:r>
              <a:rPr lang="en-US" dirty="0" smtClean="0"/>
              <a:t> </a:t>
            </a:r>
            <a:r>
              <a:rPr lang="en-US" dirty="0" err="1" smtClean="0"/>
              <a:t>escoger</a:t>
            </a:r>
            <a:r>
              <a:rPr lang="en-US" dirty="0" smtClean="0"/>
              <a:t> el </a:t>
            </a:r>
            <a:r>
              <a:rPr lang="en-US" dirty="0" err="1" smtClean="0"/>
              <a:t>tipo</a:t>
            </a:r>
            <a:r>
              <a:rPr lang="en-US" dirty="0" smtClean="0"/>
              <a:t> de </a:t>
            </a:r>
            <a:r>
              <a:rPr lang="en-US" dirty="0" err="1" smtClean="0"/>
              <a:t>nube</a:t>
            </a:r>
            <a:r>
              <a:rPr lang="en-US" dirty="0" smtClean="0"/>
              <a:t>: </a:t>
            </a:r>
            <a:r>
              <a:rPr lang="en-US" dirty="0" err="1" smtClean="0"/>
              <a:t>pública</a:t>
            </a:r>
            <a:r>
              <a:rPr lang="en-US" dirty="0" smtClean="0"/>
              <a:t>, </a:t>
            </a:r>
            <a:r>
              <a:rPr lang="en-US" dirty="0" err="1" smtClean="0"/>
              <a:t>privada</a:t>
            </a:r>
            <a:r>
              <a:rPr lang="en-US" dirty="0" smtClean="0"/>
              <a:t> o </a:t>
            </a:r>
            <a:r>
              <a:rPr lang="en-US" dirty="0" err="1" smtClean="0"/>
              <a:t>híbrida</a:t>
            </a:r>
            <a:r>
              <a:rPr lang="en-US" dirty="0" smtClean="0"/>
              <a:t>. Se </a:t>
            </a:r>
            <a:r>
              <a:rPr lang="en-US" dirty="0" err="1" smtClean="0"/>
              <a:t>debe</a:t>
            </a:r>
            <a:r>
              <a:rPr lang="en-US" dirty="0" smtClean="0"/>
              <a:t> </a:t>
            </a:r>
            <a:r>
              <a:rPr lang="en-US" dirty="0" err="1" smtClean="0"/>
              <a:t>tener</a:t>
            </a:r>
            <a:r>
              <a:rPr lang="en-US" dirty="0" smtClean="0"/>
              <a:t> en </a:t>
            </a:r>
            <a:r>
              <a:rPr lang="en-US" dirty="0" err="1" smtClean="0"/>
              <a:t>cuenta</a:t>
            </a:r>
            <a:r>
              <a:rPr lang="en-US" dirty="0" smtClean="0"/>
              <a:t> dos </a:t>
            </a:r>
            <a:r>
              <a:rPr lang="en-US" dirty="0" err="1" smtClean="0"/>
              <a:t>consideraciones</a:t>
            </a:r>
            <a:r>
              <a:rPr lang="en-US" dirty="0" smtClean="0"/>
              <a:t>:</a:t>
            </a:r>
          </a:p>
          <a:p>
            <a:endParaRPr lang="en-US" dirty="0" smtClean="0"/>
          </a:p>
          <a:p>
            <a:pPr lvl="0"/>
            <a:r>
              <a:rPr lang="es-EC" dirty="0" smtClean="0"/>
              <a:t>1. Si la solución es temporal, lo mejor sería colocarla en una nube pública. Esto evita la compra de equipos de infraestructura para mantener la aplicación localmente.</a:t>
            </a:r>
          </a:p>
          <a:p>
            <a:pPr lvl="0"/>
            <a:r>
              <a:rPr lang="es-EC" dirty="0" smtClean="0"/>
              <a:t>2. Si la solución es permanente y se necesita controlar requerimientos específicos acerca de la calidad del servicio o de la ubicación de datos, lo mejor sería colocarla en una nube privada o en una híbrida.</a:t>
            </a:r>
          </a:p>
          <a:p>
            <a:endParaRPr lang="en-US" dirty="0" smtClean="0"/>
          </a:p>
          <a:p>
            <a:r>
              <a:rPr lang="es-EC" dirty="0" smtClean="0"/>
              <a:t>Las </a:t>
            </a:r>
            <a:r>
              <a:rPr lang="es-EC" b="1" dirty="0" smtClean="0"/>
              <a:t>nubes públicas</a:t>
            </a:r>
            <a:r>
              <a:rPr lang="es-EC" dirty="0" smtClean="0"/>
              <a:t> son administradas por terceros. Las aplicaciones de varios clientes se mezclan en los servidores, sistemas de almacenamiento y redes. Estas nubes suelen estar ubicados lejos de las instalaciones de las empresas. Los clientes las suelen escoger para reducir el riesgo y el costo, buscando una infraestructura flexible, pudiendo llegar a ser una extensión temporal de la infraestructura de la empresa.</a:t>
            </a:r>
          </a:p>
          <a:p>
            <a:endParaRPr lang="en-US" dirty="0" smtClean="0"/>
          </a:p>
          <a:p>
            <a:r>
              <a:rPr lang="es-EC" dirty="0" smtClean="0"/>
              <a:t>Las </a:t>
            </a:r>
            <a:r>
              <a:rPr lang="es-EC" b="1" dirty="0" smtClean="0"/>
              <a:t>nubes privadas</a:t>
            </a:r>
            <a:r>
              <a:rPr lang="es-EC" dirty="0" smtClean="0"/>
              <a:t> son administradas y usadas por un solo cliente, dándole a este el control total sobre los datos, la seguridad y la calidad del servicio, ya que el cliente usa su propia infraestructura y controla cómo las aplicaciones son implementadas en ella. La gestión de este tipo de nubes puede ser hecha por los profesionales de tecnología de la propia empresa o mediante el modelo de alojamiento privado (</a:t>
            </a:r>
            <a:r>
              <a:rPr lang="es-EC" dirty="0" err="1" smtClean="0"/>
              <a:t>hosted</a:t>
            </a:r>
            <a:r>
              <a:rPr lang="es-EC" dirty="0" smtClean="0"/>
              <a:t> </a:t>
            </a:r>
            <a:r>
              <a:rPr lang="es-EC" dirty="0" err="1" smtClean="0"/>
              <a:t>private</a:t>
            </a:r>
            <a:r>
              <a:rPr lang="es-EC" dirty="0" smtClean="0"/>
              <a:t> </a:t>
            </a:r>
            <a:r>
              <a:rPr lang="es-EC" dirty="0" err="1" smtClean="0"/>
              <a:t>model</a:t>
            </a:r>
            <a:r>
              <a:rPr lang="es-EC" dirty="0" smtClean="0"/>
              <a:t>), donde un proveedor de la nube (</a:t>
            </a:r>
            <a:r>
              <a:rPr lang="es-EC" dirty="0" err="1" smtClean="0"/>
              <a:t>cloud</a:t>
            </a:r>
            <a:r>
              <a:rPr lang="es-EC" dirty="0" smtClean="0"/>
              <a:t> </a:t>
            </a:r>
            <a:r>
              <a:rPr lang="es-EC" dirty="0" err="1" smtClean="0"/>
              <a:t>provider</a:t>
            </a:r>
            <a:r>
              <a:rPr lang="es-EC" dirty="0" smtClean="0"/>
              <a:t>) ofrece la instalación, configuración y operación de la infraestructura de la computación en la nube en el data center del cliente. Esto le brinda a este, la posibilidad de controlar los recursos de la nube, así como tener un constante crecimiento en experiencia acerca del establecimiento y operación del ambiente.</a:t>
            </a:r>
          </a:p>
          <a:p>
            <a:endParaRPr lang="en-US" dirty="0" smtClean="0"/>
          </a:p>
          <a:p>
            <a:r>
              <a:rPr lang="es-EC" dirty="0" smtClean="0"/>
              <a:t>Las </a:t>
            </a:r>
            <a:r>
              <a:rPr lang="es-EC" b="1" dirty="0" smtClean="0"/>
              <a:t>nubes híbridas</a:t>
            </a:r>
            <a:r>
              <a:rPr lang="es-EC" dirty="0" smtClean="0"/>
              <a:t> combinan los modelos público y privado. Este modelo puede ser necesario en las siguientes circunstancias: </a:t>
            </a:r>
          </a:p>
          <a:p>
            <a:endParaRPr lang="es-EC" dirty="0" smtClean="0"/>
          </a:p>
          <a:p>
            <a:r>
              <a:rPr lang="es-EC" dirty="0" smtClean="0"/>
              <a:t>1. Adicionar servicios de la nube pública a los de la nube privada, necesario para mantener los niveles de servicio en aplicaciones con rápidas oscilaciones de la carga de trabajo, por ejemplo  las nubes de almacenamiento que soportan las aplicaciones web 2.0 (que son aplicaciones web enfocadas al usuario final con el objetivo de generar colaboración. El usuario suele manejar el contenido)</a:t>
            </a:r>
          </a:p>
          <a:p>
            <a:pPr lvl="0"/>
            <a:r>
              <a:rPr lang="es-EC" dirty="0" smtClean="0"/>
              <a:t>2. Manejar los picos de cargas de trabajo planificadas.</a:t>
            </a:r>
          </a:p>
          <a:p>
            <a:pPr lvl="0"/>
            <a:r>
              <a:rPr lang="es-EC" dirty="0" smtClean="0"/>
              <a:t>3. Determinar la distribución más adecuada de las nubes públicas y privadas. Para esto se debe tener en cuenta la data y los recursos de procesamiento. </a:t>
            </a:r>
          </a:p>
          <a:p>
            <a:r>
              <a:rPr lang="es-EC" dirty="0" smtClean="0"/>
              <a:t> </a:t>
            </a:r>
          </a:p>
          <a:p>
            <a:endParaRPr lang="es-EC" dirty="0"/>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27</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2</a:t>
            </a:fld>
            <a:endParaRPr lang="es-EC"/>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28</a:t>
            </a:fld>
            <a:endParaRPr lang="es-EC"/>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29</a:t>
            </a:fld>
            <a:endParaRPr lang="es-EC"/>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30</a:t>
            </a:fld>
            <a:endParaRPr lang="es-EC"/>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31</a:t>
            </a:fld>
            <a:endParaRPr lang="es-EC"/>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32</a:t>
            </a:fld>
            <a:endParaRPr lang="es-EC"/>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33</a:t>
            </a:fld>
            <a:endParaRPr lang="es-EC"/>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34</a:t>
            </a:fld>
            <a:endParaRPr lang="es-EC"/>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35</a:t>
            </a:fld>
            <a:endParaRPr lang="es-EC"/>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36</a:t>
            </a:fld>
            <a:endParaRPr lang="es-EC"/>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37</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3</a:t>
            </a:fld>
            <a:endParaRPr lang="es-EC"/>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38</a:t>
            </a:fld>
            <a:endParaRPr lang="es-EC"/>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39</a:t>
            </a:fld>
            <a:endParaRPr lang="es-EC"/>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40</a:t>
            </a:fld>
            <a:endParaRPr lang="es-EC"/>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41</a:t>
            </a:fld>
            <a:endParaRPr lang="es-EC"/>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43</a:t>
            </a:fld>
            <a:endParaRPr lang="es-EC"/>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44</a:t>
            </a:fld>
            <a:endParaRPr lang="es-EC"/>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45</a:t>
            </a:fld>
            <a:endParaRPr lang="es-EC"/>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46</a:t>
            </a:fld>
            <a:endParaRPr lang="es-EC"/>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48</a:t>
            </a:fld>
            <a:endParaRPr lang="es-EC"/>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49</a:t>
            </a:fld>
            <a:endParaRPr 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4</a:t>
            </a:fld>
            <a:endParaRPr lang="es-EC"/>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smtClean="0"/>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50</a:t>
            </a:fld>
            <a:endParaRPr lang="es-EC"/>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51</a:t>
            </a:fld>
            <a:endParaRPr lang="es-EC"/>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52</a:t>
            </a:fld>
            <a:endParaRPr lang="es-EC"/>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53</a:t>
            </a:fld>
            <a:endParaRPr lang="es-EC"/>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54</a:t>
            </a:fld>
            <a:endParaRPr lang="es-EC"/>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55</a:t>
            </a:fld>
            <a:endParaRPr lang="es-EC"/>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56</a:t>
            </a:fld>
            <a:endParaRPr lang="es-EC"/>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10000"/>
          </a:bodyPr>
          <a:lstStyle/>
          <a:p>
            <a:endParaRPr lang="es-EC" dirty="0"/>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57</a:t>
            </a:fld>
            <a:endParaRPr lang="es-EC"/>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58</a:t>
            </a:fld>
            <a:endParaRPr lang="es-EC"/>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endParaRPr lang="en-US" dirty="0" smtClean="0"/>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59</a:t>
            </a:fld>
            <a:endParaRPr lang="es-EC"/>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6</a:t>
            </a:fld>
            <a:endParaRPr lang="es-EC"/>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60</a:t>
            </a:fld>
            <a:endParaRPr lang="es-EC"/>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endParaRPr lang="es-EC" dirty="0"/>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61</a:t>
            </a:fld>
            <a:endParaRPr lang="es-EC"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62</a:t>
            </a:fld>
            <a:endParaRPr lang="es-EC"/>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24744" y="685800"/>
            <a:ext cx="4572000" cy="3429000"/>
          </a:xfrm>
        </p:spPr>
      </p:sp>
      <p:sp>
        <p:nvSpPr>
          <p:cNvPr id="3" name="2 Marcador de notas"/>
          <p:cNvSpPr>
            <a:spLocks noGrp="1"/>
          </p:cNvSpPr>
          <p:nvPr>
            <p:ph type="body" idx="1"/>
          </p:nvPr>
        </p:nvSpPr>
        <p:spPr/>
        <p:txBody>
          <a:bodyPr>
            <a:normAutofit fontScale="77500" lnSpcReduction="20000"/>
          </a:bodyPr>
          <a:lstStyle/>
          <a:p>
            <a:endParaRPr lang="en-US" dirty="0" smtClean="0"/>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63</a:t>
            </a:fld>
            <a:endParaRPr lang="es-EC"/>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smtClean="0"/>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64</a:t>
            </a:fld>
            <a:endParaRPr lang="es-EC"/>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65</a:t>
            </a:fld>
            <a:endParaRPr lang="es-EC"/>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66</a:t>
            </a:fld>
            <a:endParaRPr lang="es-EC"/>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67</a:t>
            </a:fld>
            <a:endParaRPr lang="es-EC"/>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endParaRPr lang="es-EC" dirty="0"/>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68</a:t>
            </a:fld>
            <a:endParaRPr lang="es-EC"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0000" lnSpcReduction="20000"/>
          </a:bodyPr>
          <a:lstStyle/>
          <a:p>
            <a:endParaRPr lang="en-US" dirty="0" smtClean="0"/>
          </a:p>
          <a:p>
            <a:r>
              <a:rPr lang="en-US" dirty="0" smtClean="0"/>
              <a:t>OUM </a:t>
            </a:r>
            <a:r>
              <a:rPr lang="en-US" dirty="0" err="1" smtClean="0"/>
              <a:t>tiene</a:t>
            </a:r>
            <a:r>
              <a:rPr lang="en-US" dirty="0" smtClean="0"/>
              <a:t> </a:t>
            </a:r>
            <a:r>
              <a:rPr lang="en-US" dirty="0" err="1" smtClean="0"/>
              <a:t>las</a:t>
            </a:r>
            <a:r>
              <a:rPr lang="en-US" dirty="0" smtClean="0"/>
              <a:t> </a:t>
            </a:r>
            <a:r>
              <a:rPr lang="en-US" dirty="0" err="1" smtClean="0"/>
              <a:t>siguientes</a:t>
            </a:r>
            <a:r>
              <a:rPr lang="en-US" dirty="0" smtClean="0"/>
              <a:t> </a:t>
            </a:r>
            <a:r>
              <a:rPr lang="en-US" dirty="0" err="1" smtClean="0"/>
              <a:t>fases</a:t>
            </a:r>
            <a:r>
              <a:rPr lang="en-US" dirty="0" smtClean="0"/>
              <a:t> de control:</a:t>
            </a:r>
          </a:p>
          <a:p>
            <a:endParaRPr lang="en-US" dirty="0" smtClean="0"/>
          </a:p>
          <a:p>
            <a:r>
              <a:rPr lang="es-EC" b="1" i="1" dirty="0" smtClean="0"/>
              <a:t>Fase de Comienzo (</a:t>
            </a:r>
            <a:r>
              <a:rPr lang="es-EC" b="1" i="1" dirty="0" err="1" smtClean="0"/>
              <a:t>Inception</a:t>
            </a:r>
            <a:r>
              <a:rPr lang="es-EC" b="1" i="1" dirty="0" smtClean="0"/>
              <a:t> </a:t>
            </a:r>
            <a:r>
              <a:rPr lang="es-EC" b="1" i="1" dirty="0" err="1" smtClean="0"/>
              <a:t>Phase</a:t>
            </a:r>
            <a:r>
              <a:rPr lang="es-EC" b="1" i="1" dirty="0" smtClean="0"/>
              <a:t>)</a:t>
            </a:r>
            <a:r>
              <a:rPr lang="es-EC" dirty="0" smtClean="0"/>
              <a:t>.- El objetivo de esta fase es lograr un acuerdo acerca de los objetivos del proyecto entre las partes involucradas. Esta fase es crítica ya que se determinan tres aspectos básicos para el desarrollo de un proyecto: el alcance, los requerimientos de alto nivel y los riesgos. Esta fase sirve para poner en marcha un proyecto, analizar su estrategia de negocio, y obtener la confirmación, documentación y prioridad de los requerimientos de alto nivel. También el equipo del proyecto se consolida y se desarrolla el plan inicial del proyecto.</a:t>
            </a:r>
          </a:p>
          <a:p>
            <a:endParaRPr lang="es-EC" dirty="0" smtClean="0"/>
          </a:p>
          <a:p>
            <a:r>
              <a:rPr lang="es-EC" b="1" i="1" dirty="0" smtClean="0"/>
              <a:t>Fase de Elaboración (</a:t>
            </a:r>
            <a:r>
              <a:rPr lang="es-EC" b="1" i="1" dirty="0" err="1" smtClean="0"/>
              <a:t>Elaboration</a:t>
            </a:r>
            <a:r>
              <a:rPr lang="es-EC" b="1" i="1" dirty="0" smtClean="0"/>
              <a:t> </a:t>
            </a:r>
            <a:r>
              <a:rPr lang="es-EC" b="1" i="1" dirty="0" err="1" smtClean="0"/>
              <a:t>Phase</a:t>
            </a:r>
            <a:r>
              <a:rPr lang="es-EC" b="1" i="1" dirty="0" smtClean="0"/>
              <a:t>).- </a:t>
            </a:r>
            <a:r>
              <a:rPr lang="es-EC" dirty="0" smtClean="0"/>
              <a:t>El objetivo de esta fase es detallar los requerimientos, dividir la solución, crear los prototipos necesarios y el modelo básico de la arquitectura del sistema. Esto crea una base para el diseño e implementación del proyecto en la fase de construcción. La arquitectura evoluciona a partir de los requerimientos más importantes y los riesgos existentes, y se evalúa varios prototipos. Durante esta fase es verificado el entendimiento de los requerimientos de negocio del cliente, con lo cual se reducen riesgos en el desarrollo.</a:t>
            </a:r>
          </a:p>
          <a:p>
            <a:endParaRPr lang="es-EC" dirty="0" smtClean="0"/>
          </a:p>
          <a:p>
            <a:r>
              <a:rPr lang="es-EC" b="1" i="1" dirty="0" smtClean="0"/>
              <a:t>Fase de Construcción (</a:t>
            </a:r>
            <a:r>
              <a:rPr lang="es-EC" b="1" i="1" dirty="0" err="1" smtClean="0"/>
              <a:t>Construction</a:t>
            </a:r>
            <a:r>
              <a:rPr lang="es-EC" b="1" i="1" dirty="0" smtClean="0"/>
              <a:t> </a:t>
            </a:r>
            <a:r>
              <a:rPr lang="es-EC" b="1" i="1" dirty="0" err="1" smtClean="0"/>
              <a:t>Phase</a:t>
            </a:r>
            <a:r>
              <a:rPr lang="es-EC" b="1" i="1" dirty="0" smtClean="0"/>
              <a:t>)</a:t>
            </a:r>
            <a:r>
              <a:rPr lang="es-EC" dirty="0" smtClean="0"/>
              <a:t>.- El objetivo de esta fase es obtener la solución de software a partir de los modelos de requerimientos detallados. La primera versión que entra a producción se llama </a:t>
            </a:r>
            <a:r>
              <a:rPr lang="es-EC" i="1" dirty="0" smtClean="0"/>
              <a:t>beta</a:t>
            </a:r>
            <a:r>
              <a:rPr lang="es-EC" dirty="0" smtClean="0"/>
              <a:t>. Se completa el desarrollo de la aplicación y se verifica que los componentes se ensamblen entre sí y se prepara la aplicación para las pruebas de aceptación y la posterior implementación. El desarrollo de la aplicación es completado según un número predefinido de iteraciones, actualizándose repetidamente los modelos (como el de Casos de uso o el de Diseño) conforme los requerimientos se vayan entendiendo mejor. Cuando todas las iteraciones se han terminado para cada partición, el sistema completo es probado. El sistema probado es el resultado final de esta fase.</a:t>
            </a:r>
          </a:p>
          <a:p>
            <a:endParaRPr lang="es-EC" dirty="0" smtClean="0"/>
          </a:p>
          <a:p>
            <a:r>
              <a:rPr lang="es-EC" b="1" i="1" dirty="0" smtClean="0"/>
              <a:t>Fase de Transición (</a:t>
            </a:r>
            <a:r>
              <a:rPr lang="es-EC" b="1" i="1" dirty="0" err="1" smtClean="0"/>
              <a:t>Transition</a:t>
            </a:r>
            <a:r>
              <a:rPr lang="es-EC" b="1" i="1" dirty="0" smtClean="0"/>
              <a:t> </a:t>
            </a:r>
            <a:r>
              <a:rPr lang="es-EC" b="1" i="1" dirty="0" err="1" smtClean="0"/>
              <a:t>Phase</a:t>
            </a:r>
            <a:r>
              <a:rPr lang="es-EC" b="1" i="1" dirty="0" smtClean="0"/>
              <a:t>)</a:t>
            </a:r>
            <a:r>
              <a:rPr lang="es-EC" dirty="0" smtClean="0"/>
              <a:t>.- El objetivo de esta fase es instalar el software en producción, realizar las pruebas de aceptación e iniciar la aplicación en vivo. La organización acepta el software y enseguida se prepara para la utilización del mismo. Si la aplicación va a reemplazar a otra, se escoge una fecha con el menor impacto para el desempeño de la organización. La fase de Transición puede tener varias iteraciones. Esta fase incluye la preparación para el lanzamiento de la aplicación y la realización de ajustes menores basados en la </a:t>
            </a:r>
            <a:r>
              <a:rPr lang="es-EC" dirty="0" err="1" smtClean="0"/>
              <a:t>retrolimentación</a:t>
            </a:r>
            <a:r>
              <a:rPr lang="es-EC" dirty="0" smtClean="0"/>
              <a:t> del usuario.</a:t>
            </a:r>
          </a:p>
          <a:p>
            <a:endParaRPr lang="es-EC" dirty="0" smtClean="0"/>
          </a:p>
          <a:p>
            <a:r>
              <a:rPr lang="es-EC" b="1" i="1" dirty="0" smtClean="0"/>
              <a:t>Fase de Producción (</a:t>
            </a:r>
            <a:r>
              <a:rPr lang="es-EC" b="1" i="1" dirty="0" err="1" smtClean="0"/>
              <a:t>Production</a:t>
            </a:r>
            <a:r>
              <a:rPr lang="es-EC" b="1" i="1" dirty="0" smtClean="0"/>
              <a:t> </a:t>
            </a:r>
            <a:r>
              <a:rPr lang="es-EC" b="1" i="1" dirty="0" err="1" smtClean="0"/>
              <a:t>Phase</a:t>
            </a:r>
            <a:r>
              <a:rPr lang="es-EC" b="1" i="1" dirty="0" smtClean="0"/>
              <a:t>)</a:t>
            </a:r>
            <a:r>
              <a:rPr lang="es-EC" dirty="0" smtClean="0"/>
              <a:t>.- El objetivo de esta fase es usar el software desarrollado, evaluar su desempeño y dar soporte a los usuarios. Se supervisa el sistema: su continuidad, su performance, operación y mantenimiento de los sistemas de apoyo, responder las solicitudes de ayuda por parte de los usuarios, reportar errores y solicitudes de prestaciones de los usuarios, y manejar un proceso de control de cambios para que los defectos y nuevas características se registren y prioricen para futuras versiones.</a:t>
            </a:r>
          </a:p>
          <a:p>
            <a:endParaRPr lang="en-US" dirty="0" smtClean="0"/>
          </a:p>
          <a:p>
            <a:r>
              <a:rPr lang="en-US" dirty="0" smtClean="0"/>
              <a:t>Las </a:t>
            </a:r>
            <a:r>
              <a:rPr lang="en-US" dirty="0" err="1" smtClean="0"/>
              <a:t>tareas</a:t>
            </a:r>
            <a:r>
              <a:rPr lang="en-US" dirty="0" smtClean="0"/>
              <a:t> </a:t>
            </a:r>
            <a:r>
              <a:rPr lang="en-US" dirty="0" err="1" smtClean="0"/>
              <a:t>que</a:t>
            </a:r>
            <a:r>
              <a:rPr lang="en-US" dirty="0" smtClean="0"/>
              <a:t> </a:t>
            </a:r>
            <a:r>
              <a:rPr lang="en-US" dirty="0" err="1" smtClean="0"/>
              <a:t>controlan</a:t>
            </a:r>
            <a:r>
              <a:rPr lang="en-US" dirty="0" smtClean="0"/>
              <a:t> </a:t>
            </a:r>
            <a:r>
              <a:rPr lang="en-US" dirty="0" err="1" smtClean="0"/>
              <a:t>estas</a:t>
            </a:r>
            <a:r>
              <a:rPr lang="en-US" dirty="0" smtClean="0"/>
              <a:t> </a:t>
            </a:r>
            <a:r>
              <a:rPr lang="en-US" dirty="0" err="1" smtClean="0"/>
              <a:t>fases</a:t>
            </a:r>
            <a:r>
              <a:rPr lang="en-US" dirty="0" smtClean="0"/>
              <a:t> son:  </a:t>
            </a:r>
            <a:r>
              <a:rPr lang="es-EC" dirty="0" smtClean="0"/>
              <a:t>gestión de proyecto, requerimientos de negocio, requerimientos de análisis, análisis, diseño, implementación, pruebas, gestión del performance, arquitectura técnica, obtención y conversión de datos, documentación, gestión de cambio organizacional, entrenamiento, transición y, operaciones y soporte.</a:t>
            </a:r>
          </a:p>
          <a:p>
            <a:endParaRPr lang="en-US" dirty="0" smtClean="0"/>
          </a:p>
          <a:p>
            <a:r>
              <a:rPr lang="en-US" dirty="0" smtClean="0"/>
              <a:t>El </a:t>
            </a:r>
            <a:r>
              <a:rPr lang="en-US" dirty="0" err="1" smtClean="0"/>
              <a:t>proyecto</a:t>
            </a:r>
            <a:r>
              <a:rPr lang="en-US" dirty="0" smtClean="0"/>
              <a:t> </a:t>
            </a:r>
            <a:r>
              <a:rPr lang="en-US" dirty="0" err="1" smtClean="0"/>
              <a:t>está</a:t>
            </a:r>
            <a:r>
              <a:rPr lang="en-US" dirty="0" smtClean="0"/>
              <a:t> </a:t>
            </a:r>
            <a:r>
              <a:rPr lang="en-US" dirty="0" err="1" smtClean="0"/>
              <a:t>divido</a:t>
            </a:r>
            <a:r>
              <a:rPr lang="en-US" dirty="0" smtClean="0"/>
              <a:t> </a:t>
            </a:r>
            <a:r>
              <a:rPr lang="en-US" dirty="0" err="1" smtClean="0"/>
              <a:t>por</a:t>
            </a:r>
            <a:r>
              <a:rPr lang="en-US" dirty="0" smtClean="0"/>
              <a:t> </a:t>
            </a:r>
            <a:r>
              <a:rPr lang="en-US" dirty="0" err="1" smtClean="0"/>
              <a:t>iteraciones</a:t>
            </a:r>
            <a:r>
              <a:rPr lang="en-US" dirty="0" smtClean="0"/>
              <a:t>.</a:t>
            </a:r>
            <a:endParaRPr lang="es-EC" dirty="0"/>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69</a:t>
            </a:fld>
            <a:endParaRPr lang="es-EC"/>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8</a:t>
            </a:fld>
            <a:endParaRPr lang="es-EC"/>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85000" lnSpcReduction="20000"/>
          </a:bodyPr>
          <a:lstStyle/>
          <a:p>
            <a:endParaRPr lang="es-EC" dirty="0"/>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70</a:t>
            </a:fld>
            <a:endParaRPr lang="es-EC"/>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71</a:t>
            </a:fld>
            <a:endParaRPr lang="es-EC"/>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72</a:t>
            </a:fld>
            <a:endParaRPr lang="es-EC"/>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73</a:t>
            </a:fld>
            <a:endParaRPr lang="es-EC"/>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74</a:t>
            </a:fld>
            <a:endParaRPr lang="es-EC"/>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75</a:t>
            </a:fld>
            <a:endParaRPr lang="es-EC"/>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77</a:t>
            </a:fld>
            <a:endParaRPr lang="es-EC"/>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78</a:t>
            </a:fld>
            <a:endParaRPr lang="es-EC"/>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79</a:t>
            </a:fld>
            <a:endParaRPr lang="es-EC"/>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80</a:t>
            </a:fld>
            <a:endParaRPr lang="es-EC"/>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11</a:t>
            </a:fld>
            <a:endParaRPr lang="es-EC"/>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81</a:t>
            </a:fld>
            <a:endParaRPr lang="es-EC"/>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82</a:t>
            </a:fld>
            <a:endParaRPr lang="es-EC"/>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83</a:t>
            </a:fld>
            <a:endParaRPr lang="es-EC"/>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84</a:t>
            </a:fld>
            <a:endParaRPr lang="es-EC"/>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85</a:t>
            </a:fld>
            <a:endParaRPr lang="es-EC"/>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86</a:t>
            </a:fld>
            <a:endParaRPr lang="es-EC"/>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87</a:t>
            </a:fld>
            <a:endParaRPr lang="es-EC"/>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94</a:t>
            </a:fld>
            <a:endParaRPr lang="es-EC"/>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95</a:t>
            </a:fld>
            <a:endParaRPr lang="es-EC"/>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101</a:t>
            </a:fld>
            <a:endParaRPr lang="es-EC"/>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12</a:t>
            </a:fld>
            <a:endParaRPr lang="es-EC"/>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102</a:t>
            </a:fld>
            <a:endParaRPr lang="es-EC"/>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smtClean="0"/>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103</a:t>
            </a:fld>
            <a:endParaRPr lang="es-EC"/>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smtClean="0"/>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104</a:t>
            </a:fld>
            <a:endParaRPr lang="es-EC"/>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smtClean="0"/>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105</a:t>
            </a:fld>
            <a:endParaRPr lang="es-EC"/>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smtClean="0"/>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106</a:t>
            </a:fld>
            <a:endParaRPr lang="es-EC"/>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7500" lnSpcReduction="20000"/>
          </a:bodyPr>
          <a:lstStyle/>
          <a:p>
            <a:r>
              <a:rPr lang="en-US" dirty="0" err="1" smtClean="0"/>
              <a:t>Acerca</a:t>
            </a:r>
            <a:r>
              <a:rPr lang="en-US" dirty="0" smtClean="0"/>
              <a:t> de los </a:t>
            </a:r>
            <a:r>
              <a:rPr lang="en-US" dirty="0" err="1" smtClean="0"/>
              <a:t>entregables</a:t>
            </a:r>
            <a:r>
              <a:rPr lang="en-US" dirty="0" smtClean="0"/>
              <a:t> </a:t>
            </a:r>
            <a:r>
              <a:rPr lang="en-US" dirty="0" err="1" smtClean="0"/>
              <a:t>originados</a:t>
            </a:r>
            <a:r>
              <a:rPr lang="en-US" dirty="0" smtClean="0"/>
              <a:t> </a:t>
            </a:r>
            <a:r>
              <a:rPr lang="en-US" dirty="0" err="1" smtClean="0"/>
              <a:t>mediante</a:t>
            </a:r>
            <a:r>
              <a:rPr lang="en-US" dirty="0" smtClean="0"/>
              <a:t> </a:t>
            </a:r>
            <a:r>
              <a:rPr lang="en-US" dirty="0" err="1" smtClean="0"/>
              <a:t>las</a:t>
            </a:r>
            <a:r>
              <a:rPr lang="en-US" dirty="0" smtClean="0"/>
              <a:t> </a:t>
            </a:r>
            <a:r>
              <a:rPr lang="en-US" dirty="0" err="1" smtClean="0"/>
              <a:t>metodologías</a:t>
            </a:r>
            <a:r>
              <a:rPr lang="en-US" dirty="0" smtClean="0"/>
              <a:t> XP y OUM </a:t>
            </a:r>
            <a:r>
              <a:rPr lang="en-US" dirty="0" err="1" smtClean="0"/>
              <a:t>podemos</a:t>
            </a:r>
            <a:r>
              <a:rPr lang="en-US" dirty="0" smtClean="0"/>
              <a:t> </a:t>
            </a:r>
            <a:r>
              <a:rPr lang="en-US" dirty="0" err="1" smtClean="0"/>
              <a:t>decir</a:t>
            </a:r>
            <a:r>
              <a:rPr lang="en-US" dirty="0" smtClean="0"/>
              <a:t> </a:t>
            </a:r>
            <a:r>
              <a:rPr lang="en-US" dirty="0" err="1" smtClean="0"/>
              <a:t>que</a:t>
            </a:r>
            <a:r>
              <a:rPr lang="en-US" dirty="0" smtClean="0"/>
              <a:t>:</a:t>
            </a:r>
          </a:p>
          <a:p>
            <a:r>
              <a:rPr lang="en-US" dirty="0" smtClean="0"/>
              <a:t> </a:t>
            </a:r>
            <a:endParaRPr lang="es-EC" dirty="0" smtClean="0"/>
          </a:p>
          <a:p>
            <a:r>
              <a:rPr lang="es-EC" dirty="0" smtClean="0"/>
              <a:t>Las historias de usuario (XP) son la primera tarea a realizar, por qué? Porque es la manera más sencilla de obtener los requerimientos del sistema tal como los entiende el cliente. </a:t>
            </a:r>
          </a:p>
          <a:p>
            <a:endParaRPr lang="es-EC" dirty="0" smtClean="0"/>
          </a:p>
          <a:p>
            <a:r>
              <a:rPr lang="es-EC" dirty="0" smtClean="0"/>
              <a:t>Sin embargo, los requerimientos no pueden quedar definidos de una manera tan simple, por lo cual, utilizando OUM se especifica los casos de uso definitivos (RA-015 Casos de uso de negocio). </a:t>
            </a:r>
          </a:p>
          <a:p>
            <a:endParaRPr lang="es-EC" dirty="0" smtClean="0"/>
          </a:p>
          <a:p>
            <a:r>
              <a:rPr lang="es-EC" dirty="0" smtClean="0"/>
              <a:t>Ya con el panorama de lo que se debe desarrollar, surge una pregunta básica: cuál será la arquitectura idónea para soportar el sistema? Esto se realiza mediante OUM (EA-030 Componentes de arquitectura).</a:t>
            </a:r>
          </a:p>
          <a:p>
            <a:endParaRPr lang="es-EC" dirty="0" smtClean="0"/>
          </a:p>
          <a:p>
            <a:r>
              <a:rPr lang="es-EC" dirty="0" smtClean="0"/>
              <a:t>Los casos de uso de negocio previamente definidos no son suficientes para detallar la funcionalidad del sistema, por lo cual se debe establecer los casos de uso de desarrollo, desglosando las tareas de los casos de uso de negocio y especificando los módulos correspondientes a cada caso de uso y el respectivo detalle (objetivo del caso de uso, flujo alternativo, precondiciones, </a:t>
            </a:r>
            <a:r>
              <a:rPr lang="es-EC" dirty="0" err="1" smtClean="0"/>
              <a:t>postcondiciones</a:t>
            </a:r>
            <a:r>
              <a:rPr lang="es-EC" dirty="0" smtClean="0"/>
              <a:t>); esto también se realiza con OUM (RA-023 Casos de uso de desarrollo). </a:t>
            </a:r>
          </a:p>
          <a:p>
            <a:endParaRPr lang="es-EC" dirty="0" smtClean="0"/>
          </a:p>
          <a:p>
            <a:r>
              <a:rPr lang="es-EC" dirty="0" smtClean="0"/>
              <a:t>Ahora es necesario definir un cronograma de desarrollo basado en iteraciones, para lo cual se define el plan de iteraciones (XP), donde se indica las tareas a realizar con el correspondiente tiempo estimado.</a:t>
            </a:r>
          </a:p>
          <a:p>
            <a:endParaRPr lang="es-EC" dirty="0" smtClean="0"/>
          </a:p>
          <a:p>
            <a:r>
              <a:rPr lang="es-EC" dirty="0" smtClean="0"/>
              <a:t>También es necesario definir el diseño del sistema (OUM), especificando los modelos de base de datos y los diagramas de secuencia correspondientes a los casos de uso. </a:t>
            </a:r>
          </a:p>
          <a:p>
            <a:endParaRPr lang="es-EC" dirty="0" smtClean="0"/>
          </a:p>
          <a:p>
            <a:r>
              <a:rPr lang="es-EC" dirty="0" smtClean="0"/>
              <a:t>Por último se debe garantizar al cliente el funcionamiento y rendimiento de la aplicación. Cómo? Mediante las pruebas de aceptación (XP) , sometiendo al sistema a casos de prueba (funcionamiento) y pruebas de rendimiento. </a:t>
            </a:r>
          </a:p>
          <a:p>
            <a:endParaRPr lang="es-EC" dirty="0" smtClean="0"/>
          </a:p>
          <a:p>
            <a:r>
              <a:rPr lang="es-EC" dirty="0" smtClean="0"/>
              <a:t>Durante todo el proceso de desarrollo del sistema se deben utilizar las reglas y prácticas recomendadas por XP. </a:t>
            </a:r>
          </a:p>
          <a:p>
            <a:endParaRPr lang="es-EC" dirty="0" smtClean="0"/>
          </a:p>
          <a:p>
            <a:r>
              <a:rPr lang="es-EC" dirty="0" smtClean="0"/>
              <a:t>Para colaborar con el desarrollo del sistema y complementar la documentación se elaboraron los siguientes documentos: Especificación de requerimientos de software (basado en la norma IEEE830), Documento de visión. Esto es factible debido a que XP permite la utilización de cualquier herramienta de la ingeniería de software en general. Además se realizó el Manual de instalación y el Manual de usuario por solicitud del cliente.</a:t>
            </a:r>
          </a:p>
          <a:p>
            <a:endParaRPr lang="es-EC" dirty="0"/>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107</a:t>
            </a:fld>
            <a:endParaRPr lang="es-EC"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108</a:t>
            </a:fld>
            <a:endParaRPr lang="es-EC"/>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109</a:t>
            </a:fld>
            <a:endParaRPr lang="es-EC"/>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110</a:t>
            </a:fld>
            <a:endParaRPr lang="es-EC"/>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111</a:t>
            </a:fld>
            <a:endParaRPr lang="es-EC"/>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13</a:t>
            </a:fld>
            <a:endParaRPr lang="es-EC"/>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112</a:t>
            </a:fld>
            <a:endParaRPr lang="es-EC"/>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113</a:t>
            </a:fld>
            <a:endParaRPr lang="es-EC"/>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114</a:t>
            </a:fld>
            <a:endParaRPr lang="es-EC"/>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115</a:t>
            </a:fld>
            <a:endParaRPr lang="es-EC"/>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116</a:t>
            </a:fld>
            <a:endParaRPr lang="es-EC"/>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117</a:t>
            </a:fld>
            <a:endParaRPr lang="es-EC"/>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118</a:t>
            </a:fld>
            <a:endParaRPr lang="es-EC"/>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119</a:t>
            </a:fld>
            <a:endParaRPr lang="es-EC"/>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120</a:t>
            </a:fld>
            <a:endParaRPr lang="es-EC"/>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1F98322-E655-40C6-8E17-9C46DDE6CCAA}" type="slidenum">
              <a:rPr lang="es-EC" smtClean="0"/>
              <a:pPr/>
              <a:t>121</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BBB3C931-EC93-4390-898A-D99B24B16B42}" type="datetimeFigureOut">
              <a:rPr lang="es-EC" smtClean="0"/>
              <a:pPr/>
              <a:t>20/08/2012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D6B3EB6-62CC-4F8E-A6E6-C798C8151EFD}"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BBB3C931-EC93-4390-898A-D99B24B16B42}" type="datetimeFigureOut">
              <a:rPr lang="es-EC" smtClean="0"/>
              <a:pPr/>
              <a:t>20/08/2012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D6B3EB6-62CC-4F8E-A6E6-C798C8151EFD}"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BBB3C931-EC93-4390-898A-D99B24B16B42}" type="datetimeFigureOut">
              <a:rPr lang="es-EC" smtClean="0"/>
              <a:pPr/>
              <a:t>20/08/2012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D6B3EB6-62CC-4F8E-A6E6-C798C8151EFD}"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BBB3C931-EC93-4390-898A-D99B24B16B42}" type="datetimeFigureOut">
              <a:rPr lang="es-EC" smtClean="0"/>
              <a:pPr/>
              <a:t>20/08/2012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D6B3EB6-62CC-4F8E-A6E6-C798C8151EFD}"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BB3C931-EC93-4390-898A-D99B24B16B42}" type="datetimeFigureOut">
              <a:rPr lang="es-EC" smtClean="0"/>
              <a:pPr/>
              <a:t>20/08/2012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D6B3EB6-62CC-4F8E-A6E6-C798C8151EFD}"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BBB3C931-EC93-4390-898A-D99B24B16B42}" type="datetimeFigureOut">
              <a:rPr lang="es-EC" smtClean="0"/>
              <a:pPr/>
              <a:t>20/08/2012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D6B3EB6-62CC-4F8E-A6E6-C798C8151EFD}"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BBB3C931-EC93-4390-898A-D99B24B16B42}" type="datetimeFigureOut">
              <a:rPr lang="es-EC" smtClean="0"/>
              <a:pPr/>
              <a:t>20/08/2012</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6D6B3EB6-62CC-4F8E-A6E6-C798C8151EFD}"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BBB3C931-EC93-4390-898A-D99B24B16B42}" type="datetimeFigureOut">
              <a:rPr lang="es-EC" smtClean="0"/>
              <a:pPr/>
              <a:t>20/08/2012</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6D6B3EB6-62CC-4F8E-A6E6-C798C8151EFD}"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BB3C931-EC93-4390-898A-D99B24B16B42}" type="datetimeFigureOut">
              <a:rPr lang="es-EC" smtClean="0"/>
              <a:pPr/>
              <a:t>20/08/2012</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6D6B3EB6-62CC-4F8E-A6E6-C798C8151EFD}"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BB3C931-EC93-4390-898A-D99B24B16B42}" type="datetimeFigureOut">
              <a:rPr lang="es-EC" smtClean="0"/>
              <a:pPr/>
              <a:t>20/08/2012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D6B3EB6-62CC-4F8E-A6E6-C798C8151EFD}"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BB3C931-EC93-4390-898A-D99B24B16B42}" type="datetimeFigureOut">
              <a:rPr lang="es-EC" smtClean="0"/>
              <a:pPr/>
              <a:t>20/08/2012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D6B3EB6-62CC-4F8E-A6E6-C798C8151EFD}"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3C931-EC93-4390-898A-D99B24B16B42}" type="datetimeFigureOut">
              <a:rPr lang="es-EC" smtClean="0"/>
              <a:pPr/>
              <a:t>20/08/2012</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6B3EB6-62CC-4F8E-A6E6-C798C8151EFD}"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0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106.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6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image" Target="../media/image68.jpeg"/><Relationship Id="rId13" Type="http://schemas.openxmlformats.org/officeDocument/2006/relationships/image" Target="../media/image73.png"/><Relationship Id="rId3" Type="http://schemas.openxmlformats.org/officeDocument/2006/relationships/image" Target="../media/image63.jpe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jpeg"/><Relationship Id="rId9" Type="http://schemas.openxmlformats.org/officeDocument/2006/relationships/image" Target="../media/image69.png"/><Relationship Id="rId14" Type="http://schemas.openxmlformats.org/officeDocument/2006/relationships/image" Target="../media/image74.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8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b="1" dirty="0" smtClean="0">
                <a:solidFill>
                  <a:schemeClr val="bg1"/>
                </a:solidFill>
              </a:rPr>
              <a:t>IMPLEMENTACIÓN DE ORACLE PUBLIC CLOUD ARCHITECTURE APLICADA A LA GESTIÓN DE CATÁLOGO DE PRODUCTOS</a:t>
            </a:r>
            <a:r>
              <a:rPr lang="es-EC" dirty="0" smtClean="0"/>
              <a:t/>
            </a:r>
            <a:br>
              <a:rPr lang="es-EC" dirty="0" smtClean="0"/>
            </a:br>
            <a:endParaRPr lang="es-EC" dirty="0">
              <a:solidFill>
                <a:schemeClr val="bg1"/>
              </a:solidFill>
            </a:endParaRPr>
          </a:p>
        </p:txBody>
      </p:sp>
      <p:sp>
        <p:nvSpPr>
          <p:cNvPr id="3" name="2 Subtítulo"/>
          <p:cNvSpPr>
            <a:spLocks noGrp="1"/>
          </p:cNvSpPr>
          <p:nvPr>
            <p:ph type="subTitle" idx="1"/>
          </p:nvPr>
        </p:nvSpPr>
        <p:spPr>
          <a:xfrm>
            <a:off x="683568" y="4437112"/>
            <a:ext cx="6400800" cy="694928"/>
          </a:xfrm>
        </p:spPr>
        <p:txBody>
          <a:bodyPr>
            <a:noAutofit/>
          </a:bodyPr>
          <a:lstStyle/>
          <a:p>
            <a:pPr algn="l"/>
            <a:r>
              <a:rPr lang="en-US" sz="2800" b="1" dirty="0" err="1" smtClean="0">
                <a:solidFill>
                  <a:schemeClr val="bg1"/>
                </a:solidFill>
              </a:rPr>
              <a:t>Hernán</a:t>
            </a:r>
            <a:r>
              <a:rPr lang="en-US" sz="2800" b="1" dirty="0" smtClean="0">
                <a:solidFill>
                  <a:schemeClr val="bg1"/>
                </a:solidFill>
              </a:rPr>
              <a:t> Almachi</a:t>
            </a:r>
          </a:p>
          <a:p>
            <a:pPr algn="l"/>
            <a:r>
              <a:rPr lang="en-US" sz="2800" b="1" dirty="0" err="1" smtClean="0">
                <a:solidFill>
                  <a:schemeClr val="bg1"/>
                </a:solidFill>
              </a:rPr>
              <a:t>Pietro</a:t>
            </a:r>
            <a:r>
              <a:rPr lang="en-US" sz="2800" b="1" dirty="0" smtClean="0">
                <a:solidFill>
                  <a:schemeClr val="bg1"/>
                </a:solidFill>
              </a:rPr>
              <a:t> </a:t>
            </a:r>
            <a:r>
              <a:rPr lang="en-US" sz="2800" b="1" dirty="0" err="1" smtClean="0">
                <a:solidFill>
                  <a:schemeClr val="bg1"/>
                </a:solidFill>
              </a:rPr>
              <a:t>Andino</a:t>
            </a:r>
            <a:endParaRPr lang="es-EC" sz="2800" b="1" dirty="0">
              <a:solidFill>
                <a:schemeClr val="bg1"/>
              </a:solidFill>
            </a:endParaRPr>
          </a:p>
        </p:txBody>
      </p:sp>
      <p:pic>
        <p:nvPicPr>
          <p:cNvPr id="7169" name="Picture 1" descr="C:\Users\Pietro\Desktop\THE TESIS\TESIS\sello espe.png"/>
          <p:cNvPicPr>
            <a:picLocks noChangeAspect="1" noChangeArrowheads="1"/>
          </p:cNvPicPr>
          <p:nvPr/>
        </p:nvPicPr>
        <p:blipFill>
          <a:blip r:embed="rId3" cstate="print"/>
          <a:srcRect/>
          <a:stretch>
            <a:fillRect/>
          </a:stretch>
        </p:blipFill>
        <p:spPr bwMode="auto">
          <a:xfrm>
            <a:off x="7452320" y="5229200"/>
            <a:ext cx="1028844" cy="106694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b="1" dirty="0" err="1" smtClean="0">
                <a:solidFill>
                  <a:schemeClr val="bg1"/>
                </a:solidFill>
              </a:rPr>
              <a:t>Alcance</a:t>
            </a:r>
            <a:r>
              <a:rPr lang="en-US" b="1" dirty="0" smtClean="0">
                <a:solidFill>
                  <a:schemeClr val="bg1"/>
                </a:solidFill>
              </a:rPr>
              <a:t> : </a:t>
            </a:r>
            <a:r>
              <a:rPr lang="en-US" b="1" dirty="0" err="1" smtClean="0">
                <a:solidFill>
                  <a:schemeClr val="bg1"/>
                </a:solidFill>
              </a:rPr>
              <a:t>funcionalidad</a:t>
            </a:r>
            <a:r>
              <a:rPr lang="en-US" b="1" dirty="0" smtClean="0">
                <a:solidFill>
                  <a:schemeClr val="bg1"/>
                </a:solidFill>
              </a:rPr>
              <a:t> - </a:t>
            </a:r>
            <a:r>
              <a:rPr lang="en-US" b="1" dirty="0" err="1" smtClean="0">
                <a:solidFill>
                  <a:schemeClr val="bg1"/>
                </a:solidFill>
              </a:rPr>
              <a:t>módulos</a:t>
            </a:r>
            <a:endParaRPr lang="es-EC" b="1" dirty="0">
              <a:solidFill>
                <a:schemeClr val="bg1"/>
              </a:solidFill>
            </a:endParaRPr>
          </a:p>
        </p:txBody>
      </p:sp>
      <p:sp>
        <p:nvSpPr>
          <p:cNvPr id="3" name="2 Marcador de contenido"/>
          <p:cNvSpPr>
            <a:spLocks noGrp="1"/>
          </p:cNvSpPr>
          <p:nvPr>
            <p:ph idx="1"/>
          </p:nvPr>
        </p:nvSpPr>
        <p:spPr/>
        <p:txBody>
          <a:bodyPr/>
          <a:lstStyle/>
          <a:p>
            <a:r>
              <a:rPr lang="en-US" dirty="0" err="1" smtClean="0">
                <a:solidFill>
                  <a:schemeClr val="bg1"/>
                </a:solidFill>
              </a:rPr>
              <a:t>Pedidos</a:t>
            </a:r>
            <a:endParaRPr lang="en-US" dirty="0" smtClean="0">
              <a:solidFill>
                <a:schemeClr val="bg1"/>
              </a:solidFill>
            </a:endParaRPr>
          </a:p>
          <a:p>
            <a:r>
              <a:rPr lang="en-US" dirty="0" smtClean="0">
                <a:solidFill>
                  <a:schemeClr val="bg1"/>
                </a:solidFill>
              </a:rPr>
              <a:t>Personas</a:t>
            </a:r>
          </a:p>
          <a:p>
            <a:r>
              <a:rPr lang="es-EC" smtClean="0">
                <a:solidFill>
                  <a:schemeClr val="bg1"/>
                </a:solidFill>
              </a:rPr>
              <a:t>Seguridad</a:t>
            </a:r>
            <a:endParaRPr lang="en-US" dirty="0" smtClean="0">
              <a:solidFill>
                <a:schemeClr val="bg1"/>
              </a:solidFill>
            </a:endParaRPr>
          </a:p>
          <a:p>
            <a:r>
              <a:rPr lang="en-US" dirty="0" err="1" smtClean="0">
                <a:solidFill>
                  <a:schemeClr val="bg1"/>
                </a:solidFill>
              </a:rPr>
              <a:t>Inventario</a:t>
            </a:r>
            <a:endParaRPr lang="es-EC" dirty="0">
              <a:solidFill>
                <a:schemeClr val="bg1"/>
              </a:solidFill>
            </a:endParaRPr>
          </a:p>
        </p:txBody>
      </p:sp>
      <p:pic>
        <p:nvPicPr>
          <p:cNvPr id="197634" name="Picture 2" descr="http://img.webme.com/pic/t/tito-racingimport/carro.gif"/>
          <p:cNvPicPr>
            <a:picLocks noChangeAspect="1" noChangeArrowheads="1"/>
          </p:cNvPicPr>
          <p:nvPr/>
        </p:nvPicPr>
        <p:blipFill>
          <a:blip r:embed="rId2" cstate="print"/>
          <a:srcRect/>
          <a:stretch>
            <a:fillRect/>
          </a:stretch>
        </p:blipFill>
        <p:spPr bwMode="auto">
          <a:xfrm>
            <a:off x="4427984" y="2636913"/>
            <a:ext cx="2232248" cy="1512168"/>
          </a:xfrm>
          <a:prstGeom prst="rect">
            <a:avLst/>
          </a:prstGeom>
          <a:noFill/>
        </p:spPr>
      </p:pic>
      <p:pic>
        <p:nvPicPr>
          <p:cNvPr id="197636" name="Picture 4" descr="http://t1.gstatic.com/images?q=tbn:ANd9GcQPRK1OkCi21l9TBk68iSdFoqy92hveTOhDg3fdrI8Rr9D8opUf"/>
          <p:cNvPicPr>
            <a:picLocks noChangeAspect="1" noChangeArrowheads="1"/>
          </p:cNvPicPr>
          <p:nvPr/>
        </p:nvPicPr>
        <p:blipFill>
          <a:blip r:embed="rId3" cstate="print"/>
          <a:srcRect/>
          <a:stretch>
            <a:fillRect/>
          </a:stretch>
        </p:blipFill>
        <p:spPr bwMode="auto">
          <a:xfrm>
            <a:off x="6660232" y="2636912"/>
            <a:ext cx="2016224" cy="1554174"/>
          </a:xfrm>
          <a:prstGeom prst="rect">
            <a:avLst/>
          </a:prstGeom>
          <a:noFill/>
        </p:spPr>
      </p:pic>
      <p:pic>
        <p:nvPicPr>
          <p:cNvPr id="197640" name="Picture 8" descr="http://t3.gstatic.com/images?q=tbn:ANd9GcRB48vb5cUqadokAaz86bOhbJybof58NTi2DdAg2u62vz13VrSL"/>
          <p:cNvPicPr>
            <a:picLocks noChangeAspect="1" noChangeArrowheads="1"/>
          </p:cNvPicPr>
          <p:nvPr/>
        </p:nvPicPr>
        <p:blipFill>
          <a:blip r:embed="rId4" cstate="print"/>
          <a:srcRect/>
          <a:stretch>
            <a:fillRect/>
          </a:stretch>
        </p:blipFill>
        <p:spPr bwMode="auto">
          <a:xfrm>
            <a:off x="4427984" y="4149080"/>
            <a:ext cx="2268252" cy="1800200"/>
          </a:xfrm>
          <a:prstGeom prst="rect">
            <a:avLst/>
          </a:prstGeom>
          <a:noFill/>
        </p:spPr>
      </p:pic>
      <p:pic>
        <p:nvPicPr>
          <p:cNvPr id="197642" name="Picture 10" descr="http://t0.gstatic.com/images?q=tbn:ANd9GcSs4HWS0ey-8q4tWngynq9vBvSoMpGjr_2Zk7nN37_8Q38yvcdo"/>
          <p:cNvPicPr>
            <a:picLocks noChangeAspect="1" noChangeArrowheads="1"/>
          </p:cNvPicPr>
          <p:nvPr/>
        </p:nvPicPr>
        <p:blipFill>
          <a:blip r:embed="rId5" cstate="print"/>
          <a:srcRect/>
          <a:stretch>
            <a:fillRect/>
          </a:stretch>
        </p:blipFill>
        <p:spPr bwMode="auto">
          <a:xfrm>
            <a:off x="6660232" y="4149079"/>
            <a:ext cx="2016224" cy="1807781"/>
          </a:xfrm>
          <a:prstGeom prst="rect">
            <a:avLst/>
          </a:prstGeom>
          <a:noFill/>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err="1" smtClean="0">
                <a:solidFill>
                  <a:schemeClr val="bg1"/>
                </a:solidFill>
              </a:rPr>
              <a:t>Pruebas</a:t>
            </a:r>
            <a:r>
              <a:rPr lang="en-US" b="1" dirty="0" smtClean="0">
                <a:solidFill>
                  <a:schemeClr val="bg1"/>
                </a:solidFill>
              </a:rPr>
              <a:t> de </a:t>
            </a:r>
            <a:r>
              <a:rPr lang="en-US" b="1" dirty="0" err="1" smtClean="0">
                <a:solidFill>
                  <a:schemeClr val="bg1"/>
                </a:solidFill>
              </a:rPr>
              <a:t>rendimiento</a:t>
            </a:r>
            <a:endParaRPr lang="es-EC" b="1" dirty="0">
              <a:solidFill>
                <a:schemeClr val="bg1"/>
              </a:solidFill>
            </a:endParaRPr>
          </a:p>
        </p:txBody>
      </p:sp>
      <p:pic>
        <p:nvPicPr>
          <p:cNvPr id="188420" name="Picture 4"/>
          <p:cNvPicPr>
            <a:picLocks noChangeAspect="1" noChangeArrowheads="1"/>
          </p:cNvPicPr>
          <p:nvPr/>
        </p:nvPicPr>
        <p:blipFill>
          <a:blip r:embed="rId2" cstate="print"/>
          <a:srcRect/>
          <a:stretch>
            <a:fillRect/>
          </a:stretch>
        </p:blipFill>
        <p:spPr bwMode="auto">
          <a:xfrm>
            <a:off x="467544" y="1700808"/>
            <a:ext cx="8258175" cy="479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solidFill>
                  <a:schemeClr val="bg1"/>
                </a:solidFill>
              </a:rPr>
              <a:t>AGENDA</a:t>
            </a:r>
            <a:endParaRPr lang="es-EC" b="1" dirty="0">
              <a:solidFill>
                <a:schemeClr val="bg1"/>
              </a:solidFill>
            </a:endParaRPr>
          </a:p>
        </p:txBody>
      </p:sp>
      <p:sp>
        <p:nvSpPr>
          <p:cNvPr id="3" name="2 Marcador de contenido"/>
          <p:cNvSpPr>
            <a:spLocks noGrp="1"/>
          </p:cNvSpPr>
          <p:nvPr>
            <p:ph idx="1"/>
          </p:nvPr>
        </p:nvSpPr>
        <p:spPr/>
        <p:txBody>
          <a:bodyPr>
            <a:normAutofit fontScale="70000" lnSpcReduction="20000"/>
          </a:bodyPr>
          <a:lstStyle/>
          <a:p>
            <a:pPr>
              <a:buNone/>
            </a:pPr>
            <a:r>
              <a:rPr lang="en-US" dirty="0" smtClean="0">
                <a:solidFill>
                  <a:schemeClr val="bg1"/>
                </a:solidFill>
              </a:rPr>
              <a:t>1. </a:t>
            </a:r>
            <a:r>
              <a:rPr lang="en-US" dirty="0" err="1" smtClean="0">
                <a:solidFill>
                  <a:schemeClr val="bg1"/>
                </a:solidFill>
              </a:rPr>
              <a:t>Introducción</a:t>
            </a:r>
            <a:endParaRPr lang="en-US" dirty="0" smtClean="0">
              <a:solidFill>
                <a:schemeClr val="bg1"/>
              </a:solidFill>
            </a:endParaRPr>
          </a:p>
          <a:p>
            <a:pPr>
              <a:buNone/>
            </a:pPr>
            <a:r>
              <a:rPr lang="en-US" dirty="0" smtClean="0">
                <a:solidFill>
                  <a:schemeClr val="bg1"/>
                </a:solidFill>
              </a:rPr>
              <a:t>2. </a:t>
            </a:r>
            <a:r>
              <a:rPr lang="en-US" dirty="0" err="1" smtClean="0">
                <a:solidFill>
                  <a:schemeClr val="bg1"/>
                </a:solidFill>
              </a:rPr>
              <a:t>Objetivos</a:t>
            </a:r>
            <a:endParaRPr lang="en-US" dirty="0" smtClean="0">
              <a:solidFill>
                <a:schemeClr val="bg1"/>
              </a:solidFill>
            </a:endParaRPr>
          </a:p>
          <a:p>
            <a:pPr>
              <a:buNone/>
            </a:pPr>
            <a:r>
              <a:rPr lang="en-US" dirty="0" smtClean="0">
                <a:solidFill>
                  <a:schemeClr val="bg1"/>
                </a:solidFill>
              </a:rPr>
              <a:t>3. </a:t>
            </a:r>
            <a:r>
              <a:rPr lang="en-US" dirty="0" err="1" smtClean="0">
                <a:solidFill>
                  <a:schemeClr val="bg1"/>
                </a:solidFill>
              </a:rPr>
              <a:t>Herramientas</a:t>
            </a:r>
            <a:endParaRPr lang="en-US" dirty="0" smtClean="0">
              <a:solidFill>
                <a:schemeClr val="bg1"/>
              </a:solidFill>
            </a:endParaRPr>
          </a:p>
          <a:p>
            <a:pPr>
              <a:buNone/>
            </a:pPr>
            <a:r>
              <a:rPr lang="en-US" dirty="0" smtClean="0">
                <a:solidFill>
                  <a:schemeClr val="bg1"/>
                </a:solidFill>
              </a:rPr>
              <a:t>4. Cloud Computing</a:t>
            </a:r>
          </a:p>
          <a:p>
            <a:pPr>
              <a:buNone/>
            </a:pPr>
            <a:r>
              <a:rPr lang="en-US" dirty="0" smtClean="0">
                <a:solidFill>
                  <a:schemeClr val="bg1"/>
                </a:solidFill>
              </a:rPr>
              <a:t>5. </a:t>
            </a:r>
            <a:r>
              <a:rPr lang="en-US" dirty="0" err="1" smtClean="0">
                <a:solidFill>
                  <a:schemeClr val="bg1"/>
                </a:solidFill>
              </a:rPr>
              <a:t>Arquitectura</a:t>
            </a:r>
            <a:r>
              <a:rPr lang="en-US" dirty="0" smtClean="0">
                <a:solidFill>
                  <a:schemeClr val="bg1"/>
                </a:solidFill>
              </a:rPr>
              <a:t> y </a:t>
            </a:r>
            <a:r>
              <a:rPr lang="en-US" dirty="0" err="1" smtClean="0">
                <a:solidFill>
                  <a:schemeClr val="bg1"/>
                </a:solidFill>
              </a:rPr>
              <a:t>Diseño</a:t>
            </a:r>
            <a:endParaRPr lang="en-US" dirty="0" smtClean="0">
              <a:solidFill>
                <a:schemeClr val="bg1"/>
              </a:solidFill>
            </a:endParaRPr>
          </a:p>
          <a:p>
            <a:pPr>
              <a:buNone/>
            </a:pPr>
            <a:r>
              <a:rPr lang="en-US" dirty="0" smtClean="0">
                <a:solidFill>
                  <a:schemeClr val="bg1"/>
                </a:solidFill>
              </a:rPr>
              <a:t>6. </a:t>
            </a:r>
            <a:r>
              <a:rPr lang="en-US" dirty="0" err="1" smtClean="0">
                <a:solidFill>
                  <a:schemeClr val="bg1"/>
                </a:solidFill>
              </a:rPr>
              <a:t>Metodología</a:t>
            </a:r>
            <a:endParaRPr lang="en-US" dirty="0" smtClean="0">
              <a:solidFill>
                <a:schemeClr val="bg1"/>
              </a:solidFill>
            </a:endParaRPr>
          </a:p>
          <a:p>
            <a:pPr>
              <a:buNone/>
            </a:pPr>
            <a:r>
              <a:rPr lang="en-US" dirty="0" smtClean="0">
                <a:solidFill>
                  <a:schemeClr val="bg1"/>
                </a:solidFill>
              </a:rPr>
              <a:t>7. </a:t>
            </a:r>
            <a:r>
              <a:rPr lang="en-US" dirty="0" err="1" smtClean="0">
                <a:solidFill>
                  <a:schemeClr val="bg1"/>
                </a:solidFill>
              </a:rPr>
              <a:t>Negocio</a:t>
            </a:r>
            <a:endParaRPr lang="en-US" dirty="0" smtClean="0">
              <a:solidFill>
                <a:schemeClr val="bg1"/>
              </a:solidFill>
            </a:endParaRPr>
          </a:p>
          <a:p>
            <a:pPr>
              <a:buNone/>
            </a:pPr>
            <a:r>
              <a:rPr lang="en-US" dirty="0" smtClean="0">
                <a:solidFill>
                  <a:schemeClr val="bg1"/>
                </a:solidFill>
              </a:rPr>
              <a:t>8. </a:t>
            </a:r>
            <a:r>
              <a:rPr lang="en-US" dirty="0" err="1" smtClean="0">
                <a:solidFill>
                  <a:schemeClr val="bg1"/>
                </a:solidFill>
              </a:rPr>
              <a:t>Pruebas</a:t>
            </a:r>
            <a:endParaRPr lang="en-US" dirty="0" smtClean="0">
              <a:solidFill>
                <a:schemeClr val="bg1"/>
              </a:solidFill>
            </a:endParaRPr>
          </a:p>
          <a:p>
            <a:pPr>
              <a:buNone/>
            </a:pPr>
            <a:r>
              <a:rPr lang="en-US" b="1" dirty="0" smtClean="0">
                <a:solidFill>
                  <a:schemeClr val="accent5"/>
                </a:solidFill>
              </a:rPr>
              <a:t>9. </a:t>
            </a:r>
            <a:r>
              <a:rPr lang="en-US" b="1" dirty="0" err="1" smtClean="0">
                <a:solidFill>
                  <a:schemeClr val="accent5"/>
                </a:solidFill>
              </a:rPr>
              <a:t>Experiencia</a:t>
            </a:r>
            <a:endParaRPr lang="en-US" b="1" dirty="0" smtClean="0">
              <a:solidFill>
                <a:schemeClr val="accent5"/>
              </a:solidFill>
            </a:endParaRPr>
          </a:p>
          <a:p>
            <a:pPr>
              <a:buNone/>
            </a:pPr>
            <a:r>
              <a:rPr lang="en-US" dirty="0" smtClean="0">
                <a:solidFill>
                  <a:schemeClr val="bg1"/>
                </a:solidFill>
              </a:rPr>
              <a:t>10. </a:t>
            </a:r>
            <a:r>
              <a:rPr lang="en-US" dirty="0" err="1" smtClean="0">
                <a:solidFill>
                  <a:schemeClr val="bg1"/>
                </a:solidFill>
              </a:rPr>
              <a:t>Conclusiones</a:t>
            </a:r>
            <a:endParaRPr lang="en-US" dirty="0" smtClean="0">
              <a:solidFill>
                <a:schemeClr val="bg1"/>
              </a:solidFill>
            </a:endParaRPr>
          </a:p>
          <a:p>
            <a:pPr>
              <a:buNone/>
            </a:pPr>
            <a:r>
              <a:rPr lang="en-US" dirty="0" smtClean="0">
                <a:solidFill>
                  <a:schemeClr val="bg1"/>
                </a:solidFill>
              </a:rPr>
              <a:t>11. </a:t>
            </a:r>
            <a:r>
              <a:rPr lang="en-US" dirty="0" err="1" smtClean="0">
                <a:solidFill>
                  <a:schemeClr val="bg1"/>
                </a:solidFill>
              </a:rPr>
              <a:t>Recomendaciones</a:t>
            </a:r>
            <a:endParaRPr lang="en-US" dirty="0" smtClean="0">
              <a:solidFill>
                <a:schemeClr val="bg1"/>
              </a:solidFill>
            </a:endParaRPr>
          </a:p>
          <a:p>
            <a:pPr>
              <a:buNone/>
            </a:pPr>
            <a:r>
              <a:rPr lang="en-US" dirty="0" smtClean="0">
                <a:solidFill>
                  <a:schemeClr val="bg1"/>
                </a:solidFill>
              </a:rPr>
              <a:t>12. </a:t>
            </a:r>
            <a:r>
              <a:rPr lang="en-US" dirty="0" err="1" smtClean="0">
                <a:solidFill>
                  <a:schemeClr val="bg1"/>
                </a:solidFill>
              </a:rPr>
              <a:t>Bibliografía</a:t>
            </a:r>
            <a:endParaRPr lang="es-EC" dirty="0">
              <a:solidFill>
                <a:schemeClr val="bg1"/>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solidFill>
                  <a:schemeClr val="bg1"/>
                </a:solidFill>
              </a:rPr>
              <a:t>EXPERIENCIA</a:t>
            </a:r>
            <a:endParaRPr lang="es-EC" b="1" dirty="0">
              <a:solidFill>
                <a:schemeClr val="bg1"/>
              </a:solidFill>
            </a:endParaRPr>
          </a:p>
        </p:txBody>
      </p:sp>
      <p:sp>
        <p:nvSpPr>
          <p:cNvPr id="3" name="2 Marcador de contenido"/>
          <p:cNvSpPr>
            <a:spLocks noGrp="1"/>
          </p:cNvSpPr>
          <p:nvPr>
            <p:ph idx="1"/>
          </p:nvPr>
        </p:nvSpPr>
        <p:spPr/>
        <p:txBody>
          <a:bodyPr/>
          <a:lstStyle/>
          <a:p>
            <a:r>
              <a:rPr lang="en-US" dirty="0" err="1" smtClean="0">
                <a:solidFill>
                  <a:schemeClr val="bg1"/>
                </a:solidFill>
              </a:rPr>
              <a:t>Esfuerzo</a:t>
            </a:r>
            <a:r>
              <a:rPr lang="en-US" dirty="0" smtClean="0">
                <a:solidFill>
                  <a:schemeClr val="bg1"/>
                </a:solidFill>
              </a:rPr>
              <a:t>  en </a:t>
            </a:r>
            <a:r>
              <a:rPr lang="en-US" dirty="0" err="1" smtClean="0">
                <a:solidFill>
                  <a:schemeClr val="bg1"/>
                </a:solidFill>
              </a:rPr>
              <a:t>documentación</a:t>
            </a:r>
            <a:endParaRPr lang="en-US" dirty="0" smtClean="0">
              <a:solidFill>
                <a:schemeClr val="bg1"/>
              </a:solidFill>
            </a:endParaRPr>
          </a:p>
          <a:p>
            <a:pPr lvl="1"/>
            <a:r>
              <a:rPr lang="en-US" dirty="0" err="1" smtClean="0">
                <a:solidFill>
                  <a:schemeClr val="bg1"/>
                </a:solidFill>
              </a:rPr>
              <a:t>Selección</a:t>
            </a:r>
            <a:endParaRPr lang="en-US" dirty="0" smtClean="0">
              <a:solidFill>
                <a:schemeClr val="bg1"/>
              </a:solidFill>
            </a:endParaRPr>
          </a:p>
          <a:p>
            <a:pPr lvl="1"/>
            <a:r>
              <a:rPr lang="en-US" dirty="0" err="1" smtClean="0">
                <a:solidFill>
                  <a:schemeClr val="bg1"/>
                </a:solidFill>
              </a:rPr>
              <a:t>Acoplamiento</a:t>
            </a:r>
            <a:endParaRPr lang="en-US" dirty="0" smtClean="0">
              <a:solidFill>
                <a:schemeClr val="bg1"/>
              </a:solidFill>
            </a:endParaRPr>
          </a:p>
        </p:txBody>
      </p:sp>
      <p:sp>
        <p:nvSpPr>
          <p:cNvPr id="17410" name="AutoShape 2" descr="data:image/jpeg;base64,/9j/4AAQSkZJRgABAQAAAQABAAD/2wCEAAkGBhQSEBUUEhQVFRUUFRQUFBgVGBgYFBUXFRQVFBQVFBYaHCceFxkkGRQUHy8gIycpLCwsFR4xNTAqNSYrLCkBCQoKDgwOFA8PFCkYFBgpKSkpKSkpKSkpKSkpKSkpKSkpKSkpKSkpKSkpKSkpKSkpKSkpKSkpKSkpKSkpKSkpKf/AABEIALcBEwMBIgACEQEDEQH/xAAcAAABBQEBAQAAAAAAAAAAAAAAAgMEBQYBBwj/xABFEAABAwIDAwgHBQcEAQUBAAABAAIDBBEFITEGElEiMkFhcYGRoQcTQlJysdEUM4LB4RUjQ2KSsvAWU9LxwmODoqOzRP/EABcBAQEBAQAAAAAAAAAAAAAAAAABAgP/xAAcEQEBAQADAQEBAAAAAAAAAAAAARESITECUYH/2gAMAwEAAhEDEQA/APaYgnUliUgEIQgEIQgEIQgEIQgEIQgEIQgEIQgEIQgEIQgEIQgEWQhByyN1dQgTuLnq0tCBsxLhgTqEEc06adShTUIKx9EOCYfhw4K5LUkxKYKE4U3ghXnqEJgWxKSGIllDRdxsFQtCjnEI/eC5+04/eCuCShR24gw6OSjWN4qB5MVVfHH949jPicB80xNi7B1rxv0sbQ79Y0NNtyJoOfSXOd8iEHqtRttSM/ih3wgnz0T2D7TxVJIZvC3S4ck9jtL9V182OxU+8VrtmfSjBT07YpTJvNLug7ticrFWK92NYy9t4IqqkMje+xduNc6w1O6CbDrNl5XQekOCc2jkbfW2Ydb8QV5TbSPaeTNvDg5o+YcFcRAl9NjfZpHfjla3xAaVFf6aJTzaaIfFK4/JoV7WyUdYxzamKO7wA57bB+WnLHKHisfivoZicN6kqcvdlAd3CRv5hMG02G28lrHyNng9W1oBjlYHepd7zC53tdnXwz2Dq2MavZ/UF4DR45NhkZglpnuDHO5bLOBub3yurCh9IMcudi3t1TB7ZDiEb3brXtceAN1IXk1Djw3g5jyCMxotZQbadDxccRr4KYNahQqTF45Oa4dhyKmByg6hCEAhCEAhCEAhCLoBC5vDiuoBCEIBCEIBCEIKaXaJjOdqoU21rXWDQzXO5v5JT8Dmdq5h7f8ApR3bIE6tiPd+i10FSY3G7XdHUCLeaZfjEf8A6Y7SFHrtkxG0vdFFYa2/6VLI6JmjGf0laReux5v+4wdhH5KNLjjP9wdyoH4zGDzAO4pP+o2D2QO4pgtpcTafePcVQV2GU0khkfDvPNrl1+gWGRNtAqLazbeZj2NgIaC0l12gkm9ha4WXl2tqXG5kPcGj8lNXGtxvZuKdrQAIw0k8gNz7cjwWPr8AY15DpmtsSALsuBc2uBn5BNv2iqDrK/uNvkq9mEVNTITFFLLc5lrSRci5u7S/epqpTKOFhyndf+U/otrsFFC7f0kI3bF/KcNchw04LM0voyrDm+NrOovaT4Byto9iZ6e7o3PGWbWOZvG3SATc9ysRvZ6N2oZH5f8AFOwyzxtyIHwkfIR/NeaT7VbhDHSVDHDIh+RJ62+ryV9g1bIcnPmJdl7O72k3BPcqLSvc97icr+R+SqZ6dp+9i7wL/qFfOpN2POS7icrjIDgRfPxUCWoLOcCRxaCW/ooKtuEMOcTy3sP5FPs+0x81zZB15Hx0T7aiF55zb/0lS44SNHXHj5hFNU21D2feRPb1gbw8lpMJ27GQbMPhf9DmO5UzBxHglOoY3agd4UR6FR7WgjltPaw7w8Dn81a0+NRP5r2k8Cd13gV5VHhLBzHFvwvLfK6mRwS6esLhwcGv+YuriPUjVAagpIrW8D4Lz6CObolez4XEDwJIVpS1j2c+Yu7XMH5KcRrxUX0HiuhxP6LMnaYDQt83H6KO/aOV3N3z2ANV4prXmPj5lILmjVzfJZAtqpPYd+Ikp+DCKj2mDxt+aYa0+9Hxb4hc3G+y63YVW02Ge/H4PU+DDmA3ANxxKipMTSNTdLQhZUIQhAIQhBjY9ppR0g9oCeZtTIfd8FmpKAdD3DvBTH7Ife4ncB1NH1XbIy1NZXumFnnLgMlDGGxdLb9pVV+z5LcmZ1+LmgjyKbjw6rvnPGB1Mdf+6yC6GGRe43wCV9nib7LB3BVFZhjw25qt3rc0Af3KhqomC+9XxeX/ACRGW9Jlc2SuLWWIjY1mWl83H+4eCye4ttHsfTVBc9lcHkuO9utBsb9Od1X7TbIspfVhszpC8OJyDS0C2fTe9z4LnZXSWMzuL0/YbaWkho2RumZv3c5w0sS4m3A5WWN2a2XbVTerdM+Kzd4GzXb1iLgDLjrmtnD6JKBmbjK/4n2B7d0BPmVK0gx+B3Nc0+Coa+o35CbXF8iP8IVLiuxNK4kQh8BGQLHuIPWQ4m/iFU/sCthFopBKBxduu8HH81pI0lRTtkbaRrXjg8A+GtkmKMNtui1u8LOftetj+8gkP4d4eIunGbaAfeROb3FpU1WqqMR3gLscbe4QfLI+RUdmJQ3sZNw8HgtP/wAgFWUm1NNIbF+58QuPJXLIGyNu1zXt6uU381Qs0rZBqx47nfVJbhoGjQOy4+RCjuwRl7+raD1DdPiLI+xEaSSM7HkjwddBNYCOg95PzN04JhwPcfqFUyCoHNqL/HE0+bbLjaqo6XQO/A8fmgumTN4v8Gn81IjdGdXvH4B+RVKyokOoj7t9TYXdXgSmi6gpqY86R/ew/VWENPRD23nsZZUEZ/l8ynDPbWw+abUxqI62kbzYnu7U6dqWt5kTW9pz8Asl69x0Dj5Bc9VIelre65UMaOba+U6G3YPqoUuPTO6XH8R/JVTaM35UhPktBhdZGxoD4S4e8L3+hRVYcUk6Qf6irzAIPX713vY4WIsb3Wmp6GPdBDBmAeUATnxuno6VjTdrWg6ZAD5KaKk4VUM5k5PU7/CmnYnUxfeMDhxH1GS0CLKaI2H1vrWb26W9Fj+SkoAQoBCEIPN3QtPshINGOhjD27wU12GSDouodVBO0ZMuu7Du7I3SKE/jcP8AxUunEztWws7C5x+QVOcQlZzoXk9RH1VbiW1dQY3iGF7Hbps629u26fBA16VmkU8TC8FzpC4ADdFmtIJ1v7QXmQoXWUrEMblmdead7yNM9OocFBMzTrd3aSuNu10nTe4ZVYRDFF61kLZS0B+7603dblXcDlnxSp4aefMC7dG2c42Gtgd4rE4Zh0dTPFE4FjXPAJbzuwWBXrmFejuhp25RveeMkjvk0geS3O2b0w3+n2skD4Z5o3tvum4JF9dQtLg2MSt5E85kB5r90B4z0cNHDuurXGKlkbg1sTQwDRrRa/G9s1VCqa7+GzwH0VzESsQo+USZI79eXyKg74Htx/1fUKQGRn2GeAXDTxf7bfJFR/trR7Te4hJNew6kHtTpoYvcHmmn4dCegjsuoI8tPTv50Ubvwt+iZbgFIdGbnwue3/yUh2GxcXj/ADsXPsLB/EcO5RTB2Yg6JJm9kp/O6WzAwNKqcdrmu+YThp29EniCk7lv4jfByoeZh5H/APS89rWfkE+ykA1kc78LQojL9D29zSU81nF7u5tlBNYxo0BPabJZkA91vmmI6QHX1h7bhS4qIDRjR22VDYqGnpc74Rl5J6MnoYB26rklWxuRdc8GC5XGVJdzWd7jfyCB8bx6fAJ2HD3vNhe54lKhpZXcewZBWNNhLh1KB6n2LmIuSwdV81qMDo3xt3X6BQ8MZOByXbw/mzHjqr2EutyrX6tFKFoQhZAhCEAhCEAhCEGQB7R3puWU36U1+2qdv8Rp7XtCRJtZTj24x+ILv/GD7J+opisxeNjSHPaMiCC7q4KvxDbqJkbnNlYS1pIa0tu4gZALHS+lipcLNa0DrN/HIZdSzaY82e3M2GV8lwRlbp20UcjHGWhpHv1DmgxnTQhmufTcKPgta97btwffa7RwdIRb+XfuAueOmsiyrkgIkjJa8HknrPBekbP7I4nWQmWqq5KcObeJu7yzfRz25brerXO+XTb4VUVDWgNw5kdrFo3Yg4EaG+8Tfr1U6faKZh/eRvY4jocx2vVvXViV5btJguKUlxJJM+IHKSJ73R9ptmz8QCrsPnmlblPIHEgAmR3SQL2vmvYm7U8SR8Ud/wC0qjxWgppnb4bEyTX1kZMb78S0tc13eqIuHbEMyM1ZM/qDg0edyrkYZTMG6wHLV0heSeoEnNZOrwucG7K956sreAI+SYEFSbA1jj3f9pqY2LKGMHIt8XfVOOpGHUg/iP1WWp6WbprHD+n6KV+9GlWPxWPyYrpi9OGR9BcOx5/O6YkwW/Nnkb3xu+bVAjrpAOVNEexrif8A80v7effLvgh/5BA47Z+Toqnd8bD8iuN2YmOtUe5jfqux1ruhsx/DGPyUplY//aP4ngf2hRTbNmyNaqTu3QnmYXGP4k0h6nE/JSIpne4wd5KnRVj+i3cP1TRCiw95+7hPa8klSW7Oyu+8eAOAyHkpJkedTbsXCXH9T+SmhUGBRM1N1JY+JvNbc/50qLugc4/52Jxkvujx+iCayoedAGhT6SkL9XWVXECTx+S0eEvDBYgElXBa0Me6wDgn0IWAIQhAIQhAIQhAIQhB57JhsP8AtNUV+EU5/hR94upApj0OI70Ogk94HtC6Ip8eoYW0swjgZvmN4baK+ZaQM7ZaryxmDVXRGR/7Z/4r2giUey09mSbfVOHOjcOw3UxXj7sJqhrvdm6Rfq0C0b/SDPE0BlGG2sBvu3zkPdYAB4rXVNa06h3gFntp5mfZyWtJcHNPQOmx07UDNL6Uqogh9I1t/aY6xHXuuvn3pifaUnlFkznOIFgGOcSTbiqAVvGw7XBPU87A5rnsdI0OBc1ly5wBuQDpdQXTIsRkP7ukLBxme1vkMwpP+n6wffSQMv0Ma95+YVxHtzA1o/cSNy0IZcdvKULGPSvBE3dihcXkX5W6wZ31ILjrwCDkWy7zm97rdJIazyzIUKoqaGE2fOwkdAJefBgKweMbUVFU4mWoAadGN3hGOrdtn2m5TNJTBw5Ut26FobYn6Ia9Ap9qsPvYP/8Arf8ARWP+oqMDJ291NieT/aqzBsBoYy1xZG52o35SfLeAWspcTp2c0UrezcJ8yUFTDjW/91T1D+yMAeZUyKlrX82kLR/6kjR5AFbCgx6IRbz5GDOw3bZ/CG5lcO1MXsse7uA+ZVRnYNmax3OFOzve4+QCsI9kZPalaPgZ+ZJU2Xa0AcwD4nC3yVVU7XOJydfqYMvEop92zzWc4ud8Ry8BkubzWjoA8B4qtdiE0nV25nxOS6yjJzcSe1TBIfiA9kE9mniuNe93V2a+K6yMDTPyHilh18tepuneUwDIwOs9X5lPBnvG3UNe9digceDR1a+Kkxxtb9SqjsO8eaN0eatcPpzfIFx4qFA+5yF1fUVU1gzVRY0rXAcpPJmmqQ/RPLnVgQhCKEIQgEIQgEIQgxDY43aPCDQHoN+wpj7Mw9C4aH3XFvYSumIVJE9vS4eBHyWUxD0gsgqHwyhw3CBv7vJNwD0G41Wsa+Zujg8fzfULxbbuol/aEznsLA5w3QRYENaG3aekG17qXYNdjHpEhYWckSNeDymWO7naxBAt4rkeP0U9muduF3suyv3OyPcV5q2Vp1Fj1K6wr0eVNSwTMc3cLjbiN02sQFOS4n7ZNMEkfqbva5pN47tLc7Z7uR8FTCSSoZf1kjN09Nr+Vrq9h2FqYm2bI09NntI8HA3XX4dMwcuFx62EPHhzvJVGXxOGSNgNw7OxOZcb5i4tlooLKN0jwAySxsLhpOvdxW8wGuhjqoxKHWJIsYy7MjLeaRkOsaL1GhlhP3YjPULKYrwxuw8x0LvAqTDsTPod6x1zNl7FimORQfePa02uGtbd3hb8lnanalsnMjefis0fmmDM4bsTu23reSv4cHiiFzYeSSayV+lmj+XXxK7Fhxcbm5PE5lMD5r425MaXdgsPEpv10smnJH8uviVZ0mB8VZiOOMZ68BqmCjpsBJN3a+JVkzDWMGdk86ZzuaN0eaZLGjNxv2nJUHrmjQXXbOd0W7fomnYixuQz+EX/AEShXk81ne76BUPNpr6kn5JZqGNyvnwbmVG9U53Pdlw0Hgg1MUfTc8AoiSyV7tBu9ZzKlw0ds3G54kqpGLvdlFH3lSYMFnlzkcQOGiotDXxsyLu4J6nxHePIZ3pqmwaGLN5BPWnpcfjjFmAJqY0GGA6u1UqorWM5zgPmsJLtLK7Jlx2ZJhrnON5HLNabI49vG0bS5OvqJD7sY8XfRU+F1ZtusCuIqEuzcpsHIH2PJu5x1JU+K9uVquRwBuicU0CEIQCEIQYZtileq4EqNBVsdo4H5qU1dWSC0jrUDE6aORtpow4fzNBt2HoVsEFl/oUHm2KbBUj84y+I9Q3m+BN/NTdlamehYY3yRyxAksAY8PFzc3N7eRWuqqKM85hHWP0XiWOTyxzyxmRzg17wCTcEXy8rKdRfXsNFtjRzndL2BwyIJGv+dSqKyYlxtpc2tkLdC8X+yZktcQTqrXAaavJ/cmTd4kkM8/opsqrnaPaZ8b3xRgb7TYnI2yByB+ipaXaWoL28lznDTdJDr3yIDVbVmw08jzLJIHSOtvWbYZAAeQCn7KbOyxVTXSg7gBsQSRfuzUFphtA97Q+Rpa92bg47zr36SriDDOpaKCJhGgKVIA3PLv6OxXEV9Ng/FTzHHEOUc+A1Kiz4kTkzT3ujuHT3plkWdzmeknUqiRJWvfk0bjfP9E2A1uZ169U3JUWyCivk7ygcnq3uybYDicz3DQJj7NfNxJ7V1oe7QKRFgrnc42UVH9exv0C6Kx7so2eKsY8OhZziCerNPHEWN5jR2n6IK+LB5pOc4gcFYQYFFHm8i6jvxSR2QJ7k2KeR2uXapotHYnHGLMaFEmx57sm37kz9jY3N7vEoFW0fdtv16DxOqluemE+rkfqbfNAhY3U7x8V3dc7nGw4DIfVSqelA0CxfpqfJuNpOgt26qZTUIvc5nrU2ioC4q/pcIaFO6dRCwyAgg2WgCRHEBoEtakS0IQhVAhCEAhCEHh0e0dMfbt8QIVxQYoHD93IHjqN15y+jTQpy03aS08QbFWfbXF6/DXE9Nj1/VQ67bKGnmEVReO7Q5r7XY4HI5jMZ9S8+ptpqmP2g8cHi/nqoe1e0P2mJm9HuvY42IN22cMxnmMwFef4zxeyUWKxSi8cjHj+Ug/8ASy2N+jeOaR8scjmPe4ucHDeZc62tYjzXkVNWuYbscWkdIJB8Qtbg/pGqY7B7hIP59f6hn43TlL6ZZ4frvR5M2/IDxxjIv/SbFObPekeCBop6pjgGEtZIG3BaNN4a+F03tF6TfX07fs4khkD7PcBew3TYsf8AFxsVhH1JuS/lBxJJtdpJzNx0Ep54evdsOrqSpbvQSsfxANyO1vOHgmZ6gA2Y3vOXksv6M9mqWSMygfv2OIIJzYMi0tGouOlbKtp2jI63zJJ/wrSKoVDieTcnjoAp285wHrHXt4d/FDWAaZ9mneUpzAOdyj0D2QooYekZD3j0/CE3LL0D9T2pmSpLnWbmek9A6k/HGGi5zKI5HSl3UnhDG3U3PUo89SbXJ3W9ajR77/u2k/zO0UVYuxG3NACimuLzYEuPAXP6J2HBhrK4vPD2fBKq8VigFiQ3g1ou49wQEdC45uIaPEpx0MbBvOIsOlxAHiclSy41PL90wRN95/Kf3N0CSzA9929M50ruLzcDsboFi/UjXFZf6jivaMGT4G8n+o2C79qlfwjH9TvHQeCXBRgCwClRwrN+rWsiHDh4vc3J4nMqbHTqRHEn2RLKmooFNhp0MjUqIKxmrHDmWVwFU0iso3rcZpxCLoVQIQhAIQhAIQhB85bi4YU+GpQYubqguplFqcODmkFW5Ym3xIMfVYM9mY5Q6tfBQmyEaraywKtq8LDtQrqYufR/itG6M0tRuskc4lhdbdeHezc5Xv0HuU3FPRqYp2yQAOaHtJjcSGuAIJAdqOwrz2swFxcLHLp4rZ7L7eSU49TUEvhtutcbl8fDrc3zHRwXSWMZXpFPSwuIduhsgAvawcO22qVW0zdXG5A715W/aaaprGxU8nqW3O5JblOLRcX4A20W3idOfvt1x6XNFgbcW9C1rOJvrb83Icfooj3F+Tcm9LuPZ9VIqGXAGg8z1LMbS7WCAGOGzpdOLY+3i7qS3FxpYWBos1dYS42YN4jVx5g+q8ywnH6hjuXeQOPK94/UL0WPGwY2mJhJI0ILWt7b5+CzsXKnx4a2+8877uvmjsCTVYuxmQ5R91n5nQKuc2ST7x+Xut5LfqU9DSgaCyzfv8XiZmqJpcr+rbwbm49rvouU2EtbnbPpJzJ7Sc1YshUhsK5260ix06lMhT7YU8yJFMshT7IE62NOBquIQ1ida1cAS2hEKaE/GmwE4xUToHKdHIq2NyksetRlPa9LD1DZInWyKok3QmmvSw5ApCEIBCEIPntoSwEIWHR2ySWoQoGXBNOhXUKKYfTBRZcPBQhAwMJBK0uC7QywWbL+8ZpcnltHUekdR8UIVlsSzUvGcWdJyYCQHav0IB9lo6D1qqo9nGjXM9a4hLbVkxd0uFgaAKzip11CyJDYFIZChCqHmQp9sa6hA41qcahCqFLoCEKhTQnGhCECwE41CEQ60p9jlxCsQ81yca5CFpDjXJ1rlxCB5qUhCAQhCD//2Q=="/>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7412" name="AutoShape 4" descr="data:image/jpeg;base64,/9j/4AAQSkZJRgABAQAAAQABAAD/2wCEAAkGBhQSEBUUEhQVFRUUFRQUFBgVGBgYFBUXFRQVFBQVFBYaHCceFxkkGRQUHy8gIycpLCwsFR4xNTAqNSYrLCkBCQoKDgwOFA8PFCkYFBgpKSkpKSkpKSkpKSkpKSkpKSkpKSkpKSkpKSkpKSkpKSkpKSkpKSkpKSkpKSkpKSkpKf/AABEIALcBEwMBIgACEQEDEQH/xAAcAAABBQEBAQAAAAAAAAAAAAAAAgMEBQYBBwj/xABFEAABAwIDAwgHBQcEAQUBAAABAAIDBBEFITEGElEiMkFhcYGRoQcTQlJysdEUM4LB4RUjQ2KSsvAWU9LxwmODoqOzRP/EABcBAQEBAQAAAAAAAAAAAAAAAAABAgP/xAAcEQEBAQADAQEBAAAAAAAAAAAAARESITECUYH/2gAMAwEAAhEDEQA/APaYgnUliUgEIQgEIQgEIQgEIQgEIQgEIQgEIQgEIQgEIQgEIQgEWQhByyN1dQgTuLnq0tCBsxLhgTqEEc06adShTUIKx9EOCYfhw4K5LUkxKYKE4U3ghXnqEJgWxKSGIllDRdxsFQtCjnEI/eC5+04/eCuCShR24gw6OSjWN4qB5MVVfHH949jPicB80xNi7B1rxv0sbQ79Y0NNtyJoOfSXOd8iEHqtRttSM/ih3wgnz0T2D7TxVJIZvC3S4ck9jtL9V182OxU+8VrtmfSjBT07YpTJvNLug7ticrFWK92NYy9t4IqqkMje+xduNc6w1O6CbDrNl5XQekOCc2jkbfW2Ydb8QV5TbSPaeTNvDg5o+YcFcRAl9NjfZpHfjla3xAaVFf6aJTzaaIfFK4/JoV7WyUdYxzamKO7wA57bB+WnLHKHisfivoZicN6kqcvdlAd3CRv5hMG02G28lrHyNng9W1oBjlYHepd7zC53tdnXwz2Dq2MavZ/UF4DR45NhkZglpnuDHO5bLOBub3yurCh9IMcudi3t1TB7ZDiEb3brXtceAN1IXk1Djw3g5jyCMxotZQbadDxccRr4KYNahQqTF45Oa4dhyKmByg6hCEAhCEAhCEAhCLoBC5vDiuoBCEIBCEIBCEIKaXaJjOdqoU21rXWDQzXO5v5JT8Dmdq5h7f8ApR3bIE6tiPd+i10FSY3G7XdHUCLeaZfjEf8A6Y7SFHrtkxG0vdFFYa2/6VLI6JmjGf0laReux5v+4wdhH5KNLjjP9wdyoH4zGDzAO4pP+o2D2QO4pgtpcTafePcVQV2GU0khkfDvPNrl1+gWGRNtAqLazbeZj2NgIaC0l12gkm9ha4WXl2tqXG5kPcGj8lNXGtxvZuKdrQAIw0k8gNz7cjwWPr8AY15DpmtsSALsuBc2uBn5BNv2iqDrK/uNvkq9mEVNTITFFLLc5lrSRci5u7S/epqpTKOFhyndf+U/otrsFFC7f0kI3bF/KcNchw04LM0voyrDm+NrOovaT4Byto9iZ6e7o3PGWbWOZvG3SATc9ysRvZ6N2oZH5f8AFOwyzxtyIHwkfIR/NeaT7VbhDHSVDHDIh+RJ62+ryV9g1bIcnPmJdl7O72k3BPcqLSvc97icr+R+SqZ6dp+9i7wL/qFfOpN2POS7icrjIDgRfPxUCWoLOcCRxaCW/ooKtuEMOcTy3sP5FPs+0x81zZB15Hx0T7aiF55zb/0lS44SNHXHj5hFNU21D2feRPb1gbw8lpMJ27GQbMPhf9DmO5UzBxHglOoY3agd4UR6FR7WgjltPaw7w8Dn81a0+NRP5r2k8Cd13gV5VHhLBzHFvwvLfK6mRwS6esLhwcGv+YuriPUjVAagpIrW8D4Lz6CObolez4XEDwJIVpS1j2c+Yu7XMH5KcRrxUX0HiuhxP6LMnaYDQt83H6KO/aOV3N3z2ANV4prXmPj5lILmjVzfJZAtqpPYd+Ikp+DCKj2mDxt+aYa0+9Hxb4hc3G+y63YVW02Ge/H4PU+DDmA3ANxxKipMTSNTdLQhZUIQhAIQhBjY9ppR0g9oCeZtTIfd8FmpKAdD3DvBTH7Ife4ncB1NH1XbIy1NZXumFnnLgMlDGGxdLb9pVV+z5LcmZ1+LmgjyKbjw6rvnPGB1Mdf+6yC6GGRe43wCV9nib7LB3BVFZhjw25qt3rc0Af3KhqomC+9XxeX/ACRGW9Jlc2SuLWWIjY1mWl83H+4eCye4ttHsfTVBc9lcHkuO9utBsb9Od1X7TbIspfVhszpC8OJyDS0C2fTe9z4LnZXSWMzuL0/YbaWkho2RumZv3c5w0sS4m3A5WWN2a2XbVTerdM+Kzd4GzXb1iLgDLjrmtnD6JKBmbjK/4n2B7d0BPmVK0gx+B3Nc0+Coa+o35CbXF8iP8IVLiuxNK4kQh8BGQLHuIPWQ4m/iFU/sCthFopBKBxduu8HH81pI0lRTtkbaRrXjg8A+GtkmKMNtui1u8LOftetj+8gkP4d4eIunGbaAfeROb3FpU1WqqMR3gLscbe4QfLI+RUdmJQ3sZNw8HgtP/wAgFWUm1NNIbF+58QuPJXLIGyNu1zXt6uU381Qs0rZBqx47nfVJbhoGjQOy4+RCjuwRl7+raD1DdPiLI+xEaSSM7HkjwddBNYCOg95PzN04JhwPcfqFUyCoHNqL/HE0+bbLjaqo6XQO/A8fmgumTN4v8Gn81IjdGdXvH4B+RVKyokOoj7t9TYXdXgSmi6gpqY86R/ew/VWENPRD23nsZZUEZ/l8ynDPbWw+abUxqI62kbzYnu7U6dqWt5kTW9pz8Asl69x0Dj5Bc9VIelre65UMaOba+U6G3YPqoUuPTO6XH8R/JVTaM35UhPktBhdZGxoD4S4e8L3+hRVYcUk6Qf6irzAIPX713vY4WIsb3Wmp6GPdBDBmAeUATnxuno6VjTdrWg6ZAD5KaKk4VUM5k5PU7/CmnYnUxfeMDhxH1GS0CLKaI2H1vrWb26W9Fj+SkoAQoBCEIPN3QtPshINGOhjD27wU12GSDouodVBO0ZMuu7Du7I3SKE/jcP8AxUunEztWws7C5x+QVOcQlZzoXk9RH1VbiW1dQY3iGF7Hbps629u26fBA16VmkU8TC8FzpC4ADdFmtIJ1v7QXmQoXWUrEMblmdead7yNM9OocFBMzTrd3aSuNu10nTe4ZVYRDFF61kLZS0B+7603dblXcDlnxSp4aefMC7dG2c42Gtgd4rE4Zh0dTPFE4FjXPAJbzuwWBXrmFejuhp25RveeMkjvk0geS3O2b0w3+n2skD4Z5o3tvum4JF9dQtLg2MSt5E85kB5r90B4z0cNHDuurXGKlkbg1sTQwDRrRa/G9s1VCqa7+GzwH0VzESsQo+USZI79eXyKg74Htx/1fUKQGRn2GeAXDTxf7bfJFR/trR7Te4hJNew6kHtTpoYvcHmmn4dCegjsuoI8tPTv50Ubvwt+iZbgFIdGbnwue3/yUh2GxcXj/ADsXPsLB/EcO5RTB2Yg6JJm9kp/O6WzAwNKqcdrmu+YThp29EniCk7lv4jfByoeZh5H/APS89rWfkE+ykA1kc78LQojL9D29zSU81nF7u5tlBNYxo0BPabJZkA91vmmI6QHX1h7bhS4qIDRjR22VDYqGnpc74Rl5J6MnoYB26rklWxuRdc8GC5XGVJdzWd7jfyCB8bx6fAJ2HD3vNhe54lKhpZXcewZBWNNhLh1KB6n2LmIuSwdV81qMDo3xt3X6BQ8MZOByXbw/mzHjqr2EutyrX6tFKFoQhZAhCEAhCEAhCEGQB7R3puWU36U1+2qdv8Rp7XtCRJtZTj24x+ILv/GD7J+opisxeNjSHPaMiCC7q4KvxDbqJkbnNlYS1pIa0tu4gZALHS+lipcLNa0DrN/HIZdSzaY82e3M2GV8lwRlbp20UcjHGWhpHv1DmgxnTQhmufTcKPgta97btwffa7RwdIRb+XfuAueOmsiyrkgIkjJa8HknrPBekbP7I4nWQmWqq5KcObeJu7yzfRz25brerXO+XTb4VUVDWgNw5kdrFo3Yg4EaG+8Tfr1U6faKZh/eRvY4jocx2vVvXViV5btJguKUlxJJM+IHKSJ73R9ptmz8QCrsPnmlblPIHEgAmR3SQL2vmvYm7U8SR8Ud/wC0qjxWgppnb4bEyTX1kZMb78S0tc13eqIuHbEMyM1ZM/qDg0edyrkYZTMG6wHLV0heSeoEnNZOrwucG7K956sreAI+SYEFSbA1jj3f9pqY2LKGMHIt8XfVOOpGHUg/iP1WWp6WbprHD+n6KV+9GlWPxWPyYrpi9OGR9BcOx5/O6YkwW/Nnkb3xu+bVAjrpAOVNEexrif8A80v7effLvgh/5BA47Z+Toqnd8bD8iuN2YmOtUe5jfqux1ruhsx/DGPyUplY//aP4ngf2hRTbNmyNaqTu3QnmYXGP4k0h6nE/JSIpne4wd5KnRVj+i3cP1TRCiw95+7hPa8klSW7Oyu+8eAOAyHkpJkedTbsXCXH9T+SmhUGBRM1N1JY+JvNbc/50qLugc4/52Jxkvujx+iCayoedAGhT6SkL9XWVXECTx+S0eEvDBYgElXBa0Me6wDgn0IWAIQhAIQhAIQhAIQhB57JhsP8AtNUV+EU5/hR94upApj0OI70Ogk94HtC6Ip8eoYW0swjgZvmN4baK+ZaQM7ZaryxmDVXRGR/7Z/4r2giUey09mSbfVOHOjcOw3UxXj7sJqhrvdm6Rfq0C0b/SDPE0BlGG2sBvu3zkPdYAB4rXVNa06h3gFntp5mfZyWtJcHNPQOmx07UDNL6Uqogh9I1t/aY6xHXuuvn3pifaUnlFkznOIFgGOcSTbiqAVvGw7XBPU87A5rnsdI0OBc1ly5wBuQDpdQXTIsRkP7ukLBxme1vkMwpP+n6wffSQMv0Ma95+YVxHtzA1o/cSNy0IZcdvKULGPSvBE3dihcXkX5W6wZ31ILjrwCDkWy7zm97rdJIazyzIUKoqaGE2fOwkdAJefBgKweMbUVFU4mWoAadGN3hGOrdtn2m5TNJTBw5Ut26FobYn6Ia9Ap9qsPvYP/8Arf8ARWP+oqMDJ291NieT/aqzBsBoYy1xZG52o35SfLeAWspcTp2c0UrezcJ8yUFTDjW/91T1D+yMAeZUyKlrX82kLR/6kjR5AFbCgx6IRbz5GDOw3bZ/CG5lcO1MXsse7uA+ZVRnYNmax3OFOzve4+QCsI9kZPalaPgZ+ZJU2Xa0AcwD4nC3yVVU7XOJydfqYMvEop92zzWc4ud8Ry8BkubzWjoA8B4qtdiE0nV25nxOS6yjJzcSe1TBIfiA9kE9mniuNe93V2a+K6yMDTPyHilh18tepuneUwDIwOs9X5lPBnvG3UNe9digceDR1a+Kkxxtb9SqjsO8eaN0eatcPpzfIFx4qFA+5yF1fUVU1gzVRY0rXAcpPJmmqQ/RPLnVgQhCKEIQgEIQgEIQgxDY43aPCDQHoN+wpj7Mw9C4aH3XFvYSumIVJE9vS4eBHyWUxD0gsgqHwyhw3CBv7vJNwD0G41Wsa+Zujg8fzfULxbbuol/aEznsLA5w3QRYENaG3aekG17qXYNdjHpEhYWckSNeDymWO7naxBAt4rkeP0U9muduF3suyv3OyPcV5q2Vp1Fj1K6wr0eVNSwTMc3cLjbiN02sQFOS4n7ZNMEkfqbva5pN47tLc7Z7uR8FTCSSoZf1kjN09Nr+Vrq9h2FqYm2bI09NntI8HA3XX4dMwcuFx62EPHhzvJVGXxOGSNgNw7OxOZcb5i4tlooLKN0jwAySxsLhpOvdxW8wGuhjqoxKHWJIsYy7MjLeaRkOsaL1GhlhP3YjPULKYrwxuw8x0LvAqTDsTPod6x1zNl7FimORQfePa02uGtbd3hb8lnanalsnMjefis0fmmDM4bsTu23reSv4cHiiFzYeSSayV+lmj+XXxK7Fhxcbm5PE5lMD5r425MaXdgsPEpv10smnJH8uviVZ0mB8VZiOOMZ68BqmCjpsBJN3a+JVkzDWMGdk86ZzuaN0eaZLGjNxv2nJUHrmjQXXbOd0W7fomnYixuQz+EX/AEShXk81ne76BUPNpr6kn5JZqGNyvnwbmVG9U53Pdlw0Hgg1MUfTc8AoiSyV7tBu9ZzKlw0ds3G54kqpGLvdlFH3lSYMFnlzkcQOGiotDXxsyLu4J6nxHePIZ3pqmwaGLN5BPWnpcfjjFmAJqY0GGA6u1UqorWM5zgPmsJLtLK7Jlx2ZJhrnON5HLNabI49vG0bS5OvqJD7sY8XfRU+F1ZtusCuIqEuzcpsHIH2PJu5x1JU+K9uVquRwBuicU0CEIQCEIQYZtileq4EqNBVsdo4H5qU1dWSC0jrUDE6aORtpow4fzNBt2HoVsEFl/oUHm2KbBUj84y+I9Q3m+BN/NTdlamehYY3yRyxAksAY8PFzc3N7eRWuqqKM85hHWP0XiWOTyxzyxmRzg17wCTcEXy8rKdRfXsNFtjRzndL2BwyIJGv+dSqKyYlxtpc2tkLdC8X+yZktcQTqrXAaavJ/cmTd4kkM8/opsqrnaPaZ8b3xRgb7TYnI2yByB+ipaXaWoL28lznDTdJDr3yIDVbVmw08jzLJIHSOtvWbYZAAeQCn7KbOyxVTXSg7gBsQSRfuzUFphtA97Q+Rpa92bg47zr36SriDDOpaKCJhGgKVIA3PLv6OxXEV9Ng/FTzHHEOUc+A1Kiz4kTkzT3ujuHT3plkWdzmeknUqiRJWvfk0bjfP9E2A1uZ169U3JUWyCivk7ygcnq3uybYDicz3DQJj7NfNxJ7V1oe7QKRFgrnc42UVH9exv0C6Kx7so2eKsY8OhZziCerNPHEWN5jR2n6IK+LB5pOc4gcFYQYFFHm8i6jvxSR2QJ7k2KeR2uXapotHYnHGLMaFEmx57sm37kz9jY3N7vEoFW0fdtv16DxOqluemE+rkfqbfNAhY3U7x8V3dc7nGw4DIfVSqelA0CxfpqfJuNpOgt26qZTUIvc5nrU2ioC4q/pcIaFO6dRCwyAgg2WgCRHEBoEtakS0IQhVAhCEAhCEHh0e0dMfbt8QIVxQYoHD93IHjqN15y+jTQpy03aS08QbFWfbXF6/DXE9Nj1/VQ67bKGnmEVReO7Q5r7XY4HI5jMZ9S8+ptpqmP2g8cHi/nqoe1e0P2mJm9HuvY42IN22cMxnmMwFef4zxeyUWKxSi8cjHj+Ug/8ASy2N+jeOaR8scjmPe4ucHDeZc62tYjzXkVNWuYbscWkdIJB8Qtbg/pGqY7B7hIP59f6hn43TlL6ZZ4frvR5M2/IDxxjIv/SbFObPekeCBop6pjgGEtZIG3BaNN4a+F03tF6TfX07fs4khkD7PcBew3TYsf8AFxsVhH1JuS/lBxJJtdpJzNx0Ep54evdsOrqSpbvQSsfxANyO1vOHgmZ6gA2Y3vOXksv6M9mqWSMygfv2OIIJzYMi0tGouOlbKtp2jI63zJJ/wrSKoVDieTcnjoAp285wHrHXt4d/FDWAaZ9mneUpzAOdyj0D2QooYekZD3j0/CE3LL0D9T2pmSpLnWbmek9A6k/HGGi5zKI5HSl3UnhDG3U3PUo89SbXJ3W9ajR77/u2k/zO0UVYuxG3NACimuLzYEuPAXP6J2HBhrK4vPD2fBKq8VigFiQ3g1ou49wQEdC45uIaPEpx0MbBvOIsOlxAHiclSy41PL90wRN95/Kf3N0CSzA9929M50ruLzcDsboFi/UjXFZf6jivaMGT4G8n+o2C79qlfwjH9TvHQeCXBRgCwClRwrN+rWsiHDh4vc3J4nMqbHTqRHEn2RLKmooFNhp0MjUqIKxmrHDmWVwFU0iso3rcZpxCLoVQIQhAIQhAIQhB85bi4YU+GpQYubqguplFqcODmkFW5Ym3xIMfVYM9mY5Q6tfBQmyEaraywKtq8LDtQrqYufR/itG6M0tRuskc4lhdbdeHezc5Xv0HuU3FPRqYp2yQAOaHtJjcSGuAIJAdqOwrz2swFxcLHLp4rZ7L7eSU49TUEvhtutcbl8fDrc3zHRwXSWMZXpFPSwuIduhsgAvawcO22qVW0zdXG5A715W/aaaprGxU8nqW3O5JblOLRcX4A20W3idOfvt1x6XNFgbcW9C1rOJvrb83Icfooj3F+Tcm9LuPZ9VIqGXAGg8z1LMbS7WCAGOGzpdOLY+3i7qS3FxpYWBos1dYS42YN4jVx5g+q8ywnH6hjuXeQOPK94/UL0WPGwY2mJhJI0ILWt7b5+CzsXKnx4a2+8877uvmjsCTVYuxmQ5R91n5nQKuc2ST7x+Xut5LfqU9DSgaCyzfv8XiZmqJpcr+rbwbm49rvouU2EtbnbPpJzJ7Sc1YshUhsK5260ix06lMhT7YU8yJFMshT7IE62NOBquIQ1ida1cAS2hEKaE/GmwE4xUToHKdHIq2NyksetRlPa9LD1DZInWyKok3QmmvSw5ApCEIBCEIPntoSwEIWHR2ySWoQoGXBNOhXUKKYfTBRZcPBQhAwMJBK0uC7QywWbL+8ZpcnltHUekdR8UIVlsSzUvGcWdJyYCQHav0IB9lo6D1qqo9nGjXM9a4hLbVkxd0uFgaAKzip11CyJDYFIZChCqHmQp9sa6hA41qcahCqFLoCEKhTQnGhCECwE41CEQ60p9jlxCsQ81yca5CFpDjXJ1rlxCB5qUhCAQhCD//2Q=="/>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7414" name="AutoShape 6" descr="data:image/jpeg;base64,/9j/4AAQSkZJRgABAQAAAQABAAD/2wCEAAkGBhQSEBUUEhQVFRUUFRQUFBgVGBgYFBUXFRQVFBQVFBYaHCceFxkkGRQUHy8gIycpLCwsFR4xNTAqNSYrLCkBCQoKDgwOFA8PFCkYFBgpKSkpKSkpKSkpKSkpKSkpKSkpKSkpKSkpKSkpKSkpKSkpKSkpKSkpKSkpKSkpKSkpKf/AABEIALcBEwMBIgACEQEDEQH/xAAcAAABBQEBAQAAAAAAAAAAAAAAAgMEBQYBBwj/xABFEAABAwIDAwgHBQcEAQUBAAABAAIDBBEFITEGElEiMkFhcYGRoQcTQlJysdEUM4LB4RUjQ2KSsvAWU9LxwmODoqOzRP/EABcBAQEBAQAAAAAAAAAAAAAAAAABAgP/xAAcEQEBAQADAQEBAAAAAAAAAAAAARESITECUYH/2gAMAwEAAhEDEQA/APaYgnUliUgEIQgEIQgEIQgEIQgEIQgEIQgEIQgEIQgEIQgEIQgEWQhByyN1dQgTuLnq0tCBsxLhgTqEEc06adShTUIKx9EOCYfhw4K5LUkxKYKE4U3ghXnqEJgWxKSGIllDRdxsFQtCjnEI/eC5+04/eCuCShR24gw6OSjWN4qB5MVVfHH949jPicB80xNi7B1rxv0sbQ79Y0NNtyJoOfSXOd8iEHqtRttSM/ih3wgnz0T2D7TxVJIZvC3S4ck9jtL9V182OxU+8VrtmfSjBT07YpTJvNLug7ticrFWK92NYy9t4IqqkMje+xduNc6w1O6CbDrNl5XQekOCc2jkbfW2Ydb8QV5TbSPaeTNvDg5o+YcFcRAl9NjfZpHfjla3xAaVFf6aJTzaaIfFK4/JoV7WyUdYxzamKO7wA57bB+WnLHKHisfivoZicN6kqcvdlAd3CRv5hMG02G28lrHyNng9W1oBjlYHepd7zC53tdnXwz2Dq2MavZ/UF4DR45NhkZglpnuDHO5bLOBub3yurCh9IMcudi3t1TB7ZDiEb3brXtceAN1IXk1Djw3g5jyCMxotZQbadDxccRr4KYNahQqTF45Oa4dhyKmByg6hCEAhCEAhCEAhCLoBC5vDiuoBCEIBCEIBCEIKaXaJjOdqoU21rXWDQzXO5v5JT8Dmdq5h7f8ApR3bIE6tiPd+i10FSY3G7XdHUCLeaZfjEf8A6Y7SFHrtkxG0vdFFYa2/6VLI6JmjGf0laReux5v+4wdhH5KNLjjP9wdyoH4zGDzAO4pP+o2D2QO4pgtpcTafePcVQV2GU0khkfDvPNrl1+gWGRNtAqLazbeZj2NgIaC0l12gkm9ha4WXl2tqXG5kPcGj8lNXGtxvZuKdrQAIw0k8gNz7cjwWPr8AY15DpmtsSALsuBc2uBn5BNv2iqDrK/uNvkq9mEVNTITFFLLc5lrSRci5u7S/epqpTKOFhyndf+U/otrsFFC7f0kI3bF/KcNchw04LM0voyrDm+NrOovaT4Byto9iZ6e7o3PGWbWOZvG3SATc9ysRvZ6N2oZH5f8AFOwyzxtyIHwkfIR/NeaT7VbhDHSVDHDIh+RJ62+ryV9g1bIcnPmJdl7O72k3BPcqLSvc97icr+R+SqZ6dp+9i7wL/qFfOpN2POS7icrjIDgRfPxUCWoLOcCRxaCW/ooKtuEMOcTy3sP5FPs+0x81zZB15Hx0T7aiF55zb/0lS44SNHXHj5hFNU21D2feRPb1gbw8lpMJ27GQbMPhf9DmO5UzBxHglOoY3agd4UR6FR7WgjltPaw7w8Dn81a0+NRP5r2k8Cd13gV5VHhLBzHFvwvLfK6mRwS6esLhwcGv+YuriPUjVAagpIrW8D4Lz6CObolez4XEDwJIVpS1j2c+Yu7XMH5KcRrxUX0HiuhxP6LMnaYDQt83H6KO/aOV3N3z2ANV4prXmPj5lILmjVzfJZAtqpPYd+Ikp+DCKj2mDxt+aYa0+9Hxb4hc3G+y63YVW02Ge/H4PU+DDmA3ANxxKipMTSNTdLQhZUIQhAIQhBjY9ppR0g9oCeZtTIfd8FmpKAdD3DvBTH7Ife4ncB1NH1XbIy1NZXumFnnLgMlDGGxdLb9pVV+z5LcmZ1+LmgjyKbjw6rvnPGB1Mdf+6yC6GGRe43wCV9nib7LB3BVFZhjw25qt3rc0Af3KhqomC+9XxeX/ACRGW9Jlc2SuLWWIjY1mWl83H+4eCye4ttHsfTVBc9lcHkuO9utBsb9Od1X7TbIspfVhszpC8OJyDS0C2fTe9z4LnZXSWMzuL0/YbaWkho2RumZv3c5w0sS4m3A5WWN2a2XbVTerdM+Kzd4GzXb1iLgDLjrmtnD6JKBmbjK/4n2B7d0BPmVK0gx+B3Nc0+Coa+o35CbXF8iP8IVLiuxNK4kQh8BGQLHuIPWQ4m/iFU/sCthFopBKBxduu8HH81pI0lRTtkbaRrXjg8A+GtkmKMNtui1u8LOftetj+8gkP4d4eIunGbaAfeROb3FpU1WqqMR3gLscbe4QfLI+RUdmJQ3sZNw8HgtP/wAgFWUm1NNIbF+58QuPJXLIGyNu1zXt6uU381Qs0rZBqx47nfVJbhoGjQOy4+RCjuwRl7+raD1DdPiLI+xEaSSM7HkjwddBNYCOg95PzN04JhwPcfqFUyCoHNqL/HE0+bbLjaqo6XQO/A8fmgumTN4v8Gn81IjdGdXvH4B+RVKyokOoj7t9TYXdXgSmi6gpqY86R/ew/VWENPRD23nsZZUEZ/l8ynDPbWw+abUxqI62kbzYnu7U6dqWt5kTW9pz8Asl69x0Dj5Bc9VIelre65UMaOba+U6G3YPqoUuPTO6XH8R/JVTaM35UhPktBhdZGxoD4S4e8L3+hRVYcUk6Qf6irzAIPX713vY4WIsb3Wmp6GPdBDBmAeUATnxuno6VjTdrWg6ZAD5KaKk4VUM5k5PU7/CmnYnUxfeMDhxH1GS0CLKaI2H1vrWb26W9Fj+SkoAQoBCEIPN3QtPshINGOhjD27wU12GSDouodVBO0ZMuu7Du7I3SKE/jcP8AxUunEztWws7C5x+QVOcQlZzoXk9RH1VbiW1dQY3iGF7Hbps629u26fBA16VmkU8TC8FzpC4ADdFmtIJ1v7QXmQoXWUrEMblmdead7yNM9OocFBMzTrd3aSuNu10nTe4ZVYRDFF61kLZS0B+7603dblXcDlnxSp4aefMC7dG2c42Gtgd4rE4Zh0dTPFE4FjXPAJbzuwWBXrmFejuhp25RveeMkjvk0geS3O2b0w3+n2skD4Z5o3tvum4JF9dQtLg2MSt5E85kB5r90B4z0cNHDuurXGKlkbg1sTQwDRrRa/G9s1VCqa7+GzwH0VzESsQo+USZI79eXyKg74Htx/1fUKQGRn2GeAXDTxf7bfJFR/trR7Te4hJNew6kHtTpoYvcHmmn4dCegjsuoI8tPTv50Ubvwt+iZbgFIdGbnwue3/yUh2GxcXj/ADsXPsLB/EcO5RTB2Yg6JJm9kp/O6WzAwNKqcdrmu+YThp29EniCk7lv4jfByoeZh5H/APS89rWfkE+ykA1kc78LQojL9D29zSU81nF7u5tlBNYxo0BPabJZkA91vmmI6QHX1h7bhS4qIDRjR22VDYqGnpc74Rl5J6MnoYB26rklWxuRdc8GC5XGVJdzWd7jfyCB8bx6fAJ2HD3vNhe54lKhpZXcewZBWNNhLh1KB6n2LmIuSwdV81qMDo3xt3X6BQ8MZOByXbw/mzHjqr2EutyrX6tFKFoQhZAhCEAhCEAhCEGQB7R3puWU36U1+2qdv8Rp7XtCRJtZTj24x+ILv/GD7J+opisxeNjSHPaMiCC7q4KvxDbqJkbnNlYS1pIa0tu4gZALHS+lipcLNa0DrN/HIZdSzaY82e3M2GV8lwRlbp20UcjHGWhpHv1DmgxnTQhmufTcKPgta97btwffa7RwdIRb+XfuAueOmsiyrkgIkjJa8HknrPBekbP7I4nWQmWqq5KcObeJu7yzfRz25brerXO+XTb4VUVDWgNw5kdrFo3Yg4EaG+8Tfr1U6faKZh/eRvY4jocx2vVvXViV5btJguKUlxJJM+IHKSJ73R9ptmz8QCrsPnmlblPIHEgAmR3SQL2vmvYm7U8SR8Ud/wC0qjxWgppnb4bEyTX1kZMb78S0tc13eqIuHbEMyM1ZM/qDg0edyrkYZTMG6wHLV0heSeoEnNZOrwucG7K956sreAI+SYEFSbA1jj3f9pqY2LKGMHIt8XfVOOpGHUg/iP1WWp6WbprHD+n6KV+9GlWPxWPyYrpi9OGR9BcOx5/O6YkwW/Nnkb3xu+bVAjrpAOVNEexrif8A80v7effLvgh/5BA47Z+Toqnd8bD8iuN2YmOtUe5jfqux1ruhsx/DGPyUplY//aP4ngf2hRTbNmyNaqTu3QnmYXGP4k0h6nE/JSIpne4wd5KnRVj+i3cP1TRCiw95+7hPa8klSW7Oyu+8eAOAyHkpJkedTbsXCXH9T+SmhUGBRM1N1JY+JvNbc/50qLugc4/52Jxkvujx+iCayoedAGhT6SkL9XWVXECTx+S0eEvDBYgElXBa0Me6wDgn0IWAIQhAIQhAIQhAIQhB57JhsP8AtNUV+EU5/hR94upApj0OI70Ogk94HtC6Ip8eoYW0swjgZvmN4baK+ZaQM7ZaryxmDVXRGR/7Z/4r2giUey09mSbfVOHOjcOw3UxXj7sJqhrvdm6Rfq0C0b/SDPE0BlGG2sBvu3zkPdYAB4rXVNa06h3gFntp5mfZyWtJcHNPQOmx07UDNL6Uqogh9I1t/aY6xHXuuvn3pifaUnlFkznOIFgGOcSTbiqAVvGw7XBPU87A5rnsdI0OBc1ly5wBuQDpdQXTIsRkP7ukLBxme1vkMwpP+n6wffSQMv0Ma95+YVxHtzA1o/cSNy0IZcdvKULGPSvBE3dihcXkX5W6wZ31ILjrwCDkWy7zm97rdJIazyzIUKoqaGE2fOwkdAJefBgKweMbUVFU4mWoAadGN3hGOrdtn2m5TNJTBw5Ut26FobYn6Ia9Ap9qsPvYP/8Arf8ARWP+oqMDJ291NieT/aqzBsBoYy1xZG52o35SfLeAWspcTp2c0UrezcJ8yUFTDjW/91T1D+yMAeZUyKlrX82kLR/6kjR5AFbCgx6IRbz5GDOw3bZ/CG5lcO1MXsse7uA+ZVRnYNmax3OFOzve4+QCsI9kZPalaPgZ+ZJU2Xa0AcwD4nC3yVVU7XOJydfqYMvEop92zzWc4ud8Ry8BkubzWjoA8B4qtdiE0nV25nxOS6yjJzcSe1TBIfiA9kE9mniuNe93V2a+K6yMDTPyHilh18tepuneUwDIwOs9X5lPBnvG3UNe9digceDR1a+Kkxxtb9SqjsO8eaN0eatcPpzfIFx4qFA+5yF1fUVU1gzVRY0rXAcpPJmmqQ/RPLnVgQhCKEIQgEIQgEIQgxDY43aPCDQHoN+wpj7Mw9C4aH3XFvYSumIVJE9vS4eBHyWUxD0gsgqHwyhw3CBv7vJNwD0G41Wsa+Zujg8fzfULxbbuol/aEznsLA5w3QRYENaG3aekG17qXYNdjHpEhYWckSNeDymWO7naxBAt4rkeP0U9muduF3suyv3OyPcV5q2Vp1Fj1K6wr0eVNSwTMc3cLjbiN02sQFOS4n7ZNMEkfqbva5pN47tLc7Z7uR8FTCSSoZf1kjN09Nr+Vrq9h2FqYm2bI09NntI8HA3XX4dMwcuFx62EPHhzvJVGXxOGSNgNw7OxOZcb5i4tlooLKN0jwAySxsLhpOvdxW8wGuhjqoxKHWJIsYy7MjLeaRkOsaL1GhlhP3YjPULKYrwxuw8x0LvAqTDsTPod6x1zNl7FimORQfePa02uGtbd3hb8lnanalsnMjefis0fmmDM4bsTu23reSv4cHiiFzYeSSayV+lmj+XXxK7Fhxcbm5PE5lMD5r425MaXdgsPEpv10smnJH8uviVZ0mB8VZiOOMZ68BqmCjpsBJN3a+JVkzDWMGdk86ZzuaN0eaZLGjNxv2nJUHrmjQXXbOd0W7fomnYixuQz+EX/AEShXk81ne76BUPNpr6kn5JZqGNyvnwbmVG9U53Pdlw0Hgg1MUfTc8AoiSyV7tBu9ZzKlw0ds3G54kqpGLvdlFH3lSYMFnlzkcQOGiotDXxsyLu4J6nxHePIZ3pqmwaGLN5BPWnpcfjjFmAJqY0GGA6u1UqorWM5zgPmsJLtLK7Jlx2ZJhrnON5HLNabI49vG0bS5OvqJD7sY8XfRU+F1ZtusCuIqEuzcpsHIH2PJu5x1JU+K9uVquRwBuicU0CEIQCEIQYZtileq4EqNBVsdo4H5qU1dWSC0jrUDE6aORtpow4fzNBt2HoVsEFl/oUHm2KbBUj84y+I9Q3m+BN/NTdlamehYY3yRyxAksAY8PFzc3N7eRWuqqKM85hHWP0XiWOTyxzyxmRzg17wCTcEXy8rKdRfXsNFtjRzndL2BwyIJGv+dSqKyYlxtpc2tkLdC8X+yZktcQTqrXAaavJ/cmTd4kkM8/opsqrnaPaZ8b3xRgb7TYnI2yByB+ipaXaWoL28lznDTdJDr3yIDVbVmw08jzLJIHSOtvWbYZAAeQCn7KbOyxVTXSg7gBsQSRfuzUFphtA97Q+Rpa92bg47zr36SriDDOpaKCJhGgKVIA3PLv6OxXEV9Ng/FTzHHEOUc+A1Kiz4kTkzT3ujuHT3plkWdzmeknUqiRJWvfk0bjfP9E2A1uZ169U3JUWyCivk7ygcnq3uybYDicz3DQJj7NfNxJ7V1oe7QKRFgrnc42UVH9exv0C6Kx7so2eKsY8OhZziCerNPHEWN5jR2n6IK+LB5pOc4gcFYQYFFHm8i6jvxSR2QJ7k2KeR2uXapotHYnHGLMaFEmx57sm37kz9jY3N7vEoFW0fdtv16DxOqluemE+rkfqbfNAhY3U7x8V3dc7nGw4DIfVSqelA0CxfpqfJuNpOgt26qZTUIvc5nrU2ioC4q/pcIaFO6dRCwyAgg2WgCRHEBoEtakS0IQhVAhCEAhCEHh0e0dMfbt8QIVxQYoHD93IHjqN15y+jTQpy03aS08QbFWfbXF6/DXE9Nj1/VQ67bKGnmEVReO7Q5r7XY4HI5jMZ9S8+ptpqmP2g8cHi/nqoe1e0P2mJm9HuvY42IN22cMxnmMwFef4zxeyUWKxSi8cjHj+Ug/8ASy2N+jeOaR8scjmPe4ucHDeZc62tYjzXkVNWuYbscWkdIJB8Qtbg/pGqY7B7hIP59f6hn43TlL6ZZ4frvR5M2/IDxxjIv/SbFObPekeCBop6pjgGEtZIG3BaNN4a+F03tF6TfX07fs4khkD7PcBew3TYsf8AFxsVhH1JuS/lBxJJtdpJzNx0Ep54evdsOrqSpbvQSsfxANyO1vOHgmZ6gA2Y3vOXksv6M9mqWSMygfv2OIIJzYMi0tGouOlbKtp2jI63zJJ/wrSKoVDieTcnjoAp285wHrHXt4d/FDWAaZ9mneUpzAOdyj0D2QooYekZD3j0/CE3LL0D9T2pmSpLnWbmek9A6k/HGGi5zKI5HSl3UnhDG3U3PUo89SbXJ3W9ajR77/u2k/zO0UVYuxG3NACimuLzYEuPAXP6J2HBhrK4vPD2fBKq8VigFiQ3g1ou49wQEdC45uIaPEpx0MbBvOIsOlxAHiclSy41PL90wRN95/Kf3N0CSzA9929M50ruLzcDsboFi/UjXFZf6jivaMGT4G8n+o2C79qlfwjH9TvHQeCXBRgCwClRwrN+rWsiHDh4vc3J4nMqbHTqRHEn2RLKmooFNhp0MjUqIKxmrHDmWVwFU0iso3rcZpxCLoVQIQhAIQhAIQhB85bi4YU+GpQYubqguplFqcODmkFW5Ym3xIMfVYM9mY5Q6tfBQmyEaraywKtq8LDtQrqYufR/itG6M0tRuskc4lhdbdeHezc5Xv0HuU3FPRqYp2yQAOaHtJjcSGuAIJAdqOwrz2swFxcLHLp4rZ7L7eSU49TUEvhtutcbl8fDrc3zHRwXSWMZXpFPSwuIduhsgAvawcO22qVW0zdXG5A715W/aaaprGxU8nqW3O5JblOLRcX4A20W3idOfvt1x6XNFgbcW9C1rOJvrb83Icfooj3F+Tcm9LuPZ9VIqGXAGg8z1LMbS7WCAGOGzpdOLY+3i7qS3FxpYWBos1dYS42YN4jVx5g+q8ywnH6hjuXeQOPK94/UL0WPGwY2mJhJI0ILWt7b5+CzsXKnx4a2+8877uvmjsCTVYuxmQ5R91n5nQKuc2ST7x+Xut5LfqU9DSgaCyzfv8XiZmqJpcr+rbwbm49rvouU2EtbnbPpJzJ7Sc1YshUhsK5260ix06lMhT7YU8yJFMshT7IE62NOBquIQ1ida1cAS2hEKaE/GmwE4xUToHKdHIq2NyksetRlPa9LD1DZInWyKok3QmmvSw5ApCEIBCEIPntoSwEIWHR2ySWoQoGXBNOhXUKKYfTBRZcPBQhAwMJBK0uC7QywWbL+8ZpcnltHUekdR8UIVlsSzUvGcWdJyYCQHav0IB9lo6D1qqo9nGjXM9a4hLbVkxd0uFgaAKzip11CyJDYFIZChCqHmQp9sa6hA41qcahCqFLoCEKhTQnGhCECwE41CEQ60p9jlxCsQ81yca5CFpDjXJ1rlxCB5qUhCAQhCD//2Q=="/>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7416" name="AutoShape 8" descr="data:image/jpeg;base64,/9j/4AAQSkZJRgABAQAAAQABAAD/2wCEAAkGBhQSEBUUEhQVFRUUFRQUFBgVGBgYFBUXFRQVFBQVFBYaHCceFxkkGRQUHy8gIycpLCwsFR4xNTAqNSYrLCkBCQoKDgwOFA8PFCkYFBgpKSkpKSkpKSkpKSkpKSkpKSkpKSkpKSkpKSkpKSkpKSkpKSkpKSkpKSkpKSkpKSkpKf/AABEIALcBEwMBIgACEQEDEQH/xAAcAAABBQEBAQAAAAAAAAAAAAAAAgMEBQYBBwj/xABFEAABAwIDAwgHBQcEAQUBAAABAAIDBBEFITEGElEiMkFhcYGRoQcTQlJysdEUM4LB4RUjQ2KSsvAWU9LxwmODoqOzRP/EABcBAQEBAQAAAAAAAAAAAAAAAAABAgP/xAAcEQEBAQADAQEBAAAAAAAAAAAAARESITECUYH/2gAMAwEAAhEDEQA/APaYgnUliUgEIQgEIQgEIQgEIQgEIQgEIQgEIQgEIQgEIQgEIQgEWQhByyN1dQgTuLnq0tCBsxLhgTqEEc06adShTUIKx9EOCYfhw4K5LUkxKYKE4U3ghXnqEJgWxKSGIllDRdxsFQtCjnEI/eC5+04/eCuCShR24gw6OSjWN4qB5MVVfHH949jPicB80xNi7B1rxv0sbQ79Y0NNtyJoOfSXOd8iEHqtRttSM/ih3wgnz0T2D7TxVJIZvC3S4ck9jtL9V182OxU+8VrtmfSjBT07YpTJvNLug7ticrFWK92NYy9t4IqqkMje+xduNc6w1O6CbDrNl5XQekOCc2jkbfW2Ydb8QV5TbSPaeTNvDg5o+YcFcRAl9NjfZpHfjla3xAaVFf6aJTzaaIfFK4/JoV7WyUdYxzamKO7wA57bB+WnLHKHisfivoZicN6kqcvdlAd3CRv5hMG02G28lrHyNng9W1oBjlYHepd7zC53tdnXwz2Dq2MavZ/UF4DR45NhkZglpnuDHO5bLOBub3yurCh9IMcudi3t1TB7ZDiEb3brXtceAN1IXk1Djw3g5jyCMxotZQbadDxccRr4KYNahQqTF45Oa4dhyKmByg6hCEAhCEAhCEAhCLoBC5vDiuoBCEIBCEIBCEIKaXaJjOdqoU21rXWDQzXO5v5JT8Dmdq5h7f8ApR3bIE6tiPd+i10FSY3G7XdHUCLeaZfjEf8A6Y7SFHrtkxG0vdFFYa2/6VLI6JmjGf0laReux5v+4wdhH5KNLjjP9wdyoH4zGDzAO4pP+o2D2QO4pgtpcTafePcVQV2GU0khkfDvPNrl1+gWGRNtAqLazbeZj2NgIaC0l12gkm9ha4WXl2tqXG5kPcGj8lNXGtxvZuKdrQAIw0k8gNz7cjwWPr8AY15DpmtsSALsuBc2uBn5BNv2iqDrK/uNvkq9mEVNTITFFLLc5lrSRci5u7S/epqpTKOFhyndf+U/otrsFFC7f0kI3bF/KcNchw04LM0voyrDm+NrOovaT4Byto9iZ6e7o3PGWbWOZvG3SATc9ysRvZ6N2oZH5f8AFOwyzxtyIHwkfIR/NeaT7VbhDHSVDHDIh+RJ62+ryV9g1bIcnPmJdl7O72k3BPcqLSvc97icr+R+SqZ6dp+9i7wL/qFfOpN2POS7icrjIDgRfPxUCWoLOcCRxaCW/ooKtuEMOcTy3sP5FPs+0x81zZB15Hx0T7aiF55zb/0lS44SNHXHj5hFNU21D2feRPb1gbw8lpMJ27GQbMPhf9DmO5UzBxHglOoY3agd4UR6FR7WgjltPaw7w8Dn81a0+NRP5r2k8Cd13gV5VHhLBzHFvwvLfK6mRwS6esLhwcGv+YuriPUjVAagpIrW8D4Lz6CObolez4XEDwJIVpS1j2c+Yu7XMH5KcRrxUX0HiuhxP6LMnaYDQt83H6KO/aOV3N3z2ANV4prXmPj5lILmjVzfJZAtqpPYd+Ikp+DCKj2mDxt+aYa0+9Hxb4hc3G+y63YVW02Ge/H4PU+DDmA3ANxxKipMTSNTdLQhZUIQhAIQhBjY9ppR0g9oCeZtTIfd8FmpKAdD3DvBTH7Ife4ncB1NH1XbIy1NZXumFnnLgMlDGGxdLb9pVV+z5LcmZ1+LmgjyKbjw6rvnPGB1Mdf+6yC6GGRe43wCV9nib7LB3BVFZhjw25qt3rc0Af3KhqomC+9XxeX/ACRGW9Jlc2SuLWWIjY1mWl83H+4eCye4ttHsfTVBc9lcHkuO9utBsb9Od1X7TbIspfVhszpC8OJyDS0C2fTe9z4LnZXSWMzuL0/YbaWkho2RumZv3c5w0sS4m3A5WWN2a2XbVTerdM+Kzd4GzXb1iLgDLjrmtnD6JKBmbjK/4n2B7d0BPmVK0gx+B3Nc0+Coa+o35CbXF8iP8IVLiuxNK4kQh8BGQLHuIPWQ4m/iFU/sCthFopBKBxduu8HH81pI0lRTtkbaRrXjg8A+GtkmKMNtui1u8LOftetj+8gkP4d4eIunGbaAfeROb3FpU1WqqMR3gLscbe4QfLI+RUdmJQ3sZNw8HgtP/wAgFWUm1NNIbF+58QuPJXLIGyNu1zXt6uU381Qs0rZBqx47nfVJbhoGjQOy4+RCjuwRl7+raD1DdPiLI+xEaSSM7HkjwddBNYCOg95PzN04JhwPcfqFUyCoHNqL/HE0+bbLjaqo6XQO/A8fmgumTN4v8Gn81IjdGdXvH4B+RVKyokOoj7t9TYXdXgSmi6gpqY86R/ew/VWENPRD23nsZZUEZ/l8ynDPbWw+abUxqI62kbzYnu7U6dqWt5kTW9pz8Asl69x0Dj5Bc9VIelre65UMaOba+U6G3YPqoUuPTO6XH8R/JVTaM35UhPktBhdZGxoD4S4e8L3+hRVYcUk6Qf6irzAIPX713vY4WIsb3Wmp6GPdBDBmAeUATnxuno6VjTdrWg6ZAD5KaKk4VUM5k5PU7/CmnYnUxfeMDhxH1GS0CLKaI2H1vrWb26W9Fj+SkoAQoBCEIPN3QtPshINGOhjD27wU12GSDouodVBO0ZMuu7Du7I3SKE/jcP8AxUunEztWws7C5x+QVOcQlZzoXk9RH1VbiW1dQY3iGF7Hbps629u26fBA16VmkU8TC8FzpC4ADdFmtIJ1v7QXmQoXWUrEMblmdead7yNM9OocFBMzTrd3aSuNu10nTe4ZVYRDFF61kLZS0B+7603dblXcDlnxSp4aefMC7dG2c42Gtgd4rE4Zh0dTPFE4FjXPAJbzuwWBXrmFejuhp25RveeMkjvk0geS3O2b0w3+n2skD4Z5o3tvum4JF9dQtLg2MSt5E85kB5r90B4z0cNHDuurXGKlkbg1sTQwDRrRa/G9s1VCqa7+GzwH0VzESsQo+USZI79eXyKg74Htx/1fUKQGRn2GeAXDTxf7bfJFR/trR7Te4hJNew6kHtTpoYvcHmmn4dCegjsuoI8tPTv50Ubvwt+iZbgFIdGbnwue3/yUh2GxcXj/ADsXPsLB/EcO5RTB2Yg6JJm9kp/O6WzAwNKqcdrmu+YThp29EniCk7lv4jfByoeZh5H/APS89rWfkE+ykA1kc78LQojL9D29zSU81nF7u5tlBNYxo0BPabJZkA91vmmI6QHX1h7bhS4qIDRjR22VDYqGnpc74Rl5J6MnoYB26rklWxuRdc8GC5XGVJdzWd7jfyCB8bx6fAJ2HD3vNhe54lKhpZXcewZBWNNhLh1KB6n2LmIuSwdV81qMDo3xt3X6BQ8MZOByXbw/mzHjqr2EutyrX6tFKFoQhZAhCEAhCEAhCEGQB7R3puWU36U1+2qdv8Rp7XtCRJtZTj24x+ILv/GD7J+opisxeNjSHPaMiCC7q4KvxDbqJkbnNlYS1pIa0tu4gZALHS+lipcLNa0DrN/HIZdSzaY82e3M2GV8lwRlbp20UcjHGWhpHv1DmgxnTQhmufTcKPgta97btwffa7RwdIRb+XfuAueOmsiyrkgIkjJa8HknrPBekbP7I4nWQmWqq5KcObeJu7yzfRz25brerXO+XTb4VUVDWgNw5kdrFo3Yg4EaG+8Tfr1U6faKZh/eRvY4jocx2vVvXViV5btJguKUlxJJM+IHKSJ73R9ptmz8QCrsPnmlblPIHEgAmR3SQL2vmvYm7U8SR8Ud/wC0qjxWgppnb4bEyTX1kZMb78S0tc13eqIuHbEMyM1ZM/qDg0edyrkYZTMG6wHLV0heSeoEnNZOrwucG7K956sreAI+SYEFSbA1jj3f9pqY2LKGMHIt8XfVOOpGHUg/iP1WWp6WbprHD+n6KV+9GlWPxWPyYrpi9OGR9BcOx5/O6YkwW/Nnkb3xu+bVAjrpAOVNEexrif8A80v7effLvgh/5BA47Z+Toqnd8bD8iuN2YmOtUe5jfqux1ruhsx/DGPyUplY//aP4ngf2hRTbNmyNaqTu3QnmYXGP4k0h6nE/JSIpne4wd5KnRVj+i3cP1TRCiw95+7hPa8klSW7Oyu+8eAOAyHkpJkedTbsXCXH9T+SmhUGBRM1N1JY+JvNbc/50qLugc4/52Jxkvujx+iCayoedAGhT6SkL9XWVXECTx+S0eEvDBYgElXBa0Me6wDgn0IWAIQhAIQhAIQhAIQhB57JhsP8AtNUV+EU5/hR94upApj0OI70Ogk94HtC6Ip8eoYW0swjgZvmN4baK+ZaQM7ZaryxmDVXRGR/7Z/4r2giUey09mSbfVOHOjcOw3UxXj7sJqhrvdm6Rfq0C0b/SDPE0BlGG2sBvu3zkPdYAB4rXVNa06h3gFntp5mfZyWtJcHNPQOmx07UDNL6Uqogh9I1t/aY6xHXuuvn3pifaUnlFkznOIFgGOcSTbiqAVvGw7XBPU87A5rnsdI0OBc1ly5wBuQDpdQXTIsRkP7ukLBxme1vkMwpP+n6wffSQMv0Ma95+YVxHtzA1o/cSNy0IZcdvKULGPSvBE3dihcXkX5W6wZ31ILjrwCDkWy7zm97rdJIazyzIUKoqaGE2fOwkdAJefBgKweMbUVFU4mWoAadGN3hGOrdtn2m5TNJTBw5Ut26FobYn6Ia9Ap9qsPvYP/8Arf8ARWP+oqMDJ291NieT/aqzBsBoYy1xZG52o35SfLeAWspcTp2c0UrezcJ8yUFTDjW/91T1D+yMAeZUyKlrX82kLR/6kjR5AFbCgx6IRbz5GDOw3bZ/CG5lcO1MXsse7uA+ZVRnYNmax3OFOzve4+QCsI9kZPalaPgZ+ZJU2Xa0AcwD4nC3yVVU7XOJydfqYMvEop92zzWc4ud8Ry8BkubzWjoA8B4qtdiE0nV25nxOS6yjJzcSe1TBIfiA9kE9mniuNe93V2a+K6yMDTPyHilh18tepuneUwDIwOs9X5lPBnvG3UNe9digceDR1a+Kkxxtb9SqjsO8eaN0eatcPpzfIFx4qFA+5yF1fUVU1gzVRY0rXAcpPJmmqQ/RPLnVgQhCKEIQgEIQgEIQgxDY43aPCDQHoN+wpj7Mw9C4aH3XFvYSumIVJE9vS4eBHyWUxD0gsgqHwyhw3CBv7vJNwD0G41Wsa+Zujg8fzfULxbbuol/aEznsLA5w3QRYENaG3aekG17qXYNdjHpEhYWckSNeDymWO7naxBAt4rkeP0U9muduF3suyv3OyPcV5q2Vp1Fj1K6wr0eVNSwTMc3cLjbiN02sQFOS4n7ZNMEkfqbva5pN47tLc7Z7uR8FTCSSoZf1kjN09Nr+Vrq9h2FqYm2bI09NntI8HA3XX4dMwcuFx62EPHhzvJVGXxOGSNgNw7OxOZcb5i4tlooLKN0jwAySxsLhpOvdxW8wGuhjqoxKHWJIsYy7MjLeaRkOsaL1GhlhP3YjPULKYrwxuw8x0LvAqTDsTPod6x1zNl7FimORQfePa02uGtbd3hb8lnanalsnMjefis0fmmDM4bsTu23reSv4cHiiFzYeSSayV+lmj+XXxK7Fhxcbm5PE5lMD5r425MaXdgsPEpv10smnJH8uviVZ0mB8VZiOOMZ68BqmCjpsBJN3a+JVkzDWMGdk86ZzuaN0eaZLGjNxv2nJUHrmjQXXbOd0W7fomnYixuQz+EX/AEShXk81ne76BUPNpr6kn5JZqGNyvnwbmVG9U53Pdlw0Hgg1MUfTc8AoiSyV7tBu9ZzKlw0ds3G54kqpGLvdlFH3lSYMFnlzkcQOGiotDXxsyLu4J6nxHePIZ3pqmwaGLN5BPWnpcfjjFmAJqY0GGA6u1UqorWM5zgPmsJLtLK7Jlx2ZJhrnON5HLNabI49vG0bS5OvqJD7sY8XfRU+F1ZtusCuIqEuzcpsHIH2PJu5x1JU+K9uVquRwBuicU0CEIQCEIQYZtileq4EqNBVsdo4H5qU1dWSC0jrUDE6aORtpow4fzNBt2HoVsEFl/oUHm2KbBUj84y+I9Q3m+BN/NTdlamehYY3yRyxAksAY8PFzc3N7eRWuqqKM85hHWP0XiWOTyxzyxmRzg17wCTcEXy8rKdRfXsNFtjRzndL2BwyIJGv+dSqKyYlxtpc2tkLdC8X+yZktcQTqrXAaavJ/cmTd4kkM8/opsqrnaPaZ8b3xRgb7TYnI2yByB+ipaXaWoL28lznDTdJDr3yIDVbVmw08jzLJIHSOtvWbYZAAeQCn7KbOyxVTXSg7gBsQSRfuzUFphtA97Q+Rpa92bg47zr36SriDDOpaKCJhGgKVIA3PLv6OxXEV9Ng/FTzHHEOUc+A1Kiz4kTkzT3ujuHT3plkWdzmeknUqiRJWvfk0bjfP9E2A1uZ169U3JUWyCivk7ygcnq3uybYDicz3DQJj7NfNxJ7V1oe7QKRFgrnc42UVH9exv0C6Kx7so2eKsY8OhZziCerNPHEWN5jR2n6IK+LB5pOc4gcFYQYFFHm8i6jvxSR2QJ7k2KeR2uXapotHYnHGLMaFEmx57sm37kz9jY3N7vEoFW0fdtv16DxOqluemE+rkfqbfNAhY3U7x8V3dc7nGw4DIfVSqelA0CxfpqfJuNpOgt26qZTUIvc5nrU2ioC4q/pcIaFO6dRCwyAgg2WgCRHEBoEtakS0IQhVAhCEAhCEHh0e0dMfbt8QIVxQYoHD93IHjqN15y+jTQpy03aS08QbFWfbXF6/DXE9Nj1/VQ67bKGnmEVReO7Q5r7XY4HI5jMZ9S8+ptpqmP2g8cHi/nqoe1e0P2mJm9HuvY42IN22cMxnmMwFef4zxeyUWKxSi8cjHj+Ug/8ASy2N+jeOaR8scjmPe4ucHDeZc62tYjzXkVNWuYbscWkdIJB8Qtbg/pGqY7B7hIP59f6hn43TlL6ZZ4frvR5M2/IDxxjIv/SbFObPekeCBop6pjgGEtZIG3BaNN4a+F03tF6TfX07fs4khkD7PcBew3TYsf8AFxsVhH1JuS/lBxJJtdpJzNx0Ep54evdsOrqSpbvQSsfxANyO1vOHgmZ6gA2Y3vOXksv6M9mqWSMygfv2OIIJzYMi0tGouOlbKtp2jI63zJJ/wrSKoVDieTcnjoAp285wHrHXt4d/FDWAaZ9mneUpzAOdyj0D2QooYekZD3j0/CE3LL0D9T2pmSpLnWbmek9A6k/HGGi5zKI5HSl3UnhDG3U3PUo89SbXJ3W9ajR77/u2k/zO0UVYuxG3NACimuLzYEuPAXP6J2HBhrK4vPD2fBKq8VigFiQ3g1ou49wQEdC45uIaPEpx0MbBvOIsOlxAHiclSy41PL90wRN95/Kf3N0CSzA9929M50ruLzcDsboFi/UjXFZf6jivaMGT4G8n+o2C79qlfwjH9TvHQeCXBRgCwClRwrN+rWsiHDh4vc3J4nMqbHTqRHEn2RLKmooFNhp0MjUqIKxmrHDmWVwFU0iso3rcZpxCLoVQIQhAIQhAIQhB85bi4YU+GpQYubqguplFqcODmkFW5Ym3xIMfVYM9mY5Q6tfBQmyEaraywKtq8LDtQrqYufR/itG6M0tRuskc4lhdbdeHezc5Xv0HuU3FPRqYp2yQAOaHtJjcSGuAIJAdqOwrz2swFxcLHLp4rZ7L7eSU49TUEvhtutcbl8fDrc3zHRwXSWMZXpFPSwuIduhsgAvawcO22qVW0zdXG5A715W/aaaprGxU8nqW3O5JblOLRcX4A20W3idOfvt1x6XNFgbcW9C1rOJvrb83Icfooj3F+Tcm9LuPZ9VIqGXAGg8z1LMbS7WCAGOGzpdOLY+3i7qS3FxpYWBos1dYS42YN4jVx5g+q8ywnH6hjuXeQOPK94/UL0WPGwY2mJhJI0ILWt7b5+CzsXKnx4a2+8877uvmjsCTVYuxmQ5R91n5nQKuc2ST7x+Xut5LfqU9DSgaCyzfv8XiZmqJpcr+rbwbm49rvouU2EtbnbPpJzJ7Sc1YshUhsK5260ix06lMhT7YU8yJFMshT7IE62NOBquIQ1ida1cAS2hEKaE/GmwE4xUToHKdHIq2NyksetRlPa9LD1DZInWyKok3QmmvSw5ApCEIBCEIPntoSwEIWHR2ySWoQoGXBNOhXUKKYfTBRZcPBQhAwMJBK0uC7QywWbL+8ZpcnltHUekdR8UIVlsSzUvGcWdJyYCQHav0IB9lo6D1qqo9nGjXM9a4hLbVkxd0uFgaAKzip11CyJDYFIZChCqHmQp9sa6hA41qcahCqFLoCEKhTQnGhCECwE41CEQ60p9jlxCsQ81yca5CFpDjXJ1rlxCB5qUhCAQhCD//2Q=="/>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7418" name="AutoShape 10" descr="data:image/jpeg;base64,/9j/4AAQSkZJRgABAQAAAQABAAD/2wCEAAkGBhQSEBUUEhQVFRUUFRQUFBgVGBgYFBUXFRQVFBQVFBYaHCceFxkkGRQUHy8gIycpLCwsFR4xNTAqNSYrLCkBCQoKDgwOFA8PFCkYFBgpKSkpKSkpKSkpKSkpKSkpKSkpKSkpKSkpKSkpKSkpKSkpKSkpKSkpKSkpKSkpKSkpKf/AABEIALcBEwMBIgACEQEDEQH/xAAcAAABBQEBAQAAAAAAAAAAAAAAAgMEBQYBBwj/xABFEAABAwIDAwgHBQcEAQUBAAABAAIDBBEFITEGElEiMkFhcYGRoQcTQlJysdEUM4LB4RUjQ2KSsvAWU9LxwmODoqOzRP/EABcBAQEBAQAAAAAAAAAAAAAAAAABAgP/xAAcEQEBAQADAQEBAAAAAAAAAAAAARESITECUYH/2gAMAwEAAhEDEQA/APaYgnUliUgEIQgEIQgEIQgEIQgEIQgEIQgEIQgEIQgEIQgEIQgEWQhByyN1dQgTuLnq0tCBsxLhgTqEEc06adShTUIKx9EOCYfhw4K5LUkxKYKE4U3ghXnqEJgWxKSGIllDRdxsFQtCjnEI/eC5+04/eCuCShR24gw6OSjWN4qB5MVVfHH949jPicB80xNi7B1rxv0sbQ79Y0NNtyJoOfSXOd8iEHqtRttSM/ih3wgnz0T2D7TxVJIZvC3S4ck9jtL9V182OxU+8VrtmfSjBT07YpTJvNLug7ticrFWK92NYy9t4IqqkMje+xduNc6w1O6CbDrNl5XQekOCc2jkbfW2Ydb8QV5TbSPaeTNvDg5o+YcFcRAl9NjfZpHfjla3xAaVFf6aJTzaaIfFK4/JoV7WyUdYxzamKO7wA57bB+WnLHKHisfivoZicN6kqcvdlAd3CRv5hMG02G28lrHyNng9W1oBjlYHepd7zC53tdnXwz2Dq2MavZ/UF4DR45NhkZglpnuDHO5bLOBub3yurCh9IMcudi3t1TB7ZDiEb3brXtceAN1IXk1Djw3g5jyCMxotZQbadDxccRr4KYNahQqTF45Oa4dhyKmByg6hCEAhCEAhCEAhCLoBC5vDiuoBCEIBCEIBCEIKaXaJjOdqoU21rXWDQzXO5v5JT8Dmdq5h7f8ApR3bIE6tiPd+i10FSY3G7XdHUCLeaZfjEf8A6Y7SFHrtkxG0vdFFYa2/6VLI6JmjGf0laReux5v+4wdhH5KNLjjP9wdyoH4zGDzAO4pP+o2D2QO4pgtpcTafePcVQV2GU0khkfDvPNrl1+gWGRNtAqLazbeZj2NgIaC0l12gkm9ha4WXl2tqXG5kPcGj8lNXGtxvZuKdrQAIw0k8gNz7cjwWPr8AY15DpmtsSALsuBc2uBn5BNv2iqDrK/uNvkq9mEVNTITFFLLc5lrSRci5u7S/epqpTKOFhyndf+U/otrsFFC7f0kI3bF/KcNchw04LM0voyrDm+NrOovaT4Byto9iZ6e7o3PGWbWOZvG3SATc9ysRvZ6N2oZH5f8AFOwyzxtyIHwkfIR/NeaT7VbhDHSVDHDIh+RJ62+ryV9g1bIcnPmJdl7O72k3BPcqLSvc97icr+R+SqZ6dp+9i7wL/qFfOpN2POS7icrjIDgRfPxUCWoLOcCRxaCW/ooKtuEMOcTy3sP5FPs+0x81zZB15Hx0T7aiF55zb/0lS44SNHXHj5hFNU21D2feRPb1gbw8lpMJ27GQbMPhf9DmO5UzBxHglOoY3agd4UR6FR7WgjltPaw7w8Dn81a0+NRP5r2k8Cd13gV5VHhLBzHFvwvLfK6mRwS6esLhwcGv+YuriPUjVAagpIrW8D4Lz6CObolez4XEDwJIVpS1j2c+Yu7XMH5KcRrxUX0HiuhxP6LMnaYDQt83H6KO/aOV3N3z2ANV4prXmPj5lILmjVzfJZAtqpPYd+Ikp+DCKj2mDxt+aYa0+9Hxb4hc3G+y63YVW02Ge/H4PU+DDmA3ANxxKipMTSNTdLQhZUIQhAIQhBjY9ppR0g9oCeZtTIfd8FmpKAdD3DvBTH7Ife4ncB1NH1XbIy1NZXumFnnLgMlDGGxdLb9pVV+z5LcmZ1+LmgjyKbjw6rvnPGB1Mdf+6yC6GGRe43wCV9nib7LB3BVFZhjw25qt3rc0Af3KhqomC+9XxeX/ACRGW9Jlc2SuLWWIjY1mWl83H+4eCye4ttHsfTVBc9lcHkuO9utBsb9Od1X7TbIspfVhszpC8OJyDS0C2fTe9z4LnZXSWMzuL0/YbaWkho2RumZv3c5w0sS4m3A5WWN2a2XbVTerdM+Kzd4GzXb1iLgDLjrmtnD6JKBmbjK/4n2B7d0BPmVK0gx+B3Nc0+Coa+o35CbXF8iP8IVLiuxNK4kQh8BGQLHuIPWQ4m/iFU/sCthFopBKBxduu8HH81pI0lRTtkbaRrXjg8A+GtkmKMNtui1u8LOftetj+8gkP4d4eIunGbaAfeROb3FpU1WqqMR3gLscbe4QfLI+RUdmJQ3sZNw8HgtP/wAgFWUm1NNIbF+58QuPJXLIGyNu1zXt6uU381Qs0rZBqx47nfVJbhoGjQOy4+RCjuwRl7+raD1DdPiLI+xEaSSM7HkjwddBNYCOg95PzN04JhwPcfqFUyCoHNqL/HE0+bbLjaqo6XQO/A8fmgumTN4v8Gn81IjdGdXvH4B+RVKyokOoj7t9TYXdXgSmi6gpqY86R/ew/VWENPRD23nsZZUEZ/l8ynDPbWw+abUxqI62kbzYnu7U6dqWt5kTW9pz8Asl69x0Dj5Bc9VIelre65UMaOba+U6G3YPqoUuPTO6XH8R/JVTaM35UhPktBhdZGxoD4S4e8L3+hRVYcUk6Qf6irzAIPX713vY4WIsb3Wmp6GPdBDBmAeUATnxuno6VjTdrWg6ZAD5KaKk4VUM5k5PU7/CmnYnUxfeMDhxH1GS0CLKaI2H1vrWb26W9Fj+SkoAQoBCEIPN3QtPshINGOhjD27wU12GSDouodVBO0ZMuu7Du7I3SKE/jcP8AxUunEztWws7C5x+QVOcQlZzoXk9RH1VbiW1dQY3iGF7Hbps629u26fBA16VmkU8TC8FzpC4ADdFmtIJ1v7QXmQoXWUrEMblmdead7yNM9OocFBMzTrd3aSuNu10nTe4ZVYRDFF61kLZS0B+7603dblXcDlnxSp4aefMC7dG2c42Gtgd4rE4Zh0dTPFE4FjXPAJbzuwWBXrmFejuhp25RveeMkjvk0geS3O2b0w3+n2skD4Z5o3tvum4JF9dQtLg2MSt5E85kB5r90B4z0cNHDuurXGKlkbg1sTQwDRrRa/G9s1VCqa7+GzwH0VzESsQo+USZI79eXyKg74Htx/1fUKQGRn2GeAXDTxf7bfJFR/trR7Te4hJNew6kHtTpoYvcHmmn4dCegjsuoI8tPTv50Ubvwt+iZbgFIdGbnwue3/yUh2GxcXj/ADsXPsLB/EcO5RTB2Yg6JJm9kp/O6WzAwNKqcdrmu+YThp29EniCk7lv4jfByoeZh5H/APS89rWfkE+ykA1kc78LQojL9D29zSU81nF7u5tlBNYxo0BPabJZkA91vmmI6QHX1h7bhS4qIDRjR22VDYqGnpc74Rl5J6MnoYB26rklWxuRdc8GC5XGVJdzWd7jfyCB8bx6fAJ2HD3vNhe54lKhpZXcewZBWNNhLh1KB6n2LmIuSwdV81qMDo3xt3X6BQ8MZOByXbw/mzHjqr2EutyrX6tFKFoQhZAhCEAhCEAhCEGQB7R3puWU36U1+2qdv8Rp7XtCRJtZTj24x+ILv/GD7J+opisxeNjSHPaMiCC7q4KvxDbqJkbnNlYS1pIa0tu4gZALHS+lipcLNa0DrN/HIZdSzaY82e3M2GV8lwRlbp20UcjHGWhpHv1DmgxnTQhmufTcKPgta97btwffa7RwdIRb+XfuAueOmsiyrkgIkjJa8HknrPBekbP7I4nWQmWqq5KcObeJu7yzfRz25brerXO+XTb4VUVDWgNw5kdrFo3Yg4EaG+8Tfr1U6faKZh/eRvY4jocx2vVvXViV5btJguKUlxJJM+IHKSJ73R9ptmz8QCrsPnmlblPIHEgAmR3SQL2vmvYm7U8SR8Ud/wC0qjxWgppnb4bEyTX1kZMb78S0tc13eqIuHbEMyM1ZM/qDg0edyrkYZTMG6wHLV0heSeoEnNZOrwucG7K956sreAI+SYEFSbA1jj3f9pqY2LKGMHIt8XfVOOpGHUg/iP1WWp6WbprHD+n6KV+9GlWPxWPyYrpi9OGR9BcOx5/O6YkwW/Nnkb3xu+bVAjrpAOVNEexrif8A80v7effLvgh/5BA47Z+Toqnd8bD8iuN2YmOtUe5jfqux1ruhsx/DGPyUplY//aP4ngf2hRTbNmyNaqTu3QnmYXGP4k0h6nE/JSIpne4wd5KnRVj+i3cP1TRCiw95+7hPa8klSW7Oyu+8eAOAyHkpJkedTbsXCXH9T+SmhUGBRM1N1JY+JvNbc/50qLugc4/52Jxkvujx+iCayoedAGhT6SkL9XWVXECTx+S0eEvDBYgElXBa0Me6wDgn0IWAIQhAIQhAIQhAIQhB57JhsP8AtNUV+EU5/hR94upApj0OI70Ogk94HtC6Ip8eoYW0swjgZvmN4baK+ZaQM7ZaryxmDVXRGR/7Z/4r2giUey09mSbfVOHOjcOw3UxXj7sJqhrvdm6Rfq0C0b/SDPE0BlGG2sBvu3zkPdYAB4rXVNa06h3gFntp5mfZyWtJcHNPQOmx07UDNL6Uqogh9I1t/aY6xHXuuvn3pifaUnlFkznOIFgGOcSTbiqAVvGw7XBPU87A5rnsdI0OBc1ly5wBuQDpdQXTIsRkP7ukLBxme1vkMwpP+n6wffSQMv0Ma95+YVxHtzA1o/cSNy0IZcdvKULGPSvBE3dihcXkX5W6wZ31ILjrwCDkWy7zm97rdJIazyzIUKoqaGE2fOwkdAJefBgKweMbUVFU4mWoAadGN3hGOrdtn2m5TNJTBw5Ut26FobYn6Ia9Ap9qsPvYP/8Arf8ARWP+oqMDJ291NieT/aqzBsBoYy1xZG52o35SfLeAWspcTp2c0UrezcJ8yUFTDjW/91T1D+yMAeZUyKlrX82kLR/6kjR5AFbCgx6IRbz5GDOw3bZ/CG5lcO1MXsse7uA+ZVRnYNmax3OFOzve4+QCsI9kZPalaPgZ+ZJU2Xa0AcwD4nC3yVVU7XOJydfqYMvEop92zzWc4ud8Ry8BkubzWjoA8B4qtdiE0nV25nxOS6yjJzcSe1TBIfiA9kE9mniuNe93V2a+K6yMDTPyHilh18tepuneUwDIwOs9X5lPBnvG3UNe9digceDR1a+Kkxxtb9SqjsO8eaN0eatcPpzfIFx4qFA+5yF1fUVU1gzVRY0rXAcpPJmmqQ/RPLnVgQhCKEIQgEIQgEIQgxDY43aPCDQHoN+wpj7Mw9C4aH3XFvYSumIVJE9vS4eBHyWUxD0gsgqHwyhw3CBv7vJNwD0G41Wsa+Zujg8fzfULxbbuol/aEznsLA5w3QRYENaG3aekG17qXYNdjHpEhYWckSNeDymWO7naxBAt4rkeP0U9muduF3suyv3OyPcV5q2Vp1Fj1K6wr0eVNSwTMc3cLjbiN02sQFOS4n7ZNMEkfqbva5pN47tLc7Z7uR8FTCSSoZf1kjN09Nr+Vrq9h2FqYm2bI09NntI8HA3XX4dMwcuFx62EPHhzvJVGXxOGSNgNw7OxOZcb5i4tlooLKN0jwAySxsLhpOvdxW8wGuhjqoxKHWJIsYy7MjLeaRkOsaL1GhlhP3YjPULKYrwxuw8x0LvAqTDsTPod6x1zNl7FimORQfePa02uGtbd3hb8lnanalsnMjefis0fmmDM4bsTu23reSv4cHiiFzYeSSayV+lmj+XXxK7Fhxcbm5PE5lMD5r425MaXdgsPEpv10smnJH8uviVZ0mB8VZiOOMZ68BqmCjpsBJN3a+JVkzDWMGdk86ZzuaN0eaZLGjNxv2nJUHrmjQXXbOd0W7fomnYixuQz+EX/AEShXk81ne76BUPNpr6kn5JZqGNyvnwbmVG9U53Pdlw0Hgg1MUfTc8AoiSyV7tBu9ZzKlw0ds3G54kqpGLvdlFH3lSYMFnlzkcQOGiotDXxsyLu4J6nxHePIZ3pqmwaGLN5BPWnpcfjjFmAJqY0GGA6u1UqorWM5zgPmsJLtLK7Jlx2ZJhrnON5HLNabI49vG0bS5OvqJD7sY8XfRU+F1ZtusCuIqEuzcpsHIH2PJu5x1JU+K9uVquRwBuicU0CEIQCEIQYZtileq4EqNBVsdo4H5qU1dWSC0jrUDE6aORtpow4fzNBt2HoVsEFl/oUHm2KbBUj84y+I9Q3m+BN/NTdlamehYY3yRyxAksAY8PFzc3N7eRWuqqKM85hHWP0XiWOTyxzyxmRzg17wCTcEXy8rKdRfXsNFtjRzndL2BwyIJGv+dSqKyYlxtpc2tkLdC8X+yZktcQTqrXAaavJ/cmTd4kkM8/opsqrnaPaZ8b3xRgb7TYnI2yByB+ipaXaWoL28lznDTdJDr3yIDVbVmw08jzLJIHSOtvWbYZAAeQCn7KbOyxVTXSg7gBsQSRfuzUFphtA97Q+Rpa92bg47zr36SriDDOpaKCJhGgKVIA3PLv6OxXEV9Ng/FTzHHEOUc+A1Kiz4kTkzT3ujuHT3plkWdzmeknUqiRJWvfk0bjfP9E2A1uZ169U3JUWyCivk7ygcnq3uybYDicz3DQJj7NfNxJ7V1oe7QKRFgrnc42UVH9exv0C6Kx7so2eKsY8OhZziCerNPHEWN5jR2n6IK+LB5pOc4gcFYQYFFHm8i6jvxSR2QJ7k2KeR2uXapotHYnHGLMaFEmx57sm37kz9jY3N7vEoFW0fdtv16DxOqluemE+rkfqbfNAhY3U7x8V3dc7nGw4DIfVSqelA0CxfpqfJuNpOgt26qZTUIvc5nrU2ioC4q/pcIaFO6dRCwyAgg2WgCRHEBoEtakS0IQhVAhCEAhCEHh0e0dMfbt8QIVxQYoHD93IHjqN15y+jTQpy03aS08QbFWfbXF6/DXE9Nj1/VQ67bKGnmEVReO7Q5r7XY4HI5jMZ9S8+ptpqmP2g8cHi/nqoe1e0P2mJm9HuvY42IN22cMxnmMwFef4zxeyUWKxSi8cjHj+Ug/8ASy2N+jeOaR8scjmPe4ucHDeZc62tYjzXkVNWuYbscWkdIJB8Qtbg/pGqY7B7hIP59f6hn43TlL6ZZ4frvR5M2/IDxxjIv/SbFObPekeCBop6pjgGEtZIG3BaNN4a+F03tF6TfX07fs4khkD7PcBew3TYsf8AFxsVhH1JuS/lBxJJtdpJzNx0Ep54evdsOrqSpbvQSsfxANyO1vOHgmZ6gA2Y3vOXksv6M9mqWSMygfv2OIIJzYMi0tGouOlbKtp2jI63zJJ/wrSKoVDieTcnjoAp285wHrHXt4d/FDWAaZ9mneUpzAOdyj0D2QooYekZD3j0/CE3LL0D9T2pmSpLnWbmek9A6k/HGGi5zKI5HSl3UnhDG3U3PUo89SbXJ3W9ajR77/u2k/zO0UVYuxG3NACimuLzYEuPAXP6J2HBhrK4vPD2fBKq8VigFiQ3g1ou49wQEdC45uIaPEpx0MbBvOIsOlxAHiclSy41PL90wRN95/Kf3N0CSzA9929M50ruLzcDsboFi/UjXFZf6jivaMGT4G8n+o2C79qlfwjH9TvHQeCXBRgCwClRwrN+rWsiHDh4vc3J4nMqbHTqRHEn2RLKmooFNhp0MjUqIKxmrHDmWVwFU0iso3rcZpxCLoVQIQhAIQhAIQhB85bi4YU+GpQYubqguplFqcODmkFW5Ym3xIMfVYM9mY5Q6tfBQmyEaraywKtq8LDtQrqYufR/itG6M0tRuskc4lhdbdeHezc5Xv0HuU3FPRqYp2yQAOaHtJjcSGuAIJAdqOwrz2swFxcLHLp4rZ7L7eSU49TUEvhtutcbl8fDrc3zHRwXSWMZXpFPSwuIduhsgAvawcO22qVW0zdXG5A715W/aaaprGxU8nqW3O5JblOLRcX4A20W3idOfvt1x6XNFgbcW9C1rOJvrb83Icfooj3F+Tcm9LuPZ9VIqGXAGg8z1LMbS7WCAGOGzpdOLY+3i7qS3FxpYWBos1dYS42YN4jVx5g+q8ywnH6hjuXeQOPK94/UL0WPGwY2mJhJI0ILWt7b5+CzsXKnx4a2+8877uvmjsCTVYuxmQ5R91n5nQKuc2ST7x+Xut5LfqU9DSgaCyzfv8XiZmqJpcr+rbwbm49rvouU2EtbnbPpJzJ7Sc1YshUhsK5260ix06lMhT7YU8yJFMshT7IE62NOBquIQ1ida1cAS2hEKaE/GmwE4xUToHKdHIq2NyksetRlPa9LD1DZInWyKok3QmmvSw5ApCEIBCEIPntoSwEIWHR2ySWoQoGXBNOhXUKKYfTBRZcPBQhAwMJBK0uC7QywWbL+8ZpcnltHUekdR8UIVlsSzUvGcWdJyYCQHav0IB9lo6D1qqo9nGjXM9a4hLbVkxd0uFgaAKzip11CyJDYFIZChCqHmQp9sa6hA41qcahCqFLoCEKhTQnGhCECwE41CEQ60p9jlxCsQ81yca5CFpDjXJ1rlxCB5qUhCAQhCD//2Q=="/>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7420" name="AutoShape 12" descr="data:image/jpeg;base64,/9j/4AAQSkZJRgABAQAAAQABAAD/2wCEAAkGBhQSEBUUEhQVFRUUFRQUFBgVGBgYFBUXFRQVFBQVFBYaHCceFxkkGRQUHy8gIycpLCwsFR4xNTAqNSYrLCkBCQoKDgwOFA8PFCkYFBgpKSkpKSkpKSkpKSkpKSkpKSkpKSkpKSkpKSkpKSkpKSkpKSkpKSkpKSkpKSkpKSkpKf/AABEIALcBEwMBIgACEQEDEQH/xAAcAAABBQEBAQAAAAAAAAAAAAAAAgMEBQYBBwj/xABFEAABAwIDAwgHBQcEAQUBAAABAAIDBBEFITEGElEiMkFhcYGRoQcTQlJysdEUM4LB4RUjQ2KSsvAWU9LxwmODoqOzRP/EABcBAQEBAQAAAAAAAAAAAAAAAAABAgP/xAAcEQEBAQADAQEBAAAAAAAAAAAAARESITECUYH/2gAMAwEAAhEDEQA/APaYgnUliUgEIQgEIQgEIQgEIQgEIQgEIQgEIQgEIQgEIQgEIQgEWQhByyN1dQgTuLnq0tCBsxLhgTqEEc06adShTUIKx9EOCYfhw4K5LUkxKYKE4U3ghXnqEJgWxKSGIllDRdxsFQtCjnEI/eC5+04/eCuCShR24gw6OSjWN4qB5MVVfHH949jPicB80xNi7B1rxv0sbQ79Y0NNtyJoOfSXOd8iEHqtRttSM/ih3wgnz0T2D7TxVJIZvC3S4ck9jtL9V182OxU+8VrtmfSjBT07YpTJvNLug7ticrFWK92NYy9t4IqqkMje+xduNc6w1O6CbDrNl5XQekOCc2jkbfW2Ydb8QV5TbSPaeTNvDg5o+YcFcRAl9NjfZpHfjla3xAaVFf6aJTzaaIfFK4/JoV7WyUdYxzamKO7wA57bB+WnLHKHisfivoZicN6kqcvdlAd3CRv5hMG02G28lrHyNng9W1oBjlYHepd7zC53tdnXwz2Dq2MavZ/UF4DR45NhkZglpnuDHO5bLOBub3yurCh9IMcudi3t1TB7ZDiEb3brXtceAN1IXk1Djw3g5jyCMxotZQbadDxccRr4KYNahQqTF45Oa4dhyKmByg6hCEAhCEAhCEAhCLoBC5vDiuoBCEIBCEIBCEIKaXaJjOdqoU21rXWDQzXO5v5JT8Dmdq5h7f8ApR3bIE6tiPd+i10FSY3G7XdHUCLeaZfjEf8A6Y7SFHrtkxG0vdFFYa2/6VLI6JmjGf0laReux5v+4wdhH5KNLjjP9wdyoH4zGDzAO4pP+o2D2QO4pgtpcTafePcVQV2GU0khkfDvPNrl1+gWGRNtAqLazbeZj2NgIaC0l12gkm9ha4WXl2tqXG5kPcGj8lNXGtxvZuKdrQAIw0k8gNz7cjwWPr8AY15DpmtsSALsuBc2uBn5BNv2iqDrK/uNvkq9mEVNTITFFLLc5lrSRci5u7S/epqpTKOFhyndf+U/otrsFFC7f0kI3bF/KcNchw04LM0voyrDm+NrOovaT4Byto9iZ6e7o3PGWbWOZvG3SATc9ysRvZ6N2oZH5f8AFOwyzxtyIHwkfIR/NeaT7VbhDHSVDHDIh+RJ62+ryV9g1bIcnPmJdl7O72k3BPcqLSvc97icr+R+SqZ6dp+9i7wL/qFfOpN2POS7icrjIDgRfPxUCWoLOcCRxaCW/ooKtuEMOcTy3sP5FPs+0x81zZB15Hx0T7aiF55zb/0lS44SNHXHj5hFNU21D2feRPb1gbw8lpMJ27GQbMPhf9DmO5UzBxHglOoY3agd4UR6FR7WgjltPaw7w8Dn81a0+NRP5r2k8Cd13gV5VHhLBzHFvwvLfK6mRwS6esLhwcGv+YuriPUjVAagpIrW8D4Lz6CObolez4XEDwJIVpS1j2c+Yu7XMH5KcRrxUX0HiuhxP6LMnaYDQt83H6KO/aOV3N3z2ANV4prXmPj5lILmjVzfJZAtqpPYd+Ikp+DCKj2mDxt+aYa0+9Hxb4hc3G+y63YVW02Ge/H4PU+DDmA3ANxxKipMTSNTdLQhZUIQhAIQhBjY9ppR0g9oCeZtTIfd8FmpKAdD3DvBTH7Ife4ncB1NH1XbIy1NZXumFnnLgMlDGGxdLb9pVV+z5LcmZ1+LmgjyKbjw6rvnPGB1Mdf+6yC6GGRe43wCV9nib7LB3BVFZhjw25qt3rc0Af3KhqomC+9XxeX/ACRGW9Jlc2SuLWWIjY1mWl83H+4eCye4ttHsfTVBc9lcHkuO9utBsb9Od1X7TbIspfVhszpC8OJyDS0C2fTe9z4LnZXSWMzuL0/YbaWkho2RumZv3c5w0sS4m3A5WWN2a2XbVTerdM+Kzd4GzXb1iLgDLjrmtnD6JKBmbjK/4n2B7d0BPmVK0gx+B3Nc0+Coa+o35CbXF8iP8IVLiuxNK4kQh8BGQLHuIPWQ4m/iFU/sCthFopBKBxduu8HH81pI0lRTtkbaRrXjg8A+GtkmKMNtui1u8LOftetj+8gkP4d4eIunGbaAfeROb3FpU1WqqMR3gLscbe4QfLI+RUdmJQ3sZNw8HgtP/wAgFWUm1NNIbF+58QuPJXLIGyNu1zXt6uU381Qs0rZBqx47nfVJbhoGjQOy4+RCjuwRl7+raD1DdPiLI+xEaSSM7HkjwddBNYCOg95PzN04JhwPcfqFUyCoHNqL/HE0+bbLjaqo6XQO/A8fmgumTN4v8Gn81IjdGdXvH4B+RVKyokOoj7t9TYXdXgSmi6gpqY86R/ew/VWENPRD23nsZZUEZ/l8ynDPbWw+abUxqI62kbzYnu7U6dqWt5kTW9pz8Asl69x0Dj5Bc9VIelre65UMaOba+U6G3YPqoUuPTO6XH8R/JVTaM35UhPktBhdZGxoD4S4e8L3+hRVYcUk6Qf6irzAIPX713vY4WIsb3Wmp6GPdBDBmAeUATnxuno6VjTdrWg6ZAD5KaKk4VUM5k5PU7/CmnYnUxfeMDhxH1GS0CLKaI2H1vrWb26W9Fj+SkoAQoBCEIPN3QtPshINGOhjD27wU12GSDouodVBO0ZMuu7Du7I3SKE/jcP8AxUunEztWws7C5x+QVOcQlZzoXk9RH1VbiW1dQY3iGF7Hbps629u26fBA16VmkU8TC8FzpC4ADdFmtIJ1v7QXmQoXWUrEMblmdead7yNM9OocFBMzTrd3aSuNu10nTe4ZVYRDFF61kLZS0B+7603dblXcDlnxSp4aefMC7dG2c42Gtgd4rE4Zh0dTPFE4FjXPAJbzuwWBXrmFejuhp25RveeMkjvk0geS3O2b0w3+n2skD4Z5o3tvum4JF9dQtLg2MSt5E85kB5r90B4z0cNHDuurXGKlkbg1sTQwDRrRa/G9s1VCqa7+GzwH0VzESsQo+USZI79eXyKg74Htx/1fUKQGRn2GeAXDTxf7bfJFR/trR7Te4hJNew6kHtTpoYvcHmmn4dCegjsuoI8tPTv50Ubvwt+iZbgFIdGbnwue3/yUh2GxcXj/ADsXPsLB/EcO5RTB2Yg6JJm9kp/O6WzAwNKqcdrmu+YThp29EniCk7lv4jfByoeZh5H/APS89rWfkE+ykA1kc78LQojL9D29zSU81nF7u5tlBNYxo0BPabJZkA91vmmI6QHX1h7bhS4qIDRjR22VDYqGnpc74Rl5J6MnoYB26rklWxuRdc8GC5XGVJdzWd7jfyCB8bx6fAJ2HD3vNhe54lKhpZXcewZBWNNhLh1KB6n2LmIuSwdV81qMDo3xt3X6BQ8MZOByXbw/mzHjqr2EutyrX6tFKFoQhZAhCEAhCEAhCEGQB7R3puWU36U1+2qdv8Rp7XtCRJtZTj24x+ILv/GD7J+opisxeNjSHPaMiCC7q4KvxDbqJkbnNlYS1pIa0tu4gZALHS+lipcLNa0DrN/HIZdSzaY82e3M2GV8lwRlbp20UcjHGWhpHv1DmgxnTQhmufTcKPgta97btwffa7RwdIRb+XfuAueOmsiyrkgIkjJa8HknrPBekbP7I4nWQmWqq5KcObeJu7yzfRz25brerXO+XTb4VUVDWgNw5kdrFo3Yg4EaG+8Tfr1U6faKZh/eRvY4jocx2vVvXViV5btJguKUlxJJM+IHKSJ73R9ptmz8QCrsPnmlblPIHEgAmR3SQL2vmvYm7U8SR8Ud/wC0qjxWgppnb4bEyTX1kZMb78S0tc13eqIuHbEMyM1ZM/qDg0edyrkYZTMG6wHLV0heSeoEnNZOrwucG7K956sreAI+SYEFSbA1jj3f9pqY2LKGMHIt8XfVOOpGHUg/iP1WWp6WbprHD+n6KV+9GlWPxWPyYrpi9OGR9BcOx5/O6YkwW/Nnkb3xu+bVAjrpAOVNEexrif8A80v7effLvgh/5BA47Z+Toqnd8bD8iuN2YmOtUe5jfqux1ruhsx/DGPyUplY//aP4ngf2hRTbNmyNaqTu3QnmYXGP4k0h6nE/JSIpne4wd5KnRVj+i3cP1TRCiw95+7hPa8klSW7Oyu+8eAOAyHkpJkedTbsXCXH9T+SmhUGBRM1N1JY+JvNbc/50qLugc4/52Jxkvujx+iCayoedAGhT6SkL9XWVXECTx+S0eEvDBYgElXBa0Me6wDgn0IWAIQhAIQhAIQhAIQhB57JhsP8AtNUV+EU5/hR94upApj0OI70Ogk94HtC6Ip8eoYW0swjgZvmN4baK+ZaQM7ZaryxmDVXRGR/7Z/4r2giUey09mSbfVOHOjcOw3UxXj7sJqhrvdm6Rfq0C0b/SDPE0BlGG2sBvu3zkPdYAB4rXVNa06h3gFntp5mfZyWtJcHNPQOmx07UDNL6Uqogh9I1t/aY6xHXuuvn3pifaUnlFkznOIFgGOcSTbiqAVvGw7XBPU87A5rnsdI0OBc1ly5wBuQDpdQXTIsRkP7ukLBxme1vkMwpP+n6wffSQMv0Ma95+YVxHtzA1o/cSNy0IZcdvKULGPSvBE3dihcXkX5W6wZ31ILjrwCDkWy7zm97rdJIazyzIUKoqaGE2fOwkdAJefBgKweMbUVFU4mWoAadGN3hGOrdtn2m5TNJTBw5Ut26FobYn6Ia9Ap9qsPvYP/8Arf8ARWP+oqMDJ291NieT/aqzBsBoYy1xZG52o35SfLeAWspcTp2c0UrezcJ8yUFTDjW/91T1D+yMAeZUyKlrX82kLR/6kjR5AFbCgx6IRbz5GDOw3bZ/CG5lcO1MXsse7uA+ZVRnYNmax3OFOzve4+QCsI9kZPalaPgZ+ZJU2Xa0AcwD4nC3yVVU7XOJydfqYMvEop92zzWc4ud8Ry8BkubzWjoA8B4qtdiE0nV25nxOS6yjJzcSe1TBIfiA9kE9mniuNe93V2a+K6yMDTPyHilh18tepuneUwDIwOs9X5lPBnvG3UNe9digceDR1a+Kkxxtb9SqjsO8eaN0eatcPpzfIFx4qFA+5yF1fUVU1gzVRY0rXAcpPJmmqQ/RPLnVgQhCKEIQgEIQgEIQgxDY43aPCDQHoN+wpj7Mw9C4aH3XFvYSumIVJE9vS4eBHyWUxD0gsgqHwyhw3CBv7vJNwD0G41Wsa+Zujg8fzfULxbbuol/aEznsLA5w3QRYENaG3aekG17qXYNdjHpEhYWckSNeDymWO7naxBAt4rkeP0U9muduF3suyv3OyPcV5q2Vp1Fj1K6wr0eVNSwTMc3cLjbiN02sQFOS4n7ZNMEkfqbva5pN47tLc7Z7uR8FTCSSoZf1kjN09Nr+Vrq9h2FqYm2bI09NntI8HA3XX4dMwcuFx62EPHhzvJVGXxOGSNgNw7OxOZcb5i4tlooLKN0jwAySxsLhpOvdxW8wGuhjqoxKHWJIsYy7MjLeaRkOsaL1GhlhP3YjPULKYrwxuw8x0LvAqTDsTPod6x1zNl7FimORQfePa02uGtbd3hb8lnanalsnMjefis0fmmDM4bsTu23reSv4cHiiFzYeSSayV+lmj+XXxK7Fhxcbm5PE5lMD5r425MaXdgsPEpv10smnJH8uviVZ0mB8VZiOOMZ68BqmCjpsBJN3a+JVkzDWMGdk86ZzuaN0eaZLGjNxv2nJUHrmjQXXbOd0W7fomnYixuQz+EX/AEShXk81ne76BUPNpr6kn5JZqGNyvnwbmVG9U53Pdlw0Hgg1MUfTc8AoiSyV7tBu9ZzKlw0ds3G54kqpGLvdlFH3lSYMFnlzkcQOGiotDXxsyLu4J6nxHePIZ3pqmwaGLN5BPWnpcfjjFmAJqY0GGA6u1UqorWM5zgPmsJLtLK7Jlx2ZJhrnON5HLNabI49vG0bS5OvqJD7sY8XfRU+F1ZtusCuIqEuzcpsHIH2PJu5x1JU+K9uVquRwBuicU0CEIQCEIQYZtileq4EqNBVsdo4H5qU1dWSC0jrUDE6aORtpow4fzNBt2HoVsEFl/oUHm2KbBUj84y+I9Q3m+BN/NTdlamehYY3yRyxAksAY8PFzc3N7eRWuqqKM85hHWP0XiWOTyxzyxmRzg17wCTcEXy8rKdRfXsNFtjRzndL2BwyIJGv+dSqKyYlxtpc2tkLdC8X+yZktcQTqrXAaavJ/cmTd4kkM8/opsqrnaPaZ8b3xRgb7TYnI2yByB+ipaXaWoL28lznDTdJDr3yIDVbVmw08jzLJIHSOtvWbYZAAeQCn7KbOyxVTXSg7gBsQSRfuzUFphtA97Q+Rpa92bg47zr36SriDDOpaKCJhGgKVIA3PLv6OxXEV9Ng/FTzHHEOUc+A1Kiz4kTkzT3ujuHT3plkWdzmeknUqiRJWvfk0bjfP9E2A1uZ169U3JUWyCivk7ygcnq3uybYDicz3DQJj7NfNxJ7V1oe7QKRFgrnc42UVH9exv0C6Kx7so2eKsY8OhZziCerNPHEWN5jR2n6IK+LB5pOc4gcFYQYFFHm8i6jvxSR2QJ7k2KeR2uXapotHYnHGLMaFEmx57sm37kz9jY3N7vEoFW0fdtv16DxOqluemE+rkfqbfNAhY3U7x8V3dc7nGw4DIfVSqelA0CxfpqfJuNpOgt26qZTUIvc5nrU2ioC4q/pcIaFO6dRCwyAgg2WgCRHEBoEtakS0IQhVAhCEAhCEHh0e0dMfbt8QIVxQYoHD93IHjqN15y+jTQpy03aS08QbFWfbXF6/DXE9Nj1/VQ67bKGnmEVReO7Q5r7XY4HI5jMZ9S8+ptpqmP2g8cHi/nqoe1e0P2mJm9HuvY42IN22cMxnmMwFef4zxeyUWKxSi8cjHj+Ug/8ASy2N+jeOaR8scjmPe4ucHDeZc62tYjzXkVNWuYbscWkdIJB8Qtbg/pGqY7B7hIP59f6hn43TlL6ZZ4frvR5M2/IDxxjIv/SbFObPekeCBop6pjgGEtZIG3BaNN4a+F03tF6TfX07fs4khkD7PcBew3TYsf8AFxsVhH1JuS/lBxJJtdpJzNx0Ep54evdsOrqSpbvQSsfxANyO1vOHgmZ6gA2Y3vOXksv6M9mqWSMygfv2OIIJzYMi0tGouOlbKtp2jI63zJJ/wrSKoVDieTcnjoAp285wHrHXt4d/FDWAaZ9mneUpzAOdyj0D2QooYekZD3j0/CE3LL0D9T2pmSpLnWbmek9A6k/HGGi5zKI5HSl3UnhDG3U3PUo89SbXJ3W9ajR77/u2k/zO0UVYuxG3NACimuLzYEuPAXP6J2HBhrK4vPD2fBKq8VigFiQ3g1ou49wQEdC45uIaPEpx0MbBvOIsOlxAHiclSy41PL90wRN95/Kf3N0CSzA9929M50ruLzcDsboFi/UjXFZf6jivaMGT4G8n+o2C79qlfwjH9TvHQeCXBRgCwClRwrN+rWsiHDh4vc3J4nMqbHTqRHEn2RLKmooFNhp0MjUqIKxmrHDmWVwFU0iso3rcZpxCLoVQIQhAIQhAIQhB85bi4YU+GpQYubqguplFqcODmkFW5Ym3xIMfVYM9mY5Q6tfBQmyEaraywKtq8LDtQrqYufR/itG6M0tRuskc4lhdbdeHezc5Xv0HuU3FPRqYp2yQAOaHtJjcSGuAIJAdqOwrz2swFxcLHLp4rZ7L7eSU49TUEvhtutcbl8fDrc3zHRwXSWMZXpFPSwuIduhsgAvawcO22qVW0zdXG5A715W/aaaprGxU8nqW3O5JblOLRcX4A20W3idOfvt1x6XNFgbcW9C1rOJvrb83Icfooj3F+Tcm9LuPZ9VIqGXAGg8z1LMbS7WCAGOGzpdOLY+3i7qS3FxpYWBos1dYS42YN4jVx5g+q8ywnH6hjuXeQOPK94/UL0WPGwY2mJhJI0ILWt7b5+CzsXKnx4a2+8877uvmjsCTVYuxmQ5R91n5nQKuc2ST7x+Xut5LfqU9DSgaCyzfv8XiZmqJpcr+rbwbm49rvouU2EtbnbPpJzJ7Sc1YshUhsK5260ix06lMhT7YU8yJFMshT7IE62NOBquIQ1ida1cAS2hEKaE/GmwE4xUToHKdHIq2NyksetRlPa9LD1DZInWyKok3QmmvSw5ApCEIBCEIPntoSwEIWHR2ySWoQoGXBNOhXUKKYfTBRZcPBQhAwMJBK0uC7QywWbL+8ZpcnltHUekdR8UIVlsSzUvGcWdJyYCQHav0IB9lo6D1qqo9nGjXM9a4hLbVkxd0uFgaAKzip11CyJDYFIZChCqHmQp9sa6hA41qcahCqFLoCEKhTQnGhCECwE41CEQ60p9jlxCsQ81yca5CFpDjXJ1rlxCB5qUhCAQhCD//2Q=="/>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7422" name="AutoShape 14" descr="data:image/jpeg;base64,/9j/4AAQSkZJRgABAQAAAQABAAD/2wCEAAkGBhQSEBUUEhQVFRUUFRQUFBgVGBgYFBUXFRQVFBQVFBYaHCceFxkkGRQUHy8gIycpLCwsFR4xNTAqNSYrLCkBCQoKDgwOFA8PFCkYFBgpKSkpKSkpKSkpKSkpKSkpKSkpKSkpKSkpKSkpKSkpKSkpKSkpKSkpKSkpKSkpKSkpKf/AABEIALcBEwMBIgACEQEDEQH/xAAcAAABBQEBAQAAAAAAAAAAAAAAAgMEBQYBBwj/xABFEAABAwIDAwgHBQcEAQUBAAABAAIDBBEFITEGElEiMkFhcYGRoQcTQlJysdEUM4LB4RUjQ2KSsvAWU9LxwmODoqOzRP/EABcBAQEBAQAAAAAAAAAAAAAAAAABAgP/xAAcEQEBAQADAQEBAAAAAAAAAAAAARESITECUYH/2gAMAwEAAhEDEQA/APaYgnUliUgEIQgEIQgEIQgEIQgEIQgEIQgEIQgEIQgEIQgEIQgEWQhByyN1dQgTuLnq0tCBsxLhgTqEEc06adShTUIKx9EOCYfhw4K5LUkxKYKE4U3ghXnqEJgWxKSGIllDRdxsFQtCjnEI/eC5+04/eCuCShR24gw6OSjWN4qB5MVVfHH949jPicB80xNi7B1rxv0sbQ79Y0NNtyJoOfSXOd8iEHqtRttSM/ih3wgnz0T2D7TxVJIZvC3S4ck9jtL9V182OxU+8VrtmfSjBT07YpTJvNLug7ticrFWK92NYy9t4IqqkMje+xduNc6w1O6CbDrNl5XQekOCc2jkbfW2Ydb8QV5TbSPaeTNvDg5o+YcFcRAl9NjfZpHfjla3xAaVFf6aJTzaaIfFK4/JoV7WyUdYxzamKO7wA57bB+WnLHKHisfivoZicN6kqcvdlAd3CRv5hMG02G28lrHyNng9W1oBjlYHepd7zC53tdnXwz2Dq2MavZ/UF4DR45NhkZglpnuDHO5bLOBub3yurCh9IMcudi3t1TB7ZDiEb3brXtceAN1IXk1Djw3g5jyCMxotZQbadDxccRr4KYNahQqTF45Oa4dhyKmByg6hCEAhCEAhCEAhCLoBC5vDiuoBCEIBCEIBCEIKaXaJjOdqoU21rXWDQzXO5v5JT8Dmdq5h7f8ApR3bIE6tiPd+i10FSY3G7XdHUCLeaZfjEf8A6Y7SFHrtkxG0vdFFYa2/6VLI6JmjGf0laReux5v+4wdhH5KNLjjP9wdyoH4zGDzAO4pP+o2D2QO4pgtpcTafePcVQV2GU0khkfDvPNrl1+gWGRNtAqLazbeZj2NgIaC0l12gkm9ha4WXl2tqXG5kPcGj8lNXGtxvZuKdrQAIw0k8gNz7cjwWPr8AY15DpmtsSALsuBc2uBn5BNv2iqDrK/uNvkq9mEVNTITFFLLc5lrSRci5u7S/epqpTKOFhyndf+U/otrsFFC7f0kI3bF/KcNchw04LM0voyrDm+NrOovaT4Byto9iZ6e7o3PGWbWOZvG3SATc9ysRvZ6N2oZH5f8AFOwyzxtyIHwkfIR/NeaT7VbhDHSVDHDIh+RJ62+ryV9g1bIcnPmJdl7O72k3BPcqLSvc97icr+R+SqZ6dp+9i7wL/qFfOpN2POS7icrjIDgRfPxUCWoLOcCRxaCW/ooKtuEMOcTy3sP5FPs+0x81zZB15Hx0T7aiF55zb/0lS44SNHXHj5hFNU21D2feRPb1gbw8lpMJ27GQbMPhf9DmO5UzBxHglOoY3agd4UR6FR7WgjltPaw7w8Dn81a0+NRP5r2k8Cd13gV5VHhLBzHFvwvLfK6mRwS6esLhwcGv+YuriPUjVAagpIrW8D4Lz6CObolez4XEDwJIVpS1j2c+Yu7XMH5KcRrxUX0HiuhxP6LMnaYDQt83H6KO/aOV3N3z2ANV4prXmPj5lILmjVzfJZAtqpPYd+Ikp+DCKj2mDxt+aYa0+9Hxb4hc3G+y63YVW02Ge/H4PU+DDmA3ANxxKipMTSNTdLQhZUIQhAIQhBjY9ppR0g9oCeZtTIfd8FmpKAdD3DvBTH7Ife4ncB1NH1XbIy1NZXumFnnLgMlDGGxdLb9pVV+z5LcmZ1+LmgjyKbjw6rvnPGB1Mdf+6yC6GGRe43wCV9nib7LB3BVFZhjw25qt3rc0Af3KhqomC+9XxeX/ACRGW9Jlc2SuLWWIjY1mWl83H+4eCye4ttHsfTVBc9lcHkuO9utBsb9Od1X7TbIspfVhszpC8OJyDS0C2fTe9z4LnZXSWMzuL0/YbaWkho2RumZv3c5w0sS4m3A5WWN2a2XbVTerdM+Kzd4GzXb1iLgDLjrmtnD6JKBmbjK/4n2B7d0BPmVK0gx+B3Nc0+Coa+o35CbXF8iP8IVLiuxNK4kQh8BGQLHuIPWQ4m/iFU/sCthFopBKBxduu8HH81pI0lRTtkbaRrXjg8A+GtkmKMNtui1u8LOftetj+8gkP4d4eIunGbaAfeROb3FpU1WqqMR3gLscbe4QfLI+RUdmJQ3sZNw8HgtP/wAgFWUm1NNIbF+58QuPJXLIGyNu1zXt6uU381Qs0rZBqx47nfVJbhoGjQOy4+RCjuwRl7+raD1DdPiLI+xEaSSM7HkjwddBNYCOg95PzN04JhwPcfqFUyCoHNqL/HE0+bbLjaqo6XQO/A8fmgumTN4v8Gn81IjdGdXvH4B+RVKyokOoj7t9TYXdXgSmi6gpqY86R/ew/VWENPRD23nsZZUEZ/l8ynDPbWw+abUxqI62kbzYnu7U6dqWt5kTW9pz8Asl69x0Dj5Bc9VIelre65UMaOba+U6G3YPqoUuPTO6XH8R/JVTaM35UhPktBhdZGxoD4S4e8L3+hRVYcUk6Qf6irzAIPX713vY4WIsb3Wmp6GPdBDBmAeUATnxuno6VjTdrWg6ZAD5KaKk4VUM5k5PU7/CmnYnUxfeMDhxH1GS0CLKaI2H1vrWb26W9Fj+SkoAQoBCEIPN3QtPshINGOhjD27wU12GSDouodVBO0ZMuu7Du7I3SKE/jcP8AxUunEztWws7C5x+QVOcQlZzoXk9RH1VbiW1dQY3iGF7Hbps629u26fBA16VmkU8TC8FzpC4ADdFmtIJ1v7QXmQoXWUrEMblmdead7yNM9OocFBMzTrd3aSuNu10nTe4ZVYRDFF61kLZS0B+7603dblXcDlnxSp4aefMC7dG2c42Gtgd4rE4Zh0dTPFE4FjXPAJbzuwWBXrmFejuhp25RveeMkjvk0geS3O2b0w3+n2skD4Z5o3tvum4JF9dQtLg2MSt5E85kB5r90B4z0cNHDuurXGKlkbg1sTQwDRrRa/G9s1VCqa7+GzwH0VzESsQo+USZI79eXyKg74Htx/1fUKQGRn2GeAXDTxf7bfJFR/trR7Te4hJNew6kHtTpoYvcHmmn4dCegjsuoI8tPTv50Ubvwt+iZbgFIdGbnwue3/yUh2GxcXj/ADsXPsLB/EcO5RTB2Yg6JJm9kp/O6WzAwNKqcdrmu+YThp29EniCk7lv4jfByoeZh5H/APS89rWfkE+ykA1kc78LQojL9D29zSU81nF7u5tlBNYxo0BPabJZkA91vmmI6QHX1h7bhS4qIDRjR22VDYqGnpc74Rl5J6MnoYB26rklWxuRdc8GC5XGVJdzWd7jfyCB8bx6fAJ2HD3vNhe54lKhpZXcewZBWNNhLh1KB6n2LmIuSwdV81qMDo3xt3X6BQ8MZOByXbw/mzHjqr2EutyrX6tFKFoQhZAhCEAhCEAhCEGQB7R3puWU36U1+2qdv8Rp7XtCRJtZTj24x+ILv/GD7J+opisxeNjSHPaMiCC7q4KvxDbqJkbnNlYS1pIa0tu4gZALHS+lipcLNa0DrN/HIZdSzaY82e3M2GV8lwRlbp20UcjHGWhpHv1DmgxnTQhmufTcKPgta97btwffa7RwdIRb+XfuAueOmsiyrkgIkjJa8HknrPBekbP7I4nWQmWqq5KcObeJu7yzfRz25brerXO+XTb4VUVDWgNw5kdrFo3Yg4EaG+8Tfr1U6faKZh/eRvY4jocx2vVvXViV5btJguKUlxJJM+IHKSJ73R9ptmz8QCrsPnmlblPIHEgAmR3SQL2vmvYm7U8SR8Ud/wC0qjxWgppnb4bEyTX1kZMb78S0tc13eqIuHbEMyM1ZM/qDg0edyrkYZTMG6wHLV0heSeoEnNZOrwucG7K956sreAI+SYEFSbA1jj3f9pqY2LKGMHIt8XfVOOpGHUg/iP1WWp6WbprHD+n6KV+9GlWPxWPyYrpi9OGR9BcOx5/O6YkwW/Nnkb3xu+bVAjrpAOVNEexrif8A80v7effLvgh/5BA47Z+Toqnd8bD8iuN2YmOtUe5jfqux1ruhsx/DGPyUplY//aP4ngf2hRTbNmyNaqTu3QnmYXGP4k0h6nE/JSIpne4wd5KnRVj+i3cP1TRCiw95+7hPa8klSW7Oyu+8eAOAyHkpJkedTbsXCXH9T+SmhUGBRM1N1JY+JvNbc/50qLugc4/52Jxkvujx+iCayoedAGhT6SkL9XWVXECTx+S0eEvDBYgElXBa0Me6wDgn0IWAIQhAIQhAIQhAIQhB57JhsP8AtNUV+EU5/hR94upApj0OI70Ogk94HtC6Ip8eoYW0swjgZvmN4baK+ZaQM7ZaryxmDVXRGR/7Z/4r2giUey09mSbfVOHOjcOw3UxXj7sJqhrvdm6Rfq0C0b/SDPE0BlGG2sBvu3zkPdYAB4rXVNa06h3gFntp5mfZyWtJcHNPQOmx07UDNL6Uqogh9I1t/aY6xHXuuvn3pifaUnlFkznOIFgGOcSTbiqAVvGw7XBPU87A5rnsdI0OBc1ly5wBuQDpdQXTIsRkP7ukLBxme1vkMwpP+n6wffSQMv0Ma95+YVxHtzA1o/cSNy0IZcdvKULGPSvBE3dihcXkX5W6wZ31ILjrwCDkWy7zm97rdJIazyzIUKoqaGE2fOwkdAJefBgKweMbUVFU4mWoAadGN3hGOrdtn2m5TNJTBw5Ut26FobYn6Ia9Ap9qsPvYP/8Arf8ARWP+oqMDJ291NieT/aqzBsBoYy1xZG52o35SfLeAWspcTp2c0UrezcJ8yUFTDjW/91T1D+yMAeZUyKlrX82kLR/6kjR5AFbCgx6IRbz5GDOw3bZ/CG5lcO1MXsse7uA+ZVRnYNmax3OFOzve4+QCsI9kZPalaPgZ+ZJU2Xa0AcwD4nC3yVVU7XOJydfqYMvEop92zzWc4ud8Ry8BkubzWjoA8B4qtdiE0nV25nxOS6yjJzcSe1TBIfiA9kE9mniuNe93V2a+K6yMDTPyHilh18tepuneUwDIwOs9X5lPBnvG3UNe9digceDR1a+Kkxxtb9SqjsO8eaN0eatcPpzfIFx4qFA+5yF1fUVU1gzVRY0rXAcpPJmmqQ/RPLnVgQhCKEIQgEIQgEIQgxDY43aPCDQHoN+wpj7Mw9C4aH3XFvYSumIVJE9vS4eBHyWUxD0gsgqHwyhw3CBv7vJNwD0G41Wsa+Zujg8fzfULxbbuol/aEznsLA5w3QRYENaG3aekG17qXYNdjHpEhYWckSNeDymWO7naxBAt4rkeP0U9muduF3suyv3OyPcV5q2Vp1Fj1K6wr0eVNSwTMc3cLjbiN02sQFOS4n7ZNMEkfqbva5pN47tLc7Z7uR8FTCSSoZf1kjN09Nr+Vrq9h2FqYm2bI09NntI8HA3XX4dMwcuFx62EPHhzvJVGXxOGSNgNw7OxOZcb5i4tlooLKN0jwAySxsLhpOvdxW8wGuhjqoxKHWJIsYy7MjLeaRkOsaL1GhlhP3YjPULKYrwxuw8x0LvAqTDsTPod6x1zNl7FimORQfePa02uGtbd3hb8lnanalsnMjefis0fmmDM4bsTu23reSv4cHiiFzYeSSayV+lmj+XXxK7Fhxcbm5PE5lMD5r425MaXdgsPEpv10smnJH8uviVZ0mB8VZiOOMZ68BqmCjpsBJN3a+JVkzDWMGdk86ZzuaN0eaZLGjNxv2nJUHrmjQXXbOd0W7fomnYixuQz+EX/AEShXk81ne76BUPNpr6kn5JZqGNyvnwbmVG9U53Pdlw0Hgg1MUfTc8AoiSyV7tBu9ZzKlw0ds3G54kqpGLvdlFH3lSYMFnlzkcQOGiotDXxsyLu4J6nxHePIZ3pqmwaGLN5BPWnpcfjjFmAJqY0GGA6u1UqorWM5zgPmsJLtLK7Jlx2ZJhrnON5HLNabI49vG0bS5OvqJD7sY8XfRU+F1ZtusCuIqEuzcpsHIH2PJu5x1JU+K9uVquRwBuicU0CEIQCEIQYZtileq4EqNBVsdo4H5qU1dWSC0jrUDE6aORtpow4fzNBt2HoVsEFl/oUHm2KbBUj84y+I9Q3m+BN/NTdlamehYY3yRyxAksAY8PFzc3N7eRWuqqKM85hHWP0XiWOTyxzyxmRzg17wCTcEXy8rKdRfXsNFtjRzndL2BwyIJGv+dSqKyYlxtpc2tkLdC8X+yZktcQTqrXAaavJ/cmTd4kkM8/opsqrnaPaZ8b3xRgb7TYnI2yByB+ipaXaWoL28lznDTdJDr3yIDVbVmw08jzLJIHSOtvWbYZAAeQCn7KbOyxVTXSg7gBsQSRfuzUFphtA97Q+Rpa92bg47zr36SriDDOpaKCJhGgKVIA3PLv6OxXEV9Ng/FTzHHEOUc+A1Kiz4kTkzT3ujuHT3plkWdzmeknUqiRJWvfk0bjfP9E2A1uZ169U3JUWyCivk7ygcnq3uybYDicz3DQJj7NfNxJ7V1oe7QKRFgrnc42UVH9exv0C6Kx7so2eKsY8OhZziCerNPHEWN5jR2n6IK+LB5pOc4gcFYQYFFHm8i6jvxSR2QJ7k2KeR2uXapotHYnHGLMaFEmx57sm37kz9jY3N7vEoFW0fdtv16DxOqluemE+rkfqbfNAhY3U7x8V3dc7nGw4DIfVSqelA0CxfpqfJuNpOgt26qZTUIvc5nrU2ioC4q/pcIaFO6dRCwyAgg2WgCRHEBoEtakS0IQhVAhCEAhCEHh0e0dMfbt8QIVxQYoHD93IHjqN15y+jTQpy03aS08QbFWfbXF6/DXE9Nj1/VQ67bKGnmEVReO7Q5r7XY4HI5jMZ9S8+ptpqmP2g8cHi/nqoe1e0P2mJm9HuvY42IN22cMxnmMwFef4zxeyUWKxSi8cjHj+Ug/8ASy2N+jeOaR8scjmPe4ucHDeZc62tYjzXkVNWuYbscWkdIJB8Qtbg/pGqY7B7hIP59f6hn43TlL6ZZ4frvR5M2/IDxxjIv/SbFObPekeCBop6pjgGEtZIG3BaNN4a+F03tF6TfX07fs4khkD7PcBew3TYsf8AFxsVhH1JuS/lBxJJtdpJzNx0Ep54evdsOrqSpbvQSsfxANyO1vOHgmZ6gA2Y3vOXksv6M9mqWSMygfv2OIIJzYMi0tGouOlbKtp2jI63zJJ/wrSKoVDieTcnjoAp285wHrHXt4d/FDWAaZ9mneUpzAOdyj0D2QooYekZD3j0/CE3LL0D9T2pmSpLnWbmek9A6k/HGGi5zKI5HSl3UnhDG3U3PUo89SbXJ3W9ajR77/u2k/zO0UVYuxG3NACimuLzYEuPAXP6J2HBhrK4vPD2fBKq8VigFiQ3g1ou49wQEdC45uIaPEpx0MbBvOIsOlxAHiclSy41PL90wRN95/Kf3N0CSzA9929M50ruLzcDsboFi/UjXFZf6jivaMGT4G8n+o2C79qlfwjH9TvHQeCXBRgCwClRwrN+rWsiHDh4vc3J4nMqbHTqRHEn2RLKmooFNhp0MjUqIKxmrHDmWVwFU0iso3rcZpxCLoVQIQhAIQhAIQhB85bi4YU+GpQYubqguplFqcODmkFW5Ym3xIMfVYM9mY5Q6tfBQmyEaraywKtq8LDtQrqYufR/itG6M0tRuskc4lhdbdeHezc5Xv0HuU3FPRqYp2yQAOaHtJjcSGuAIJAdqOwrz2swFxcLHLp4rZ7L7eSU49TUEvhtutcbl8fDrc3zHRwXSWMZXpFPSwuIduhsgAvawcO22qVW0zdXG5A715W/aaaprGxU8nqW3O5JblOLRcX4A20W3idOfvt1x6XNFgbcW9C1rOJvrb83Icfooj3F+Tcm9LuPZ9VIqGXAGg8z1LMbS7WCAGOGzpdOLY+3i7qS3FxpYWBos1dYS42YN4jVx5g+q8ywnH6hjuXeQOPK94/UL0WPGwY2mJhJI0ILWt7b5+CzsXKnx4a2+8877uvmjsCTVYuxmQ5R91n5nQKuc2ST7x+Xut5LfqU9DSgaCyzfv8XiZmqJpcr+rbwbm49rvouU2EtbnbPpJzJ7Sc1YshUhsK5260ix06lMhT7YU8yJFMshT7IE62NOBquIQ1ida1cAS2hEKaE/GmwE4xUToHKdHIq2NyksetRlPa9LD1DZInWyKok3QmmvSw5ApCEIBCEIPntoSwEIWHR2ySWoQoGXBNOhXUKKYfTBRZcPBQhAwMJBK0uC7QywWbL+8ZpcnltHUekdR8UIVlsSzUvGcWdJyYCQHav0IB9lo6D1qqo9nGjXM9a4hLbVkxd0uFgaAKzip11CyJDYFIZChCqHmQp9sa6hA41qcahCqFLoCEKhTQnGhCECwE41CEQ60p9jlxCsQ81yca5CFpDjXJ1rlxCB5qUhCAQhCD//2Q=="/>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7426" name="AutoShape 18" descr="data:image/jpeg;base64,/9j/4AAQSkZJRgABAQAAAQABAAD/2wCEAAkGBhQSEBUUEhQVFRUUFRQUFBgVGBgYFBUXFRQVFBQVFBYaHCceFxkkGRQUHy8gIycpLCwsFR4xNTAqNSYrLCkBCQoKDgwOFA8PFCkYFBgpKSkpKSkpKSkpKSkpKSkpKSkpKSkpKSkpKSkpKSkpKSkpKSkpKSkpKSkpKSkpKSkpKf/AABEIALcBEwMBIgACEQEDEQH/xAAcAAABBQEBAQAAAAAAAAAAAAAAAgMEBQYBBwj/xABFEAABAwIDAwgHBQcEAQUBAAABAAIDBBEFITEGElEiMkFhcYGRoQcTQlJysdEUM4LB4RUjQ2KSsvAWU9LxwmODoqOzRP/EABcBAQEBAQAAAAAAAAAAAAAAAAABAgP/xAAcEQEBAQADAQEBAAAAAAAAAAAAARESITECUYH/2gAMAwEAAhEDEQA/APaYgnUliUgEIQgEIQgEIQgEIQgEIQgEIQgEIQgEIQgEIQgEIQgEWQhByyN1dQgTuLnq0tCBsxLhgTqEEc06adShTUIKx9EOCYfhw4K5LUkxKYKE4U3ghXnqEJgWxKSGIllDRdxsFQtCjnEI/eC5+04/eCuCShR24gw6OSjWN4qB5MVVfHH949jPicB80xNi7B1rxv0sbQ79Y0NNtyJoOfSXOd8iEHqtRttSM/ih3wgnz0T2D7TxVJIZvC3S4ck9jtL9V182OxU+8VrtmfSjBT07YpTJvNLug7ticrFWK92NYy9t4IqqkMje+xduNc6w1O6CbDrNl5XQekOCc2jkbfW2Ydb8QV5TbSPaeTNvDg5o+YcFcRAl9NjfZpHfjla3xAaVFf6aJTzaaIfFK4/JoV7WyUdYxzamKO7wA57bB+WnLHKHisfivoZicN6kqcvdlAd3CRv5hMG02G28lrHyNng9W1oBjlYHepd7zC53tdnXwz2Dq2MavZ/UF4DR45NhkZglpnuDHO5bLOBub3yurCh9IMcudi3t1TB7ZDiEb3brXtceAN1IXk1Djw3g5jyCMxotZQbadDxccRr4KYNahQqTF45Oa4dhyKmByg6hCEAhCEAhCEAhCLoBC5vDiuoBCEIBCEIBCEIKaXaJjOdqoU21rXWDQzXO5v5JT8Dmdq5h7f8ApR3bIE6tiPd+i10FSY3G7XdHUCLeaZfjEf8A6Y7SFHrtkxG0vdFFYa2/6VLI6JmjGf0laReux5v+4wdhH5KNLjjP9wdyoH4zGDzAO4pP+o2D2QO4pgtpcTafePcVQV2GU0khkfDvPNrl1+gWGRNtAqLazbeZj2NgIaC0l12gkm9ha4WXl2tqXG5kPcGj8lNXGtxvZuKdrQAIw0k8gNz7cjwWPr8AY15DpmtsSALsuBc2uBn5BNv2iqDrK/uNvkq9mEVNTITFFLLc5lrSRci5u7S/epqpTKOFhyndf+U/otrsFFC7f0kI3bF/KcNchw04LM0voyrDm+NrOovaT4Byto9iZ6e7o3PGWbWOZvG3SATc9ysRvZ6N2oZH5f8AFOwyzxtyIHwkfIR/NeaT7VbhDHSVDHDIh+RJ62+ryV9g1bIcnPmJdl7O72k3BPcqLSvc97icr+R+SqZ6dp+9i7wL/qFfOpN2POS7icrjIDgRfPxUCWoLOcCRxaCW/ooKtuEMOcTy3sP5FPs+0x81zZB15Hx0T7aiF55zb/0lS44SNHXHj5hFNU21D2feRPb1gbw8lpMJ27GQbMPhf9DmO5UzBxHglOoY3agd4UR6FR7WgjltPaw7w8Dn81a0+NRP5r2k8Cd13gV5VHhLBzHFvwvLfK6mRwS6esLhwcGv+YuriPUjVAagpIrW8D4Lz6CObolez4XEDwJIVpS1j2c+Yu7XMH5KcRrxUX0HiuhxP6LMnaYDQt83H6KO/aOV3N3z2ANV4prXmPj5lILmjVzfJZAtqpPYd+Ikp+DCKj2mDxt+aYa0+9Hxb4hc3G+y63YVW02Ge/H4PU+DDmA3ANxxKipMTSNTdLQhZUIQhAIQhBjY9ppR0g9oCeZtTIfd8FmpKAdD3DvBTH7Ife4ncB1NH1XbIy1NZXumFnnLgMlDGGxdLb9pVV+z5LcmZ1+LmgjyKbjw6rvnPGB1Mdf+6yC6GGRe43wCV9nib7LB3BVFZhjw25qt3rc0Af3KhqomC+9XxeX/ACRGW9Jlc2SuLWWIjY1mWl83H+4eCye4ttHsfTVBc9lcHkuO9utBsb9Od1X7TbIspfVhszpC8OJyDS0C2fTe9z4LnZXSWMzuL0/YbaWkho2RumZv3c5w0sS4m3A5WWN2a2XbVTerdM+Kzd4GzXb1iLgDLjrmtnD6JKBmbjK/4n2B7d0BPmVK0gx+B3Nc0+Coa+o35CbXF8iP8IVLiuxNK4kQh8BGQLHuIPWQ4m/iFU/sCthFopBKBxduu8HH81pI0lRTtkbaRrXjg8A+GtkmKMNtui1u8LOftetj+8gkP4d4eIunGbaAfeROb3FpU1WqqMR3gLscbe4QfLI+RUdmJQ3sZNw8HgtP/wAgFWUm1NNIbF+58QuPJXLIGyNu1zXt6uU381Qs0rZBqx47nfVJbhoGjQOy4+RCjuwRl7+raD1DdPiLI+xEaSSM7HkjwddBNYCOg95PzN04JhwPcfqFUyCoHNqL/HE0+bbLjaqo6XQO/A8fmgumTN4v8Gn81IjdGdXvH4B+RVKyokOoj7t9TYXdXgSmi6gpqY86R/ew/VWENPRD23nsZZUEZ/l8ynDPbWw+abUxqI62kbzYnu7U6dqWt5kTW9pz8Asl69x0Dj5Bc9VIelre65UMaOba+U6G3YPqoUuPTO6XH8R/JVTaM35UhPktBhdZGxoD4S4e8L3+hRVYcUk6Qf6irzAIPX713vY4WIsb3Wmp6GPdBDBmAeUATnxuno6VjTdrWg6ZAD5KaKk4VUM5k5PU7/CmnYnUxfeMDhxH1GS0CLKaI2H1vrWb26W9Fj+SkoAQoBCEIPN3QtPshINGOhjD27wU12GSDouodVBO0ZMuu7Du7I3SKE/jcP8AxUunEztWws7C5x+QVOcQlZzoXk9RH1VbiW1dQY3iGF7Hbps629u26fBA16VmkU8TC8FzpC4ADdFmtIJ1v7QXmQoXWUrEMblmdead7yNM9OocFBMzTrd3aSuNu10nTe4ZVYRDFF61kLZS0B+7603dblXcDlnxSp4aefMC7dG2c42Gtgd4rE4Zh0dTPFE4FjXPAJbzuwWBXrmFejuhp25RveeMkjvk0geS3O2b0w3+n2skD4Z5o3tvum4JF9dQtLg2MSt5E85kB5r90B4z0cNHDuurXGKlkbg1sTQwDRrRa/G9s1VCqa7+GzwH0VzESsQo+USZI79eXyKg74Htx/1fUKQGRn2GeAXDTxf7bfJFR/trR7Te4hJNew6kHtTpoYvcHmmn4dCegjsuoI8tPTv50Ubvwt+iZbgFIdGbnwue3/yUh2GxcXj/ADsXPsLB/EcO5RTB2Yg6JJm9kp/O6WzAwNKqcdrmu+YThp29EniCk7lv4jfByoeZh5H/APS89rWfkE+ykA1kc78LQojL9D29zSU81nF7u5tlBNYxo0BPabJZkA91vmmI6QHX1h7bhS4qIDRjR22VDYqGnpc74Rl5J6MnoYB26rklWxuRdc8GC5XGVJdzWd7jfyCB8bx6fAJ2HD3vNhe54lKhpZXcewZBWNNhLh1KB6n2LmIuSwdV81qMDo3xt3X6BQ8MZOByXbw/mzHjqr2EutyrX6tFKFoQhZAhCEAhCEAhCEGQB7R3puWU36U1+2qdv8Rp7XtCRJtZTj24x+ILv/GD7J+opisxeNjSHPaMiCC7q4KvxDbqJkbnNlYS1pIa0tu4gZALHS+lipcLNa0DrN/HIZdSzaY82e3M2GV8lwRlbp20UcjHGWhpHv1DmgxnTQhmufTcKPgta97btwffa7RwdIRb+XfuAueOmsiyrkgIkjJa8HknrPBekbP7I4nWQmWqq5KcObeJu7yzfRz25brerXO+XTb4VUVDWgNw5kdrFo3Yg4EaG+8Tfr1U6faKZh/eRvY4jocx2vVvXViV5btJguKUlxJJM+IHKSJ73R9ptmz8QCrsPnmlblPIHEgAmR3SQL2vmvYm7U8SR8Ud/wC0qjxWgppnb4bEyTX1kZMb78S0tc13eqIuHbEMyM1ZM/qDg0edyrkYZTMG6wHLV0heSeoEnNZOrwucG7K956sreAI+SYEFSbA1jj3f9pqY2LKGMHIt8XfVOOpGHUg/iP1WWp6WbprHD+n6KV+9GlWPxWPyYrpi9OGR9BcOx5/O6YkwW/Nnkb3xu+bVAjrpAOVNEexrif8A80v7effLvgh/5BA47Z+Toqnd8bD8iuN2YmOtUe5jfqux1ruhsx/DGPyUplY//aP4ngf2hRTbNmyNaqTu3QnmYXGP4k0h6nE/JSIpne4wd5KnRVj+i3cP1TRCiw95+7hPa8klSW7Oyu+8eAOAyHkpJkedTbsXCXH9T+SmhUGBRM1N1JY+JvNbc/50qLugc4/52Jxkvujx+iCayoedAGhT6SkL9XWVXECTx+S0eEvDBYgElXBa0Me6wDgn0IWAIQhAIQhAIQhAIQhB57JhsP8AtNUV+EU5/hR94upApj0OI70Ogk94HtC6Ip8eoYW0swjgZvmN4baK+ZaQM7ZaryxmDVXRGR/7Z/4r2giUey09mSbfVOHOjcOw3UxXj7sJqhrvdm6Rfq0C0b/SDPE0BlGG2sBvu3zkPdYAB4rXVNa06h3gFntp5mfZyWtJcHNPQOmx07UDNL6Uqogh9I1t/aY6xHXuuvn3pifaUnlFkznOIFgGOcSTbiqAVvGw7XBPU87A5rnsdI0OBc1ly5wBuQDpdQXTIsRkP7ukLBxme1vkMwpP+n6wffSQMv0Ma95+YVxHtzA1o/cSNy0IZcdvKULGPSvBE3dihcXkX5W6wZ31ILjrwCDkWy7zm97rdJIazyzIUKoqaGE2fOwkdAJefBgKweMbUVFU4mWoAadGN3hGOrdtn2m5TNJTBw5Ut26FobYn6Ia9Ap9qsPvYP/8Arf8ARWP+oqMDJ291NieT/aqzBsBoYy1xZG52o35SfLeAWspcTp2c0UrezcJ8yUFTDjW/91T1D+yMAeZUyKlrX82kLR/6kjR5AFbCgx6IRbz5GDOw3bZ/CG5lcO1MXsse7uA+ZVRnYNmax3OFOzve4+QCsI9kZPalaPgZ+ZJU2Xa0AcwD4nC3yVVU7XOJydfqYMvEop92zzWc4ud8Ry8BkubzWjoA8B4qtdiE0nV25nxOS6yjJzcSe1TBIfiA9kE9mniuNe93V2a+K6yMDTPyHilh18tepuneUwDIwOs9X5lPBnvG3UNe9digceDR1a+Kkxxtb9SqjsO8eaN0eatcPpzfIFx4qFA+5yF1fUVU1gzVRY0rXAcpPJmmqQ/RPLnVgQhCKEIQgEIQgEIQgxDY43aPCDQHoN+wpj7Mw9C4aH3XFvYSumIVJE9vS4eBHyWUxD0gsgqHwyhw3CBv7vJNwD0G41Wsa+Zujg8fzfULxbbuol/aEznsLA5w3QRYENaG3aekG17qXYNdjHpEhYWckSNeDymWO7naxBAt4rkeP0U9muduF3suyv3OyPcV5q2Vp1Fj1K6wr0eVNSwTMc3cLjbiN02sQFOS4n7ZNMEkfqbva5pN47tLc7Z7uR8FTCSSoZf1kjN09Nr+Vrq9h2FqYm2bI09NntI8HA3XX4dMwcuFx62EPHhzvJVGXxOGSNgNw7OxOZcb5i4tlooLKN0jwAySxsLhpOvdxW8wGuhjqoxKHWJIsYy7MjLeaRkOsaL1GhlhP3YjPULKYrwxuw8x0LvAqTDsTPod6x1zNl7FimORQfePa02uGtbd3hb8lnanalsnMjefis0fmmDM4bsTu23reSv4cHiiFzYeSSayV+lmj+XXxK7Fhxcbm5PE5lMD5r425MaXdgsPEpv10smnJH8uviVZ0mB8VZiOOMZ68BqmCjpsBJN3a+JVkzDWMGdk86ZzuaN0eaZLGjNxv2nJUHrmjQXXbOd0W7fomnYixuQz+EX/AEShXk81ne76BUPNpr6kn5JZqGNyvnwbmVG9U53Pdlw0Hgg1MUfTc8AoiSyV7tBu9ZzKlw0ds3G54kqpGLvdlFH3lSYMFnlzkcQOGiotDXxsyLu4J6nxHePIZ3pqmwaGLN5BPWnpcfjjFmAJqY0GGA6u1UqorWM5zgPmsJLtLK7Jlx2ZJhrnON5HLNabI49vG0bS5OvqJD7sY8XfRU+F1ZtusCuIqEuzcpsHIH2PJu5x1JU+K9uVquRwBuicU0CEIQCEIQYZtileq4EqNBVsdo4H5qU1dWSC0jrUDE6aORtpow4fzNBt2HoVsEFl/oUHm2KbBUj84y+I9Q3m+BN/NTdlamehYY3yRyxAksAY8PFzc3N7eRWuqqKM85hHWP0XiWOTyxzyxmRzg17wCTcEXy8rKdRfXsNFtjRzndL2BwyIJGv+dSqKyYlxtpc2tkLdC8X+yZktcQTqrXAaavJ/cmTd4kkM8/opsqrnaPaZ8b3xRgb7TYnI2yByB+ipaXaWoL28lznDTdJDr3yIDVbVmw08jzLJIHSOtvWbYZAAeQCn7KbOyxVTXSg7gBsQSRfuzUFphtA97Q+Rpa92bg47zr36SriDDOpaKCJhGgKVIA3PLv6OxXEV9Ng/FTzHHEOUc+A1Kiz4kTkzT3ujuHT3plkWdzmeknUqiRJWvfk0bjfP9E2A1uZ169U3JUWyCivk7ygcnq3uybYDicz3DQJj7NfNxJ7V1oe7QKRFgrnc42UVH9exv0C6Kx7so2eKsY8OhZziCerNPHEWN5jR2n6IK+LB5pOc4gcFYQYFFHm8i6jvxSR2QJ7k2KeR2uXapotHYnHGLMaFEmx57sm37kz9jY3N7vEoFW0fdtv16DxOqluemE+rkfqbfNAhY3U7x8V3dc7nGw4DIfVSqelA0CxfpqfJuNpOgt26qZTUIvc5nrU2ioC4q/pcIaFO6dRCwyAgg2WgCRHEBoEtakS0IQhVAhCEAhCEHh0e0dMfbt8QIVxQYoHD93IHjqN15y+jTQpy03aS08QbFWfbXF6/DXE9Nj1/VQ67bKGnmEVReO7Q5r7XY4HI5jMZ9S8+ptpqmP2g8cHi/nqoe1e0P2mJm9HuvY42IN22cMxnmMwFef4zxeyUWKxSi8cjHj+Ug/8ASy2N+jeOaR8scjmPe4ucHDeZc62tYjzXkVNWuYbscWkdIJB8Qtbg/pGqY7B7hIP59f6hn43TlL6ZZ4frvR5M2/IDxxjIv/SbFObPekeCBop6pjgGEtZIG3BaNN4a+F03tF6TfX07fs4khkD7PcBew3TYsf8AFxsVhH1JuS/lBxJJtdpJzNx0Ep54evdsOrqSpbvQSsfxANyO1vOHgmZ6gA2Y3vOXksv6M9mqWSMygfv2OIIJzYMi0tGouOlbKtp2jI63zJJ/wrSKoVDieTcnjoAp285wHrHXt4d/FDWAaZ9mneUpzAOdyj0D2QooYekZD3j0/CE3LL0D9T2pmSpLnWbmek9A6k/HGGi5zKI5HSl3UnhDG3U3PUo89SbXJ3W9ajR77/u2k/zO0UVYuxG3NACimuLzYEuPAXP6J2HBhrK4vPD2fBKq8VigFiQ3g1ou49wQEdC45uIaPEpx0MbBvOIsOlxAHiclSy41PL90wRN95/Kf3N0CSzA9929M50ruLzcDsboFi/UjXFZf6jivaMGT4G8n+o2C79qlfwjH9TvHQeCXBRgCwClRwrN+rWsiHDh4vc3J4nMqbHTqRHEn2RLKmooFNhp0MjUqIKxmrHDmWVwFU0iso3rcZpxCLoVQIQhAIQhAIQhB85bi4YU+GpQYubqguplFqcODmkFW5Ym3xIMfVYM9mY5Q6tfBQmyEaraywKtq8LDtQrqYufR/itG6M0tRuskc4lhdbdeHezc5Xv0HuU3FPRqYp2yQAOaHtJjcSGuAIJAdqOwrz2swFxcLHLp4rZ7L7eSU49TUEvhtutcbl8fDrc3zHRwXSWMZXpFPSwuIduhsgAvawcO22qVW0zdXG5A715W/aaaprGxU8nqW3O5JblOLRcX4A20W3idOfvt1x6XNFgbcW9C1rOJvrb83Icfooj3F+Tcm9LuPZ9VIqGXAGg8z1LMbS7WCAGOGzpdOLY+3i7qS3FxpYWBos1dYS42YN4jVx5g+q8ywnH6hjuXeQOPK94/UL0WPGwY2mJhJI0ILWt7b5+CzsXKnx4a2+8877uvmjsCTVYuxmQ5R91n5nQKuc2ST7x+Xut5LfqU9DSgaCyzfv8XiZmqJpcr+rbwbm49rvouU2EtbnbPpJzJ7Sc1YshUhsK5260ix06lMhT7YU8yJFMshT7IE62NOBquIQ1ida1cAS2hEKaE/GmwE4xUToHKdHIq2NyksetRlPa9LD1DZInWyKok3QmmvSw5ApCEIBCEIPntoSwEIWHR2ySWoQoGXBNOhXUKKYfTBRZcPBQhAwMJBK0uC7QywWbL+8ZpcnltHUekdR8UIVlsSzUvGcWdJyYCQHav0IB9lo6D1qqo9nGjXM9a4hLbVkxd0uFgaAKzip11CyJDYFIZChCqHmQp9sa6hA41qcahCqFLoCEKhTQnGhCECwE41CEQ60p9jlxCsQ81yca5CFpDjXJ1rlxCB5qUhCAQhCD//2Q=="/>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7428" name="Picture 20" descr="http://www.buscatrabajo.org/wp-content/documentacion.jpg"/>
          <p:cNvPicPr>
            <a:picLocks noChangeAspect="1" noChangeArrowheads="1"/>
          </p:cNvPicPr>
          <p:nvPr/>
        </p:nvPicPr>
        <p:blipFill>
          <a:blip r:embed="rId3" cstate="print"/>
          <a:srcRect/>
          <a:stretch>
            <a:fillRect/>
          </a:stretch>
        </p:blipFill>
        <p:spPr bwMode="auto">
          <a:xfrm>
            <a:off x="3779912" y="2780928"/>
            <a:ext cx="4819650" cy="3219451"/>
          </a:xfrm>
          <a:prstGeom prst="rect">
            <a:avLst/>
          </a:prstGeom>
          <a:noFill/>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solidFill>
                  <a:schemeClr val="bg1"/>
                </a:solidFill>
              </a:rPr>
              <a:t>EXPERIENCIA</a:t>
            </a:r>
            <a:endParaRPr lang="es-EC" b="1" dirty="0">
              <a:solidFill>
                <a:schemeClr val="bg1"/>
              </a:solidFill>
            </a:endParaRPr>
          </a:p>
        </p:txBody>
      </p:sp>
      <p:sp>
        <p:nvSpPr>
          <p:cNvPr id="3" name="2 Marcador de contenido"/>
          <p:cNvSpPr>
            <a:spLocks noGrp="1"/>
          </p:cNvSpPr>
          <p:nvPr>
            <p:ph idx="1"/>
          </p:nvPr>
        </p:nvSpPr>
        <p:spPr/>
        <p:txBody>
          <a:bodyPr/>
          <a:lstStyle/>
          <a:p>
            <a:pPr algn="just"/>
            <a:r>
              <a:rPr lang="en-US" dirty="0" smtClean="0">
                <a:solidFill>
                  <a:schemeClr val="bg1"/>
                </a:solidFill>
              </a:rPr>
              <a:t>La </a:t>
            </a:r>
            <a:r>
              <a:rPr lang="en-US" dirty="0" err="1" smtClean="0">
                <a:solidFill>
                  <a:schemeClr val="bg1"/>
                </a:solidFill>
              </a:rPr>
              <a:t>importancia</a:t>
            </a:r>
            <a:r>
              <a:rPr lang="en-US" dirty="0" smtClean="0">
                <a:solidFill>
                  <a:schemeClr val="bg1"/>
                </a:solidFill>
              </a:rPr>
              <a:t> de un </a:t>
            </a:r>
            <a:r>
              <a:rPr lang="en-US" dirty="0" err="1" smtClean="0">
                <a:solidFill>
                  <a:schemeClr val="bg1"/>
                </a:solidFill>
              </a:rPr>
              <a:t>usuario</a:t>
            </a:r>
            <a:r>
              <a:rPr lang="en-US" dirty="0" smtClean="0">
                <a:solidFill>
                  <a:schemeClr val="bg1"/>
                </a:solidFill>
              </a:rPr>
              <a:t> </a:t>
            </a:r>
            <a:r>
              <a:rPr lang="en-US" dirty="0" err="1" smtClean="0">
                <a:solidFill>
                  <a:schemeClr val="bg1"/>
                </a:solidFill>
              </a:rPr>
              <a:t>técnico</a:t>
            </a:r>
            <a:r>
              <a:rPr lang="en-US" dirty="0" smtClean="0">
                <a:solidFill>
                  <a:schemeClr val="bg1"/>
                </a:solidFill>
              </a:rPr>
              <a:t> (</a:t>
            </a:r>
            <a:r>
              <a:rPr lang="en-US" dirty="0" err="1" smtClean="0">
                <a:solidFill>
                  <a:schemeClr val="bg1"/>
                </a:solidFill>
              </a:rPr>
              <a:t>Arquitecto</a:t>
            </a:r>
            <a:r>
              <a:rPr lang="en-US" dirty="0" smtClean="0">
                <a:solidFill>
                  <a:schemeClr val="bg1"/>
                </a:solidFill>
              </a:rPr>
              <a:t>)</a:t>
            </a:r>
            <a:endParaRPr lang="es-EC" dirty="0">
              <a:solidFill>
                <a:schemeClr val="bg1"/>
              </a:solidFill>
            </a:endParaRPr>
          </a:p>
        </p:txBody>
      </p:sp>
      <p:pic>
        <p:nvPicPr>
          <p:cNvPr id="16386" name="Picture 2" descr="http://t1.gstatic.com/images?q=tbn:ANd9GcQLkgV5ms0Bt6ONT58cdslcQ9J3LrXw42-LCpLtqr-N6IicA3aL"/>
          <p:cNvPicPr>
            <a:picLocks noChangeAspect="1" noChangeArrowheads="1"/>
          </p:cNvPicPr>
          <p:nvPr/>
        </p:nvPicPr>
        <p:blipFill>
          <a:blip r:embed="rId3" cstate="print"/>
          <a:srcRect/>
          <a:stretch>
            <a:fillRect/>
          </a:stretch>
        </p:blipFill>
        <p:spPr bwMode="auto">
          <a:xfrm>
            <a:off x="2411760" y="3140968"/>
            <a:ext cx="4696885" cy="2880320"/>
          </a:xfrm>
          <a:prstGeom prst="rect">
            <a:avLst/>
          </a:prstGeom>
          <a:noFill/>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solidFill>
                  <a:schemeClr val="bg1"/>
                </a:solidFill>
              </a:rPr>
              <a:t>EXPERIENCIA</a:t>
            </a:r>
            <a:endParaRPr lang="es-EC" b="1" dirty="0">
              <a:solidFill>
                <a:schemeClr val="bg1"/>
              </a:solidFill>
            </a:endParaRPr>
          </a:p>
        </p:txBody>
      </p:sp>
      <p:sp>
        <p:nvSpPr>
          <p:cNvPr id="3" name="2 Marcador de contenido"/>
          <p:cNvSpPr>
            <a:spLocks noGrp="1"/>
          </p:cNvSpPr>
          <p:nvPr>
            <p:ph idx="1"/>
          </p:nvPr>
        </p:nvSpPr>
        <p:spPr/>
        <p:txBody>
          <a:bodyPr/>
          <a:lstStyle/>
          <a:p>
            <a:pPr algn="just"/>
            <a:r>
              <a:rPr lang="en-US" dirty="0" smtClean="0">
                <a:solidFill>
                  <a:schemeClr val="bg1"/>
                </a:solidFill>
              </a:rPr>
              <a:t>La </a:t>
            </a:r>
            <a:r>
              <a:rPr lang="en-US" dirty="0" err="1" smtClean="0">
                <a:solidFill>
                  <a:schemeClr val="bg1"/>
                </a:solidFill>
              </a:rPr>
              <a:t>definición</a:t>
            </a:r>
            <a:r>
              <a:rPr lang="en-US" dirty="0" smtClean="0">
                <a:solidFill>
                  <a:schemeClr val="bg1"/>
                </a:solidFill>
              </a:rPr>
              <a:t> de roles (XP).</a:t>
            </a:r>
            <a:endParaRPr lang="es-EC" dirty="0">
              <a:solidFill>
                <a:schemeClr val="bg1"/>
              </a:solidFill>
            </a:endParaRPr>
          </a:p>
        </p:txBody>
      </p:sp>
      <p:pic>
        <p:nvPicPr>
          <p:cNvPr id="5" name="Picture 3"/>
          <p:cNvPicPr>
            <a:picLocks noChangeAspect="1" noChangeArrowheads="1"/>
          </p:cNvPicPr>
          <p:nvPr/>
        </p:nvPicPr>
        <p:blipFill>
          <a:blip r:embed="rId3" cstate="print"/>
          <a:srcRect/>
          <a:stretch>
            <a:fillRect/>
          </a:stretch>
        </p:blipFill>
        <p:spPr bwMode="auto">
          <a:xfrm>
            <a:off x="1259632" y="2564904"/>
            <a:ext cx="6688490" cy="3384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solidFill>
                  <a:schemeClr val="bg1"/>
                </a:solidFill>
              </a:rPr>
              <a:t>EXPERIENCIA</a:t>
            </a:r>
            <a:endParaRPr lang="es-EC" b="1" dirty="0">
              <a:solidFill>
                <a:schemeClr val="bg1"/>
              </a:solidFill>
            </a:endParaRPr>
          </a:p>
        </p:txBody>
      </p:sp>
      <p:sp>
        <p:nvSpPr>
          <p:cNvPr id="3" name="2 Marcador de contenido"/>
          <p:cNvSpPr>
            <a:spLocks noGrp="1"/>
          </p:cNvSpPr>
          <p:nvPr>
            <p:ph idx="1"/>
          </p:nvPr>
        </p:nvSpPr>
        <p:spPr/>
        <p:txBody>
          <a:bodyPr/>
          <a:lstStyle/>
          <a:p>
            <a:r>
              <a:rPr lang="en-US" dirty="0" err="1" smtClean="0">
                <a:solidFill>
                  <a:schemeClr val="bg1"/>
                </a:solidFill>
              </a:rPr>
              <a:t>Conversación</a:t>
            </a:r>
            <a:r>
              <a:rPr lang="en-US" dirty="0" smtClean="0">
                <a:solidFill>
                  <a:schemeClr val="bg1"/>
                </a:solidFill>
              </a:rPr>
              <a:t> </a:t>
            </a:r>
            <a:r>
              <a:rPr lang="en-US" dirty="0" err="1" smtClean="0">
                <a:solidFill>
                  <a:schemeClr val="bg1"/>
                </a:solidFill>
              </a:rPr>
              <a:t>cara</a:t>
            </a:r>
            <a:r>
              <a:rPr lang="en-US" dirty="0" smtClean="0">
                <a:solidFill>
                  <a:schemeClr val="bg1"/>
                </a:solidFill>
              </a:rPr>
              <a:t> a </a:t>
            </a:r>
            <a:r>
              <a:rPr lang="en-US" dirty="0" err="1" smtClean="0">
                <a:solidFill>
                  <a:schemeClr val="bg1"/>
                </a:solidFill>
              </a:rPr>
              <a:t>cara</a:t>
            </a:r>
            <a:r>
              <a:rPr lang="en-US" dirty="0" smtClean="0">
                <a:solidFill>
                  <a:schemeClr val="bg1"/>
                </a:solidFill>
              </a:rPr>
              <a:t> y </a:t>
            </a:r>
            <a:r>
              <a:rPr lang="en-US" dirty="0" err="1" smtClean="0">
                <a:solidFill>
                  <a:schemeClr val="bg1"/>
                </a:solidFill>
              </a:rPr>
              <a:t>programación</a:t>
            </a:r>
            <a:r>
              <a:rPr lang="en-US" dirty="0" smtClean="0">
                <a:solidFill>
                  <a:schemeClr val="bg1"/>
                </a:solidFill>
              </a:rPr>
              <a:t> en pares en 2 </a:t>
            </a:r>
            <a:r>
              <a:rPr lang="en-US" dirty="0" err="1" smtClean="0">
                <a:solidFill>
                  <a:schemeClr val="bg1"/>
                </a:solidFill>
              </a:rPr>
              <a:t>instancias</a:t>
            </a:r>
            <a:r>
              <a:rPr lang="en-US" dirty="0" smtClean="0">
                <a:solidFill>
                  <a:schemeClr val="bg1"/>
                </a:solidFill>
              </a:rPr>
              <a:t>.</a:t>
            </a:r>
            <a:endParaRPr lang="es-EC" dirty="0">
              <a:solidFill>
                <a:schemeClr val="bg1"/>
              </a:solidFill>
            </a:endParaRPr>
          </a:p>
        </p:txBody>
      </p:sp>
      <p:sp>
        <p:nvSpPr>
          <p:cNvPr id="15362" name="AutoShape 2" descr="data:image/jpeg;base64,/9j/4AAQSkZJRgABAQAAAQABAAD/2wCEAAkGBhQSEBUUEBQUFRUUFBUQFhcVFRUVFRQUFhUVFxUUFBYXGyYfGBkjGRUUHy8gIycpLSwsFR4xNTAqNSYrLCkBCQoKDgwOGA8PGiwlHSQpKTUsKikpLiksLCkpLDUsKSwsLCwsKSksKSksKiwsKSwsLCksLCwsLCksKSwsKSkpLP/AABEIAOEA4QMBIgACEQEDEQH/xAAcAAEAAgIDAQAAAAAAAAAAAAAABgcEBQEDCAL/xABOEAABAwIDAwgFCAcECAcAAAABAAIDBBEFEiEGMWEHEyJBUXGBkTJSobHBCCNCYnKSwtEUM1NUgrLwFkOi0iQlY2SDk6PTFRdzdJTh8f/EABoBAQACAwEAAAAAAAAAAAAAAAADBAECBQb/xAAvEQACAgECBAQFAwUAAAAAAAAAAQIDEQQhBTEyURITQWEicYGhsRVSkRQzQtHw/9oADAMBAAIRAxEAPwC8UREAREQHBK1FTtdSxuLXTNuNDYOcAewloIXTtvXOiopCwkElsdxvAc4Akdmlx4qo+cQF6UtWyRodG4OadxabhdyrXk1r3CpfFvY5heR1BzS0B3kbeXYrKQBERAEREAREQBERAEREAREQBEWl2p2gFJDmtme45GNO69rkngB8B1oDdIqlO3FWXZud8MrMvdaynmyW0v6XGcwDZGWDwNxvuc3gbHTggN8iIgCIiAIiIAiIgCXRa/H6h0dLO9hs5kMj2nsc1jiD5hAdON1NM+N8NRNE0OGUh0jGuHWCLnQg2I7lVtds+1jyGVdI9vU7nbG3FoB17iVHTLre9ydSesntJ6yuOcQFlbJ1lDRNc59Sx8rxZxa15a1u/K3o336k9dh2KXYVtHT1JIglDy3UizmuA7bOANuKofnFvNhqktxGnsd7yw8QWOuP67EBd6IiAIiIAiIgCIiAIiIAiIgF1C+U3DnvhjkYLiIuzgdTXhvS7gWi/eurlC2vlpnshpzlc5vOOfYOIBJa1rQbj6JJJHYojHyg1o3zB32o4z7mhAajnFYfJhhzg2SZwIa8NYz62UkucOFyBfgexQqPabpZnUtI479YSAf4WvDfYpDT8q8jbAwRWGnRc5unYBY2QFnotVs5tCysh5yMFtiWOadS1wANrjeLEEHitqgCIiAIiIAiIgCw8XizU8rfWikb5sIWYuHtuLHr0QHnaggEjJSSbxw86N2p52FhB8JCfBYvOLKwY9Kdp/dagH+Bmf3xrW84hk73SaKS4TGIsZYxujW1eRo7BmIA14EKIyP0PcfcpY51sbjPrVNNJ4Sc0/3PQF5IgRDAREQBERAEREAREQBEXBQFOcqVR/rAj1Yox/MfiovUxOje5jxZzCWuGhsRoRot5ygPz4tK360Mf/Tj+JK0uPT3q6g/7eby5xwCGTqzrnOsXOtnmtQ/bqj5RQi3tmKAsvkki/0WV3rTW8GsZ8SVOlEuTCDLh0Z9d8r/APG5o9jQpahgIiIAiIgCIiAIiICvKrk3ZA6sqRIXB8FVkjy2yGWN+a7r9K1yBoN/BU4JF6exCHPE9vrMe3zaR8V5ahk9G+7S/dohk7y9XzgWydPKKSsc0mZtPAQcxykiJoa4t63AH2DsVI7T07Yq6pjYA1rJ5WtA3NbnOUDgBYK/9h5c2G0h/wB3i9jQPghg3i0Mu2ELaqSmcTmibG9xGoHO5i0EDXc3/EFvbrz3jWKyQbUVAm0ExbCNdMhjj5g+YaOFytoJN4ZrLOMo9AQVLXi7HBw7Qbrsuq0gqHMN2OLT2g2W9odsHt0maHDtbo7y3H2KeemkuW5BDUJ89iXosGgxiKX0HC/qnR3kfgs66rtNcywmnyCIuCsGTm6XWLW1zIm5pHBrbgX4nuXxTYtFJ6EjDwDhfy3rXxLOMmrnFPGdzNXBS65utjYqPFNk6h+OZjE/mjPHOZLHm+bbkc7pbr9Ettvuq9mqMznOO9xLj3k3+K9J4tMGQSv9WJ7vJpK8ww3NgNSbADtJsAPNDJk51usQaW4fSHqfLWP8jAz8BWhqI3Rvcx4LXMcWOB3hzSQQfEFXnsNgcMuFUgniZJYGZudodZznvdcX4FAbfYykMWH0zXCxELCR2FwzEHj0lukRDAREQBERAEREARFh1+Kxwi8jrX3AauPcESb2RhtLmZZXkyq6Dnt9Vzm/dJHwXoKu2ue7SIBg7T0nfkPavPmMG1RMD+1lH+NyklXKKyzWFkZPCN1tvODiNQ5pBDpA8EbukxjvirT2M2sLMNpmNYCWxBly49RI3AcO1U3tI/5+/rRQP+9BHr5gqwtjD/oMN+x/lzj7HyspKa1KbTI7ptRTRMpdqpzuLW9zf811HMXwuKqmE1TG2SVoDQ86EBpJaBlsNCSstFdVcFyRSdknzYREUhoFtaHaWaPQnO3sfqfB2/3rVKCbYcooivDRkOk9F0m9rD2M9Z3HcOPVFb4EviJa1Jv4S9ME2kjqXPYy4kjDXPbvyh98tyO3K7Q2Oi2xUB5GNm5aXDy+pa5s9TI6oeH/AKwCwawPvrewLrHXp663U+cuY8Z2OispbkO27rNY4hxkP8rfxKJWWHtHyhUr66dj5CwxyOg6TTl+bOQ2cL6XB32XdS1rJReJ7XjtY4O87HRee1am7HJp4PM61WO1yaeDYU2Jyx/q5Ht4Am3kdFuKPbeZvphrx90+Y09ijq5UML7IdLIK9RbX0yJPtBtlE+gqh0mPNPK0Ai4JcxwFnDv4Kltmo89bTMO51TC3wMrVLdqJLUkvFob5uaPioVs1UllXC9psWO50HfYsaXjf9ldnS3ysrcpeh39HqJW1uU/Q5xatzzzSetLLJ4Oe53xXpPZan5uhpmerTwt8o239q8tMN7DtsPPRes6XLkaGEFoAAINxYCwtZXMl/J3IiLICIiAIiIAuEuo3tHtBlvFEeluc4fR4Djx6u/dtGLm8I0nNRWWdmObSiO7IrF+4neG/m73exRKWUuJc4kk7ydSvlF0q61BbHPnY5sLQV+xFNNKZXh4LjmcGvs1x6yRa4v12IW/WLieKR08ZkmcGsHWd5PU1o6yexbySa3NYtp/CfM+EQvDRJFG7IA1uZjXZWjc0XG7gujE9oaalFppWMIGjBq63UAxtyPKyrPaTlLmnJbT3hj3aH51w+s4ej3N8yo9g+AVNZLkpopJn7zlBNr9b3bmji4hVZahLpRajQ31MsLEOVyFukEMknF5EY8hmPuUfrOVard+rEUfcwuI8Xkj2KXbPfJzneA6unZCNDkiHOP4guNmtPdmU+wvkLwuIdOKSYjrlld/LHlb5hQO6b9SZVQXoUls/t9U/pkRqJnOjc/I9pytaA7o5rADcSD4K26idrGudI4Na0Xc5xsAB1kqO8uPJ9T01LDUUULIgyQxShgtcPHQce5zSP4woVRPrsaljp2C7I2tzWu2MZRYyzO7SR7bALeu/wp5NLKVJrBmbRbaTV0gpcOa8tkOS7Qecm7QB9Blr+G+w0W32fwiDCXBz2sqa5vbrT0jvVbb9bKOt2gadBuubBZslDguGTSxdKoLAwzEWOZ7msAYPoMBde3XYXuqu/SD2qCU3J5ZNGKisIks/KLXON+fLeDGRgfyk+ZKzsM5VauMjnskzesOaGOtwcwAeYKhf6Qe1djnZm361qbHbLyRy4hzlTQ1UUrnyOkkjlDoZWOe4uym2Zp1JsbgG3goljGw2I0BzywTRhv8Aex9Jg1385GSB4kKwNh8adTV0RB6L3thkHUWvIbr3Eh3gr0r6xkMT5ZSGsjY6R7jua1ou4m3UAEB5UwjlHqIrCa0zfraPtweN/jdT7AtqYKofNOs+1zG7R47h9IcR7FK9ptjcGr2lxLIZHaiWDoE31u5oGR9+0i/EKnNpeTioo5A6neKmPN0JIL52nqzxjpMPEXHFULdPRZyaTOZdpdPbyaT9v9E+2ioHTUz447ZjlIvoDlcDa/VeyiGE7OVDC974y3LFMGglpLnujc1oaATfU+xbnY/HppBzVXHI2RouHuY5oeBvBuLZh7ffKFz/ADZ6fNZzVdZpc1bFUYNAZKiNgBJ5xtx2AOBcT2WAKuvBMffTu0u5hOrO/rb2H3rVZRv/AKPeixbq5TkpR2wYv1srJqcdsFr0dW2RjXsN2uFwfh3rIUI2GxAiR0R3OBe3g4b/ADHuU2uuzRb5sFI72nuV1amcovm65upywcovnMixkGp2hxfmY7N9N+jeA63f11qDk9veofyl8pFTTYpPDzcTmxlgYXB98pjY4bnW3uPUo23lfm64IT4yD4q5VZCC9ypbXObLURVcOWGTrp4/B712N5YnddM3wlI/Cp/6iHci8iZYeJ4lHTxOllNmMFz2k9TWjrJOgCpTHsfmxCoGjjc5Iomguy3OjWgek46XO8+QWfjm0k+KzRQwxEXOVkTXZy+Q/SJsOrwAue1XvyZ8lkWGxiSXLJVuHSk3iO41ZDfcOou3ngNFVuu8ey5FmmrwLL5kI2D5AS7LNipLQekKdhs7/jPHo/ZbrxG5XVhmEQ08Yjp42RMbuaxoaO823nidVmBFXJwiIgNXtNgDK2klppSQ2VuW4sS0ghzXC/WHAHwWPstsxT0UAipmBrQe9zneu8/Sdx8rBbxdFK7o+JQGr2yws1FFNEPSc0FvF7XB7R4ltvFUOdNLWtoRuII3ghejagZmkDeoDtVsKypcZIjzUx9K4OR57XAah31h5FAVVONLrpbKRuUnquT2vGjYC8brsewg8ek4H2LtwzkprpSOca2FvWZHBx8GsJue8jvQyYeyWFuqa+na0aB7ZnnsZGWuJPsb3uCtrlEwqapwyphpQDLJHlaC7LmGZpc0E6XLQ4C+mu8Lt2S2Wio43NZdziQHyOHSfbd3N4Dt696kCGDybsztdLRSGCpa7m2uLXMIIfC4HWwOu/e3y42fTVTZGB8bg5rhcEagj+upSTlK5KosSYZYssVU0Wa+3RkA3Mlt7HbxxGiobD8UqcKqXQzsc3K60kLtP42HUXtucNCO1UNTpFZ8Uef5OZq9Crfihs/yW0iw8LxWOojEkLszTpxaetrh1H+tyzFw5RcXhnnpRcXh8wi4XKwYPuCocx2Zji1w6wbFZ7NpKkbpneIafeFHMV2ggph89I1p9X0nnuaNfNQvFeU17jkpI7X0DnjM4n6rBoD5q3TVfLoyl/Bd09Ool0ZS/hFsTbazxNzSTNa0b3PDAPOwUdn5c5DI2Gka2ole5sbbtyML3ENaL6E6kdQ71FMG5J8UxJwkqiYWHXPUE5rfUhGo8co4q2tj+RmioHMlOaedhzCSTQNd2sjboPHMR2rr1USjvKTZ26NPOG85t/gk/M1f7Sm/5Un/AHEW05tcK0XMEB2u5F6XEKp9TLNOx7wxpDDHl6DQ0EBzCdwHWtG/5N1J1VNQO8RH8IVvIhkpeT5NUX0a2Qd8LD7nBdB+TOP38/8Axh/3ld6ICAcnPJLFhb5JTJz8z+g15Zk5uPrDRmdqTvN9wA7bz9EQBERAEREB1VdQI2Oe7RrGl57mgk+wLzrtJtRPWSFz3OEdyWxAnIwdhG4u7Sf/AKHoXFYM8ErPWje3zaR8V5dY85R3D3IDuZGOsDyC7QQNxPmsXOmdDJmCcjc94/iK4NbKN0kvg9/5rFzH+gmY/wBBAZrsWmFrTSjukfw4r7j2hqWm7aicd00g/EsAMJ3+3Rdd0BbHJryiSyzNpatxkz35qQ2zBwBOR5HpAgGx33Ftb6Snb3k8gxSHLL0JWg81MBdzD2H1mE72+IsVUXJxFnxWlHY9z/uxvd7wF6Ishg8k1lFWYLWFkjcp39Zinjvo5p6xx0IPYbhWJgO0UVVHnjNi0dNpIuzifq/W925WvtXsjBiEBhqWXG9jhYPjd67D1HhuO4rz9X8iGIsqzBCwSRkXE+YMiLCdM9zdrtNWansuNVVv0sbvZ9ynqdJC/fk+5usX2/pobhruecOqP0QeLzp5XUVdtRiFfJzVHG8X+hA0ufbte/eBx0Cs7Zj5PMEdnV8hndoebjvHED2F3pv/AMPcrTwzB4aaMR08UcTB9GNoaO823niUq0ldfpl+4p0VVXpl+5RmzHyep5SH4jMIQdTHGRJKftP9Bp7syt3ZnYCioAP0aBofaxkd05T29N2o7hYcFIbLlWi4EREAREQBERAEREAREQBERAEREBw4LyrUtyvc0/Re5nkbfBeqivL+1UeSuqm9lTP5c64j2WQHdDhIdQyVIdrHPHCW9G2V7HHNw6QA81qr/wBaeeikeEG+DV/1Z6N3m9zVF86GTtz/ABXJeunMmZAdhf8A0Fssewg0sjYy7MXQxTHS2UyMDizf1Xtdahx0PcVK+U82xSVo3MZBGPCGP80BsOR6DNijT6kMr/Y1n41fapTkLhvV1D/VgDfvyA/gV1oYC4yrlEAREQBERAEREAREQBERAYeJYpHAzPM7I24bexOp3CwBK1g25ov27fuyf5Vp+VKotBEz1pc3g1h+Lgq2UE7XF4O5oeGQ1FXmSbW5cX9t6P8Abt8n/wCVcjbWj/bs8nfkqcRaee+xd/RKv3P7Fyf20o/3hnt/Jc/2yo/3iPzP5KmkTz32H6JV+5/Yub+2FH+8RfeXP9r6P94i+8FTF1g4tjMdO28h1PotHpO/IcVlWye2COzhFFcfFKbSL3ZtVSOcGtqIi5xDGjOLlzjYNHaSepef+USEsxWrB65c/g9jXj+ZdvJVPJX43C6T0IBJU5B6LcrcrDxOd7NeCsnlD5Kn11QKilkjY8tayRsmYNdl0a8OaCQbWBFuoblYWcbnn7VBSarzj3K52c1wvFB2Non+U71FcyuCp2COHYHXB72vllYxzy0ENa2N7crW31NruNzbfu0VOXWSM+8yZl8XS6AyaJuaWNvrSMb5uA+KkfKg7/W9V9uMf9CJabZiLPXUrfWqYG+crArU5QeSmerrTUUrorShudsjnNLXNaG5hZpuC0N46HegOvkDp+hVydroYx/CJHH+dqtlR7YbZMYfSCHMHvLjJI4Cwc91h0R6oAaB3X61IUMBERAEREAREQBERAEREAREQFc8qs3zkDexsj/MtH4VBVLOUya9aB6sLB5ue74hRNUbepntuGx8OmgERFGdAIiIDRbR7R/o4ysaS8jQkHI3jf6R4f8A4o7s3svV4rUlsILjoZJH3EcY6i91tODRqeoKevYCLOAI7CLjyK2+AbSzUbObp+bbHcuyc23Lc7z0bG/j1KeuyMTh6/Q33vMZZXbkT7YLk5p8Lj+aGeZ4tJM4Wc7ccrR9BlxuHYLkqWqvaPlUP99B4xv+Dh8Vt6flKpXelzjO9hP8pKsKyL9ThT0Gohzg/puZXKFHmwqs/wDbyO+60u+C8xEr0XtRtbSTUFUxkzcz6adgBDgSTE4AahecbrZPJWlXKDxJNfM2OB4LLVzCGnALy1z7E5RZjcx19neQteHKX8lFayLEQ+VwY0QTC7jYXLRYKGsOg7h7lk1x6kj2BjzYpRj/AHhjvu3d+FeoF5e2Ar2Q4lTyyAlsbnPOUAn9W8CwJHWVctRyqM/u4Hn7T2t9wK1c0uZPVpbrlmuOSdXS6q+q5TKl2jGxM8C8+ZNvYtLWbU1UvpzyW7GnIPJllG7ol+vg18urC/72Lhq8TiiF5ZGM+04D3rQV3KNSs9AvlP1G2H3nWHvVUuNzc6nt60UbvfodCrgla65N/LYmOJcps79IWtiHaem/2jL7CpTsltk2qGSSzZgNW7g8D6TPiOruVSr6ilLXBzSWuaQQQbEEbiCtVbJPcs3cKpnX4YLD7l+grlRHY/bUVAEU1mzAaHcJeI7Hdo8uwS26tpqSyjyd1M6ZuE1ucoiLJEEREAXBK5XyUBT+3U2bEJuBYzyjbf23WhWw2hmzVc7u2aT2OI+C1658nuz32lj4aYL2QRYn/isXOc1zjc4+jf2X3X4b1lrDWCaM4y6XkIiLBsEREAREQHVVC8b/ALDv5SoACrCkF2nuI9irsK1R6nm+NreD+Zt9mz8//wAN/uC1IOi2ezh+eP8A6b/cFqwVKupnJn/Yh82bbZoXqBwa8+y3xUwUS2Vb8+T2Md7S1S1Vruo9HwdY0/1YREUJ1wiIgCIiA5a4ggjQg3BGhBG4gjcVZOxu24ltDUm0m5r9wk4Hsf7+9VquuadrGlzyGgbyTYDxUkJOL2KWs0td8Pj29+x6CDl9KG8mW0UlZSOe+7mMeYo5HXBlDQMxsd4BOXN12PZrMldTyeJnHwScc5x2CIiyaBfD3WHtX2sLF5HNglcxpc5sUjmgbyQwkAcSUCKNqZxdz3EAEl5J0GpuSSoXj+2V7x05sNxk6z9jsHHf3LUY3tHJUaejGNzB123Fx6ytnsNydVOKSWiGSJptJM4HIzg0fTf9UcLkDVQQqxuzt6zibmvLp2Xf1ZFiSt1he1s0NgTnaPovubdzt4XodvInhv6IKd0JJGvP3tOXEauzbrfVILR2darHan5P1XCS+icKlm/KbRzDwJyu8Dfgpmk+Zya7Z1vxQeGYOG7XQS2BPNu7H6Dwdu87LdA9iqeuw+WCQxzxvjeN7ZGuY4eDhddtBjM0P6t7gOze37p0UEqOx2qONSW1qz7otRFDKHb47poweLDY/dOntC3tJtRTybpA09j+j7Tp7VC65I7NXENPbyl/OxtkXyx4Iu0gjtBuPML6UZdTT5BRip2SdmPNvbl6g64I4aA3UnRbxm48ivqNLXqElNcjS4Ps/wA0S57gSWllm3sAd+p3lYEuyL79B7SOrNcHxsCpSiz5ks5IZcOolBQxsjVYLgnMXJdmc4W0FgBvsO3W3ktqiLVtt5ZaqqhTFQgtgiIVglygiwKnHYI/TlZp1A5j5NutRV7eRN/Vtc88bNHxPsWyhJ8kVbNZRX1SRJl0VVayIXke1o4m1+4bz4KB1u2c79GkRj6g1+8bnystRG2SaQBofI95sAA573HsAFySpY0P1OVdxqC2qjn5kuxLbtouIG5j6z9G+Dd58bLUYdQVmKVAjha+V51sNGRj1nfRY3ifaVO9i+QOonLZMQJp49DzYsZ3DsO8R+NzwCvTZ/ZqnoohFSxNjaNTbVzj6z3HVzuJU8YKPI4d+suv63t29DnZzA2UdLFTx+jEwMva2Y73PPFziXeK2aItyoEREAXBXKICjsL5A+cxGd9SclG2dzomMPTmYTma249BgByk+kcptberooMOjgjbFCxscbBla1oAa0cAFkogC4IXKIDBxTBIKlmSpijlb2SMa4DiL7jxCrjaD5PdFLc0r5KZ3Z+tj+685v8AErVRAeYsc5CMRguYmsqG77xOAdbix9jfuuoLiGEzU7stRFJE7skY5h8nAL2uuqppWSNLZGte072uaHNPeDogPE8NS5huxzmn6pI9y2UO1dS3+9J+0A73i69N4pySYXOSX0kbCeuHND7IyG+xRPEPk40jr8xUVEZ6s2SUDws0+1YaT5kkLZw6ZNfUp6Pbucek2N38JHuKyG8oL+uFvg5ynFZ8mycX5msid2Z43x+eUuWnqPk9Yk30XUz/ALMrx/PGFr5cexaXENSv82aL/wAwT+xH3z+S4PKC79i37x/JbI8hGK/sov8AnR/muByE4r+xj/50f5rHlR7G36lqf3/ZGpk2/k+jFGO8uPxCx5duag7ubb3Nv/MSpJDyBYo7e2Bv2ph+EFbKm+TjXE/OT0rR9V0rz5c2Pes+XHsaPX6h85sr2bampdvlcPs2b7gsCese/wBN7nd7iferrofk1bjPW94jht5Oc/8ACpLhvyf8Nj1k5+c/Xkyt8ow0+0rbCRXlbOfVJv6nmlSLAuTrEKyxgpZS0653jm47cHyWB8Lr1JhGxVFS2/R6WCMj6QjBf9913e1boBZIijNm/k5HR2IVFv8AZ0418ZXjTwb4q2dndjKShbakgZGSLF1s0jvtSOu4917LdogACIiAIiIAiIgCIiAIiIAiIgCIiAIiIAiIgOECIgCIiA4XKIgOUREAREQBERAEREAREQBERAf/2Q=="/>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5364" name="AutoShape 4" descr="data:image/jpeg;base64,/9j/4AAQSkZJRgABAQAAAQABAAD/2wCEAAkGBhQSEBUUEBQUFRUUFBUQFhcVFRUVFRQUFhUVFxUUFBYXGyYfGBkjGRUUHy8gIycpLSwsFR4xNTAqNSYrLCkBCQoKDgwOGA8PGiwlHSQpKTUsKikpLiksLCkpLDUsKSwsLCwsKSksKSksKiwsKSwsLCksLCwsLCksKSwsKSkpLP/AABEIAOEA4QMBIgACEQEDEQH/xAAcAAEAAgIDAQAAAAAAAAAAAAAABgcEBQEDCAL/xABOEAABAwIDAwgFCAcECAcAAAABAAIDBBEFEiEGMWEHEyJBUXGBkTJSobHBCCNCYnKSwtEUM1NUgrLwFkOi0iQlY2SDk6PTFRdzdJTh8f/EABoBAQACAwEAAAAAAAAAAAAAAAADBAECBQb/xAAvEQACAgECBAQFAwUAAAAAAAAAAQIDEQQhBTEyURITQWEicYGhsRVSkRQzQtHw/9oADAMBAAIRAxEAPwC8UREAREQHBK1FTtdSxuLXTNuNDYOcAewloIXTtvXOiopCwkElsdxvAc4Akdmlx4qo+cQF6UtWyRodG4OadxabhdyrXk1r3CpfFvY5heR1BzS0B3kbeXYrKQBERAEREAREQBERAEREAREQBEWl2p2gFJDmtme45GNO69rkngB8B1oDdIqlO3FWXZud8MrMvdaynmyW0v6XGcwDZGWDwNxvuc3gbHTggN8iIgCIiAIiIAiIgCXRa/H6h0dLO9hs5kMj2nsc1jiD5hAdON1NM+N8NRNE0OGUh0jGuHWCLnQg2I7lVtds+1jyGVdI9vU7nbG3FoB17iVHTLre9ydSesntJ6yuOcQFlbJ1lDRNc59Sx8rxZxa15a1u/K3o336k9dh2KXYVtHT1JIglDy3UizmuA7bOANuKofnFvNhqktxGnsd7yw8QWOuP67EBd6IiAIiIAiIgCIiAIiIAiIgF1C+U3DnvhjkYLiIuzgdTXhvS7gWi/eurlC2vlpnshpzlc5vOOfYOIBJa1rQbj6JJJHYojHyg1o3zB32o4z7mhAajnFYfJhhzg2SZwIa8NYz62UkucOFyBfgexQqPabpZnUtI479YSAf4WvDfYpDT8q8jbAwRWGnRc5unYBY2QFnotVs5tCysh5yMFtiWOadS1wANrjeLEEHitqgCIiAIiIAiIgCw8XizU8rfWikb5sIWYuHtuLHr0QHnaggEjJSSbxw86N2p52FhB8JCfBYvOLKwY9Kdp/dagH+Bmf3xrW84hk73SaKS4TGIsZYxujW1eRo7BmIA14EKIyP0PcfcpY51sbjPrVNNJ4Sc0/3PQF5IgRDAREQBERAEREAREQBEXBQFOcqVR/rAj1Yox/MfiovUxOje5jxZzCWuGhsRoRot5ygPz4tK360Mf/Tj+JK0uPT3q6g/7eby5xwCGTqzrnOsXOtnmtQ/bqj5RQi3tmKAsvkki/0WV3rTW8GsZ8SVOlEuTCDLh0Z9d8r/APG5o9jQpahgIiIAiIgCIiAIiICvKrk3ZA6sqRIXB8FVkjy2yGWN+a7r9K1yBoN/BU4JF6exCHPE9vrMe3zaR8V5ahk9G+7S/dohk7y9XzgWydPKKSsc0mZtPAQcxykiJoa4t63AH2DsVI7T07Yq6pjYA1rJ5WtA3NbnOUDgBYK/9h5c2G0h/wB3i9jQPghg3i0Mu2ELaqSmcTmibG9xGoHO5i0EDXc3/EFvbrz3jWKyQbUVAm0ExbCNdMhjj5g+YaOFytoJN4ZrLOMo9AQVLXi7HBw7Qbrsuq0gqHMN2OLT2g2W9odsHt0maHDtbo7y3H2KeemkuW5BDUJ89iXosGgxiKX0HC/qnR3kfgs66rtNcywmnyCIuCsGTm6XWLW1zIm5pHBrbgX4nuXxTYtFJ6EjDwDhfy3rXxLOMmrnFPGdzNXBS65utjYqPFNk6h+OZjE/mjPHOZLHm+bbkc7pbr9Ettvuq9mqMznOO9xLj3k3+K9J4tMGQSv9WJ7vJpK8ww3NgNSbADtJsAPNDJk51usQaW4fSHqfLWP8jAz8BWhqI3Rvcx4LXMcWOB3hzSQQfEFXnsNgcMuFUgniZJYGZudodZznvdcX4FAbfYykMWH0zXCxELCR2FwzEHj0lukRDAREQBERAEREARFh1+Kxwi8jrX3AauPcESb2RhtLmZZXkyq6Dnt9Vzm/dJHwXoKu2ue7SIBg7T0nfkPavPmMG1RMD+1lH+NyklXKKyzWFkZPCN1tvODiNQ5pBDpA8EbukxjvirT2M2sLMNpmNYCWxBly49RI3AcO1U3tI/5+/rRQP+9BHr5gqwtjD/oMN+x/lzj7HyspKa1KbTI7ptRTRMpdqpzuLW9zf811HMXwuKqmE1TG2SVoDQ86EBpJaBlsNCSstFdVcFyRSdknzYREUhoFtaHaWaPQnO3sfqfB2/3rVKCbYcooivDRkOk9F0m9rD2M9Z3HcOPVFb4EviJa1Jv4S9ME2kjqXPYy4kjDXPbvyh98tyO3K7Q2Oi2xUB5GNm5aXDy+pa5s9TI6oeH/AKwCwawPvrewLrHXp663U+cuY8Z2OispbkO27rNY4hxkP8rfxKJWWHtHyhUr66dj5CwxyOg6TTl+bOQ2cL6XB32XdS1rJReJ7XjtY4O87HRee1am7HJp4PM61WO1yaeDYU2Jyx/q5Ht4Am3kdFuKPbeZvphrx90+Y09ijq5UML7IdLIK9RbX0yJPtBtlE+gqh0mPNPK0Ai4JcxwFnDv4Kltmo89bTMO51TC3wMrVLdqJLUkvFob5uaPioVs1UllXC9psWO50HfYsaXjf9ldnS3ysrcpeh39HqJW1uU/Q5xatzzzSetLLJ4Oe53xXpPZan5uhpmerTwt8o239q8tMN7DtsPPRes6XLkaGEFoAAINxYCwtZXMl/J3IiLICIiAIiIAuEuo3tHtBlvFEeluc4fR4Djx6u/dtGLm8I0nNRWWdmObSiO7IrF+4neG/m73exRKWUuJc4kk7ydSvlF0q61BbHPnY5sLQV+xFNNKZXh4LjmcGvs1x6yRa4v12IW/WLieKR08ZkmcGsHWd5PU1o6yexbySa3NYtp/CfM+EQvDRJFG7IA1uZjXZWjc0XG7gujE9oaalFppWMIGjBq63UAxtyPKyrPaTlLmnJbT3hj3aH51w+s4ej3N8yo9g+AVNZLkpopJn7zlBNr9b3bmji4hVZahLpRajQ31MsLEOVyFukEMknF5EY8hmPuUfrOVard+rEUfcwuI8Xkj2KXbPfJzneA6unZCNDkiHOP4guNmtPdmU+wvkLwuIdOKSYjrlld/LHlb5hQO6b9SZVQXoUls/t9U/pkRqJnOjc/I9pytaA7o5rADcSD4K26idrGudI4Na0Xc5xsAB1kqO8uPJ9T01LDUUULIgyQxShgtcPHQce5zSP4woVRPrsaljp2C7I2tzWu2MZRYyzO7SR7bALeu/wp5NLKVJrBmbRbaTV0gpcOa8tkOS7Qecm7QB9Blr+G+w0W32fwiDCXBz2sqa5vbrT0jvVbb9bKOt2gadBuubBZslDguGTSxdKoLAwzEWOZ7msAYPoMBde3XYXuqu/SD2qCU3J5ZNGKisIks/KLXON+fLeDGRgfyk+ZKzsM5VauMjnskzesOaGOtwcwAeYKhf6Qe1djnZm361qbHbLyRy4hzlTQ1UUrnyOkkjlDoZWOe4uym2Zp1JsbgG3goljGw2I0BzywTRhv8Aex9Jg1385GSB4kKwNh8adTV0RB6L3thkHUWvIbr3Eh3gr0r6xkMT5ZSGsjY6R7jua1ou4m3UAEB5UwjlHqIrCa0zfraPtweN/jdT7AtqYKofNOs+1zG7R47h9IcR7FK9ptjcGr2lxLIZHaiWDoE31u5oGR9+0i/EKnNpeTioo5A6neKmPN0JIL52nqzxjpMPEXHFULdPRZyaTOZdpdPbyaT9v9E+2ioHTUz447ZjlIvoDlcDa/VeyiGE7OVDC974y3LFMGglpLnujc1oaATfU+xbnY/HppBzVXHI2RouHuY5oeBvBuLZh7ffKFz/ADZ6fNZzVdZpc1bFUYNAZKiNgBJ5xtx2AOBcT2WAKuvBMffTu0u5hOrO/rb2H3rVZRv/AKPeixbq5TkpR2wYv1srJqcdsFr0dW2RjXsN2uFwfh3rIUI2GxAiR0R3OBe3g4b/ADHuU2uuzRb5sFI72nuV1amcovm65upywcovnMixkGp2hxfmY7N9N+jeA63f11qDk9veofyl8pFTTYpPDzcTmxlgYXB98pjY4bnW3uPUo23lfm64IT4yD4q5VZCC9ypbXObLURVcOWGTrp4/B712N5YnddM3wlI/Cp/6iHci8iZYeJ4lHTxOllNmMFz2k9TWjrJOgCpTHsfmxCoGjjc5Iomguy3OjWgek46XO8+QWfjm0k+KzRQwxEXOVkTXZy+Q/SJsOrwAue1XvyZ8lkWGxiSXLJVuHSk3iO41ZDfcOou3ngNFVuu8ey5FmmrwLL5kI2D5AS7LNipLQekKdhs7/jPHo/ZbrxG5XVhmEQ08Yjp42RMbuaxoaO823nidVmBFXJwiIgNXtNgDK2klppSQ2VuW4sS0ghzXC/WHAHwWPstsxT0UAipmBrQe9zneu8/Sdx8rBbxdFK7o+JQGr2yws1FFNEPSc0FvF7XB7R4ltvFUOdNLWtoRuII3ghejagZmkDeoDtVsKypcZIjzUx9K4OR57XAah31h5FAVVONLrpbKRuUnquT2vGjYC8brsewg8ek4H2LtwzkprpSOca2FvWZHBx8GsJue8jvQyYeyWFuqa+na0aB7ZnnsZGWuJPsb3uCtrlEwqapwyphpQDLJHlaC7LmGZpc0E6XLQ4C+mu8Lt2S2Wio43NZdziQHyOHSfbd3N4Dt696kCGDybsztdLRSGCpa7m2uLXMIIfC4HWwOu/e3y42fTVTZGB8bg5rhcEagj+upSTlK5KosSYZYssVU0Wa+3RkA3Mlt7HbxxGiobD8UqcKqXQzsc3K60kLtP42HUXtucNCO1UNTpFZ8Uef5OZq9Crfihs/yW0iw8LxWOojEkLszTpxaetrh1H+tyzFw5RcXhnnpRcXh8wi4XKwYPuCocx2Zji1w6wbFZ7NpKkbpneIafeFHMV2ggph89I1p9X0nnuaNfNQvFeU17jkpI7X0DnjM4n6rBoD5q3TVfLoyl/Bd09Ool0ZS/hFsTbazxNzSTNa0b3PDAPOwUdn5c5DI2Gka2ole5sbbtyML3ENaL6E6kdQ71FMG5J8UxJwkqiYWHXPUE5rfUhGo8co4q2tj+RmioHMlOaedhzCSTQNd2sjboPHMR2rr1USjvKTZ26NPOG85t/gk/M1f7Sm/5Un/AHEW05tcK0XMEB2u5F6XEKp9TLNOx7wxpDDHl6DQ0EBzCdwHWtG/5N1J1VNQO8RH8IVvIhkpeT5NUX0a2Qd8LD7nBdB+TOP38/8Axh/3ld6ICAcnPJLFhb5JTJz8z+g15Zk5uPrDRmdqTvN9wA7bz9EQBERAEREB1VdQI2Oe7RrGl57mgk+wLzrtJtRPWSFz3OEdyWxAnIwdhG4u7Sf/AKHoXFYM8ErPWje3zaR8V5dY85R3D3IDuZGOsDyC7QQNxPmsXOmdDJmCcjc94/iK4NbKN0kvg9/5rFzH+gmY/wBBAZrsWmFrTSjukfw4r7j2hqWm7aicd00g/EsAMJ3+3Rdd0BbHJryiSyzNpatxkz35qQ2zBwBOR5HpAgGx33Ftb6Snb3k8gxSHLL0JWg81MBdzD2H1mE72+IsVUXJxFnxWlHY9z/uxvd7wF6Ishg8k1lFWYLWFkjcp39Zinjvo5p6xx0IPYbhWJgO0UVVHnjNi0dNpIuzifq/W925WvtXsjBiEBhqWXG9jhYPjd67D1HhuO4rz9X8iGIsqzBCwSRkXE+YMiLCdM9zdrtNWansuNVVv0sbvZ9ynqdJC/fk+5usX2/pobhruecOqP0QeLzp5XUVdtRiFfJzVHG8X+hA0ufbte/eBx0Cs7Zj5PMEdnV8hndoebjvHED2F3pv/AMPcrTwzB4aaMR08UcTB9GNoaO823niUq0ldfpl+4p0VVXpl+5RmzHyep5SH4jMIQdTHGRJKftP9Bp7syt3ZnYCioAP0aBofaxkd05T29N2o7hYcFIbLlWi4EREAREQBERAEREAREQBERAEREBw4LyrUtyvc0/Re5nkbfBeqivL+1UeSuqm9lTP5c64j2WQHdDhIdQyVIdrHPHCW9G2V7HHNw6QA81qr/wBaeeikeEG+DV/1Z6N3m9zVF86GTtz/ABXJeunMmZAdhf8A0Fssewg0sjYy7MXQxTHS2UyMDizf1Xtdahx0PcVK+U82xSVo3MZBGPCGP80BsOR6DNijT6kMr/Y1n41fapTkLhvV1D/VgDfvyA/gV1oYC4yrlEAREQBERAEREAREQBERAYeJYpHAzPM7I24bexOp3CwBK1g25ov27fuyf5Vp+VKotBEz1pc3g1h+Lgq2UE7XF4O5oeGQ1FXmSbW5cX9t6P8Abt8n/wCVcjbWj/bs8nfkqcRaee+xd/RKv3P7Fyf20o/3hnt/Jc/2yo/3iPzP5KmkTz32H6JV+5/Yub+2FH+8RfeXP9r6P94i+8FTF1g4tjMdO28h1PotHpO/IcVlWye2COzhFFcfFKbSL3ZtVSOcGtqIi5xDGjOLlzjYNHaSepef+USEsxWrB65c/g9jXj+ZdvJVPJX43C6T0IBJU5B6LcrcrDxOd7NeCsnlD5Kn11QKilkjY8tayRsmYNdl0a8OaCQbWBFuoblYWcbnn7VBSarzj3K52c1wvFB2Non+U71FcyuCp2COHYHXB72vllYxzy0ENa2N7crW31NruNzbfu0VOXWSM+8yZl8XS6AyaJuaWNvrSMb5uA+KkfKg7/W9V9uMf9CJabZiLPXUrfWqYG+crArU5QeSmerrTUUrorShudsjnNLXNaG5hZpuC0N46HegOvkDp+hVydroYx/CJHH+dqtlR7YbZMYfSCHMHvLjJI4Cwc91h0R6oAaB3X61IUMBERAEREAREQBERAEREAREQFc8qs3zkDexsj/MtH4VBVLOUya9aB6sLB5ue74hRNUbepntuGx8OmgERFGdAIiIDRbR7R/o4ysaS8jQkHI3jf6R4f8A4o7s3svV4rUlsILjoZJH3EcY6i91tODRqeoKevYCLOAI7CLjyK2+AbSzUbObp+bbHcuyc23Lc7z0bG/j1KeuyMTh6/Q33vMZZXbkT7YLk5p8Lj+aGeZ4tJM4Wc7ccrR9BlxuHYLkqWqvaPlUP99B4xv+Dh8Vt6flKpXelzjO9hP8pKsKyL9ThT0Gohzg/puZXKFHmwqs/wDbyO+60u+C8xEr0XtRtbSTUFUxkzcz6adgBDgSTE4AahecbrZPJWlXKDxJNfM2OB4LLVzCGnALy1z7E5RZjcx19neQteHKX8lFayLEQ+VwY0QTC7jYXLRYKGsOg7h7lk1x6kj2BjzYpRj/AHhjvu3d+FeoF5e2Ar2Q4lTyyAlsbnPOUAn9W8CwJHWVctRyqM/u4Hn7T2t9wK1c0uZPVpbrlmuOSdXS6q+q5TKl2jGxM8C8+ZNvYtLWbU1UvpzyW7GnIPJllG7ol+vg18urC/72Lhq8TiiF5ZGM+04D3rQV3KNSs9AvlP1G2H3nWHvVUuNzc6nt60UbvfodCrgla65N/LYmOJcps79IWtiHaem/2jL7CpTsltk2qGSSzZgNW7g8D6TPiOruVSr6ilLXBzSWuaQQQbEEbiCtVbJPcs3cKpnX4YLD7l+grlRHY/bUVAEU1mzAaHcJeI7Hdo8uwS26tpqSyjyd1M6ZuE1ucoiLJEEREAXBK5XyUBT+3U2bEJuBYzyjbf23WhWw2hmzVc7u2aT2OI+C1658nuz32lj4aYL2QRYn/isXOc1zjc4+jf2X3X4b1lrDWCaM4y6XkIiLBsEREAREQHVVC8b/ALDv5SoACrCkF2nuI9irsK1R6nm+NreD+Zt9mz8//wAN/uC1IOi2ezh+eP8A6b/cFqwVKupnJn/Yh82bbZoXqBwa8+y3xUwUS2Vb8+T2Md7S1S1Vruo9HwdY0/1YREUJ1wiIgCIiA5a4ggjQg3BGhBG4gjcVZOxu24ltDUm0m5r9wk4Hsf7+9VquuadrGlzyGgbyTYDxUkJOL2KWs0td8Pj29+x6CDl9KG8mW0UlZSOe+7mMeYo5HXBlDQMxsd4BOXN12PZrMldTyeJnHwScc5x2CIiyaBfD3WHtX2sLF5HNglcxpc5sUjmgbyQwkAcSUCKNqZxdz3EAEl5J0GpuSSoXj+2V7x05sNxk6z9jsHHf3LUY3tHJUaejGNzB123Fx6ytnsNydVOKSWiGSJptJM4HIzg0fTf9UcLkDVQQqxuzt6zibmvLp2Xf1ZFiSt1he1s0NgTnaPovubdzt4XodvInhv6IKd0JJGvP3tOXEauzbrfVILR2darHan5P1XCS+icKlm/KbRzDwJyu8Dfgpmk+Zya7Z1vxQeGYOG7XQS2BPNu7H6Dwdu87LdA9iqeuw+WCQxzxvjeN7ZGuY4eDhddtBjM0P6t7gOze37p0UEqOx2qONSW1qz7otRFDKHb47poweLDY/dOntC3tJtRTybpA09j+j7Tp7VC65I7NXENPbyl/OxtkXyx4Iu0gjtBuPML6UZdTT5BRip2SdmPNvbl6g64I4aA3UnRbxm48ivqNLXqElNcjS4Ps/wA0S57gSWllm3sAd+p3lYEuyL79B7SOrNcHxsCpSiz5ks5IZcOolBQxsjVYLgnMXJdmc4W0FgBvsO3W3ktqiLVtt5ZaqqhTFQgtgiIVglygiwKnHYI/TlZp1A5j5NutRV7eRN/Vtc88bNHxPsWyhJ8kVbNZRX1SRJl0VVayIXke1o4m1+4bz4KB1u2c79GkRj6g1+8bnystRG2SaQBofI95sAA573HsAFySpY0P1OVdxqC2qjn5kuxLbtouIG5j6z9G+Dd58bLUYdQVmKVAjha+V51sNGRj1nfRY3ifaVO9i+QOonLZMQJp49DzYsZ3DsO8R+NzwCvTZ/ZqnoohFSxNjaNTbVzj6z3HVzuJU8YKPI4d+suv63t29DnZzA2UdLFTx+jEwMva2Y73PPFziXeK2aItyoEREAXBXKICjsL5A+cxGd9SclG2dzomMPTmYTma249BgByk+kcptberooMOjgjbFCxscbBla1oAa0cAFkogC4IXKIDBxTBIKlmSpijlb2SMa4DiL7jxCrjaD5PdFLc0r5KZ3Z+tj+685v8AErVRAeYsc5CMRguYmsqG77xOAdbix9jfuuoLiGEzU7stRFJE7skY5h8nAL2uuqppWSNLZGte072uaHNPeDogPE8NS5huxzmn6pI9y2UO1dS3+9J+0A73i69N4pySYXOSX0kbCeuHND7IyG+xRPEPk40jr8xUVEZ6s2SUDws0+1YaT5kkLZw6ZNfUp6Pbucek2N38JHuKyG8oL+uFvg5ynFZ8mycX5msid2Z43x+eUuWnqPk9Yk30XUz/ALMrx/PGFr5cexaXENSv82aL/wAwT+xH3z+S4PKC79i37x/JbI8hGK/sov8AnR/muByE4r+xj/50f5rHlR7G36lqf3/ZGpk2/k+jFGO8uPxCx5duag7ubb3Nv/MSpJDyBYo7e2Bv2ph+EFbKm+TjXE/OT0rR9V0rz5c2Pes+XHsaPX6h85sr2bampdvlcPs2b7gsCese/wBN7nd7iferrofk1bjPW94jht5Oc/8ACpLhvyf8Nj1k5+c/Xkyt8ow0+0rbCRXlbOfVJv6nmlSLAuTrEKyxgpZS0653jm47cHyWB8Lr1JhGxVFS2/R6WCMj6QjBf9913e1boBZIijNm/k5HR2IVFv8AZ0418ZXjTwb4q2dndjKShbakgZGSLF1s0jvtSOu4917LdogACIiAIiIAiIgCIiAIiIAiIgCIiAIiIAiIgOECIgCIiA4XKIgOUREAREQBERAEREAREQBERAf/2Q=="/>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5366" name="Picture 6" descr="http://us.123rf.com/400wm/400/400/michaeldb/michaeldb0910/michaeldb091000039/5783216-un-grupo-de-3-personas-asocian-y-comunicarse-en-el-flujo-de-trabajo-empresarial-en-equipo-o-los-medi.jpg"/>
          <p:cNvPicPr>
            <a:picLocks noChangeAspect="1" noChangeArrowheads="1"/>
          </p:cNvPicPr>
          <p:nvPr/>
        </p:nvPicPr>
        <p:blipFill>
          <a:blip r:embed="rId3" cstate="print"/>
          <a:srcRect/>
          <a:stretch>
            <a:fillRect/>
          </a:stretch>
        </p:blipFill>
        <p:spPr bwMode="auto">
          <a:xfrm>
            <a:off x="827584" y="2708920"/>
            <a:ext cx="3810000" cy="3810000"/>
          </a:xfrm>
          <a:prstGeom prst="rect">
            <a:avLst/>
          </a:prstGeom>
          <a:noFill/>
        </p:spPr>
      </p:pic>
      <p:pic>
        <p:nvPicPr>
          <p:cNvPr id="15368" name="Picture 8"/>
          <p:cNvPicPr>
            <a:picLocks noChangeAspect="1" noChangeArrowheads="1"/>
          </p:cNvPicPr>
          <p:nvPr/>
        </p:nvPicPr>
        <p:blipFill>
          <a:blip r:embed="rId4" cstate="print"/>
          <a:srcRect/>
          <a:stretch>
            <a:fillRect/>
          </a:stretch>
        </p:blipFill>
        <p:spPr bwMode="auto">
          <a:xfrm>
            <a:off x="5580112" y="3573016"/>
            <a:ext cx="2752725" cy="1828800"/>
          </a:xfrm>
          <a:prstGeom prst="rect">
            <a:avLst/>
          </a:prstGeom>
          <a:noFill/>
          <a:ln w="9525">
            <a:noFill/>
            <a:miter lim="800000"/>
            <a:headEnd/>
            <a:tailEnd/>
          </a:ln>
        </p:spPr>
      </p:pic>
      <p:sp>
        <p:nvSpPr>
          <p:cNvPr id="9" name="8 CuadroTexto"/>
          <p:cNvSpPr txBox="1"/>
          <p:nvPr/>
        </p:nvSpPr>
        <p:spPr>
          <a:xfrm>
            <a:off x="827584" y="2708920"/>
            <a:ext cx="301686" cy="369332"/>
          </a:xfrm>
          <a:prstGeom prst="rect">
            <a:avLst/>
          </a:prstGeom>
          <a:noFill/>
        </p:spPr>
        <p:txBody>
          <a:bodyPr wrap="none" rtlCol="0">
            <a:spAutoFit/>
          </a:bodyPr>
          <a:lstStyle/>
          <a:p>
            <a:r>
              <a:rPr lang="en-US" b="1" dirty="0" smtClean="0"/>
              <a:t>1</a:t>
            </a:r>
            <a:endParaRPr lang="es-EC" b="1" dirty="0"/>
          </a:p>
        </p:txBody>
      </p:sp>
      <p:sp>
        <p:nvSpPr>
          <p:cNvPr id="10" name="9 CuadroTexto"/>
          <p:cNvSpPr txBox="1"/>
          <p:nvPr/>
        </p:nvSpPr>
        <p:spPr>
          <a:xfrm>
            <a:off x="5580112" y="3573016"/>
            <a:ext cx="301686" cy="369332"/>
          </a:xfrm>
          <a:prstGeom prst="rect">
            <a:avLst/>
          </a:prstGeom>
          <a:noFill/>
        </p:spPr>
        <p:txBody>
          <a:bodyPr wrap="none" rtlCol="0">
            <a:spAutoFit/>
          </a:bodyPr>
          <a:lstStyle/>
          <a:p>
            <a:r>
              <a:rPr lang="en-US" b="1" dirty="0" smtClean="0"/>
              <a:t>2</a:t>
            </a:r>
            <a:endParaRPr lang="es-EC" b="1"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solidFill>
                  <a:schemeClr val="bg1"/>
                </a:solidFill>
              </a:rPr>
              <a:t>EXPERIENCIA</a:t>
            </a:r>
            <a:endParaRPr lang="es-EC" b="1" dirty="0">
              <a:solidFill>
                <a:schemeClr val="bg1"/>
              </a:solidFill>
            </a:endParaRPr>
          </a:p>
        </p:txBody>
      </p:sp>
      <p:sp>
        <p:nvSpPr>
          <p:cNvPr id="3" name="2 Marcador de contenido"/>
          <p:cNvSpPr>
            <a:spLocks noGrp="1"/>
          </p:cNvSpPr>
          <p:nvPr>
            <p:ph idx="1"/>
          </p:nvPr>
        </p:nvSpPr>
        <p:spPr/>
        <p:txBody>
          <a:bodyPr/>
          <a:lstStyle/>
          <a:p>
            <a:r>
              <a:rPr lang="en-US" dirty="0" err="1" smtClean="0">
                <a:solidFill>
                  <a:schemeClr val="bg1"/>
                </a:solidFill>
              </a:rPr>
              <a:t>Pruebas</a:t>
            </a:r>
            <a:r>
              <a:rPr lang="en-US" dirty="0" smtClean="0">
                <a:solidFill>
                  <a:schemeClr val="bg1"/>
                </a:solidFill>
              </a:rPr>
              <a:t> de </a:t>
            </a:r>
            <a:r>
              <a:rPr lang="en-US" dirty="0" err="1" smtClean="0">
                <a:solidFill>
                  <a:schemeClr val="bg1"/>
                </a:solidFill>
              </a:rPr>
              <a:t>aceptación</a:t>
            </a:r>
            <a:endParaRPr lang="en-US" dirty="0" smtClean="0">
              <a:solidFill>
                <a:schemeClr val="bg1"/>
              </a:solidFill>
            </a:endParaRPr>
          </a:p>
          <a:p>
            <a:r>
              <a:rPr lang="en-US" dirty="0" err="1" smtClean="0">
                <a:solidFill>
                  <a:schemeClr val="bg1"/>
                </a:solidFill>
              </a:rPr>
              <a:t>Pruebas</a:t>
            </a:r>
            <a:r>
              <a:rPr lang="en-US" dirty="0" smtClean="0">
                <a:solidFill>
                  <a:schemeClr val="bg1"/>
                </a:solidFill>
              </a:rPr>
              <a:t> de </a:t>
            </a:r>
            <a:r>
              <a:rPr lang="en-US" dirty="0" err="1" smtClean="0">
                <a:solidFill>
                  <a:schemeClr val="bg1"/>
                </a:solidFill>
              </a:rPr>
              <a:t>rendimiento</a:t>
            </a:r>
            <a:endParaRPr lang="es-EC" dirty="0">
              <a:solidFill>
                <a:schemeClr val="bg1"/>
              </a:solidFill>
            </a:endParaRPr>
          </a:p>
        </p:txBody>
      </p:sp>
      <p:sp>
        <p:nvSpPr>
          <p:cNvPr id="15362" name="AutoShape 2" descr="data:image/jpeg;base64,/9j/4AAQSkZJRgABAQAAAQABAAD/2wCEAAkGBhQQEBUUEBQUFRQUFxQUGBcVFRYYGhcZFhQWFRYZGhkYGyYeGBkjGRUZIC8gIycpLCwsFx8xNTAqNSYrLCkBCQoKDgwOGg8PFykkHyUpKSkpKSwpLCwpLDUsKSwqLykqLCkpKSkpKSosLCkvLCksKSwpLSksKSwpLC4wLCwwKf/AABEIAO8A0wMBIgACEQEDEQH/xAAcAAABBQEBAQAAAAAAAAAAAAAAAQQFBgcDAgj/xABMEAACAQIEAwUFBAYGCAQHAAABAgMAEQQFEiEGMUEHEyJRYTJxgZGhFCNCsTNSYnKSwRUkgqLR4RY0Q1Nzo8LwCGOy8hc1RFSzw/H/xAAaAQEAAwEBAQAAAAAAAAAAAAAAAQQFAwIG/8QAKxEAAgIBBAIBAwMFAQAAAAAAAAECAxEEEiExQVFhInHhMoGxEzNy0fAF/9oADAMBAAIRAxEAPwDcaQVD5hxXBh8VFhpWKyTi8ZI8JN9OnV0Yn8xXnOeM8Hg7jEYiNGH4L6n/AIFu30oCapazfG9ueCQkRRzyWBsdIRSbXA8R1C52vp2qFbtUzLGC2X4IAHkwDTdbbnwqvxFRknBsN68TTqguxCgdWIA+ZrJcNwzn2LYHEYs4dTYmzgEendwgb+9hU3hexbCk6sVNicQ3XXJpB+Auw/ioCx43j3AQ/pMXAPQSBj8luaZR9pWHlv8AZosXibdYcNIR/E+kfWn2UcH4GAk4fDwAqbEhQ7AjmNTXKn0qeC1IK1/pLi3W8WWzX/8AOmw8X5Mx+lN1lzdm1d3gY1APgaSVyfLxKg0n5+6rbaloQUzAcYTwuwzeNMKvJHVXaJt9iZtRVfcwU1b4Zg6hlIZTuCCCCPMEc6SeBXUq4DKRYhgCCPIg8xVEzHhbFZazTZO2qI2Z8HJdlNjc90SfCT5D67CgL/S1BcMcXwY9GMRKyIbSRONMkZvazL5XB3G21TtAJRS0lALSUtFAJS0UUAlLSVW+OeN4ssg1v4pHuI4wd2PUnyQdT8BuaAshqscWcbRYEqhZe8bezXsF9SORNZ12c43HYrEyY/EYhhhQzCcmQKv3cbOqhLG0alhsLc+u9S+f2lxE+vcF3FjvsDpA+QrhdZsRd0enV03nwiw4LtB12OhSnUo+r/I1cYZg6hlIIO4I3rBOKsoWCVpsuLxxjcrqJt5kX/D+yb2+gtvZfxuZX7iWwY9Ol/Me/kR7jXiux55eUdL6Y44jtfePZqNFFFWjOMp7WeF8fjZUMCRtBGhsQ6o92trDFyLi4FgNtvOssyrKUXFLHmLS4dGO50G4uSNRuRYA76rHlyr6QzRm12Oy7W9/X41RuPOCBjE72HaZByvs4/V9D5Hl87htJTJ/IeyvLoAGEXfmwIeVu8BuOYUWSx91W6OJIksoVEXkAAqj4DYVlnZFx3smAnvdQwickchc92R0IANufl5VpuZZcs6aW5ghlNr2Ycj6+6hBxfPoRsrFz5IrN+QtUNxbxccNg5JVhlvYqrMoUB22Q2JuRcg8ulSWRcRwYjVHHJGZIyVdEPVTYlR1XbmNqonbZmTBYIARpYtIRbclRpXfy3NASfZBKUwQVwwMskkiE8nA0obeoKb++r7NMFF2NgOtQuT5GI8DBCLho40IYjcPbUTb94m48iRUlluO71DcWZSVdfJhz+HlQHn+llPsJI/7qED5tYV5OKmPsxKv78g/JQa9FZm6xoPcXP8AIfQ14bKC36SaZvQMEH9wA/WgOckU53eaOMddKXt/ac2+ldsuhFtQmaUHa5ZSvw0i1JHkUKm/dqT5t4z82vT5EAFgAB5CgKpxTwo5k+2ZeRHjUW1z7E6DnFIOW9hZuew36iT4X4mjx0OtAUdDolifZ4nHNWH5Hr8wJk1VOJ8lkilGOwIJxEYHexA2GKiHNCOsgHsN8KAtlJTPJs3jxcCTQnUkguCRY87EEdCCCCPMU9oBKWiigAUUVG59nkWCgeadtKIPiSdgoHUk0A34s4qiy7DmaY+iIPaduij8yeg3rEMrwmJzfHticWPAhUuHB0BWuUiRSQSCu+3TxG99+GOxGKz/ABbSCyohVbFvDCrHYAXuzbEnSN7X2FrW3ibHfZlggguqiNdTjZpGjVYrnckeFVAF/IdKrW24+lPk7Vwzy+iRxOWiHASQJcKIWWw62S1yBYEkDnbeojBYgSRRuG1FlGrzDAlXB+IJ9QRU3kmZCeIciwGl1t15X9xqiz4o5fimje5hJ+QO6t67bH3VmU7pboy77NaqxVWKXh8Fmdbj/veqLhZ/sWPRlO0MynfqoYXv/Zq9QzK6hgQVIvcbg1SsVgmxGZd0gLF5UU6RewuisbAeyCevxq1p/wBTR1/9HGxS+T6TU3G1FKBSVpHz2AmgDizC4qMxWXFBdLkdRff/ADqWtQaAxLtG4QZWbGYc2tZpFHhKleUinb0v1uLi960Ds64zXMMMAT9/EFWUG25ts43NwbfO9SmbZaCDcAo4KspG1jsR7jesbWZsizVO6a8MmjUpvvGzaSD5lTcg1JJfuMezWKQ9/hScPKGJZkvY35tYG6m53K22vsaqL8E5li8bEMcruqFEaXUhXu1Yts3NjYnmLkkXrapEDqQeTAg+47UzGVnQimWXwqFuGA1W6mwvevOBkekgDewqGTEomN8LKROm4BB8acjt5qT8qdjIYb3ZdZ83Zm/9Rp3DhET2FVfcAPyqSDraiii9ALRSUUAUEUUXoCmshy3MVI2wmPezDpFirXDDoFlAsf2gKuQqM4myUYzCywnYsvgb9V18UbDyIcA154XzM4nBwyuLOVtIPKRCUlHwdWFAStqKKZZxm8WFhaadgkaC5J+QAHVidgBuaATO85jwcDzTtpRBcnmfIADqSdgKwPN80xPEGNUKNMKkqgJbREp3LOwB8RA528hanOZZ7iM8x0f3ROEjkusbXVdAI1l3A3crzte2qw8zoGV5THho+7hGlNTsATe2s3O53PQb9AKoarWRpWFy/Rao07s58HKHCQYc/ZoGLmELqdyrMQ4uniAF1AXSBYW0+u8RxXlJmiDoLvHc2HVTz955H51IZzhfssiYsi0MwGHmb/dsH1QSn9m5aMnpcGnE2ICC5+A8+v8A2azrXNTjbjtJ/guQUdrh6M+yvOmgYOpv0Kk7MPI+XvqVxmFTMbWI7yxA6FduR23UG/Km2a5FrYvCAGYklByJP6vl7vyqFneSBgmg98eSjmu2rp1sL25/SrqipvdB8lZvbxLoM34dfADWJtJLaVjR7ub9dNuXS/8A/K03si4XeCHv8RGuuf7xWYHvVDXFmvtYgagdv0h9aadnvZ0xYYvMQWk2Mcb7222ZweRHRelr+QGpAVeri0vq7K0554XQWpaSiupzFooooDxIgIIPI1lfavkgkwpk/Hhzq23upIVh6DdW+FasaheIMCJFKtusilGB6ggg/Q1KBEdlOefactiBJLw/ctf9n2eu/gK7+hq3u4AudgOprGuxfGth8biMG45gnduTwsUIA6khv7taRx1mT4fATSJF3xC2K3tYNsXOxJC3uQPpzqAP58/hTbWGPkviP02rkMfO4vHCFHQyNa+/kNxVO7Nu0KDEqkEyrFiQALgALLYcwejdSp+HkJ3tC4vGXYa6276S6RD1tu5/ZXb4kDrQFe4p4lxUuKjy7DOomcqZJIdQ0Dclb3uCANR9LDrV8lzKOGyu5LADoWY7czYVnHZbkDxMmMmJL4oyAFtzp56iTzLtv7gD1rS8XNIpHdxh79S4W3zFzQDX+nNX6OGVvemkfM0v2nEtyijT9+S/0UfzpbYlusKe4M5+thSf0ZIfbxEn9kKn5CgPDYLEMPHOE/4afzY0uFy9VcE4iV2vyMgsee2kbHqa4T5dhR+lfVz9uUn6X/lTjLcuwwOqFEuDzsdj6FvzFAShqB4fHdYnGQ9O9TEKP2Z0Bb/mxyn41PVD4tRBiJMTKypEMOqszGwGiR3uT5Wc0A/zLMY8PE8szBI0UszHoB+Z9OtYPxBnWI4gxYWFWTCxsQt+S+bueRkIIsOg2HU044kz/E8QTmLDKUwcTDdthfcB3P69iSEHIX9SLnkuQRYOPRCLA7kndm9561nazWKlYj2W9Pp/6jy+jzkGRJg4RFHva92IF2J3uakr16plmWaw4ddU8ioDe2o7m3kOZPoK+be6yWe2zYWIr4JPMJ1mh7kr92V0uv61+YJqiYp2wKmKbvJIQfuZdiUXl3cg21WAFjtsOXlc8vxceIgEuHbvIusliu45izAEWvblzqLz7HGww8CCaeYWVLBgB1dr7Ae/atCM7v6mySznx6+32KclXs3ReP8AvJV8bxTHGqjDkPNL4VIBIW+1gCB4vf7zta944H4K7rTLOFZ7l1a92DMLE6uu1/n8SvDfZThYYh9rijnmJ1MzLdV32VQeajlvz52HKrvDEEUKoCqBYAAAADkABsBW1XplDBnTucj0BS0UVbOIUUUUAUgpaKASmuZxaoz1Isfl/lTuvMi3BHmCKAxLML4LiCGVSQJ9J8h4wYiPXcKbeZrbE3HvFYx2sRGNsJiFteOQre3UFZFv6eBq2DLJdUSn0/LapYMk4l7MzIZZcANM0MrExLtqF9StH+q4I5bA22sedfyjIsbmmMijxffkRqod5QbxxXYjdrG5IYb7391bLhRNHiZyIWZXZdJLKo2H5b0/7mZty6J+6uo/NreflXnBJyzKNY/s4UABZURR5AgrYfCn2KjdhZHCepXV8twPzpkcjLMjSTSvoYOAdAW45bBalakgjRlTH255T+7ZB/dFelyOL8Sljyu7M35mpCigOMOFVB4FVfcAPyrtSUjuFBJIAAuSdgAOtAeZ51RSzkKqgsSTYAAXJJ6ACsO4r4mmz7EHC4Lw4WI6mdtg1jYSP1tf2EG5vf8AdecW8UT55M+Dy46cJHvLMSQrgXsW/wDLuPCoBLEX5crFlWURYWMRQKVQEm5sWa5Jux6nf3Acut6Or1UaI/Pgtaeh2v4PWU5YmGiWKK+lBa5tqb1Ygbn8uQ2FPr14rrh8M0hso5bkk2AHqa+ae+2ee2zaxGuPpDDOczGGw8kxBIjXVbzJIVR6XYgfGqJwbw02ZO+Nx5MkepkRNRGpxuV53WJARsCLkgdDe7cbYmNMDKmsKpA8Tba2VgwA9DbYetzWX8MdoL4ONo9IdNTOin8Ordtwept51s6CtKEnHl9Z/wBGdfZmaUv0mm8V40R4Jor2V1ESouw07bBRYAADpy2qw9nGHQ4CGXQokddLPYanEbGNSzczdUBrNsmynF565lW0ECkLra59WWMDqB1J5kfDassy2PDQrFCoWNBZVHQfzrVrhtXPZTumpS+lcDmilpK6nAWkpaKASilooBKWiigEFKaKS1AZV2vYbVgXNv0cqsP4mT8nq9cIuThkv+rGfnGpNU/tZT+oYj0eM/8ANT/GrZwQf6nH+5Fz/wCEv1qQT9FRmKzGUT91HGreAPdn0/iK+RrlJ9qsSzwRqASTZmtYbm5ttUAk8Xi0iRnkYIii7MxsAPU14wGPSeNZImDIwurC9iL26+6sdzCefOcRJGkzNhMOpkZrFVfSNiF82Nwt+QBPOtbSTuoE7mLUNKBUUqoA0i3PYACgH9LUO32t+XcxfxSH+QoGVTE3fFP7kRE/xNAS5NY/xpxZLm8xwGXH7hf9Yn30kA8tQ/BcGw5uRYbc+/GPFkmZTHLsue0Q2xOJ6aQbMoI5jpt7Z8I2veQynKIsJEIYAQgJNzbU5P4nI5t09BsKparVRoj8+i1p9O7X8HrKsqiwsIigWyDctyaRrbu9uvp0Gwp5ekr3DAXJt0FyTyA9a+alKd08vls24xjXHC6OuFwhkJ6KN2Y8gK4cRcSx4SG1/CL2H4pD5nyH5fIVw4g4iTCxhFuxPsR/idibXa3S+303Nc+EuBnmkGLzHxMwBSIi2kgkqSOlhYhfU3rR02nc+I9eX7+F8fyZ+ovx3+y9fL+RhknBEuZSriMxLpEjBo4BsGFtSnUDdRfTv+K3TppE2SQPbXDE1uV40NtrbXG21PQK8yvpUk8gCflvW9CEa47YrgzJScnllF7Jp9ceNsAF+3TlQAALELsLdNqvtZh2ETFsLiSRzxGq/nqRSenn7606vZ5FpKWigEpaKKASilooBLUUWpaAKKS1BNAZp2sG+BxAG+p4l+JlT51dOGINEAHlZf4VAqjdosmuOBP99i4VsfLUzH8hWj5dBojA68z13O9SDOMg44lTNpIMeQt2eGNtOi15Lxg+asLWb1Hnel7UeLGkYYDC+J3IWXTzJYjTEPU7FveB51JcZ8HDMZpDGQk8McelujEktpfrax2PT15Uy7PuAZocS2JxyjvBcoNQa7uTrkOkkXtsP3ia8kk7l/Dq5flTxixcozSN+s7Cx+AFgPdU8+FkaONUk7uwAYhQT7IFhfYb+hpnxLi1MPdqVZneNNIYE7uL7c+QqaqSCK/0eBH3s08nmDJYH4IBWc8UcSHESNluT2Vb/wBZxAJ0ovssA1726Ejcnwr1NSXHHFk2LnOW5YbSWP2me50woPaGocjbmRvvpG52MnyWLBwiGAHSDcswGqRuRdrfILyUetyamq1MaI58+Czp6HbL4PGR5FFg4RFDe17sx9qRuWpvhsAOQ28yZC1LXaGG+7bL08293+P518xKUrZNs3Eo1xwhIIC/Wyi1yfy9T6VHcRcSJhlEaAs7bRxjdmJ5FrbnfoPcPOuXEXEhiKw4dDJO+0cSC9r9SP8AHyuSBUxwfwnHhZg+Jfvcc6GQk7iNSQrBPibFuZ6WG1aOl0js/wAfL9/gz9RqNvHn+PycuEeBTcYrHjXiGOoI1iI9wV25ahb4XPOrLn+eLhIi9gx1Ium9vaP+Fz8Kf4zGJCjPKyoiAlmY2AA6k1kHF2e/apu8gjkGHlC2d/AJZI1ZY3RPa02YAFrX32NbmFXHCM+EXZLk0zEcQhJJVA1d33SAD2nlk1EIPgBv038q65hiScFK4KFu5lN0OpdQRr28xcVlmHxOIlaV1B7yTSp2to725kceR0jTfyY1dFx5ODxmFCKrRYeXutPJ4mjcIbEmzhhpYX52P4rCIWKTPdlLgsld7AifsuIHQSpbxX5pv4b+HcXv1v6VqtZH/wCH6UGLFADcPEb25gqwG997EHbpf1rXK6o4MWiiipIEtRRS0AlqWkooBaS9LRQBTfGvpjY+h+u1d6YZ09owPNh9N6ApMsH2jN8HFa64dJcU9/M2ij+NzetFqh9nyd9jMfiTuBImEQ+kIu/wLMD8KvtSwQi5TMJpXWVUEhHJNTAKLKPFsOvSu5yJWH3ryyfvOQPkthUpSXqAMY8jgUhlijDKbghRcH31UeOeL5TJ9gy6xxTi8kl7Lho+rs34WsfhccyVBd8dcYPh2jwmE0HGYi4UubLCljeV/kbfuk72sY3LMljwcPdwsZHc68RMb6pZOe5P4QSSB633JJrhfcqoOR2pqdkkjhkOSx4KDuobksQ0sh9qZ/M+Si/hXpfe5JNPrV6tVV4labEYyLBQydyrxtPJINyEDEWABvfw2ttfUOVfNpWaq3l/g2cxohwi3pDpAdxtfwg9bc7+nL31CZznkjzDDYNe8xT22/DEv67m1lUA8iPgbgHn/R8WXYOVcLpjZ/anm1StcA3YLyL2BsoFrmrL2XYSL+jYZo0s841yux1PI+oqzMx3IuDYdBWlToIt95j69/cpXaiUVhrDHnCfBqYEF2JkxMgAlmN7t1IUH2Uv05mwve23XDrqzSZukeGw6fF5Z3P0RanjUXlEV3xElv0kpA/diRYf/Ujn41sJJLCM1vJTOJ8V/SGYNhm/1bBiN5F6TTuNSK3miL4refPpTuynaymxHMA2I3Hx5VX8E5izPM0bdzMswHUoy3BHnYMKl8MwaR2TdSF382F+V/S1UL23I2dJBKvI9Wo3N8b3csYU2aWHGxCxIJ/qxkFrddUa/OnuJxKxozvsFBY+4C9Vfhgvm+ad+isMLhElRWI2Z3Qpb946tXoFHnuoi3LJ51U0oY8nH/w+4j7zEpq5rG2nSehtqLWt1sBfodudbXWF9gc1sZNHdwe6B0gjQdDKtyOZYatrbWLVulX0ZLFoooqSAooooAooooApKWigEqv8Z5gMPA0pt92kj79SqggfParDWedsOIJw8UC+1iZY4QPQuGY/3QPjUoEn2U4ExZXEW9uUvMx8zI2q59bWqwZxmv2dVOkuzusaqCBcte255DajI4QmHRV2AFh7gbD6Cs07VsfisJjcPPHKxi8LLGR4EdDbxAbNqud+exHlUMGgN9tfl3EQ/tSH+QrliteFjfEYrFMY4laRgqIgIUXt5ny9bivfB/FSZjhhKgKsDpdCb6WABtfqCCCD6++q12kZgJ5IsFqAUlJZtxYgH7qM382Gq37KD8VQ3hZJSy8Fb4Ywr4iaXMMSPvsQSUU/7KPkqi/Lw2HuHqaspmIsBe17m3W3Lb4/WvJIQAcgB+VQmacUxwkIt5ZW2SGPdmJ5DYGs6cXblGnHbUlkskbX+h+fKqFn+HxOIx/2jK42mOHRYpCoBXUWfwgk+LY725fG9WbIuHszxbB57YGIkEqtnldfKzAhNupsQfw1pOCwMcKBIkVEHJVUKB8BXnS6F1Tc5M436nesRMRyzg/NMwlAxcbRRB1DtIdLaDbWIxvdtI5gW3qYzDhbNMmGvLJ3xGGXfuHAdkF720fiHrHpb061rtBrTxgpNt8sy3h3t1gl8GNibDvy1i7x3/aFta/I++tFyjERvCphkSRLXDIwYNubm4PVgfjeq5xl2d4PHkGRe6ne4WWMAMSFJ8Y5OLDrvtsRWSZ9wlmeTXeOSQxLptNCTZQpYqGB3RbuTpPgJbrQGq8ccDPiJVxWBdY8Wg0nVssqfqtYGxHQ2ItsehEFIM2QWbL1c8g0c8en6te3wFMuFe3QMQmPQLqJ+8jBCqLDSCLksSbknw28jWn5dxDh8TEZYZUdAuskG2ld92B3X2TzA5V5lCMu0dIWzh0zNM24IxuIwc8uYzCERxyyJBBZgSkZYd455i49kX94rv2K8TIMqmWQ2+yM7t5924MgP8QcfAVOf/EPB5gkuGRnVphLh1ZkIVmbVELEX5kggkDY+e1U7sl4aljjzHC4hTFLJGselh4h4ZFJ9V+8U+t66KvbhNYPDk58t5KfwRxWcBmbyhRpcyoybX0tIGspGwYaR6bWr6UweMWaNZIyGRwGUjqDXyhmeVsup+RU+Ie7n8R/KtF7JO0Z0dcJiCDGTZWN7oW5b8tJbn5Fr1asowuDkpG4UUA0tVD2FFFFAJS0UUAlLRRQCVnPGa99neDj6Qwy4i3qWKL9QK0as6lvJnuLYj9Dh8NEP7d5TUoF8y79EnuqCxuEXEZg0cihkEBVlPUP/wC6p/Aj7tfcKi3y2dcVJLF3VpFUXfVddIt7I58vMc6gGUSYXE8O47WoZ8M5tffTInk36sqg3+FxsSKreMxWIzjEyfZkeUyuZNIBFr2C6mPhUKoCi55L5mt1zLhd8Yhjxc7NGbExxL3YNjcXNyxF97elO8n4Ww+EA7lLECwJNz/gD7vOowTkp2UdnOJljQZhiSLAArBszeQeQjy28K3/AGqtOB4agwA/qWFTWx3a/i9S0j3c+69T9FEkug232RGrGN0gT4u5H5CvD5biW9rEhf3IwPqd6mqLVJBBf6MliO9xE7i97atIPptU2q2G1LSSOACTyAJPwoCNw8ve4pyD4YAIh/xHCyPf3J3Y+LVJOtxY7g7VCcFXbBRSH2sRqxLe+dzLb4BgvuAqdoDP+K+xrB4wl4r4aUkEtGoKHzvHcKCfNbfGsm4n4Fx+UoxJLYdnS7xMdLEX0d4uzD2mG4tud6+maofbFNbAxr+tMv0SQ/navdcczSIbwjFeD8waOZGIuFlST4h1Yjfzrap5xDny72E0QX4lSF+sYrCckP6Xbr+d61rjLH2kwGKX8UMTi2+6MH59faq5as4/dCrtog+0XJu4x0gt4Jvvlt+3fWPg4b5is0mj+zzbcuYP7JP59K3bthyzvMPDiU/2baWNvwS2t8mA/irGszwveJsLsu4t9RXWv660/KOT4ZvfZjxkMfhQHP30ICv5sLWV/ebWPqPUVcq+U+BuKHy/FpKhOm9mW9gynmp/75geVfUeW5gmIiSWI3SRQym1tj6Hkao2w2vK6OiY5paKK4noSilooBKKW1FAFZ7Ats1zE+Zwg+WHB/nWhWqiTw6cyxfTWuGf/ltH/wDrqUC2ZPLqiHpcfWn1RPD8nhZfI3+Y/wAq9YkvLM0SuY1VUbwgam1Fgdz7NtNQCQmxCoLuwUepAqPfiOIHw639UQke6/XnXuLIIgbsC7HrIdR+u1P0iCiygAeQ2FAc8Hi1lQOnI357HY2Nx0O1dqh8tkEeJmh/WtMg9G2f+8L/ABpxmONmQhYYe8uL6i4VRvax63oCQovUH3ONfnJDH6Kpb86aYvLDv3+PZfMKVj/I3oCyvKBzIHvNqYZ5iP6nO6kECGVgQb8o2ItbnVWkwmXgm7yzE9AXY/MAX+fSrP8A0cn2Nool0I0bgKQQRrU8wd779aA5cG//AC7CW/8At8P/APiWpmqt2YYzvcpwhPNY+7PvjYx/9NWmgErOu2p7YaDz74n5RtWi2rLe3LEWTDL/AMdvkqD+ddqP7iPMujHMiF9f9m/1rTMyk7zKMC3WJpYD8Dce/wAKis24Za2v+yfzrWeCcCMxyeWJW06Jy6M+wHhVt/Ibv871cseIJv2RW8TLZkIXMcp7qQ7mNoGJ6Mosre+2lqxCfDmF2jl8LozIw8mB09fUVo2UcdYPJoJIpphNN3jNow/3g9lQPHso5b3Nx5VlnGHE39I4p5ooe6V7EqDqN1G7E2AuQAffXGiza2vBNkcvgi83wWhiw9lj9fhWw9jXF91GGkbwn9HuTpbc6dx+Ib+8etZFg8nknUOWFjfncm97fCrLwpw7PHMO6RpGJBQKOeg3Jv0set9t67yjvXKwjmng+lBRSLXqsw7CUtJRQC0UUUAVVM+wunGCT/eQaPjFLcfTEE/2TVqqH4oiHcGU3+41S7dQEZXB23GlibeaigG2TYjTLY/iFviNx/OnmMPd4qJ+kitCff7afW4qFjNrFehBFvnVhxuHGJhsDbUAyn9Vuan4H+dSwP6KicFnqd1eZgjqSrqTvqHOw5kHnt50n9LyyfoIGt+vKdA+A9o1AG/EbdzJDiByRu7f9x/8P5ipPGwvIo7qXu776gqtcW6X2HvqLxmTYjEIVlmVQeapHtcG43JvsQKlsuwndRKmotpAFyANhy5UAxHDit+llmk/ecgfJbU4jyCBeUSfFQfzp/S0ByiwyoPCoX3AD8q6WpaKAz7sznGHxGOy9jvBO0sY3F4pbEW911/irQKy/tFc5ZmeEzJASjXgnA6rbb46NRHrGtaZhsQsiK6MGVgGVgbggi4I9LUB1rJO3ZbiDblHN+aVrdMszyeHEqFnjWQKbgML2PK4rpXPZLLIayj5NwE0iJJoW+25PIbG+3U13wUUzR6BK6xtzQM2k2uPEo2J3PO/OpzjhwsmIVAFTvXRVF/ZVyBz35LTfLIrIt7iwArTUE1h+ji2N0yVEttc+v8AhXebD+E226fT/OrrxTw73GXYKW27CTX0t3hEqA+4BqqL7g35c691uLX0oh58jLhvE/dsl+RJ+BH+INfTWQSa8LA360UR+aKa+W8ibTM6+/6NX0xwNie8y7DHqIwv8BKf9NU9T+hfc6Q7J2iiiqJ0CiiigCkpaKASvM0QdSrC6sCCPMEWI+Ve6KAzrh/FEB8NJ+lwrdy3myj9FIPRkAPvvVwyTE+HQeY3HuP+B/Oqb2lYGTCzx5lApIjURYlRbxRahY+8E8+m3QVNZZmCsEliIKsAwI6qfj5dK9AswwSateldR/FYX+ddgK8xSBgCORr1XkC0UUUAUUl6i814owuF/wBYnijP6rONXO3sjxfSgJSgms/xna0sh05fhp8S3RipSP36jvb32qKl/pbGfpZYsMpPsIveG3z0n51OAXHi6LD4zCzYaRxd12IGrQwN0YdLhgNr1nnZvxzJhb5fidKNGWERbp1MdwbWvcgnne3lUrhOz15bCfFYqYHoH7tLXsbhd/r0+TjGdieGl02LRaT4ijMxcbXuXvY+Rt86cAuGWZ6ZWCjQ+9iyMDp99r1Mu1hc9N/lTXLssSBdMYAHkAo6W6AVz4hn0YSdh+GKUj3hGt9adsHzFxNOXdR1d2f+I/51J4SAsyovNiqDlzY6Rv8AGofE+LFoOigfQE/zFXXgjLu+zCBbCyuJD6CMa/zAHxrXztTZX9Gm9ouUa8qkVf8AYBJF90ex93g1ViF9v8q+mcVhhJGyOLq6srDzDCx+hr5tnwhikeNh4o2ZD71a38q4aOfDie7EV2BtGLN/M/Xf+dfQ/ZPiNWXgfqSyr8yH/wCuvnbN10zhrWvpNvcbbfKt97H5f6rKvlIGHuZFH/RUXr6H9xHsv9FFFZ51EpaKKASloooBKWiigGmaYETwvGbWcFTfkQdiD6EXFY1luO/obFNhp2JwsjM0UnMRtexW5NtPn8Dbc1t5qpcZcIR4uNxJ7Jsdh4kI/Evrfz8zUoEnkuYXGm9wQCthzvuTfy3qavWLcNy4jLFlTGsgwsNu7f8AEbksojAB1A/qndbAcqV+0fMsxl7nLUCKdSh2UXJADbu3gQ6V5c/EetrGDU854pw2DH9ZnjjNr6WYaiDe1kHiN7HkOlU3G9r/AHzGPK8LNiZAL6ipVAOptzI9+n30wwnZhDEyzZpPJipyASmo22GwLElmUctyAbcqsCt4ViiVY4xssUYCqPgOZuefnUJNgq+IhzXHj+tYhcPG4AMUI8rH2r3vf9r05c3OWcAYWIglDLISTqlOosSeq8ifeCauuByFjvISo5WHM/HpUzhsCkfsjrfffpbmanhAgsFkbWXwhEFtuRAsOQGw22qWwOUrEb7lt9z0v5fCn1LUA5xQhRZRYV7paY5xm6YWIyyhyi2vojeQi/WyAkD15UA9qvcd5rDBgZu/kSMOjouo7sxU2VQN2PuqicW9uaKNGXrqYjeWVSAv7sZ3Y+psPQ1k2OzZsVIZcXLLLIepsdtrAX2UegFqJ4eRgTBzCXFFhuCWKj0tZdvO1q27slyAqJMS4I1fdR3HQG7ty6kAfA1mGVcf9ziEcgqol71u6igBJJu1rgbnlz26V9GZTj+/hSUK6CRQ4V7BgGFxexI5etWJahyhtwedmHkdmsd7SeFJVxplhjd0nsfApa0nssLDlcANf1NbFQa512Ot5RLWT5y4k7N8WkSzS91EL6QskoDbm45XHmee1jVz7HeI4I1eCdxFOSihJDbWEBAKt7LXudr326868drCk4gu+IgCRxqFiaYd5c+1aMAm52362FZnLjoJBpk396nb3Ecqmd0pZySoI+qb0tfMGXceYvBECHFyPHYWViTYeVnBA+HyrY+Ae1GHMAI5WWLEXACsdPe7c0vzOxuo3rkTgvdFF6KEBRS2ooAootSUAGkdLixpaWgKRxxwRDiY01hgiMSdJNxqFgQb7e6xrhl2XRwRiOJAiLyA/O/Mn1O5q9YiAOpVuRFqisNw8qnxsXHQWt87fytU5BDYfBtM1kFzzJJ/M86seXZSkW43Yjcn628qeRwhRZQAPSvVMgWiikqAFLRRQBSWpaKApnEnZhh8bOZizozW1hQhDWAF9xsbAV0wPZXl0Q3gEh85CW+gsPpVvooTkjMJw1hYrd1hoEty0xRg/MLe9SQpaShAUEUtFARGO4Swc7FpsNBIxNyzRIWJtbc2ufjUdJ2ZZa3PBw/AEfkR51aKSgKjJ2TZW3/0qj3SSj8nqYyrhPCYW32fDwxkC2pUGq3qx8R5edS1LQCWooooD//Z"/>
          <p:cNvSpPr>
            <a:spLocks noChangeAspect="1" noChangeArrowheads="1"/>
          </p:cNvSpPr>
          <p:nvPr/>
        </p:nvSpPr>
        <p:spPr bwMode="auto">
          <a:xfrm>
            <a:off x="155575" y="-1089025"/>
            <a:ext cx="2009775" cy="2276475"/>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5364" name="Picture 4" descr="http://4.bp.blogspot.com/-U8lYLA7ZTag/T1YYiZ4C9UI/AAAAAAAADWg/tOKWHlZP_QU/s1600/evaluar.jpg"/>
          <p:cNvPicPr>
            <a:picLocks noChangeAspect="1" noChangeArrowheads="1"/>
          </p:cNvPicPr>
          <p:nvPr/>
        </p:nvPicPr>
        <p:blipFill>
          <a:blip r:embed="rId3" cstate="print"/>
          <a:srcRect/>
          <a:stretch>
            <a:fillRect/>
          </a:stretch>
        </p:blipFill>
        <p:spPr bwMode="auto">
          <a:xfrm>
            <a:off x="5580112" y="3573016"/>
            <a:ext cx="2454198" cy="2771800"/>
          </a:xfrm>
          <a:prstGeom prst="rect">
            <a:avLst/>
          </a:prstGeom>
          <a:noFill/>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solidFill>
                  <a:schemeClr val="bg1"/>
                </a:solidFill>
              </a:rPr>
              <a:t>ENTREGABLES</a:t>
            </a:r>
            <a:endParaRPr lang="es-EC" b="1" dirty="0">
              <a:solidFill>
                <a:schemeClr val="bg1"/>
              </a:solidFill>
            </a:endParaRPr>
          </a:p>
        </p:txBody>
      </p:sp>
      <p:graphicFrame>
        <p:nvGraphicFramePr>
          <p:cNvPr id="12" name="11 Diagrama"/>
          <p:cNvGraphicFramePr/>
          <p:nvPr/>
        </p:nvGraphicFramePr>
        <p:xfrm>
          <a:off x="251520" y="1268760"/>
          <a:ext cx="8520608" cy="5272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4 Conector recto de flecha"/>
          <p:cNvCxnSpPr/>
          <p:nvPr/>
        </p:nvCxnSpPr>
        <p:spPr>
          <a:xfrm>
            <a:off x="4283968" y="3356992"/>
            <a:ext cx="792088"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 name="7 Conector recto de flecha"/>
          <p:cNvCxnSpPr/>
          <p:nvPr/>
        </p:nvCxnSpPr>
        <p:spPr>
          <a:xfrm>
            <a:off x="5076056" y="3356992"/>
            <a:ext cx="0" cy="64807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3" name="12 Conector recto de flecha"/>
          <p:cNvCxnSpPr/>
          <p:nvPr/>
        </p:nvCxnSpPr>
        <p:spPr>
          <a:xfrm>
            <a:off x="5004048" y="4293096"/>
            <a:ext cx="0" cy="122413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14 Conector recto de flecha"/>
          <p:cNvCxnSpPr/>
          <p:nvPr/>
        </p:nvCxnSpPr>
        <p:spPr>
          <a:xfrm flipH="1">
            <a:off x="3851920" y="4149080"/>
            <a:ext cx="1008112"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7" name="16 Conector recto de flecha"/>
          <p:cNvCxnSpPr/>
          <p:nvPr/>
        </p:nvCxnSpPr>
        <p:spPr>
          <a:xfrm flipV="1">
            <a:off x="8604448" y="4941168"/>
            <a:ext cx="0" cy="64807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solidFill>
                  <a:schemeClr val="bg1"/>
                </a:solidFill>
              </a:rPr>
              <a:t>AGENDA</a:t>
            </a:r>
            <a:endParaRPr lang="es-EC" b="1" dirty="0">
              <a:solidFill>
                <a:schemeClr val="bg1"/>
              </a:solidFill>
            </a:endParaRPr>
          </a:p>
        </p:txBody>
      </p:sp>
      <p:sp>
        <p:nvSpPr>
          <p:cNvPr id="3" name="2 Marcador de contenido"/>
          <p:cNvSpPr>
            <a:spLocks noGrp="1"/>
          </p:cNvSpPr>
          <p:nvPr>
            <p:ph idx="1"/>
          </p:nvPr>
        </p:nvSpPr>
        <p:spPr/>
        <p:txBody>
          <a:bodyPr>
            <a:normAutofit fontScale="70000" lnSpcReduction="20000"/>
          </a:bodyPr>
          <a:lstStyle/>
          <a:p>
            <a:pPr>
              <a:buNone/>
            </a:pPr>
            <a:r>
              <a:rPr lang="en-US" dirty="0" smtClean="0">
                <a:solidFill>
                  <a:schemeClr val="bg1"/>
                </a:solidFill>
              </a:rPr>
              <a:t>1. </a:t>
            </a:r>
            <a:r>
              <a:rPr lang="en-US" dirty="0" err="1" smtClean="0">
                <a:solidFill>
                  <a:schemeClr val="bg1"/>
                </a:solidFill>
              </a:rPr>
              <a:t>Introducción</a:t>
            </a:r>
            <a:endParaRPr lang="en-US" dirty="0" smtClean="0">
              <a:solidFill>
                <a:schemeClr val="bg1"/>
              </a:solidFill>
            </a:endParaRPr>
          </a:p>
          <a:p>
            <a:pPr>
              <a:buNone/>
            </a:pPr>
            <a:r>
              <a:rPr lang="en-US" dirty="0" smtClean="0">
                <a:solidFill>
                  <a:schemeClr val="bg1"/>
                </a:solidFill>
              </a:rPr>
              <a:t>2. </a:t>
            </a:r>
            <a:r>
              <a:rPr lang="en-US" dirty="0" err="1" smtClean="0">
                <a:solidFill>
                  <a:schemeClr val="bg1"/>
                </a:solidFill>
              </a:rPr>
              <a:t>Objetivos</a:t>
            </a:r>
            <a:endParaRPr lang="en-US" dirty="0" smtClean="0">
              <a:solidFill>
                <a:schemeClr val="bg1"/>
              </a:solidFill>
            </a:endParaRPr>
          </a:p>
          <a:p>
            <a:pPr>
              <a:buNone/>
            </a:pPr>
            <a:r>
              <a:rPr lang="en-US" dirty="0" smtClean="0">
                <a:solidFill>
                  <a:schemeClr val="bg1"/>
                </a:solidFill>
              </a:rPr>
              <a:t>3. </a:t>
            </a:r>
            <a:r>
              <a:rPr lang="en-US" dirty="0" err="1" smtClean="0">
                <a:solidFill>
                  <a:schemeClr val="bg1"/>
                </a:solidFill>
              </a:rPr>
              <a:t>Herramientas</a:t>
            </a:r>
            <a:endParaRPr lang="en-US" dirty="0" smtClean="0">
              <a:solidFill>
                <a:schemeClr val="bg1"/>
              </a:solidFill>
            </a:endParaRPr>
          </a:p>
          <a:p>
            <a:pPr>
              <a:buNone/>
            </a:pPr>
            <a:r>
              <a:rPr lang="en-US" dirty="0" smtClean="0">
                <a:solidFill>
                  <a:schemeClr val="bg1"/>
                </a:solidFill>
              </a:rPr>
              <a:t>4. Cloud Computing</a:t>
            </a:r>
          </a:p>
          <a:p>
            <a:pPr>
              <a:buNone/>
            </a:pPr>
            <a:r>
              <a:rPr lang="en-US" dirty="0" smtClean="0">
                <a:solidFill>
                  <a:schemeClr val="bg1"/>
                </a:solidFill>
              </a:rPr>
              <a:t>5. </a:t>
            </a:r>
            <a:r>
              <a:rPr lang="en-US" dirty="0" err="1" smtClean="0">
                <a:solidFill>
                  <a:schemeClr val="bg1"/>
                </a:solidFill>
              </a:rPr>
              <a:t>Arquitectura</a:t>
            </a:r>
            <a:r>
              <a:rPr lang="en-US" dirty="0" smtClean="0">
                <a:solidFill>
                  <a:schemeClr val="bg1"/>
                </a:solidFill>
              </a:rPr>
              <a:t> y </a:t>
            </a:r>
            <a:r>
              <a:rPr lang="en-US" dirty="0" err="1" smtClean="0">
                <a:solidFill>
                  <a:schemeClr val="bg1"/>
                </a:solidFill>
              </a:rPr>
              <a:t>Diseño</a:t>
            </a:r>
            <a:endParaRPr lang="en-US" dirty="0" smtClean="0">
              <a:solidFill>
                <a:schemeClr val="bg1"/>
              </a:solidFill>
            </a:endParaRPr>
          </a:p>
          <a:p>
            <a:pPr>
              <a:buNone/>
            </a:pPr>
            <a:r>
              <a:rPr lang="en-US" dirty="0" smtClean="0">
                <a:solidFill>
                  <a:schemeClr val="bg1"/>
                </a:solidFill>
              </a:rPr>
              <a:t>6. </a:t>
            </a:r>
            <a:r>
              <a:rPr lang="en-US" dirty="0" err="1" smtClean="0">
                <a:solidFill>
                  <a:schemeClr val="bg1"/>
                </a:solidFill>
              </a:rPr>
              <a:t>Metodología</a:t>
            </a:r>
            <a:endParaRPr lang="en-US" dirty="0" smtClean="0">
              <a:solidFill>
                <a:schemeClr val="bg1"/>
              </a:solidFill>
            </a:endParaRPr>
          </a:p>
          <a:p>
            <a:pPr>
              <a:buNone/>
            </a:pPr>
            <a:r>
              <a:rPr lang="en-US" dirty="0" smtClean="0">
                <a:solidFill>
                  <a:schemeClr val="bg1"/>
                </a:solidFill>
              </a:rPr>
              <a:t>7. </a:t>
            </a:r>
            <a:r>
              <a:rPr lang="en-US" dirty="0" err="1" smtClean="0">
                <a:solidFill>
                  <a:schemeClr val="bg1"/>
                </a:solidFill>
              </a:rPr>
              <a:t>Negocio</a:t>
            </a:r>
            <a:endParaRPr lang="en-US" dirty="0" smtClean="0">
              <a:solidFill>
                <a:schemeClr val="bg1"/>
              </a:solidFill>
            </a:endParaRPr>
          </a:p>
          <a:p>
            <a:pPr>
              <a:buNone/>
            </a:pPr>
            <a:r>
              <a:rPr lang="en-US" dirty="0" smtClean="0">
                <a:solidFill>
                  <a:schemeClr val="bg1"/>
                </a:solidFill>
              </a:rPr>
              <a:t>8. </a:t>
            </a:r>
            <a:r>
              <a:rPr lang="en-US" dirty="0" err="1" smtClean="0">
                <a:solidFill>
                  <a:schemeClr val="bg1"/>
                </a:solidFill>
              </a:rPr>
              <a:t>Pruebas</a:t>
            </a:r>
            <a:endParaRPr lang="en-US" dirty="0" smtClean="0">
              <a:solidFill>
                <a:schemeClr val="bg1"/>
              </a:solidFill>
            </a:endParaRPr>
          </a:p>
          <a:p>
            <a:pPr>
              <a:buNone/>
            </a:pPr>
            <a:r>
              <a:rPr lang="en-US" dirty="0" smtClean="0">
                <a:solidFill>
                  <a:schemeClr val="bg1"/>
                </a:solidFill>
              </a:rPr>
              <a:t>9. </a:t>
            </a:r>
            <a:r>
              <a:rPr lang="en-US" dirty="0" err="1" smtClean="0">
                <a:solidFill>
                  <a:schemeClr val="bg1"/>
                </a:solidFill>
              </a:rPr>
              <a:t>Experiencia</a:t>
            </a:r>
            <a:endParaRPr lang="en-US" dirty="0" smtClean="0">
              <a:solidFill>
                <a:schemeClr val="bg1"/>
              </a:solidFill>
            </a:endParaRPr>
          </a:p>
          <a:p>
            <a:pPr>
              <a:buNone/>
            </a:pPr>
            <a:r>
              <a:rPr lang="en-US" b="1" dirty="0" smtClean="0">
                <a:solidFill>
                  <a:schemeClr val="accent5"/>
                </a:solidFill>
              </a:rPr>
              <a:t>10. </a:t>
            </a:r>
            <a:r>
              <a:rPr lang="en-US" b="1" dirty="0" err="1" smtClean="0">
                <a:solidFill>
                  <a:schemeClr val="accent5"/>
                </a:solidFill>
              </a:rPr>
              <a:t>Conclusiones</a:t>
            </a:r>
            <a:endParaRPr lang="en-US" b="1" dirty="0" smtClean="0">
              <a:solidFill>
                <a:schemeClr val="accent5"/>
              </a:solidFill>
            </a:endParaRPr>
          </a:p>
          <a:p>
            <a:pPr>
              <a:buNone/>
            </a:pPr>
            <a:r>
              <a:rPr lang="en-US" dirty="0" smtClean="0">
                <a:solidFill>
                  <a:schemeClr val="bg1"/>
                </a:solidFill>
              </a:rPr>
              <a:t>11. </a:t>
            </a:r>
            <a:r>
              <a:rPr lang="en-US" dirty="0" err="1" smtClean="0">
                <a:solidFill>
                  <a:schemeClr val="bg1"/>
                </a:solidFill>
              </a:rPr>
              <a:t>Recomendaciones</a:t>
            </a:r>
            <a:endParaRPr lang="en-US" dirty="0" smtClean="0">
              <a:solidFill>
                <a:schemeClr val="bg1"/>
              </a:solidFill>
            </a:endParaRPr>
          </a:p>
          <a:p>
            <a:pPr>
              <a:buNone/>
            </a:pPr>
            <a:r>
              <a:rPr lang="en-US" dirty="0" smtClean="0">
                <a:solidFill>
                  <a:schemeClr val="bg1"/>
                </a:solidFill>
              </a:rPr>
              <a:t>12. </a:t>
            </a:r>
            <a:r>
              <a:rPr lang="en-US" dirty="0" err="1" smtClean="0">
                <a:solidFill>
                  <a:schemeClr val="bg1"/>
                </a:solidFill>
              </a:rPr>
              <a:t>Bibliografía</a:t>
            </a:r>
            <a:endParaRPr lang="es-EC" dirty="0">
              <a:solidFill>
                <a:schemeClr val="bg1"/>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b="1" dirty="0" smtClean="0">
                <a:solidFill>
                  <a:schemeClr val="bg1"/>
                </a:solidFill>
              </a:rPr>
              <a:t>CONCLUSIONES</a:t>
            </a:r>
            <a:endParaRPr lang="en-US" b="1"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algn="just"/>
            <a:r>
              <a:rPr lang="es-ES" dirty="0">
                <a:solidFill>
                  <a:schemeClr val="bg1"/>
                </a:solidFill>
              </a:rPr>
              <a:t>El modelo de arquitectura en la nube de Oracle definido sobre Oracle </a:t>
            </a:r>
            <a:r>
              <a:rPr lang="es-ES" dirty="0" smtClean="0">
                <a:solidFill>
                  <a:schemeClr val="bg1"/>
                </a:solidFill>
              </a:rPr>
              <a:t>ADF (</a:t>
            </a:r>
            <a:r>
              <a:rPr lang="es-ES" dirty="0" err="1">
                <a:solidFill>
                  <a:schemeClr val="bg1"/>
                </a:solidFill>
              </a:rPr>
              <a:t>framework</a:t>
            </a:r>
            <a:r>
              <a:rPr lang="es-ES" dirty="0">
                <a:solidFill>
                  <a:schemeClr val="bg1"/>
                </a:solidFill>
              </a:rPr>
              <a:t> de desarrollo de aplicaciones de Oracle), generó una aplicación, con estructura de módulos, definidos para instancia de despliegue como librerías</a:t>
            </a:r>
            <a:r>
              <a:rPr lang="es-ES" dirty="0" smtClean="0">
                <a:solidFill>
                  <a:schemeClr val="bg1"/>
                </a:solidFill>
              </a:rPr>
              <a:t>, instaladas </a:t>
            </a:r>
            <a:r>
              <a:rPr lang="es-ES" dirty="0">
                <a:solidFill>
                  <a:schemeClr val="bg1"/>
                </a:solidFill>
              </a:rPr>
              <a:t>en el servidor de aplicaciones Oracle Weblogic 11g; el uso de una librería permite realizar mantenimiento de un módulo, sin afectar la </a:t>
            </a:r>
            <a:r>
              <a:rPr lang="es-ES" dirty="0" err="1">
                <a:solidFill>
                  <a:schemeClr val="bg1"/>
                </a:solidFill>
              </a:rPr>
              <a:t>transaccionalidad</a:t>
            </a:r>
            <a:r>
              <a:rPr lang="es-ES" dirty="0">
                <a:solidFill>
                  <a:schemeClr val="bg1"/>
                </a:solidFill>
              </a:rPr>
              <a:t> total del sistema en tiempo real.</a:t>
            </a:r>
            <a:endParaRPr lang="en-US" dirty="0">
              <a:solidFill>
                <a:schemeClr val="bg1"/>
              </a:solidFill>
            </a:endParaRPr>
          </a:p>
          <a:p>
            <a:endParaRPr lang="en-US" dirty="0"/>
          </a:p>
        </p:txBody>
      </p:sp>
    </p:spTree>
    <p:extLst>
      <p:ext uri="{BB962C8B-B14F-4D97-AF65-F5344CB8AC3E}">
        <p14:creationId xmlns="" xmlns:p14="http://schemas.microsoft.com/office/powerpoint/2010/main" val="1563789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solidFill>
                  <a:schemeClr val="bg1"/>
                </a:solidFill>
              </a:rPr>
              <a:t>AGENDA</a:t>
            </a:r>
            <a:endParaRPr lang="es-EC" b="1" dirty="0">
              <a:solidFill>
                <a:schemeClr val="bg1"/>
              </a:solidFill>
            </a:endParaRPr>
          </a:p>
        </p:txBody>
      </p:sp>
      <p:sp>
        <p:nvSpPr>
          <p:cNvPr id="3" name="2 Marcador de contenido"/>
          <p:cNvSpPr>
            <a:spLocks noGrp="1"/>
          </p:cNvSpPr>
          <p:nvPr>
            <p:ph idx="1"/>
          </p:nvPr>
        </p:nvSpPr>
        <p:spPr/>
        <p:txBody>
          <a:bodyPr>
            <a:normAutofit fontScale="70000" lnSpcReduction="20000"/>
          </a:bodyPr>
          <a:lstStyle/>
          <a:p>
            <a:pPr>
              <a:buNone/>
            </a:pPr>
            <a:r>
              <a:rPr lang="en-US" dirty="0" smtClean="0">
                <a:solidFill>
                  <a:schemeClr val="bg1"/>
                </a:solidFill>
              </a:rPr>
              <a:t>1. </a:t>
            </a:r>
            <a:r>
              <a:rPr lang="en-US" dirty="0" err="1" smtClean="0">
                <a:solidFill>
                  <a:schemeClr val="bg1"/>
                </a:solidFill>
              </a:rPr>
              <a:t>Introducción</a:t>
            </a:r>
            <a:endParaRPr lang="en-US" dirty="0" smtClean="0">
              <a:solidFill>
                <a:schemeClr val="bg1"/>
              </a:solidFill>
            </a:endParaRPr>
          </a:p>
          <a:p>
            <a:pPr>
              <a:buNone/>
            </a:pPr>
            <a:r>
              <a:rPr lang="en-US" b="1" dirty="0" smtClean="0">
                <a:solidFill>
                  <a:schemeClr val="accent5"/>
                </a:solidFill>
              </a:rPr>
              <a:t>2. </a:t>
            </a:r>
            <a:r>
              <a:rPr lang="en-US" b="1" dirty="0" err="1" smtClean="0">
                <a:solidFill>
                  <a:schemeClr val="accent5"/>
                </a:solidFill>
              </a:rPr>
              <a:t>Objetivos</a:t>
            </a:r>
            <a:endParaRPr lang="en-US" b="1" dirty="0" smtClean="0">
              <a:solidFill>
                <a:schemeClr val="accent5"/>
              </a:solidFill>
            </a:endParaRPr>
          </a:p>
          <a:p>
            <a:pPr>
              <a:buNone/>
            </a:pPr>
            <a:r>
              <a:rPr lang="en-US" dirty="0" smtClean="0">
                <a:solidFill>
                  <a:schemeClr val="bg1"/>
                </a:solidFill>
              </a:rPr>
              <a:t>3. </a:t>
            </a:r>
            <a:r>
              <a:rPr lang="en-US" dirty="0" err="1" smtClean="0">
                <a:solidFill>
                  <a:schemeClr val="bg1"/>
                </a:solidFill>
              </a:rPr>
              <a:t>Herramientas</a:t>
            </a:r>
            <a:endParaRPr lang="en-US" dirty="0" smtClean="0">
              <a:solidFill>
                <a:schemeClr val="bg1"/>
              </a:solidFill>
            </a:endParaRPr>
          </a:p>
          <a:p>
            <a:pPr>
              <a:buNone/>
            </a:pPr>
            <a:r>
              <a:rPr lang="en-US" dirty="0" smtClean="0">
                <a:solidFill>
                  <a:schemeClr val="bg1"/>
                </a:solidFill>
              </a:rPr>
              <a:t>4. Cloud Computing</a:t>
            </a:r>
          </a:p>
          <a:p>
            <a:pPr>
              <a:buNone/>
            </a:pPr>
            <a:r>
              <a:rPr lang="en-US" dirty="0" smtClean="0">
                <a:solidFill>
                  <a:schemeClr val="bg1"/>
                </a:solidFill>
              </a:rPr>
              <a:t>5. </a:t>
            </a:r>
            <a:r>
              <a:rPr lang="en-US" dirty="0" err="1" smtClean="0">
                <a:solidFill>
                  <a:schemeClr val="bg1"/>
                </a:solidFill>
              </a:rPr>
              <a:t>Arquitectura</a:t>
            </a:r>
            <a:r>
              <a:rPr lang="en-US" dirty="0" smtClean="0">
                <a:solidFill>
                  <a:schemeClr val="bg1"/>
                </a:solidFill>
              </a:rPr>
              <a:t> y </a:t>
            </a:r>
            <a:r>
              <a:rPr lang="en-US" dirty="0" err="1" smtClean="0">
                <a:solidFill>
                  <a:schemeClr val="bg1"/>
                </a:solidFill>
              </a:rPr>
              <a:t>Diseño</a:t>
            </a:r>
            <a:endParaRPr lang="en-US" dirty="0" smtClean="0">
              <a:solidFill>
                <a:schemeClr val="bg1"/>
              </a:solidFill>
            </a:endParaRPr>
          </a:p>
          <a:p>
            <a:pPr>
              <a:buNone/>
            </a:pPr>
            <a:r>
              <a:rPr lang="en-US" dirty="0" smtClean="0">
                <a:solidFill>
                  <a:schemeClr val="bg1"/>
                </a:solidFill>
              </a:rPr>
              <a:t>6. </a:t>
            </a:r>
            <a:r>
              <a:rPr lang="en-US" dirty="0" err="1" smtClean="0">
                <a:solidFill>
                  <a:schemeClr val="bg1"/>
                </a:solidFill>
              </a:rPr>
              <a:t>Metodología</a:t>
            </a:r>
            <a:endParaRPr lang="en-US" dirty="0" smtClean="0">
              <a:solidFill>
                <a:schemeClr val="bg1"/>
              </a:solidFill>
            </a:endParaRPr>
          </a:p>
          <a:p>
            <a:pPr>
              <a:buNone/>
            </a:pPr>
            <a:r>
              <a:rPr lang="en-US" dirty="0" smtClean="0">
                <a:solidFill>
                  <a:schemeClr val="bg1"/>
                </a:solidFill>
              </a:rPr>
              <a:t>7. </a:t>
            </a:r>
            <a:r>
              <a:rPr lang="en-US" dirty="0" err="1" smtClean="0">
                <a:solidFill>
                  <a:schemeClr val="bg1"/>
                </a:solidFill>
              </a:rPr>
              <a:t>Negocio</a:t>
            </a:r>
            <a:endParaRPr lang="en-US" dirty="0" smtClean="0">
              <a:solidFill>
                <a:schemeClr val="bg1"/>
              </a:solidFill>
            </a:endParaRPr>
          </a:p>
          <a:p>
            <a:pPr>
              <a:buNone/>
            </a:pPr>
            <a:r>
              <a:rPr lang="en-US" dirty="0" smtClean="0">
                <a:solidFill>
                  <a:schemeClr val="bg1"/>
                </a:solidFill>
              </a:rPr>
              <a:t>8. </a:t>
            </a:r>
            <a:r>
              <a:rPr lang="en-US" dirty="0" err="1" smtClean="0">
                <a:solidFill>
                  <a:schemeClr val="bg1"/>
                </a:solidFill>
              </a:rPr>
              <a:t>Pruebas</a:t>
            </a:r>
            <a:endParaRPr lang="en-US" dirty="0" smtClean="0">
              <a:solidFill>
                <a:schemeClr val="bg1"/>
              </a:solidFill>
            </a:endParaRPr>
          </a:p>
          <a:p>
            <a:pPr>
              <a:buNone/>
            </a:pPr>
            <a:r>
              <a:rPr lang="en-US" dirty="0" smtClean="0">
                <a:solidFill>
                  <a:schemeClr val="bg1"/>
                </a:solidFill>
              </a:rPr>
              <a:t>9. </a:t>
            </a:r>
            <a:r>
              <a:rPr lang="en-US" dirty="0" err="1" smtClean="0">
                <a:solidFill>
                  <a:schemeClr val="bg1"/>
                </a:solidFill>
              </a:rPr>
              <a:t>Experiencia</a:t>
            </a:r>
            <a:endParaRPr lang="en-US" dirty="0" smtClean="0">
              <a:solidFill>
                <a:schemeClr val="bg1"/>
              </a:solidFill>
            </a:endParaRPr>
          </a:p>
          <a:p>
            <a:pPr>
              <a:buNone/>
            </a:pPr>
            <a:r>
              <a:rPr lang="en-US" dirty="0" smtClean="0">
                <a:solidFill>
                  <a:schemeClr val="bg1"/>
                </a:solidFill>
              </a:rPr>
              <a:t>10. </a:t>
            </a:r>
            <a:r>
              <a:rPr lang="en-US" dirty="0" err="1" smtClean="0">
                <a:solidFill>
                  <a:schemeClr val="bg1"/>
                </a:solidFill>
              </a:rPr>
              <a:t>Conclusiones</a:t>
            </a:r>
            <a:endParaRPr lang="en-US" dirty="0" smtClean="0">
              <a:solidFill>
                <a:schemeClr val="bg1"/>
              </a:solidFill>
            </a:endParaRPr>
          </a:p>
          <a:p>
            <a:pPr>
              <a:buNone/>
            </a:pPr>
            <a:r>
              <a:rPr lang="en-US" dirty="0" smtClean="0">
                <a:solidFill>
                  <a:schemeClr val="bg1"/>
                </a:solidFill>
              </a:rPr>
              <a:t>11. </a:t>
            </a:r>
            <a:r>
              <a:rPr lang="en-US" dirty="0" err="1" smtClean="0">
                <a:solidFill>
                  <a:schemeClr val="bg1"/>
                </a:solidFill>
              </a:rPr>
              <a:t>Recomendaciones</a:t>
            </a:r>
            <a:endParaRPr lang="en-US" dirty="0" smtClean="0">
              <a:solidFill>
                <a:schemeClr val="bg1"/>
              </a:solidFill>
            </a:endParaRPr>
          </a:p>
          <a:p>
            <a:pPr>
              <a:buNone/>
            </a:pPr>
            <a:r>
              <a:rPr lang="en-US" dirty="0" smtClean="0">
                <a:solidFill>
                  <a:schemeClr val="bg1"/>
                </a:solidFill>
              </a:rPr>
              <a:t>12. </a:t>
            </a:r>
            <a:r>
              <a:rPr lang="en-US" dirty="0" err="1" smtClean="0">
                <a:solidFill>
                  <a:schemeClr val="bg1"/>
                </a:solidFill>
              </a:rPr>
              <a:t>Bibliografía</a:t>
            </a:r>
            <a:endParaRPr lang="es-EC" dirty="0">
              <a:solidFill>
                <a:schemeClr val="bg1"/>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b="1" dirty="0" smtClean="0">
                <a:solidFill>
                  <a:schemeClr val="bg1"/>
                </a:solidFill>
              </a:rPr>
              <a:t>CONCLUSIONES</a:t>
            </a:r>
            <a:endParaRPr lang="en-US" dirty="0"/>
          </a:p>
        </p:txBody>
      </p:sp>
      <p:sp>
        <p:nvSpPr>
          <p:cNvPr id="3" name="Content Placeholder 2"/>
          <p:cNvSpPr>
            <a:spLocks noGrp="1"/>
          </p:cNvSpPr>
          <p:nvPr>
            <p:ph idx="1"/>
          </p:nvPr>
        </p:nvSpPr>
        <p:spPr/>
        <p:txBody>
          <a:bodyPr/>
          <a:lstStyle/>
          <a:p>
            <a:pPr algn="just"/>
            <a:r>
              <a:rPr lang="es-ES" dirty="0">
                <a:solidFill>
                  <a:schemeClr val="bg1"/>
                </a:solidFill>
              </a:rPr>
              <a:t>Se utilizó una relación parametrizable de características de productos, esto permite al cliente diversificar su línea de negocio sin costos adicionales de desarrollo.</a:t>
            </a:r>
            <a:endParaRPr lang="en-US" dirty="0">
              <a:solidFill>
                <a:schemeClr val="bg1"/>
              </a:solidFill>
            </a:endParaRPr>
          </a:p>
          <a:p>
            <a:pPr marL="0" indent="0">
              <a:buNone/>
            </a:pPr>
            <a:endParaRPr lang="en-US" dirty="0"/>
          </a:p>
        </p:txBody>
      </p:sp>
    </p:spTree>
    <p:extLst>
      <p:ext uri="{BB962C8B-B14F-4D97-AF65-F5344CB8AC3E}">
        <p14:creationId xmlns="" xmlns:p14="http://schemas.microsoft.com/office/powerpoint/2010/main" val="344817019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solidFill>
                  <a:schemeClr val="bg1"/>
                </a:solidFill>
              </a:rPr>
              <a:t>CONCLUSIONES</a:t>
            </a:r>
            <a:endParaRPr lang="es-EC" b="1" dirty="0">
              <a:solidFill>
                <a:schemeClr val="bg1"/>
              </a:solidFill>
            </a:endParaRPr>
          </a:p>
        </p:txBody>
      </p:sp>
      <p:sp>
        <p:nvSpPr>
          <p:cNvPr id="3" name="2 Marcador de contenido"/>
          <p:cNvSpPr>
            <a:spLocks noGrp="1"/>
          </p:cNvSpPr>
          <p:nvPr>
            <p:ph idx="1"/>
          </p:nvPr>
        </p:nvSpPr>
        <p:spPr/>
        <p:txBody>
          <a:bodyPr>
            <a:normAutofit lnSpcReduction="10000"/>
          </a:bodyPr>
          <a:lstStyle/>
          <a:p>
            <a:pPr lvl="0" algn="just"/>
            <a:r>
              <a:rPr lang="es-EC" dirty="0" smtClean="0">
                <a:solidFill>
                  <a:schemeClr val="bg1"/>
                </a:solidFill>
              </a:rPr>
              <a:t>El uso de Programación Extrema y Método Unificado Oracle en el desarrollo del sistema de catálogo de productos Lithium ® fue factible debido al análisis previo de fortalezas y mejores prácticas de ambas metodologías, en base al nivel de abstracción del negocio, la complejidad de la infraestructura base del sistema, la estimación de tiempo de Proyecto, el contingente humano disponible y el monto asignado al Proyecto.</a:t>
            </a:r>
          </a:p>
          <a:p>
            <a:endParaRPr lang="es-EC" dirty="0">
              <a:solidFill>
                <a:schemeClr val="bg1"/>
              </a:solidFill>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solidFill>
                  <a:schemeClr val="bg1"/>
                </a:solidFill>
              </a:rPr>
              <a:t>CONCLUSIONES</a:t>
            </a:r>
            <a:endParaRPr lang="es-EC" b="1" dirty="0">
              <a:solidFill>
                <a:schemeClr val="bg1"/>
              </a:solidFill>
            </a:endParaRPr>
          </a:p>
        </p:txBody>
      </p:sp>
      <p:sp>
        <p:nvSpPr>
          <p:cNvPr id="3" name="2 Marcador de contenido"/>
          <p:cNvSpPr>
            <a:spLocks noGrp="1"/>
          </p:cNvSpPr>
          <p:nvPr>
            <p:ph idx="1"/>
          </p:nvPr>
        </p:nvSpPr>
        <p:spPr/>
        <p:txBody>
          <a:bodyPr/>
          <a:lstStyle/>
          <a:p>
            <a:pPr lvl="0" algn="just"/>
            <a:r>
              <a:rPr lang="es-EC" dirty="0" smtClean="0">
                <a:solidFill>
                  <a:schemeClr val="bg1"/>
                </a:solidFill>
              </a:rPr>
              <a:t>Para colaborar con el desarrollo del sistema y complementar la documentación se elaboraron los siguientes documentos: Especificación de requerimientos de software (basado en la norma IEEE830), Documento de visión, Manual de instalación y Manual de usuario. Esto fue factible debido a que XP permite la utilización de herramientas de otras metodologías o de la ingeniería de software.</a:t>
            </a:r>
          </a:p>
          <a:p>
            <a:endParaRPr lang="es-EC"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solidFill>
                  <a:schemeClr val="bg1"/>
                </a:solidFill>
              </a:rPr>
              <a:t>CONCLUSIONES</a:t>
            </a:r>
            <a:endParaRPr lang="es-EC" b="1" dirty="0">
              <a:solidFill>
                <a:schemeClr val="bg1"/>
              </a:solidFill>
            </a:endParaRPr>
          </a:p>
        </p:txBody>
      </p:sp>
      <p:sp>
        <p:nvSpPr>
          <p:cNvPr id="3" name="2 Marcador de contenido"/>
          <p:cNvSpPr>
            <a:spLocks noGrp="1"/>
          </p:cNvSpPr>
          <p:nvPr>
            <p:ph idx="1"/>
          </p:nvPr>
        </p:nvSpPr>
        <p:spPr/>
        <p:txBody>
          <a:bodyPr>
            <a:normAutofit fontScale="92500" lnSpcReduction="10000"/>
          </a:bodyPr>
          <a:lstStyle/>
          <a:p>
            <a:pPr lvl="0" algn="just"/>
            <a:r>
              <a:rPr lang="es-EC" dirty="0" smtClean="0">
                <a:solidFill>
                  <a:schemeClr val="bg1"/>
                </a:solidFill>
              </a:rPr>
              <a:t>De la experiencia en la aplicación de las metodologías de desarrollo Programación Extrema y Método Unificado Oracle en el sistema de gestión de catálogos Lithium ®, se encontró que la Programación Extrema promueve la codificación mientras que el Método Unificado Oracle, la documentación. Esto es importante debido a que un software debe ser desarrollado y documentado eficiente y correctamente. Utilizando XP y OUM se encontró este equilibrio.</a:t>
            </a:r>
          </a:p>
          <a:p>
            <a:endParaRPr lang="es-EC"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b="1" dirty="0" smtClean="0">
                <a:solidFill>
                  <a:schemeClr val="bg1"/>
                </a:solidFill>
              </a:rPr>
              <a:t>CONCLUSIONES</a:t>
            </a:r>
            <a:endParaRPr lang="en-US" dirty="0"/>
          </a:p>
        </p:txBody>
      </p:sp>
      <p:sp>
        <p:nvSpPr>
          <p:cNvPr id="3" name="Content Placeholder 2"/>
          <p:cNvSpPr>
            <a:spLocks noGrp="1"/>
          </p:cNvSpPr>
          <p:nvPr>
            <p:ph idx="1"/>
          </p:nvPr>
        </p:nvSpPr>
        <p:spPr/>
        <p:txBody>
          <a:bodyPr/>
          <a:lstStyle/>
          <a:p>
            <a:pPr algn="just"/>
            <a:r>
              <a:rPr lang="es-ES" dirty="0">
                <a:solidFill>
                  <a:schemeClr val="bg1"/>
                </a:solidFill>
              </a:rPr>
              <a:t>Se empleó un protocolo ligero de acceso a directorios (LDAP)  sobre el servidor de aplicaciones Oracle </a:t>
            </a:r>
            <a:r>
              <a:rPr lang="es-ES" dirty="0" err="1">
                <a:solidFill>
                  <a:schemeClr val="bg1"/>
                </a:solidFill>
              </a:rPr>
              <a:t>W</a:t>
            </a:r>
            <a:r>
              <a:rPr lang="es-ES" dirty="0" err="1" smtClean="0">
                <a:solidFill>
                  <a:schemeClr val="bg1"/>
                </a:solidFill>
              </a:rPr>
              <a:t>eblogic</a:t>
            </a:r>
            <a:r>
              <a:rPr lang="es-ES" dirty="0" smtClean="0">
                <a:solidFill>
                  <a:schemeClr val="bg1"/>
                </a:solidFill>
              </a:rPr>
              <a:t> </a:t>
            </a:r>
            <a:r>
              <a:rPr lang="es-ES" dirty="0">
                <a:solidFill>
                  <a:schemeClr val="bg1"/>
                </a:solidFill>
              </a:rPr>
              <a:t>11g,  el cual valida y administra la autenticación de usuario, garantizando la seguridad de acceso a la aplicación eliminando la vulnerabilidad a un proceso de </a:t>
            </a:r>
            <a:r>
              <a:rPr lang="es-ES" dirty="0" err="1">
                <a:solidFill>
                  <a:schemeClr val="bg1"/>
                </a:solidFill>
              </a:rPr>
              <a:t>sql</a:t>
            </a:r>
            <a:r>
              <a:rPr lang="es-ES" dirty="0">
                <a:solidFill>
                  <a:schemeClr val="bg1"/>
                </a:solidFill>
              </a:rPr>
              <a:t> </a:t>
            </a:r>
            <a:r>
              <a:rPr lang="es-ES" dirty="0" err="1" smtClean="0">
                <a:solidFill>
                  <a:schemeClr val="bg1"/>
                </a:solidFill>
              </a:rPr>
              <a:t>injection</a:t>
            </a:r>
            <a:r>
              <a:rPr lang="es-ES" dirty="0" smtClean="0">
                <a:solidFill>
                  <a:schemeClr val="bg1"/>
                </a:solidFill>
              </a:rPr>
              <a:t>, </a:t>
            </a:r>
            <a:r>
              <a:rPr lang="es-ES" dirty="0">
                <a:solidFill>
                  <a:schemeClr val="bg1"/>
                </a:solidFill>
              </a:rPr>
              <a:t>como sucede en sistemas que almacenan usuarios y contraseñas  en tablas de una base de datos.</a:t>
            </a:r>
            <a:endParaRPr lang="en-US" dirty="0">
              <a:solidFill>
                <a:schemeClr val="bg1"/>
              </a:solidFill>
            </a:endParaRPr>
          </a:p>
          <a:p>
            <a:pPr marL="0" indent="0">
              <a:buNone/>
            </a:pPr>
            <a:endParaRPr lang="en-US" dirty="0"/>
          </a:p>
        </p:txBody>
      </p:sp>
    </p:spTree>
    <p:extLst>
      <p:ext uri="{BB962C8B-B14F-4D97-AF65-F5344CB8AC3E}">
        <p14:creationId xmlns="" xmlns:p14="http://schemas.microsoft.com/office/powerpoint/2010/main" val="141241205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solidFill>
                  <a:schemeClr val="bg1"/>
                </a:solidFill>
              </a:rPr>
              <a:t>AGENDA</a:t>
            </a:r>
            <a:endParaRPr lang="es-EC" b="1" dirty="0">
              <a:solidFill>
                <a:schemeClr val="bg1"/>
              </a:solidFill>
            </a:endParaRPr>
          </a:p>
        </p:txBody>
      </p:sp>
      <p:sp>
        <p:nvSpPr>
          <p:cNvPr id="3" name="2 Marcador de contenido"/>
          <p:cNvSpPr>
            <a:spLocks noGrp="1"/>
          </p:cNvSpPr>
          <p:nvPr>
            <p:ph idx="1"/>
          </p:nvPr>
        </p:nvSpPr>
        <p:spPr/>
        <p:txBody>
          <a:bodyPr>
            <a:normAutofit fontScale="70000" lnSpcReduction="20000"/>
          </a:bodyPr>
          <a:lstStyle/>
          <a:p>
            <a:pPr>
              <a:buNone/>
            </a:pPr>
            <a:r>
              <a:rPr lang="en-US" dirty="0" smtClean="0">
                <a:solidFill>
                  <a:schemeClr val="bg1"/>
                </a:solidFill>
              </a:rPr>
              <a:t>1. </a:t>
            </a:r>
            <a:r>
              <a:rPr lang="en-US" dirty="0" err="1" smtClean="0">
                <a:solidFill>
                  <a:schemeClr val="bg1"/>
                </a:solidFill>
              </a:rPr>
              <a:t>Introducción</a:t>
            </a:r>
            <a:endParaRPr lang="en-US" dirty="0" smtClean="0">
              <a:solidFill>
                <a:schemeClr val="bg1"/>
              </a:solidFill>
            </a:endParaRPr>
          </a:p>
          <a:p>
            <a:pPr>
              <a:buNone/>
            </a:pPr>
            <a:r>
              <a:rPr lang="en-US" dirty="0" smtClean="0">
                <a:solidFill>
                  <a:schemeClr val="bg1"/>
                </a:solidFill>
              </a:rPr>
              <a:t>2. </a:t>
            </a:r>
            <a:r>
              <a:rPr lang="en-US" dirty="0" err="1" smtClean="0">
                <a:solidFill>
                  <a:schemeClr val="bg1"/>
                </a:solidFill>
              </a:rPr>
              <a:t>Objetivos</a:t>
            </a:r>
            <a:endParaRPr lang="en-US" dirty="0" smtClean="0">
              <a:solidFill>
                <a:schemeClr val="bg1"/>
              </a:solidFill>
            </a:endParaRPr>
          </a:p>
          <a:p>
            <a:pPr>
              <a:buNone/>
            </a:pPr>
            <a:r>
              <a:rPr lang="en-US" dirty="0" smtClean="0">
                <a:solidFill>
                  <a:schemeClr val="bg1"/>
                </a:solidFill>
              </a:rPr>
              <a:t>3. </a:t>
            </a:r>
            <a:r>
              <a:rPr lang="en-US" dirty="0" err="1" smtClean="0">
                <a:solidFill>
                  <a:schemeClr val="bg1"/>
                </a:solidFill>
              </a:rPr>
              <a:t>Herramientas</a:t>
            </a:r>
            <a:endParaRPr lang="en-US" dirty="0" smtClean="0">
              <a:solidFill>
                <a:schemeClr val="bg1"/>
              </a:solidFill>
            </a:endParaRPr>
          </a:p>
          <a:p>
            <a:pPr>
              <a:buNone/>
            </a:pPr>
            <a:r>
              <a:rPr lang="en-US" dirty="0" smtClean="0">
                <a:solidFill>
                  <a:schemeClr val="bg1"/>
                </a:solidFill>
              </a:rPr>
              <a:t>4. Cloud Computing</a:t>
            </a:r>
          </a:p>
          <a:p>
            <a:pPr>
              <a:buNone/>
            </a:pPr>
            <a:r>
              <a:rPr lang="en-US" dirty="0" smtClean="0">
                <a:solidFill>
                  <a:schemeClr val="bg1"/>
                </a:solidFill>
              </a:rPr>
              <a:t>5. </a:t>
            </a:r>
            <a:r>
              <a:rPr lang="en-US" dirty="0" err="1" smtClean="0">
                <a:solidFill>
                  <a:schemeClr val="bg1"/>
                </a:solidFill>
              </a:rPr>
              <a:t>Arquitectura</a:t>
            </a:r>
            <a:r>
              <a:rPr lang="en-US" dirty="0" smtClean="0">
                <a:solidFill>
                  <a:schemeClr val="bg1"/>
                </a:solidFill>
              </a:rPr>
              <a:t> y </a:t>
            </a:r>
            <a:r>
              <a:rPr lang="en-US" dirty="0" err="1" smtClean="0">
                <a:solidFill>
                  <a:schemeClr val="bg1"/>
                </a:solidFill>
              </a:rPr>
              <a:t>Diseño</a:t>
            </a:r>
            <a:endParaRPr lang="en-US" dirty="0" smtClean="0">
              <a:solidFill>
                <a:schemeClr val="bg1"/>
              </a:solidFill>
            </a:endParaRPr>
          </a:p>
          <a:p>
            <a:pPr>
              <a:buNone/>
            </a:pPr>
            <a:r>
              <a:rPr lang="en-US" dirty="0" smtClean="0">
                <a:solidFill>
                  <a:schemeClr val="bg1"/>
                </a:solidFill>
              </a:rPr>
              <a:t>6. </a:t>
            </a:r>
            <a:r>
              <a:rPr lang="en-US" dirty="0" err="1" smtClean="0">
                <a:solidFill>
                  <a:schemeClr val="bg1"/>
                </a:solidFill>
              </a:rPr>
              <a:t>Metodología</a:t>
            </a:r>
            <a:endParaRPr lang="en-US" dirty="0" smtClean="0">
              <a:solidFill>
                <a:schemeClr val="bg1"/>
              </a:solidFill>
            </a:endParaRPr>
          </a:p>
          <a:p>
            <a:pPr>
              <a:buNone/>
            </a:pPr>
            <a:r>
              <a:rPr lang="en-US" dirty="0" smtClean="0">
                <a:solidFill>
                  <a:schemeClr val="bg1"/>
                </a:solidFill>
              </a:rPr>
              <a:t>7. </a:t>
            </a:r>
            <a:r>
              <a:rPr lang="en-US" dirty="0" err="1" smtClean="0">
                <a:solidFill>
                  <a:schemeClr val="bg1"/>
                </a:solidFill>
              </a:rPr>
              <a:t>Negocio</a:t>
            </a:r>
            <a:endParaRPr lang="en-US" dirty="0" smtClean="0">
              <a:solidFill>
                <a:schemeClr val="bg1"/>
              </a:solidFill>
            </a:endParaRPr>
          </a:p>
          <a:p>
            <a:pPr>
              <a:buNone/>
            </a:pPr>
            <a:r>
              <a:rPr lang="en-US" dirty="0" smtClean="0">
                <a:solidFill>
                  <a:schemeClr val="bg1"/>
                </a:solidFill>
              </a:rPr>
              <a:t>8. </a:t>
            </a:r>
            <a:r>
              <a:rPr lang="en-US" dirty="0" err="1" smtClean="0">
                <a:solidFill>
                  <a:schemeClr val="bg1"/>
                </a:solidFill>
              </a:rPr>
              <a:t>Pruebas</a:t>
            </a:r>
            <a:endParaRPr lang="en-US" dirty="0" smtClean="0">
              <a:solidFill>
                <a:schemeClr val="bg1"/>
              </a:solidFill>
            </a:endParaRPr>
          </a:p>
          <a:p>
            <a:pPr>
              <a:buNone/>
            </a:pPr>
            <a:r>
              <a:rPr lang="en-US" dirty="0" smtClean="0">
                <a:solidFill>
                  <a:schemeClr val="bg1"/>
                </a:solidFill>
              </a:rPr>
              <a:t>9. </a:t>
            </a:r>
            <a:r>
              <a:rPr lang="en-US" dirty="0" err="1" smtClean="0">
                <a:solidFill>
                  <a:schemeClr val="bg1"/>
                </a:solidFill>
              </a:rPr>
              <a:t>Experiencia</a:t>
            </a:r>
            <a:endParaRPr lang="en-US" dirty="0" smtClean="0">
              <a:solidFill>
                <a:schemeClr val="bg1"/>
              </a:solidFill>
            </a:endParaRPr>
          </a:p>
          <a:p>
            <a:pPr>
              <a:buNone/>
            </a:pPr>
            <a:r>
              <a:rPr lang="en-US" dirty="0" smtClean="0">
                <a:solidFill>
                  <a:schemeClr val="bg1"/>
                </a:solidFill>
              </a:rPr>
              <a:t>10. </a:t>
            </a:r>
            <a:r>
              <a:rPr lang="en-US" dirty="0" err="1" smtClean="0">
                <a:solidFill>
                  <a:schemeClr val="bg1"/>
                </a:solidFill>
              </a:rPr>
              <a:t>Conclusiones</a:t>
            </a:r>
            <a:endParaRPr lang="en-US" dirty="0" smtClean="0">
              <a:solidFill>
                <a:schemeClr val="bg1"/>
              </a:solidFill>
            </a:endParaRPr>
          </a:p>
          <a:p>
            <a:pPr>
              <a:buNone/>
            </a:pPr>
            <a:r>
              <a:rPr lang="en-US" b="1" dirty="0" smtClean="0">
                <a:solidFill>
                  <a:schemeClr val="accent5"/>
                </a:solidFill>
              </a:rPr>
              <a:t>11. </a:t>
            </a:r>
            <a:r>
              <a:rPr lang="en-US" b="1" dirty="0" err="1" smtClean="0">
                <a:solidFill>
                  <a:schemeClr val="accent5"/>
                </a:solidFill>
              </a:rPr>
              <a:t>Recomendaciones</a:t>
            </a:r>
            <a:endParaRPr lang="en-US" b="1" dirty="0" smtClean="0">
              <a:solidFill>
                <a:schemeClr val="accent5"/>
              </a:solidFill>
            </a:endParaRPr>
          </a:p>
          <a:p>
            <a:pPr>
              <a:buNone/>
            </a:pPr>
            <a:r>
              <a:rPr lang="en-US" dirty="0" smtClean="0">
                <a:solidFill>
                  <a:schemeClr val="bg1"/>
                </a:solidFill>
              </a:rPr>
              <a:t>12. </a:t>
            </a:r>
            <a:r>
              <a:rPr lang="en-US" dirty="0" err="1" smtClean="0">
                <a:solidFill>
                  <a:schemeClr val="bg1"/>
                </a:solidFill>
              </a:rPr>
              <a:t>Bibliografía</a:t>
            </a:r>
            <a:endParaRPr lang="es-EC" dirty="0">
              <a:solidFill>
                <a:schemeClr val="bg1"/>
              </a:solidFill>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solidFill>
                  <a:schemeClr val="bg1"/>
                </a:solidFill>
              </a:rPr>
              <a:t>RECOMENDACIONES</a:t>
            </a:r>
            <a:endParaRPr lang="es-EC" b="1" dirty="0">
              <a:solidFill>
                <a:schemeClr val="bg1"/>
              </a:solidFill>
            </a:endParaRPr>
          </a:p>
        </p:txBody>
      </p:sp>
      <p:sp>
        <p:nvSpPr>
          <p:cNvPr id="3" name="2 Marcador de contenido"/>
          <p:cNvSpPr>
            <a:spLocks noGrp="1"/>
          </p:cNvSpPr>
          <p:nvPr>
            <p:ph idx="1"/>
          </p:nvPr>
        </p:nvSpPr>
        <p:spPr/>
        <p:txBody>
          <a:bodyPr/>
          <a:lstStyle/>
          <a:p>
            <a:pPr lvl="0" algn="just"/>
            <a:r>
              <a:rPr lang="es-EC" dirty="0" smtClean="0">
                <a:solidFill>
                  <a:schemeClr val="bg1"/>
                </a:solidFill>
              </a:rPr>
              <a:t>Para realizar un proyecto utilizando </a:t>
            </a:r>
            <a:r>
              <a:rPr lang="es-EC" dirty="0" err="1" smtClean="0">
                <a:solidFill>
                  <a:schemeClr val="bg1"/>
                </a:solidFill>
              </a:rPr>
              <a:t>framework</a:t>
            </a:r>
            <a:r>
              <a:rPr lang="es-EC" dirty="0" smtClean="0">
                <a:solidFill>
                  <a:schemeClr val="bg1"/>
                </a:solidFill>
              </a:rPr>
              <a:t> de desarrollo ADF se deben utilizar las bases de datos certificadas por Oracle como son: Oracle </a:t>
            </a:r>
            <a:r>
              <a:rPr lang="es-EC" dirty="0" err="1" smtClean="0">
                <a:solidFill>
                  <a:schemeClr val="bg1"/>
                </a:solidFill>
              </a:rPr>
              <a:t>Database</a:t>
            </a:r>
            <a:r>
              <a:rPr lang="es-EC" dirty="0" smtClean="0">
                <a:solidFill>
                  <a:schemeClr val="bg1"/>
                </a:solidFill>
              </a:rPr>
              <a:t> 11g, </a:t>
            </a:r>
            <a:r>
              <a:rPr lang="es-EC" dirty="0" err="1" smtClean="0">
                <a:solidFill>
                  <a:schemeClr val="bg1"/>
                </a:solidFill>
              </a:rPr>
              <a:t>Sql</a:t>
            </a:r>
            <a:r>
              <a:rPr lang="es-EC" dirty="0" smtClean="0">
                <a:solidFill>
                  <a:schemeClr val="bg1"/>
                </a:solidFill>
              </a:rPr>
              <a:t> Server 2008 e IBM DB2 9.5.</a:t>
            </a:r>
          </a:p>
          <a:p>
            <a:endParaRPr lang="es-EC"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solidFill>
                  <a:schemeClr val="bg1"/>
                </a:solidFill>
              </a:rPr>
              <a:t>RECOMENDACIONES</a:t>
            </a:r>
            <a:endParaRPr lang="es-EC" b="1" dirty="0">
              <a:solidFill>
                <a:schemeClr val="bg1"/>
              </a:solidFill>
            </a:endParaRPr>
          </a:p>
        </p:txBody>
      </p:sp>
      <p:sp>
        <p:nvSpPr>
          <p:cNvPr id="3" name="2 Marcador de contenido"/>
          <p:cNvSpPr>
            <a:spLocks noGrp="1"/>
          </p:cNvSpPr>
          <p:nvPr>
            <p:ph idx="1"/>
          </p:nvPr>
        </p:nvSpPr>
        <p:spPr/>
        <p:txBody>
          <a:bodyPr/>
          <a:lstStyle/>
          <a:p>
            <a:pPr algn="just"/>
            <a:r>
              <a:rPr lang="es-EC" dirty="0" smtClean="0">
                <a:solidFill>
                  <a:schemeClr val="bg1"/>
                </a:solidFill>
              </a:rPr>
              <a:t>Para el despliegue de un proyecto utilizando el </a:t>
            </a:r>
            <a:r>
              <a:rPr lang="es-EC" dirty="0" err="1" smtClean="0">
                <a:solidFill>
                  <a:schemeClr val="bg1"/>
                </a:solidFill>
              </a:rPr>
              <a:t>framework</a:t>
            </a:r>
            <a:r>
              <a:rPr lang="es-EC" dirty="0" smtClean="0">
                <a:solidFill>
                  <a:schemeClr val="bg1"/>
                </a:solidFill>
              </a:rPr>
              <a:t> de desarrollo ADF se debe utilizar los servidores de aplicaciones certificados por Oracle: IBM </a:t>
            </a:r>
            <a:r>
              <a:rPr lang="es-EC" dirty="0" err="1" smtClean="0">
                <a:solidFill>
                  <a:schemeClr val="bg1"/>
                </a:solidFill>
              </a:rPr>
              <a:t>WebSphere</a:t>
            </a:r>
            <a:r>
              <a:rPr lang="es-EC" dirty="0" smtClean="0">
                <a:solidFill>
                  <a:schemeClr val="bg1"/>
                </a:solidFill>
              </a:rPr>
              <a:t> 7.0.0.13 y Oracle </a:t>
            </a:r>
            <a:r>
              <a:rPr lang="es-EC" dirty="0" err="1" smtClean="0">
                <a:solidFill>
                  <a:schemeClr val="bg1"/>
                </a:solidFill>
              </a:rPr>
              <a:t>Weblogic</a:t>
            </a:r>
            <a:r>
              <a:rPr lang="es-EC" dirty="0" smtClean="0">
                <a:solidFill>
                  <a:schemeClr val="bg1"/>
                </a:solidFill>
              </a:rPr>
              <a:t> 11g. </a:t>
            </a:r>
          </a:p>
          <a:p>
            <a:pPr lvl="0" algn="just"/>
            <a:endParaRPr lang="es-EC" dirty="0" smtClean="0">
              <a:solidFill>
                <a:schemeClr val="bg1"/>
              </a:solidFill>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solidFill>
                  <a:schemeClr val="bg1"/>
                </a:solidFill>
              </a:rPr>
              <a:t>RECOMENDACIONES</a:t>
            </a:r>
            <a:endParaRPr lang="es-EC" b="1" dirty="0">
              <a:solidFill>
                <a:schemeClr val="bg1"/>
              </a:solidFill>
            </a:endParaRPr>
          </a:p>
        </p:txBody>
      </p:sp>
      <p:sp>
        <p:nvSpPr>
          <p:cNvPr id="3" name="2 Marcador de contenido"/>
          <p:cNvSpPr>
            <a:spLocks noGrp="1"/>
          </p:cNvSpPr>
          <p:nvPr>
            <p:ph idx="1"/>
          </p:nvPr>
        </p:nvSpPr>
        <p:spPr/>
        <p:txBody>
          <a:bodyPr/>
          <a:lstStyle/>
          <a:p>
            <a:pPr lvl="0" algn="just"/>
            <a:r>
              <a:rPr lang="es-EC" dirty="0" smtClean="0">
                <a:solidFill>
                  <a:schemeClr val="bg1"/>
                </a:solidFill>
              </a:rPr>
              <a:t>Para la oferta de un proyecto utilizando ADF, es conveniente desarrollar una prueba conceptual basada en una sección del proyecto propuesto, en la cual el cliente pueda cuantificar y cualificar las capacidades y beneficios en la adopción de esta nueva tecnología.</a:t>
            </a:r>
          </a:p>
          <a:p>
            <a:endParaRPr lang="es-EC"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solidFill>
                  <a:schemeClr val="bg1"/>
                </a:solidFill>
              </a:rPr>
              <a:t>RECOMENDACIONES</a:t>
            </a:r>
            <a:endParaRPr lang="es-EC" b="1" dirty="0">
              <a:solidFill>
                <a:schemeClr val="bg1"/>
              </a:solidFill>
            </a:endParaRPr>
          </a:p>
        </p:txBody>
      </p:sp>
      <p:sp>
        <p:nvSpPr>
          <p:cNvPr id="3" name="2 Marcador de contenido"/>
          <p:cNvSpPr>
            <a:spLocks noGrp="1"/>
          </p:cNvSpPr>
          <p:nvPr>
            <p:ph idx="1"/>
          </p:nvPr>
        </p:nvSpPr>
        <p:spPr/>
        <p:txBody>
          <a:bodyPr/>
          <a:lstStyle/>
          <a:p>
            <a:pPr lvl="0" algn="just"/>
            <a:r>
              <a:rPr lang="es-EC" dirty="0" smtClean="0">
                <a:solidFill>
                  <a:schemeClr val="bg1"/>
                </a:solidFill>
              </a:rPr>
              <a:t>Realizar un análisis del proyecto de desarrollo de software y la arquitectura a utilizar, para definir metodologías acordes al nivel de abstracción relativo a la complejidad de negocio, para promover un desarrollo eficiente de software.</a:t>
            </a:r>
          </a:p>
          <a:p>
            <a:endParaRPr lang="es-EC"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b="1" dirty="0" smtClean="0">
                <a:solidFill>
                  <a:schemeClr val="bg1"/>
                </a:solidFill>
              </a:rPr>
              <a:t>OBJETIVOS. Objetivo general</a:t>
            </a:r>
            <a:endParaRPr lang="en-US" b="1" dirty="0">
              <a:solidFill>
                <a:schemeClr val="bg1"/>
              </a:solidFill>
            </a:endParaRPr>
          </a:p>
        </p:txBody>
      </p:sp>
      <p:sp>
        <p:nvSpPr>
          <p:cNvPr id="3" name="Content Placeholder 2"/>
          <p:cNvSpPr>
            <a:spLocks noGrp="1"/>
          </p:cNvSpPr>
          <p:nvPr>
            <p:ph idx="1"/>
          </p:nvPr>
        </p:nvSpPr>
        <p:spPr>
          <a:xfrm>
            <a:off x="457200" y="1600201"/>
            <a:ext cx="8229600" cy="1900808"/>
          </a:xfrm>
        </p:spPr>
        <p:txBody>
          <a:bodyPr/>
          <a:lstStyle/>
          <a:p>
            <a:pPr algn="just"/>
            <a:r>
              <a:rPr lang="es-ES" dirty="0">
                <a:solidFill>
                  <a:schemeClr val="bg1"/>
                </a:solidFill>
              </a:rPr>
              <a:t>Implementar un sistema piloto de arquitectura en la nube aplicada a la gestión de catálogo de productos.</a:t>
            </a:r>
            <a:endParaRPr lang="en-US" dirty="0">
              <a:solidFill>
                <a:schemeClr val="bg1"/>
              </a:solidFill>
            </a:endParaRPr>
          </a:p>
        </p:txBody>
      </p:sp>
    </p:spTree>
    <p:extLst>
      <p:ext uri="{BB962C8B-B14F-4D97-AF65-F5344CB8AC3E}">
        <p14:creationId xmlns="" xmlns:p14="http://schemas.microsoft.com/office/powerpoint/2010/main" val="246031510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solidFill>
                  <a:schemeClr val="bg1"/>
                </a:solidFill>
              </a:rPr>
              <a:t>RECOMENDACIONES</a:t>
            </a:r>
            <a:endParaRPr lang="es-EC" b="1" dirty="0">
              <a:solidFill>
                <a:schemeClr val="bg1"/>
              </a:solidFill>
            </a:endParaRPr>
          </a:p>
        </p:txBody>
      </p:sp>
      <p:sp>
        <p:nvSpPr>
          <p:cNvPr id="3" name="2 Marcador de contenido"/>
          <p:cNvSpPr>
            <a:spLocks noGrp="1"/>
          </p:cNvSpPr>
          <p:nvPr>
            <p:ph idx="1"/>
          </p:nvPr>
        </p:nvSpPr>
        <p:spPr/>
        <p:txBody>
          <a:bodyPr/>
          <a:lstStyle/>
          <a:p>
            <a:pPr lvl="0" algn="just"/>
            <a:r>
              <a:rPr lang="es-EC" dirty="0" smtClean="0">
                <a:solidFill>
                  <a:schemeClr val="bg1"/>
                </a:solidFill>
              </a:rPr>
              <a:t>Se sugiere al Departamento de Ciencias de la Computación de la Escuela Politécnica del Ejército, la revisión de casos de éxito de implementaciones internacionales de software como parte de su malla curricular, para diversificar la visión y entendimiento de negocio de los estudiantes.</a:t>
            </a:r>
          </a:p>
          <a:p>
            <a:pPr>
              <a:buNone/>
            </a:pPr>
            <a:endParaRPr lang="es-EC"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solidFill>
                  <a:schemeClr val="bg1"/>
                </a:solidFill>
              </a:rPr>
              <a:t>AGENDA</a:t>
            </a:r>
            <a:endParaRPr lang="es-EC" b="1" dirty="0">
              <a:solidFill>
                <a:schemeClr val="bg1"/>
              </a:solidFill>
            </a:endParaRPr>
          </a:p>
        </p:txBody>
      </p:sp>
      <p:sp>
        <p:nvSpPr>
          <p:cNvPr id="3" name="2 Marcador de contenido"/>
          <p:cNvSpPr>
            <a:spLocks noGrp="1"/>
          </p:cNvSpPr>
          <p:nvPr>
            <p:ph idx="1"/>
          </p:nvPr>
        </p:nvSpPr>
        <p:spPr/>
        <p:txBody>
          <a:bodyPr>
            <a:normAutofit fontScale="70000" lnSpcReduction="20000"/>
          </a:bodyPr>
          <a:lstStyle/>
          <a:p>
            <a:pPr>
              <a:buNone/>
            </a:pPr>
            <a:r>
              <a:rPr lang="en-US" dirty="0" smtClean="0">
                <a:solidFill>
                  <a:schemeClr val="bg1"/>
                </a:solidFill>
              </a:rPr>
              <a:t>1. </a:t>
            </a:r>
            <a:r>
              <a:rPr lang="en-US" dirty="0" err="1" smtClean="0">
                <a:solidFill>
                  <a:schemeClr val="bg1"/>
                </a:solidFill>
              </a:rPr>
              <a:t>Introducción</a:t>
            </a:r>
            <a:endParaRPr lang="en-US" dirty="0" smtClean="0">
              <a:solidFill>
                <a:schemeClr val="bg1"/>
              </a:solidFill>
            </a:endParaRPr>
          </a:p>
          <a:p>
            <a:pPr>
              <a:buNone/>
            </a:pPr>
            <a:r>
              <a:rPr lang="en-US" dirty="0" smtClean="0">
                <a:solidFill>
                  <a:schemeClr val="bg1"/>
                </a:solidFill>
              </a:rPr>
              <a:t>2. </a:t>
            </a:r>
            <a:r>
              <a:rPr lang="en-US" dirty="0" err="1" smtClean="0">
                <a:solidFill>
                  <a:schemeClr val="bg1"/>
                </a:solidFill>
              </a:rPr>
              <a:t>Objetivos</a:t>
            </a:r>
            <a:endParaRPr lang="en-US" dirty="0" smtClean="0">
              <a:solidFill>
                <a:schemeClr val="bg1"/>
              </a:solidFill>
            </a:endParaRPr>
          </a:p>
          <a:p>
            <a:pPr>
              <a:buNone/>
            </a:pPr>
            <a:r>
              <a:rPr lang="en-US" dirty="0" smtClean="0">
                <a:solidFill>
                  <a:schemeClr val="bg1"/>
                </a:solidFill>
              </a:rPr>
              <a:t>3. </a:t>
            </a:r>
            <a:r>
              <a:rPr lang="en-US" dirty="0" err="1" smtClean="0">
                <a:solidFill>
                  <a:schemeClr val="bg1"/>
                </a:solidFill>
              </a:rPr>
              <a:t>Herramientas</a:t>
            </a:r>
            <a:endParaRPr lang="en-US" dirty="0" smtClean="0">
              <a:solidFill>
                <a:schemeClr val="bg1"/>
              </a:solidFill>
            </a:endParaRPr>
          </a:p>
          <a:p>
            <a:pPr>
              <a:buNone/>
            </a:pPr>
            <a:r>
              <a:rPr lang="en-US" dirty="0" smtClean="0">
                <a:solidFill>
                  <a:schemeClr val="bg1"/>
                </a:solidFill>
              </a:rPr>
              <a:t>4. Cloud Computing</a:t>
            </a:r>
          </a:p>
          <a:p>
            <a:pPr>
              <a:buNone/>
            </a:pPr>
            <a:r>
              <a:rPr lang="en-US" dirty="0" smtClean="0">
                <a:solidFill>
                  <a:schemeClr val="bg1"/>
                </a:solidFill>
              </a:rPr>
              <a:t>5. </a:t>
            </a:r>
            <a:r>
              <a:rPr lang="en-US" dirty="0" err="1" smtClean="0">
                <a:solidFill>
                  <a:schemeClr val="bg1"/>
                </a:solidFill>
              </a:rPr>
              <a:t>Arquitectura</a:t>
            </a:r>
            <a:r>
              <a:rPr lang="en-US" dirty="0" smtClean="0">
                <a:solidFill>
                  <a:schemeClr val="bg1"/>
                </a:solidFill>
              </a:rPr>
              <a:t> y </a:t>
            </a:r>
            <a:r>
              <a:rPr lang="en-US" dirty="0" err="1" smtClean="0">
                <a:solidFill>
                  <a:schemeClr val="bg1"/>
                </a:solidFill>
              </a:rPr>
              <a:t>Diseño</a:t>
            </a:r>
            <a:endParaRPr lang="en-US" dirty="0" smtClean="0">
              <a:solidFill>
                <a:schemeClr val="bg1"/>
              </a:solidFill>
            </a:endParaRPr>
          </a:p>
          <a:p>
            <a:pPr>
              <a:buNone/>
            </a:pPr>
            <a:r>
              <a:rPr lang="en-US" dirty="0" smtClean="0">
                <a:solidFill>
                  <a:schemeClr val="bg1"/>
                </a:solidFill>
              </a:rPr>
              <a:t>6. </a:t>
            </a:r>
            <a:r>
              <a:rPr lang="en-US" dirty="0" err="1" smtClean="0">
                <a:solidFill>
                  <a:schemeClr val="bg1"/>
                </a:solidFill>
              </a:rPr>
              <a:t>Metodología</a:t>
            </a:r>
            <a:endParaRPr lang="en-US" dirty="0" smtClean="0">
              <a:solidFill>
                <a:schemeClr val="bg1"/>
              </a:solidFill>
            </a:endParaRPr>
          </a:p>
          <a:p>
            <a:pPr>
              <a:buNone/>
            </a:pPr>
            <a:r>
              <a:rPr lang="en-US" dirty="0" smtClean="0">
                <a:solidFill>
                  <a:schemeClr val="bg1"/>
                </a:solidFill>
              </a:rPr>
              <a:t>7. </a:t>
            </a:r>
            <a:r>
              <a:rPr lang="en-US" dirty="0" err="1" smtClean="0">
                <a:solidFill>
                  <a:schemeClr val="bg1"/>
                </a:solidFill>
              </a:rPr>
              <a:t>Negocio</a:t>
            </a:r>
            <a:endParaRPr lang="en-US" dirty="0" smtClean="0">
              <a:solidFill>
                <a:schemeClr val="bg1"/>
              </a:solidFill>
            </a:endParaRPr>
          </a:p>
          <a:p>
            <a:pPr>
              <a:buNone/>
            </a:pPr>
            <a:r>
              <a:rPr lang="en-US" dirty="0" smtClean="0">
                <a:solidFill>
                  <a:schemeClr val="bg1"/>
                </a:solidFill>
              </a:rPr>
              <a:t>8. </a:t>
            </a:r>
            <a:r>
              <a:rPr lang="en-US" dirty="0" err="1" smtClean="0">
                <a:solidFill>
                  <a:schemeClr val="bg1"/>
                </a:solidFill>
              </a:rPr>
              <a:t>Pruebas</a:t>
            </a:r>
            <a:endParaRPr lang="en-US" dirty="0" smtClean="0">
              <a:solidFill>
                <a:schemeClr val="bg1"/>
              </a:solidFill>
            </a:endParaRPr>
          </a:p>
          <a:p>
            <a:pPr>
              <a:buNone/>
            </a:pPr>
            <a:r>
              <a:rPr lang="en-US" dirty="0" smtClean="0">
                <a:solidFill>
                  <a:schemeClr val="bg1"/>
                </a:solidFill>
              </a:rPr>
              <a:t>9. </a:t>
            </a:r>
            <a:r>
              <a:rPr lang="en-US" dirty="0" err="1" smtClean="0">
                <a:solidFill>
                  <a:schemeClr val="bg1"/>
                </a:solidFill>
              </a:rPr>
              <a:t>Experiencia</a:t>
            </a:r>
            <a:endParaRPr lang="en-US" dirty="0" smtClean="0">
              <a:solidFill>
                <a:schemeClr val="bg1"/>
              </a:solidFill>
            </a:endParaRPr>
          </a:p>
          <a:p>
            <a:pPr>
              <a:buNone/>
            </a:pPr>
            <a:r>
              <a:rPr lang="en-US" dirty="0" smtClean="0">
                <a:solidFill>
                  <a:schemeClr val="bg1"/>
                </a:solidFill>
              </a:rPr>
              <a:t>10. </a:t>
            </a:r>
            <a:r>
              <a:rPr lang="en-US" dirty="0" err="1" smtClean="0">
                <a:solidFill>
                  <a:schemeClr val="bg1"/>
                </a:solidFill>
              </a:rPr>
              <a:t>Conclusiones</a:t>
            </a:r>
            <a:endParaRPr lang="en-US" dirty="0" smtClean="0">
              <a:solidFill>
                <a:schemeClr val="bg1"/>
              </a:solidFill>
            </a:endParaRPr>
          </a:p>
          <a:p>
            <a:pPr>
              <a:buNone/>
            </a:pPr>
            <a:r>
              <a:rPr lang="en-US" dirty="0" smtClean="0">
                <a:solidFill>
                  <a:schemeClr val="bg1"/>
                </a:solidFill>
              </a:rPr>
              <a:t>11. </a:t>
            </a:r>
            <a:r>
              <a:rPr lang="en-US" dirty="0" err="1" smtClean="0">
                <a:solidFill>
                  <a:schemeClr val="bg1"/>
                </a:solidFill>
              </a:rPr>
              <a:t>Recomendaciones</a:t>
            </a:r>
            <a:endParaRPr lang="en-US" dirty="0" smtClean="0">
              <a:solidFill>
                <a:schemeClr val="bg1"/>
              </a:solidFill>
            </a:endParaRPr>
          </a:p>
          <a:p>
            <a:pPr>
              <a:buNone/>
            </a:pPr>
            <a:r>
              <a:rPr lang="en-US" b="1" dirty="0" smtClean="0">
                <a:solidFill>
                  <a:schemeClr val="accent5"/>
                </a:solidFill>
              </a:rPr>
              <a:t>12. </a:t>
            </a:r>
            <a:r>
              <a:rPr lang="en-US" b="1" dirty="0" err="1" smtClean="0">
                <a:solidFill>
                  <a:schemeClr val="accent5"/>
                </a:solidFill>
              </a:rPr>
              <a:t>Bibliografía</a:t>
            </a:r>
            <a:endParaRPr lang="es-EC" b="1" dirty="0">
              <a:solidFill>
                <a:schemeClr val="accent5"/>
              </a:solidFill>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solidFill>
                  <a:schemeClr val="bg1"/>
                </a:solidFill>
              </a:rPr>
              <a:t>BIBLIOGRAFÍA</a:t>
            </a:r>
            <a:endParaRPr lang="es-EC" b="1" dirty="0">
              <a:solidFill>
                <a:schemeClr val="bg1"/>
              </a:solidFill>
            </a:endParaRPr>
          </a:p>
        </p:txBody>
      </p:sp>
      <p:sp>
        <p:nvSpPr>
          <p:cNvPr id="3" name="2 Marcador de contenido"/>
          <p:cNvSpPr>
            <a:spLocks noGrp="1"/>
          </p:cNvSpPr>
          <p:nvPr>
            <p:ph idx="1"/>
          </p:nvPr>
        </p:nvSpPr>
        <p:spPr/>
        <p:txBody>
          <a:bodyPr>
            <a:noAutofit/>
          </a:bodyPr>
          <a:lstStyle/>
          <a:p>
            <a:r>
              <a:rPr lang="es-EC" sz="900" dirty="0" smtClean="0">
                <a:solidFill>
                  <a:schemeClr val="bg1"/>
                </a:solidFill>
              </a:rPr>
              <a:t>ORACLE. (2011). </a:t>
            </a:r>
            <a:r>
              <a:rPr lang="es-EC" sz="900" u="sng" dirty="0" smtClean="0">
                <a:solidFill>
                  <a:schemeClr val="bg1"/>
                </a:solidFill>
              </a:rPr>
              <a:t>Cloud </a:t>
            </a:r>
            <a:r>
              <a:rPr lang="es-EC" sz="900" u="sng" dirty="0" err="1" smtClean="0">
                <a:solidFill>
                  <a:schemeClr val="bg1"/>
                </a:solidFill>
              </a:rPr>
              <a:t>Architecture</a:t>
            </a:r>
            <a:r>
              <a:rPr lang="es-EC" sz="900" dirty="0" smtClean="0">
                <a:solidFill>
                  <a:schemeClr val="bg1"/>
                </a:solidFill>
              </a:rPr>
              <a:t>. Recuperado el 19 de Febrero de 2012, de: http://cloud.oracle.com/mycloud/f?p=service:architecture:0.</a:t>
            </a:r>
          </a:p>
          <a:p>
            <a:pPr lvl="0"/>
            <a:r>
              <a:rPr lang="es-EC" sz="900" dirty="0" smtClean="0">
                <a:solidFill>
                  <a:schemeClr val="bg1"/>
                </a:solidFill>
              </a:rPr>
              <a:t>WIKIPEDIA. (2009). </a:t>
            </a:r>
            <a:r>
              <a:rPr lang="es-EC" sz="900" u="sng" dirty="0" smtClean="0">
                <a:solidFill>
                  <a:schemeClr val="bg1"/>
                </a:solidFill>
              </a:rPr>
              <a:t>Computación en la nube</a:t>
            </a:r>
            <a:r>
              <a:rPr lang="es-EC" sz="900" dirty="0" smtClean="0">
                <a:solidFill>
                  <a:schemeClr val="bg1"/>
                </a:solidFill>
              </a:rPr>
              <a:t>. Recuperado el 19 de Febrero de 2012 de: http://es.wikipedia.org/wiki/Computaci%C3%B3n_en_la_nube.</a:t>
            </a:r>
          </a:p>
          <a:p>
            <a:pPr lvl="0"/>
            <a:r>
              <a:rPr lang="en-US" sz="900" dirty="0" smtClean="0">
                <a:solidFill>
                  <a:schemeClr val="bg1"/>
                </a:solidFill>
              </a:rPr>
              <a:t>BECK, K. (1999). </a:t>
            </a:r>
            <a:r>
              <a:rPr lang="en-US" sz="900" u="sng" dirty="0" smtClean="0">
                <a:solidFill>
                  <a:schemeClr val="bg1"/>
                </a:solidFill>
              </a:rPr>
              <a:t>Extreme Programming explained</a:t>
            </a:r>
            <a:r>
              <a:rPr lang="en-US" sz="900" dirty="0" smtClean="0">
                <a:solidFill>
                  <a:schemeClr val="bg1"/>
                </a:solidFill>
              </a:rPr>
              <a:t>. USA: Addison-Wesley Professional.</a:t>
            </a:r>
            <a:endParaRPr lang="es-EC" sz="900" dirty="0" smtClean="0">
              <a:solidFill>
                <a:schemeClr val="bg1"/>
              </a:solidFill>
            </a:endParaRPr>
          </a:p>
          <a:p>
            <a:pPr lvl="0"/>
            <a:r>
              <a:rPr lang="en-US" sz="900" dirty="0" smtClean="0">
                <a:solidFill>
                  <a:schemeClr val="bg1"/>
                </a:solidFill>
              </a:rPr>
              <a:t>BECK K., FOWLER M. (2000), </a:t>
            </a:r>
            <a:r>
              <a:rPr lang="en-US" sz="900" u="sng" dirty="0" smtClean="0">
                <a:solidFill>
                  <a:schemeClr val="bg1"/>
                </a:solidFill>
              </a:rPr>
              <a:t>Planning Extreme Programming</a:t>
            </a:r>
            <a:r>
              <a:rPr lang="en-US" sz="900" dirty="0" smtClean="0">
                <a:solidFill>
                  <a:schemeClr val="bg1"/>
                </a:solidFill>
              </a:rPr>
              <a:t>. USA: Addison-Wesley Professional.</a:t>
            </a:r>
            <a:endParaRPr lang="es-EC" sz="900" dirty="0" smtClean="0">
              <a:solidFill>
                <a:schemeClr val="bg1"/>
              </a:solidFill>
            </a:endParaRPr>
          </a:p>
          <a:p>
            <a:pPr lvl="0"/>
            <a:r>
              <a:rPr lang="es-EC" sz="900" u="sng" dirty="0" smtClean="0">
                <a:solidFill>
                  <a:schemeClr val="bg1"/>
                </a:solidFill>
              </a:rPr>
              <a:t>JOSKOWICZ, J. (2008). Reglas y prácticas en </a:t>
            </a:r>
            <a:r>
              <a:rPr lang="es-EC" sz="900" u="sng" dirty="0" err="1" smtClean="0">
                <a:solidFill>
                  <a:schemeClr val="bg1"/>
                </a:solidFill>
              </a:rPr>
              <a:t>eXtreme</a:t>
            </a:r>
            <a:r>
              <a:rPr lang="es-EC" sz="900" u="sng" dirty="0" smtClean="0">
                <a:solidFill>
                  <a:schemeClr val="bg1"/>
                </a:solidFill>
              </a:rPr>
              <a:t> </a:t>
            </a:r>
            <a:r>
              <a:rPr lang="es-EC" sz="900" u="sng" dirty="0" err="1" smtClean="0">
                <a:solidFill>
                  <a:schemeClr val="bg1"/>
                </a:solidFill>
              </a:rPr>
              <a:t>Programming</a:t>
            </a:r>
            <a:r>
              <a:rPr lang="es-EC" sz="900" u="sng" dirty="0" smtClean="0">
                <a:solidFill>
                  <a:schemeClr val="bg1"/>
                </a:solidFill>
              </a:rPr>
              <a:t>. Recuperado el 18 de Febrero de 2012, de: http://iie.fing.edu.uy/~josej/docs/XP%20-%20Jose%20Joskowicz.pdf</a:t>
            </a:r>
            <a:r>
              <a:rPr lang="es-ES" sz="900" dirty="0" smtClean="0">
                <a:solidFill>
                  <a:schemeClr val="bg1"/>
                </a:solidFill>
              </a:rPr>
              <a:t>.</a:t>
            </a:r>
            <a:endParaRPr lang="es-EC" sz="900" dirty="0" smtClean="0">
              <a:solidFill>
                <a:schemeClr val="bg1"/>
              </a:solidFill>
            </a:endParaRPr>
          </a:p>
          <a:p>
            <a:pPr lvl="0"/>
            <a:r>
              <a:rPr lang="en-US" sz="900" dirty="0" smtClean="0">
                <a:solidFill>
                  <a:schemeClr val="bg1"/>
                </a:solidFill>
              </a:rPr>
              <a:t>GARCÍA J., TECHNOLOGY EVALUATION CENTERS. </a:t>
            </a:r>
            <a:r>
              <a:rPr lang="es-EC" sz="900" dirty="0" smtClean="0">
                <a:solidFill>
                  <a:schemeClr val="bg1"/>
                </a:solidFill>
              </a:rPr>
              <a:t>(2010). </a:t>
            </a:r>
            <a:r>
              <a:rPr lang="es-EC" sz="900" u="sng" dirty="0" smtClean="0">
                <a:solidFill>
                  <a:schemeClr val="bg1"/>
                </a:solidFill>
              </a:rPr>
              <a:t>Inteligencia empresarial</a:t>
            </a:r>
            <a:r>
              <a:rPr lang="es-EC" sz="900" dirty="0" smtClean="0">
                <a:solidFill>
                  <a:schemeClr val="bg1"/>
                </a:solidFill>
              </a:rPr>
              <a:t>. Recuperado el 19 de febrero de 2012, de: </a:t>
            </a:r>
          </a:p>
          <a:p>
            <a:r>
              <a:rPr lang="es-EC" sz="900" dirty="0" smtClean="0">
                <a:solidFill>
                  <a:schemeClr val="bg1"/>
                </a:solidFill>
              </a:rPr>
              <a:t>http://www2.technologyevaluation.com/es/Research/ResearchHighlights/BusinessIntelligence/2010/09/research_notes/es/prn_PN_BI_JG_08_02_10_SP_1.asp.</a:t>
            </a:r>
          </a:p>
          <a:p>
            <a:pPr lvl="0"/>
            <a:r>
              <a:rPr lang="en-US" sz="900" dirty="0" smtClean="0">
                <a:solidFill>
                  <a:schemeClr val="bg1"/>
                </a:solidFill>
              </a:rPr>
              <a:t>SUN MICROSYSTEMS. (2009). </a:t>
            </a:r>
            <a:r>
              <a:rPr lang="en-US" sz="900" u="sng" dirty="0" smtClean="0">
                <a:solidFill>
                  <a:schemeClr val="bg1"/>
                </a:solidFill>
              </a:rPr>
              <a:t>Introduction to Cloud Computing Architecture</a:t>
            </a:r>
            <a:r>
              <a:rPr lang="en-US" sz="900" dirty="0" smtClean="0">
                <a:solidFill>
                  <a:schemeClr val="bg1"/>
                </a:solidFill>
              </a:rPr>
              <a:t>. </a:t>
            </a:r>
            <a:r>
              <a:rPr lang="es-EC" sz="900" dirty="0" smtClean="0">
                <a:solidFill>
                  <a:schemeClr val="bg1"/>
                </a:solidFill>
              </a:rPr>
              <a:t>Recuperado el 18 de Febrero de 2012, de: http://www.oracle.com/us/dm/44034-cloudcomputing-332069.pdf.</a:t>
            </a:r>
          </a:p>
          <a:p>
            <a:pPr lvl="0"/>
            <a:r>
              <a:rPr lang="en-US" sz="900" dirty="0" smtClean="0">
                <a:solidFill>
                  <a:schemeClr val="bg1"/>
                </a:solidFill>
              </a:rPr>
              <a:t>DEMARESK, G. WANG, R. (2010). </a:t>
            </a:r>
            <a:r>
              <a:rPr lang="en-US" sz="900" u="sng" dirty="0" smtClean="0">
                <a:solidFill>
                  <a:schemeClr val="bg1"/>
                </a:solidFill>
              </a:rPr>
              <a:t>Oracle Cloud Computing</a:t>
            </a:r>
            <a:r>
              <a:rPr lang="en-US" sz="900" dirty="0" smtClean="0">
                <a:solidFill>
                  <a:schemeClr val="bg1"/>
                </a:solidFill>
              </a:rPr>
              <a:t>. </a:t>
            </a:r>
            <a:r>
              <a:rPr lang="es-EC" sz="900" dirty="0" smtClean="0">
                <a:solidFill>
                  <a:schemeClr val="bg1"/>
                </a:solidFill>
              </a:rPr>
              <a:t>Recuperado el 18 de Febrero de 2012, de: http://www.oracle.com/us/technologies/cloud/oracle-cloud-computing-wp-076373.pdf.</a:t>
            </a:r>
          </a:p>
          <a:p>
            <a:pPr lvl="0"/>
            <a:r>
              <a:rPr lang="es-EC" sz="900" dirty="0" smtClean="0">
                <a:solidFill>
                  <a:schemeClr val="bg1"/>
                </a:solidFill>
              </a:rPr>
              <a:t>BABELIAS. (2012). </a:t>
            </a:r>
            <a:r>
              <a:rPr lang="es-EC" sz="900" u="sng" dirty="0" smtClean="0">
                <a:solidFill>
                  <a:schemeClr val="bg1"/>
                </a:solidFill>
              </a:rPr>
              <a:t>Programación extrema</a:t>
            </a:r>
            <a:r>
              <a:rPr lang="es-EC" sz="900" dirty="0" smtClean="0">
                <a:solidFill>
                  <a:schemeClr val="bg1"/>
                </a:solidFill>
              </a:rPr>
              <a:t>. Recuperado el 18 de Febrero de 2012, de: http://babelias-blog.com/2012/02/programacion-extrema/.</a:t>
            </a:r>
          </a:p>
          <a:p>
            <a:pPr lvl="0"/>
            <a:r>
              <a:rPr lang="es-EC" sz="900" dirty="0" smtClean="0">
                <a:solidFill>
                  <a:schemeClr val="bg1"/>
                </a:solidFill>
              </a:rPr>
              <a:t>VILLEGAS, A. </a:t>
            </a:r>
            <a:r>
              <a:rPr lang="es-EC" sz="900" u="sng" dirty="0" smtClean="0">
                <a:solidFill>
                  <a:schemeClr val="bg1"/>
                </a:solidFill>
              </a:rPr>
              <a:t>A propósito de programación extrema XP (</a:t>
            </a:r>
            <a:r>
              <a:rPr lang="es-EC" sz="900" u="sng" dirty="0" err="1" smtClean="0">
                <a:solidFill>
                  <a:schemeClr val="bg1"/>
                </a:solidFill>
              </a:rPr>
              <a:t>eXtreme</a:t>
            </a:r>
            <a:r>
              <a:rPr lang="es-EC" sz="900" u="sng" dirty="0" smtClean="0">
                <a:solidFill>
                  <a:schemeClr val="bg1"/>
                </a:solidFill>
              </a:rPr>
              <a:t> </a:t>
            </a:r>
            <a:r>
              <a:rPr lang="es-EC" sz="900" u="sng" dirty="0" err="1" smtClean="0">
                <a:solidFill>
                  <a:schemeClr val="bg1"/>
                </a:solidFill>
              </a:rPr>
              <a:t>Programming</a:t>
            </a:r>
            <a:r>
              <a:rPr lang="es-EC" sz="900" u="sng" dirty="0" smtClean="0">
                <a:solidFill>
                  <a:schemeClr val="bg1"/>
                </a:solidFill>
              </a:rPr>
              <a:t>)</a:t>
            </a:r>
            <a:r>
              <a:rPr lang="es-EC" sz="900" dirty="0" smtClean="0">
                <a:solidFill>
                  <a:schemeClr val="bg1"/>
                </a:solidFill>
              </a:rPr>
              <a:t>. Recuperado el 18 de febrero de 2012, de: </a:t>
            </a:r>
          </a:p>
          <a:p>
            <a:r>
              <a:rPr lang="es-EC" sz="900" dirty="0" smtClean="0">
                <a:solidFill>
                  <a:schemeClr val="bg1"/>
                </a:solidFill>
              </a:rPr>
              <a:t>http://www.monografias.com/trabajos51/programacion-extrema/programacion-extrema2.shtml.</a:t>
            </a:r>
          </a:p>
          <a:p>
            <a:pPr lvl="0"/>
            <a:r>
              <a:rPr lang="es-EC" sz="900" dirty="0" smtClean="0">
                <a:solidFill>
                  <a:schemeClr val="bg1"/>
                </a:solidFill>
              </a:rPr>
              <a:t>ORACLE (2012). </a:t>
            </a:r>
            <a:r>
              <a:rPr lang="es-EC" sz="900" u="sng" dirty="0" smtClean="0">
                <a:solidFill>
                  <a:schemeClr val="bg1"/>
                </a:solidFill>
              </a:rPr>
              <a:t>Oracle Linux</a:t>
            </a:r>
            <a:r>
              <a:rPr lang="es-EC" sz="900" dirty="0" smtClean="0">
                <a:solidFill>
                  <a:schemeClr val="bg1"/>
                </a:solidFill>
              </a:rPr>
              <a:t>. Recuperado el 20 de Febrero de 2012, de: http://www.oracle.com/us/technologies/linux/025994.htm.</a:t>
            </a:r>
          </a:p>
          <a:p>
            <a:pPr lvl="0"/>
            <a:r>
              <a:rPr lang="en-US" sz="900" dirty="0" smtClean="0">
                <a:solidFill>
                  <a:schemeClr val="bg1"/>
                </a:solidFill>
              </a:rPr>
              <a:t>ORACLE. (2011). </a:t>
            </a:r>
            <a:r>
              <a:rPr lang="en-US" sz="900" u="sng" dirty="0" smtClean="0">
                <a:solidFill>
                  <a:schemeClr val="bg1"/>
                </a:solidFill>
              </a:rPr>
              <a:t>Oracle Unified Method (OUM)</a:t>
            </a:r>
            <a:r>
              <a:rPr lang="en-US" sz="900" dirty="0" smtClean="0">
                <a:solidFill>
                  <a:schemeClr val="bg1"/>
                </a:solidFill>
              </a:rPr>
              <a:t>. </a:t>
            </a:r>
            <a:r>
              <a:rPr lang="es-EC" sz="900" dirty="0" smtClean="0">
                <a:solidFill>
                  <a:schemeClr val="bg1"/>
                </a:solidFill>
              </a:rPr>
              <a:t>Recuperado el 20 de Febrero de 2012, de: http://www.oracle.com/us/products/consulting/resource-library/oracle-unified-method-069204.pdf.</a:t>
            </a:r>
          </a:p>
          <a:p>
            <a:pPr lvl="0"/>
            <a:r>
              <a:rPr lang="en-US" sz="900" dirty="0" smtClean="0">
                <a:solidFill>
                  <a:schemeClr val="bg1"/>
                </a:solidFill>
              </a:rPr>
              <a:t>ORACLE. (2011). </a:t>
            </a:r>
            <a:r>
              <a:rPr lang="en-US" sz="900" u="sng" dirty="0" smtClean="0">
                <a:solidFill>
                  <a:schemeClr val="bg1"/>
                </a:solidFill>
              </a:rPr>
              <a:t>A History of Oracle </a:t>
            </a:r>
            <a:r>
              <a:rPr lang="en-US" sz="900" u="sng" dirty="0" err="1" smtClean="0">
                <a:solidFill>
                  <a:schemeClr val="bg1"/>
                </a:solidFill>
              </a:rPr>
              <a:t>JDeveloper</a:t>
            </a:r>
            <a:r>
              <a:rPr lang="en-US" sz="900" u="sng" dirty="0" smtClean="0">
                <a:solidFill>
                  <a:schemeClr val="bg1"/>
                </a:solidFill>
              </a:rPr>
              <a:t> and Oracle ADF Releases</a:t>
            </a:r>
            <a:r>
              <a:rPr lang="en-US" sz="900" dirty="0" smtClean="0">
                <a:solidFill>
                  <a:schemeClr val="bg1"/>
                </a:solidFill>
              </a:rPr>
              <a:t>. </a:t>
            </a:r>
            <a:r>
              <a:rPr lang="es-ES" sz="900" dirty="0" smtClean="0">
                <a:solidFill>
                  <a:schemeClr val="bg1"/>
                </a:solidFill>
              </a:rPr>
              <a:t>Recuperado el 18 de Febrero de 2012, de: </a:t>
            </a:r>
            <a:endParaRPr lang="es-EC" sz="900" dirty="0" smtClean="0">
              <a:solidFill>
                <a:schemeClr val="bg1"/>
              </a:solidFill>
            </a:endParaRPr>
          </a:p>
          <a:p>
            <a:r>
              <a:rPr lang="es-ES" sz="900" u="sng" dirty="0" smtClean="0">
                <a:solidFill>
                  <a:schemeClr val="bg1"/>
                </a:solidFill>
              </a:rPr>
              <a:t>http://www.oracle.com/technetwork/developer-tools/jdev/jdev-history-099970.html</a:t>
            </a:r>
            <a:r>
              <a:rPr lang="es-ES" sz="900" dirty="0" smtClean="0">
                <a:solidFill>
                  <a:schemeClr val="bg1"/>
                </a:solidFill>
              </a:rPr>
              <a:t>.</a:t>
            </a:r>
            <a:endParaRPr lang="es-EC" sz="900" dirty="0" smtClean="0">
              <a:solidFill>
                <a:schemeClr val="bg1"/>
              </a:solidFill>
            </a:endParaRPr>
          </a:p>
          <a:p>
            <a:pPr lvl="0"/>
            <a:r>
              <a:rPr lang="en-US" sz="900" dirty="0" smtClean="0">
                <a:solidFill>
                  <a:schemeClr val="bg1"/>
                </a:solidFill>
              </a:rPr>
              <a:t>MILLS, D., KOLETZKE, P., ROY-FADERMAN, A. (2010). </a:t>
            </a:r>
            <a:r>
              <a:rPr lang="en-US" sz="900" u="sng" dirty="0" smtClean="0">
                <a:solidFill>
                  <a:schemeClr val="bg1"/>
                </a:solidFill>
              </a:rPr>
              <a:t>Oracle </a:t>
            </a:r>
            <a:r>
              <a:rPr lang="en-US" sz="900" u="sng" dirty="0" err="1" smtClean="0">
                <a:solidFill>
                  <a:schemeClr val="bg1"/>
                </a:solidFill>
              </a:rPr>
              <a:t>Jdeveloper</a:t>
            </a:r>
            <a:r>
              <a:rPr lang="en-US" sz="900" u="sng" dirty="0" smtClean="0">
                <a:solidFill>
                  <a:schemeClr val="bg1"/>
                </a:solidFill>
              </a:rPr>
              <a:t> 11g Handbook</a:t>
            </a:r>
            <a:r>
              <a:rPr lang="en-US" sz="900" dirty="0" smtClean="0">
                <a:solidFill>
                  <a:schemeClr val="bg1"/>
                </a:solidFill>
              </a:rPr>
              <a:t>. USA: Oracle.</a:t>
            </a:r>
            <a:endParaRPr lang="es-EC" sz="900" dirty="0" smtClean="0">
              <a:solidFill>
                <a:schemeClr val="bg1"/>
              </a:solidFill>
            </a:endParaRPr>
          </a:p>
          <a:p>
            <a:pPr lvl="0"/>
            <a:r>
              <a:rPr lang="en-US" sz="900" dirty="0" smtClean="0">
                <a:solidFill>
                  <a:schemeClr val="bg1"/>
                </a:solidFill>
              </a:rPr>
              <a:t>NIMPHIUS, F., MUNSINGER, L. (2010). </a:t>
            </a:r>
            <a:r>
              <a:rPr lang="en-US" sz="900" u="sng" dirty="0" smtClean="0">
                <a:solidFill>
                  <a:schemeClr val="bg1"/>
                </a:solidFill>
              </a:rPr>
              <a:t>Oracle Fusion Developer Guide</a:t>
            </a:r>
            <a:r>
              <a:rPr lang="en-US" sz="900" dirty="0" smtClean="0">
                <a:solidFill>
                  <a:schemeClr val="bg1"/>
                </a:solidFill>
              </a:rPr>
              <a:t>. USA: Oracle.</a:t>
            </a:r>
            <a:endParaRPr lang="es-EC" sz="900" dirty="0" smtClean="0">
              <a:solidFill>
                <a:schemeClr val="bg1"/>
              </a:solidFill>
            </a:endParaRPr>
          </a:p>
          <a:p>
            <a:pPr lvl="0"/>
            <a:r>
              <a:rPr lang="es-EC" sz="900" dirty="0" smtClean="0">
                <a:solidFill>
                  <a:schemeClr val="bg1"/>
                </a:solidFill>
              </a:rPr>
              <a:t>WIKIPEDIA. (2012). </a:t>
            </a:r>
            <a:r>
              <a:rPr lang="es-EC" sz="900" u="sng" dirty="0" smtClean="0">
                <a:solidFill>
                  <a:schemeClr val="bg1"/>
                </a:solidFill>
              </a:rPr>
              <a:t>Oracle </a:t>
            </a:r>
            <a:r>
              <a:rPr lang="es-EC" sz="900" u="sng" dirty="0" err="1" smtClean="0">
                <a:solidFill>
                  <a:schemeClr val="bg1"/>
                </a:solidFill>
              </a:rPr>
              <a:t>WebLogic</a:t>
            </a:r>
            <a:r>
              <a:rPr lang="es-EC" sz="900" u="sng" dirty="0" smtClean="0">
                <a:solidFill>
                  <a:schemeClr val="bg1"/>
                </a:solidFill>
              </a:rPr>
              <a:t> Server</a:t>
            </a:r>
            <a:r>
              <a:rPr lang="es-EC" sz="900" dirty="0" smtClean="0">
                <a:solidFill>
                  <a:schemeClr val="bg1"/>
                </a:solidFill>
              </a:rPr>
              <a:t>. Recuperado el 19 de Febrero, de 2012 de: http://en.wikipedia.org/wiki/Oracle_WebLogic_Server.</a:t>
            </a:r>
          </a:p>
          <a:p>
            <a:pPr lvl="0"/>
            <a:r>
              <a:rPr lang="es-EC" sz="900" dirty="0" smtClean="0">
                <a:solidFill>
                  <a:schemeClr val="bg1"/>
                </a:solidFill>
              </a:rPr>
              <a:t>ORACLE. (2012). </a:t>
            </a:r>
            <a:r>
              <a:rPr lang="es-EC" sz="900" u="sng" dirty="0" err="1" smtClean="0">
                <a:solidFill>
                  <a:schemeClr val="bg1"/>
                </a:solidFill>
              </a:rPr>
              <a:t>WebLogic</a:t>
            </a:r>
            <a:r>
              <a:rPr lang="es-EC" sz="900" u="sng" dirty="0" smtClean="0">
                <a:solidFill>
                  <a:schemeClr val="bg1"/>
                </a:solidFill>
              </a:rPr>
              <a:t> Server </a:t>
            </a:r>
            <a:r>
              <a:rPr lang="es-EC" sz="900" u="sng" dirty="0" err="1" smtClean="0">
                <a:solidFill>
                  <a:schemeClr val="bg1"/>
                </a:solidFill>
              </a:rPr>
              <a:t>Domains</a:t>
            </a:r>
            <a:r>
              <a:rPr lang="es-EC" sz="900" dirty="0" smtClean="0">
                <a:solidFill>
                  <a:schemeClr val="bg1"/>
                </a:solidFill>
              </a:rPr>
              <a:t>. Recuperado el 19 de Febrero de 2012. de: http://docs.oracle.com/cd/E24329_01/web.1211/e24446/domains.htm.</a:t>
            </a:r>
          </a:p>
          <a:p>
            <a:pPr lvl="0"/>
            <a:r>
              <a:rPr lang="es-EC" sz="900" dirty="0" smtClean="0">
                <a:solidFill>
                  <a:schemeClr val="bg1"/>
                </a:solidFill>
              </a:rPr>
              <a:t>FERNANDEZ, J. </a:t>
            </a:r>
            <a:r>
              <a:rPr lang="es-EC" sz="900" u="sng" dirty="0" smtClean="0">
                <a:solidFill>
                  <a:schemeClr val="bg1"/>
                </a:solidFill>
              </a:rPr>
              <a:t>Estructura de una base de datos Oracle</a:t>
            </a:r>
            <a:r>
              <a:rPr lang="es-EC" sz="900" dirty="0" smtClean="0">
                <a:solidFill>
                  <a:schemeClr val="bg1"/>
                </a:solidFill>
              </a:rPr>
              <a:t>. (3). Recuperado el 10 de Septiembre de 2011, </a:t>
            </a:r>
            <a:r>
              <a:rPr lang="es-EC" sz="900" dirty="0" err="1" smtClean="0">
                <a:solidFill>
                  <a:schemeClr val="bg1"/>
                </a:solidFill>
              </a:rPr>
              <a:t>de:http</a:t>
            </a:r>
            <a:r>
              <a:rPr lang="es-EC" sz="900" dirty="0" smtClean="0">
                <a:solidFill>
                  <a:schemeClr val="bg1"/>
                </a:solidFill>
              </a:rPr>
              <a:t>://</a:t>
            </a:r>
            <a:r>
              <a:rPr lang="es-EC" sz="900" dirty="0" err="1" smtClean="0">
                <a:solidFill>
                  <a:schemeClr val="bg1"/>
                </a:solidFill>
              </a:rPr>
              <a:t>dis.um.es</a:t>
            </a:r>
            <a:r>
              <a:rPr lang="es-EC" sz="900" dirty="0" smtClean="0">
                <a:solidFill>
                  <a:schemeClr val="bg1"/>
                </a:solidFill>
              </a:rPr>
              <a:t>/~</a:t>
            </a:r>
            <a:r>
              <a:rPr lang="es-EC" sz="900" dirty="0" err="1" smtClean="0">
                <a:solidFill>
                  <a:schemeClr val="bg1"/>
                </a:solidFill>
              </a:rPr>
              <a:t>jfernand</a:t>
            </a:r>
            <a:r>
              <a:rPr lang="es-EC" sz="900" dirty="0" smtClean="0">
                <a:solidFill>
                  <a:schemeClr val="bg1"/>
                </a:solidFill>
              </a:rPr>
              <a:t>/0405/</a:t>
            </a:r>
            <a:r>
              <a:rPr lang="es-EC" sz="900" dirty="0" err="1" smtClean="0">
                <a:solidFill>
                  <a:schemeClr val="bg1"/>
                </a:solidFill>
              </a:rPr>
              <a:t>dbd</a:t>
            </a:r>
            <a:r>
              <a:rPr lang="es-EC" sz="900" dirty="0" smtClean="0">
                <a:solidFill>
                  <a:schemeClr val="bg1"/>
                </a:solidFill>
              </a:rPr>
              <a:t>/DBD04T06-oracle.pdf.</a:t>
            </a:r>
          </a:p>
          <a:p>
            <a:pPr lvl="0"/>
            <a:r>
              <a:rPr lang="es-EC" sz="900" dirty="0" smtClean="0">
                <a:solidFill>
                  <a:schemeClr val="bg1"/>
                </a:solidFill>
              </a:rPr>
              <a:t>AGUILAR, A. (2002). </a:t>
            </a:r>
            <a:r>
              <a:rPr lang="es-EC" sz="900" u="sng" dirty="0" smtClean="0">
                <a:solidFill>
                  <a:schemeClr val="bg1"/>
                </a:solidFill>
              </a:rPr>
              <a:t>Programación Extrema y Software Libre</a:t>
            </a:r>
            <a:r>
              <a:rPr lang="es-EC" sz="900" dirty="0" smtClean="0">
                <a:solidFill>
                  <a:schemeClr val="bg1"/>
                </a:solidFill>
              </a:rPr>
              <a:t>. Recuperado el 20 de Febrero de 2012, de: </a:t>
            </a:r>
          </a:p>
          <a:p>
            <a:r>
              <a:rPr lang="es-EC" sz="900" dirty="0" smtClean="0">
                <a:solidFill>
                  <a:schemeClr val="bg1"/>
                </a:solidFill>
              </a:rPr>
              <a:t>ftp://jano.unicauca.edu.co/cursos/EnfasisIV/Transp/Anteriores/gasuxp.pdf.</a:t>
            </a:r>
          </a:p>
          <a:p>
            <a:pPr lvl="0"/>
            <a:r>
              <a:rPr lang="es-EC" sz="900" dirty="0" smtClean="0">
                <a:solidFill>
                  <a:schemeClr val="bg1"/>
                </a:solidFill>
              </a:rPr>
              <a:t>WIKIPEDIA (2012), </a:t>
            </a:r>
            <a:r>
              <a:rPr lang="es-EC" sz="900" u="sng" dirty="0" smtClean="0">
                <a:solidFill>
                  <a:schemeClr val="bg1"/>
                </a:solidFill>
              </a:rPr>
              <a:t>Oracle Linux</a:t>
            </a:r>
            <a:r>
              <a:rPr lang="es-EC" sz="900" dirty="0" smtClean="0">
                <a:solidFill>
                  <a:schemeClr val="bg1"/>
                </a:solidFill>
              </a:rPr>
              <a:t>. Recuperado el 20 de febrero de 2012, de: http://en.wikipedia.org/wiki/Oracle_Linux.</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solidFill>
                  <a:schemeClr val="bg1"/>
                </a:solidFill>
              </a:rPr>
              <a:t>BIBLIOGRAFÍA</a:t>
            </a:r>
            <a:endParaRPr lang="es-EC" b="1" dirty="0">
              <a:solidFill>
                <a:schemeClr val="bg1"/>
              </a:solidFill>
            </a:endParaRPr>
          </a:p>
        </p:txBody>
      </p:sp>
      <p:sp>
        <p:nvSpPr>
          <p:cNvPr id="3" name="2 Marcador de contenido"/>
          <p:cNvSpPr>
            <a:spLocks noGrp="1"/>
          </p:cNvSpPr>
          <p:nvPr>
            <p:ph idx="1"/>
          </p:nvPr>
        </p:nvSpPr>
        <p:spPr/>
        <p:txBody>
          <a:bodyPr>
            <a:normAutofit fontScale="25000" lnSpcReduction="20000"/>
          </a:bodyPr>
          <a:lstStyle/>
          <a:p>
            <a:r>
              <a:rPr lang="en-US" sz="3600" dirty="0" err="1" smtClean="0">
                <a:solidFill>
                  <a:schemeClr val="bg1"/>
                </a:solidFill>
              </a:rPr>
              <a:t>OnLINE</a:t>
            </a:r>
            <a:r>
              <a:rPr lang="en-US" sz="3600" dirty="0" smtClean="0">
                <a:solidFill>
                  <a:schemeClr val="bg1"/>
                </a:solidFill>
              </a:rPr>
              <a:t> TECH (2011). </a:t>
            </a:r>
            <a:r>
              <a:rPr lang="en-US" sz="3600" u="sng" dirty="0" smtClean="0">
                <a:solidFill>
                  <a:schemeClr val="bg1"/>
                </a:solidFill>
              </a:rPr>
              <a:t>2011 Cloud &amp; IT Disaster Recovery Statistics</a:t>
            </a:r>
            <a:r>
              <a:rPr lang="en-US" sz="3600" dirty="0" smtClean="0">
                <a:solidFill>
                  <a:schemeClr val="bg1"/>
                </a:solidFill>
              </a:rPr>
              <a:t>. </a:t>
            </a:r>
            <a:r>
              <a:rPr lang="es-EC" sz="3600" dirty="0" smtClean="0">
                <a:solidFill>
                  <a:schemeClr val="bg1"/>
                </a:solidFill>
              </a:rPr>
              <a:t>Recuperado el 19 de Febrero de 2012 de: http://resource.onlinetech.com/2011-cloud-it-disaster-recovery-statistics/.</a:t>
            </a:r>
            <a:endParaRPr lang="en-US" sz="3600" dirty="0" smtClean="0">
              <a:solidFill>
                <a:schemeClr val="bg1"/>
              </a:solidFill>
            </a:endParaRPr>
          </a:p>
          <a:p>
            <a:pPr lvl="0"/>
            <a:r>
              <a:rPr lang="en-US" sz="3600" dirty="0" smtClean="0">
                <a:solidFill>
                  <a:schemeClr val="bg1"/>
                </a:solidFill>
              </a:rPr>
              <a:t>ORACLE. (2012), </a:t>
            </a:r>
            <a:r>
              <a:rPr lang="en-US" sz="3600" u="sng" dirty="0" smtClean="0">
                <a:solidFill>
                  <a:schemeClr val="bg1"/>
                </a:solidFill>
              </a:rPr>
              <a:t>How to Use Key Bindings</a:t>
            </a:r>
            <a:r>
              <a:rPr lang="en-US" sz="3600" dirty="0" smtClean="0">
                <a:solidFill>
                  <a:schemeClr val="bg1"/>
                </a:solidFill>
              </a:rPr>
              <a:t>. </a:t>
            </a:r>
            <a:r>
              <a:rPr lang="es-EC" sz="3600" dirty="0" smtClean="0">
                <a:solidFill>
                  <a:schemeClr val="bg1"/>
                </a:solidFill>
              </a:rPr>
              <a:t>Recuperado el 18 de Febrero de 2012, de: http://docs.oracle.com/javase/tutorial/uiswing/misc/keybinding.html</a:t>
            </a:r>
            <a:r>
              <a:rPr lang="es-ES" sz="3600" dirty="0" smtClean="0">
                <a:solidFill>
                  <a:schemeClr val="bg1"/>
                </a:solidFill>
              </a:rPr>
              <a:t>.</a:t>
            </a:r>
            <a:endParaRPr lang="es-EC" sz="3600" dirty="0" smtClean="0">
              <a:solidFill>
                <a:schemeClr val="bg1"/>
              </a:solidFill>
            </a:endParaRPr>
          </a:p>
          <a:p>
            <a:pPr lvl="0"/>
            <a:r>
              <a:rPr lang="en-US" sz="3600" u="sng" dirty="0" smtClean="0">
                <a:solidFill>
                  <a:schemeClr val="bg1"/>
                </a:solidFill>
              </a:rPr>
              <a:t>ORACLE. (2010). Oracle Application Development Framework Overview. </a:t>
            </a:r>
            <a:r>
              <a:rPr lang="es-EC" sz="3600" dirty="0" smtClean="0">
                <a:solidFill>
                  <a:schemeClr val="bg1"/>
                </a:solidFill>
              </a:rPr>
              <a:t>Recuperado el 18 de Febrero de 2012, de: </a:t>
            </a:r>
          </a:p>
          <a:p>
            <a:r>
              <a:rPr lang="es-EC" sz="3600" dirty="0" smtClean="0">
                <a:solidFill>
                  <a:schemeClr val="bg1"/>
                </a:solidFill>
              </a:rPr>
              <a:t>http://www.oracle.com/technetwork/developer-tools/adf/adf-11-overview-1-129504.pdf.</a:t>
            </a:r>
          </a:p>
          <a:p>
            <a:pPr lvl="0"/>
            <a:r>
              <a:rPr lang="en-US" sz="3600" u="sng" dirty="0" smtClean="0">
                <a:solidFill>
                  <a:schemeClr val="bg1"/>
                </a:solidFill>
              </a:rPr>
              <a:t>WIKIPEDIA. (2012), Oracle Application Development Framework. </a:t>
            </a:r>
            <a:r>
              <a:rPr lang="es-EC" sz="3600" dirty="0" smtClean="0">
                <a:solidFill>
                  <a:schemeClr val="bg1"/>
                </a:solidFill>
              </a:rPr>
              <a:t>Recuperado el 18 de Febrero de: </a:t>
            </a:r>
          </a:p>
          <a:p>
            <a:r>
              <a:rPr lang="es-EC" sz="3600" dirty="0" smtClean="0">
                <a:solidFill>
                  <a:schemeClr val="bg1"/>
                </a:solidFill>
              </a:rPr>
              <a:t>http://en.wikipedia.org/wiki/Oracle_Application_Development_Framework.</a:t>
            </a:r>
          </a:p>
          <a:p>
            <a:pPr lvl="0"/>
            <a:r>
              <a:rPr lang="es-EC" sz="3600" u="sng" dirty="0" smtClean="0">
                <a:solidFill>
                  <a:schemeClr val="bg1"/>
                </a:solidFill>
              </a:rPr>
              <a:t>WIKIPEDIA. (2012). Oracle </a:t>
            </a:r>
            <a:r>
              <a:rPr lang="es-EC" sz="3600" u="sng" dirty="0" err="1" smtClean="0">
                <a:solidFill>
                  <a:schemeClr val="bg1"/>
                </a:solidFill>
              </a:rPr>
              <a:t>Database</a:t>
            </a:r>
            <a:r>
              <a:rPr lang="es-EC" sz="3600" u="sng" dirty="0" smtClean="0">
                <a:solidFill>
                  <a:schemeClr val="bg1"/>
                </a:solidFill>
              </a:rPr>
              <a:t>. Recuperado el 18 de Febrero de 2012 de: </a:t>
            </a:r>
            <a:r>
              <a:rPr lang="es-EC" sz="3600" dirty="0" smtClean="0">
                <a:solidFill>
                  <a:schemeClr val="bg1"/>
                </a:solidFill>
              </a:rPr>
              <a:t>http://es.wikipedia.org/wiki/Oracle_Database.</a:t>
            </a:r>
          </a:p>
          <a:p>
            <a:pPr lvl="0"/>
            <a:r>
              <a:rPr lang="es-EC" sz="3600" u="sng" dirty="0" smtClean="0">
                <a:solidFill>
                  <a:schemeClr val="bg1"/>
                </a:solidFill>
              </a:rPr>
              <a:t> ORACLE. (2012). Oracle Linux FAQ. Recuperado el 18 de Febrero de 2012, de: </a:t>
            </a:r>
            <a:r>
              <a:rPr lang="es-EC" sz="3600" dirty="0" smtClean="0">
                <a:solidFill>
                  <a:schemeClr val="bg1"/>
                </a:solidFill>
              </a:rPr>
              <a:t>http://www.oracle.com/us/technologies/027617.pdf.</a:t>
            </a:r>
          </a:p>
          <a:p>
            <a:pPr lvl="0"/>
            <a:r>
              <a:rPr lang="es-EC" sz="3600" u="sng" dirty="0" smtClean="0">
                <a:solidFill>
                  <a:schemeClr val="bg1"/>
                </a:solidFill>
              </a:rPr>
              <a:t>ORACLE. (2012). Oracle </a:t>
            </a:r>
            <a:r>
              <a:rPr lang="es-EC" sz="3600" u="sng" dirty="0" err="1" smtClean="0">
                <a:solidFill>
                  <a:schemeClr val="bg1"/>
                </a:solidFill>
              </a:rPr>
              <a:t>Database</a:t>
            </a:r>
            <a:r>
              <a:rPr lang="es-EC" sz="3600" u="sng" dirty="0" smtClean="0">
                <a:solidFill>
                  <a:schemeClr val="bg1"/>
                </a:solidFill>
              </a:rPr>
              <a:t> Cloud </a:t>
            </a:r>
            <a:r>
              <a:rPr lang="es-EC" sz="3600" u="sng" dirty="0" err="1" smtClean="0">
                <a:solidFill>
                  <a:schemeClr val="bg1"/>
                </a:solidFill>
              </a:rPr>
              <a:t>Service</a:t>
            </a:r>
            <a:r>
              <a:rPr lang="es-EC" sz="3600" u="sng" dirty="0" smtClean="0">
                <a:solidFill>
                  <a:schemeClr val="bg1"/>
                </a:solidFill>
              </a:rPr>
              <a:t>. Recuperado el 18 de Febrero de 2012, de: </a:t>
            </a:r>
            <a:r>
              <a:rPr lang="es-EC" sz="3600" dirty="0" smtClean="0">
                <a:solidFill>
                  <a:schemeClr val="bg1"/>
                </a:solidFill>
              </a:rPr>
              <a:t>https://cloud.oracle.com/mycloud/service_database_architecture.html.</a:t>
            </a:r>
          </a:p>
          <a:p>
            <a:pPr lvl="0"/>
            <a:r>
              <a:rPr lang="es-EC" sz="3600" dirty="0" smtClean="0">
                <a:solidFill>
                  <a:schemeClr val="bg1"/>
                </a:solidFill>
              </a:rPr>
              <a:t>WIKIPEDIA. (2012). </a:t>
            </a:r>
            <a:r>
              <a:rPr lang="es-EC" sz="3600" u="sng" dirty="0" err="1" smtClean="0">
                <a:solidFill>
                  <a:schemeClr val="bg1"/>
                </a:solidFill>
              </a:rPr>
              <a:t>Sql</a:t>
            </a:r>
            <a:r>
              <a:rPr lang="es-EC" sz="3600" u="sng" dirty="0" smtClean="0">
                <a:solidFill>
                  <a:schemeClr val="bg1"/>
                </a:solidFill>
              </a:rPr>
              <a:t> </a:t>
            </a:r>
            <a:r>
              <a:rPr lang="es-EC" sz="3600" u="sng" dirty="0" err="1" smtClean="0">
                <a:solidFill>
                  <a:schemeClr val="bg1"/>
                </a:solidFill>
              </a:rPr>
              <a:t>Injection</a:t>
            </a:r>
            <a:r>
              <a:rPr lang="es-EC" sz="3600" dirty="0" smtClean="0">
                <a:solidFill>
                  <a:schemeClr val="bg1"/>
                </a:solidFill>
              </a:rPr>
              <a:t>. Recuperado el 18 de Febrero de 2012, de: </a:t>
            </a:r>
            <a:r>
              <a:rPr lang="es-EC" sz="3600" u="sng" dirty="0" smtClean="0">
                <a:solidFill>
                  <a:schemeClr val="bg1"/>
                </a:solidFill>
              </a:rPr>
              <a:t>http://en.wikipedia.org/wiki/Sql_Injection</a:t>
            </a:r>
            <a:r>
              <a:rPr lang="es-EC" sz="3600" dirty="0" smtClean="0">
                <a:solidFill>
                  <a:schemeClr val="bg1"/>
                </a:solidFill>
              </a:rPr>
              <a:t>.</a:t>
            </a:r>
          </a:p>
          <a:p>
            <a:pPr lvl="0"/>
            <a:r>
              <a:rPr lang="es-EC" sz="3600" dirty="0" smtClean="0">
                <a:solidFill>
                  <a:schemeClr val="bg1"/>
                </a:solidFill>
              </a:rPr>
              <a:t>WIKIPEDIA. (2012). </a:t>
            </a:r>
            <a:r>
              <a:rPr lang="es-EC" sz="3600" u="sng" dirty="0" smtClean="0">
                <a:solidFill>
                  <a:schemeClr val="bg1"/>
                </a:solidFill>
              </a:rPr>
              <a:t>Lenguaje Unificado de Modelado</a:t>
            </a:r>
            <a:r>
              <a:rPr lang="es-EC" sz="3600" dirty="0" smtClean="0">
                <a:solidFill>
                  <a:schemeClr val="bg1"/>
                </a:solidFill>
              </a:rPr>
              <a:t>. Recuperado el 18 de Febrero de 2012, de: http://es.wikipedia.org/wiki/UML.</a:t>
            </a:r>
          </a:p>
          <a:p>
            <a:pPr lvl="0"/>
            <a:r>
              <a:rPr lang="es-EC" sz="3600" dirty="0" smtClean="0">
                <a:solidFill>
                  <a:schemeClr val="bg1"/>
                </a:solidFill>
              </a:rPr>
              <a:t>WIKIPEDIA. (2012). </a:t>
            </a:r>
            <a:r>
              <a:rPr lang="es-EC" sz="3600" u="sng" dirty="0" err="1" smtClean="0">
                <a:solidFill>
                  <a:schemeClr val="bg1"/>
                </a:solidFill>
              </a:rPr>
              <a:t>Stakeholder</a:t>
            </a:r>
            <a:r>
              <a:rPr lang="es-EC" sz="3600" dirty="0" smtClean="0">
                <a:solidFill>
                  <a:schemeClr val="bg1"/>
                </a:solidFill>
              </a:rPr>
              <a:t>. Recuperado el 14 de abril de 2012, de:</a:t>
            </a:r>
          </a:p>
          <a:p>
            <a:r>
              <a:rPr lang="es-EC" sz="3600" dirty="0" smtClean="0">
                <a:solidFill>
                  <a:schemeClr val="bg1"/>
                </a:solidFill>
              </a:rPr>
              <a:t>http://es.wikipedia.org/wiki/Stakeholder.</a:t>
            </a:r>
          </a:p>
          <a:p>
            <a:pPr lvl="0"/>
            <a:r>
              <a:rPr lang="es-EC" sz="3600" dirty="0" smtClean="0">
                <a:solidFill>
                  <a:schemeClr val="bg1"/>
                </a:solidFill>
              </a:rPr>
              <a:t>UDLAP. </a:t>
            </a:r>
            <a:r>
              <a:rPr lang="es-EC" sz="3600" u="sng" dirty="0" smtClean="0">
                <a:solidFill>
                  <a:schemeClr val="bg1"/>
                </a:solidFill>
              </a:rPr>
              <a:t>Capítulo 5: Pruebas</a:t>
            </a:r>
            <a:r>
              <a:rPr lang="es-EC" sz="3600" dirty="0" smtClean="0">
                <a:solidFill>
                  <a:schemeClr val="bg1"/>
                </a:solidFill>
              </a:rPr>
              <a:t>. Recuperado el 14 de abril de 2012, de: http://catarina.udlap.mx/u_dl_a/tales/documentos/lis/sanchez_r_ma/capitulo5.pdf</a:t>
            </a:r>
          </a:p>
          <a:p>
            <a:pPr lvl="0"/>
            <a:r>
              <a:rPr lang="en-US" sz="3600" u="sng" dirty="0" smtClean="0">
                <a:solidFill>
                  <a:schemeClr val="bg1"/>
                </a:solidFill>
              </a:rPr>
              <a:t>ORACLE. (2010). Oracle Application Development Framework Overview. </a:t>
            </a:r>
            <a:r>
              <a:rPr lang="es-EC" sz="3600" dirty="0" smtClean="0">
                <a:solidFill>
                  <a:schemeClr val="bg1"/>
                </a:solidFill>
              </a:rPr>
              <a:t>Recuperado el 18 de Febrero de 2012, de: </a:t>
            </a:r>
          </a:p>
          <a:p>
            <a:r>
              <a:rPr lang="es-EC" sz="3600" dirty="0" smtClean="0">
                <a:solidFill>
                  <a:schemeClr val="bg1"/>
                </a:solidFill>
              </a:rPr>
              <a:t>http://www.oracle.com/technetwork/developer-tools/adf/adf-11-overview-1-129504.pdf.</a:t>
            </a:r>
          </a:p>
          <a:p>
            <a:pPr lvl="0"/>
            <a:r>
              <a:rPr lang="es-EC" sz="3600" dirty="0" smtClean="0">
                <a:solidFill>
                  <a:schemeClr val="bg1"/>
                </a:solidFill>
              </a:rPr>
              <a:t>WIKIPEDIA. (2012). </a:t>
            </a:r>
            <a:r>
              <a:rPr lang="es-EC" sz="3600" u="sng" dirty="0" smtClean="0">
                <a:solidFill>
                  <a:schemeClr val="bg1"/>
                </a:solidFill>
              </a:rPr>
              <a:t>CRUD</a:t>
            </a:r>
            <a:r>
              <a:rPr lang="es-EC" sz="3600" dirty="0" smtClean="0">
                <a:solidFill>
                  <a:schemeClr val="bg1"/>
                </a:solidFill>
              </a:rPr>
              <a:t>. Recuperado el 7 de Julio de 2012, de: http://es.wikipedia.org/wiki/CRUD.</a:t>
            </a:r>
          </a:p>
          <a:p>
            <a:pPr lvl="0"/>
            <a:r>
              <a:rPr lang="en-US" sz="3600" dirty="0" smtClean="0">
                <a:solidFill>
                  <a:schemeClr val="bg1"/>
                </a:solidFill>
              </a:rPr>
              <a:t>WIKIPEDIA. (2012). </a:t>
            </a:r>
            <a:r>
              <a:rPr lang="en-US" sz="3600" u="sng" dirty="0" smtClean="0">
                <a:solidFill>
                  <a:schemeClr val="bg1"/>
                </a:solidFill>
              </a:rPr>
              <a:t>Front-end y back-end</a:t>
            </a:r>
            <a:r>
              <a:rPr lang="en-US" sz="3600" dirty="0" smtClean="0">
                <a:solidFill>
                  <a:schemeClr val="bg1"/>
                </a:solidFill>
              </a:rPr>
              <a:t>. </a:t>
            </a:r>
            <a:r>
              <a:rPr lang="es-EC" sz="3600" dirty="0" smtClean="0">
                <a:solidFill>
                  <a:schemeClr val="bg1"/>
                </a:solidFill>
              </a:rPr>
              <a:t>Recuperado el 6 de Julio de 2012, de: http://es.wikipedia.org/wiki/Front-end_y_back-end.</a:t>
            </a:r>
          </a:p>
          <a:p>
            <a:pPr lvl="0"/>
            <a:r>
              <a:rPr lang="es-EC" sz="3600" dirty="0" smtClean="0">
                <a:solidFill>
                  <a:schemeClr val="bg1"/>
                </a:solidFill>
              </a:rPr>
              <a:t> WIKIPEDIA. (2012). </a:t>
            </a:r>
            <a:r>
              <a:rPr lang="es-EC" sz="3600" u="sng" dirty="0" smtClean="0">
                <a:solidFill>
                  <a:schemeClr val="bg1"/>
                </a:solidFill>
              </a:rPr>
              <a:t>Metadato</a:t>
            </a:r>
            <a:r>
              <a:rPr lang="es-EC" sz="3600" dirty="0" smtClean="0">
                <a:solidFill>
                  <a:schemeClr val="bg1"/>
                </a:solidFill>
              </a:rPr>
              <a:t>. Recuperado el 6 de Julio de 2012, de http://es.wikipedia.org/wiki/Metadato.</a:t>
            </a:r>
          </a:p>
          <a:p>
            <a:pPr lvl="0"/>
            <a:r>
              <a:rPr lang="es-EC" sz="3600" dirty="0" smtClean="0">
                <a:solidFill>
                  <a:schemeClr val="bg1"/>
                </a:solidFill>
              </a:rPr>
              <a:t>WIKIPEDIA. (2012). </a:t>
            </a:r>
            <a:r>
              <a:rPr lang="es-EC" sz="3600" u="sng" dirty="0" smtClean="0">
                <a:solidFill>
                  <a:schemeClr val="bg1"/>
                </a:solidFill>
              </a:rPr>
              <a:t>OCFS2</a:t>
            </a:r>
            <a:r>
              <a:rPr lang="es-EC" sz="3600" dirty="0" smtClean="0">
                <a:solidFill>
                  <a:schemeClr val="bg1"/>
                </a:solidFill>
              </a:rPr>
              <a:t>. Recuperado el 6 de Julio de 2012, de: http://en.wikipedia.org/wiki/OCFS2.</a:t>
            </a:r>
          </a:p>
          <a:p>
            <a:pPr lvl="0"/>
            <a:r>
              <a:rPr lang="es-EC" sz="3600" dirty="0" smtClean="0">
                <a:solidFill>
                  <a:schemeClr val="bg1"/>
                </a:solidFill>
              </a:rPr>
              <a:t>WIKIPEDIA. (2012). </a:t>
            </a:r>
            <a:r>
              <a:rPr lang="es-EC" sz="3600" u="sng" dirty="0" smtClean="0">
                <a:solidFill>
                  <a:schemeClr val="bg1"/>
                </a:solidFill>
              </a:rPr>
              <a:t>Entorno de desarrollo integrado</a:t>
            </a:r>
            <a:r>
              <a:rPr lang="es-EC" sz="3600" dirty="0" smtClean="0">
                <a:solidFill>
                  <a:schemeClr val="bg1"/>
                </a:solidFill>
              </a:rPr>
              <a:t>. Recuperado el 8 de Julio de 2012, de: http://es.wikipedia.org/wiki/Entorno_de_desarrollo_integrado.</a:t>
            </a:r>
          </a:p>
          <a:p>
            <a:pPr lvl="0"/>
            <a:r>
              <a:rPr lang="es-EC" sz="3600" dirty="0" smtClean="0">
                <a:solidFill>
                  <a:schemeClr val="bg1"/>
                </a:solidFill>
              </a:rPr>
              <a:t>WIKIPEDIA. (2011). </a:t>
            </a:r>
            <a:r>
              <a:rPr lang="es-EC" sz="3600" u="sng" dirty="0" err="1" smtClean="0">
                <a:solidFill>
                  <a:schemeClr val="bg1"/>
                </a:solidFill>
              </a:rPr>
              <a:t>Binding</a:t>
            </a:r>
            <a:r>
              <a:rPr lang="es-EC" sz="3600" dirty="0" smtClean="0">
                <a:solidFill>
                  <a:schemeClr val="bg1"/>
                </a:solidFill>
              </a:rPr>
              <a:t>. Recuperado el 8 de Julio de 2012, de: http://es.wikipedia.org/wiki/Binding.</a:t>
            </a:r>
          </a:p>
          <a:p>
            <a:pPr lvl="0"/>
            <a:r>
              <a:rPr lang="es-EC" sz="3600" dirty="0" smtClean="0">
                <a:solidFill>
                  <a:schemeClr val="bg1"/>
                </a:solidFill>
              </a:rPr>
              <a:t>WIKIPEDIA. (2012). </a:t>
            </a:r>
            <a:r>
              <a:rPr lang="es-EC" sz="3600" u="sng" dirty="0" smtClean="0">
                <a:solidFill>
                  <a:schemeClr val="bg1"/>
                </a:solidFill>
              </a:rPr>
              <a:t>Red privada virtual</a:t>
            </a:r>
            <a:r>
              <a:rPr lang="es-EC" sz="3600" dirty="0" smtClean="0">
                <a:solidFill>
                  <a:schemeClr val="bg1"/>
                </a:solidFill>
              </a:rPr>
              <a:t>. Recuperado el 8 de Julio de 2012, de: http://es.wikipedia.org/wiki/Red_privada_virtual.</a:t>
            </a:r>
          </a:p>
          <a:p>
            <a:pPr lvl="0"/>
            <a:r>
              <a:rPr lang="es-EC" sz="3600" dirty="0" smtClean="0">
                <a:solidFill>
                  <a:schemeClr val="bg1"/>
                </a:solidFill>
              </a:rPr>
              <a:t>WIKIPEDIA. (2012). </a:t>
            </a:r>
            <a:r>
              <a:rPr lang="es-EC" sz="3600" u="sng" dirty="0" err="1" smtClean="0">
                <a:solidFill>
                  <a:schemeClr val="bg1"/>
                </a:solidFill>
              </a:rPr>
              <a:t>JavaServer</a:t>
            </a:r>
            <a:r>
              <a:rPr lang="es-EC" sz="3600" u="sng" dirty="0" smtClean="0">
                <a:solidFill>
                  <a:schemeClr val="bg1"/>
                </a:solidFill>
              </a:rPr>
              <a:t> </a:t>
            </a:r>
            <a:r>
              <a:rPr lang="es-EC" sz="3600" u="sng" dirty="0" err="1" smtClean="0">
                <a:solidFill>
                  <a:schemeClr val="bg1"/>
                </a:solidFill>
              </a:rPr>
              <a:t>Pages</a:t>
            </a:r>
            <a:r>
              <a:rPr lang="es-EC" sz="3600" dirty="0" smtClean="0">
                <a:solidFill>
                  <a:schemeClr val="bg1"/>
                </a:solidFill>
              </a:rPr>
              <a:t>. Recuperado el 8 de Julio de 2012, de:</a:t>
            </a:r>
          </a:p>
          <a:p>
            <a:r>
              <a:rPr lang="es-EC" sz="3600" dirty="0" smtClean="0">
                <a:solidFill>
                  <a:schemeClr val="bg1"/>
                </a:solidFill>
              </a:rPr>
              <a:t>http://es.wikipedia.org/wiki/JSP.</a:t>
            </a:r>
          </a:p>
          <a:p>
            <a:pPr lvl="0"/>
            <a:r>
              <a:rPr lang="es-EC" sz="3600" dirty="0" smtClean="0">
                <a:solidFill>
                  <a:schemeClr val="bg1"/>
                </a:solidFill>
              </a:rPr>
              <a:t>WIKIPEDIA. (2012). </a:t>
            </a:r>
            <a:r>
              <a:rPr lang="es-EC" sz="3600" u="sng" dirty="0" smtClean="0">
                <a:solidFill>
                  <a:schemeClr val="bg1"/>
                </a:solidFill>
              </a:rPr>
              <a:t>Extensible </a:t>
            </a:r>
            <a:r>
              <a:rPr lang="es-EC" sz="3600" u="sng" dirty="0" err="1" smtClean="0">
                <a:solidFill>
                  <a:schemeClr val="bg1"/>
                </a:solidFill>
              </a:rPr>
              <a:t>Markup</a:t>
            </a:r>
            <a:r>
              <a:rPr lang="es-EC" sz="3600" u="sng" dirty="0" smtClean="0">
                <a:solidFill>
                  <a:schemeClr val="bg1"/>
                </a:solidFill>
              </a:rPr>
              <a:t> </a:t>
            </a:r>
            <a:r>
              <a:rPr lang="es-EC" sz="3600" u="sng" dirty="0" err="1" smtClean="0">
                <a:solidFill>
                  <a:schemeClr val="bg1"/>
                </a:solidFill>
              </a:rPr>
              <a:t>Language</a:t>
            </a:r>
            <a:r>
              <a:rPr lang="es-EC" sz="3600" dirty="0" smtClean="0">
                <a:solidFill>
                  <a:schemeClr val="bg1"/>
                </a:solidFill>
              </a:rPr>
              <a:t>. Recuperado el 8 de Julio de 2012, de: http://es.wikipedia.org/wiki/Extensible_Markup_Language.</a:t>
            </a:r>
          </a:p>
          <a:p>
            <a:endParaRPr lang="es-EC"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b="1" dirty="0" smtClean="0">
                <a:solidFill>
                  <a:schemeClr val="bg1"/>
                </a:solidFill>
              </a:rPr>
              <a:t>OBJETIVOS. Objetivos específicos</a:t>
            </a:r>
            <a:endParaRPr lang="en-US" b="1" dirty="0">
              <a:solidFill>
                <a:schemeClr val="bg1"/>
              </a:solidFill>
            </a:endParaRPr>
          </a:p>
        </p:txBody>
      </p:sp>
      <p:sp>
        <p:nvSpPr>
          <p:cNvPr id="3" name="Content Placeholder 2"/>
          <p:cNvSpPr>
            <a:spLocks noGrp="1"/>
          </p:cNvSpPr>
          <p:nvPr>
            <p:ph idx="1"/>
          </p:nvPr>
        </p:nvSpPr>
        <p:spPr/>
        <p:txBody>
          <a:bodyPr>
            <a:normAutofit lnSpcReduction="10000"/>
          </a:bodyPr>
          <a:lstStyle/>
          <a:p>
            <a:pPr algn="just"/>
            <a:r>
              <a:rPr lang="es-ES" dirty="0">
                <a:solidFill>
                  <a:schemeClr val="bg1"/>
                </a:solidFill>
              </a:rPr>
              <a:t>Definir un modelo viable de arquitectura en la nube para la gestión de catálogo de productos basado en Oracle </a:t>
            </a:r>
            <a:r>
              <a:rPr lang="es-ES" dirty="0" err="1">
                <a:solidFill>
                  <a:schemeClr val="bg1"/>
                </a:solidFill>
              </a:rPr>
              <a:t>Application</a:t>
            </a:r>
            <a:r>
              <a:rPr lang="es-ES" dirty="0">
                <a:solidFill>
                  <a:schemeClr val="bg1"/>
                </a:solidFill>
              </a:rPr>
              <a:t> </a:t>
            </a:r>
            <a:r>
              <a:rPr lang="es-ES" dirty="0" err="1">
                <a:solidFill>
                  <a:schemeClr val="bg1"/>
                </a:solidFill>
              </a:rPr>
              <a:t>Development</a:t>
            </a:r>
            <a:r>
              <a:rPr lang="es-ES" dirty="0">
                <a:solidFill>
                  <a:schemeClr val="bg1"/>
                </a:solidFill>
              </a:rPr>
              <a:t> Framework (</a:t>
            </a:r>
            <a:r>
              <a:rPr lang="es-ES" dirty="0" smtClean="0">
                <a:solidFill>
                  <a:schemeClr val="bg1"/>
                </a:solidFill>
              </a:rPr>
              <a:t>Oracle </a:t>
            </a:r>
            <a:r>
              <a:rPr lang="es-ES" dirty="0">
                <a:solidFill>
                  <a:schemeClr val="bg1"/>
                </a:solidFill>
              </a:rPr>
              <a:t>ADF</a:t>
            </a:r>
            <a:r>
              <a:rPr lang="es-ES" dirty="0" smtClean="0">
                <a:solidFill>
                  <a:schemeClr val="bg1"/>
                </a:solidFill>
              </a:rPr>
              <a:t>).</a:t>
            </a:r>
          </a:p>
          <a:p>
            <a:pPr algn="just"/>
            <a:endParaRPr lang="en-US" dirty="0">
              <a:solidFill>
                <a:schemeClr val="bg1"/>
              </a:solidFill>
            </a:endParaRPr>
          </a:p>
          <a:p>
            <a:pPr algn="just"/>
            <a:r>
              <a:rPr lang="es-ES" dirty="0">
                <a:solidFill>
                  <a:schemeClr val="bg1"/>
                </a:solidFill>
              </a:rPr>
              <a:t>Implementar las metodologías Programación Extrema y Método Unificado de Oracle en el desarrollo de un sistema de gestión de catálogo de productos. </a:t>
            </a:r>
          </a:p>
          <a:p>
            <a:endParaRPr lang="en-US" dirty="0"/>
          </a:p>
        </p:txBody>
      </p:sp>
    </p:spTree>
    <p:extLst>
      <p:ext uri="{BB962C8B-B14F-4D97-AF65-F5344CB8AC3E}">
        <p14:creationId xmlns="" xmlns:p14="http://schemas.microsoft.com/office/powerpoint/2010/main" val="4240059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b="1" dirty="0" smtClean="0">
                <a:solidFill>
                  <a:schemeClr val="bg1"/>
                </a:solidFill>
              </a:rPr>
              <a:t>OBJETIVOS. Objetivos específicos</a:t>
            </a:r>
            <a:endParaRPr lang="en-US" b="1" dirty="0">
              <a:solidFill>
                <a:schemeClr val="bg1"/>
              </a:solidFill>
            </a:endParaRPr>
          </a:p>
        </p:txBody>
      </p:sp>
      <p:sp>
        <p:nvSpPr>
          <p:cNvPr id="3" name="Content Placeholder 2"/>
          <p:cNvSpPr>
            <a:spLocks noGrp="1"/>
          </p:cNvSpPr>
          <p:nvPr>
            <p:ph idx="1"/>
          </p:nvPr>
        </p:nvSpPr>
        <p:spPr/>
        <p:txBody>
          <a:bodyPr/>
          <a:lstStyle/>
          <a:p>
            <a:pPr algn="just"/>
            <a:r>
              <a:rPr lang="es-ES" dirty="0">
                <a:solidFill>
                  <a:schemeClr val="bg1"/>
                </a:solidFill>
              </a:rPr>
              <a:t>Definir la administración de seguridad mediante </a:t>
            </a:r>
            <a:r>
              <a:rPr lang="es-ES" dirty="0" err="1">
                <a:solidFill>
                  <a:schemeClr val="bg1"/>
                </a:solidFill>
              </a:rPr>
              <a:t>Lightweight</a:t>
            </a:r>
            <a:r>
              <a:rPr lang="es-ES" dirty="0">
                <a:solidFill>
                  <a:schemeClr val="bg1"/>
                </a:solidFill>
              </a:rPr>
              <a:t> </a:t>
            </a:r>
            <a:r>
              <a:rPr lang="es-ES" dirty="0" err="1">
                <a:solidFill>
                  <a:schemeClr val="bg1"/>
                </a:solidFill>
              </a:rPr>
              <a:t>Directory</a:t>
            </a:r>
            <a:r>
              <a:rPr lang="es-ES" dirty="0">
                <a:solidFill>
                  <a:schemeClr val="bg1"/>
                </a:solidFill>
              </a:rPr>
              <a:t> Access </a:t>
            </a:r>
            <a:r>
              <a:rPr lang="es-ES" dirty="0" err="1">
                <a:solidFill>
                  <a:schemeClr val="bg1"/>
                </a:solidFill>
              </a:rPr>
              <a:t>Protocol</a:t>
            </a:r>
            <a:r>
              <a:rPr lang="es-ES" dirty="0">
                <a:solidFill>
                  <a:schemeClr val="bg1"/>
                </a:solidFill>
              </a:rPr>
              <a:t> (LDAP) definido en un servidor de aplicaciones Oracle </a:t>
            </a:r>
            <a:r>
              <a:rPr lang="es-ES" dirty="0" err="1">
                <a:solidFill>
                  <a:schemeClr val="bg1"/>
                </a:solidFill>
              </a:rPr>
              <a:t>Weblogic</a:t>
            </a:r>
            <a:r>
              <a:rPr lang="es-ES" dirty="0" smtClean="0">
                <a:solidFill>
                  <a:schemeClr val="bg1"/>
                </a:solidFill>
              </a:rPr>
              <a:t>.</a:t>
            </a:r>
          </a:p>
        </p:txBody>
      </p:sp>
    </p:spTree>
    <p:extLst>
      <p:ext uri="{BB962C8B-B14F-4D97-AF65-F5344CB8AC3E}">
        <p14:creationId xmlns="" xmlns:p14="http://schemas.microsoft.com/office/powerpoint/2010/main" val="959116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solidFill>
                  <a:schemeClr val="bg1"/>
                </a:solidFill>
              </a:rPr>
              <a:t>AGENDA</a:t>
            </a:r>
            <a:endParaRPr lang="es-EC" b="1" dirty="0">
              <a:solidFill>
                <a:schemeClr val="bg1"/>
              </a:solidFill>
            </a:endParaRPr>
          </a:p>
        </p:txBody>
      </p:sp>
      <p:sp>
        <p:nvSpPr>
          <p:cNvPr id="3" name="2 Marcador de contenido"/>
          <p:cNvSpPr>
            <a:spLocks noGrp="1"/>
          </p:cNvSpPr>
          <p:nvPr>
            <p:ph idx="1"/>
          </p:nvPr>
        </p:nvSpPr>
        <p:spPr/>
        <p:txBody>
          <a:bodyPr>
            <a:normAutofit fontScale="70000" lnSpcReduction="20000"/>
          </a:bodyPr>
          <a:lstStyle/>
          <a:p>
            <a:pPr>
              <a:buNone/>
            </a:pPr>
            <a:r>
              <a:rPr lang="en-US" dirty="0" smtClean="0">
                <a:solidFill>
                  <a:schemeClr val="bg1"/>
                </a:solidFill>
              </a:rPr>
              <a:t>1. </a:t>
            </a:r>
            <a:r>
              <a:rPr lang="en-US" dirty="0" err="1" smtClean="0">
                <a:solidFill>
                  <a:schemeClr val="bg1"/>
                </a:solidFill>
              </a:rPr>
              <a:t>Introducción</a:t>
            </a:r>
            <a:endParaRPr lang="en-US" dirty="0" smtClean="0">
              <a:solidFill>
                <a:schemeClr val="bg1"/>
              </a:solidFill>
            </a:endParaRPr>
          </a:p>
          <a:p>
            <a:pPr>
              <a:buNone/>
            </a:pPr>
            <a:r>
              <a:rPr lang="en-US" dirty="0" smtClean="0">
                <a:solidFill>
                  <a:schemeClr val="bg1"/>
                </a:solidFill>
              </a:rPr>
              <a:t>2. </a:t>
            </a:r>
            <a:r>
              <a:rPr lang="en-US" dirty="0" err="1" smtClean="0">
                <a:solidFill>
                  <a:schemeClr val="bg1"/>
                </a:solidFill>
              </a:rPr>
              <a:t>Objetivos</a:t>
            </a:r>
            <a:endParaRPr lang="en-US" dirty="0" smtClean="0">
              <a:solidFill>
                <a:schemeClr val="bg1"/>
              </a:solidFill>
            </a:endParaRPr>
          </a:p>
          <a:p>
            <a:pPr>
              <a:buNone/>
            </a:pPr>
            <a:r>
              <a:rPr lang="en-US" b="1" dirty="0" smtClean="0">
                <a:solidFill>
                  <a:schemeClr val="accent5"/>
                </a:solidFill>
              </a:rPr>
              <a:t>3. </a:t>
            </a:r>
            <a:r>
              <a:rPr lang="en-US" b="1" dirty="0" err="1" smtClean="0">
                <a:solidFill>
                  <a:schemeClr val="accent5"/>
                </a:solidFill>
              </a:rPr>
              <a:t>Herramientas</a:t>
            </a:r>
            <a:endParaRPr lang="en-US" b="1" dirty="0" smtClean="0">
              <a:solidFill>
                <a:schemeClr val="accent5"/>
              </a:solidFill>
            </a:endParaRPr>
          </a:p>
          <a:p>
            <a:pPr>
              <a:buNone/>
            </a:pPr>
            <a:r>
              <a:rPr lang="en-US" dirty="0" smtClean="0">
                <a:solidFill>
                  <a:schemeClr val="bg1"/>
                </a:solidFill>
              </a:rPr>
              <a:t>4. Cloud Computing</a:t>
            </a:r>
          </a:p>
          <a:p>
            <a:pPr>
              <a:buNone/>
            </a:pPr>
            <a:r>
              <a:rPr lang="en-US" dirty="0" smtClean="0">
                <a:solidFill>
                  <a:schemeClr val="bg1"/>
                </a:solidFill>
              </a:rPr>
              <a:t>5. </a:t>
            </a:r>
            <a:r>
              <a:rPr lang="en-US" dirty="0" err="1" smtClean="0">
                <a:solidFill>
                  <a:schemeClr val="bg1"/>
                </a:solidFill>
              </a:rPr>
              <a:t>Arquitectura</a:t>
            </a:r>
            <a:r>
              <a:rPr lang="en-US" dirty="0" smtClean="0">
                <a:solidFill>
                  <a:schemeClr val="bg1"/>
                </a:solidFill>
              </a:rPr>
              <a:t> y </a:t>
            </a:r>
            <a:r>
              <a:rPr lang="en-US" dirty="0" err="1" smtClean="0">
                <a:solidFill>
                  <a:schemeClr val="bg1"/>
                </a:solidFill>
              </a:rPr>
              <a:t>Diseño</a:t>
            </a:r>
            <a:endParaRPr lang="en-US" dirty="0" smtClean="0">
              <a:solidFill>
                <a:schemeClr val="bg1"/>
              </a:solidFill>
            </a:endParaRPr>
          </a:p>
          <a:p>
            <a:pPr>
              <a:buNone/>
            </a:pPr>
            <a:r>
              <a:rPr lang="en-US" dirty="0" smtClean="0">
                <a:solidFill>
                  <a:schemeClr val="bg1"/>
                </a:solidFill>
              </a:rPr>
              <a:t>6. </a:t>
            </a:r>
            <a:r>
              <a:rPr lang="en-US" dirty="0" err="1" smtClean="0">
                <a:solidFill>
                  <a:schemeClr val="bg1"/>
                </a:solidFill>
              </a:rPr>
              <a:t>Metodología</a:t>
            </a:r>
            <a:endParaRPr lang="en-US" dirty="0" smtClean="0">
              <a:solidFill>
                <a:schemeClr val="bg1"/>
              </a:solidFill>
            </a:endParaRPr>
          </a:p>
          <a:p>
            <a:pPr>
              <a:buNone/>
            </a:pPr>
            <a:r>
              <a:rPr lang="en-US" dirty="0" smtClean="0">
                <a:solidFill>
                  <a:schemeClr val="bg1"/>
                </a:solidFill>
              </a:rPr>
              <a:t>7. </a:t>
            </a:r>
            <a:r>
              <a:rPr lang="en-US" dirty="0" err="1" smtClean="0">
                <a:solidFill>
                  <a:schemeClr val="bg1"/>
                </a:solidFill>
              </a:rPr>
              <a:t>Negocio</a:t>
            </a:r>
            <a:endParaRPr lang="en-US" dirty="0" smtClean="0">
              <a:solidFill>
                <a:schemeClr val="bg1"/>
              </a:solidFill>
            </a:endParaRPr>
          </a:p>
          <a:p>
            <a:pPr>
              <a:buNone/>
            </a:pPr>
            <a:r>
              <a:rPr lang="en-US" dirty="0" smtClean="0">
                <a:solidFill>
                  <a:schemeClr val="bg1"/>
                </a:solidFill>
              </a:rPr>
              <a:t>8. </a:t>
            </a:r>
            <a:r>
              <a:rPr lang="en-US" dirty="0" err="1" smtClean="0">
                <a:solidFill>
                  <a:schemeClr val="bg1"/>
                </a:solidFill>
              </a:rPr>
              <a:t>Pruebas</a:t>
            </a:r>
            <a:endParaRPr lang="en-US" dirty="0" smtClean="0">
              <a:solidFill>
                <a:schemeClr val="bg1"/>
              </a:solidFill>
            </a:endParaRPr>
          </a:p>
          <a:p>
            <a:pPr>
              <a:buNone/>
            </a:pPr>
            <a:r>
              <a:rPr lang="en-US" dirty="0" smtClean="0">
                <a:solidFill>
                  <a:schemeClr val="bg1"/>
                </a:solidFill>
              </a:rPr>
              <a:t>9. </a:t>
            </a:r>
            <a:r>
              <a:rPr lang="en-US" dirty="0" err="1" smtClean="0">
                <a:solidFill>
                  <a:schemeClr val="bg1"/>
                </a:solidFill>
              </a:rPr>
              <a:t>Experiencia</a:t>
            </a:r>
            <a:endParaRPr lang="en-US" dirty="0" smtClean="0">
              <a:solidFill>
                <a:schemeClr val="bg1"/>
              </a:solidFill>
            </a:endParaRPr>
          </a:p>
          <a:p>
            <a:pPr>
              <a:buNone/>
            </a:pPr>
            <a:r>
              <a:rPr lang="en-US" dirty="0" smtClean="0">
                <a:solidFill>
                  <a:schemeClr val="bg1"/>
                </a:solidFill>
              </a:rPr>
              <a:t>10. </a:t>
            </a:r>
            <a:r>
              <a:rPr lang="en-US" dirty="0" err="1" smtClean="0">
                <a:solidFill>
                  <a:schemeClr val="bg1"/>
                </a:solidFill>
              </a:rPr>
              <a:t>Conclusiones</a:t>
            </a:r>
            <a:endParaRPr lang="en-US" dirty="0" smtClean="0">
              <a:solidFill>
                <a:schemeClr val="bg1"/>
              </a:solidFill>
            </a:endParaRPr>
          </a:p>
          <a:p>
            <a:pPr>
              <a:buNone/>
            </a:pPr>
            <a:r>
              <a:rPr lang="en-US" dirty="0" smtClean="0">
                <a:solidFill>
                  <a:schemeClr val="bg1"/>
                </a:solidFill>
              </a:rPr>
              <a:t>11. </a:t>
            </a:r>
            <a:r>
              <a:rPr lang="en-US" dirty="0" err="1" smtClean="0">
                <a:solidFill>
                  <a:schemeClr val="bg1"/>
                </a:solidFill>
              </a:rPr>
              <a:t>Recomendaciones</a:t>
            </a:r>
            <a:endParaRPr lang="en-US" dirty="0" smtClean="0">
              <a:solidFill>
                <a:schemeClr val="bg1"/>
              </a:solidFill>
            </a:endParaRPr>
          </a:p>
          <a:p>
            <a:pPr>
              <a:buNone/>
            </a:pPr>
            <a:r>
              <a:rPr lang="en-US" dirty="0" smtClean="0">
                <a:solidFill>
                  <a:schemeClr val="bg1"/>
                </a:solidFill>
              </a:rPr>
              <a:t>12. </a:t>
            </a:r>
            <a:r>
              <a:rPr lang="en-US" dirty="0" err="1" smtClean="0">
                <a:solidFill>
                  <a:schemeClr val="bg1"/>
                </a:solidFill>
              </a:rPr>
              <a:t>Bibliografía</a:t>
            </a:r>
            <a:endParaRPr lang="es-EC"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74999"/>
            <a:ext cx="7772400" cy="1470025"/>
          </a:xfrm>
        </p:spPr>
        <p:txBody>
          <a:bodyPr/>
          <a:lstStyle/>
          <a:p>
            <a:r>
              <a:rPr lang="es-ES" b="1" dirty="0" smtClean="0">
                <a:solidFill>
                  <a:schemeClr val="bg1"/>
                </a:solidFill>
              </a:rPr>
              <a:t>HERRAMIENTAS</a:t>
            </a:r>
            <a:endParaRPr lang="es-ES" b="1" dirty="0">
              <a:solidFill>
                <a:schemeClr val="bg1"/>
              </a:solidFill>
            </a:endParaRPr>
          </a:p>
        </p:txBody>
      </p:sp>
    </p:spTree>
    <p:extLst>
      <p:ext uri="{BB962C8B-B14F-4D97-AF65-F5344CB8AC3E}">
        <p14:creationId xmlns="" xmlns:p14="http://schemas.microsoft.com/office/powerpoint/2010/main" val="7539957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solidFill>
                  <a:schemeClr val="bg1"/>
                </a:solidFill>
              </a:rPr>
              <a:t>Oracle Database 11g</a:t>
            </a:r>
            <a:endParaRPr lang="es-EC" b="1" dirty="0">
              <a:solidFill>
                <a:schemeClr val="bg1"/>
              </a:solidFill>
            </a:endParaRPr>
          </a:p>
        </p:txBody>
      </p:sp>
      <p:sp>
        <p:nvSpPr>
          <p:cNvPr id="3" name="2 Marcador de contenido"/>
          <p:cNvSpPr>
            <a:spLocks noGrp="1"/>
          </p:cNvSpPr>
          <p:nvPr>
            <p:ph idx="1"/>
          </p:nvPr>
        </p:nvSpPr>
        <p:spPr/>
        <p:txBody>
          <a:bodyPr/>
          <a:lstStyle/>
          <a:p>
            <a:r>
              <a:rPr lang="en-US" dirty="0" smtClean="0">
                <a:solidFill>
                  <a:schemeClr val="bg1"/>
                </a:solidFill>
              </a:rPr>
              <a:t>Base de </a:t>
            </a:r>
            <a:r>
              <a:rPr lang="en-US" dirty="0" err="1" smtClean="0">
                <a:solidFill>
                  <a:schemeClr val="bg1"/>
                </a:solidFill>
              </a:rPr>
              <a:t>datos</a:t>
            </a:r>
            <a:endParaRPr lang="es-EC" dirty="0">
              <a:solidFill>
                <a:schemeClr val="bg1"/>
              </a:solidFill>
            </a:endParaRPr>
          </a:p>
        </p:txBody>
      </p:sp>
      <p:sp>
        <p:nvSpPr>
          <p:cNvPr id="204802" name="AutoShape 2" descr="data:image/jpeg;base64,/9j/4AAQSkZJRgABAQAAAQABAAD/2wCEAAkGBhAQEBUSEBIVFBUWFBQVGBUUGRsXFBcUGxYYFBYfGBcaGzIgHBwmHBoYHzEgIyopMCwtGB8yNTArNSYrLSkBCQoKDgwOGQ8PGTUkHyQ1MSw0LS81Li4tLCk1NTEqLy4sLC81Ly8sNC40LzMsLDUsKS0sLjUtKS8pLSwsLikpLP/AABEIAEYA6AMBIgACEQEDEQH/xAAcAAEAAgIDAQAAAAAAAAAAAAAABAYFCAEDBwL/xABDEAACAQMCAwIKBwUGBwAAAAABAgMABBEFIQYSMQdBExQVUVRhcYGS0iIyNXN0kbMjQrGy4RY0UmJywSQlM0RjoaL/xAAaAQEAAwEBAQAAAAAAAAAAAAAAAQIDBQQG/8QALBEAAgIBAwMCAwkAAAAAAAAAAAECEQMhMXEEEkFhoRNR8RQiIzJicoKR8P/aAAwDAQACEQMRAD8A9wpSuCaA5pWLvuJ7OBuWWeNG/wALMOb8qjjjfT/SoviqvfFeTePTZpK1B1wzOUqKmpRNGZQ6mMAtzggryjcnIrG/23070qL4qdyXkrHBknfbFuvkmZylYm04rspXCRXEbMeihhk+zPWspz1KaexWeOeN1NNcn1SoUOtW7ytCsqGRBlkB+kB6xUtpAOtE09iJRcXTVH1SsNNxjYIxVrmIEdRzD/avq14tspW5I7iNmwTgHfAGSfZUKcX5Nfs2ZLu7HXDMvSo1hqUU6eEhdZEyRzKcjI61IzUp3qjFpxdM5pWOv+IrWA8s00cZPczAH8utRP7b6d6VF8VQ5xXk2j0+aSuMG1wzOUqLDqcTyNGrguoBZR1APTNSc1YxcXHdHNK4LVXJe0fSVYq1/bggkEc46jY0ILJSo2n6jFcRrLA6yRsMq6nKkZI2PtBrsuLpI0Z5GCIoyzMQqgd5JPQUB20qhydt+iKxHjJOCRkRuQfYeXpVv0bWIbyBLiAlo5BlSQQSMkdDuNwaAm0rpuryOJDJIwRFBLMxCqoHUknYCsDbdo+lyHC3ce5YBmykbEdQsjgIxHmBoCyUqPY6jDOnPBIkq5xzRsrrn2qcVIoBSlKAVieLNQa3sppU+skZI9R6A+7Oay1R9QtEljaOQZV1KkecEYNVkrTSNMMoxyRlJWk1fBSeC+CrSS0Se4QTyzDnZpCW6n+PnPnrPngfTj/2sX5f1quWmhaxp+Y7J4p4ckqJdmXO/nH/AKOK7zdcRYx4K1Ge/J2/+q8se1JKUNeDt5/i5Mjnj6hdren3mtPCrxRg5rY6fd3VnCxMM1pNIEJzyERsf9iPYR5q++F4NLj0+GW+iTLlx4RkZskMcZYDAPqPmrNafwROqXM1xIJbueGRBjZVypAAP5DOAAKyPC3DfJpy2t3GrfX5l+spBYkb1Eccr1Rtn63F8P8AO27im46N0nbXtyUfiy40mSNF01B4wXXk8CrKevfnHq9/sq88T8RGwsgzkGdlVEHnl5dzjzA7/kO+sRpHCd1p12TbJHNbsc/TIWaPuPKxG+B+ftqSOGbi51Lxm7CiGIYhQNzZOdiwxt/i/Id1TCM0m6pvT0XqVzZOnnKCc+6Eblbdyl+n0+rKzccK3NjbxagrE3KMZZlJz9FtyPd0PtPmrM8a8S+HsLfxduVbmRUZu9R+8u3r2PqFTrjsutHZj4W4UMSeUOOUZ7hlenduaw6dnc4M1rnNq5EkUhb6ccoGxK7ZB3U4xkY81VeOcU4paP8A3ubx6rpsso5Mk7lF3qq0+W7vt3X9FnsOz3To0CG3RyBuz7sT3k1Jfh20to5XggSNjFIMqMHHKTVegj4ghURr4tMF2Ejk8xHdncVO04axKzJdrbxxlHGUyWLEFQPrbbnOfVWqcdlH2OdljldylnUl+56rg6uyYf8ALh97J/GrLrl4YbeWVRkpG7D2hSRVE0DS9csofAwx25UMxyzZOT1/eG1Za3bW5HCXEdqsTbSEZY8n7wA5tyRt76iE2oKPa74LdXgjPqJ5lki43e+tcFH4d1C05WlvLSe7ldiS/LzJjP7u9WLTdR055kWLSZQ5YcpMYAU9ckk4AHX3VJg4c1XT2ZNPkjlgZiwjl6oT6/61JS44hJAMdqBkZOScb77c29ZRjJbr2Ol1GfFluWOSp7fiNV/HxwWuHSollaZUw7jBP9OgrnWNRFtbzTkFhFFJIVGxIRSxAJ79qlRg4AJycbnpv7O6oXEGntcWk8CkK0sMsYY9AXQrk47t6958pKTlu7Na+Ne2C/1INGD4vAdjFGTlh/5H6t7Nh6qobDB3rZngzsSsbErLP/xMwwQXGIlP+WPfJ9bE+6tfOL/tC7/FXH6rUKmxXAWom24ainVQxitZpADsCUaRsE+6vB+Ku0DUNVflnkPIT9GCMER5ztherN6zk1732e6b4zw3DbluXwttNHzYzjnaRc47+tTeDOy7T9Mw0UfhJsf9aXDOP9IxhPdv6zQGqU8bKxVwQykqQRgggkEEdxzW13ZL9i2f3R/natY+LP7/AHX4m4/VetnOyX7Fs/uj/O1AVnt1jlkSxh5jHbS3ISZ+iqSUWMuegABkO/ePVWO7WJo51s9E05VZxIjFE+kIkVeVObGw+sWJPcu/Wp3atcz3EsA04C7a1d2nthGZoslRy+F25CwHMOTPN9PIFd/Zn2h6ZO4t1tY7G6bIKKiqrsOoVwAc/wCRhn20B6NpekwW0fg7eJIkyW5YwFXmPU4HfUuuFrmgFKUoBXVcuyoSqlyBkKCAWPmBO35121A17WY7O2luZQxSJS7BcFsDzAmgI/lS49Cl+OL5658q3HoUvxxfPWF0btQs7iaKFo7m3acZhNzEY0mGMjwb5wdsfmKt+aAxPlW49Cl+OL5658q3HoUvxxfPUDQe0C0vbyezh5/CQc2SwAVgr+DYoc7gNt0rIcRa/wCJRiQwXE+W5eW2jMrjYtkqOi7Yz6xQHz5VufQpfji+enlW49Cl+OL56xvCXaFDqbfsLe6VOVmE0sXLC3KQpCuCQW36eo1keKeKYNNtjc3HMUDKuEGXZmOAAM+0+6gPryrcehS/HF89ceVbj0KX44vnqTomsxXlvHcQ5KSoHXPXB7iPODkVheJOP4bG5S2aC5nlkjMirbx+EPKCVOwOe6gMj5UuPQpfji+eufKtx6FL8cXz04Z4mg1CDw9uW5eZkKuvK6Ov1lZe41G4x40ttKhWW5DkM/IqxgMxPKWOxI2AByaAk+Vbj0KX44vnp5VuPQpfji+ep9neJNGksZyjqrqfOrAMD+RFV7X+P4LWfxZYZ7mYR+FeO3TnMcX+JySMeygMkNVuPQpfji+enlW49Cl+OL567tA12G+t0uICTHIMjIwwwcEEdxB2qvX3abDHczWyWd7O8DKrm3hMqgsOYbg7ZGevmNAW9CSASMerzV9V1283OqtyleZQ2G2YZGcEecdMV2UArTXi/wC0Lv8AFXH6r1uVWmvF/wBoXf4q4/VegNmuyH7Es/u2/UerhVP7IfsSz+7b9R6uFAaacWf3+6/E3H6r1s32UDOiWYzj9kdx/ratZOLP7/dfibj9V62c7JfsWz+6P87UBWuErDWdF57U2fj1sZHkSaGRElBY78yyMM52OO453O2Jl7wc+o6ha3jWXiXgJBLJI7oZ5uXBReSIleo3ZjnGR316RilAcCuaUoBSlKAVWu0qBn0m8VFLMYGAVRkk5HQDrVlpQHjayy6kukWtvbXCm0e2lnnliaKNPBRqrKrN9Ykg9PMOvd6Vxdqz21jPPErPIsbeDVQWYyH6KbAec591ZqmKA8R0nQNS0uXTLiW3j5IyYJTAXkmZJyXZpl5duVi24zv7q9puN0b2H+FdmK5oCj9jNo8ejQJKjIwaXKuCrD9o2NjuKg8eRXl3qdpb2kKutsGu3M/Mlu0meSNS4U5YbnAz9bfoa9GpQHn3ZLDc2yXNhcx8ht5y0ZXmMRil+mBG7D6QBz+YrCdpcGNZtpXN7HEto4aWyVjIGLvheYKcZ769cpigKL2P200Vi6SwtGnjEphaVeSaWIkEPKvXnO++3QVieL7C+v8AV+S3gjeK0t3Q+Ml0iaS4UqxVlU8xCY6dMHevTwK5xQFJ7JnnSw8VuUZZbSV4DkEBkByjKT9ZcHAI81VjjyOFNTeR1vbOUQr4K8sw0iz4H1HjC4yDtuRnlGe6vXaYoCs9nMt6+nQtfryTHmyCoRuXP0CyjYMRjIwK82v4Vj1fUmnl1O3V5YuQ2KNyyYj+lzEIc42x7TXt9KA6LKUNGjDmwyqRzDDYIBHMO477g130xSgODWofFmh3TX90Vt5iDczkERvggysQRtW3tMUBUeyiJk0a0V1KsI2yrAgj9o/UHpVtNc0oDVniTs31aS8uHSynZWuJmUhdipkYgjfzGtgOzXT5bfSrWGdDHIkZDI2xB52O/uIqzYpigFKUoBSlKAUpSgFKUoBSlKAUpSgFKUoBSlKAUpSgFKUoBSlKAUpSgFKUoBSlKAUpSgFKUoBSlKAUpSgP/9k="/>
          <p:cNvSpPr>
            <a:spLocks noChangeAspect="1" noChangeArrowheads="1"/>
          </p:cNvSpPr>
          <p:nvPr/>
        </p:nvSpPr>
        <p:spPr bwMode="auto">
          <a:xfrm>
            <a:off x="155575" y="-319088"/>
            <a:ext cx="2209800" cy="66675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04804" name="AutoShape 4" descr="data:image/jpeg;base64,/9j/4AAQSkZJRgABAQAAAQABAAD/2wCEAAkGBhAQEBUSEBIVFBUWFBQVGBUUGRsXFBcUGxYYFBYfGBcaGzIgHBwmHBoYHzEgIyopMCwtGB8yNTArNSYrLSkBCQoKDgwOGQ8PGTUkHyQ1MSw0LS81Li4tLCk1NTEqLy4sLC81Ly8sNC40LzMsLDUsKS0sLjUtKS8pLSwsLikpLP/AABEIAEYA6AMBIgACEQEDEQH/xAAcAAEAAgIDAQAAAAAAAAAAAAAABAYFCAEDBwL/xABDEAACAQMCAwIKBwUGBwAAAAABAgMABBEFIQYSMQdBExQVUVRhcYGS0iIyNXN0kbMjQrGy4RY0UmJywSQlM0RjoaL/xAAaAQEAAwEBAQAAAAAAAAAAAAAAAQIDBQQG/8QALBEAAgIBAwMCAwkAAAAAAAAAAAECEQMhMXEEEkFhoRNR8RQiIzJicoKR8P/aAAwDAQACEQMRAD8A9wpSuCaA5pWLvuJ7OBuWWeNG/wALMOb8qjjjfT/SoviqvfFeTePTZpK1B1wzOUqKmpRNGZQ6mMAtzggryjcnIrG/23070qL4qdyXkrHBknfbFuvkmZylYm04rspXCRXEbMeihhk+zPWspz1KaexWeOeN1NNcn1SoUOtW7ytCsqGRBlkB+kB6xUtpAOtE09iJRcXTVH1SsNNxjYIxVrmIEdRzD/avq14tspW5I7iNmwTgHfAGSfZUKcX5Nfs2ZLu7HXDMvSo1hqUU6eEhdZEyRzKcjI61IzUp3qjFpxdM5pWOv+IrWA8s00cZPczAH8utRP7b6d6VF8VQ5xXk2j0+aSuMG1wzOUqLDqcTyNGrguoBZR1APTNSc1YxcXHdHNK4LVXJe0fSVYq1/bggkEc46jY0ILJSo2n6jFcRrLA6yRsMq6nKkZI2PtBrsuLpI0Z5GCIoyzMQqgd5JPQUB20qhydt+iKxHjJOCRkRuQfYeXpVv0bWIbyBLiAlo5BlSQQSMkdDuNwaAm0rpuryOJDJIwRFBLMxCqoHUknYCsDbdo+lyHC3ce5YBmykbEdQsjgIxHmBoCyUqPY6jDOnPBIkq5xzRsrrn2qcVIoBSlKAVieLNQa3sppU+skZI9R6A+7Oay1R9QtEljaOQZV1KkecEYNVkrTSNMMoxyRlJWk1fBSeC+CrSS0Se4QTyzDnZpCW6n+PnPnrPngfTj/2sX5f1quWmhaxp+Y7J4p4ckqJdmXO/nH/AKOK7zdcRYx4K1Ge/J2/+q8se1JKUNeDt5/i5Mjnj6hdren3mtPCrxRg5rY6fd3VnCxMM1pNIEJzyERsf9iPYR5q++F4NLj0+GW+iTLlx4RkZskMcZYDAPqPmrNafwROqXM1xIJbueGRBjZVypAAP5DOAAKyPC3DfJpy2t3GrfX5l+spBYkb1Eccr1Rtn63F8P8AO27im46N0nbXtyUfiy40mSNF01B4wXXk8CrKevfnHq9/sq88T8RGwsgzkGdlVEHnl5dzjzA7/kO+sRpHCd1p12TbJHNbsc/TIWaPuPKxG+B+ftqSOGbi51Lxm7CiGIYhQNzZOdiwxt/i/Id1TCM0m6pvT0XqVzZOnnKCc+6Eblbdyl+n0+rKzccK3NjbxagrE3KMZZlJz9FtyPd0PtPmrM8a8S+HsLfxduVbmRUZu9R+8u3r2PqFTrjsutHZj4W4UMSeUOOUZ7hlenduaw6dnc4M1rnNq5EkUhb6ccoGxK7ZB3U4xkY81VeOcU4paP8A3ubx6rpsso5Mk7lF3qq0+W7vt3X9FnsOz3To0CG3RyBuz7sT3k1Jfh20to5XggSNjFIMqMHHKTVegj4ghURr4tMF2Ejk8xHdncVO04axKzJdrbxxlHGUyWLEFQPrbbnOfVWqcdlH2OdljldylnUl+56rg6uyYf8ALh97J/GrLrl4YbeWVRkpG7D2hSRVE0DS9csofAwx25UMxyzZOT1/eG1Za3bW5HCXEdqsTbSEZY8n7wA5tyRt76iE2oKPa74LdXgjPqJ5lki43e+tcFH4d1C05WlvLSe7ldiS/LzJjP7u9WLTdR055kWLSZQ5YcpMYAU9ckk4AHX3VJg4c1XT2ZNPkjlgZiwjl6oT6/61JS44hJAMdqBkZOScb77c29ZRjJbr2Ol1GfFluWOSp7fiNV/HxwWuHSollaZUw7jBP9OgrnWNRFtbzTkFhFFJIVGxIRSxAJ79qlRg4AJycbnpv7O6oXEGntcWk8CkK0sMsYY9AXQrk47t6958pKTlu7Na+Ne2C/1INGD4vAdjFGTlh/5H6t7Nh6qobDB3rZngzsSsbErLP/xMwwQXGIlP+WPfJ9bE+6tfOL/tC7/FXH6rUKmxXAWom24ainVQxitZpADsCUaRsE+6vB+Ku0DUNVflnkPIT9GCMER5ztherN6zk1732e6b4zw3DbluXwttNHzYzjnaRc47+tTeDOy7T9Mw0UfhJsf9aXDOP9IxhPdv6zQGqU8bKxVwQykqQRgggkEEdxzW13ZL9i2f3R/natY+LP7/AHX4m4/VetnOyX7Fs/uj/O1AVnt1jlkSxh5jHbS3ISZ+iqSUWMuegABkO/ePVWO7WJo51s9E05VZxIjFE+kIkVeVObGw+sWJPcu/Wp3atcz3EsA04C7a1d2nthGZoslRy+F25CwHMOTPN9PIFd/Zn2h6ZO4t1tY7G6bIKKiqrsOoVwAc/wCRhn20B6NpekwW0fg7eJIkyW5YwFXmPU4HfUuuFrmgFKUoBXVcuyoSqlyBkKCAWPmBO35121A17WY7O2luZQxSJS7BcFsDzAmgI/lS49Cl+OL5658q3HoUvxxfPWF0btQs7iaKFo7m3acZhNzEY0mGMjwb5wdsfmKt+aAxPlW49Cl+OL5658q3HoUvxxfPUDQe0C0vbyezh5/CQc2SwAVgr+DYoc7gNt0rIcRa/wCJRiQwXE+W5eW2jMrjYtkqOi7Yz6xQHz5VufQpfji+enlW49Cl+OL56xvCXaFDqbfsLe6VOVmE0sXLC3KQpCuCQW36eo1keKeKYNNtjc3HMUDKuEGXZmOAAM+0+6gPryrcehS/HF89ceVbj0KX44vnqTomsxXlvHcQ5KSoHXPXB7iPODkVheJOP4bG5S2aC5nlkjMirbx+EPKCVOwOe6gMj5UuPQpfji+eufKtx6FL8cXz04Z4mg1CDw9uW5eZkKuvK6Ov1lZe41G4x40ttKhWW5DkM/IqxgMxPKWOxI2AByaAk+Vbj0KX44vnp5VuPQpfji+ep9neJNGksZyjqrqfOrAMD+RFV7X+P4LWfxZYZ7mYR+FeO3TnMcX+JySMeygMkNVuPQpfji+enlW49Cl+OL567tA12G+t0uICTHIMjIwwwcEEdxB2qvX3abDHczWyWd7O8DKrm3hMqgsOYbg7ZGevmNAW9CSASMerzV9V1283OqtyleZQ2G2YZGcEecdMV2UArTXi/wC0Lv8AFXH6r1uVWmvF/wBoXf4q4/VegNmuyH7Es/u2/UerhVP7IfsSz+7b9R6uFAaacWf3+6/E3H6r1s32UDOiWYzj9kdx/ratZOLP7/dfibj9V62c7JfsWz+6P87UBWuErDWdF57U2fj1sZHkSaGRElBY78yyMM52OO453O2Jl7wc+o6ha3jWXiXgJBLJI7oZ5uXBReSIleo3ZjnGR316RilAcCuaUoBSlKAVWu0qBn0m8VFLMYGAVRkk5HQDrVlpQHjayy6kukWtvbXCm0e2lnnliaKNPBRqrKrN9Ykg9PMOvd6Vxdqz21jPPErPIsbeDVQWYyH6KbAec591ZqmKA8R0nQNS0uXTLiW3j5IyYJTAXkmZJyXZpl5duVi24zv7q9puN0b2H+FdmK5oCj9jNo8ejQJKjIwaXKuCrD9o2NjuKg8eRXl3qdpb2kKutsGu3M/Mlu0meSNS4U5YbnAz9bfoa9GpQHn3ZLDc2yXNhcx8ht5y0ZXmMRil+mBG7D6QBz+YrCdpcGNZtpXN7HEto4aWyVjIGLvheYKcZ769cpigKL2P200Vi6SwtGnjEphaVeSaWIkEPKvXnO++3QVieL7C+v8AV+S3gjeK0t3Q+Ml0iaS4UqxVlU8xCY6dMHevTwK5xQFJ7JnnSw8VuUZZbSV4DkEBkByjKT9ZcHAI81VjjyOFNTeR1vbOUQr4K8sw0iz4H1HjC4yDtuRnlGe6vXaYoCs9nMt6+nQtfryTHmyCoRuXP0CyjYMRjIwK82v4Vj1fUmnl1O3V5YuQ2KNyyYj+lzEIc42x7TXt9KA6LKUNGjDmwyqRzDDYIBHMO477g130xSgODWofFmh3TX90Vt5iDczkERvggysQRtW3tMUBUeyiJk0a0V1KsI2yrAgj9o/UHpVtNc0oDVniTs31aS8uHSynZWuJmUhdipkYgjfzGtgOzXT5bfSrWGdDHIkZDI2xB52O/uIqzYpigFKUoBSlKAUpSgFKUoBSlKAUpSgFKUoBSlKAUpSgFKUoBSlKAUpSgFKUoBSlKAUpSgFKUoBSlKAUpSgP/9k="/>
          <p:cNvSpPr>
            <a:spLocks noChangeAspect="1" noChangeArrowheads="1"/>
          </p:cNvSpPr>
          <p:nvPr/>
        </p:nvSpPr>
        <p:spPr bwMode="auto">
          <a:xfrm>
            <a:off x="155575" y="-319088"/>
            <a:ext cx="2209800" cy="66675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204806" name="Picture 6" descr="http://www.ecuoug.org/images/oracle11g.jpg"/>
          <p:cNvPicPr>
            <a:picLocks noChangeAspect="1" noChangeArrowheads="1"/>
          </p:cNvPicPr>
          <p:nvPr/>
        </p:nvPicPr>
        <p:blipFill>
          <a:blip r:embed="rId2" cstate="print"/>
          <a:srcRect/>
          <a:stretch>
            <a:fillRect/>
          </a:stretch>
        </p:blipFill>
        <p:spPr bwMode="auto">
          <a:xfrm>
            <a:off x="3347864" y="2924944"/>
            <a:ext cx="2762250" cy="83820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solidFill>
                  <a:schemeClr val="bg1"/>
                </a:solidFill>
              </a:rPr>
              <a:t>Oracle </a:t>
            </a:r>
            <a:r>
              <a:rPr lang="en-US" b="1" dirty="0" err="1" smtClean="0">
                <a:solidFill>
                  <a:schemeClr val="bg1"/>
                </a:solidFill>
              </a:rPr>
              <a:t>Weblogic</a:t>
            </a:r>
            <a:r>
              <a:rPr lang="en-US" b="1" dirty="0" smtClean="0">
                <a:solidFill>
                  <a:schemeClr val="bg1"/>
                </a:solidFill>
              </a:rPr>
              <a:t> Server 11g</a:t>
            </a:r>
            <a:endParaRPr lang="es-EC" b="1" dirty="0">
              <a:solidFill>
                <a:schemeClr val="bg1"/>
              </a:solidFill>
            </a:endParaRPr>
          </a:p>
        </p:txBody>
      </p:sp>
      <p:sp>
        <p:nvSpPr>
          <p:cNvPr id="3" name="2 Marcador de contenido"/>
          <p:cNvSpPr>
            <a:spLocks noGrp="1"/>
          </p:cNvSpPr>
          <p:nvPr>
            <p:ph idx="1"/>
          </p:nvPr>
        </p:nvSpPr>
        <p:spPr/>
        <p:txBody>
          <a:bodyPr/>
          <a:lstStyle/>
          <a:p>
            <a:r>
              <a:rPr lang="en-US" dirty="0" err="1" smtClean="0">
                <a:solidFill>
                  <a:schemeClr val="bg1"/>
                </a:solidFill>
              </a:rPr>
              <a:t>Servidor</a:t>
            </a:r>
            <a:r>
              <a:rPr lang="en-US" dirty="0" smtClean="0">
                <a:solidFill>
                  <a:schemeClr val="bg1"/>
                </a:solidFill>
              </a:rPr>
              <a:t> de </a:t>
            </a:r>
            <a:r>
              <a:rPr lang="en-US" dirty="0" err="1" smtClean="0">
                <a:solidFill>
                  <a:schemeClr val="bg1"/>
                </a:solidFill>
              </a:rPr>
              <a:t>aplicaciones</a:t>
            </a:r>
            <a:endParaRPr lang="es-EC" dirty="0">
              <a:solidFill>
                <a:schemeClr val="bg1"/>
              </a:solidFill>
            </a:endParaRPr>
          </a:p>
        </p:txBody>
      </p:sp>
      <p:pic>
        <p:nvPicPr>
          <p:cNvPr id="4" name="3 Imagen"/>
          <p:cNvPicPr/>
          <p:nvPr/>
        </p:nvPicPr>
        <p:blipFill>
          <a:blip r:embed="rId2" cstate="print"/>
          <a:srcRect/>
          <a:stretch>
            <a:fillRect/>
          </a:stretch>
        </p:blipFill>
        <p:spPr bwMode="auto">
          <a:xfrm>
            <a:off x="611560" y="2348880"/>
            <a:ext cx="8257540" cy="4105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err="1" smtClean="0">
                <a:solidFill>
                  <a:schemeClr val="bg1"/>
                </a:solidFill>
              </a:rPr>
              <a:t>Jdeveloper</a:t>
            </a:r>
            <a:r>
              <a:rPr lang="en-US" b="1" dirty="0" smtClean="0">
                <a:solidFill>
                  <a:schemeClr val="bg1"/>
                </a:solidFill>
              </a:rPr>
              <a:t> 11.1.1.5</a:t>
            </a:r>
            <a:endParaRPr lang="es-EC" b="1" dirty="0">
              <a:solidFill>
                <a:schemeClr val="bg1"/>
              </a:solidFill>
            </a:endParaRPr>
          </a:p>
        </p:txBody>
      </p:sp>
      <p:sp>
        <p:nvSpPr>
          <p:cNvPr id="3" name="2 Marcador de contenido"/>
          <p:cNvSpPr>
            <a:spLocks noGrp="1"/>
          </p:cNvSpPr>
          <p:nvPr>
            <p:ph idx="1"/>
          </p:nvPr>
        </p:nvSpPr>
        <p:spPr/>
        <p:txBody>
          <a:bodyPr/>
          <a:lstStyle/>
          <a:p>
            <a:r>
              <a:rPr lang="en-US" dirty="0" smtClean="0">
                <a:solidFill>
                  <a:schemeClr val="bg1"/>
                </a:solidFill>
              </a:rPr>
              <a:t>IDE</a:t>
            </a:r>
            <a:endParaRPr lang="es-EC" dirty="0">
              <a:solidFill>
                <a:schemeClr val="bg1"/>
              </a:solidFill>
            </a:endParaRPr>
          </a:p>
        </p:txBody>
      </p:sp>
      <p:pic>
        <p:nvPicPr>
          <p:cNvPr id="4" name="3 Imagen"/>
          <p:cNvPicPr/>
          <p:nvPr/>
        </p:nvPicPr>
        <p:blipFill>
          <a:blip r:embed="rId2" cstate="print"/>
          <a:srcRect/>
          <a:stretch>
            <a:fillRect/>
          </a:stretch>
        </p:blipFill>
        <p:spPr bwMode="auto">
          <a:xfrm>
            <a:off x="899592" y="2276872"/>
            <a:ext cx="7632848" cy="42667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solidFill>
                  <a:schemeClr val="bg1"/>
                </a:solidFill>
              </a:rPr>
              <a:t>AGENDA</a:t>
            </a:r>
            <a:endParaRPr lang="es-EC" b="1" dirty="0">
              <a:solidFill>
                <a:schemeClr val="bg1"/>
              </a:solidFill>
            </a:endParaRPr>
          </a:p>
        </p:txBody>
      </p:sp>
      <p:sp>
        <p:nvSpPr>
          <p:cNvPr id="3" name="2 Marcador de contenido"/>
          <p:cNvSpPr>
            <a:spLocks noGrp="1"/>
          </p:cNvSpPr>
          <p:nvPr>
            <p:ph idx="1"/>
          </p:nvPr>
        </p:nvSpPr>
        <p:spPr/>
        <p:txBody>
          <a:bodyPr>
            <a:normAutofit fontScale="70000" lnSpcReduction="20000"/>
          </a:bodyPr>
          <a:lstStyle/>
          <a:p>
            <a:pPr>
              <a:buNone/>
            </a:pPr>
            <a:r>
              <a:rPr lang="en-US" b="1" dirty="0" smtClean="0">
                <a:solidFill>
                  <a:schemeClr val="accent5"/>
                </a:solidFill>
              </a:rPr>
              <a:t>1. </a:t>
            </a:r>
            <a:r>
              <a:rPr lang="en-US" b="1" dirty="0" err="1" smtClean="0">
                <a:solidFill>
                  <a:schemeClr val="accent5"/>
                </a:solidFill>
              </a:rPr>
              <a:t>Introducción</a:t>
            </a:r>
            <a:endParaRPr lang="en-US" b="1" dirty="0" smtClean="0">
              <a:solidFill>
                <a:schemeClr val="accent5"/>
              </a:solidFill>
            </a:endParaRPr>
          </a:p>
          <a:p>
            <a:pPr>
              <a:buNone/>
            </a:pPr>
            <a:r>
              <a:rPr lang="en-US" dirty="0" smtClean="0">
                <a:solidFill>
                  <a:schemeClr val="bg1"/>
                </a:solidFill>
              </a:rPr>
              <a:t>2. </a:t>
            </a:r>
            <a:r>
              <a:rPr lang="en-US" dirty="0" err="1" smtClean="0">
                <a:solidFill>
                  <a:schemeClr val="bg1"/>
                </a:solidFill>
              </a:rPr>
              <a:t>Objetivos</a:t>
            </a:r>
            <a:endParaRPr lang="en-US" dirty="0" smtClean="0">
              <a:solidFill>
                <a:schemeClr val="bg1"/>
              </a:solidFill>
            </a:endParaRPr>
          </a:p>
          <a:p>
            <a:pPr>
              <a:buNone/>
            </a:pPr>
            <a:r>
              <a:rPr lang="en-US" dirty="0" smtClean="0">
                <a:solidFill>
                  <a:schemeClr val="bg1"/>
                </a:solidFill>
              </a:rPr>
              <a:t>3. </a:t>
            </a:r>
            <a:r>
              <a:rPr lang="en-US" dirty="0" err="1" smtClean="0">
                <a:solidFill>
                  <a:schemeClr val="bg1"/>
                </a:solidFill>
              </a:rPr>
              <a:t>Herramientas</a:t>
            </a:r>
            <a:endParaRPr lang="en-US" dirty="0" smtClean="0">
              <a:solidFill>
                <a:schemeClr val="bg1"/>
              </a:solidFill>
            </a:endParaRPr>
          </a:p>
          <a:p>
            <a:pPr>
              <a:buNone/>
            </a:pPr>
            <a:r>
              <a:rPr lang="en-US" dirty="0" smtClean="0">
                <a:solidFill>
                  <a:schemeClr val="bg1"/>
                </a:solidFill>
              </a:rPr>
              <a:t>4. Cloud Computing</a:t>
            </a:r>
          </a:p>
          <a:p>
            <a:pPr>
              <a:buNone/>
            </a:pPr>
            <a:r>
              <a:rPr lang="en-US" dirty="0" smtClean="0">
                <a:solidFill>
                  <a:schemeClr val="bg1"/>
                </a:solidFill>
              </a:rPr>
              <a:t>5. </a:t>
            </a:r>
            <a:r>
              <a:rPr lang="en-US" dirty="0" err="1" smtClean="0">
                <a:solidFill>
                  <a:schemeClr val="bg1"/>
                </a:solidFill>
              </a:rPr>
              <a:t>Arquitectura</a:t>
            </a:r>
            <a:r>
              <a:rPr lang="en-US" dirty="0" smtClean="0">
                <a:solidFill>
                  <a:schemeClr val="bg1"/>
                </a:solidFill>
              </a:rPr>
              <a:t> y </a:t>
            </a:r>
            <a:r>
              <a:rPr lang="en-US" dirty="0" err="1" smtClean="0">
                <a:solidFill>
                  <a:schemeClr val="bg1"/>
                </a:solidFill>
              </a:rPr>
              <a:t>Diseño</a:t>
            </a:r>
            <a:endParaRPr lang="en-US" dirty="0" smtClean="0">
              <a:solidFill>
                <a:schemeClr val="bg1"/>
              </a:solidFill>
            </a:endParaRPr>
          </a:p>
          <a:p>
            <a:pPr>
              <a:buNone/>
            </a:pPr>
            <a:r>
              <a:rPr lang="en-US" dirty="0" smtClean="0">
                <a:solidFill>
                  <a:schemeClr val="bg1"/>
                </a:solidFill>
              </a:rPr>
              <a:t>6. </a:t>
            </a:r>
            <a:r>
              <a:rPr lang="en-US" dirty="0" err="1" smtClean="0">
                <a:solidFill>
                  <a:schemeClr val="bg1"/>
                </a:solidFill>
              </a:rPr>
              <a:t>Metodología</a:t>
            </a:r>
            <a:endParaRPr lang="en-US" dirty="0" smtClean="0">
              <a:solidFill>
                <a:schemeClr val="bg1"/>
              </a:solidFill>
            </a:endParaRPr>
          </a:p>
          <a:p>
            <a:pPr>
              <a:buNone/>
            </a:pPr>
            <a:r>
              <a:rPr lang="en-US" dirty="0" smtClean="0">
                <a:solidFill>
                  <a:schemeClr val="bg1"/>
                </a:solidFill>
              </a:rPr>
              <a:t>7. </a:t>
            </a:r>
            <a:r>
              <a:rPr lang="en-US" dirty="0" err="1" smtClean="0">
                <a:solidFill>
                  <a:schemeClr val="bg1"/>
                </a:solidFill>
              </a:rPr>
              <a:t>Negocio</a:t>
            </a:r>
            <a:endParaRPr lang="en-US" dirty="0" smtClean="0">
              <a:solidFill>
                <a:schemeClr val="bg1"/>
              </a:solidFill>
            </a:endParaRPr>
          </a:p>
          <a:p>
            <a:pPr>
              <a:buNone/>
            </a:pPr>
            <a:r>
              <a:rPr lang="en-US" dirty="0" smtClean="0">
                <a:solidFill>
                  <a:schemeClr val="bg1"/>
                </a:solidFill>
              </a:rPr>
              <a:t>8. </a:t>
            </a:r>
            <a:r>
              <a:rPr lang="en-US" dirty="0" err="1" smtClean="0">
                <a:solidFill>
                  <a:schemeClr val="bg1"/>
                </a:solidFill>
              </a:rPr>
              <a:t>Pruebas</a:t>
            </a:r>
            <a:endParaRPr lang="en-US" dirty="0" smtClean="0">
              <a:solidFill>
                <a:schemeClr val="bg1"/>
              </a:solidFill>
            </a:endParaRPr>
          </a:p>
          <a:p>
            <a:pPr>
              <a:buNone/>
            </a:pPr>
            <a:r>
              <a:rPr lang="en-US" dirty="0" smtClean="0">
                <a:solidFill>
                  <a:schemeClr val="bg1"/>
                </a:solidFill>
              </a:rPr>
              <a:t>9. </a:t>
            </a:r>
            <a:r>
              <a:rPr lang="en-US" dirty="0" err="1" smtClean="0">
                <a:solidFill>
                  <a:schemeClr val="bg1"/>
                </a:solidFill>
              </a:rPr>
              <a:t>Experiencia</a:t>
            </a:r>
            <a:endParaRPr lang="en-US" dirty="0" smtClean="0">
              <a:solidFill>
                <a:schemeClr val="bg1"/>
              </a:solidFill>
            </a:endParaRPr>
          </a:p>
          <a:p>
            <a:pPr>
              <a:buNone/>
            </a:pPr>
            <a:r>
              <a:rPr lang="en-US" dirty="0" smtClean="0">
                <a:solidFill>
                  <a:schemeClr val="bg1"/>
                </a:solidFill>
              </a:rPr>
              <a:t>10. </a:t>
            </a:r>
            <a:r>
              <a:rPr lang="en-US" dirty="0" err="1" smtClean="0">
                <a:solidFill>
                  <a:schemeClr val="bg1"/>
                </a:solidFill>
              </a:rPr>
              <a:t>Conclusiones</a:t>
            </a:r>
            <a:endParaRPr lang="en-US" dirty="0" smtClean="0">
              <a:solidFill>
                <a:schemeClr val="bg1"/>
              </a:solidFill>
            </a:endParaRPr>
          </a:p>
          <a:p>
            <a:pPr>
              <a:buNone/>
            </a:pPr>
            <a:r>
              <a:rPr lang="en-US" dirty="0" smtClean="0">
                <a:solidFill>
                  <a:schemeClr val="bg1"/>
                </a:solidFill>
              </a:rPr>
              <a:t>11. </a:t>
            </a:r>
            <a:r>
              <a:rPr lang="en-US" dirty="0" err="1" smtClean="0">
                <a:solidFill>
                  <a:schemeClr val="bg1"/>
                </a:solidFill>
              </a:rPr>
              <a:t>Recomendaciones</a:t>
            </a:r>
            <a:endParaRPr lang="en-US" dirty="0" smtClean="0">
              <a:solidFill>
                <a:schemeClr val="bg1"/>
              </a:solidFill>
            </a:endParaRPr>
          </a:p>
          <a:p>
            <a:pPr>
              <a:buNone/>
            </a:pPr>
            <a:r>
              <a:rPr lang="en-US" dirty="0" smtClean="0">
                <a:solidFill>
                  <a:schemeClr val="bg1"/>
                </a:solidFill>
              </a:rPr>
              <a:t>12. </a:t>
            </a:r>
            <a:r>
              <a:rPr lang="en-US" dirty="0" err="1" smtClean="0">
                <a:solidFill>
                  <a:schemeClr val="bg1"/>
                </a:solidFill>
              </a:rPr>
              <a:t>Bibliografía</a:t>
            </a:r>
            <a:endParaRPr lang="es-EC"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solidFill>
                  <a:schemeClr val="bg1"/>
                </a:solidFill>
              </a:rPr>
              <a:t>OUM 5.2</a:t>
            </a:r>
            <a:endParaRPr lang="es-EC" b="1" dirty="0">
              <a:solidFill>
                <a:schemeClr val="bg1"/>
              </a:solidFill>
            </a:endParaRPr>
          </a:p>
        </p:txBody>
      </p:sp>
      <p:sp>
        <p:nvSpPr>
          <p:cNvPr id="3" name="2 Marcador de contenido"/>
          <p:cNvSpPr>
            <a:spLocks noGrp="1"/>
          </p:cNvSpPr>
          <p:nvPr>
            <p:ph idx="1"/>
          </p:nvPr>
        </p:nvSpPr>
        <p:spPr/>
        <p:txBody>
          <a:bodyPr/>
          <a:lstStyle/>
          <a:p>
            <a:r>
              <a:rPr lang="en-US" dirty="0" err="1" smtClean="0">
                <a:solidFill>
                  <a:schemeClr val="bg1"/>
                </a:solidFill>
              </a:rPr>
              <a:t>Herramienta</a:t>
            </a:r>
            <a:r>
              <a:rPr lang="en-US" dirty="0" smtClean="0">
                <a:solidFill>
                  <a:schemeClr val="bg1"/>
                </a:solidFill>
              </a:rPr>
              <a:t> de </a:t>
            </a:r>
            <a:r>
              <a:rPr lang="en-US" dirty="0" err="1" smtClean="0">
                <a:solidFill>
                  <a:schemeClr val="bg1"/>
                </a:solidFill>
              </a:rPr>
              <a:t>metodología</a:t>
            </a:r>
            <a:r>
              <a:rPr lang="en-US" dirty="0" smtClean="0">
                <a:solidFill>
                  <a:schemeClr val="bg1"/>
                </a:solidFill>
              </a:rPr>
              <a:t> OUM.</a:t>
            </a:r>
            <a:endParaRPr lang="es-EC" dirty="0">
              <a:solidFill>
                <a:schemeClr val="bg1"/>
              </a:solidFill>
            </a:endParaRPr>
          </a:p>
        </p:txBody>
      </p:sp>
      <p:pic>
        <p:nvPicPr>
          <p:cNvPr id="4" name="3 Imagen"/>
          <p:cNvPicPr/>
          <p:nvPr/>
        </p:nvPicPr>
        <p:blipFill>
          <a:blip r:embed="rId2" cstate="print"/>
          <a:srcRect/>
          <a:stretch>
            <a:fillRect/>
          </a:stretch>
        </p:blipFill>
        <p:spPr bwMode="auto">
          <a:xfrm>
            <a:off x="611560" y="2492896"/>
            <a:ext cx="8257540" cy="36268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solidFill>
                  <a:schemeClr val="bg1"/>
                </a:solidFill>
              </a:rPr>
              <a:t>AGENDA</a:t>
            </a:r>
            <a:endParaRPr lang="es-EC" b="1" dirty="0">
              <a:solidFill>
                <a:schemeClr val="bg1"/>
              </a:solidFill>
            </a:endParaRPr>
          </a:p>
        </p:txBody>
      </p:sp>
      <p:sp>
        <p:nvSpPr>
          <p:cNvPr id="3" name="2 Marcador de contenido"/>
          <p:cNvSpPr>
            <a:spLocks noGrp="1"/>
          </p:cNvSpPr>
          <p:nvPr>
            <p:ph idx="1"/>
          </p:nvPr>
        </p:nvSpPr>
        <p:spPr/>
        <p:txBody>
          <a:bodyPr>
            <a:normAutofit fontScale="70000" lnSpcReduction="20000"/>
          </a:bodyPr>
          <a:lstStyle/>
          <a:p>
            <a:pPr>
              <a:buNone/>
            </a:pPr>
            <a:r>
              <a:rPr lang="en-US" dirty="0" smtClean="0">
                <a:solidFill>
                  <a:schemeClr val="bg1"/>
                </a:solidFill>
              </a:rPr>
              <a:t>1. </a:t>
            </a:r>
            <a:r>
              <a:rPr lang="en-US" dirty="0" err="1" smtClean="0">
                <a:solidFill>
                  <a:schemeClr val="bg1"/>
                </a:solidFill>
              </a:rPr>
              <a:t>Introducción</a:t>
            </a:r>
            <a:endParaRPr lang="en-US" dirty="0" smtClean="0">
              <a:solidFill>
                <a:schemeClr val="bg1"/>
              </a:solidFill>
            </a:endParaRPr>
          </a:p>
          <a:p>
            <a:pPr>
              <a:buNone/>
            </a:pPr>
            <a:r>
              <a:rPr lang="en-US" dirty="0" smtClean="0">
                <a:solidFill>
                  <a:schemeClr val="bg1"/>
                </a:solidFill>
              </a:rPr>
              <a:t>2. </a:t>
            </a:r>
            <a:r>
              <a:rPr lang="en-US" dirty="0" err="1" smtClean="0">
                <a:solidFill>
                  <a:schemeClr val="bg1"/>
                </a:solidFill>
              </a:rPr>
              <a:t>Objetivos</a:t>
            </a:r>
            <a:endParaRPr lang="en-US" dirty="0" smtClean="0">
              <a:solidFill>
                <a:schemeClr val="bg1"/>
              </a:solidFill>
            </a:endParaRPr>
          </a:p>
          <a:p>
            <a:pPr>
              <a:buNone/>
            </a:pPr>
            <a:r>
              <a:rPr lang="en-US" dirty="0" smtClean="0">
                <a:solidFill>
                  <a:schemeClr val="bg1"/>
                </a:solidFill>
              </a:rPr>
              <a:t>3. </a:t>
            </a:r>
            <a:r>
              <a:rPr lang="en-US" dirty="0" err="1" smtClean="0">
                <a:solidFill>
                  <a:schemeClr val="bg1"/>
                </a:solidFill>
              </a:rPr>
              <a:t>Herramientas</a:t>
            </a:r>
            <a:endParaRPr lang="en-US" dirty="0" smtClean="0">
              <a:solidFill>
                <a:schemeClr val="bg1"/>
              </a:solidFill>
            </a:endParaRPr>
          </a:p>
          <a:p>
            <a:pPr>
              <a:buNone/>
            </a:pPr>
            <a:r>
              <a:rPr lang="en-US" b="1" dirty="0" smtClean="0">
                <a:solidFill>
                  <a:schemeClr val="accent5"/>
                </a:solidFill>
              </a:rPr>
              <a:t>4. Cloud Computing</a:t>
            </a:r>
          </a:p>
          <a:p>
            <a:pPr>
              <a:buNone/>
            </a:pPr>
            <a:r>
              <a:rPr lang="en-US" dirty="0" smtClean="0">
                <a:solidFill>
                  <a:schemeClr val="bg1"/>
                </a:solidFill>
              </a:rPr>
              <a:t>5. </a:t>
            </a:r>
            <a:r>
              <a:rPr lang="en-US" dirty="0" err="1" smtClean="0">
                <a:solidFill>
                  <a:schemeClr val="bg1"/>
                </a:solidFill>
              </a:rPr>
              <a:t>Arquitectura</a:t>
            </a:r>
            <a:r>
              <a:rPr lang="en-US" dirty="0" smtClean="0">
                <a:solidFill>
                  <a:schemeClr val="bg1"/>
                </a:solidFill>
              </a:rPr>
              <a:t> y </a:t>
            </a:r>
            <a:r>
              <a:rPr lang="en-US" dirty="0" err="1" smtClean="0">
                <a:solidFill>
                  <a:schemeClr val="bg1"/>
                </a:solidFill>
              </a:rPr>
              <a:t>Diseño</a:t>
            </a:r>
            <a:endParaRPr lang="en-US" dirty="0" smtClean="0">
              <a:solidFill>
                <a:schemeClr val="bg1"/>
              </a:solidFill>
            </a:endParaRPr>
          </a:p>
          <a:p>
            <a:pPr>
              <a:buNone/>
            </a:pPr>
            <a:r>
              <a:rPr lang="en-US" dirty="0" smtClean="0">
                <a:solidFill>
                  <a:schemeClr val="bg1"/>
                </a:solidFill>
              </a:rPr>
              <a:t>6. </a:t>
            </a:r>
            <a:r>
              <a:rPr lang="en-US" dirty="0" err="1" smtClean="0">
                <a:solidFill>
                  <a:schemeClr val="bg1"/>
                </a:solidFill>
              </a:rPr>
              <a:t>Metodología</a:t>
            </a:r>
            <a:endParaRPr lang="en-US" dirty="0" smtClean="0">
              <a:solidFill>
                <a:schemeClr val="bg1"/>
              </a:solidFill>
            </a:endParaRPr>
          </a:p>
          <a:p>
            <a:pPr>
              <a:buNone/>
            </a:pPr>
            <a:r>
              <a:rPr lang="en-US" dirty="0" smtClean="0">
                <a:solidFill>
                  <a:schemeClr val="bg1"/>
                </a:solidFill>
              </a:rPr>
              <a:t>7. </a:t>
            </a:r>
            <a:r>
              <a:rPr lang="en-US" dirty="0" err="1" smtClean="0">
                <a:solidFill>
                  <a:schemeClr val="bg1"/>
                </a:solidFill>
              </a:rPr>
              <a:t>Negocio</a:t>
            </a:r>
            <a:endParaRPr lang="en-US" dirty="0" smtClean="0">
              <a:solidFill>
                <a:schemeClr val="bg1"/>
              </a:solidFill>
            </a:endParaRPr>
          </a:p>
          <a:p>
            <a:pPr>
              <a:buNone/>
            </a:pPr>
            <a:r>
              <a:rPr lang="en-US" dirty="0" smtClean="0">
                <a:solidFill>
                  <a:schemeClr val="bg1"/>
                </a:solidFill>
              </a:rPr>
              <a:t>8. </a:t>
            </a:r>
            <a:r>
              <a:rPr lang="en-US" dirty="0" err="1" smtClean="0">
                <a:solidFill>
                  <a:schemeClr val="bg1"/>
                </a:solidFill>
              </a:rPr>
              <a:t>Pruebas</a:t>
            </a:r>
            <a:endParaRPr lang="en-US" dirty="0" smtClean="0">
              <a:solidFill>
                <a:schemeClr val="bg1"/>
              </a:solidFill>
            </a:endParaRPr>
          </a:p>
          <a:p>
            <a:pPr>
              <a:buNone/>
            </a:pPr>
            <a:r>
              <a:rPr lang="en-US" dirty="0" smtClean="0">
                <a:solidFill>
                  <a:schemeClr val="bg1"/>
                </a:solidFill>
              </a:rPr>
              <a:t>9. </a:t>
            </a:r>
            <a:r>
              <a:rPr lang="en-US" dirty="0" err="1" smtClean="0">
                <a:solidFill>
                  <a:schemeClr val="bg1"/>
                </a:solidFill>
              </a:rPr>
              <a:t>Experiencia</a:t>
            </a:r>
            <a:endParaRPr lang="en-US" dirty="0" smtClean="0">
              <a:solidFill>
                <a:schemeClr val="bg1"/>
              </a:solidFill>
            </a:endParaRPr>
          </a:p>
          <a:p>
            <a:pPr>
              <a:buNone/>
            </a:pPr>
            <a:r>
              <a:rPr lang="en-US" dirty="0" smtClean="0">
                <a:solidFill>
                  <a:schemeClr val="bg1"/>
                </a:solidFill>
              </a:rPr>
              <a:t>10. </a:t>
            </a:r>
            <a:r>
              <a:rPr lang="en-US" dirty="0" err="1" smtClean="0">
                <a:solidFill>
                  <a:schemeClr val="bg1"/>
                </a:solidFill>
              </a:rPr>
              <a:t>Conclusiones</a:t>
            </a:r>
            <a:endParaRPr lang="en-US" dirty="0" smtClean="0">
              <a:solidFill>
                <a:schemeClr val="bg1"/>
              </a:solidFill>
            </a:endParaRPr>
          </a:p>
          <a:p>
            <a:pPr>
              <a:buNone/>
            </a:pPr>
            <a:r>
              <a:rPr lang="en-US" dirty="0" smtClean="0">
                <a:solidFill>
                  <a:schemeClr val="bg1"/>
                </a:solidFill>
              </a:rPr>
              <a:t>11. </a:t>
            </a:r>
            <a:r>
              <a:rPr lang="en-US" dirty="0" err="1" smtClean="0">
                <a:solidFill>
                  <a:schemeClr val="bg1"/>
                </a:solidFill>
              </a:rPr>
              <a:t>Recomendaciones</a:t>
            </a:r>
            <a:endParaRPr lang="en-US" dirty="0" smtClean="0">
              <a:solidFill>
                <a:schemeClr val="bg1"/>
              </a:solidFill>
            </a:endParaRPr>
          </a:p>
          <a:p>
            <a:pPr>
              <a:buNone/>
            </a:pPr>
            <a:r>
              <a:rPr lang="en-US" dirty="0" smtClean="0">
                <a:solidFill>
                  <a:schemeClr val="bg1"/>
                </a:solidFill>
              </a:rPr>
              <a:t>12. </a:t>
            </a:r>
            <a:r>
              <a:rPr lang="en-US" dirty="0" err="1" smtClean="0">
                <a:solidFill>
                  <a:schemeClr val="bg1"/>
                </a:solidFill>
              </a:rPr>
              <a:t>Bibliografía</a:t>
            </a:r>
            <a:endParaRPr lang="es-EC"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74999"/>
            <a:ext cx="7772400" cy="1470025"/>
          </a:xfrm>
        </p:spPr>
        <p:txBody>
          <a:bodyPr/>
          <a:lstStyle/>
          <a:p>
            <a:r>
              <a:rPr lang="es-ES" b="1" dirty="0" smtClean="0">
                <a:solidFill>
                  <a:schemeClr val="bg1"/>
                </a:solidFill>
              </a:rPr>
              <a:t>CLOUD COMPUTING</a:t>
            </a:r>
            <a:endParaRPr lang="es-ES" b="1" dirty="0">
              <a:solidFill>
                <a:schemeClr val="bg1"/>
              </a:solidFill>
            </a:endParaRPr>
          </a:p>
        </p:txBody>
      </p:sp>
    </p:spTree>
    <p:extLst>
      <p:ext uri="{BB962C8B-B14F-4D97-AF65-F5344CB8AC3E}">
        <p14:creationId xmlns="" xmlns:p14="http://schemas.microsoft.com/office/powerpoint/2010/main" val="7539957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err="1" smtClean="0">
                <a:solidFill>
                  <a:schemeClr val="bg1"/>
                </a:solidFill>
              </a:rPr>
              <a:t>Concepto</a:t>
            </a:r>
            <a:r>
              <a:rPr lang="en-US" b="1" dirty="0" smtClean="0">
                <a:solidFill>
                  <a:schemeClr val="bg1"/>
                </a:solidFill>
              </a:rPr>
              <a:t> de Cloud Computing</a:t>
            </a:r>
            <a:endParaRPr lang="es-EC" b="1" dirty="0">
              <a:solidFill>
                <a:schemeClr val="bg1"/>
              </a:solidFill>
            </a:endParaRPr>
          </a:p>
        </p:txBody>
      </p:sp>
      <p:graphicFrame>
        <p:nvGraphicFramePr>
          <p:cNvPr id="9" name="8 Marcador de contenido"/>
          <p:cNvGraphicFramePr>
            <a:graphicFrameLocks noGrp="1"/>
          </p:cNvGraphicFramePr>
          <p:nvPr>
            <p:ph idx="1"/>
          </p:nvPr>
        </p:nvGraphicFramePr>
        <p:xfrm>
          <a:off x="467544" y="141277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err="1" smtClean="0">
                <a:solidFill>
                  <a:schemeClr val="bg1"/>
                </a:solidFill>
              </a:rPr>
              <a:t>Categorías</a:t>
            </a:r>
            <a:r>
              <a:rPr lang="en-US" b="1" dirty="0" smtClean="0">
                <a:solidFill>
                  <a:schemeClr val="bg1"/>
                </a:solidFill>
              </a:rPr>
              <a:t> de Cloud Computing</a:t>
            </a:r>
            <a:endParaRPr lang="es-EC" b="1" dirty="0">
              <a:solidFill>
                <a:schemeClr val="bg1"/>
              </a:solidFill>
            </a:endParaRPr>
          </a:p>
        </p:txBody>
      </p:sp>
      <p:sp>
        <p:nvSpPr>
          <p:cNvPr id="3" name="2 Marcador de contenido"/>
          <p:cNvSpPr>
            <a:spLocks noGrp="1"/>
          </p:cNvSpPr>
          <p:nvPr>
            <p:ph idx="1"/>
          </p:nvPr>
        </p:nvSpPr>
        <p:spPr/>
        <p:txBody>
          <a:bodyPr/>
          <a:lstStyle/>
          <a:p>
            <a:r>
              <a:rPr lang="en-US" dirty="0" smtClean="0">
                <a:solidFill>
                  <a:schemeClr val="bg1"/>
                </a:solidFill>
              </a:rPr>
              <a:t>Software</a:t>
            </a:r>
          </a:p>
          <a:p>
            <a:r>
              <a:rPr lang="en-US" dirty="0" err="1" smtClean="0">
                <a:solidFill>
                  <a:schemeClr val="bg1"/>
                </a:solidFill>
              </a:rPr>
              <a:t>Plataforma</a:t>
            </a:r>
            <a:endParaRPr lang="en-US" dirty="0" smtClean="0">
              <a:solidFill>
                <a:schemeClr val="bg1"/>
              </a:solidFill>
            </a:endParaRPr>
          </a:p>
          <a:p>
            <a:r>
              <a:rPr lang="en-US" dirty="0" err="1" smtClean="0">
                <a:solidFill>
                  <a:schemeClr val="bg1"/>
                </a:solidFill>
              </a:rPr>
              <a:t>Infraestructura</a:t>
            </a:r>
            <a:endParaRPr lang="es-EC" dirty="0">
              <a:solidFill>
                <a:schemeClr val="bg1"/>
              </a:solidFill>
            </a:endParaRPr>
          </a:p>
        </p:txBody>
      </p:sp>
      <p:pic>
        <p:nvPicPr>
          <p:cNvPr id="1027" name="Picture 3"/>
          <p:cNvPicPr>
            <a:picLocks noChangeAspect="1" noChangeArrowheads="1"/>
          </p:cNvPicPr>
          <p:nvPr/>
        </p:nvPicPr>
        <p:blipFill>
          <a:blip r:embed="rId3" cstate="print"/>
          <a:srcRect/>
          <a:stretch>
            <a:fillRect/>
          </a:stretch>
        </p:blipFill>
        <p:spPr bwMode="auto">
          <a:xfrm>
            <a:off x="4572000" y="2780928"/>
            <a:ext cx="3829050" cy="346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err="1" smtClean="0">
                <a:solidFill>
                  <a:schemeClr val="bg1"/>
                </a:solidFill>
              </a:rPr>
              <a:t>Ventajas</a:t>
            </a:r>
            <a:r>
              <a:rPr lang="en-US" b="1" dirty="0" smtClean="0">
                <a:solidFill>
                  <a:schemeClr val="bg1"/>
                </a:solidFill>
              </a:rPr>
              <a:t> de Cloud Computing</a:t>
            </a:r>
            <a:endParaRPr lang="es-EC" b="1" dirty="0">
              <a:solidFill>
                <a:schemeClr val="bg1"/>
              </a:solidFill>
            </a:endParaRPr>
          </a:p>
        </p:txBody>
      </p:sp>
      <p:sp>
        <p:nvSpPr>
          <p:cNvPr id="3" name="2 Marcador de contenido"/>
          <p:cNvSpPr>
            <a:spLocks noGrp="1"/>
          </p:cNvSpPr>
          <p:nvPr>
            <p:ph idx="1"/>
          </p:nvPr>
        </p:nvSpPr>
        <p:spPr/>
        <p:txBody>
          <a:bodyPr/>
          <a:lstStyle/>
          <a:p>
            <a:r>
              <a:rPr lang="en-US" dirty="0" err="1" smtClean="0">
                <a:solidFill>
                  <a:schemeClr val="bg1"/>
                </a:solidFill>
              </a:rPr>
              <a:t>Rápida</a:t>
            </a:r>
            <a:endParaRPr lang="en-US" dirty="0" smtClean="0">
              <a:solidFill>
                <a:schemeClr val="bg1"/>
              </a:solidFill>
            </a:endParaRPr>
          </a:p>
          <a:p>
            <a:r>
              <a:rPr lang="en-US" dirty="0" smtClean="0">
                <a:solidFill>
                  <a:schemeClr val="bg1"/>
                </a:solidFill>
              </a:rPr>
              <a:t>Actual</a:t>
            </a:r>
          </a:p>
          <a:p>
            <a:r>
              <a:rPr lang="en-US" dirty="0" err="1" smtClean="0">
                <a:solidFill>
                  <a:schemeClr val="bg1"/>
                </a:solidFill>
              </a:rPr>
              <a:t>Elástica</a:t>
            </a:r>
            <a:endParaRPr lang="en-US" dirty="0" smtClean="0">
              <a:solidFill>
                <a:schemeClr val="bg1"/>
              </a:solidFill>
            </a:endParaRPr>
          </a:p>
          <a:p>
            <a:r>
              <a:rPr lang="en-US" dirty="0" err="1" smtClean="0">
                <a:solidFill>
                  <a:schemeClr val="bg1"/>
                </a:solidFill>
              </a:rPr>
              <a:t>Económica</a:t>
            </a:r>
            <a:endParaRPr lang="es-EC" dirty="0">
              <a:solidFill>
                <a:schemeClr val="bg1"/>
              </a:solidFill>
            </a:endParaRPr>
          </a:p>
        </p:txBody>
      </p:sp>
      <p:pic>
        <p:nvPicPr>
          <p:cNvPr id="4098" name="Picture 2" descr="http://t0.gstatic.com/images?q=tbn:ANd9GcT9TeB06JMkibG3qRWT6AXncPYQcqIgk_9Qghv1nDsgAB9cKrI5"/>
          <p:cNvPicPr>
            <a:picLocks noChangeAspect="1" noChangeArrowheads="1"/>
          </p:cNvPicPr>
          <p:nvPr/>
        </p:nvPicPr>
        <p:blipFill>
          <a:blip r:embed="rId3" cstate="print"/>
          <a:srcRect/>
          <a:stretch>
            <a:fillRect/>
          </a:stretch>
        </p:blipFill>
        <p:spPr bwMode="auto">
          <a:xfrm>
            <a:off x="5508104" y="2936339"/>
            <a:ext cx="1368152" cy="1398702"/>
          </a:xfrm>
          <a:prstGeom prst="rect">
            <a:avLst/>
          </a:prstGeom>
          <a:noFill/>
        </p:spPr>
      </p:pic>
      <p:sp>
        <p:nvSpPr>
          <p:cNvPr id="4100" name="AutoShape 4" descr="data:image/jpeg;base64,/9j/4AAQSkZJRgABAQAAAQABAAD/2wCEAAkGBhMSERUTEhQWFBUVGBcYFRcVFxQYGBUUFBgXFBUUGBQXHCYeGBojGRQXHy8gIycpLCwsFR4xNTAsNSYrLCkBCQoKDgwOGg8PGikkHyQvKioqLiwpLCwtLCwpKSwsLCksKSwtLCwsLCwsLCwtKSwsLCwsLCksLCwpLCwsKSkpLP/AABEIAMwAzAMBIgACEQEDEQH/xAAcAAABBQEBAQAAAAAAAAAAAAAAAwQFBgcCAQj/xABCEAABAwEFBAgDBAkDBQEAAAABAAIDEQQFEiExBkFRYQcTIjJxgZGhQlKxFGLB0RUjM3KCkqKy8FPC8SQ0NUPhFv/EABoBAAIDAQEAAAAAAAAAAAAAAAADAQIEBQb/xAAtEQACAQQCAQIEBgMBAAAAAAAAAQIDESExBBJBIlETYZGhFDJxgdHwI0KxFf/aAAwDAQACEQMRAD8A3FCEIAEIQgAQhQdv2uhjcWNxSuGoYKgHgXHKqlJvRDdicQqyNtONnkp4tPsntl2ts7zQuMZ4SDD/AFae6s4SXgjsiZQuWPBFQQQd4zHqulQsCEIQAIQhAAhCEACEIQAIQhAAhCEACEIQAIQhAAhCEACEIQBXdtL0dHE2Nho+YltRqGAdsj1A802ue52tYMk02vdW3Wdp0EbiPEuof7Qp+zMyC0RVooRJ5PDZm8E2tF1Ru3BL2i2MZqV5Z7e1+gr5IvYErkOLslgOKzvLeLdWnxbopKwbWCoZaG9U75h3D5nNvnlzUh1LTyTC3XViGYqovGWy2UT7XVzGYXqpFmtEtlP6vtR1zjd/tPwn2Sdu6SRGKuEcdfhPWvd/S1rfdLlBoupJl7Qsyd0vN4jygf8AjMvYumOOtHOaP3o5Wj1Dn09FQsaYhUix9KtmeaEsP7kjT/TIGE+SsV37UWaYhrJQHH4H9h3k11K+VUASqEJC02rDoC48B+J3IAXUJeG2VlhJaZA9w+GMF58OzkD4lMLyue0Wk/rZC1n+mwlrfOmbvNFj2RijGTQmxhHyxbk/BwekJpPZs8xHE4B7VUhdu2MErg04onHQSCgJ4BwqEC7mjKgTG9LkY5pyV3CJVTZa0KA2QvFz43RvNXRENqdSw90n0I8lPpDVnYancEIQoJBCEIAEIQgCl7cREWqyybiHsPjVrh+KsERpHXkkNq7v6yJrhrG9r/LNp9nJeU0gryTlL0pCmstlesUfX25rXZtjaXkbicg0HzNfJW+0WhkbauIaP8yAVG2RvZv2m0ONe60ZDmcq6BWJlqjtDnGlQw0LjSmIatB0qN9NNNVM43lkhS6xxsr2023bmvEUbZHFwq2OEB0zxpiLndmFn3j5JW5L9tNQZ8EbKUERxSPHN09aE+qczusoLgxgFTVzwM3nm7U0/wCE3Nmjd3H08/wKq+ngF38k44xTjIgO3f5vVdvW5yx2LQjR1AfUFcT2GRuYz8MinVh2hp+rtFaaBx1HjxHNXjdayQ374OLHeoPYeA1/ICjuY/JLS4Hd5jHeLWn6hJXrcwLcbO0w5im7mCoV1tczJ2Y3O/NUlDzEupeGOLdsvYZe/ZovFowH1ZRVu8ejhlP+ltMkPBjz1sfv2m+6ln3pzSL705pQwZbN7X2+7JRHeAMtldRvXxkvbESaNca5tbuNaclok+02EYmjrW61jq4jxaMx6KgTXgHAtdmCCCDoQciCu7ZYZZLKy02J5jtEBwuHwyhlMiNKlpB8a6K8LN2ZSV0rot7Nv43aGnihu2UZPeVS2E6S7LNaDFbII4pyaGQtGbxkcROnjqN9dVrhsrCO60g8gmOUYu1ivVvNyKsduErag1S7tCmxu8RTHAKMeK0GgOhAHv5pxJlVTdPRVqxEbO5W2UDQx1Pk4U/uKtiquzbcVrmd8rAP5nV/2q1JdTY2GgQhCWWBCEIAEIQgDmRgIIOhFPVQt9YhDgGpyr+KmpJA0Ek0AzKrd9W7E7CN2vjwTqMHOVkJrVFTjdkPY2RwsMeYa0Ve/QlztSDveeWmSZWm/wDsiOMCONoo1jeA4neonaW/wJDAK1aGvcdxx4sIH8pPmq++9OavXdpdV4KUE3Hs/JZH3kkH3mq068iU9/RsxZiprQgVzoeKzqLeh7klsmY9ons7rj4HMehTuPamJ+UzafeGY9NVSLU97AC4EA6VTX7aTpUoyicM1W6rdgzgeJIz3mVr5je0p3eN2NlZ1kWYOree8U3FY9FeUjDiYXNPEVCs9xdJDonUnFRvcBqPvN3+ITFNop1R3e1lcyrm5jeOChXXgtHnZFa4uvszg4fEBx4Ebis+v64sNXx5cRuH5KZQ7ZiClbDGjrwVo2DvHG20xHdgcPMFp+gWcS2gtNDkVPdG94H7Y8VyfE7+khw/FKWy7I7pIuodm1R9l4IbJTKu5r/HKnor30M9KfW4bFandsZRPO/gw/h/lKtte7FDOzhX2NVl9ntDmOD2mjmmoPMJlVeopT0fa9pZUt81G2+Wgd4KB6MNs/0jYWvd+0i7Eh4upUHxonV/WyjHU1OQ57kUwmPNjYexLKfjfQfusy+pKsSZ3PYepgjj3taK/vHN3uSnipJ3dy6VkCEIVSQQhCABCSltAbz5BUva/bC0RNwwNDSfiIxEc88vZWjFy0Q3YsG0FrwhorocRHEjuDwB7X8IVWktXHVIyuc2NokkdI/V7nGpLiBXyGg8FFWi1rr0Kapx+ZxeRUdSfyGO0d2S2mWMQtaXUdicSBk3NrfdyZQbES17VcsyNK8gVaLnaQ0vOpOXgN6kjaahTLjRlLsxP46VNdF4IW6NiYY3dZIMRpk0moaePipn9HRDcT4lJvtSTFoTY0FHRlnzZSeWLyXRC8jE2tABQ5jLiN6RfsfZ8zG0MJJPHM7gdw5JWG0J9HMl1KQ2lyX7lZt1zyNdhwYhTUAUNBU+ihbyuvEwtewsB3htDx1pwWkskXkpByIBB1qEqy00aVVe7mR3XYLRYpeussuKnejdkJG72O3ee5XXro7bCZ4AQ4ZSxO7zHbwR9DoQnd67ORua50YLXCpAbmCeFFQvtktml6+AfrAQJGOJDZIx3mOH0O45pTo2zD6Gqnybu0xhtNcgaMQHYO/ewn8FG7FB0dvjB0IeK7j2D+S0mfqrVCLRCKxvqHsOrHfExw3EfkVnF82KSxyh7CQ2tWO+X7p/zMJMoKWUbVK2Dva+2hvXjjkPF2SzxS1/XwZ3l2g1NNCdCUhcNzvtdpis8feleGjlXV3gBU+SXW2i8FZH0F0LXd9mucSHJ073yfwj9Wz+wnzU7ZIevtTG/DH+sd/D3R5uolbc2OzQx2eLJkTGtA+6wUHmdUnsJe0cglLHAv6wtd/BkB6koXpjch5kXRCj572Ef7QED5gCR5jVOrLbGSNxRua9vFpB8uRSbMYLIQhQB494AqUjjLuQUdHbxNIaHstJA5kZEqSL6BWsRc4laAFT9pSzGxupLm/UKdva8eraTv3ePBRF5Xd1FlktMvalwONP9MUJwj73Ep1OPqQqcrRbIO8oC4NlbUmSjcPGrnOaR5EptZLkc8kyAtbu4n/4rBCzCxrfla0egAXWPiuqkee+K0rEFtDfsdlYK5up2GDfT6BI3fegmjEgFK1qNaEaiu8c1U+kezObaA8mrXtyz0w6im4Z+6S2Z2ojhi6uSuRJBGeRpktsIem5mqUnKHaOy6iVdBy4hcHtDmEFp0I3paONXbRz7PR3GU8jlTTCvWuSpK46MupKxTLsyphFIncYWaUbGyE2xxEVB7Y3K2SIyNFJG51A7w3gqehYu3tyI+iTezua4rBjF27S/YLS17v+3tFGTt+Vw7soHEDXiAeSuF/3IyRhYaOjkFWkZihzBB91TtttnSDJC01IIILt2/XwOvNPuii/HyxPsc1SIz+pcdRqTH5ajxI4LPVXWd1pnT48+1Oz2jOr/uB9mkLTm3j9FpfQNs0Gia8JBk0GKAnif2rx5UbXm5SG0uzgmGE0DgaVOlCc68qZq3zRRWWzxWWDKONoHjvxHiXEk+aVNKVjUpOxWekLanqIHvr239lg+8dPQZ+SqHRLe0kTXvr2BK1prvdI1zv9h9Qq7tzfDrbbBHFVwacDAPieTRxHnQV5LU+ja74IXC7ngSGWNzpObwQS4HUUrQHXJLb9X6E2tE02yWxk8ee8KtXncUsDzLZXmN28Duu5Obo4L1sL7FOInEujdnE87wNWn7wVna8PYpWMrRVv3I/Z3a4TnqZh1U43fDJTUsJ3/dOfirGqRtBcYc3G3Jzc2kZEEZggqd2bvzroA6QgSNJY/dVzaZ05gg+aXOCWUXhK+GVjYe2uwkO1BIPiDn7q49ZVVe+7tdZLQZ2CsUpq+nwPOteTjn415KbsNua9oIKa7PKF5WBtbJmtniMndxeQJyaTyBovekP/AMfP+476JW9bAJWEFV62XoTZ32O01ALS2OXiCCA13A8DvU0164v2IqO8JI7e95kiwkdWWuLxvqWtLK8NT7Jvb78hie2N76OcSKa0oK1dwVf6P5JMFpldV1AwCu90bTl/LhHosb2ivGV1rfIXOxEg1qeGS31p/CV96RxqFBVpWeMG0bb3e2WzuJIBZ2g47uI8CsysdmMj2sFauIGQqczwV2uPbqCWyME1XPDQ2QUriOh9Rmp64bssuHroGg1r2jqM9OS20q8euDPadBNST2OLpusQQtixF2GuZ5kn8U7KHPSTnKcs58n5FGpTAkGuS8UihhGzOmMT2BIMZVOI2USJu5rpqw9ZkjDVItKdRhZXg3RyZptmP+rf4N9QAkbq2ZnlYZIQGcHHLtfMONPwV7tuy7JpxJJQsA7gFKu4kjVS4hAbhAo0CmW4KJzXWxopxfbBXX2Zz4mueBjwjFTR24kV3VCrG0b5WwuZGCS7sgjUNORp4K2Wm9S+drGCoHZAG/w5CiaXnYQQaaHMLOmdC2DLbLd8N2s62QiSc1Dfu13N501cnPRTfbn31E5+bpA8HlUZDwFFVdorHOLTI2UkkE0cdC3VuHmQrV0I7PyvvFtoDHGKEOxPpljIoG10J5KZ3UW1vyWVm8m8bVRB7GMpV2MFv3ad4+hp5pWBmFoCVki7WN2v05BcOkpmVnjomexK2UDDVVGw2KV/WGKuHGRkSM8LeHkpW9LwdK4QwjE93oBvcTuAVnui7GwRNjbnTMn5nHMn1VpS6oIxuOpIw4EOAIORBzBB3EKr2zZiSEl9lNW74idP3HH6H1VqQkxk1oa0mVCyX+K4JAWOGocCCPIpe22SOZtDQ1U/bbtjmFJGB3CozHg7UeSgptkXNzgmI+7JmP5hn9U1TQtwZWP0LJZhI2GhjkriY4ZVLcNQRmDT6LK9qdh5y2ojxObvG8cCFsVtvCWB7Y52ULyQ3D2g4gYiBTfTPNJi8Y3fkVpU31s8pmZ049uyw0fNME8kL97TvaQc+RC2To2t0b7K5zScRd+sadGuAyI5EFWy12GzzCksUcg+81rvqEzsey9khJMAMJOoYSGn+E1Cjjv4U7vRXmU3Xp9Y7FJJEn1id/osEZSA8yB+CTN0P3Fp9l148mi/J5ufA5Mf9b/o0JtkS0a9bd7xu9CF2yxvHwlS6tN6kvqLXHrLcH9GO7O9PGOTGOF3yn0T2GF3ArLUcfc20oT1Z/QXjYncYSEUR4JwxvEhZJzXudGlSl7M7KgtoL3wNwNOZ15BPL4vZsTcszu5lVy6YmyyGSc9kGtPnduHgEq98+DdCHX9SS2esmAdYR23Cja/Cz8ylsHWPcxgc6mdQ00DjqMVKf8AKffpqJvdb7fiUhPtMeIA9USlfSCEGneTGU/RzDO4OtdCwEODGkirhxcN1Kig1rqrJZ3RQsEcLGsY3JrWANaPABVz9Lvfm0Ofz0CcXVd81qaXGQRtBLSBm6o9hrzS2vMmNXyH9svpjM3OCZwxWi1d0dXH87gRUfdbqfopy79mYIjiw43/ADSdo+Q0HkFLKjqJaLqHuMLquaOztowVce8895x5nhyT9CEpu4wEIQoAEIQgCh9K1hl6qG0wk4oJGuIHPIH3p5rGNqb1Lp5zG58ch7dAS0h1KuAI1FQQvp+02dsjHMeA5rgQ4HeDkQvnPpk2Lls8olaMUemMCjhXu4jvrx414rTTk3Fx+hmqQSmp/sV66ekSZoDZHkkfEQDXx3qz2Xb55FRgeORp7LLm2B50Cc2e7JgQW5HjUJ1Oq1ipC6+5SdK+YTt90bZc17vtEeMNDRWmZrp4DJPusfw9Cm2y1yvis0bTgqRicQ4mpdnUZeGSnPsI3uXRdGi9HGlyuUpNK1iL+0Sfe9V0LVNuxeyfPZGN9f8AOS4+2gd1qj8LB6uWjzay/N1+/wDI3babTux+gXX2u0/e/pC8ltkjt9PBKQWQnM+6PwcVlsZ/6EvYTFrnO9/qE7suIAySk0GgxVqfJOI4mtFToFBX9fIa0udkB3RxP5rHUhG/WBuo1Jyj3nhf3Jxe95DDJNK4MZG0kk7uDGje87gqO3pWJe1kcQa2tMT3buNANfNQW1t9vkGFzjRxrhrkBpkPxVdnsZEbH73Fx390UofqlyTUW14NEWvPk06faeY54g0eH4lULaLaSWaQgSvLBlQOIB4mgyKjXWaYtFWvIOmTiCvH3ZK2gLHDEaCo1PBZpd2tMZFxvtG99Gd8faLJHiNXBuE+LeyfpVW+5ZjDasHwzCng9tS0+YqPRUXYHZySwNgZJrMzrafLU0p6AHzV3v2A4Q9uTmkOB5jMJm0V0y5ISFhtQkjZINHNDvCorRLrKPBCEIAEIQgAQhCABVXpKANhe0txOdQN8NXew91alFXzYhKQ05gD3KtB2dyJK6Ply+tnJoTiYxzozo5vwnXC4cfqoA20/M71X0ptFs81sZyBBHaB0IWGbdbIzWaTG6Ita8Yg4ZgtOYd75rbKt6brZnjFqVmsFv2L29ifA2KeQtljFMwaOaO6QRvorTd1+RTvLIyXECuYIFPEr58jkLSCDQjQhXHYnaVjbTEZ3iMNObzoRTQ008dE2jzZNqMrGLkcGNpTibK2zr0WUeKexgEYgQQcwQagjkQmNivyCZxYx4xCuRyJpqQCuj3Zw+smddWnEMeVTkAumsBzOQ+qaW22VIaB4NH1KyVeQ5emB0eLwVH/ACVfp/JxbrUXENaPAfiVUNpdmrW9zngB8bW17J0G8Aakq6WWyYczm46n8ByTt82EUGpU06XRfN/YtU5feePyr7nzZbXOlmpvJwgcKKzQNDQANAKDyyWoW/Y6yz1eY2skNaSNABrvJ3FZpJGA8saa5kNpnWhpUcVooxUE7kVq/wAa0YrR22Q6CvKi0/YTo1qWWi1gHD2mxnc7di8OCY9Hez0DHdbaXsa8d1rjmPAaDxrXwWpG+rO0ftWZbgQfYLDy+SpLpD6mvicVxfeZX9pW1t0NN0Z93ZfRSNshrGRyTJrOutLpqdnJrP3W7/MklS0reysS0kbnsa7Gz1hcw/8Are5vke0PqVPqrbJvpaLQzdRjvOrh+StKVNeobHQIQhULAhCEACEIQAJBoqSl03s7tVIEZfcGKNw8V5Y7BFa7GyOZge3DhIO4t7JIOoOWqfWqOtRxUM2Waz4ura1zSa0dXI76EJlroXezM1206AzUyWJ1d+A0Dvyd7HxWQ3rszaLO4tljcCOR+mq+o5NprWcmwMB4lzj7ZKLvC7bTbKC0ObhGjWsaAPPve6FTfknujENjLReDqRwGTq697G5jW7jn8XoVqmz+yjYT1knbkOZcd1dacFYrPc8VnbuFEnHZprTiEAAaPjeSG14VAJJ8Fq+LJR6t4M3woduyWRjb7ce6wF7tzRRNPtH2ezumtGFj8yQXsHg0OJA9E0t3RPbpX4nSxE8nOoBwAw5L2x9CD3uBtT2Pa2tGB0lPEkURTrxjrYuvx51cN49vcbXV0iWaVpdJJHFQ0ALjV3PTIJT/APWxTlzLK7rZSOz2X4RX4q0zaOXIb1cbu6K7HFSkcYI+WNtf5nVKsd37PQQ9yMVOpIqT4+qa+YksZErgJv2/f+/9M7tdxWs2LCGPmdTtOBw1GvcBq4cqiu8KG2R2caJCTGQ4ntOcO14chyC25NZ7uY44qUdxGvnxWWfJc9mylxo0tbIezXBHh7qWZcsY0b7KUZEW810JgkdmP6jRkFNAkLVJQGqfS2gAKobS3u6ojhaXvdk1rcySmQyUkrDrY447TaHjQBjfMlx+g91b1C7J3IbNBhfQyPOOQjTEfhB3gAAKaS5u8sDIqyBCEKhYEIQgAQhCABQ7baGSuYcqH2OYUwoLae4HTtxwuwTNGVe68fK7hyKtG18kP5D6ScFJmip0F52uHszWeWo3hpcD4ObUJ7FelpkyZBJ4lpaPV1Fo62EZZPyOaNaKJtt9gHCwFzjoGipPkF3Bs5aJc55BGPlZ2neug91PXbc8UApG2hOrjm4+LlRySLKLZB2HZp8vbtRIG6Np/ucPoFZoog0BrQABkABQAeC7QlSk2NSSBCEKpIIQhAAhCEAC5cwHULpCAG8lgYdR7lFmu+OM1YwAnU0zPnqnCFNwBCEKABCEIAEIQgAQhCABCEIAEIQgAQhCABCEIAEIQgAQhCABCEIAEIQgAQhCABCEIAEIQgD/2Q=="/>
          <p:cNvSpPr>
            <a:spLocks noChangeAspect="1" noChangeArrowheads="1"/>
          </p:cNvSpPr>
          <p:nvPr/>
        </p:nvSpPr>
        <p:spPr bwMode="auto">
          <a:xfrm>
            <a:off x="155575" y="-928688"/>
            <a:ext cx="1943100" cy="19431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4102" name="AutoShape 6" descr="data:image/jpeg;base64,/9j/4AAQSkZJRgABAQAAAQABAAD/2wCEAAkGBhMSERUTEhQWFBUVGBcYFRcVFxQYGBUUFBgXFBUUGBQXHCYeGBojGRQXHy8gIycpLCwsFR4xNTAsNSYrLCkBCQoKDgwOGg8PGikkHyQvKioqLiwpLCwtLCwpKSwsLCksKSwtLCwsLCwsLCwtKSwsLCwsLCksLCwpLCwsKSkpLP/AABEIAMwAzAMBIgACEQEDEQH/xAAcAAABBQEBAQAAAAAAAAAAAAAAAwQFBgcCAQj/xABCEAABAwEFBAgDBAkDBQEAAAABAAIDEQQFEiExBkFRYQcTIjJxgZGhQlKxFGLB0RUjM3KCkqKy8FPC8SQ0NUPhFv/EABoBAAIDAQEAAAAAAAAAAAAAAAADAQIEBQb/xAAtEQACAQQCAQIEBgMBAAAAAAAAAQIDESExBBJBIlETYZGhFDJxgdHwI0KxFf/aAAwDAQACEQMRAD8A3FCEIAEIQgAQhQdv2uhjcWNxSuGoYKgHgXHKqlJvRDdicQqyNtONnkp4tPsntl2ts7zQuMZ4SDD/AFae6s4SXgjsiZQuWPBFQQQd4zHqulQsCEIQAIQhAAhCEACEIQAIQhAAhCEACEIQAIQhAAhCEACEIQBXdtL0dHE2Nho+YltRqGAdsj1A802ue52tYMk02vdW3Wdp0EbiPEuof7Qp+zMyC0RVooRJ5PDZm8E2tF1Ru3BL2i2MZqV5Z7e1+gr5IvYErkOLslgOKzvLeLdWnxbopKwbWCoZaG9U75h3D5nNvnlzUh1LTyTC3XViGYqovGWy2UT7XVzGYXqpFmtEtlP6vtR1zjd/tPwn2Sdu6SRGKuEcdfhPWvd/S1rfdLlBoupJl7Qsyd0vN4jygf8AjMvYumOOtHOaP3o5Wj1Dn09FQsaYhUix9KtmeaEsP7kjT/TIGE+SsV37UWaYhrJQHH4H9h3k11K+VUASqEJC02rDoC48B+J3IAXUJeG2VlhJaZA9w+GMF58OzkD4lMLyue0Wk/rZC1n+mwlrfOmbvNFj2RijGTQmxhHyxbk/BwekJpPZs8xHE4B7VUhdu2MErg04onHQSCgJ4BwqEC7mjKgTG9LkY5pyV3CJVTZa0KA2QvFz43RvNXRENqdSw90n0I8lPpDVnYancEIQoJBCEIAEIQgCl7cREWqyybiHsPjVrh+KsERpHXkkNq7v6yJrhrG9r/LNp9nJeU0gryTlL0pCmstlesUfX25rXZtjaXkbicg0HzNfJW+0WhkbauIaP8yAVG2RvZv2m0ONe60ZDmcq6BWJlqjtDnGlQw0LjSmIatB0qN9NNNVM43lkhS6xxsr2023bmvEUbZHFwq2OEB0zxpiLndmFn3j5JW5L9tNQZ8EbKUERxSPHN09aE+qczusoLgxgFTVzwM3nm7U0/wCE3Nmjd3H08/wKq+ngF38k44xTjIgO3f5vVdvW5yx2LQjR1AfUFcT2GRuYz8MinVh2hp+rtFaaBx1HjxHNXjdayQ374OLHeoPYeA1/ICjuY/JLS4Hd5jHeLWn6hJXrcwLcbO0w5im7mCoV1tczJ2Y3O/NUlDzEupeGOLdsvYZe/ZovFowH1ZRVu8ejhlP+ltMkPBjz1sfv2m+6ln3pzSL705pQwZbN7X2+7JRHeAMtldRvXxkvbESaNca5tbuNaclok+02EYmjrW61jq4jxaMx6KgTXgHAtdmCCCDoQciCu7ZYZZLKy02J5jtEBwuHwyhlMiNKlpB8a6K8LN2ZSV0rot7Nv43aGnihu2UZPeVS2E6S7LNaDFbII4pyaGQtGbxkcROnjqN9dVrhsrCO60g8gmOUYu1ivVvNyKsduErag1S7tCmxu8RTHAKMeK0GgOhAHv5pxJlVTdPRVqxEbO5W2UDQx1Pk4U/uKtiquzbcVrmd8rAP5nV/2q1JdTY2GgQhCWWBCEIAEIQgDmRgIIOhFPVQt9YhDgGpyr+KmpJA0Ek0AzKrd9W7E7CN2vjwTqMHOVkJrVFTjdkPY2RwsMeYa0Ve/QlztSDveeWmSZWm/wDsiOMCONoo1jeA4neonaW/wJDAK1aGvcdxx4sIH8pPmq++9OavXdpdV4KUE3Hs/JZH3kkH3mq068iU9/RsxZiprQgVzoeKzqLeh7klsmY9ons7rj4HMehTuPamJ+UzafeGY9NVSLU97AC4EA6VTX7aTpUoyicM1W6rdgzgeJIz3mVr5je0p3eN2NlZ1kWYOree8U3FY9FeUjDiYXNPEVCs9xdJDonUnFRvcBqPvN3+ITFNop1R3e1lcyrm5jeOChXXgtHnZFa4uvszg4fEBx4Ebis+v64sNXx5cRuH5KZQ7ZiClbDGjrwVo2DvHG20xHdgcPMFp+gWcS2gtNDkVPdG94H7Y8VyfE7+khw/FKWy7I7pIuodm1R9l4IbJTKu5r/HKnor30M9KfW4bFandsZRPO/gw/h/lKtte7FDOzhX2NVl9ntDmOD2mjmmoPMJlVeopT0fa9pZUt81G2+Wgd4KB6MNs/0jYWvd+0i7Eh4upUHxonV/WyjHU1OQ57kUwmPNjYexLKfjfQfusy+pKsSZ3PYepgjj3taK/vHN3uSnipJ3dy6VkCEIVSQQhCABCSltAbz5BUva/bC0RNwwNDSfiIxEc88vZWjFy0Q3YsG0FrwhorocRHEjuDwB7X8IVWktXHVIyuc2NokkdI/V7nGpLiBXyGg8FFWi1rr0Kapx+ZxeRUdSfyGO0d2S2mWMQtaXUdicSBk3NrfdyZQbES17VcsyNK8gVaLnaQ0vOpOXgN6kjaahTLjRlLsxP46VNdF4IW6NiYY3dZIMRpk0moaePipn9HRDcT4lJvtSTFoTY0FHRlnzZSeWLyXRC8jE2tABQ5jLiN6RfsfZ8zG0MJJPHM7gdw5JWG0J9HMl1KQ2lyX7lZt1zyNdhwYhTUAUNBU+ihbyuvEwtewsB3htDx1pwWkskXkpByIBB1qEqy00aVVe7mR3XYLRYpeussuKnejdkJG72O3ee5XXro7bCZ4AQ4ZSxO7zHbwR9DoQnd67ORua50YLXCpAbmCeFFQvtktml6+AfrAQJGOJDZIx3mOH0O45pTo2zD6Gqnybu0xhtNcgaMQHYO/ewn8FG7FB0dvjB0IeK7j2D+S0mfqrVCLRCKxvqHsOrHfExw3EfkVnF82KSxyh7CQ2tWO+X7p/zMJMoKWUbVK2Dva+2hvXjjkPF2SzxS1/XwZ3l2g1NNCdCUhcNzvtdpis8feleGjlXV3gBU+SXW2i8FZH0F0LXd9mucSHJ073yfwj9Wz+wnzU7ZIevtTG/DH+sd/D3R5uolbc2OzQx2eLJkTGtA+6wUHmdUnsJe0cglLHAv6wtd/BkB6koXpjch5kXRCj572Ef7QED5gCR5jVOrLbGSNxRua9vFpB8uRSbMYLIQhQB494AqUjjLuQUdHbxNIaHstJA5kZEqSL6BWsRc4laAFT9pSzGxupLm/UKdva8eraTv3ePBRF5Xd1FlktMvalwONP9MUJwj73Ep1OPqQqcrRbIO8oC4NlbUmSjcPGrnOaR5EptZLkc8kyAtbu4n/4rBCzCxrfla0egAXWPiuqkee+K0rEFtDfsdlYK5up2GDfT6BI3fegmjEgFK1qNaEaiu8c1U+kezObaA8mrXtyz0w6im4Z+6S2Z2ojhi6uSuRJBGeRpktsIem5mqUnKHaOy6iVdBy4hcHtDmEFp0I3paONXbRz7PR3GU8jlTTCvWuSpK46MupKxTLsyphFIncYWaUbGyE2xxEVB7Y3K2SIyNFJG51A7w3gqehYu3tyI+iTezua4rBjF27S/YLS17v+3tFGTt+Vw7soHEDXiAeSuF/3IyRhYaOjkFWkZihzBB91TtttnSDJC01IIILt2/XwOvNPuii/HyxPsc1SIz+pcdRqTH5ajxI4LPVXWd1pnT48+1Oz2jOr/uB9mkLTm3j9FpfQNs0Gia8JBk0GKAnif2rx5UbXm5SG0uzgmGE0DgaVOlCc68qZq3zRRWWzxWWDKONoHjvxHiXEk+aVNKVjUpOxWekLanqIHvr239lg+8dPQZ+SqHRLe0kTXvr2BK1prvdI1zv9h9Qq7tzfDrbbBHFVwacDAPieTRxHnQV5LU+ja74IXC7ngSGWNzpObwQS4HUUrQHXJLb9X6E2tE02yWxk8ee8KtXncUsDzLZXmN28Duu5Obo4L1sL7FOInEujdnE87wNWn7wVna8PYpWMrRVv3I/Z3a4TnqZh1U43fDJTUsJ3/dOfirGqRtBcYc3G3Jzc2kZEEZggqd2bvzroA6QgSNJY/dVzaZ05gg+aXOCWUXhK+GVjYe2uwkO1BIPiDn7q49ZVVe+7tdZLQZ2CsUpq+nwPOteTjn415KbsNua9oIKa7PKF5WBtbJmtniMndxeQJyaTyBovekP/AMfP+476JW9bAJWEFV62XoTZ32O01ALS2OXiCCA13A8DvU0164v2IqO8JI7e95kiwkdWWuLxvqWtLK8NT7Jvb78hie2N76OcSKa0oK1dwVf6P5JMFpldV1AwCu90bTl/LhHosb2ivGV1rfIXOxEg1qeGS31p/CV96RxqFBVpWeMG0bb3e2WzuJIBZ2g47uI8CsysdmMj2sFauIGQqczwV2uPbqCWyME1XPDQ2QUriOh9Rmp64bssuHroGg1r2jqM9OS20q8euDPadBNST2OLpusQQtixF2GuZ5kn8U7KHPSTnKcs58n5FGpTAkGuS8UihhGzOmMT2BIMZVOI2USJu5rpqw9ZkjDVItKdRhZXg3RyZptmP+rf4N9QAkbq2ZnlYZIQGcHHLtfMONPwV7tuy7JpxJJQsA7gFKu4kjVS4hAbhAo0CmW4KJzXWxopxfbBXX2Zz4mueBjwjFTR24kV3VCrG0b5WwuZGCS7sgjUNORp4K2Wm9S+drGCoHZAG/w5CiaXnYQQaaHMLOmdC2DLbLd8N2s62QiSc1Dfu13N501cnPRTfbn31E5+bpA8HlUZDwFFVdorHOLTI2UkkE0cdC3VuHmQrV0I7PyvvFtoDHGKEOxPpljIoG10J5KZ3UW1vyWVm8m8bVRB7GMpV2MFv3ad4+hp5pWBmFoCVki7WN2v05BcOkpmVnjomexK2UDDVVGw2KV/WGKuHGRkSM8LeHkpW9LwdK4QwjE93oBvcTuAVnui7GwRNjbnTMn5nHMn1VpS6oIxuOpIw4EOAIORBzBB3EKr2zZiSEl9lNW74idP3HH6H1VqQkxk1oa0mVCyX+K4JAWOGocCCPIpe22SOZtDQ1U/bbtjmFJGB3CozHg7UeSgptkXNzgmI+7JmP5hn9U1TQtwZWP0LJZhI2GhjkriY4ZVLcNQRmDT6LK9qdh5y2ojxObvG8cCFsVtvCWB7Y52ULyQ3D2g4gYiBTfTPNJi8Y3fkVpU31s8pmZ049uyw0fNME8kL97TvaQc+RC2To2t0b7K5zScRd+sadGuAyI5EFWy12GzzCksUcg+81rvqEzsey9khJMAMJOoYSGn+E1Cjjv4U7vRXmU3Xp9Y7FJJEn1id/osEZSA8yB+CTN0P3Fp9l148mi/J5ufA5Mf9b/o0JtkS0a9bd7xu9CF2yxvHwlS6tN6kvqLXHrLcH9GO7O9PGOTGOF3yn0T2GF3ArLUcfc20oT1Z/QXjYncYSEUR4JwxvEhZJzXudGlSl7M7KgtoL3wNwNOZ15BPL4vZsTcszu5lVy6YmyyGSc9kGtPnduHgEq98+DdCHX9SS2esmAdYR23Cja/Cz8ylsHWPcxgc6mdQ00DjqMVKf8AKffpqJvdb7fiUhPtMeIA9USlfSCEGneTGU/RzDO4OtdCwEODGkirhxcN1Kig1rqrJZ3RQsEcLGsY3JrWANaPABVz9Lvfm0Ofz0CcXVd81qaXGQRtBLSBm6o9hrzS2vMmNXyH9svpjM3OCZwxWi1d0dXH87gRUfdbqfopy79mYIjiw43/ADSdo+Q0HkFLKjqJaLqHuMLquaOztowVce8895x5nhyT9CEpu4wEIQoAEIQgCh9K1hl6qG0wk4oJGuIHPIH3p5rGNqb1Lp5zG58ch7dAS0h1KuAI1FQQvp+02dsjHMeA5rgQ4HeDkQvnPpk2Lls8olaMUemMCjhXu4jvrx414rTTk3Fx+hmqQSmp/sV66ekSZoDZHkkfEQDXx3qz2Xb55FRgeORp7LLm2B50Cc2e7JgQW5HjUJ1Oq1ipC6+5SdK+YTt90bZc17vtEeMNDRWmZrp4DJPusfw9Cm2y1yvis0bTgqRicQ4mpdnUZeGSnPsI3uXRdGi9HGlyuUpNK1iL+0Sfe9V0LVNuxeyfPZGN9f8AOS4+2gd1qj8LB6uWjzay/N1+/wDI3babTux+gXX2u0/e/pC8ltkjt9PBKQWQnM+6PwcVlsZ/6EvYTFrnO9/qE7suIAySk0GgxVqfJOI4mtFToFBX9fIa0udkB3RxP5rHUhG/WBuo1Jyj3nhf3Jxe95DDJNK4MZG0kk7uDGje87gqO3pWJe1kcQa2tMT3buNANfNQW1t9vkGFzjRxrhrkBpkPxVdnsZEbH73Fx390UofqlyTUW14NEWvPk06faeY54g0eH4lULaLaSWaQgSvLBlQOIB4mgyKjXWaYtFWvIOmTiCvH3ZK2gLHDEaCo1PBZpd2tMZFxvtG99Gd8faLJHiNXBuE+LeyfpVW+5ZjDasHwzCng9tS0+YqPRUXYHZySwNgZJrMzrafLU0p6AHzV3v2A4Q9uTmkOB5jMJm0V0y5ISFhtQkjZINHNDvCorRLrKPBCEIAEIQgAQhCABVXpKANhe0txOdQN8NXew91alFXzYhKQ05gD3KtB2dyJK6Ply+tnJoTiYxzozo5vwnXC4cfqoA20/M71X0ptFs81sZyBBHaB0IWGbdbIzWaTG6Ita8Yg4ZgtOYd75rbKt6brZnjFqVmsFv2L29ifA2KeQtljFMwaOaO6QRvorTd1+RTvLIyXECuYIFPEr58jkLSCDQjQhXHYnaVjbTEZ3iMNObzoRTQ008dE2jzZNqMrGLkcGNpTibK2zr0WUeKexgEYgQQcwQagjkQmNivyCZxYx4xCuRyJpqQCuj3Zw+smddWnEMeVTkAumsBzOQ+qaW22VIaB4NH1KyVeQ5emB0eLwVH/ACVfp/JxbrUXENaPAfiVUNpdmrW9zngB8bW17J0G8Aakq6WWyYczm46n8ByTt82EUGpU06XRfN/YtU5feePyr7nzZbXOlmpvJwgcKKzQNDQANAKDyyWoW/Y6yz1eY2skNaSNABrvJ3FZpJGA8saa5kNpnWhpUcVooxUE7kVq/wAa0YrR22Q6CvKi0/YTo1qWWi1gHD2mxnc7di8OCY9Hez0DHdbaXsa8d1rjmPAaDxrXwWpG+rO0ftWZbgQfYLDy+SpLpD6mvicVxfeZX9pW1t0NN0Z93ZfRSNshrGRyTJrOutLpqdnJrP3W7/MklS0reysS0kbnsa7Gz1hcw/8Are5vke0PqVPqrbJvpaLQzdRjvOrh+StKVNeobHQIQhULAhCEACEIQAJBoqSl03s7tVIEZfcGKNw8V5Y7BFa7GyOZge3DhIO4t7JIOoOWqfWqOtRxUM2Waz4ura1zSa0dXI76EJlroXezM1206AzUyWJ1d+A0Dvyd7HxWQ3rszaLO4tljcCOR+mq+o5NprWcmwMB4lzj7ZKLvC7bTbKC0ObhGjWsaAPPve6FTfknujENjLReDqRwGTq697G5jW7jn8XoVqmz+yjYT1knbkOZcd1dacFYrPc8VnbuFEnHZprTiEAAaPjeSG14VAJJ8Fq+LJR6t4M3woduyWRjb7ce6wF7tzRRNPtH2ezumtGFj8yQXsHg0OJA9E0t3RPbpX4nSxE8nOoBwAw5L2x9CD3uBtT2Pa2tGB0lPEkURTrxjrYuvx51cN49vcbXV0iWaVpdJJHFQ0ALjV3PTIJT/APWxTlzLK7rZSOz2X4RX4q0zaOXIb1cbu6K7HFSkcYI+WNtf5nVKsd37PQQ9yMVOpIqT4+qa+YksZErgJv2/f+/9M7tdxWs2LCGPmdTtOBw1GvcBq4cqiu8KG2R2caJCTGQ4ntOcO14chyC25NZ7uY44qUdxGvnxWWfJc9mylxo0tbIezXBHh7qWZcsY0b7KUZEW810JgkdmP6jRkFNAkLVJQGqfS2gAKobS3u6ojhaXvdk1rcySmQyUkrDrY447TaHjQBjfMlx+g91b1C7J3IbNBhfQyPOOQjTEfhB3gAAKaS5u8sDIqyBCEKhYEIQgAQhCABQ7baGSuYcqH2OYUwoLae4HTtxwuwTNGVe68fK7hyKtG18kP5D6ScFJmip0F52uHszWeWo3hpcD4ObUJ7FelpkyZBJ4lpaPV1Fo62EZZPyOaNaKJtt9gHCwFzjoGipPkF3Bs5aJc55BGPlZ2neug91PXbc8UApG2hOrjm4+LlRySLKLZB2HZp8vbtRIG6Np/ucPoFZoog0BrQABkABQAeC7QlSk2NSSBCEKpIIQhAAhCEAC5cwHULpCAG8lgYdR7lFmu+OM1YwAnU0zPnqnCFNwBCEKABCEIAEIQgAQhCABCEIAEIQgAQhCABCEIAEIQgAQhCABCEIAEIQgAQhCABCEIAEIQgD/2Q=="/>
          <p:cNvSpPr>
            <a:spLocks noChangeAspect="1" noChangeArrowheads="1"/>
          </p:cNvSpPr>
          <p:nvPr/>
        </p:nvSpPr>
        <p:spPr bwMode="auto">
          <a:xfrm>
            <a:off x="155575" y="-928688"/>
            <a:ext cx="1943100" cy="19431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4104" name="AutoShape 8" descr="data:image/jpeg;base64,/9j/4AAQSkZJRgABAQAAAQABAAD/2wCEAAkGBhMSERUTEhQWFBUVGBcYFRcVFxQYGBUUFBgXFBUUGBQXHCYeGBojGRQXHy8gIycpLCwsFR4xNTAsNSYrLCkBCQoKDgwOGg8PGikkHyQvKioqLiwpLCwtLCwpKSwsLCksKSwtLCwsLCwsLCwtKSwsLCwsLCksLCwpLCwsKSkpLP/AABEIAMwAzAMBIgACEQEDEQH/xAAcAAABBQEBAQAAAAAAAAAAAAAAAwQFBgcCAQj/xABCEAABAwEFBAgDBAkDBQEAAAABAAIDEQQFEiExBkFRYQcTIjJxgZGhQlKxFGLB0RUjM3KCkqKy8FPC8SQ0NUPhFv/EABoBAAIDAQEAAAAAAAAAAAAAAAADAQIEBQb/xAAtEQACAQQCAQIEBgMBAAAAAAAAAQIDESExBBJBIlETYZGhFDJxgdHwI0KxFf/aAAwDAQACEQMRAD8A3FCEIAEIQgAQhQdv2uhjcWNxSuGoYKgHgXHKqlJvRDdicQqyNtONnkp4tPsntl2ts7zQuMZ4SDD/AFae6s4SXgjsiZQuWPBFQQQd4zHqulQsCEIQAIQhAAhCEACEIQAIQhAAhCEACEIQAIQhAAhCEACEIQBXdtL0dHE2Nho+YltRqGAdsj1A802ue52tYMk02vdW3Wdp0EbiPEuof7Qp+zMyC0RVooRJ5PDZm8E2tF1Ru3BL2i2MZqV5Z7e1+gr5IvYErkOLslgOKzvLeLdWnxbopKwbWCoZaG9U75h3D5nNvnlzUh1LTyTC3XViGYqovGWy2UT7XVzGYXqpFmtEtlP6vtR1zjd/tPwn2Sdu6SRGKuEcdfhPWvd/S1rfdLlBoupJl7Qsyd0vN4jygf8AjMvYumOOtHOaP3o5Wj1Dn09FQsaYhUix9KtmeaEsP7kjT/TIGE+SsV37UWaYhrJQHH4H9h3k11K+VUASqEJC02rDoC48B+J3IAXUJeG2VlhJaZA9w+GMF58OzkD4lMLyue0Wk/rZC1n+mwlrfOmbvNFj2RijGTQmxhHyxbk/BwekJpPZs8xHE4B7VUhdu2MErg04onHQSCgJ4BwqEC7mjKgTG9LkY5pyV3CJVTZa0KA2QvFz43RvNXRENqdSw90n0I8lPpDVnYancEIQoJBCEIAEIQgCl7cREWqyybiHsPjVrh+KsERpHXkkNq7v6yJrhrG9r/LNp9nJeU0gryTlL0pCmstlesUfX25rXZtjaXkbicg0HzNfJW+0WhkbauIaP8yAVG2RvZv2m0ONe60ZDmcq6BWJlqjtDnGlQw0LjSmIatB0qN9NNNVM43lkhS6xxsr2023bmvEUbZHFwq2OEB0zxpiLndmFn3j5JW5L9tNQZ8EbKUERxSPHN09aE+qczusoLgxgFTVzwM3nm7U0/wCE3Nmjd3H08/wKq+ngF38k44xTjIgO3f5vVdvW5yx2LQjR1AfUFcT2GRuYz8MinVh2hp+rtFaaBx1HjxHNXjdayQ374OLHeoPYeA1/ICjuY/JLS4Hd5jHeLWn6hJXrcwLcbO0w5im7mCoV1tczJ2Y3O/NUlDzEupeGOLdsvYZe/ZovFowH1ZRVu8ejhlP+ltMkPBjz1sfv2m+6ln3pzSL705pQwZbN7X2+7JRHeAMtldRvXxkvbESaNca5tbuNaclok+02EYmjrW61jq4jxaMx6KgTXgHAtdmCCCDoQciCu7ZYZZLKy02J5jtEBwuHwyhlMiNKlpB8a6K8LN2ZSV0rot7Nv43aGnihu2UZPeVS2E6S7LNaDFbII4pyaGQtGbxkcROnjqN9dVrhsrCO60g8gmOUYu1ivVvNyKsduErag1S7tCmxu8RTHAKMeK0GgOhAHv5pxJlVTdPRVqxEbO5W2UDQx1Pk4U/uKtiquzbcVrmd8rAP5nV/2q1JdTY2GgQhCWWBCEIAEIQgDmRgIIOhFPVQt9YhDgGpyr+KmpJA0Ek0AzKrd9W7E7CN2vjwTqMHOVkJrVFTjdkPY2RwsMeYa0Ve/QlztSDveeWmSZWm/wDsiOMCONoo1jeA4neonaW/wJDAK1aGvcdxx4sIH8pPmq++9OavXdpdV4KUE3Hs/JZH3kkH3mq068iU9/RsxZiprQgVzoeKzqLeh7klsmY9ons7rj4HMehTuPamJ+UzafeGY9NVSLU97AC4EA6VTX7aTpUoyicM1W6rdgzgeJIz3mVr5je0p3eN2NlZ1kWYOree8U3FY9FeUjDiYXNPEVCs9xdJDonUnFRvcBqPvN3+ITFNop1R3e1lcyrm5jeOChXXgtHnZFa4uvszg4fEBx4Ebis+v64sNXx5cRuH5KZQ7ZiClbDGjrwVo2DvHG20xHdgcPMFp+gWcS2gtNDkVPdG94H7Y8VyfE7+khw/FKWy7I7pIuodm1R9l4IbJTKu5r/HKnor30M9KfW4bFandsZRPO/gw/h/lKtte7FDOzhX2NVl9ntDmOD2mjmmoPMJlVeopT0fa9pZUt81G2+Wgd4KB6MNs/0jYWvd+0i7Eh4upUHxonV/WyjHU1OQ57kUwmPNjYexLKfjfQfusy+pKsSZ3PYepgjj3taK/vHN3uSnipJ3dy6VkCEIVSQQhCABCSltAbz5BUva/bC0RNwwNDSfiIxEc88vZWjFy0Q3YsG0FrwhorocRHEjuDwB7X8IVWktXHVIyuc2NokkdI/V7nGpLiBXyGg8FFWi1rr0Kapx+ZxeRUdSfyGO0d2S2mWMQtaXUdicSBk3NrfdyZQbES17VcsyNK8gVaLnaQ0vOpOXgN6kjaahTLjRlLsxP46VNdF4IW6NiYY3dZIMRpk0moaePipn9HRDcT4lJvtSTFoTY0FHRlnzZSeWLyXRC8jE2tABQ5jLiN6RfsfZ8zG0MJJPHM7gdw5JWG0J9HMl1KQ2lyX7lZt1zyNdhwYhTUAUNBU+ihbyuvEwtewsB3htDx1pwWkskXkpByIBB1qEqy00aVVe7mR3XYLRYpeussuKnejdkJG72O3ee5XXro7bCZ4AQ4ZSxO7zHbwR9DoQnd67ORua50YLXCpAbmCeFFQvtktml6+AfrAQJGOJDZIx3mOH0O45pTo2zD6Gqnybu0xhtNcgaMQHYO/ewn8FG7FB0dvjB0IeK7j2D+S0mfqrVCLRCKxvqHsOrHfExw3EfkVnF82KSxyh7CQ2tWO+X7p/zMJMoKWUbVK2Dva+2hvXjjkPF2SzxS1/XwZ3l2g1NNCdCUhcNzvtdpis8feleGjlXV3gBU+SXW2i8FZH0F0LXd9mucSHJ073yfwj9Wz+wnzU7ZIevtTG/DH+sd/D3R5uolbc2OzQx2eLJkTGtA+6wUHmdUnsJe0cglLHAv6wtd/BkB6koXpjch5kXRCj572Ef7QED5gCR5jVOrLbGSNxRua9vFpB8uRSbMYLIQhQB494AqUjjLuQUdHbxNIaHstJA5kZEqSL6BWsRc4laAFT9pSzGxupLm/UKdva8eraTv3ePBRF5Xd1FlktMvalwONP9MUJwj73Ep1OPqQqcrRbIO8oC4NlbUmSjcPGrnOaR5EptZLkc8kyAtbu4n/4rBCzCxrfla0egAXWPiuqkee+K0rEFtDfsdlYK5up2GDfT6BI3fegmjEgFK1qNaEaiu8c1U+kezObaA8mrXtyz0w6im4Z+6S2Z2ojhi6uSuRJBGeRpktsIem5mqUnKHaOy6iVdBy4hcHtDmEFp0I3paONXbRz7PR3GU8jlTTCvWuSpK46MupKxTLsyphFIncYWaUbGyE2xxEVB7Y3K2SIyNFJG51A7w3gqehYu3tyI+iTezua4rBjF27S/YLS17v+3tFGTt+Vw7soHEDXiAeSuF/3IyRhYaOjkFWkZihzBB91TtttnSDJC01IIILt2/XwOvNPuii/HyxPsc1SIz+pcdRqTH5ajxI4LPVXWd1pnT48+1Oz2jOr/uB9mkLTm3j9FpfQNs0Gia8JBk0GKAnif2rx5UbXm5SG0uzgmGE0DgaVOlCc68qZq3zRRWWzxWWDKONoHjvxHiXEk+aVNKVjUpOxWekLanqIHvr239lg+8dPQZ+SqHRLe0kTXvr2BK1prvdI1zv9h9Qq7tzfDrbbBHFVwacDAPieTRxHnQV5LU+ja74IXC7ngSGWNzpObwQS4HUUrQHXJLb9X6E2tE02yWxk8ee8KtXncUsDzLZXmN28Duu5Obo4L1sL7FOInEujdnE87wNWn7wVna8PYpWMrRVv3I/Z3a4TnqZh1U43fDJTUsJ3/dOfirGqRtBcYc3G3Jzc2kZEEZggqd2bvzroA6QgSNJY/dVzaZ05gg+aXOCWUXhK+GVjYe2uwkO1BIPiDn7q49ZVVe+7tdZLQZ2CsUpq+nwPOteTjn415KbsNua9oIKa7PKF5WBtbJmtniMndxeQJyaTyBovekP/AMfP+476JW9bAJWEFV62XoTZ32O01ALS2OXiCCA13A8DvU0164v2IqO8JI7e95kiwkdWWuLxvqWtLK8NT7Jvb78hie2N76OcSKa0oK1dwVf6P5JMFpldV1AwCu90bTl/LhHosb2ivGV1rfIXOxEg1qeGS31p/CV96RxqFBVpWeMG0bb3e2WzuJIBZ2g47uI8CsysdmMj2sFauIGQqczwV2uPbqCWyME1XPDQ2QUriOh9Rmp64bssuHroGg1r2jqM9OS20q8euDPadBNST2OLpusQQtixF2GuZ5kn8U7KHPSTnKcs58n5FGpTAkGuS8UihhGzOmMT2BIMZVOI2USJu5rpqw9ZkjDVItKdRhZXg3RyZptmP+rf4N9QAkbq2ZnlYZIQGcHHLtfMONPwV7tuy7JpxJJQsA7gFKu4kjVS4hAbhAo0CmW4KJzXWxopxfbBXX2Zz4mueBjwjFTR24kV3VCrG0b5WwuZGCS7sgjUNORp4K2Wm9S+drGCoHZAG/w5CiaXnYQQaaHMLOmdC2DLbLd8N2s62QiSc1Dfu13N501cnPRTfbn31E5+bpA8HlUZDwFFVdorHOLTI2UkkE0cdC3VuHmQrV0I7PyvvFtoDHGKEOxPpljIoG10J5KZ3UW1vyWVm8m8bVRB7GMpV2MFv3ad4+hp5pWBmFoCVki7WN2v05BcOkpmVnjomexK2UDDVVGw2KV/WGKuHGRkSM8LeHkpW9LwdK4QwjE93oBvcTuAVnui7GwRNjbnTMn5nHMn1VpS6oIxuOpIw4EOAIORBzBB3EKr2zZiSEl9lNW74idP3HH6H1VqQkxk1oa0mVCyX+K4JAWOGocCCPIpe22SOZtDQ1U/bbtjmFJGB3CozHg7UeSgptkXNzgmI+7JmP5hn9U1TQtwZWP0LJZhI2GhjkriY4ZVLcNQRmDT6LK9qdh5y2ojxObvG8cCFsVtvCWB7Y52ULyQ3D2g4gYiBTfTPNJi8Y3fkVpU31s8pmZ049uyw0fNME8kL97TvaQc+RC2To2t0b7K5zScRd+sadGuAyI5EFWy12GzzCksUcg+81rvqEzsey9khJMAMJOoYSGn+E1Cjjv4U7vRXmU3Xp9Y7FJJEn1id/osEZSA8yB+CTN0P3Fp9l148mi/J5ufA5Mf9b/o0JtkS0a9bd7xu9CF2yxvHwlS6tN6kvqLXHrLcH9GO7O9PGOTGOF3yn0T2GF3ArLUcfc20oT1Z/QXjYncYSEUR4JwxvEhZJzXudGlSl7M7KgtoL3wNwNOZ15BPL4vZsTcszu5lVy6YmyyGSc9kGtPnduHgEq98+DdCHX9SS2esmAdYR23Cja/Cz8ylsHWPcxgc6mdQ00DjqMVKf8AKffpqJvdb7fiUhPtMeIA9USlfSCEGneTGU/RzDO4OtdCwEODGkirhxcN1Kig1rqrJZ3RQsEcLGsY3JrWANaPABVz9Lvfm0Ofz0CcXVd81qaXGQRtBLSBm6o9hrzS2vMmNXyH9svpjM3OCZwxWi1d0dXH87gRUfdbqfopy79mYIjiw43/ADSdo+Q0HkFLKjqJaLqHuMLquaOztowVce8895x5nhyT9CEpu4wEIQoAEIQgCh9K1hl6qG0wk4oJGuIHPIH3p5rGNqb1Lp5zG58ch7dAS0h1KuAI1FQQvp+02dsjHMeA5rgQ4HeDkQvnPpk2Lls8olaMUemMCjhXu4jvrx414rTTk3Fx+hmqQSmp/sV66ekSZoDZHkkfEQDXx3qz2Xb55FRgeORp7LLm2B50Cc2e7JgQW5HjUJ1Oq1ipC6+5SdK+YTt90bZc17vtEeMNDRWmZrp4DJPusfw9Cm2y1yvis0bTgqRicQ4mpdnUZeGSnPsI3uXRdGi9HGlyuUpNK1iL+0Sfe9V0LVNuxeyfPZGN9f8AOS4+2gd1qj8LB6uWjzay/N1+/wDI3babTux+gXX2u0/e/pC8ltkjt9PBKQWQnM+6PwcVlsZ/6EvYTFrnO9/qE7suIAySk0GgxVqfJOI4mtFToFBX9fIa0udkB3RxP5rHUhG/WBuo1Jyj3nhf3Jxe95DDJNK4MZG0kk7uDGje87gqO3pWJe1kcQa2tMT3buNANfNQW1t9vkGFzjRxrhrkBpkPxVdnsZEbH73Fx390UofqlyTUW14NEWvPk06faeY54g0eH4lULaLaSWaQgSvLBlQOIB4mgyKjXWaYtFWvIOmTiCvH3ZK2gLHDEaCo1PBZpd2tMZFxvtG99Gd8faLJHiNXBuE+LeyfpVW+5ZjDasHwzCng9tS0+YqPRUXYHZySwNgZJrMzrafLU0p6AHzV3v2A4Q9uTmkOB5jMJm0V0y5ISFhtQkjZINHNDvCorRLrKPBCEIAEIQgAQhCABVXpKANhe0txOdQN8NXew91alFXzYhKQ05gD3KtB2dyJK6Ply+tnJoTiYxzozo5vwnXC4cfqoA20/M71X0ptFs81sZyBBHaB0IWGbdbIzWaTG6Ita8Yg4ZgtOYd75rbKt6brZnjFqVmsFv2L29ifA2KeQtljFMwaOaO6QRvorTd1+RTvLIyXECuYIFPEr58jkLSCDQjQhXHYnaVjbTEZ3iMNObzoRTQ008dE2jzZNqMrGLkcGNpTibK2zr0WUeKexgEYgQQcwQagjkQmNivyCZxYx4xCuRyJpqQCuj3Zw+smddWnEMeVTkAumsBzOQ+qaW22VIaB4NH1KyVeQ5emB0eLwVH/ACVfp/JxbrUXENaPAfiVUNpdmrW9zngB8bW17J0G8Aakq6WWyYczm46n8ByTt82EUGpU06XRfN/YtU5feePyr7nzZbXOlmpvJwgcKKzQNDQANAKDyyWoW/Y6yz1eY2skNaSNABrvJ3FZpJGA8saa5kNpnWhpUcVooxUE7kVq/wAa0YrR22Q6CvKi0/YTo1qWWi1gHD2mxnc7di8OCY9Hez0DHdbaXsa8d1rjmPAaDxrXwWpG+rO0ftWZbgQfYLDy+SpLpD6mvicVxfeZX9pW1t0NN0Z93ZfRSNshrGRyTJrOutLpqdnJrP3W7/MklS0reysS0kbnsa7Gz1hcw/8Are5vke0PqVPqrbJvpaLQzdRjvOrh+StKVNeobHQIQhULAhCEACEIQAJBoqSl03s7tVIEZfcGKNw8V5Y7BFa7GyOZge3DhIO4t7JIOoOWqfWqOtRxUM2Waz4ura1zSa0dXI76EJlroXezM1206AzUyWJ1d+A0Dvyd7HxWQ3rszaLO4tljcCOR+mq+o5NprWcmwMB4lzj7ZKLvC7bTbKC0ObhGjWsaAPPve6FTfknujENjLReDqRwGTq697G5jW7jn8XoVqmz+yjYT1knbkOZcd1dacFYrPc8VnbuFEnHZprTiEAAaPjeSG14VAJJ8Fq+LJR6t4M3woduyWRjb7ce6wF7tzRRNPtH2ezumtGFj8yQXsHg0OJA9E0t3RPbpX4nSxE8nOoBwAw5L2x9CD3uBtT2Pa2tGB0lPEkURTrxjrYuvx51cN49vcbXV0iWaVpdJJHFQ0ALjV3PTIJT/APWxTlzLK7rZSOz2X4RX4q0zaOXIb1cbu6K7HFSkcYI+WNtf5nVKsd37PQQ9yMVOpIqT4+qa+YksZErgJv2/f+/9M7tdxWs2LCGPmdTtOBw1GvcBq4cqiu8KG2R2caJCTGQ4ntOcO14chyC25NZ7uY44qUdxGvnxWWfJc9mylxo0tbIezXBHh7qWZcsY0b7KUZEW810JgkdmP6jRkFNAkLVJQGqfS2gAKobS3u6ojhaXvdk1rcySmQyUkrDrY447TaHjQBjfMlx+g91b1C7J3IbNBhfQyPOOQjTEfhB3gAAKaS5u8sDIqyBCEKhYEIQgAQhCABQ7baGSuYcqH2OYUwoLae4HTtxwuwTNGVe68fK7hyKtG18kP5D6ScFJmip0F52uHszWeWo3hpcD4ObUJ7FelpkyZBJ4lpaPV1Fo62EZZPyOaNaKJtt9gHCwFzjoGipPkF3Bs5aJc55BGPlZ2neug91PXbc8UApG2hOrjm4+LlRySLKLZB2HZp8vbtRIG6Np/ucPoFZoog0BrQABkABQAeC7QlSk2NSSBCEKpIIQhAAhCEAC5cwHULpCAG8lgYdR7lFmu+OM1YwAnU0zPnqnCFNwBCEKABCEIAEIQgAQhCABCEIAEIQgAQhCABCEIAEIQgAQhCABCEIAEIQgAQhCABCEIAEIQgD/2Q=="/>
          <p:cNvSpPr>
            <a:spLocks noChangeAspect="1" noChangeArrowheads="1"/>
          </p:cNvSpPr>
          <p:nvPr/>
        </p:nvSpPr>
        <p:spPr bwMode="auto">
          <a:xfrm>
            <a:off x="155575" y="-928688"/>
            <a:ext cx="1943100" cy="19431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4108" name="AutoShape 12" descr="data:image/jpeg;base64,/9j/4AAQSkZJRgABAQAAAQABAAD/2wCEAAkGBhMSERUTEhQWFBUVGBcYFRcVFxQYGBUUFBgXFBUUGBQXHCYeGBojGRQXHy8gIycpLCwsFR4xNTAsNSYrLCkBCQoKDgwOGg8PGikkHyQvKioqLiwpLCwtLCwpKSwsLCksKSwtLCwsLCwsLCwtKSwsLCwsLCksLCwpLCwsKSkpLP/AABEIAMwAzAMBIgACEQEDEQH/xAAcAAABBQEBAQAAAAAAAAAAAAAAAwQFBgcCAQj/xABCEAABAwEFBAgDBAkDBQEAAAABAAIDEQQFEiExBkFRYQcTIjJxgZGhQlKxFGLB0RUjM3KCkqKy8FPC8SQ0NUPhFv/EABoBAAIDAQEAAAAAAAAAAAAAAAADAQIEBQb/xAAtEQACAQQCAQIEBgMBAAAAAAAAAQIDESExBBJBIlETYZGhFDJxgdHwI0KxFf/aAAwDAQACEQMRAD8A3FCEIAEIQgAQhQdv2uhjcWNxSuGoYKgHgXHKqlJvRDdicQqyNtONnkp4tPsntl2ts7zQuMZ4SDD/AFae6s4SXgjsiZQuWPBFQQQd4zHqulQsCEIQAIQhAAhCEACEIQAIQhAAhCEACEIQAIQhAAhCEACEIQBXdtL0dHE2Nho+YltRqGAdsj1A802ue52tYMk02vdW3Wdp0EbiPEuof7Qp+zMyC0RVooRJ5PDZm8E2tF1Ru3BL2i2MZqV5Z7e1+gr5IvYErkOLslgOKzvLeLdWnxbopKwbWCoZaG9U75h3D5nNvnlzUh1LTyTC3XViGYqovGWy2UT7XVzGYXqpFmtEtlP6vtR1zjd/tPwn2Sdu6SRGKuEcdfhPWvd/S1rfdLlBoupJl7Qsyd0vN4jygf8AjMvYumOOtHOaP3o5Wj1Dn09FQsaYhUix9KtmeaEsP7kjT/TIGE+SsV37UWaYhrJQHH4H9h3k11K+VUASqEJC02rDoC48B+J3IAXUJeG2VlhJaZA9w+GMF58OzkD4lMLyue0Wk/rZC1n+mwlrfOmbvNFj2RijGTQmxhHyxbk/BwekJpPZs8xHE4B7VUhdu2MErg04onHQSCgJ4BwqEC7mjKgTG9LkY5pyV3CJVTZa0KA2QvFz43RvNXRENqdSw90n0I8lPpDVnYancEIQoJBCEIAEIQgCl7cREWqyybiHsPjVrh+KsERpHXkkNq7v6yJrhrG9r/LNp9nJeU0gryTlL0pCmstlesUfX25rXZtjaXkbicg0HzNfJW+0WhkbauIaP8yAVG2RvZv2m0ONe60ZDmcq6BWJlqjtDnGlQw0LjSmIatB0qN9NNNVM43lkhS6xxsr2023bmvEUbZHFwq2OEB0zxpiLndmFn3j5JW5L9tNQZ8EbKUERxSPHN09aE+qczusoLgxgFTVzwM3nm7U0/wCE3Nmjd3H08/wKq+ngF38k44xTjIgO3f5vVdvW5yx2LQjR1AfUFcT2GRuYz8MinVh2hp+rtFaaBx1HjxHNXjdayQ374OLHeoPYeA1/ICjuY/JLS4Hd5jHeLWn6hJXrcwLcbO0w5im7mCoV1tczJ2Y3O/NUlDzEupeGOLdsvYZe/ZovFowH1ZRVu8ejhlP+ltMkPBjz1sfv2m+6ln3pzSL705pQwZbN7X2+7JRHeAMtldRvXxkvbESaNca5tbuNaclok+02EYmjrW61jq4jxaMx6KgTXgHAtdmCCCDoQciCu7ZYZZLKy02J5jtEBwuHwyhlMiNKlpB8a6K8LN2ZSV0rot7Nv43aGnihu2UZPeVS2E6S7LNaDFbII4pyaGQtGbxkcROnjqN9dVrhsrCO60g8gmOUYu1ivVvNyKsduErag1S7tCmxu8RTHAKMeK0GgOhAHv5pxJlVTdPRVqxEbO5W2UDQx1Pk4U/uKtiquzbcVrmd8rAP5nV/2q1JdTY2GgQhCWWBCEIAEIQgDmRgIIOhFPVQt9YhDgGpyr+KmpJA0Ek0AzKrd9W7E7CN2vjwTqMHOVkJrVFTjdkPY2RwsMeYa0Ve/QlztSDveeWmSZWm/wDsiOMCONoo1jeA4neonaW/wJDAK1aGvcdxx4sIH8pPmq++9OavXdpdV4KUE3Hs/JZH3kkH3mq068iU9/RsxZiprQgVzoeKzqLeh7klsmY9ons7rj4HMehTuPamJ+UzafeGY9NVSLU97AC4EA6VTX7aTpUoyicM1W6rdgzgeJIz3mVr5je0p3eN2NlZ1kWYOree8U3FY9FeUjDiYXNPEVCs9xdJDonUnFRvcBqPvN3+ITFNop1R3e1lcyrm5jeOChXXgtHnZFa4uvszg4fEBx4Ebis+v64sNXx5cRuH5KZQ7ZiClbDGjrwVo2DvHG20xHdgcPMFp+gWcS2gtNDkVPdG94H7Y8VyfE7+khw/FKWy7I7pIuodm1R9l4IbJTKu5r/HKnor30M9KfW4bFandsZRPO/gw/h/lKtte7FDOzhX2NVl9ntDmOD2mjmmoPMJlVeopT0fa9pZUt81G2+Wgd4KB6MNs/0jYWvd+0i7Eh4upUHxonV/WyjHU1OQ57kUwmPNjYexLKfjfQfusy+pKsSZ3PYepgjj3taK/vHN3uSnipJ3dy6VkCEIVSQQhCABCSltAbz5BUva/bC0RNwwNDSfiIxEc88vZWjFy0Q3YsG0FrwhorocRHEjuDwB7X8IVWktXHVIyuc2NokkdI/V7nGpLiBXyGg8FFWi1rr0Kapx+ZxeRUdSfyGO0d2S2mWMQtaXUdicSBk3NrfdyZQbES17VcsyNK8gVaLnaQ0vOpOXgN6kjaahTLjRlLsxP46VNdF4IW6NiYY3dZIMRpk0moaePipn9HRDcT4lJvtSTFoTY0FHRlnzZSeWLyXRC8jE2tABQ5jLiN6RfsfZ8zG0MJJPHM7gdw5JWG0J9HMl1KQ2lyX7lZt1zyNdhwYhTUAUNBU+ihbyuvEwtewsB3htDx1pwWkskXkpByIBB1qEqy00aVVe7mR3XYLRYpeussuKnejdkJG72O3ee5XXro7bCZ4AQ4ZSxO7zHbwR9DoQnd67ORua50YLXCpAbmCeFFQvtktml6+AfrAQJGOJDZIx3mOH0O45pTo2zD6Gqnybu0xhtNcgaMQHYO/ewn8FG7FB0dvjB0IeK7j2D+S0mfqrVCLRCKxvqHsOrHfExw3EfkVnF82KSxyh7CQ2tWO+X7p/zMJMoKWUbVK2Dva+2hvXjjkPF2SzxS1/XwZ3l2g1NNCdCUhcNzvtdpis8feleGjlXV3gBU+SXW2i8FZH0F0LXd9mucSHJ073yfwj9Wz+wnzU7ZIevtTG/DH+sd/D3R5uolbc2OzQx2eLJkTGtA+6wUHmdUnsJe0cglLHAv6wtd/BkB6koXpjch5kXRCj572Ef7QED5gCR5jVOrLbGSNxRua9vFpB8uRSbMYLIQhQB494AqUjjLuQUdHbxNIaHstJA5kZEqSL6BWsRc4laAFT9pSzGxupLm/UKdva8eraTv3ePBRF5Xd1FlktMvalwONP9MUJwj73Ep1OPqQqcrRbIO8oC4NlbUmSjcPGrnOaR5EptZLkc8kyAtbu4n/4rBCzCxrfla0egAXWPiuqkee+K0rEFtDfsdlYK5up2GDfT6BI3fegmjEgFK1qNaEaiu8c1U+kezObaA8mrXtyz0w6im4Z+6S2Z2ojhi6uSuRJBGeRpktsIem5mqUnKHaOy6iVdBy4hcHtDmEFp0I3paONXbRz7PR3GU8jlTTCvWuSpK46MupKxTLsyphFIncYWaUbGyE2xxEVB7Y3K2SIyNFJG51A7w3gqehYu3tyI+iTezua4rBjF27S/YLS17v+3tFGTt+Vw7soHEDXiAeSuF/3IyRhYaOjkFWkZihzBB91TtttnSDJC01IIILt2/XwOvNPuii/HyxPsc1SIz+pcdRqTH5ajxI4LPVXWd1pnT48+1Oz2jOr/uB9mkLTm3j9FpfQNs0Gia8JBk0GKAnif2rx5UbXm5SG0uzgmGE0DgaVOlCc68qZq3zRRWWzxWWDKONoHjvxHiXEk+aVNKVjUpOxWekLanqIHvr239lg+8dPQZ+SqHRLe0kTXvr2BK1prvdI1zv9h9Qq7tzfDrbbBHFVwacDAPieTRxHnQV5LU+ja74IXC7ngSGWNzpObwQS4HUUrQHXJLb9X6E2tE02yWxk8ee8KtXncUsDzLZXmN28Duu5Obo4L1sL7FOInEujdnE87wNWn7wVna8PYpWMrRVv3I/Z3a4TnqZh1U43fDJTUsJ3/dOfirGqRtBcYc3G3Jzc2kZEEZggqd2bvzroA6QgSNJY/dVzaZ05gg+aXOCWUXhK+GVjYe2uwkO1BIPiDn7q49ZVVe+7tdZLQZ2CsUpq+nwPOteTjn415KbsNua9oIKa7PKF5WBtbJmtniMndxeQJyaTyBovekP/AMfP+476JW9bAJWEFV62XoTZ32O01ALS2OXiCCA13A8DvU0164v2IqO8JI7e95kiwkdWWuLxvqWtLK8NT7Jvb78hie2N76OcSKa0oK1dwVf6P5JMFpldV1AwCu90bTl/LhHosb2ivGV1rfIXOxEg1qeGS31p/CV96RxqFBVpWeMG0bb3e2WzuJIBZ2g47uI8CsysdmMj2sFauIGQqczwV2uPbqCWyME1XPDQ2QUriOh9Rmp64bssuHroGg1r2jqM9OS20q8euDPadBNST2OLpusQQtixF2GuZ5kn8U7KHPSTnKcs58n5FGpTAkGuS8UihhGzOmMT2BIMZVOI2USJu5rpqw9ZkjDVItKdRhZXg3RyZptmP+rf4N9QAkbq2ZnlYZIQGcHHLtfMONPwV7tuy7JpxJJQsA7gFKu4kjVS4hAbhAo0CmW4KJzXWxopxfbBXX2Zz4mueBjwjFTR24kV3VCrG0b5WwuZGCS7sgjUNORp4K2Wm9S+drGCoHZAG/w5CiaXnYQQaaHMLOmdC2DLbLd8N2s62QiSc1Dfu13N501cnPRTfbn31E5+bpA8HlUZDwFFVdorHOLTI2UkkE0cdC3VuHmQrV0I7PyvvFtoDHGKEOxPpljIoG10J5KZ3UW1vyWVm8m8bVRB7GMpV2MFv3ad4+hp5pWBmFoCVki7WN2v05BcOkpmVnjomexK2UDDVVGw2KV/WGKuHGRkSM8LeHkpW9LwdK4QwjE93oBvcTuAVnui7GwRNjbnTMn5nHMn1VpS6oIxuOpIw4EOAIORBzBB3EKr2zZiSEl9lNW74idP3HH6H1VqQkxk1oa0mVCyX+K4JAWOGocCCPIpe22SOZtDQ1U/bbtjmFJGB3CozHg7UeSgptkXNzgmI+7JmP5hn9U1TQtwZWP0LJZhI2GhjkriY4ZVLcNQRmDT6LK9qdh5y2ojxObvG8cCFsVtvCWB7Y52ULyQ3D2g4gYiBTfTPNJi8Y3fkVpU31s8pmZ049uyw0fNME8kL97TvaQc+RC2To2t0b7K5zScRd+sadGuAyI5EFWy12GzzCksUcg+81rvqEzsey9khJMAMJOoYSGn+E1Cjjv4U7vRXmU3Xp9Y7FJJEn1id/osEZSA8yB+CTN0P3Fp9l148mi/J5ufA5Mf9b/o0JtkS0a9bd7xu9CF2yxvHwlS6tN6kvqLXHrLcH9GO7O9PGOTGOF3yn0T2GF3ArLUcfc20oT1Z/QXjYncYSEUR4JwxvEhZJzXudGlSl7M7KgtoL3wNwNOZ15BPL4vZsTcszu5lVy6YmyyGSc9kGtPnduHgEq98+DdCHX9SS2esmAdYR23Cja/Cz8ylsHWPcxgc6mdQ00DjqMVKf8AKffpqJvdb7fiUhPtMeIA9USlfSCEGneTGU/RzDO4OtdCwEODGkirhxcN1Kig1rqrJZ3RQsEcLGsY3JrWANaPABVz9Lvfm0Ofz0CcXVd81qaXGQRtBLSBm6o9hrzS2vMmNXyH9svpjM3OCZwxWi1d0dXH87gRUfdbqfopy79mYIjiw43/ADSdo+Q0HkFLKjqJaLqHuMLquaOztowVce8895x5nhyT9CEpu4wEIQoAEIQgCh9K1hl6qG0wk4oJGuIHPIH3p5rGNqb1Lp5zG58ch7dAS0h1KuAI1FQQvp+02dsjHMeA5rgQ4HeDkQvnPpk2Lls8olaMUemMCjhXu4jvrx414rTTk3Fx+hmqQSmp/sV66ekSZoDZHkkfEQDXx3qz2Xb55FRgeORp7LLm2B50Cc2e7JgQW5HjUJ1Oq1ipC6+5SdK+YTt90bZc17vtEeMNDRWmZrp4DJPusfw9Cm2y1yvis0bTgqRicQ4mpdnUZeGSnPsI3uXRdGi9HGlyuUpNK1iL+0Sfe9V0LVNuxeyfPZGN9f8AOS4+2gd1qj8LB6uWjzay/N1+/wDI3babTux+gXX2u0/e/pC8ltkjt9PBKQWQnM+6PwcVlsZ/6EvYTFrnO9/qE7suIAySk0GgxVqfJOI4mtFToFBX9fIa0udkB3RxP5rHUhG/WBuo1Jyj3nhf3Jxe95DDJNK4MZG0kk7uDGje87gqO3pWJe1kcQa2tMT3buNANfNQW1t9vkGFzjRxrhrkBpkPxVdnsZEbH73Fx390UofqlyTUW14NEWvPk06faeY54g0eH4lULaLaSWaQgSvLBlQOIB4mgyKjXWaYtFWvIOmTiCvH3ZK2gLHDEaCo1PBZpd2tMZFxvtG99Gd8faLJHiNXBuE+LeyfpVW+5ZjDasHwzCng9tS0+YqPRUXYHZySwNgZJrMzrafLU0p6AHzV3v2A4Q9uTmkOB5jMJm0V0y5ISFhtQkjZINHNDvCorRLrKPBCEIAEIQgAQhCABVXpKANhe0txOdQN8NXew91alFXzYhKQ05gD3KtB2dyJK6Ply+tnJoTiYxzozo5vwnXC4cfqoA20/M71X0ptFs81sZyBBHaB0IWGbdbIzWaTG6Ita8Yg4ZgtOYd75rbKt6brZnjFqVmsFv2L29ifA2KeQtljFMwaOaO6QRvorTd1+RTvLIyXECuYIFPEr58jkLSCDQjQhXHYnaVjbTEZ3iMNObzoRTQ008dE2jzZNqMrGLkcGNpTibK2zr0WUeKexgEYgQQcwQagjkQmNivyCZxYx4xCuRyJpqQCuj3Zw+smddWnEMeVTkAumsBzOQ+qaW22VIaB4NH1KyVeQ5emB0eLwVH/ACVfp/JxbrUXENaPAfiVUNpdmrW9zngB8bW17J0G8Aakq6WWyYczm46n8ByTt82EUGpU06XRfN/YtU5feePyr7nzZbXOlmpvJwgcKKzQNDQANAKDyyWoW/Y6yz1eY2skNaSNABrvJ3FZpJGA8saa5kNpnWhpUcVooxUE7kVq/wAa0YrR22Q6CvKi0/YTo1qWWi1gHD2mxnc7di8OCY9Hez0DHdbaXsa8d1rjmPAaDxrXwWpG+rO0ftWZbgQfYLDy+SpLpD6mvicVxfeZX9pW1t0NN0Z93ZfRSNshrGRyTJrOutLpqdnJrP3W7/MklS0reysS0kbnsa7Gz1hcw/8Are5vke0PqVPqrbJvpaLQzdRjvOrh+StKVNeobHQIQhULAhCEACEIQAJBoqSl03s7tVIEZfcGKNw8V5Y7BFa7GyOZge3DhIO4t7JIOoOWqfWqOtRxUM2Waz4ura1zSa0dXI76EJlroXezM1206AzUyWJ1d+A0Dvyd7HxWQ3rszaLO4tljcCOR+mq+o5NprWcmwMB4lzj7ZKLvC7bTbKC0ObhGjWsaAPPve6FTfknujENjLReDqRwGTq697G5jW7jn8XoVqmz+yjYT1knbkOZcd1dacFYrPc8VnbuFEnHZprTiEAAaPjeSG14VAJJ8Fq+LJR6t4M3woduyWRjb7ce6wF7tzRRNPtH2ezumtGFj8yQXsHg0OJA9E0t3RPbpX4nSxE8nOoBwAw5L2x9CD3uBtT2Pa2tGB0lPEkURTrxjrYuvx51cN49vcbXV0iWaVpdJJHFQ0ALjV3PTIJT/APWxTlzLK7rZSOz2X4RX4q0zaOXIb1cbu6K7HFSkcYI+WNtf5nVKsd37PQQ9yMVOpIqT4+qa+YksZErgJv2/f+/9M7tdxWs2LCGPmdTtOBw1GvcBq4cqiu8KG2R2caJCTGQ4ntOcO14chyC25NZ7uY44qUdxGvnxWWfJc9mylxo0tbIezXBHh7qWZcsY0b7KUZEW810JgkdmP6jRkFNAkLVJQGqfS2gAKobS3u6ojhaXvdk1rcySmQyUkrDrY447TaHjQBjfMlx+g91b1C7J3IbNBhfQyPOOQjTEfhB3gAAKaS5u8sDIqyBCEKhYEIQgAQhCABQ7baGSuYcqH2OYUwoLae4HTtxwuwTNGVe68fK7hyKtG18kP5D6ScFJmip0F52uHszWeWo3hpcD4ObUJ7FelpkyZBJ4lpaPV1Fo62EZZPyOaNaKJtt9gHCwFzjoGipPkF3Bs5aJc55BGPlZ2neug91PXbc8UApG2hOrjm4+LlRySLKLZB2HZp8vbtRIG6Np/ucPoFZoog0BrQABkABQAeC7QlSk2NSSBCEKpIIQhAAhCEAC5cwHULpCAG8lgYdR7lFmu+OM1YwAnU0zPnqnCFNwBCEKABCEIAEIQgAQhCABCEIAEIQgAQhCABCEIAEIQgAQhCABCEIAEIQgAQhCABCEIAEIQgD/2Q=="/>
          <p:cNvSpPr>
            <a:spLocks noChangeAspect="1" noChangeArrowheads="1"/>
          </p:cNvSpPr>
          <p:nvPr/>
        </p:nvSpPr>
        <p:spPr bwMode="auto">
          <a:xfrm>
            <a:off x="155575" y="-928688"/>
            <a:ext cx="1943100" cy="19431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4110" name="AutoShape 14" descr="data:image/jpeg;base64,/9j/4AAQSkZJRgABAQAAAQABAAD/2wCEAAkGBhMSERUTEhQWFBUVGBcYFRcVFxQYGBUUFBgXFBUUGBQXHCYeGBojGRQXHy8gIycpLCwsFR4xNTAsNSYrLCkBCQoKDgwOGg8PGikkHyQvKioqLiwpLCwtLCwpKSwsLCksKSwtLCwsLCwsLCwtKSwsLCwsLCksLCwpLCwsKSkpLP/AABEIAMwAzAMBIgACEQEDEQH/xAAcAAABBQEBAQAAAAAAAAAAAAAAAwQFBgcCAQj/xABCEAABAwEFBAgDBAkDBQEAAAABAAIDEQQFEiExBkFRYQcTIjJxgZGhQlKxFGLB0RUjM3KCkqKy8FPC8SQ0NUPhFv/EABoBAAIDAQEAAAAAAAAAAAAAAAADAQIEBQb/xAAtEQACAQQCAQIEBgMBAAAAAAAAAQIDESExBBJBIlETYZGhFDJxgdHwI0KxFf/aAAwDAQACEQMRAD8A3FCEIAEIQgAQhQdv2uhjcWNxSuGoYKgHgXHKqlJvRDdicQqyNtONnkp4tPsntl2ts7zQuMZ4SDD/AFae6s4SXgjsiZQuWPBFQQQd4zHqulQsCEIQAIQhAAhCEACEIQAIQhAAhCEACEIQAIQhAAhCEACEIQBXdtL0dHE2Nho+YltRqGAdsj1A802ue52tYMk02vdW3Wdp0EbiPEuof7Qp+zMyC0RVooRJ5PDZm8E2tF1Ru3BL2i2MZqV5Z7e1+gr5IvYErkOLslgOKzvLeLdWnxbopKwbWCoZaG9U75h3D5nNvnlzUh1LTyTC3XViGYqovGWy2UT7XVzGYXqpFmtEtlP6vtR1zjd/tPwn2Sdu6SRGKuEcdfhPWvd/S1rfdLlBoupJl7Qsyd0vN4jygf8AjMvYumOOtHOaP3o5Wj1Dn09FQsaYhUix9KtmeaEsP7kjT/TIGE+SsV37UWaYhrJQHH4H9h3k11K+VUASqEJC02rDoC48B+J3IAXUJeG2VlhJaZA9w+GMF58OzkD4lMLyue0Wk/rZC1n+mwlrfOmbvNFj2RijGTQmxhHyxbk/BwekJpPZs8xHE4B7VUhdu2MErg04onHQSCgJ4BwqEC7mjKgTG9LkY5pyV3CJVTZa0KA2QvFz43RvNXRENqdSw90n0I8lPpDVnYancEIQoJBCEIAEIQgCl7cREWqyybiHsPjVrh+KsERpHXkkNq7v6yJrhrG9r/LNp9nJeU0gryTlL0pCmstlesUfX25rXZtjaXkbicg0HzNfJW+0WhkbauIaP8yAVG2RvZv2m0ONe60ZDmcq6BWJlqjtDnGlQw0LjSmIatB0qN9NNNVM43lkhS6xxsr2023bmvEUbZHFwq2OEB0zxpiLndmFn3j5JW5L9tNQZ8EbKUERxSPHN09aE+qczusoLgxgFTVzwM3nm7U0/wCE3Nmjd3H08/wKq+ngF38k44xTjIgO3f5vVdvW5yx2LQjR1AfUFcT2GRuYz8MinVh2hp+rtFaaBx1HjxHNXjdayQ374OLHeoPYeA1/ICjuY/JLS4Hd5jHeLWn6hJXrcwLcbO0w5im7mCoV1tczJ2Y3O/NUlDzEupeGOLdsvYZe/ZovFowH1ZRVu8ejhlP+ltMkPBjz1sfv2m+6ln3pzSL705pQwZbN7X2+7JRHeAMtldRvXxkvbESaNca5tbuNaclok+02EYmjrW61jq4jxaMx6KgTXgHAtdmCCCDoQciCu7ZYZZLKy02J5jtEBwuHwyhlMiNKlpB8a6K8LN2ZSV0rot7Nv43aGnihu2UZPeVS2E6S7LNaDFbII4pyaGQtGbxkcROnjqN9dVrhsrCO60g8gmOUYu1ivVvNyKsduErag1S7tCmxu8RTHAKMeK0GgOhAHv5pxJlVTdPRVqxEbO5W2UDQx1Pk4U/uKtiquzbcVrmd8rAP5nV/2q1JdTY2GgQhCWWBCEIAEIQgDmRgIIOhFPVQt9YhDgGpyr+KmpJA0Ek0AzKrd9W7E7CN2vjwTqMHOVkJrVFTjdkPY2RwsMeYa0Ve/QlztSDveeWmSZWm/wDsiOMCONoo1jeA4neonaW/wJDAK1aGvcdxx4sIH8pPmq++9OavXdpdV4KUE3Hs/JZH3kkH3mq068iU9/RsxZiprQgVzoeKzqLeh7klsmY9ons7rj4HMehTuPamJ+UzafeGY9NVSLU97AC4EA6VTX7aTpUoyicM1W6rdgzgeJIz3mVr5je0p3eN2NlZ1kWYOree8U3FY9FeUjDiYXNPEVCs9xdJDonUnFRvcBqPvN3+ITFNop1R3e1lcyrm5jeOChXXgtHnZFa4uvszg4fEBx4Ebis+v64sNXx5cRuH5KZQ7ZiClbDGjrwVo2DvHG20xHdgcPMFp+gWcS2gtNDkVPdG94H7Y8VyfE7+khw/FKWy7I7pIuodm1R9l4IbJTKu5r/HKnor30M9KfW4bFandsZRPO/gw/h/lKtte7FDOzhX2NVl9ntDmOD2mjmmoPMJlVeopT0fa9pZUt81G2+Wgd4KB6MNs/0jYWvd+0i7Eh4upUHxonV/WyjHU1OQ57kUwmPNjYexLKfjfQfusy+pKsSZ3PYepgjj3taK/vHN3uSnipJ3dy6VkCEIVSQQhCABCSltAbz5BUva/bC0RNwwNDSfiIxEc88vZWjFy0Q3YsG0FrwhorocRHEjuDwB7X8IVWktXHVIyuc2NokkdI/V7nGpLiBXyGg8FFWi1rr0Kapx+ZxeRUdSfyGO0d2S2mWMQtaXUdicSBk3NrfdyZQbES17VcsyNK8gVaLnaQ0vOpOXgN6kjaahTLjRlLsxP46VNdF4IW6NiYY3dZIMRpk0moaePipn9HRDcT4lJvtSTFoTY0FHRlnzZSeWLyXRC8jE2tABQ5jLiN6RfsfZ8zG0MJJPHM7gdw5JWG0J9HMl1KQ2lyX7lZt1zyNdhwYhTUAUNBU+ihbyuvEwtewsB3htDx1pwWkskXkpByIBB1qEqy00aVVe7mR3XYLRYpeussuKnejdkJG72O3ee5XXro7bCZ4AQ4ZSxO7zHbwR9DoQnd67ORua50YLXCpAbmCeFFQvtktml6+AfrAQJGOJDZIx3mOH0O45pTo2zD6Gqnybu0xhtNcgaMQHYO/ewn8FG7FB0dvjB0IeK7j2D+S0mfqrVCLRCKxvqHsOrHfExw3EfkVnF82KSxyh7CQ2tWO+X7p/zMJMoKWUbVK2Dva+2hvXjjkPF2SzxS1/XwZ3l2g1NNCdCUhcNzvtdpis8feleGjlXV3gBU+SXW2i8FZH0F0LXd9mucSHJ073yfwj9Wz+wnzU7ZIevtTG/DH+sd/D3R5uolbc2OzQx2eLJkTGtA+6wUHmdUnsJe0cglLHAv6wtd/BkB6koXpjch5kXRCj572Ef7QED5gCR5jVOrLbGSNxRua9vFpB8uRSbMYLIQhQB494AqUjjLuQUdHbxNIaHstJA5kZEqSL6BWsRc4laAFT9pSzGxupLm/UKdva8eraTv3ePBRF5Xd1FlktMvalwONP9MUJwj73Ep1OPqQqcrRbIO8oC4NlbUmSjcPGrnOaR5EptZLkc8kyAtbu4n/4rBCzCxrfla0egAXWPiuqkee+K0rEFtDfsdlYK5up2GDfT6BI3fegmjEgFK1qNaEaiu8c1U+kezObaA8mrXtyz0w6im4Z+6S2Z2ojhi6uSuRJBGeRpktsIem5mqUnKHaOy6iVdBy4hcHtDmEFp0I3paONXbRz7PR3GU8jlTTCvWuSpK46MupKxTLsyphFIncYWaUbGyE2xxEVB7Y3K2SIyNFJG51A7w3gqehYu3tyI+iTezua4rBjF27S/YLS17v+3tFGTt+Vw7soHEDXiAeSuF/3IyRhYaOjkFWkZihzBB91TtttnSDJC01IIILt2/XwOvNPuii/HyxPsc1SIz+pcdRqTH5ajxI4LPVXWd1pnT48+1Oz2jOr/uB9mkLTm3j9FpfQNs0Gia8JBk0GKAnif2rx5UbXm5SG0uzgmGE0DgaVOlCc68qZq3zRRWWzxWWDKONoHjvxHiXEk+aVNKVjUpOxWekLanqIHvr239lg+8dPQZ+SqHRLe0kTXvr2BK1prvdI1zv9h9Qq7tzfDrbbBHFVwacDAPieTRxHnQV5LU+ja74IXC7ngSGWNzpObwQS4HUUrQHXJLb9X6E2tE02yWxk8ee8KtXncUsDzLZXmN28Duu5Obo4L1sL7FOInEujdnE87wNWn7wVna8PYpWMrRVv3I/Z3a4TnqZh1U43fDJTUsJ3/dOfirGqRtBcYc3G3Jzc2kZEEZggqd2bvzroA6QgSNJY/dVzaZ05gg+aXOCWUXhK+GVjYe2uwkO1BIPiDn7q49ZVVe+7tdZLQZ2CsUpq+nwPOteTjn415KbsNua9oIKa7PKF5WBtbJmtniMndxeQJyaTyBovekP/AMfP+476JW9bAJWEFV62XoTZ32O01ALS2OXiCCA13A8DvU0164v2IqO8JI7e95kiwkdWWuLxvqWtLK8NT7Jvb78hie2N76OcSKa0oK1dwVf6P5JMFpldV1AwCu90bTl/LhHosb2ivGV1rfIXOxEg1qeGS31p/CV96RxqFBVpWeMG0bb3e2WzuJIBZ2g47uI8CsysdmMj2sFauIGQqczwV2uPbqCWyME1XPDQ2QUriOh9Rmp64bssuHroGg1r2jqM9OS20q8euDPadBNST2OLpusQQtixF2GuZ5kn8U7KHPSTnKcs58n5FGpTAkGuS8UihhGzOmMT2BIMZVOI2USJu5rpqw9ZkjDVItKdRhZXg3RyZptmP+rf4N9QAkbq2ZnlYZIQGcHHLtfMONPwV7tuy7JpxJJQsA7gFKu4kjVS4hAbhAo0CmW4KJzXWxopxfbBXX2Zz4mueBjwjFTR24kV3VCrG0b5WwuZGCS7sgjUNORp4K2Wm9S+drGCoHZAG/w5CiaXnYQQaaHMLOmdC2DLbLd8N2s62QiSc1Dfu13N501cnPRTfbn31E5+bpA8HlUZDwFFVdorHOLTI2UkkE0cdC3VuHmQrV0I7PyvvFtoDHGKEOxPpljIoG10J5KZ3UW1vyWVm8m8bVRB7GMpV2MFv3ad4+hp5pWBmFoCVki7WN2v05BcOkpmVnjomexK2UDDVVGw2KV/WGKuHGRkSM8LeHkpW9LwdK4QwjE93oBvcTuAVnui7GwRNjbnTMn5nHMn1VpS6oIxuOpIw4EOAIORBzBB3EKr2zZiSEl9lNW74idP3HH6H1VqQkxk1oa0mVCyX+K4JAWOGocCCPIpe22SOZtDQ1U/bbtjmFJGB3CozHg7UeSgptkXNzgmI+7JmP5hn9U1TQtwZWP0LJZhI2GhjkriY4ZVLcNQRmDT6LK9qdh5y2ojxObvG8cCFsVtvCWB7Y52ULyQ3D2g4gYiBTfTPNJi8Y3fkVpU31s8pmZ049uyw0fNME8kL97TvaQc+RC2To2t0b7K5zScRd+sadGuAyI5EFWy12GzzCksUcg+81rvqEzsey9khJMAMJOoYSGn+E1Cjjv4U7vRXmU3Xp9Y7FJJEn1id/osEZSA8yB+CTN0P3Fp9l148mi/J5ufA5Mf9b/o0JtkS0a9bd7xu9CF2yxvHwlS6tN6kvqLXHrLcH9GO7O9PGOTGOF3yn0T2GF3ArLUcfc20oT1Z/QXjYncYSEUR4JwxvEhZJzXudGlSl7M7KgtoL3wNwNOZ15BPL4vZsTcszu5lVy6YmyyGSc9kGtPnduHgEq98+DdCHX9SS2esmAdYR23Cja/Cz8ylsHWPcxgc6mdQ00DjqMVKf8AKffpqJvdb7fiUhPtMeIA9USlfSCEGneTGU/RzDO4OtdCwEODGkirhxcN1Kig1rqrJZ3RQsEcLGsY3JrWANaPABVz9Lvfm0Ofz0CcXVd81qaXGQRtBLSBm6o9hrzS2vMmNXyH9svpjM3OCZwxWi1d0dXH87gRUfdbqfopy79mYIjiw43/ADSdo+Q0HkFLKjqJaLqHuMLquaOztowVce8895x5nhyT9CEpu4wEIQoAEIQgCh9K1hl6qG0wk4oJGuIHPIH3p5rGNqb1Lp5zG58ch7dAS0h1KuAI1FQQvp+02dsjHMeA5rgQ4HeDkQvnPpk2Lls8olaMUemMCjhXu4jvrx414rTTk3Fx+hmqQSmp/sV66ekSZoDZHkkfEQDXx3qz2Xb55FRgeORp7LLm2B50Cc2e7JgQW5HjUJ1Oq1ipC6+5SdK+YTt90bZc17vtEeMNDRWmZrp4DJPusfw9Cm2y1yvis0bTgqRicQ4mpdnUZeGSnPsI3uXRdGi9HGlyuUpNK1iL+0Sfe9V0LVNuxeyfPZGN9f8AOS4+2gd1qj8LB6uWjzay/N1+/wDI3babTux+gXX2u0/e/pC8ltkjt9PBKQWQnM+6PwcVlsZ/6EvYTFrnO9/qE7suIAySk0GgxVqfJOI4mtFToFBX9fIa0udkB3RxP5rHUhG/WBuo1Jyj3nhf3Jxe95DDJNK4MZG0kk7uDGje87gqO3pWJe1kcQa2tMT3buNANfNQW1t9vkGFzjRxrhrkBpkPxVdnsZEbH73Fx390UofqlyTUW14NEWvPk06faeY54g0eH4lULaLaSWaQgSvLBlQOIB4mgyKjXWaYtFWvIOmTiCvH3ZK2gLHDEaCo1PBZpd2tMZFxvtG99Gd8faLJHiNXBuE+LeyfpVW+5ZjDasHwzCng9tS0+YqPRUXYHZySwNgZJrMzrafLU0p6AHzV3v2A4Q9uTmkOB5jMJm0V0y5ISFhtQkjZINHNDvCorRLrKPBCEIAEIQgAQhCABVXpKANhe0txOdQN8NXew91alFXzYhKQ05gD3KtB2dyJK6Ply+tnJoTiYxzozo5vwnXC4cfqoA20/M71X0ptFs81sZyBBHaB0IWGbdbIzWaTG6Ita8Yg4ZgtOYd75rbKt6brZnjFqVmsFv2L29ifA2KeQtljFMwaOaO6QRvorTd1+RTvLIyXECuYIFPEr58jkLSCDQjQhXHYnaVjbTEZ3iMNObzoRTQ008dE2jzZNqMrGLkcGNpTibK2zr0WUeKexgEYgQQcwQagjkQmNivyCZxYx4xCuRyJpqQCuj3Zw+smddWnEMeVTkAumsBzOQ+qaW22VIaB4NH1KyVeQ5emB0eLwVH/ACVfp/JxbrUXENaPAfiVUNpdmrW9zngB8bW17J0G8Aakq6WWyYczm46n8ByTt82EUGpU06XRfN/YtU5feePyr7nzZbXOlmpvJwgcKKzQNDQANAKDyyWoW/Y6yz1eY2skNaSNABrvJ3FZpJGA8saa5kNpnWhpUcVooxUE7kVq/wAa0YrR22Q6CvKi0/YTo1qWWi1gHD2mxnc7di8OCY9Hez0DHdbaXsa8d1rjmPAaDxrXwWpG+rO0ftWZbgQfYLDy+SpLpD6mvicVxfeZX9pW1t0NN0Z93ZfRSNshrGRyTJrOutLpqdnJrP3W7/MklS0reysS0kbnsa7Gz1hcw/8Are5vke0PqVPqrbJvpaLQzdRjvOrh+StKVNeobHQIQhULAhCEACEIQAJBoqSl03s7tVIEZfcGKNw8V5Y7BFa7GyOZge3DhIO4t7JIOoOWqfWqOtRxUM2Waz4ura1zSa0dXI76EJlroXezM1206AzUyWJ1d+A0Dvyd7HxWQ3rszaLO4tljcCOR+mq+o5NprWcmwMB4lzj7ZKLvC7bTbKC0ObhGjWsaAPPve6FTfknujENjLReDqRwGTq697G5jW7jn8XoVqmz+yjYT1knbkOZcd1dacFYrPc8VnbuFEnHZprTiEAAaPjeSG14VAJJ8Fq+LJR6t4M3woduyWRjb7ce6wF7tzRRNPtH2ezumtGFj8yQXsHg0OJA9E0t3RPbpX4nSxE8nOoBwAw5L2x9CD3uBtT2Pa2tGB0lPEkURTrxjrYuvx51cN49vcbXV0iWaVpdJJHFQ0ALjV3PTIJT/APWxTlzLK7rZSOz2X4RX4q0zaOXIb1cbu6K7HFSkcYI+WNtf5nVKsd37PQQ9yMVOpIqT4+qa+YksZErgJv2/f+/9M7tdxWs2LCGPmdTtOBw1GvcBq4cqiu8KG2R2caJCTGQ4ntOcO14chyC25NZ7uY44qUdxGvnxWWfJc9mylxo0tbIezXBHh7qWZcsY0b7KUZEW810JgkdmP6jRkFNAkLVJQGqfS2gAKobS3u6ojhaXvdk1rcySmQyUkrDrY447TaHjQBjfMlx+g91b1C7J3IbNBhfQyPOOQjTEfhB3gAAKaS5u8sDIqyBCEKhYEIQgAQhCABQ7baGSuYcqH2OYUwoLae4HTtxwuwTNGVe68fK7hyKtG18kP5D6ScFJmip0F52uHszWeWo3hpcD4ObUJ7FelpkyZBJ4lpaPV1Fo62EZZPyOaNaKJtt9gHCwFzjoGipPkF3Bs5aJc55BGPlZ2neug91PXbc8UApG2hOrjm4+LlRySLKLZB2HZp8vbtRIG6Np/ucPoFZoog0BrQABkABQAeC7QlSk2NSSBCEKpIIQhAAhCEAC5cwHULpCAG8lgYdR7lFmu+OM1YwAnU0zPnqnCFNwBCEKABCEIAEIQgAQhCABCEIAEIQgAQhCABCEIAEIQgAQhCABCEIAEIQgAQhCABCEIAEIQgD/2Q=="/>
          <p:cNvSpPr>
            <a:spLocks noChangeAspect="1" noChangeArrowheads="1"/>
          </p:cNvSpPr>
          <p:nvPr/>
        </p:nvSpPr>
        <p:spPr bwMode="auto">
          <a:xfrm>
            <a:off x="155575" y="-928688"/>
            <a:ext cx="1943100" cy="19431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4112" name="AutoShape 16" descr="data:image/jpeg;base64,/9j/4AAQSkZJRgABAQAAAQABAAD/2wCEAAkGBhMSERUTEhQWFBUVGBcYFRcVFxQYGBUUFBgXFBUUGBQXHCYeGBojGRQXHy8gIycpLCwsFR4xNTAsNSYrLCkBCQoKDgwOGg8PGikkHyQvKioqLiwpLCwtLCwpKSwsLCksKSwtLCwsLCwsLCwtKSwsLCwsLCksLCwpLCwsKSkpLP/AABEIAMwAzAMBIgACEQEDEQH/xAAcAAABBQEBAQAAAAAAAAAAAAAAAwQFBgcCAQj/xABCEAABAwEFBAgDBAkDBQEAAAABAAIDEQQFEiExBkFRYQcTIjJxgZGhQlKxFGLB0RUjM3KCkqKy8FPC8SQ0NUPhFv/EABoBAAIDAQEAAAAAAAAAAAAAAAADAQIEBQb/xAAtEQACAQQCAQIEBgMBAAAAAAAAAQIDESExBBJBIlETYZGhFDJxgdHwI0KxFf/aAAwDAQACEQMRAD8A3FCEIAEIQgAQhQdv2uhjcWNxSuGoYKgHgXHKqlJvRDdicQqyNtONnkp4tPsntl2ts7zQuMZ4SDD/AFae6s4SXgjsiZQuWPBFQQQd4zHqulQsCEIQAIQhAAhCEACEIQAIQhAAhCEACEIQAIQhAAhCEACEIQBXdtL0dHE2Nho+YltRqGAdsj1A802ue52tYMk02vdW3Wdp0EbiPEuof7Qp+zMyC0RVooRJ5PDZm8E2tF1Ru3BL2i2MZqV5Z7e1+gr5IvYErkOLslgOKzvLeLdWnxbopKwbWCoZaG9U75h3D5nNvnlzUh1LTyTC3XViGYqovGWy2UT7XVzGYXqpFmtEtlP6vtR1zjd/tPwn2Sdu6SRGKuEcdfhPWvd/S1rfdLlBoupJl7Qsyd0vN4jygf8AjMvYumOOtHOaP3o5Wj1Dn09FQsaYhUix9KtmeaEsP7kjT/TIGE+SsV37UWaYhrJQHH4H9h3k11K+VUASqEJC02rDoC48B+J3IAXUJeG2VlhJaZA9w+GMF58OzkD4lMLyue0Wk/rZC1n+mwlrfOmbvNFj2RijGTQmxhHyxbk/BwekJpPZs8xHE4B7VUhdu2MErg04onHQSCgJ4BwqEC7mjKgTG9LkY5pyV3CJVTZa0KA2QvFz43RvNXRENqdSw90n0I8lPpDVnYancEIQoJBCEIAEIQgCl7cREWqyybiHsPjVrh+KsERpHXkkNq7v6yJrhrG9r/LNp9nJeU0gryTlL0pCmstlesUfX25rXZtjaXkbicg0HzNfJW+0WhkbauIaP8yAVG2RvZv2m0ONe60ZDmcq6BWJlqjtDnGlQw0LjSmIatB0qN9NNNVM43lkhS6xxsr2023bmvEUbZHFwq2OEB0zxpiLndmFn3j5JW5L9tNQZ8EbKUERxSPHN09aE+qczusoLgxgFTVzwM3nm7U0/wCE3Nmjd3H08/wKq+ngF38k44xTjIgO3f5vVdvW5yx2LQjR1AfUFcT2GRuYz8MinVh2hp+rtFaaBx1HjxHNXjdayQ374OLHeoPYeA1/ICjuY/JLS4Hd5jHeLWn6hJXrcwLcbO0w5im7mCoV1tczJ2Y3O/NUlDzEupeGOLdsvYZe/ZovFowH1ZRVu8ejhlP+ltMkPBjz1sfv2m+6ln3pzSL705pQwZbN7X2+7JRHeAMtldRvXxkvbESaNca5tbuNaclok+02EYmjrW61jq4jxaMx6KgTXgHAtdmCCCDoQciCu7ZYZZLKy02J5jtEBwuHwyhlMiNKlpB8a6K8LN2ZSV0rot7Nv43aGnihu2UZPeVS2E6S7LNaDFbII4pyaGQtGbxkcROnjqN9dVrhsrCO60g8gmOUYu1ivVvNyKsduErag1S7tCmxu8RTHAKMeK0GgOhAHv5pxJlVTdPRVqxEbO5W2UDQx1Pk4U/uKtiquzbcVrmd8rAP5nV/2q1JdTY2GgQhCWWBCEIAEIQgDmRgIIOhFPVQt9YhDgGpyr+KmpJA0Ek0AzKrd9W7E7CN2vjwTqMHOVkJrVFTjdkPY2RwsMeYa0Ve/QlztSDveeWmSZWm/wDsiOMCONoo1jeA4neonaW/wJDAK1aGvcdxx4sIH8pPmq++9OavXdpdV4KUE3Hs/JZH3kkH3mq068iU9/RsxZiprQgVzoeKzqLeh7klsmY9ons7rj4HMehTuPamJ+UzafeGY9NVSLU97AC4EA6VTX7aTpUoyicM1W6rdgzgeJIz3mVr5je0p3eN2NlZ1kWYOree8U3FY9FeUjDiYXNPEVCs9xdJDonUnFRvcBqPvN3+ITFNop1R3e1lcyrm5jeOChXXgtHnZFa4uvszg4fEBx4Ebis+v64sNXx5cRuH5KZQ7ZiClbDGjrwVo2DvHG20xHdgcPMFp+gWcS2gtNDkVPdG94H7Y8VyfE7+khw/FKWy7I7pIuodm1R9l4IbJTKu5r/HKnor30M9KfW4bFandsZRPO/gw/h/lKtte7FDOzhX2NVl9ntDmOD2mjmmoPMJlVeopT0fa9pZUt81G2+Wgd4KB6MNs/0jYWvd+0i7Eh4upUHxonV/WyjHU1OQ57kUwmPNjYexLKfjfQfusy+pKsSZ3PYepgjj3taK/vHN3uSnipJ3dy6VkCEIVSQQhCABCSltAbz5BUva/bC0RNwwNDSfiIxEc88vZWjFy0Q3YsG0FrwhorocRHEjuDwB7X8IVWktXHVIyuc2NokkdI/V7nGpLiBXyGg8FFWi1rr0Kapx+ZxeRUdSfyGO0d2S2mWMQtaXUdicSBk3NrfdyZQbES17VcsyNK8gVaLnaQ0vOpOXgN6kjaahTLjRlLsxP46VNdF4IW6NiYY3dZIMRpk0moaePipn9HRDcT4lJvtSTFoTY0FHRlnzZSeWLyXRC8jE2tABQ5jLiN6RfsfZ8zG0MJJPHM7gdw5JWG0J9HMl1KQ2lyX7lZt1zyNdhwYhTUAUNBU+ihbyuvEwtewsB3htDx1pwWkskXkpByIBB1qEqy00aVVe7mR3XYLRYpeussuKnejdkJG72O3ee5XXro7bCZ4AQ4ZSxO7zHbwR9DoQnd67ORua50YLXCpAbmCeFFQvtktml6+AfrAQJGOJDZIx3mOH0O45pTo2zD6Gqnybu0xhtNcgaMQHYO/ewn8FG7FB0dvjB0IeK7j2D+S0mfqrVCLRCKxvqHsOrHfExw3EfkVnF82KSxyh7CQ2tWO+X7p/zMJMoKWUbVK2Dva+2hvXjjkPF2SzxS1/XwZ3l2g1NNCdCUhcNzvtdpis8feleGjlXV3gBU+SXW2i8FZH0F0LXd9mucSHJ073yfwj9Wz+wnzU7ZIevtTG/DH+sd/D3R5uolbc2OzQx2eLJkTGtA+6wUHmdUnsJe0cglLHAv6wtd/BkB6koXpjch5kXRCj572Ef7QED5gCR5jVOrLbGSNxRua9vFpB8uRSbMYLIQhQB494AqUjjLuQUdHbxNIaHstJA5kZEqSL6BWsRc4laAFT9pSzGxupLm/UKdva8eraTv3ePBRF5Xd1FlktMvalwONP9MUJwj73Ep1OPqQqcrRbIO8oC4NlbUmSjcPGrnOaR5EptZLkc8kyAtbu4n/4rBCzCxrfla0egAXWPiuqkee+K0rEFtDfsdlYK5up2GDfT6BI3fegmjEgFK1qNaEaiu8c1U+kezObaA8mrXtyz0w6im4Z+6S2Z2ojhi6uSuRJBGeRpktsIem5mqUnKHaOy6iVdBy4hcHtDmEFp0I3paONXbRz7PR3GU8jlTTCvWuSpK46MupKxTLsyphFIncYWaUbGyE2xxEVB7Y3K2SIyNFJG51A7w3gqehYu3tyI+iTezua4rBjF27S/YLS17v+3tFGTt+Vw7soHEDXiAeSuF/3IyRhYaOjkFWkZihzBB91TtttnSDJC01IIILt2/XwOvNPuii/HyxPsc1SIz+pcdRqTH5ajxI4LPVXWd1pnT48+1Oz2jOr/uB9mkLTm3j9FpfQNs0Gia8JBk0GKAnif2rx5UbXm5SG0uzgmGE0DgaVOlCc68qZq3zRRWWzxWWDKONoHjvxHiXEk+aVNKVjUpOxWekLanqIHvr239lg+8dPQZ+SqHRLe0kTXvr2BK1prvdI1zv9h9Qq7tzfDrbbBHFVwacDAPieTRxHnQV5LU+ja74IXC7ngSGWNzpObwQS4HUUrQHXJLb9X6E2tE02yWxk8ee8KtXncUsDzLZXmN28Duu5Obo4L1sL7FOInEujdnE87wNWn7wVna8PYpWMrRVv3I/Z3a4TnqZh1U43fDJTUsJ3/dOfirGqRtBcYc3G3Jzc2kZEEZggqd2bvzroA6QgSNJY/dVzaZ05gg+aXOCWUXhK+GVjYe2uwkO1BIPiDn7q49ZVVe+7tdZLQZ2CsUpq+nwPOteTjn415KbsNua9oIKa7PKF5WBtbJmtniMndxeQJyaTyBovekP/AMfP+476JW9bAJWEFV62XoTZ32O01ALS2OXiCCA13A8DvU0164v2IqO8JI7e95kiwkdWWuLxvqWtLK8NT7Jvb78hie2N76OcSKa0oK1dwVf6P5JMFpldV1AwCu90bTl/LhHosb2ivGV1rfIXOxEg1qeGS31p/CV96RxqFBVpWeMG0bb3e2WzuJIBZ2g47uI8CsysdmMj2sFauIGQqczwV2uPbqCWyME1XPDQ2QUriOh9Rmp64bssuHroGg1r2jqM9OS20q8euDPadBNST2OLpusQQtixF2GuZ5kn8U7KHPSTnKcs58n5FGpTAkGuS8UihhGzOmMT2BIMZVOI2USJu5rpqw9ZkjDVItKdRhZXg3RyZptmP+rf4N9QAkbq2ZnlYZIQGcHHLtfMONPwV7tuy7JpxJJQsA7gFKu4kjVS4hAbhAo0CmW4KJzXWxopxfbBXX2Zz4mueBjwjFTR24kV3VCrG0b5WwuZGCS7sgjUNORp4K2Wm9S+drGCoHZAG/w5CiaXnYQQaaHMLOmdC2DLbLd8N2s62QiSc1Dfu13N501cnPRTfbn31E5+bpA8HlUZDwFFVdorHOLTI2UkkE0cdC3VuHmQrV0I7PyvvFtoDHGKEOxPpljIoG10J5KZ3UW1vyWVm8m8bVRB7GMpV2MFv3ad4+hp5pWBmFoCVki7WN2v05BcOkpmVnjomexK2UDDVVGw2KV/WGKuHGRkSM8LeHkpW9LwdK4QwjE93oBvcTuAVnui7GwRNjbnTMn5nHMn1VpS6oIxuOpIw4EOAIORBzBB3EKr2zZiSEl9lNW74idP3HH6H1VqQkxk1oa0mVCyX+K4JAWOGocCCPIpe22SOZtDQ1U/bbtjmFJGB3CozHg7UeSgptkXNzgmI+7JmP5hn9U1TQtwZWP0LJZhI2GhjkriY4ZVLcNQRmDT6LK9qdh5y2ojxObvG8cCFsVtvCWB7Y52ULyQ3D2g4gYiBTfTPNJi8Y3fkVpU31s8pmZ049uyw0fNME8kL97TvaQc+RC2To2t0b7K5zScRd+sadGuAyI5EFWy12GzzCksUcg+81rvqEzsey9khJMAMJOoYSGn+E1Cjjv4U7vRXmU3Xp9Y7FJJEn1id/osEZSA8yB+CTN0P3Fp9l148mi/J5ufA5Mf9b/o0JtkS0a9bd7xu9CF2yxvHwlS6tN6kvqLXHrLcH9GO7O9PGOTGOF3yn0T2GF3ArLUcfc20oT1Z/QXjYncYSEUR4JwxvEhZJzXudGlSl7M7KgtoL3wNwNOZ15BPL4vZsTcszu5lVy6YmyyGSc9kGtPnduHgEq98+DdCHX9SS2esmAdYR23Cja/Cz8ylsHWPcxgc6mdQ00DjqMVKf8AKffpqJvdb7fiUhPtMeIA9USlfSCEGneTGU/RzDO4OtdCwEODGkirhxcN1Kig1rqrJZ3RQsEcLGsY3JrWANaPABVz9Lvfm0Ofz0CcXVd81qaXGQRtBLSBm6o9hrzS2vMmNXyH9svpjM3OCZwxWi1d0dXH87gRUfdbqfopy79mYIjiw43/ADSdo+Q0HkFLKjqJaLqHuMLquaOztowVce8895x5nhyT9CEpu4wEIQoAEIQgCh9K1hl6qG0wk4oJGuIHPIH3p5rGNqb1Lp5zG58ch7dAS0h1KuAI1FQQvp+02dsjHMeA5rgQ4HeDkQvnPpk2Lls8olaMUemMCjhXu4jvrx414rTTk3Fx+hmqQSmp/sV66ekSZoDZHkkfEQDXx3qz2Xb55FRgeORp7LLm2B50Cc2e7JgQW5HjUJ1Oq1ipC6+5SdK+YTt90bZc17vtEeMNDRWmZrp4DJPusfw9Cm2y1yvis0bTgqRicQ4mpdnUZeGSnPsI3uXRdGi9HGlyuUpNK1iL+0Sfe9V0LVNuxeyfPZGN9f8AOS4+2gd1qj8LB6uWjzay/N1+/wDI3babTux+gXX2u0/e/pC8ltkjt9PBKQWQnM+6PwcVlsZ/6EvYTFrnO9/qE7suIAySk0GgxVqfJOI4mtFToFBX9fIa0udkB3RxP5rHUhG/WBuo1Jyj3nhf3Jxe95DDJNK4MZG0kk7uDGje87gqO3pWJe1kcQa2tMT3buNANfNQW1t9vkGFzjRxrhrkBpkPxVdnsZEbH73Fx390UofqlyTUW14NEWvPk06faeY54g0eH4lULaLaSWaQgSvLBlQOIB4mgyKjXWaYtFWvIOmTiCvH3ZK2gLHDEaCo1PBZpd2tMZFxvtG99Gd8faLJHiNXBuE+LeyfpVW+5ZjDasHwzCng9tS0+YqPRUXYHZySwNgZJrMzrafLU0p6AHzV3v2A4Q9uTmkOB5jMJm0V0y5ISFhtQkjZINHNDvCorRLrKPBCEIAEIQgAQhCABVXpKANhe0txOdQN8NXew91alFXzYhKQ05gD3KtB2dyJK6Ply+tnJoTiYxzozo5vwnXC4cfqoA20/M71X0ptFs81sZyBBHaB0IWGbdbIzWaTG6Ita8Yg4ZgtOYd75rbKt6brZnjFqVmsFv2L29ifA2KeQtljFMwaOaO6QRvorTd1+RTvLIyXECuYIFPEr58jkLSCDQjQhXHYnaVjbTEZ3iMNObzoRTQ008dE2jzZNqMrGLkcGNpTibK2zr0WUeKexgEYgQQcwQagjkQmNivyCZxYx4xCuRyJpqQCuj3Zw+smddWnEMeVTkAumsBzOQ+qaW22VIaB4NH1KyVeQ5emB0eLwVH/ACVfp/JxbrUXENaPAfiVUNpdmrW9zngB8bW17J0G8Aakq6WWyYczm46n8ByTt82EUGpU06XRfN/YtU5feePyr7nzZbXOlmpvJwgcKKzQNDQANAKDyyWoW/Y6yz1eY2skNaSNABrvJ3FZpJGA8saa5kNpnWhpUcVooxUE7kVq/wAa0YrR22Q6CvKi0/YTo1qWWi1gHD2mxnc7di8OCY9Hez0DHdbaXsa8d1rjmPAaDxrXwWpG+rO0ftWZbgQfYLDy+SpLpD6mvicVxfeZX9pW1t0NN0Z93ZfRSNshrGRyTJrOutLpqdnJrP3W7/MklS0reysS0kbnsa7Gz1hcw/8Are5vke0PqVPqrbJvpaLQzdRjvOrh+StKVNeobHQIQhULAhCEACEIQAJBoqSl03s7tVIEZfcGKNw8V5Y7BFa7GyOZge3DhIO4t7JIOoOWqfWqOtRxUM2Waz4ura1zSa0dXI76EJlroXezM1206AzUyWJ1d+A0Dvyd7HxWQ3rszaLO4tljcCOR+mq+o5NprWcmwMB4lzj7ZKLvC7bTbKC0ObhGjWsaAPPve6FTfknujENjLReDqRwGTq697G5jW7jn8XoVqmz+yjYT1knbkOZcd1dacFYrPc8VnbuFEnHZprTiEAAaPjeSG14VAJJ8Fq+LJR6t4M3woduyWRjb7ce6wF7tzRRNPtH2ezumtGFj8yQXsHg0OJA9E0t3RPbpX4nSxE8nOoBwAw5L2x9CD3uBtT2Pa2tGB0lPEkURTrxjrYuvx51cN49vcbXV0iWaVpdJJHFQ0ALjV3PTIJT/APWxTlzLK7rZSOz2X4RX4q0zaOXIb1cbu6K7HFSkcYI+WNtf5nVKsd37PQQ9yMVOpIqT4+qa+YksZErgJv2/f+/9M7tdxWs2LCGPmdTtOBw1GvcBq4cqiu8KG2R2caJCTGQ4ntOcO14chyC25NZ7uY44qUdxGvnxWWfJc9mylxo0tbIezXBHh7qWZcsY0b7KUZEW810JgkdmP6jRkFNAkLVJQGqfS2gAKobS3u6ojhaXvdk1rcySmQyUkrDrY447TaHjQBjfMlx+g91b1C7J3IbNBhfQyPOOQjTEfhB3gAAKaS5u8sDIqyBCEKhYEIQgAQhCABQ7baGSuYcqH2OYUwoLae4HTtxwuwTNGVe68fK7hyKtG18kP5D6ScFJmip0F52uHszWeWo3hpcD4ObUJ7FelpkyZBJ4lpaPV1Fo62EZZPyOaNaKJtt9gHCwFzjoGipPkF3Bs5aJc55BGPlZ2neug91PXbc8UApG2hOrjm4+LlRySLKLZB2HZp8vbtRIG6Np/ucPoFZoog0BrQABkABQAeC7QlSk2NSSBCEKpIIQhAAhCEAC5cwHULpCAG8lgYdR7lFmu+OM1YwAnU0zPnqnCFNwBCEKABCEIAEIQgAQhCABCEIAEIQgAQhCABCEIAEIQgAQhCABCEIAEIQgAQhCABCEIAEIQgD/2Q=="/>
          <p:cNvSpPr>
            <a:spLocks noChangeAspect="1" noChangeArrowheads="1"/>
          </p:cNvSpPr>
          <p:nvPr/>
        </p:nvSpPr>
        <p:spPr bwMode="auto">
          <a:xfrm>
            <a:off x="155575" y="-928688"/>
            <a:ext cx="1943100" cy="19431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4114" name="Picture 18" descr="http://actualidad-y-mucho-mas.wikispaces.com/space/showlogo/1326733324/logo.png"/>
          <p:cNvPicPr>
            <a:picLocks noChangeAspect="1" noChangeArrowheads="1"/>
          </p:cNvPicPr>
          <p:nvPr/>
        </p:nvPicPr>
        <p:blipFill>
          <a:blip r:embed="rId4" cstate="print"/>
          <a:srcRect/>
          <a:stretch>
            <a:fillRect/>
          </a:stretch>
        </p:blipFill>
        <p:spPr bwMode="auto">
          <a:xfrm>
            <a:off x="6876256" y="2852936"/>
            <a:ext cx="1656184" cy="1656184"/>
          </a:xfrm>
          <a:prstGeom prst="rect">
            <a:avLst/>
          </a:prstGeom>
          <a:noFill/>
        </p:spPr>
      </p:pic>
      <p:sp>
        <p:nvSpPr>
          <p:cNvPr id="4116" name="AutoShape 20" descr="data:image/jpeg;base64,/9j/4AAQSkZJRgABAQAAAQABAAD/2wCEAAkGBhISERUUExQVFBMVFB0YGBYWFxUXGhwVFxcWHBUWGRkXHSYeFx8lHhUVHy8gJCcpLCwsHB4xNTAqNSYrLCkBCQoKDgwOGg8PGiolHyUwMCkqKTQpLCkqLSwuLCwsLCwvLCwsLCwsLCwqKSw0LSwsLCksLCksLDQsKSksLCwsKf/AABEIAHgAbwMBIgACEQEDEQH/xAAbAAABBQEBAAAAAAAAAAAAAAAAAQMEBQYCB//EADoQAAECAwUECAUDBAMBAAAAAAEAAgMEEQUhMUFREmGBkQYTIjJxocHwM1Kx0eFicpIjQoKic7LxFP/EABkBAAIDAQAAAAAAAAAAAAAAAAAEAQIDBf/EACQRAAICAgICAgIDAAAAAAAAAAABAgMRIQQSMUETkTJRFCJh/9oADAMBAAIRAxEAPwD3BCEKABCElUAKhcviACpNBqblENsQv7SX/wDGC/zbcobSJSyTapFDdNRDTZhH/NwZ5AOPkmo/XAEuexg0YwuPAuNCf8VHZB1J0WM1oqTQe8FUz1tlgqGig1xPLBUk3bMKF8SNtO0JDnbgGsHosxbHSJ8V7YbIb2h570TsmmZDcTxWE7sIcp43Z7PT4FrwnBp2wC4A0rrkpqwj3ijIDMTRoHC93DFbiDD2WgaADkKLSubl5MbqlDB2hCFqYFNa0V4OJAbS5pIuOf4UB3SKJBJ2gYrD3aEB1+F5uPFWNtSzzR7HUoNlwLS4EE3GgNQR6rJWnJzLm/FZDaMmwquzvq91ByS1knF6HaYxmsSNa2PORMGQIQObnOink0Nb/sURIJaKx5kgbtiC3hn5qp6KSfWwaRYsaIWHZoYhaNnK5lNacFopWyYMM1ZDY0/MANr+RvPNaxfZZFpLpJxforocaWrVkN8Y67L3/wCz7vNS2zMd3dgtYNYjxX+LAfqFYpKKerKuRBMCLeXxQBoxgHm4uKpJuWY8lz6vAw2yXcdk3eSs5+a2yWg0aMTqVm5+eJdQd0DL7LGxoaog5MgWzOiGxz2gNAuAAABJwuHNZOXjRS/rTUu3n3yUq157r3gN+G08zmVpOiVjtjRBd/TZe7e7+1vqk8fJLR021XDLNH0P6P8AVMEaJ8Z4/i0308dVfzM02G2rvydw1XcSIGgkmgF5KzczO9Y8uOA7o0GviU9KSqjg46UrpOUiTNW2+lWgN3G/mraz5oxIbXkULhWiy0KG6NEDGneTo3MrXQoYaABgBTkiqUpbZa+EYJL2NWh8J/7VnJ1o2CarQ2o2sF9Plryv9FmJnA3C8ZeG5FxPHR30MdSJEGrQeR/K1ywXRWZ2Zlt9z2luGeI/6reVU0/iTzI4tFKpbUtWtWMP7nDT5W7zrkknLU26tb3MC7WmQ3b1RT067usoAMgoss1hBTQ5PZ3PWhRuyKjxBAWZti0A1haD233ChvAzKtIkPaF5N+N5+6rZixIbu00BrgcReLtQUpJyaeDpQgoldJyIDQKVJ90XqliyDJWWa00FBtPP6jj9uAWQ6F2Vtx3OeLoN5rhtHu+QqtJaU11zqD4bT/J2vgFtUlCPYV5Uu8unryzmamjFNTc0YN9TqfoqqbhuiPayH3ybjprWmVEk3NFhIaag8wcqa10Wg6O2SYbdt/xH3ncMm/f8KuHZLBDxTHt9ImWXZjYLaC9xvc7Mn0GgU1IlqnUklhHOcnJ5YzOH+m/9h+hWUPdHh6f+rS2s+kGIf0nzu9Vno7m9XvGKxu9DXH0smeZMGE5sRt5hu2qagG8cqrTTPSNsZg2CGtON/ap8u5ZpzancmYcuWnsm6vChyp65JXvKOkdKdcbGm/JfTM23Z7L+FKBVsKOHX55ppj65UIy0+/ikcdl20M7jvVG/BeMFFYQ4TQ0yN3gUA0XDnBwpr75pIYyOI91VkzVL9j0OaMOpF7Xd9uANLwfEVKnPtdhbccclXtZilst0OFMNe8Fzb9kaPOBKsYzgms42aWw7CNRGii/FjDl+o79NFdTFoMh9436C88lTzNpRH57DdBjxKqos4Gkg6V4arX5I1rETnfHO6WZfRbzluuNzOwNTeeWSqpidA73aOpJKSBZ8aYALKNb8zq04AXu+iv7K6PMg9o9t9O8Rdv2Rl5qY9p7LN1VL/f0TrQgbcJ7dWmnjS7zovOYziXVrUUBHgV6cV5tacv1cWIz5XkD9ru036q93plOG9uJH210wi5NArqlEnJnVSHDjX3uXEU1B95pQd9Ujx9VU0SBxzyrf90481w4H3quS2vFcwzQb8EIkfa/mmY70O1wPvmpVi2REmnnFkNpo52/NrdTvyWi3opOUYLsx+x+vmABDaAwChiOwBGWrj4LSSHReGwh0Q9a/eKNHg37q2lpZrGhrQA1ooAMgnU1ClLzs4lvJlNvrpCAJUIW4sBWL6XymzGDx/ezzhkejhyW0KznSOHtvAGLMK4VPeB3EUCyu/E347xPJkARwXZA1XczJlh7pATLSEkdtNPaOmOXFavA0BP2XIBru0/KGNv3n3QKrTZoOvKYddfvv8CnE3F7QoB2jcAMybmgc0Y0TlInSEk6PEDG45nQZk+i9BkZRsJjWMFGtFPyothWO2XhhovcQC52ZNPpoFZJ2mvqsvycLk3/LLC8IEIQtxUEIQgAJWVjTG25x1ceFLqHQ4LVFQp2yWRL+6/5hjurk7iqWR7LRpVNRezPuFRkqufBbi3HTZPvyV1OScSF3m7Ta95grzbiOFVnbUtZjnUa4EjCh1xuxwuSU448nQqkm9EMgUqKNPEtO4g3t8RzKb/8AqGZocwfxclNMU9IyxixGQxcXOpXQYuO+gVFGWB3sorLHZCzokx8IF7QabQuFfE3fVa2wei4gkPiEOiDADBu8VxO9XEnKNhsDGDZa0UAUhOQpSw5HJu5crMxWkCEIW4oCEIQAIQhAAhCEAMx5YOVJa3R6DE+JDa/fSjhh/cL0iEYT0yj/AK7Xkzc30GF/UzESH+l/bHPH6qZ0OsWLLxXvjnbNNlhZQtAPeNMRhRCFX+PBPsiVzLZLo2blpSlCFYsCEIQAIQhAAhCEAf/Z"/>
          <p:cNvSpPr>
            <a:spLocks noChangeAspect="1" noChangeArrowheads="1"/>
          </p:cNvSpPr>
          <p:nvPr/>
        </p:nvSpPr>
        <p:spPr bwMode="auto">
          <a:xfrm>
            <a:off x="155575" y="-547688"/>
            <a:ext cx="1057275" cy="11430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4118" name="Picture 22" descr="http://thales.cica.es/rd/Recursos/rd99/ed99-0073-01/55_1.jpg"/>
          <p:cNvPicPr>
            <a:picLocks noChangeAspect="1" noChangeArrowheads="1"/>
          </p:cNvPicPr>
          <p:nvPr/>
        </p:nvPicPr>
        <p:blipFill>
          <a:blip r:embed="rId5" cstate="print"/>
          <a:srcRect/>
          <a:stretch>
            <a:fillRect/>
          </a:stretch>
        </p:blipFill>
        <p:spPr bwMode="auto">
          <a:xfrm>
            <a:off x="5508104" y="4293096"/>
            <a:ext cx="1368152" cy="1440160"/>
          </a:xfrm>
          <a:prstGeom prst="rect">
            <a:avLst/>
          </a:prstGeom>
          <a:noFill/>
        </p:spPr>
      </p:pic>
      <p:pic>
        <p:nvPicPr>
          <p:cNvPr id="4120" name="Picture 24" descr="http://t3.gstatic.com/images?q=tbn:ANd9GcRQWdLxixP1E6uNnCZ5fKIFJTUbQZooo8-FtU9RgaZNtwLl9qg"/>
          <p:cNvPicPr>
            <a:picLocks noChangeAspect="1" noChangeArrowheads="1"/>
          </p:cNvPicPr>
          <p:nvPr/>
        </p:nvPicPr>
        <p:blipFill>
          <a:blip r:embed="rId6" cstate="print"/>
          <a:srcRect/>
          <a:stretch>
            <a:fillRect/>
          </a:stretch>
        </p:blipFill>
        <p:spPr bwMode="auto">
          <a:xfrm>
            <a:off x="6876257" y="4437113"/>
            <a:ext cx="1584175" cy="129614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err="1" smtClean="0">
                <a:solidFill>
                  <a:schemeClr val="bg1"/>
                </a:solidFill>
              </a:rPr>
              <a:t>Tipos</a:t>
            </a:r>
            <a:r>
              <a:rPr lang="en-US" b="1" dirty="0" smtClean="0">
                <a:solidFill>
                  <a:schemeClr val="bg1"/>
                </a:solidFill>
              </a:rPr>
              <a:t> de cloud</a:t>
            </a:r>
            <a:endParaRPr lang="es-EC" b="1" dirty="0">
              <a:solidFill>
                <a:schemeClr val="bg1"/>
              </a:solidFill>
            </a:endParaRPr>
          </a:p>
        </p:txBody>
      </p:sp>
      <p:sp>
        <p:nvSpPr>
          <p:cNvPr id="3" name="2 Marcador de contenido"/>
          <p:cNvSpPr>
            <a:spLocks noGrp="1"/>
          </p:cNvSpPr>
          <p:nvPr>
            <p:ph idx="1"/>
          </p:nvPr>
        </p:nvSpPr>
        <p:spPr/>
        <p:txBody>
          <a:bodyPr/>
          <a:lstStyle/>
          <a:p>
            <a:r>
              <a:rPr lang="en-US" dirty="0" err="1" smtClean="0">
                <a:solidFill>
                  <a:schemeClr val="bg1"/>
                </a:solidFill>
              </a:rPr>
              <a:t>Públicas</a:t>
            </a:r>
            <a:endParaRPr lang="en-US" dirty="0" smtClean="0">
              <a:solidFill>
                <a:schemeClr val="bg1"/>
              </a:solidFill>
            </a:endParaRPr>
          </a:p>
          <a:p>
            <a:r>
              <a:rPr lang="en-US" dirty="0" err="1" smtClean="0">
                <a:solidFill>
                  <a:schemeClr val="bg1"/>
                </a:solidFill>
              </a:rPr>
              <a:t>Privadas</a:t>
            </a:r>
            <a:endParaRPr lang="en-US" dirty="0" smtClean="0">
              <a:solidFill>
                <a:schemeClr val="bg1"/>
              </a:solidFill>
            </a:endParaRPr>
          </a:p>
          <a:p>
            <a:r>
              <a:rPr lang="en-US" dirty="0" err="1" smtClean="0">
                <a:solidFill>
                  <a:schemeClr val="bg1"/>
                </a:solidFill>
              </a:rPr>
              <a:t>Híbridas</a:t>
            </a:r>
            <a:endParaRPr lang="es-EC" dirty="0">
              <a:solidFill>
                <a:schemeClr val="bg1"/>
              </a:solidFill>
            </a:endParaRPr>
          </a:p>
        </p:txBody>
      </p:sp>
      <p:pic>
        <p:nvPicPr>
          <p:cNvPr id="4" name="3 Imagen"/>
          <p:cNvPicPr/>
          <p:nvPr/>
        </p:nvPicPr>
        <p:blipFill>
          <a:blip r:embed="rId3" cstate="print"/>
          <a:srcRect/>
          <a:stretch>
            <a:fillRect/>
          </a:stretch>
        </p:blipFill>
        <p:spPr bwMode="auto">
          <a:xfrm>
            <a:off x="3779912" y="2276872"/>
            <a:ext cx="4694287" cy="40190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solidFill>
                  <a:schemeClr val="bg1"/>
                </a:solidFill>
              </a:rPr>
              <a:t>Oracle Cloud Computing</a:t>
            </a:r>
            <a:endParaRPr lang="es-EC" b="1" dirty="0">
              <a:solidFill>
                <a:schemeClr val="bg1"/>
              </a:solidFill>
            </a:endParaRPr>
          </a:p>
        </p:txBody>
      </p:sp>
      <p:sp>
        <p:nvSpPr>
          <p:cNvPr id="3" name="2 Marcador de contenido"/>
          <p:cNvSpPr>
            <a:spLocks noGrp="1"/>
          </p:cNvSpPr>
          <p:nvPr>
            <p:ph idx="1"/>
          </p:nvPr>
        </p:nvSpPr>
        <p:spPr/>
        <p:txBody>
          <a:bodyPr/>
          <a:lstStyle/>
          <a:p>
            <a:pPr>
              <a:buNone/>
            </a:pPr>
            <a:endParaRPr lang="es-EC" dirty="0">
              <a:solidFill>
                <a:schemeClr val="bg1"/>
              </a:solidFill>
            </a:endParaRPr>
          </a:p>
        </p:txBody>
      </p:sp>
      <p:graphicFrame>
        <p:nvGraphicFramePr>
          <p:cNvPr id="4" name="3 Diagrama"/>
          <p:cNvGraphicFramePr/>
          <p:nvPr/>
        </p:nvGraphicFramePr>
        <p:xfrm>
          <a:off x="971600" y="1340768"/>
          <a:ext cx="7152456" cy="5128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C" b="1" dirty="0" smtClean="0">
                <a:solidFill>
                  <a:schemeClr val="bg1"/>
                </a:solidFill>
              </a:rPr>
              <a:t>Estadísticas de Cloud Computing. Uso por tamaño</a:t>
            </a:r>
            <a:endParaRPr lang="en-US" b="1" dirty="0">
              <a:solidFill>
                <a:schemeClr val="bg1"/>
              </a:solidFill>
            </a:endParaRPr>
          </a:p>
        </p:txBody>
      </p:sp>
      <p:pic>
        <p:nvPicPr>
          <p:cNvPr id="61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1556792"/>
            <a:ext cx="3914775" cy="2266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2000" y="1556792"/>
            <a:ext cx="3857625" cy="2295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426319" y="4024588"/>
            <a:ext cx="3886200" cy="2305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589395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C" b="1" dirty="0" smtClean="0">
                <a:solidFill>
                  <a:schemeClr val="bg1"/>
                </a:solidFill>
              </a:rPr>
              <a:t>Estadísticas de Cloud Computing. Recuperación desastres</a:t>
            </a:r>
            <a:endParaRPr lang="en-US" b="1" dirty="0">
              <a:solidFill>
                <a:schemeClr val="bg1"/>
              </a:solidFill>
            </a:endParaRPr>
          </a:p>
        </p:txBody>
      </p:sp>
      <p:pic>
        <p:nvPicPr>
          <p:cNvPr id="717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03648" y="1916832"/>
            <a:ext cx="5947954" cy="37240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55451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74999"/>
            <a:ext cx="7772400" cy="1470025"/>
          </a:xfrm>
        </p:spPr>
        <p:txBody>
          <a:bodyPr/>
          <a:lstStyle/>
          <a:p>
            <a:r>
              <a:rPr lang="es-ES" b="1" dirty="0" smtClean="0">
                <a:solidFill>
                  <a:schemeClr val="bg1"/>
                </a:solidFill>
              </a:rPr>
              <a:t>INTRODUCCIÓN</a:t>
            </a:r>
            <a:endParaRPr lang="es-ES" b="1" dirty="0">
              <a:solidFill>
                <a:schemeClr val="bg1"/>
              </a:solidFill>
            </a:endParaRPr>
          </a:p>
        </p:txBody>
      </p:sp>
    </p:spTree>
    <p:extLst>
      <p:ext uri="{BB962C8B-B14F-4D97-AF65-F5344CB8AC3E}">
        <p14:creationId xmlns="" xmlns:p14="http://schemas.microsoft.com/office/powerpoint/2010/main" val="7539957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C" b="1" dirty="0" smtClean="0">
                <a:solidFill>
                  <a:schemeClr val="bg1"/>
                </a:solidFill>
              </a:rPr>
              <a:t>Estadísticas de Cloud Computing. Demanda</a:t>
            </a:r>
            <a:endParaRPr lang="en-US" b="1" dirty="0">
              <a:solidFill>
                <a:schemeClr val="bg1"/>
              </a:solidFill>
            </a:endParaRPr>
          </a:p>
        </p:txBody>
      </p:sp>
      <p:pic>
        <p:nvPicPr>
          <p:cNvPr id="819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31640" y="1772816"/>
            <a:ext cx="6711957" cy="40865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30351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solidFill>
                  <a:schemeClr val="bg1"/>
                </a:solidFill>
              </a:rPr>
              <a:t>AGENDA</a:t>
            </a:r>
            <a:endParaRPr lang="es-EC" b="1" dirty="0">
              <a:solidFill>
                <a:schemeClr val="bg1"/>
              </a:solidFill>
            </a:endParaRPr>
          </a:p>
        </p:txBody>
      </p:sp>
      <p:sp>
        <p:nvSpPr>
          <p:cNvPr id="3" name="2 Marcador de contenido"/>
          <p:cNvSpPr>
            <a:spLocks noGrp="1"/>
          </p:cNvSpPr>
          <p:nvPr>
            <p:ph idx="1"/>
          </p:nvPr>
        </p:nvSpPr>
        <p:spPr/>
        <p:txBody>
          <a:bodyPr>
            <a:normAutofit fontScale="70000" lnSpcReduction="20000"/>
          </a:bodyPr>
          <a:lstStyle/>
          <a:p>
            <a:pPr>
              <a:buNone/>
            </a:pPr>
            <a:r>
              <a:rPr lang="en-US" dirty="0" smtClean="0">
                <a:solidFill>
                  <a:schemeClr val="bg1"/>
                </a:solidFill>
              </a:rPr>
              <a:t>1. </a:t>
            </a:r>
            <a:r>
              <a:rPr lang="en-US" dirty="0" err="1" smtClean="0">
                <a:solidFill>
                  <a:schemeClr val="bg1"/>
                </a:solidFill>
              </a:rPr>
              <a:t>Introducción</a:t>
            </a:r>
            <a:endParaRPr lang="en-US" dirty="0" smtClean="0">
              <a:solidFill>
                <a:schemeClr val="bg1"/>
              </a:solidFill>
            </a:endParaRPr>
          </a:p>
          <a:p>
            <a:pPr>
              <a:buNone/>
            </a:pPr>
            <a:r>
              <a:rPr lang="en-US" dirty="0" smtClean="0">
                <a:solidFill>
                  <a:schemeClr val="bg1"/>
                </a:solidFill>
              </a:rPr>
              <a:t>2. </a:t>
            </a:r>
            <a:r>
              <a:rPr lang="en-US" dirty="0" err="1" smtClean="0">
                <a:solidFill>
                  <a:schemeClr val="bg1"/>
                </a:solidFill>
              </a:rPr>
              <a:t>Objetivos</a:t>
            </a:r>
            <a:endParaRPr lang="en-US" dirty="0" smtClean="0">
              <a:solidFill>
                <a:schemeClr val="bg1"/>
              </a:solidFill>
            </a:endParaRPr>
          </a:p>
          <a:p>
            <a:pPr>
              <a:buNone/>
            </a:pPr>
            <a:r>
              <a:rPr lang="en-US" dirty="0" smtClean="0">
                <a:solidFill>
                  <a:schemeClr val="bg1"/>
                </a:solidFill>
              </a:rPr>
              <a:t>3. </a:t>
            </a:r>
            <a:r>
              <a:rPr lang="en-US" dirty="0" err="1" smtClean="0">
                <a:solidFill>
                  <a:schemeClr val="bg1"/>
                </a:solidFill>
              </a:rPr>
              <a:t>Herramientas</a:t>
            </a:r>
            <a:endParaRPr lang="en-US" dirty="0" smtClean="0">
              <a:solidFill>
                <a:schemeClr val="bg1"/>
              </a:solidFill>
            </a:endParaRPr>
          </a:p>
          <a:p>
            <a:pPr>
              <a:buNone/>
            </a:pPr>
            <a:r>
              <a:rPr lang="en-US" dirty="0" smtClean="0">
                <a:solidFill>
                  <a:schemeClr val="bg1"/>
                </a:solidFill>
              </a:rPr>
              <a:t>4. Cloud Computing</a:t>
            </a:r>
          </a:p>
          <a:p>
            <a:pPr>
              <a:buNone/>
            </a:pPr>
            <a:r>
              <a:rPr lang="en-US" b="1" dirty="0" smtClean="0">
                <a:solidFill>
                  <a:schemeClr val="accent5"/>
                </a:solidFill>
              </a:rPr>
              <a:t>5. </a:t>
            </a:r>
            <a:r>
              <a:rPr lang="en-US" b="1" dirty="0" err="1" smtClean="0">
                <a:solidFill>
                  <a:schemeClr val="accent5"/>
                </a:solidFill>
              </a:rPr>
              <a:t>Arquitectura</a:t>
            </a:r>
            <a:r>
              <a:rPr lang="en-US" b="1" dirty="0" smtClean="0">
                <a:solidFill>
                  <a:schemeClr val="accent5"/>
                </a:solidFill>
              </a:rPr>
              <a:t> y </a:t>
            </a:r>
            <a:r>
              <a:rPr lang="en-US" b="1" dirty="0" err="1" smtClean="0">
                <a:solidFill>
                  <a:schemeClr val="accent5"/>
                </a:solidFill>
              </a:rPr>
              <a:t>Diseño</a:t>
            </a:r>
            <a:endParaRPr lang="en-US" b="1" dirty="0" smtClean="0">
              <a:solidFill>
                <a:schemeClr val="accent5"/>
              </a:solidFill>
            </a:endParaRPr>
          </a:p>
          <a:p>
            <a:pPr>
              <a:buNone/>
            </a:pPr>
            <a:r>
              <a:rPr lang="en-US" dirty="0" smtClean="0">
                <a:solidFill>
                  <a:schemeClr val="bg1"/>
                </a:solidFill>
              </a:rPr>
              <a:t>6. </a:t>
            </a:r>
            <a:r>
              <a:rPr lang="en-US" dirty="0" err="1" smtClean="0">
                <a:solidFill>
                  <a:schemeClr val="bg1"/>
                </a:solidFill>
              </a:rPr>
              <a:t>Metodología</a:t>
            </a:r>
            <a:endParaRPr lang="en-US" dirty="0" smtClean="0">
              <a:solidFill>
                <a:schemeClr val="bg1"/>
              </a:solidFill>
            </a:endParaRPr>
          </a:p>
          <a:p>
            <a:pPr>
              <a:buNone/>
            </a:pPr>
            <a:r>
              <a:rPr lang="en-US" dirty="0" smtClean="0">
                <a:solidFill>
                  <a:schemeClr val="bg1"/>
                </a:solidFill>
              </a:rPr>
              <a:t>7. </a:t>
            </a:r>
            <a:r>
              <a:rPr lang="en-US" dirty="0" err="1" smtClean="0">
                <a:solidFill>
                  <a:schemeClr val="bg1"/>
                </a:solidFill>
              </a:rPr>
              <a:t>Negocio</a:t>
            </a:r>
            <a:endParaRPr lang="en-US" dirty="0" smtClean="0">
              <a:solidFill>
                <a:schemeClr val="bg1"/>
              </a:solidFill>
            </a:endParaRPr>
          </a:p>
          <a:p>
            <a:pPr>
              <a:buNone/>
            </a:pPr>
            <a:r>
              <a:rPr lang="en-US" dirty="0" smtClean="0">
                <a:solidFill>
                  <a:schemeClr val="bg1"/>
                </a:solidFill>
              </a:rPr>
              <a:t>8. </a:t>
            </a:r>
            <a:r>
              <a:rPr lang="en-US" dirty="0" err="1" smtClean="0">
                <a:solidFill>
                  <a:schemeClr val="bg1"/>
                </a:solidFill>
              </a:rPr>
              <a:t>Pruebas</a:t>
            </a:r>
            <a:endParaRPr lang="en-US" dirty="0" smtClean="0">
              <a:solidFill>
                <a:schemeClr val="bg1"/>
              </a:solidFill>
            </a:endParaRPr>
          </a:p>
          <a:p>
            <a:pPr>
              <a:buNone/>
            </a:pPr>
            <a:r>
              <a:rPr lang="en-US" dirty="0" smtClean="0">
                <a:solidFill>
                  <a:schemeClr val="bg1"/>
                </a:solidFill>
              </a:rPr>
              <a:t>9. </a:t>
            </a:r>
            <a:r>
              <a:rPr lang="en-US" dirty="0" err="1" smtClean="0">
                <a:solidFill>
                  <a:schemeClr val="bg1"/>
                </a:solidFill>
              </a:rPr>
              <a:t>Experiencia</a:t>
            </a:r>
            <a:endParaRPr lang="en-US" dirty="0" smtClean="0">
              <a:solidFill>
                <a:schemeClr val="bg1"/>
              </a:solidFill>
            </a:endParaRPr>
          </a:p>
          <a:p>
            <a:pPr>
              <a:buNone/>
            </a:pPr>
            <a:r>
              <a:rPr lang="en-US" dirty="0" smtClean="0">
                <a:solidFill>
                  <a:schemeClr val="bg1"/>
                </a:solidFill>
              </a:rPr>
              <a:t>10. </a:t>
            </a:r>
            <a:r>
              <a:rPr lang="en-US" dirty="0" err="1" smtClean="0">
                <a:solidFill>
                  <a:schemeClr val="bg1"/>
                </a:solidFill>
              </a:rPr>
              <a:t>Conclusiones</a:t>
            </a:r>
            <a:endParaRPr lang="en-US" dirty="0" smtClean="0">
              <a:solidFill>
                <a:schemeClr val="bg1"/>
              </a:solidFill>
            </a:endParaRPr>
          </a:p>
          <a:p>
            <a:pPr>
              <a:buNone/>
            </a:pPr>
            <a:r>
              <a:rPr lang="en-US" dirty="0" smtClean="0">
                <a:solidFill>
                  <a:schemeClr val="bg1"/>
                </a:solidFill>
              </a:rPr>
              <a:t>11. </a:t>
            </a:r>
            <a:r>
              <a:rPr lang="en-US" dirty="0" err="1" smtClean="0">
                <a:solidFill>
                  <a:schemeClr val="bg1"/>
                </a:solidFill>
              </a:rPr>
              <a:t>Recomendaciones</a:t>
            </a:r>
            <a:endParaRPr lang="en-US" dirty="0" smtClean="0">
              <a:solidFill>
                <a:schemeClr val="bg1"/>
              </a:solidFill>
            </a:endParaRPr>
          </a:p>
          <a:p>
            <a:pPr>
              <a:buNone/>
            </a:pPr>
            <a:r>
              <a:rPr lang="en-US" dirty="0" smtClean="0">
                <a:solidFill>
                  <a:schemeClr val="bg1"/>
                </a:solidFill>
              </a:rPr>
              <a:t>12. </a:t>
            </a:r>
            <a:r>
              <a:rPr lang="en-US" dirty="0" err="1" smtClean="0">
                <a:solidFill>
                  <a:schemeClr val="bg1"/>
                </a:solidFill>
              </a:rPr>
              <a:t>Bibliografía</a:t>
            </a:r>
            <a:endParaRPr lang="es-EC"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838200" y="2327399"/>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400" b="1" dirty="0" smtClean="0">
                <a:solidFill>
                  <a:schemeClr val="bg1"/>
                </a:solidFill>
                <a:latin typeface="+mj-lt"/>
                <a:ea typeface="+mj-ea"/>
                <a:cs typeface="+mj-cs"/>
              </a:rPr>
              <a:t>ARQUITECTURA Y DISEÑO</a:t>
            </a:r>
            <a:endParaRPr kumimoji="0" lang="es-ES" sz="44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 xmlns:p14="http://schemas.microsoft.com/office/powerpoint/2010/main" val="3686251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838200" y="2327399"/>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400" b="1" noProof="0" dirty="0" smtClean="0">
                <a:solidFill>
                  <a:schemeClr val="bg1"/>
                </a:solidFill>
                <a:latin typeface="+mj-lt"/>
                <a:ea typeface="+mj-ea"/>
                <a:cs typeface="+mj-cs"/>
              </a:rPr>
              <a:t>Oracle Cloud Computing</a:t>
            </a:r>
          </a:p>
        </p:txBody>
      </p:sp>
    </p:spTree>
    <p:extLst>
      <p:ext uri="{BB962C8B-B14F-4D97-AF65-F5344CB8AC3E}">
        <p14:creationId xmlns="" xmlns:p14="http://schemas.microsoft.com/office/powerpoint/2010/main" val="3686251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bg1"/>
                </a:solidFill>
              </a:rPr>
              <a:t>Oracle Cloud Computing</a:t>
            </a:r>
            <a:endParaRPr lang="es-ES" b="1" dirty="0">
              <a:solidFill>
                <a:schemeClr val="bg1"/>
              </a:solidFill>
            </a:endParaRPr>
          </a:p>
        </p:txBody>
      </p:sp>
      <p:pic>
        <p:nvPicPr>
          <p:cNvPr id="122881" name="Picture 1"/>
          <p:cNvPicPr>
            <a:picLocks noChangeAspect="1" noChangeArrowheads="1"/>
          </p:cNvPicPr>
          <p:nvPr/>
        </p:nvPicPr>
        <p:blipFill>
          <a:blip r:embed="rId3" cstate="print"/>
          <a:srcRect/>
          <a:stretch>
            <a:fillRect/>
          </a:stretch>
        </p:blipFill>
        <p:spPr bwMode="auto">
          <a:xfrm>
            <a:off x="2339752" y="1628800"/>
            <a:ext cx="4752528" cy="4204159"/>
          </a:xfrm>
          <a:prstGeom prst="rect">
            <a:avLst/>
          </a:prstGeom>
          <a:noFill/>
          <a:ln w="9525">
            <a:noFill/>
            <a:miter lim="800000"/>
            <a:headEnd/>
            <a:tailEnd/>
          </a:ln>
        </p:spPr>
      </p:pic>
    </p:spTree>
    <p:extLst>
      <p:ext uri="{BB962C8B-B14F-4D97-AF65-F5344CB8AC3E}">
        <p14:creationId xmlns="" xmlns:p14="http://schemas.microsoft.com/office/powerpoint/2010/main" val="21182398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838200" y="2327399"/>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400" b="1" noProof="0" dirty="0" smtClean="0">
                <a:solidFill>
                  <a:schemeClr val="bg1"/>
                </a:solidFill>
                <a:latin typeface="+mj-lt"/>
                <a:ea typeface="+mj-ea"/>
                <a:cs typeface="+mj-cs"/>
              </a:rPr>
              <a:t>Estructura</a:t>
            </a:r>
          </a:p>
        </p:txBody>
      </p:sp>
    </p:spTree>
    <p:extLst>
      <p:ext uri="{BB962C8B-B14F-4D97-AF65-F5344CB8AC3E}">
        <p14:creationId xmlns="" xmlns:p14="http://schemas.microsoft.com/office/powerpoint/2010/main" val="3686251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bg1"/>
                </a:solidFill>
              </a:rPr>
              <a:t>Estructura macro</a:t>
            </a:r>
            <a:endParaRPr lang="es-ES" b="1" dirty="0">
              <a:solidFill>
                <a:schemeClr val="bg1"/>
              </a:solidFill>
            </a:endParaRP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3608" y="1879075"/>
            <a:ext cx="7007193" cy="36693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597769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b="1" dirty="0" smtClean="0">
                <a:solidFill>
                  <a:schemeClr val="bg1"/>
                </a:solidFill>
              </a:rPr>
              <a:t>Estructura de un módulo</a:t>
            </a:r>
            <a:endParaRPr lang="en-US" b="1" dirty="0">
              <a:solidFill>
                <a:schemeClr val="bg1"/>
              </a:solidFill>
            </a:endParaRPr>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584" y="2224330"/>
            <a:ext cx="7655655" cy="3000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615392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74999"/>
            <a:ext cx="7772400" cy="1470025"/>
          </a:xfrm>
        </p:spPr>
        <p:txBody>
          <a:bodyPr/>
          <a:lstStyle/>
          <a:p>
            <a:r>
              <a:rPr lang="es-ES" b="1" dirty="0" smtClean="0">
                <a:solidFill>
                  <a:schemeClr val="bg1"/>
                </a:solidFill>
              </a:rPr>
              <a:t>ADF</a:t>
            </a:r>
            <a:endParaRPr lang="es-ES" b="1" dirty="0">
              <a:solidFill>
                <a:schemeClr val="bg1"/>
              </a:solidFill>
            </a:endParaRPr>
          </a:p>
        </p:txBody>
      </p:sp>
    </p:spTree>
    <p:extLst>
      <p:ext uri="{BB962C8B-B14F-4D97-AF65-F5344CB8AC3E}">
        <p14:creationId xmlns="" xmlns:p14="http://schemas.microsoft.com/office/powerpoint/2010/main" val="8549791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b="1" dirty="0" smtClean="0">
                <a:solidFill>
                  <a:schemeClr val="bg1"/>
                </a:solidFill>
              </a:rPr>
              <a:t>Modelo Vista Controlador (MVC)</a:t>
            </a:r>
            <a:endParaRPr lang="en-US" b="1" dirty="0">
              <a:solidFill>
                <a:schemeClr val="bg1"/>
              </a:solidFill>
            </a:endParaRPr>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19672" y="1916832"/>
            <a:ext cx="5787462" cy="3533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77111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74999"/>
            <a:ext cx="7772400" cy="1470025"/>
          </a:xfrm>
        </p:spPr>
        <p:txBody>
          <a:bodyPr/>
          <a:lstStyle/>
          <a:p>
            <a:r>
              <a:rPr lang="es-ES" b="1" dirty="0" smtClean="0">
                <a:solidFill>
                  <a:schemeClr val="bg1"/>
                </a:solidFill>
              </a:rPr>
              <a:t>El Problema</a:t>
            </a:r>
            <a:endParaRPr lang="es-ES" b="1" dirty="0">
              <a:solidFill>
                <a:schemeClr val="bg1"/>
              </a:solidFill>
            </a:endParaRPr>
          </a:p>
        </p:txBody>
      </p:sp>
    </p:spTree>
    <p:extLst>
      <p:ext uri="{BB962C8B-B14F-4D97-AF65-F5344CB8AC3E}">
        <p14:creationId xmlns="" xmlns:p14="http://schemas.microsoft.com/office/powerpoint/2010/main" val="7539957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b="1" dirty="0" smtClean="0">
                <a:solidFill>
                  <a:schemeClr val="bg1"/>
                </a:solidFill>
              </a:rPr>
              <a:t>Front </a:t>
            </a:r>
            <a:r>
              <a:rPr lang="es-EC" b="1" dirty="0" err="1" smtClean="0">
                <a:solidFill>
                  <a:schemeClr val="bg1"/>
                </a:solidFill>
              </a:rPr>
              <a:t>end</a:t>
            </a:r>
            <a:r>
              <a:rPr lang="es-EC" b="1" dirty="0" smtClean="0">
                <a:solidFill>
                  <a:schemeClr val="bg1"/>
                </a:solidFill>
              </a:rPr>
              <a:t> + Back </a:t>
            </a:r>
            <a:r>
              <a:rPr lang="es-EC" b="1" dirty="0" err="1" smtClean="0">
                <a:solidFill>
                  <a:schemeClr val="bg1"/>
                </a:solidFill>
              </a:rPr>
              <a:t>end</a:t>
            </a:r>
            <a:endParaRPr lang="en-US" b="1" dirty="0">
              <a:solidFill>
                <a:schemeClr val="bg1"/>
              </a:solidFill>
            </a:endParaRPr>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99792" y="1844824"/>
            <a:ext cx="4136479" cy="42349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057614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C" b="1" dirty="0" smtClean="0">
                <a:solidFill>
                  <a:schemeClr val="bg1"/>
                </a:solidFill>
              </a:rPr>
              <a:t>Entidad </a:t>
            </a:r>
            <a:r>
              <a:rPr lang="es-EC" sz="2700" b="1" dirty="0" smtClean="0">
                <a:solidFill>
                  <a:schemeClr val="bg1"/>
                </a:solidFill>
                <a:sym typeface="Wingdings" pitchFamily="2" charset="2"/>
              </a:rPr>
              <a:t> </a:t>
            </a:r>
            <a:r>
              <a:rPr lang="es-EC" b="1" dirty="0" smtClean="0">
                <a:solidFill>
                  <a:schemeClr val="bg1"/>
                </a:solidFill>
              </a:rPr>
              <a:t>Vista</a:t>
            </a:r>
            <a:r>
              <a:rPr lang="es-EC" sz="2700" b="1" dirty="0" smtClean="0">
                <a:solidFill>
                  <a:schemeClr val="bg1"/>
                </a:solidFill>
                <a:sym typeface="Wingdings" pitchFamily="2" charset="2"/>
              </a:rPr>
              <a:t> </a:t>
            </a:r>
            <a:r>
              <a:rPr lang="es-EC" b="1" dirty="0" err="1" smtClean="0">
                <a:solidFill>
                  <a:schemeClr val="bg1"/>
                </a:solidFill>
                <a:sym typeface="Wingdings" pitchFamily="2" charset="2"/>
              </a:rPr>
              <a:t>Aplication</a:t>
            </a:r>
            <a:r>
              <a:rPr lang="es-EC" b="1" dirty="0" smtClean="0">
                <a:solidFill>
                  <a:schemeClr val="bg1"/>
                </a:solidFill>
                <a:sym typeface="Wingdings" pitchFamily="2" charset="2"/>
              </a:rPr>
              <a:t> module</a:t>
            </a:r>
            <a:endParaRPr lang="en-US" b="1" dirty="0">
              <a:solidFill>
                <a:schemeClr val="bg1"/>
              </a:solidFill>
            </a:endParaRPr>
          </a:p>
        </p:txBody>
      </p:sp>
      <p:pic>
        <p:nvPicPr>
          <p:cNvPr id="51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584" y="2145753"/>
            <a:ext cx="7331724" cy="34563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271539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b="1" dirty="0" smtClean="0">
                <a:solidFill>
                  <a:schemeClr val="bg1"/>
                </a:solidFill>
              </a:rPr>
              <a:t>Application module</a:t>
            </a:r>
            <a:endParaRPr lang="en-US" b="1" dirty="0">
              <a:solidFill>
                <a:schemeClr val="bg1"/>
              </a:solidFill>
            </a:endParaRPr>
          </a:p>
        </p:txBody>
      </p:sp>
      <p:pic>
        <p:nvPicPr>
          <p:cNvPr id="3076"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59291" y="1650587"/>
            <a:ext cx="5953125" cy="3390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3324250"/>
            <a:ext cx="2943225" cy="287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864938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b="1" dirty="0" smtClean="0">
                <a:solidFill>
                  <a:schemeClr val="bg1"/>
                </a:solidFill>
              </a:rPr>
              <a:t>Data control</a:t>
            </a:r>
            <a:endParaRPr lang="en-US" b="1" dirty="0">
              <a:solidFill>
                <a:schemeClr val="bg1"/>
              </a:solidFill>
            </a:endParaRPr>
          </a:p>
        </p:txBody>
      </p:sp>
      <p:sp>
        <p:nvSpPr>
          <p:cNvPr id="3" name="Content Placeholder 2"/>
          <p:cNvSpPr>
            <a:spLocks noGrp="1"/>
          </p:cNvSpPr>
          <p:nvPr>
            <p:ph idx="1"/>
          </p:nvPr>
        </p:nvSpPr>
        <p:spPr>
          <a:xfrm>
            <a:off x="457200" y="1600201"/>
            <a:ext cx="8229600" cy="1396752"/>
          </a:xfrm>
        </p:spPr>
        <p:txBody>
          <a:bodyPr>
            <a:normAutofit fontScale="92500" lnSpcReduction="10000"/>
          </a:bodyPr>
          <a:lstStyle/>
          <a:p>
            <a:pPr marL="0" indent="0">
              <a:buNone/>
            </a:pPr>
            <a:r>
              <a:rPr lang="es-EC" dirty="0" smtClean="0">
                <a:solidFill>
                  <a:srgbClr val="FFFFFF"/>
                </a:solidFill>
              </a:rPr>
              <a:t>Vista jerárquica de todos los elementos y datos </a:t>
            </a:r>
            <a:r>
              <a:rPr lang="es-EC" dirty="0" smtClean="0">
                <a:solidFill>
                  <a:srgbClr val="FFFFFF"/>
                </a:solidFill>
                <a:sym typeface="Wingdings" pitchFamily="2" charset="2"/>
              </a:rPr>
              <a:t> acceso a interfaz de usuario (Objetos vista, métodos)</a:t>
            </a:r>
            <a:endParaRPr lang="en-US" dirty="0">
              <a:solidFill>
                <a:srgbClr val="FFFFFF"/>
              </a:solidFill>
            </a:endParaRP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18206" y="2852936"/>
            <a:ext cx="2638425" cy="3848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195736" y="3284984"/>
            <a:ext cx="1571625" cy="2457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157807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b="1" dirty="0" smtClean="0">
                <a:solidFill>
                  <a:schemeClr val="bg1"/>
                </a:solidFill>
              </a:rPr>
              <a:t>Binding</a:t>
            </a:r>
            <a:endParaRPr lang="en-US" b="1" dirty="0">
              <a:solidFill>
                <a:schemeClr val="bg1"/>
              </a:solidFill>
            </a:endParaRPr>
          </a:p>
        </p:txBody>
      </p:sp>
      <p:pic>
        <p:nvPicPr>
          <p:cNvPr id="2054"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536" y="1628800"/>
            <a:ext cx="3528392" cy="3085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19672" y="2132856"/>
            <a:ext cx="7344157" cy="43204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232764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b="1" dirty="0" err="1" smtClean="0">
                <a:solidFill>
                  <a:schemeClr val="bg1"/>
                </a:solidFill>
              </a:rPr>
              <a:t>Binding</a:t>
            </a:r>
            <a:endParaRPr lang="en-US" b="1" dirty="0">
              <a:solidFill>
                <a:schemeClr val="bg1"/>
              </a:solidFill>
            </a:endParaRPr>
          </a:p>
        </p:txBody>
      </p:sp>
      <p:sp>
        <p:nvSpPr>
          <p:cNvPr id="3" name="Content Placeholder 2"/>
          <p:cNvSpPr>
            <a:spLocks noGrp="1"/>
          </p:cNvSpPr>
          <p:nvPr>
            <p:ph idx="1"/>
          </p:nvPr>
        </p:nvSpPr>
        <p:spPr/>
        <p:txBody>
          <a:bodyPr>
            <a:normAutofit lnSpcReduction="10000"/>
          </a:bodyPr>
          <a:lstStyle/>
          <a:p>
            <a:pPr marL="0" indent="0">
              <a:buNone/>
            </a:pPr>
            <a:r>
              <a:rPr lang="es-EC" dirty="0" smtClean="0">
                <a:solidFill>
                  <a:schemeClr val="bg1"/>
                </a:solidFill>
              </a:rPr>
              <a:t>Soporte atributos y operaciones: Data control </a:t>
            </a:r>
            <a:r>
              <a:rPr lang="es-EC" dirty="0" smtClean="0">
                <a:solidFill>
                  <a:schemeClr val="bg1"/>
                </a:solidFill>
                <a:sym typeface="Wingdings" pitchFamily="2" charset="2"/>
              </a:rPr>
              <a:t>Específico objeto de negocio</a:t>
            </a:r>
          </a:p>
          <a:p>
            <a:pPr marL="0" indent="0">
              <a:buNone/>
            </a:pPr>
            <a:r>
              <a:rPr lang="es-EC" b="1" u="sng" dirty="0" smtClean="0">
                <a:solidFill>
                  <a:schemeClr val="bg1"/>
                </a:solidFill>
                <a:sym typeface="Wingdings" pitchFamily="2" charset="2"/>
              </a:rPr>
              <a:t>Tipos</a:t>
            </a:r>
          </a:p>
          <a:p>
            <a:r>
              <a:rPr lang="es-EC" b="1" dirty="0" smtClean="0">
                <a:solidFill>
                  <a:schemeClr val="bg1"/>
                </a:solidFill>
                <a:sym typeface="Wingdings" pitchFamily="2" charset="2"/>
              </a:rPr>
              <a:t>Iterador</a:t>
            </a:r>
            <a:r>
              <a:rPr lang="es-EC" dirty="0" smtClean="0">
                <a:solidFill>
                  <a:schemeClr val="bg1"/>
                </a:solidFill>
                <a:sym typeface="Wingdings" pitchFamily="2" charset="2"/>
              </a:rPr>
              <a:t>.- </a:t>
            </a:r>
            <a:r>
              <a:rPr lang="es-ES" dirty="0">
                <a:solidFill>
                  <a:schemeClr val="bg1"/>
                </a:solidFill>
                <a:sym typeface="Wingdings" pitchFamily="2" charset="2"/>
              </a:rPr>
              <a:t>Referencia, acceso, iteración </a:t>
            </a:r>
            <a:r>
              <a:rPr lang="es-ES" dirty="0" smtClean="0">
                <a:solidFill>
                  <a:schemeClr val="bg1"/>
                </a:solidFill>
                <a:sym typeface="Wingdings" pitchFamily="2" charset="2"/>
              </a:rPr>
              <a:t>colección de </a:t>
            </a:r>
            <a:r>
              <a:rPr lang="es-ES" dirty="0">
                <a:solidFill>
                  <a:schemeClr val="bg1"/>
                </a:solidFill>
                <a:sym typeface="Wingdings" pitchFamily="2" charset="2"/>
              </a:rPr>
              <a:t>datos</a:t>
            </a:r>
            <a:endParaRPr lang="es-EC" dirty="0" smtClean="0">
              <a:solidFill>
                <a:schemeClr val="bg1"/>
              </a:solidFill>
              <a:sym typeface="Wingdings" pitchFamily="2" charset="2"/>
            </a:endParaRPr>
          </a:p>
          <a:p>
            <a:r>
              <a:rPr lang="es-EC" b="1" dirty="0" smtClean="0">
                <a:solidFill>
                  <a:schemeClr val="bg1"/>
                </a:solidFill>
                <a:sym typeface="Wingdings" pitchFamily="2" charset="2"/>
              </a:rPr>
              <a:t>Valor</a:t>
            </a:r>
            <a:r>
              <a:rPr lang="es-EC" dirty="0" smtClean="0">
                <a:solidFill>
                  <a:schemeClr val="bg1"/>
                </a:solidFill>
                <a:sym typeface="Wingdings" pitchFamily="2" charset="2"/>
              </a:rPr>
              <a:t>.- Enlace datos interfaz usuario valor de atributo (colección específica)</a:t>
            </a:r>
          </a:p>
          <a:p>
            <a:r>
              <a:rPr lang="es-EC" b="1" dirty="0">
                <a:solidFill>
                  <a:schemeClr val="bg1"/>
                </a:solidFill>
                <a:sym typeface="Wingdings" pitchFamily="2" charset="2"/>
              </a:rPr>
              <a:t>Acción.- </a:t>
            </a:r>
            <a:r>
              <a:rPr lang="es-EC" dirty="0">
                <a:solidFill>
                  <a:schemeClr val="bg1"/>
                </a:solidFill>
                <a:sym typeface="Wingdings" pitchFamily="2" charset="2"/>
              </a:rPr>
              <a:t>Acción específica </a:t>
            </a:r>
            <a:r>
              <a:rPr lang="es-EC" dirty="0" smtClean="0">
                <a:solidFill>
                  <a:schemeClr val="bg1"/>
                </a:solidFill>
                <a:sym typeface="Wingdings" pitchFamily="2" charset="2"/>
              </a:rPr>
              <a:t>colección de datos</a:t>
            </a:r>
          </a:p>
          <a:p>
            <a:pPr marL="0" indent="0">
              <a:buNone/>
            </a:pPr>
            <a:endParaRPr lang="es-EC" dirty="0" smtClean="0">
              <a:solidFill>
                <a:schemeClr val="bg1"/>
              </a:solidFill>
              <a:sym typeface="Wingdings" pitchFamily="2" charset="2"/>
            </a:endParaRPr>
          </a:p>
        </p:txBody>
      </p:sp>
    </p:spTree>
    <p:extLst>
      <p:ext uri="{BB962C8B-B14F-4D97-AF65-F5344CB8AC3E}">
        <p14:creationId xmlns="" xmlns:p14="http://schemas.microsoft.com/office/powerpoint/2010/main" val="10157443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b="1" dirty="0" err="1">
                <a:solidFill>
                  <a:schemeClr val="bg1"/>
                </a:solidFill>
              </a:rPr>
              <a:t>Binding</a:t>
            </a:r>
            <a:endParaRPr lang="en-US" b="1" dirty="0">
              <a:solidFill>
                <a:schemeClr val="bg1"/>
              </a:solidFill>
            </a:endParaRPr>
          </a:p>
        </p:txBody>
      </p:sp>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535" y="1556792"/>
            <a:ext cx="7128793" cy="20561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27984" y="3829516"/>
            <a:ext cx="4267200" cy="2562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835840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err="1" smtClean="0">
                <a:solidFill>
                  <a:schemeClr val="bg1"/>
                </a:solidFill>
              </a:rPr>
              <a:t>Interfaz</a:t>
            </a:r>
            <a:r>
              <a:rPr lang="en-US" b="1" dirty="0" smtClean="0">
                <a:solidFill>
                  <a:schemeClr val="bg1"/>
                </a:solidFill>
              </a:rPr>
              <a:t> del </a:t>
            </a:r>
            <a:r>
              <a:rPr lang="en-US" b="1" dirty="0" err="1" smtClean="0">
                <a:solidFill>
                  <a:schemeClr val="bg1"/>
                </a:solidFill>
              </a:rPr>
              <a:t>sistema</a:t>
            </a:r>
            <a:endParaRPr lang="es-EC" b="1" dirty="0">
              <a:solidFill>
                <a:schemeClr val="bg1"/>
              </a:solidFill>
            </a:endParaRPr>
          </a:p>
        </p:txBody>
      </p:sp>
      <p:pic>
        <p:nvPicPr>
          <p:cNvPr id="6" name="Picture 1"/>
          <p:cNvPicPr/>
          <p:nvPr/>
        </p:nvPicPr>
        <p:blipFill>
          <a:blip r:embed="rId2" cstate="print"/>
          <a:stretch>
            <a:fillRect/>
          </a:stretch>
        </p:blipFill>
        <p:spPr>
          <a:xfrm>
            <a:off x="899592" y="1772816"/>
            <a:ext cx="7344816" cy="2808312"/>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solidFill>
                  <a:schemeClr val="bg1"/>
                </a:solidFill>
              </a:rPr>
              <a:t>AGENDA</a:t>
            </a:r>
            <a:endParaRPr lang="es-EC" b="1" dirty="0">
              <a:solidFill>
                <a:schemeClr val="bg1"/>
              </a:solidFill>
            </a:endParaRPr>
          </a:p>
        </p:txBody>
      </p:sp>
      <p:sp>
        <p:nvSpPr>
          <p:cNvPr id="3" name="2 Marcador de contenido"/>
          <p:cNvSpPr>
            <a:spLocks noGrp="1"/>
          </p:cNvSpPr>
          <p:nvPr>
            <p:ph idx="1"/>
          </p:nvPr>
        </p:nvSpPr>
        <p:spPr/>
        <p:txBody>
          <a:bodyPr>
            <a:normAutofit fontScale="70000" lnSpcReduction="20000"/>
          </a:bodyPr>
          <a:lstStyle/>
          <a:p>
            <a:pPr>
              <a:buNone/>
            </a:pPr>
            <a:r>
              <a:rPr lang="en-US" dirty="0" smtClean="0">
                <a:solidFill>
                  <a:schemeClr val="bg1"/>
                </a:solidFill>
              </a:rPr>
              <a:t>1. </a:t>
            </a:r>
            <a:r>
              <a:rPr lang="en-US" dirty="0" err="1" smtClean="0">
                <a:solidFill>
                  <a:schemeClr val="bg1"/>
                </a:solidFill>
              </a:rPr>
              <a:t>Introducción</a:t>
            </a:r>
            <a:endParaRPr lang="en-US" dirty="0" smtClean="0">
              <a:solidFill>
                <a:schemeClr val="bg1"/>
              </a:solidFill>
            </a:endParaRPr>
          </a:p>
          <a:p>
            <a:pPr>
              <a:buNone/>
            </a:pPr>
            <a:r>
              <a:rPr lang="en-US" dirty="0" smtClean="0">
                <a:solidFill>
                  <a:schemeClr val="bg1"/>
                </a:solidFill>
              </a:rPr>
              <a:t>2. </a:t>
            </a:r>
            <a:r>
              <a:rPr lang="en-US" dirty="0" err="1" smtClean="0">
                <a:solidFill>
                  <a:schemeClr val="bg1"/>
                </a:solidFill>
              </a:rPr>
              <a:t>Objetivos</a:t>
            </a:r>
            <a:endParaRPr lang="en-US" dirty="0" smtClean="0">
              <a:solidFill>
                <a:schemeClr val="bg1"/>
              </a:solidFill>
            </a:endParaRPr>
          </a:p>
          <a:p>
            <a:pPr>
              <a:buNone/>
            </a:pPr>
            <a:r>
              <a:rPr lang="en-US" dirty="0" smtClean="0">
                <a:solidFill>
                  <a:schemeClr val="bg1"/>
                </a:solidFill>
              </a:rPr>
              <a:t>3. </a:t>
            </a:r>
            <a:r>
              <a:rPr lang="en-US" dirty="0" err="1" smtClean="0">
                <a:solidFill>
                  <a:schemeClr val="bg1"/>
                </a:solidFill>
              </a:rPr>
              <a:t>Herramientas</a:t>
            </a:r>
            <a:endParaRPr lang="en-US" dirty="0" smtClean="0">
              <a:solidFill>
                <a:schemeClr val="bg1"/>
              </a:solidFill>
            </a:endParaRPr>
          </a:p>
          <a:p>
            <a:pPr>
              <a:buNone/>
            </a:pPr>
            <a:r>
              <a:rPr lang="en-US" dirty="0" smtClean="0">
                <a:solidFill>
                  <a:schemeClr val="bg1"/>
                </a:solidFill>
              </a:rPr>
              <a:t>4. Cloud Computing</a:t>
            </a:r>
          </a:p>
          <a:p>
            <a:pPr>
              <a:buNone/>
            </a:pPr>
            <a:r>
              <a:rPr lang="en-US" dirty="0" smtClean="0">
                <a:solidFill>
                  <a:schemeClr val="bg1"/>
                </a:solidFill>
              </a:rPr>
              <a:t>5. </a:t>
            </a:r>
            <a:r>
              <a:rPr lang="en-US" dirty="0" err="1" smtClean="0">
                <a:solidFill>
                  <a:schemeClr val="bg1"/>
                </a:solidFill>
              </a:rPr>
              <a:t>Arquitectura</a:t>
            </a:r>
            <a:r>
              <a:rPr lang="en-US" dirty="0" smtClean="0">
                <a:solidFill>
                  <a:schemeClr val="bg1"/>
                </a:solidFill>
              </a:rPr>
              <a:t> y </a:t>
            </a:r>
            <a:r>
              <a:rPr lang="en-US" dirty="0" err="1" smtClean="0">
                <a:solidFill>
                  <a:schemeClr val="bg1"/>
                </a:solidFill>
              </a:rPr>
              <a:t>Diseño</a:t>
            </a:r>
            <a:endParaRPr lang="en-US" dirty="0" smtClean="0">
              <a:solidFill>
                <a:schemeClr val="bg1"/>
              </a:solidFill>
            </a:endParaRPr>
          </a:p>
          <a:p>
            <a:pPr>
              <a:buNone/>
            </a:pPr>
            <a:r>
              <a:rPr lang="en-US" b="1" dirty="0" smtClean="0">
                <a:solidFill>
                  <a:schemeClr val="accent5"/>
                </a:solidFill>
              </a:rPr>
              <a:t>6. </a:t>
            </a:r>
            <a:r>
              <a:rPr lang="en-US" b="1" dirty="0" err="1" smtClean="0">
                <a:solidFill>
                  <a:schemeClr val="accent5"/>
                </a:solidFill>
              </a:rPr>
              <a:t>Metodología</a:t>
            </a:r>
            <a:endParaRPr lang="en-US" b="1" dirty="0" smtClean="0">
              <a:solidFill>
                <a:schemeClr val="accent5"/>
              </a:solidFill>
            </a:endParaRPr>
          </a:p>
          <a:p>
            <a:pPr>
              <a:buNone/>
            </a:pPr>
            <a:r>
              <a:rPr lang="en-US" dirty="0" smtClean="0">
                <a:solidFill>
                  <a:schemeClr val="bg1"/>
                </a:solidFill>
              </a:rPr>
              <a:t>7. </a:t>
            </a:r>
            <a:r>
              <a:rPr lang="en-US" dirty="0" err="1" smtClean="0">
                <a:solidFill>
                  <a:schemeClr val="bg1"/>
                </a:solidFill>
              </a:rPr>
              <a:t>Negocio</a:t>
            </a:r>
            <a:endParaRPr lang="en-US" dirty="0" smtClean="0">
              <a:solidFill>
                <a:schemeClr val="bg1"/>
              </a:solidFill>
            </a:endParaRPr>
          </a:p>
          <a:p>
            <a:pPr>
              <a:buNone/>
            </a:pPr>
            <a:r>
              <a:rPr lang="en-US" dirty="0" smtClean="0">
                <a:solidFill>
                  <a:schemeClr val="bg1"/>
                </a:solidFill>
              </a:rPr>
              <a:t>8. </a:t>
            </a:r>
            <a:r>
              <a:rPr lang="en-US" dirty="0" err="1" smtClean="0">
                <a:solidFill>
                  <a:schemeClr val="bg1"/>
                </a:solidFill>
              </a:rPr>
              <a:t>Pruebas</a:t>
            </a:r>
            <a:endParaRPr lang="en-US" dirty="0" smtClean="0">
              <a:solidFill>
                <a:schemeClr val="bg1"/>
              </a:solidFill>
            </a:endParaRPr>
          </a:p>
          <a:p>
            <a:pPr>
              <a:buNone/>
            </a:pPr>
            <a:r>
              <a:rPr lang="en-US" dirty="0" smtClean="0">
                <a:solidFill>
                  <a:schemeClr val="bg1"/>
                </a:solidFill>
              </a:rPr>
              <a:t>9. </a:t>
            </a:r>
            <a:r>
              <a:rPr lang="en-US" dirty="0" err="1" smtClean="0">
                <a:solidFill>
                  <a:schemeClr val="bg1"/>
                </a:solidFill>
              </a:rPr>
              <a:t>Experiencia</a:t>
            </a:r>
            <a:endParaRPr lang="en-US" dirty="0" smtClean="0">
              <a:solidFill>
                <a:schemeClr val="bg1"/>
              </a:solidFill>
            </a:endParaRPr>
          </a:p>
          <a:p>
            <a:pPr>
              <a:buNone/>
            </a:pPr>
            <a:r>
              <a:rPr lang="en-US" dirty="0" smtClean="0">
                <a:solidFill>
                  <a:schemeClr val="bg1"/>
                </a:solidFill>
              </a:rPr>
              <a:t>10. </a:t>
            </a:r>
            <a:r>
              <a:rPr lang="en-US" dirty="0" err="1" smtClean="0">
                <a:solidFill>
                  <a:schemeClr val="bg1"/>
                </a:solidFill>
              </a:rPr>
              <a:t>Conclusiones</a:t>
            </a:r>
            <a:endParaRPr lang="en-US" dirty="0" smtClean="0">
              <a:solidFill>
                <a:schemeClr val="bg1"/>
              </a:solidFill>
            </a:endParaRPr>
          </a:p>
          <a:p>
            <a:pPr>
              <a:buNone/>
            </a:pPr>
            <a:r>
              <a:rPr lang="en-US" dirty="0" smtClean="0">
                <a:solidFill>
                  <a:schemeClr val="bg1"/>
                </a:solidFill>
              </a:rPr>
              <a:t>11. </a:t>
            </a:r>
            <a:r>
              <a:rPr lang="en-US" dirty="0" err="1" smtClean="0">
                <a:solidFill>
                  <a:schemeClr val="bg1"/>
                </a:solidFill>
              </a:rPr>
              <a:t>Recomendaciones</a:t>
            </a:r>
            <a:endParaRPr lang="en-US" dirty="0" smtClean="0">
              <a:solidFill>
                <a:schemeClr val="bg1"/>
              </a:solidFill>
            </a:endParaRPr>
          </a:p>
          <a:p>
            <a:pPr>
              <a:buNone/>
            </a:pPr>
            <a:r>
              <a:rPr lang="en-US" dirty="0" smtClean="0">
                <a:solidFill>
                  <a:schemeClr val="bg1"/>
                </a:solidFill>
              </a:rPr>
              <a:t>12. </a:t>
            </a:r>
            <a:r>
              <a:rPr lang="en-US" dirty="0" err="1" smtClean="0">
                <a:solidFill>
                  <a:schemeClr val="bg1"/>
                </a:solidFill>
              </a:rPr>
              <a:t>Bibliografía</a:t>
            </a:r>
            <a:endParaRPr lang="es-EC" dirty="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838200" y="2327399"/>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400" b="1" dirty="0" smtClean="0">
                <a:solidFill>
                  <a:schemeClr val="bg1"/>
                </a:solidFill>
                <a:latin typeface="+mj-lt"/>
                <a:ea typeface="+mj-ea"/>
                <a:cs typeface="+mj-cs"/>
              </a:rPr>
              <a:t>METODOLOGÍA</a:t>
            </a:r>
            <a:endParaRPr kumimoji="0" lang="es-ES" sz="44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 xmlns:p14="http://schemas.microsoft.com/office/powerpoint/2010/main" val="2218631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err="1" smtClean="0">
                <a:solidFill>
                  <a:schemeClr val="bg1"/>
                </a:solidFill>
              </a:rPr>
              <a:t>Descripción</a:t>
            </a:r>
            <a:r>
              <a:rPr lang="en-US" b="1" dirty="0" smtClean="0">
                <a:solidFill>
                  <a:schemeClr val="bg1"/>
                </a:solidFill>
              </a:rPr>
              <a:t> del </a:t>
            </a:r>
            <a:r>
              <a:rPr lang="en-US" b="1" dirty="0" err="1" smtClean="0">
                <a:solidFill>
                  <a:schemeClr val="bg1"/>
                </a:solidFill>
              </a:rPr>
              <a:t>problema</a:t>
            </a:r>
            <a:endParaRPr lang="es-EC" b="1" dirty="0">
              <a:solidFill>
                <a:schemeClr val="bg1"/>
              </a:solidFill>
            </a:endParaRPr>
          </a:p>
        </p:txBody>
      </p:sp>
      <p:sp>
        <p:nvSpPr>
          <p:cNvPr id="3" name="2 Marcador de contenido"/>
          <p:cNvSpPr>
            <a:spLocks noGrp="1"/>
          </p:cNvSpPr>
          <p:nvPr>
            <p:ph idx="1"/>
          </p:nvPr>
        </p:nvSpPr>
        <p:spPr/>
        <p:txBody>
          <a:bodyPr/>
          <a:lstStyle/>
          <a:p>
            <a:pPr algn="just"/>
            <a:r>
              <a:rPr lang="en-US" dirty="0" err="1" smtClean="0">
                <a:solidFill>
                  <a:schemeClr val="bg1"/>
                </a:solidFill>
              </a:rPr>
              <a:t>Catálogo</a:t>
            </a:r>
            <a:r>
              <a:rPr lang="en-US" dirty="0" smtClean="0">
                <a:solidFill>
                  <a:schemeClr val="bg1"/>
                </a:solidFill>
              </a:rPr>
              <a:t> de </a:t>
            </a:r>
            <a:r>
              <a:rPr lang="en-US" dirty="0" err="1" smtClean="0">
                <a:solidFill>
                  <a:schemeClr val="bg1"/>
                </a:solidFill>
              </a:rPr>
              <a:t>productos</a:t>
            </a:r>
            <a:endParaRPr lang="en-US" dirty="0" smtClean="0">
              <a:solidFill>
                <a:schemeClr val="bg1"/>
              </a:solidFill>
            </a:endParaRPr>
          </a:p>
          <a:p>
            <a:pPr algn="just"/>
            <a:r>
              <a:rPr lang="en-US" dirty="0" err="1" smtClean="0">
                <a:solidFill>
                  <a:schemeClr val="bg1"/>
                </a:solidFill>
              </a:rPr>
              <a:t>Diversificación</a:t>
            </a:r>
            <a:r>
              <a:rPr lang="en-US" dirty="0" smtClean="0">
                <a:solidFill>
                  <a:schemeClr val="bg1"/>
                </a:solidFill>
              </a:rPr>
              <a:t> de la </a:t>
            </a:r>
            <a:r>
              <a:rPr lang="en-US" dirty="0" err="1" smtClean="0">
                <a:solidFill>
                  <a:schemeClr val="bg1"/>
                </a:solidFill>
              </a:rPr>
              <a:t>línea</a:t>
            </a:r>
            <a:r>
              <a:rPr lang="en-US" dirty="0" smtClean="0">
                <a:solidFill>
                  <a:schemeClr val="bg1"/>
                </a:solidFill>
              </a:rPr>
              <a:t> de </a:t>
            </a:r>
            <a:r>
              <a:rPr lang="en-US" dirty="0" err="1" smtClean="0">
                <a:solidFill>
                  <a:schemeClr val="bg1"/>
                </a:solidFill>
              </a:rPr>
              <a:t>negocio</a:t>
            </a:r>
            <a:r>
              <a:rPr lang="es-EC" dirty="0" smtClean="0">
                <a:solidFill>
                  <a:schemeClr val="bg1"/>
                </a:solidFill>
              </a:rPr>
              <a:t> -&gt; Costosa inversión en hardware y software.</a:t>
            </a:r>
            <a:endParaRPr lang="en-US" dirty="0" smtClean="0">
              <a:solidFill>
                <a:schemeClr val="bg1"/>
              </a:solidFill>
            </a:endParaRPr>
          </a:p>
        </p:txBody>
      </p:sp>
      <p:sp>
        <p:nvSpPr>
          <p:cNvPr id="1028" name="AutoShape 4" descr="data:image/jpeg;base64,/9j/4AAQSkZJRgABAQAAAQABAAD/2wCEAAkGBhMQEBUUExQVFBQWFxUYFhcUFRcVFxUUFRYYFBQUFBQYHiYfFxojGRYXHy8gIycpLSwsFh4xNTAqNSYsLCkBCQoKDgwOGg8PGi4cHCQrKSkpLCkqKSksKSwpLSosKSksMC8qKSwpLCwpKSwpKikqLCksLCkpKSkpLCwpKSksKf/AABEIAMIBAwMBIgACEQEDEQH/xAAcAAEAAQUBAQAAAAAAAAAAAAAABwMEBQYIAQL/xABIEAABAwEFAggKBgkEAwEAAAABAAIDEQQFEiExBkEHEyJRYXFyshQjMnOBkaGxwdEIJDRCgpIXMzVSU1Rik6Jjs/DxGCXCFf/EABsBAQACAwEBAAAAAAAAAAAAAAABBQMEBgIH/8QAMxEBAAEDAgIHBwMFAQAAAAAAAAECAxEEBRIhEzEzUXGhsRQjMkFhgdEVQlIWIpHB8Ab/2gAMAwEAAhEDEQA/AJxREQEREBWl6XpHZoXyyuDI2Crif+aq7UccOrJHXcwMJAMzMfNTC6lfSokY5/DTNNLhslkD2/6jjWm4kNyHVVbPs9t/xrxFaWCF7qBtHVaXHINIPk1OhzBWp8HMcUNkMrmgZkVAJrQbt/8A0vnbK2QvhGZrJXBuJpqanSi1+lnLbizEwl9FaXQ4mzxEnETGypOpOEVJV2tlqCIiAiIgIiICIiAiIgIvCaLHw3/C+big7lUqCRRrs6Ua4+UepBkUREBERAREQEREBERAREQEREBERAWPv67mWizvZIARTFmKgFvKB9iyCpWuZrI3Of5DWuLq/ugVPsRMTjm0K47FBxOBuF8TuU2mbaOoaNruWM2rYxgYGgUa7cDUVydWmVNDnzLF3Dt5ZrTSL7HIDSMk4oXCvJaSfIPX69yysxmdaIYbWyMQOeGmZpO/RufkYjRtela02K45xzhtU6u3nE8p7kh7OAiyQV14tnuCyK8a0AUGQGi9WzDVkRERAiIgIiICIvhsoJLQRUUqK5gGtKjdWh9SCheN5xwRue80DRUgZkjoCsLvvsyuFcIY8EMLTUteBVzHHStM+bJXt6WZj43YyA3C4Ek0GEihqeZaxdFrgsWGzw8ZaJcziINADUtFfuigoBvyXmRXtkFoMVG1kla+hxVIIqRioeTh8l3SKhV7fBxcXGzANa12MgkOLcsw0igypkOeizVgdK6rpKNrTC0fdFM6nea+5Y+/L0FDG0NfU4X42l7BXVpaPKPR/wBJgY6577tltlEkcbYbKNDIKulHPkch1esrYrdeTIRV5Fdw3n5DpOS8u3jOLHG4QdwYCAG7gQSc1re1VwtaDJV3FF1ZBWpBOjqkHLPQ5DL0SM7c20MNrB4p1S3UZV6xzt6Qsko3ua7wwkWRg4xruS5hc4kbzPK7kkEat9W5SJBiwjHTFQYsNaV30rnRIkVERFIIiICIiAiIgIiICIiAoa4YtuHOe6xQmjG044g+U7Xi+oZVHP1KXLytXFQySfuMe78rS74LlG0Wl0r3PcalxLiedzjUn1qYGPtElOg+9Z+ybfy+BvskvLa7Bgc7MsDXtcW13igy3ha9bxXPmVm5vsUxVMdTxVTFXW6k4NNtG3hZWtc8G0RgCQaFzdGyDnB39IK3Fcm7CbUOu+2wzVowODZBuMT+S/2EH8K6vhma9oc0hzXAEEGoIOYIO8UXl7faIiAiIgIiILW0W4CoaMbhqBuOtCd3UtN2VtLrRbHysNTU8a7OjmGuFvNTycO8YXV6dvlu+ry5tBioXVFeU3yXN5ira0XYGMwQ4IzI+ry7V+92nlOPuqvIrXhboBRsj25nJodm4jPQZ7q+hLDb4yHlrQxjSBiOEAu3jI7qgZ71bwbMxh2NxLnEYa+TRvMN4GZ371htow4Q8THGYozVoOjSNTU7qu1JzpWmqC+vDaAvmMEQdiFK1Dml4OvFmmYpv9oVS5NlY7O4yvJfIdC8h3FjmaaD1rDXJG6z0iie98gAJJzilc7MhjToB0UoNVmr0c57uKkc0eLxckavJocIJzp8apkXN47T2eDy37wDhBdSuQrTpyVtaNpo5GOETHSEilHMLW0ORxYqV6lhby4PXWuQuklMbDHxZY3PE3Mgu0AdmdFkLm2LMDgZJeNAaG1wlri0bncojmqQKlOYy9wWlslnYWtDBShaBQAjI0HNVZFeNaAKDIDmXq9AiIgIiICIiAiIgIiICIiC2vOHHBK0CuKN4pz1aRRcnOjIyIzGXVRdaWttY3jSrXaa6HRcmyjVTCJY63Zg8wVq7NoKubwdySObXrOit7OasooFMHUKYOBPhN4stsFqe0R0pZ3OBqHlwHEl2lDUkV00rooembvVMHUjUUOW5Ql22i584OOHF1laILdikhHkSirpGV3PBPLb7R0qfbHbWTRtkjcHscAWuaagg5ggqRWREQFb3hbBDE+Q6NaT100HpOSuFo22F+Omjc2AYo4+U4tGIvLSKhjfvAa9NFEzgbLcN+ttUdRyZABxkZyLHfFp3HetXvuG0ycmZwie+oxtoWNZWuGGv3qDU0z1VrwZk2iV85BAY1zQcRILpHYjhrmGgN8k6FxUgWqyMlaWSND2nUOFQo64GF2YklcBRznQBtAZDieXczX5YgN5zBOizz4w4EEAg6gr1rQAAMgMgBuC9UizsV0xQuLmNoTzkmg1oK6DoCrPsrXPa8gFzQQDzVpX3KsikFStVo4thdQuoNG6noCqq1vJ1Iz6PevNU4iZeapxEtQffd5OeSI8DScm0a6g5ia5lX1mvO2feH+LVW45eiZVkcUfvn/Kvjij90r2zW2U0DqeoLKxnLNYOzTctvWFmoTkt6zVmG5anKoiIs7MIiICIiAiIgIiIPiWPE0jnBHryXKFugwSPbWuFzm158JpX2LrJcr7Q2Ew2qeN2RZLIP8AI09lFMIlq95O3DTeecqnZdF93m3NfNkOShL2UZK42cuOS22gWeGnGSB2HEcIJa0vpXno0qlMFc7L3mbLb7PM3IsljPoxAOHpBIUCwvO7JbNK6KZjo3tNHNcKEFZfY/bq1XXKHwPJb96JxJjeP6m7j0jNdP7U7D2S8mYbRGC4CjZG8mRvU7eOg1C582/4JbRdhL21ms+6Rozb0St+716H2IJa2N4brLbQGTNdBNQmgBex1BU4HDMdTgOsrabJtjHO7DDHLIcQBo0Bra73OJ5IpmoN2M4O7WyzeGmM4XghrR5YZ/ELdcLt3QK6FbXsoZo5wITIHOpm0Ygc9ZGb2ChBOoWKquYqw2KLcVU5Stft3OtED42vLC4ajf8A0nfQ6Gi0u6rskdIIixzJ424Hvd5LWEk42nRwI05/Qt+sb3mNpkaGvpygDiAO+h3hVaLLjLXW123cyzxtjjFGj1k7yeclXSIpBERAREQFZXy6kLvR7wr1Y7aA0s7/AEe8LHc+CfB4ufDLXRMveOWPEy9Eyp+NU8bLWSbxjesLZrMclpdhm8YztBbjYjyfSt7S1Zy3dNVlcIiLebgiIgIiICIiAiIgLn7hju8xXm91OTMxj2npDeLd7W+1dAqNOHO6OMscc4HKhkAJ/okyz/EG+tBz9ejMqq1sZWTtTahYmE0dRJF1KVZvJB6RmPgriQq3eoHYOx+0sV4WOKeJwNWgPFc2SADGxw3EH2UKzD2AgggEHIg5gg6ghcm8HnCBLdFoxtq+F9BNFXygNHN5njOh9C6g2d2ks94QCazvD2HXc5jt7Xt+64KRkwKKlBY2RlxYxrS41cWgDEec01VZEBERAREQF8SzNY0ucQ1oFSSaAAbyV9rW9r7vbaA2N73tZqWsIAca5YsjWnMvdFPFViXi5VNNMzHNkWbTWU6WiI/jCrsviB2krD1OC0eDZOzs0Mn5h8lkbPdsbNMXrC2arNv5TLUpv3PnENuZamHRwPpWP2ndSyv/AA94KldxGfRRNrnfU5D2e8FoamOGirwlmrqzbmfpLRxOvePWP45e8cuZ41Hxszd03jWdoLfLtPJPX8FGt2S+Oj7QUj3SasPWrTQVZysdFVnK+REVqsxERAREQEREBERAWM2muoWqxzQnPjI3AdqlWn8wCyaIOQbVFSo5v+UWHns7gMYacINCaZVOgqpdtWzln/8A1Lax7CWxyMLRX+M4Zet2St9sGRssjiIqxtDatrTIvLMjTUEarFVcxOGai1mniyionJUXlVS4GtKgVyrmabqlU3rIwvhoqtn2D2okuu2RzBz+KqBMxh/WR7wQciRqOrULWG6q6Dun2FB2RdN7RWuFk0Lw+N4q1w9oI3EaEbleLlfYHhCmumWrayWd58bEdD/Wz914Hr0PR0zcV+Q22Bk8D8cbxkdCCMi1w3OByIUi/REQEREBa5tPNhkZ2fitjWmbcTYZY+we8s9iM1tfUzi3MrbwtfXhSwgta+ha1YdGrOkbVdVoriz5virvbN1LBJ1M7zVgLjtNcfo+Kze25/8AXydTO81VW4Rw26vCfRt01Zs1eEox4xeiVWfGL3jFxHEoONl7ql8fH2mqUrjNYz2vgFEN0y+Pj7bfepa2ePiz2vgFc7ZVmZW23VZmWVREV4uRERAREQEREBERAREQaXwoXe1lgmtETWMmYY34wxuIhj25ONOUOvmXPV9bRz2hnFvcMIDa0FKkEnM9okrpnhALBddrxmjeJfn005I9LqBcqP8AJJ5/iomIlPFMclnxeS+7Fdkk8jYoWF8jq4Wt1dQFxoN5oCvuVlAt84C7t42+GPplDFK8+kCMe16IRuGEOociNecU3K+Y3JdGbecDlnvBxmiIs9oObnAVZIed7Rof6h6aqD9q9l5bsm4mcsLqBwMbi4UNaagEHLSikYOUZKffo8S1uyUV0tD8uarGFc+2mTJTv9HF31K0j/Wb7Yx8lAl1ERSCIiAo+4R5sM8Xmz3ipBUYcK8tLRD5s94rb0cZuw0tdOLMz4MB4V1r6FqWGFpX14Srro1B0jcdnrTXH+H4rbduD/62Tqj7zVHuzVp/Wfh+KkDbn9mSdUfeaqLdacUVeE+i0sVZsV+E/wC0SYl6HKilVwWFHlkbqd4+Ptt96l7Zh1Yndo+4KG7rd4+PtBTBskfEu7Z9wVttnKpb7Z8Us4iIr9eiIiAiIgIiICIiAiIg0XhntAbdT2n78kbRnT72M+xpXOUoqaBTnw/ykWWzNGhlcT6IzT3lQdSikW9oUv8A0crt5VrnPNFEPa93/wAqH5d66N4Drr4m6WPpnNJJJ6AeLb7Ge1QJBXNnDhDS95HHQsiI6OQBl6l0muaOG69oZ7ycYnh4YxrHkacY0mrRz0yz01QR7MajpJy6l0B9HZlLFafPgeqNqgCPN1ToPgugfo7N+oTnntB/22KBK616+toZY34IYnOp5Tixxb1Npr1rYVrVptlHuH9R961NXXNNMRE8OWS3GZ71ODaC1HWMD8DvmsjBekp1aB6Csf4d0r3w7pWlRdqp665llmmO5sFnlLtaKLeGJ1LTD5o98qSbumqGqMuGd1LTB5o99dFttXFciVTuMe5mPBovGr0Sq14xOMXSua4Gz7MzfrPw/FSjtt+y39mLvNUQbPS+X6Pipe21/ZT+zF3mrnt4j+yfCfRa6Tsa4+n5RCiIvnynXN2nxzO0FL+xxrC7tn3BQ9YD41naCl7Yh1YHds+4K022feLXbPjbEiIugdAIiICIiAiIgIiICIiCLuH5n1KA80/vjd8lBLyp/wCHeGt2sP7s7Pax7fiFz7I5EKdKmg9HXuXXWy92eDWKzw0pxcUbT2g0YvbVcsbJ2Hj7fZov35ogerECfYCuu0S8K42t4rLITmcb69eIrspchbSxMbbLQGeRx0uHqxmiDETZCg1K6H+j7Bhut5/etEnsaxvwXPLzSrvUukuAt8ZuaPASXY5eMrukxVIHRhwn0qBIKj28bZSaQf1u96kJRNe8x8Il84/vFU273OCinxbOnjMyyHh3SvfDlg/CCvfCCqD2iW3wpDuCeoj6j8VoPDT9pg807vrb9lJq8UOg+4rUOGn7TB5p3fXc7HXxTE/91KPc4xbn7I6REXXOaZK530xej4qZ9s/2U7sxd5ihKwPoHKbdsf2S7sRd5iod5j3X2n0b+ln3dzw/KIkRF87VCtYv1jesKW9g3Vs7+2e61RHZfLb1hS1wfH6u/wA4e61WW3dqtNt7RtCIi6J0IiIgIiICIiAiIgIiINH4ZogbomJIGF0ThXeQ8ZDpzK5lkkzU/wD0gbW5tigYDk6apHPgYae1ygKd2EVAQbnwNWXjb5s9fuCV5/DG4D/JwXTqgD6PEELrZNI99J2x4Y2GgDmONZHDeSMIy5ip/QePNAd65Mvy5JWTPxtLXFziWuaQQS4mma6ovi0mOzyvbk5kb3Dra0ke5QE7bCdxqXtJOZJbqSsNy9FvrWeh225rImaZiMd7SzsvPxYeY34CKghtRTny0Wc2O24tV1B7IACyQhzmPbi5QFMTaZjLL0BZlu1840c38oQbXTg5GOvYasPtUdyz/p27/OG87A8It4W+2YJLM0Q4avc0Fhjrmx5LzygaEUA39Csb3+0S+cf3irzgdnc+a1OcauIjJJ5yXqzvf7RL5x/eKqN3r47VFX1lXX9N7LfqtZzjHotERFzrw2zY+TxkQ6He4rXeGn7TB5p3fWZ2Ok+sRDtd0rDcNP2mDzTu+u9/83VnH39FPuvZz9kdIiLtnMK1ndSqnLbD9knsQ+9igyHepz2w/ZJ7EPvYqPeuy+0t3SfBd8PyiNERfOVUqWc8odYUscHR+rP84e61RLF5Q61K/Bqfqz/OHutVht3bfaVntvatuREXSOiEREBERAREQEREBERBF/D3db5LHFK2lIpDiBOfjAGggb8x7VABspcaVr0ALrfarZtl4WcwvcWjE1wIFc21pUbxmo1n4Azyi20t05I4sjPpIOQ9BQRhszbXXZb7LM9rmNZIHO5zG7kP/wAScl1Pdt5xWmNskL2yMcKhzTUEfDqKge18DNvafIZJTRzZAD6j8llLq2CvkAsY91naciTKAOnyRi9iCXNpD9StHmJv9ty5ZFpHsXTNz7NPiu82WWd0xcx7DIRm0PaW0FcyBXeVow+j9D/Ny/22fNYbtE1LXb9ZTp4qifmiDwkL3wkKXv8Ax/h/m5f7bPmn/j/D/Ny/22fNYehlZxu9Hf5PeBF+J9pIBphiFaZVq/KvOqN7/aJfOP7xUmXBcMVigbDC2jW6k6udvc47yVhbXsE2SRz+NcMTi6mEZVNaarR3DR3Ltumm3GcTKp1Gri/fquzyzjyaEi3j9HTP4zvyj5p+jpn8Z35R81T/AKVqf4+cMXS097BbHO+uRjt9wrHcNP2mDzTu+pHuLZqOyVI5Tzq8jOnMBuCxe2GwLbxkY90ro8DS2gaHVqa1zK6zZLc6OI6X6q7cIm9Rij6IHRSx+hOP+Zf/AG2/NP0Jx/zL/wC235rqPbrPf5SovYb3d5osh3qc9sP2S7sQ+9isbh4KLPZpRI97pqZta5oDQ4aEgeV1Lab9ugWqzuhLi0OpmBWlCHaehVG5Xqb9HDb58p823p9Jcoorz1zGEEIpJ/RNH/Hf+RvzT9E0f8d/5G/Ncd+n3+7zhXfp9/u84RxHqFKvBkfqr/OnutVnHwURggmd5FcxhaKjrW6WGwMgjEcbQ1rdAPeec9K3dFo7lu5x18m/odJctV8VfJcIiK5XAiIgIiICIiAiIgIiICIiAiIgIiICIiAiIgIiICIiAiIgIiICIiAiIgIiICIiAiIg/9k="/>
          <p:cNvSpPr>
            <a:spLocks noChangeAspect="1" noChangeArrowheads="1"/>
          </p:cNvSpPr>
          <p:nvPr/>
        </p:nvSpPr>
        <p:spPr bwMode="auto">
          <a:xfrm>
            <a:off x="155575"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030" name="AutoShape 6" descr="data:image/jpeg;base64,/9j/4AAQSkZJRgABAQAAAQABAAD/2wCEAAkGBhMQEBUUExQVFBQWFxUYFhcUFRcVFxUUFRYYFBQUFBQYHiYfFxojGRYXHy8gIycpLSwsFh4xNTAqNSYsLCkBCQoKDgwOGg8PGi4cHCQrKSkpLCkqKSksKSwpLSosKSksMC8qKSwpLCwpKSwpKikqLCksLCkpKSkpLCwpKSksKf/AABEIAMIBAwMBIgACEQEDEQH/xAAcAAEAAQUBAQAAAAAAAAAAAAAABwMEBQYIAQL/xABIEAABAwEFAggKBgkEAwEAAAABAAIDEQQFEiExBkEHEyJRYXFyshQjMnOBkaGxwdEIJDRCgpIXMzVSU1Rik6Jjs/DxGCXCFf/EABsBAQACAwEBAAAAAAAAAAAAAAABBQMEBgIH/8QAMxEBAAEDAgIHBwMFAQAAAAAAAAECAxEEBRIhEzEzUXGhsRQjMkFhgdEVQlIWIpHB8Ab/2gAMAwEAAhEDEQA/AJxREQEREBWl6XpHZoXyyuDI2Crif+aq7UccOrJHXcwMJAMzMfNTC6lfSokY5/DTNNLhslkD2/6jjWm4kNyHVVbPs9t/xrxFaWCF7qBtHVaXHINIPk1OhzBWp8HMcUNkMrmgZkVAJrQbt/8A0vnbK2QvhGZrJXBuJpqanSi1+lnLbizEwl9FaXQ4mzxEnETGypOpOEVJV2tlqCIiAiIgIiICIiAiIgIvCaLHw3/C+big7lUqCRRrs6Ua4+UepBkUREBERAREQEREBERAREQEREBERAWPv67mWizvZIARTFmKgFvKB9iyCpWuZrI3Of5DWuLq/ugVPsRMTjm0K47FBxOBuF8TuU2mbaOoaNruWM2rYxgYGgUa7cDUVydWmVNDnzLF3Dt5ZrTSL7HIDSMk4oXCvJaSfIPX69yysxmdaIYbWyMQOeGmZpO/RufkYjRtela02K45xzhtU6u3nE8p7kh7OAiyQV14tnuCyK8a0AUGQGi9WzDVkRERAiIgIiICIvhsoJLQRUUqK5gGtKjdWh9SCheN5xwRue80DRUgZkjoCsLvvsyuFcIY8EMLTUteBVzHHStM+bJXt6WZj43YyA3C4Ek0GEihqeZaxdFrgsWGzw8ZaJcziINADUtFfuigoBvyXmRXtkFoMVG1kla+hxVIIqRioeTh8l3SKhV7fBxcXGzANa12MgkOLcsw0igypkOeizVgdK6rpKNrTC0fdFM6nea+5Y+/L0FDG0NfU4X42l7BXVpaPKPR/wBJgY6577tltlEkcbYbKNDIKulHPkch1esrYrdeTIRV5Fdw3n5DpOS8u3jOLHG4QdwYCAG7gQSc1re1VwtaDJV3FF1ZBWpBOjqkHLPQ5DL0SM7c20MNrB4p1S3UZV6xzt6Qsko3ua7wwkWRg4xruS5hc4kbzPK7kkEat9W5SJBiwjHTFQYsNaV30rnRIkVERFIIiICIiAiIgIiICIiAoa4YtuHOe6xQmjG044g+U7Xi+oZVHP1KXLytXFQySfuMe78rS74LlG0Wl0r3PcalxLiedzjUn1qYGPtElOg+9Z+ybfy+BvskvLa7Bgc7MsDXtcW13igy3ha9bxXPmVm5vsUxVMdTxVTFXW6k4NNtG3hZWtc8G0RgCQaFzdGyDnB39IK3Fcm7CbUOu+2wzVowODZBuMT+S/2EH8K6vhma9oc0hzXAEEGoIOYIO8UXl7faIiAiIgIiILW0W4CoaMbhqBuOtCd3UtN2VtLrRbHysNTU8a7OjmGuFvNTycO8YXV6dvlu+ry5tBioXVFeU3yXN5ira0XYGMwQ4IzI+ry7V+92nlOPuqvIrXhboBRsj25nJodm4jPQZ7q+hLDb4yHlrQxjSBiOEAu3jI7qgZ71bwbMxh2NxLnEYa+TRvMN4GZ371htow4Q8THGYozVoOjSNTU7qu1JzpWmqC+vDaAvmMEQdiFK1Dml4OvFmmYpv9oVS5NlY7O4yvJfIdC8h3FjmaaD1rDXJG6z0iie98gAJJzilc7MhjToB0UoNVmr0c57uKkc0eLxckavJocIJzp8apkXN47T2eDy37wDhBdSuQrTpyVtaNpo5GOETHSEilHMLW0ORxYqV6lhby4PXWuQuklMbDHxZY3PE3Mgu0AdmdFkLm2LMDgZJeNAaG1wlri0bncojmqQKlOYy9wWlslnYWtDBShaBQAjI0HNVZFeNaAKDIDmXq9AiIgIiICIiAiIgIiICIiC2vOHHBK0CuKN4pz1aRRcnOjIyIzGXVRdaWttY3jSrXaa6HRcmyjVTCJY63Zg8wVq7NoKubwdySObXrOit7OasooFMHUKYOBPhN4stsFqe0R0pZ3OBqHlwHEl2lDUkV00rooembvVMHUjUUOW5Ql22i584OOHF1laILdikhHkSirpGV3PBPLb7R0qfbHbWTRtkjcHscAWuaagg5ggqRWREQFb3hbBDE+Q6NaT100HpOSuFo22F+Omjc2AYo4+U4tGIvLSKhjfvAa9NFEzgbLcN+ttUdRyZABxkZyLHfFp3HetXvuG0ycmZwie+oxtoWNZWuGGv3qDU0z1VrwZk2iV85BAY1zQcRILpHYjhrmGgN8k6FxUgWqyMlaWSND2nUOFQo64GF2YklcBRznQBtAZDieXczX5YgN5zBOizz4w4EEAg6gr1rQAAMgMgBuC9UizsV0xQuLmNoTzkmg1oK6DoCrPsrXPa8gFzQQDzVpX3KsikFStVo4thdQuoNG6noCqq1vJ1Iz6PevNU4iZeapxEtQffd5OeSI8DScm0a6g5ia5lX1mvO2feH+LVW45eiZVkcUfvn/Kvjij90r2zW2U0DqeoLKxnLNYOzTctvWFmoTkt6zVmG5anKoiIs7MIiICIiAiIgIiIPiWPE0jnBHryXKFugwSPbWuFzm158JpX2LrJcr7Q2Ew2qeN2RZLIP8AI09lFMIlq95O3DTeecqnZdF93m3NfNkOShL2UZK42cuOS22gWeGnGSB2HEcIJa0vpXno0qlMFc7L3mbLb7PM3IsljPoxAOHpBIUCwvO7JbNK6KZjo3tNHNcKEFZfY/bq1XXKHwPJb96JxJjeP6m7j0jNdP7U7D2S8mYbRGC4CjZG8mRvU7eOg1C582/4JbRdhL21ms+6Rozb0St+716H2IJa2N4brLbQGTNdBNQmgBex1BU4HDMdTgOsrabJtjHO7DDHLIcQBo0Bra73OJ5IpmoN2M4O7WyzeGmM4XghrR5YZ/ELdcLt3QK6FbXsoZo5wITIHOpm0Ygc9ZGb2ChBOoWKquYqw2KLcVU5Stft3OtED42vLC4ajf8A0nfQ6Gi0u6rskdIIixzJ424Hvd5LWEk42nRwI05/Qt+sb3mNpkaGvpygDiAO+h3hVaLLjLXW123cyzxtjjFGj1k7yeclXSIpBERAREQFZXy6kLvR7wr1Y7aA0s7/AEe8LHc+CfB4ufDLXRMveOWPEy9Eyp+NU8bLWSbxjesLZrMclpdhm8YztBbjYjyfSt7S1Zy3dNVlcIiLebgiIgIiICIiAiIgLn7hju8xXm91OTMxj2npDeLd7W+1dAqNOHO6OMscc4HKhkAJ/okyz/EG+tBz9ejMqq1sZWTtTahYmE0dRJF1KVZvJB6RmPgriQq3eoHYOx+0sV4WOKeJwNWgPFc2SADGxw3EH2UKzD2AgggEHIg5gg6ghcm8HnCBLdFoxtq+F9BNFXygNHN5njOh9C6g2d2ks94QCazvD2HXc5jt7Xt+64KRkwKKlBY2RlxYxrS41cWgDEec01VZEBERAREQF8SzNY0ucQ1oFSSaAAbyV9rW9r7vbaA2N73tZqWsIAca5YsjWnMvdFPFViXi5VNNMzHNkWbTWU6WiI/jCrsviB2krD1OC0eDZOzs0Mn5h8lkbPdsbNMXrC2arNv5TLUpv3PnENuZamHRwPpWP2ndSyv/AA94KldxGfRRNrnfU5D2e8FoamOGirwlmrqzbmfpLRxOvePWP45e8cuZ41Hxszd03jWdoLfLtPJPX8FGt2S+Oj7QUj3SasPWrTQVZysdFVnK+REVqsxERAREQEREBERAWM2muoWqxzQnPjI3AdqlWn8wCyaIOQbVFSo5v+UWHns7gMYacINCaZVOgqpdtWzln/8A1Lax7CWxyMLRX+M4Zet2St9sGRssjiIqxtDatrTIvLMjTUEarFVcxOGai1mniyionJUXlVS4GtKgVyrmabqlU3rIwvhoqtn2D2okuu2RzBz+KqBMxh/WR7wQciRqOrULWG6q6Dun2FB2RdN7RWuFk0Lw+N4q1w9oI3EaEbleLlfYHhCmumWrayWd58bEdD/Wz914Hr0PR0zcV+Q22Bk8D8cbxkdCCMi1w3OByIUi/REQEREBa5tPNhkZ2fitjWmbcTYZY+we8s9iM1tfUzi3MrbwtfXhSwgta+ha1YdGrOkbVdVoriz5virvbN1LBJ1M7zVgLjtNcfo+Kze25/8AXydTO81VW4Rw26vCfRt01Zs1eEox4xeiVWfGL3jFxHEoONl7ql8fH2mqUrjNYz2vgFEN0y+Pj7bfepa2ePiz2vgFc7ZVmZW23VZmWVREV4uRERAREQEREBERAREQaXwoXe1lgmtETWMmYY34wxuIhj25ONOUOvmXPV9bRz2hnFvcMIDa0FKkEnM9okrpnhALBddrxmjeJfn005I9LqBcqP8AJJ5/iomIlPFMclnxeS+7Fdkk8jYoWF8jq4Wt1dQFxoN5oCvuVlAt84C7t42+GPplDFK8+kCMe16IRuGEOociNecU3K+Y3JdGbecDlnvBxmiIs9oObnAVZIed7Rof6h6aqD9q9l5bsm4mcsLqBwMbi4UNaagEHLSikYOUZKffo8S1uyUV0tD8uarGFc+2mTJTv9HF31K0j/Wb7Yx8lAl1ERSCIiAo+4R5sM8Xmz3ipBUYcK8tLRD5s94rb0cZuw0tdOLMz4MB4V1r6FqWGFpX14Srro1B0jcdnrTXH+H4rbduD/62Tqj7zVHuzVp/Wfh+KkDbn9mSdUfeaqLdacUVeE+i0sVZsV+E/wC0SYl6HKilVwWFHlkbqd4+Ptt96l7Zh1Yndo+4KG7rd4+PtBTBskfEu7Z9wVttnKpb7Z8Us4iIr9eiIiAiIgIiICIiAiIg0XhntAbdT2n78kbRnT72M+xpXOUoqaBTnw/ykWWzNGhlcT6IzT3lQdSikW9oUv8A0crt5VrnPNFEPa93/wAqH5d66N4Drr4m6WPpnNJJJ6AeLb7Ge1QJBXNnDhDS95HHQsiI6OQBl6l0muaOG69oZ7ycYnh4YxrHkacY0mrRz0yz01QR7MajpJy6l0B9HZlLFafPgeqNqgCPN1ToPgugfo7N+oTnntB/22KBK616+toZY34IYnOp5Tixxb1Npr1rYVrVptlHuH9R961NXXNNMRE8OWS3GZ71ODaC1HWMD8DvmsjBekp1aB6Csf4d0r3w7pWlRdqp665llmmO5sFnlLtaKLeGJ1LTD5o98qSbumqGqMuGd1LTB5o99dFttXFciVTuMe5mPBovGr0Sq14xOMXSua4Gz7MzfrPw/FSjtt+y39mLvNUQbPS+X6Pipe21/ZT+zF3mrnt4j+yfCfRa6Tsa4+n5RCiIvnynXN2nxzO0FL+xxrC7tn3BQ9YD41naCl7Yh1YHds+4K022feLXbPjbEiIugdAIiICIiAiIgIiICIiCLuH5n1KA80/vjd8lBLyp/wCHeGt2sP7s7Pax7fiFz7I5EKdKmg9HXuXXWy92eDWKzw0pxcUbT2g0YvbVcsbJ2Hj7fZov35ogerECfYCuu0S8K42t4rLITmcb69eIrspchbSxMbbLQGeRx0uHqxmiDETZCg1K6H+j7Bhut5/etEnsaxvwXPLzSrvUukuAt8ZuaPASXY5eMrukxVIHRhwn0qBIKj28bZSaQf1u96kJRNe8x8Il84/vFU273OCinxbOnjMyyHh3SvfDlg/CCvfCCqD2iW3wpDuCeoj6j8VoPDT9pg807vrb9lJq8UOg+4rUOGn7TB5p3fXc7HXxTE/91KPc4xbn7I6REXXOaZK530xej4qZ9s/2U7sxd5ihKwPoHKbdsf2S7sRd5iod5j3X2n0b+ln3dzw/KIkRF87VCtYv1jesKW9g3Vs7+2e61RHZfLb1hS1wfH6u/wA4e61WW3dqtNt7RtCIi6J0IiIgIiICIiAiIgIiINH4ZogbomJIGF0ThXeQ8ZDpzK5lkkzU/wD0gbW5tigYDk6apHPgYae1ygKd2EVAQbnwNWXjb5s9fuCV5/DG4D/JwXTqgD6PEELrZNI99J2x4Y2GgDmONZHDeSMIy5ip/QePNAd65Mvy5JWTPxtLXFziWuaQQS4mma6ovi0mOzyvbk5kb3Dra0ke5QE7bCdxqXtJOZJbqSsNy9FvrWeh225rImaZiMd7SzsvPxYeY34CKghtRTny0Wc2O24tV1B7IACyQhzmPbi5QFMTaZjLL0BZlu1840c38oQbXTg5GOvYasPtUdyz/p27/OG87A8It4W+2YJLM0Q4avc0Fhjrmx5LzygaEUA39Csb3+0S+cf3irzgdnc+a1OcauIjJJ5yXqzvf7RL5x/eKqN3r47VFX1lXX9N7LfqtZzjHotERFzrw2zY+TxkQ6He4rXeGn7TB5p3fWZ2Ok+sRDtd0rDcNP2mDzTu+u9/83VnH39FPuvZz9kdIiLtnMK1ndSqnLbD9knsQ+9igyHepz2w/ZJ7EPvYqPeuy+0t3SfBd8PyiNERfOVUqWc8odYUscHR+rP84e61RLF5Q61K/Bqfqz/OHutVht3bfaVntvatuREXSOiEREBERAREQEREBERBF/D3db5LHFK2lIpDiBOfjAGggb8x7VABspcaVr0ALrfarZtl4WcwvcWjE1wIFc21pUbxmo1n4Azyi20t05I4sjPpIOQ9BQRhszbXXZb7LM9rmNZIHO5zG7kP/wAScl1Pdt5xWmNskL2yMcKhzTUEfDqKge18DNvafIZJTRzZAD6j8llLq2CvkAsY91naciTKAOnyRi9iCXNpD9StHmJv9ty5ZFpHsXTNz7NPiu82WWd0xcx7DIRm0PaW0FcyBXeVow+j9D/Ny/22fNYbtE1LXb9ZTp4qifmiDwkL3wkKXv8Ax/h/m5f7bPmn/j/D/Ny/22fNYehlZxu9Hf5PeBF+J9pIBphiFaZVq/KvOqN7/aJfOP7xUmXBcMVigbDC2jW6k6udvc47yVhbXsE2SRz+NcMTi6mEZVNaarR3DR3Ltumm3GcTKp1Gri/fquzyzjyaEi3j9HTP4zvyj5p+jpn8Z35R81T/AKVqf4+cMXS097BbHO+uRjt9wrHcNP2mDzTu+pHuLZqOyVI5Tzq8jOnMBuCxe2GwLbxkY90ro8DS2gaHVqa1zK6zZLc6OI6X6q7cIm9Rij6IHRSx+hOP+Zf/AG2/NP0Jx/zL/wC235rqPbrPf5SovYb3d5osh3qc9sP2S7sQ+9isbh4KLPZpRI97pqZta5oDQ4aEgeV1Lab9ugWqzuhLi0OpmBWlCHaehVG5Xqb9HDb58p823p9Jcoorz1zGEEIpJ/RNH/Hf+RvzT9E0f8d/5G/Ncd+n3+7zhXfp9/u84RxHqFKvBkfqr/OnutVnHwURggmd5FcxhaKjrW6WGwMgjEcbQ1rdAPeec9K3dFo7lu5x18m/odJctV8VfJcIiK5XAiIgIiICIiAiIgIiICIiAiIgIiICIiAiIgIiICIiAiIgIiICIiAiIgIiICIiAiIg/9k="/>
          <p:cNvSpPr>
            <a:spLocks noChangeAspect="1" noChangeArrowheads="1"/>
          </p:cNvSpPr>
          <p:nvPr/>
        </p:nvSpPr>
        <p:spPr bwMode="auto">
          <a:xfrm>
            <a:off x="155575"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032" name="AutoShape 8" descr="data:image/jpeg;base64,/9j/4AAQSkZJRgABAQAAAQABAAD/2wCEAAkGBhMQEBUUExQVFBQWFxUYFhcUFRcVFxUUFRYYFBQUFBQYHiYfFxojGRYXHy8gIycpLSwsFh4xNTAqNSYsLCkBCQoKDgwOGg8PGi4cHCQrKSkpLCkqKSksKSwpLSosKSksMC8qKSwpLCwpKSwpKikqLCksLCkpKSkpLCwpKSksKf/AABEIAMIBAwMBIgACEQEDEQH/xAAcAAEAAQUBAQAAAAAAAAAAAAAABwMEBQYIAQL/xABIEAABAwEFAggKBgkEAwEAAAABAAIDEQQFEiExBkEHEyJRYXFyshQjMnOBkaGxwdEIJDRCgpIXMzVSU1Rik6Jjs/DxGCXCFf/EABsBAQACAwEBAAAAAAAAAAAAAAABBQMEBgIH/8QAMxEBAAEDAgIHBwMFAQAAAAAAAAECAxEEBRIhEzEzUXGhsRQjMkFhgdEVQlIWIpHB8Ab/2gAMAwEAAhEDEQA/AJxREQEREBWl6XpHZoXyyuDI2Crif+aq7UccOrJHXcwMJAMzMfNTC6lfSokY5/DTNNLhslkD2/6jjWm4kNyHVVbPs9t/xrxFaWCF7qBtHVaXHINIPk1OhzBWp8HMcUNkMrmgZkVAJrQbt/8A0vnbK2QvhGZrJXBuJpqanSi1+lnLbizEwl9FaXQ4mzxEnETGypOpOEVJV2tlqCIiAiIgIiICIiAiIgIvCaLHw3/C+big7lUqCRRrs6Ua4+UepBkUREBERAREQEREBERAREQEREBERAWPv67mWizvZIARTFmKgFvKB9iyCpWuZrI3Of5DWuLq/ugVPsRMTjm0K47FBxOBuF8TuU2mbaOoaNruWM2rYxgYGgUa7cDUVydWmVNDnzLF3Dt5ZrTSL7HIDSMk4oXCvJaSfIPX69yysxmdaIYbWyMQOeGmZpO/RufkYjRtela02K45xzhtU6u3nE8p7kh7OAiyQV14tnuCyK8a0AUGQGi9WzDVkRERAiIgIiICIvhsoJLQRUUqK5gGtKjdWh9SCheN5xwRue80DRUgZkjoCsLvvsyuFcIY8EMLTUteBVzHHStM+bJXt6WZj43YyA3C4Ek0GEihqeZaxdFrgsWGzw8ZaJcziINADUtFfuigoBvyXmRXtkFoMVG1kla+hxVIIqRioeTh8l3SKhV7fBxcXGzANa12MgkOLcsw0igypkOeizVgdK6rpKNrTC0fdFM6nea+5Y+/L0FDG0NfU4X42l7BXVpaPKPR/wBJgY6577tltlEkcbYbKNDIKulHPkch1esrYrdeTIRV5Fdw3n5DpOS8u3jOLHG4QdwYCAG7gQSc1re1VwtaDJV3FF1ZBWpBOjqkHLPQ5DL0SM7c20MNrB4p1S3UZV6xzt6Qsko3ua7wwkWRg4xruS5hc4kbzPK7kkEat9W5SJBiwjHTFQYsNaV30rnRIkVERFIIiICIiAiIgIiICIiAoa4YtuHOe6xQmjG044g+U7Xi+oZVHP1KXLytXFQySfuMe78rS74LlG0Wl0r3PcalxLiedzjUn1qYGPtElOg+9Z+ybfy+BvskvLa7Bgc7MsDXtcW13igy3ha9bxXPmVm5vsUxVMdTxVTFXW6k4NNtG3hZWtc8G0RgCQaFzdGyDnB39IK3Fcm7CbUOu+2wzVowODZBuMT+S/2EH8K6vhma9oc0hzXAEEGoIOYIO8UXl7faIiAiIgIiILW0W4CoaMbhqBuOtCd3UtN2VtLrRbHysNTU8a7OjmGuFvNTycO8YXV6dvlu+ry5tBioXVFeU3yXN5ira0XYGMwQ4IzI+ry7V+92nlOPuqvIrXhboBRsj25nJodm4jPQZ7q+hLDb4yHlrQxjSBiOEAu3jI7qgZ71bwbMxh2NxLnEYa+TRvMN4GZ371htow4Q8THGYozVoOjSNTU7qu1JzpWmqC+vDaAvmMEQdiFK1Dml4OvFmmYpv9oVS5NlY7O4yvJfIdC8h3FjmaaD1rDXJG6z0iie98gAJJzilc7MhjToB0UoNVmr0c57uKkc0eLxckavJocIJzp8apkXN47T2eDy37wDhBdSuQrTpyVtaNpo5GOETHSEilHMLW0ORxYqV6lhby4PXWuQuklMbDHxZY3PE3Mgu0AdmdFkLm2LMDgZJeNAaG1wlri0bncojmqQKlOYy9wWlslnYWtDBShaBQAjI0HNVZFeNaAKDIDmXq9AiIgIiICIiAiIgIiICIiC2vOHHBK0CuKN4pz1aRRcnOjIyIzGXVRdaWttY3jSrXaa6HRcmyjVTCJY63Zg8wVq7NoKubwdySObXrOit7OasooFMHUKYOBPhN4stsFqe0R0pZ3OBqHlwHEl2lDUkV00rooembvVMHUjUUOW5Ql22i584OOHF1laILdikhHkSirpGV3PBPLb7R0qfbHbWTRtkjcHscAWuaagg5ggqRWREQFb3hbBDE+Q6NaT100HpOSuFo22F+Omjc2AYo4+U4tGIvLSKhjfvAa9NFEzgbLcN+ttUdRyZABxkZyLHfFp3HetXvuG0ycmZwie+oxtoWNZWuGGv3qDU0z1VrwZk2iV85BAY1zQcRILpHYjhrmGgN8k6FxUgWqyMlaWSND2nUOFQo64GF2YklcBRznQBtAZDieXczX5YgN5zBOizz4w4EEAg6gr1rQAAMgMgBuC9UizsV0xQuLmNoTzkmg1oK6DoCrPsrXPa8gFzQQDzVpX3KsikFStVo4thdQuoNG6noCqq1vJ1Iz6PevNU4iZeapxEtQffd5OeSI8DScm0a6g5ia5lX1mvO2feH+LVW45eiZVkcUfvn/Kvjij90r2zW2U0DqeoLKxnLNYOzTctvWFmoTkt6zVmG5anKoiIs7MIiICIiAiIgIiIPiWPE0jnBHryXKFugwSPbWuFzm158JpX2LrJcr7Q2Ew2qeN2RZLIP8AI09lFMIlq95O3DTeecqnZdF93m3NfNkOShL2UZK42cuOS22gWeGnGSB2HEcIJa0vpXno0qlMFc7L3mbLb7PM3IsljPoxAOHpBIUCwvO7JbNK6KZjo3tNHNcKEFZfY/bq1XXKHwPJb96JxJjeP6m7j0jNdP7U7D2S8mYbRGC4CjZG8mRvU7eOg1C582/4JbRdhL21ms+6Rozb0St+716H2IJa2N4brLbQGTNdBNQmgBex1BU4HDMdTgOsrabJtjHO7DDHLIcQBo0Bra73OJ5IpmoN2M4O7WyzeGmM4XghrR5YZ/ELdcLt3QK6FbXsoZo5wITIHOpm0Ygc9ZGb2ChBOoWKquYqw2KLcVU5Stft3OtED42vLC4ajf8A0nfQ6Gi0u6rskdIIixzJ424Hvd5LWEk42nRwI05/Qt+sb3mNpkaGvpygDiAO+h3hVaLLjLXW123cyzxtjjFGj1k7yeclXSIpBERAREQFZXy6kLvR7wr1Y7aA0s7/AEe8LHc+CfB4ufDLXRMveOWPEy9Eyp+NU8bLWSbxjesLZrMclpdhm8YztBbjYjyfSt7S1Zy3dNVlcIiLebgiIgIiICIiAiIgLn7hju8xXm91OTMxj2npDeLd7W+1dAqNOHO6OMscc4HKhkAJ/okyz/EG+tBz9ejMqq1sZWTtTahYmE0dRJF1KVZvJB6RmPgriQq3eoHYOx+0sV4WOKeJwNWgPFc2SADGxw3EH2UKzD2AgggEHIg5gg6ghcm8HnCBLdFoxtq+F9BNFXygNHN5njOh9C6g2d2ks94QCazvD2HXc5jt7Xt+64KRkwKKlBY2RlxYxrS41cWgDEec01VZEBERAREQF8SzNY0ucQ1oFSSaAAbyV9rW9r7vbaA2N73tZqWsIAca5YsjWnMvdFPFViXi5VNNMzHNkWbTWU6WiI/jCrsviB2krD1OC0eDZOzs0Mn5h8lkbPdsbNMXrC2arNv5TLUpv3PnENuZamHRwPpWP2ndSyv/AA94KldxGfRRNrnfU5D2e8FoamOGirwlmrqzbmfpLRxOvePWP45e8cuZ41Hxszd03jWdoLfLtPJPX8FGt2S+Oj7QUj3SasPWrTQVZysdFVnK+REVqsxERAREQEREBERAWM2muoWqxzQnPjI3AdqlWn8wCyaIOQbVFSo5v+UWHns7gMYacINCaZVOgqpdtWzln/8A1Lax7CWxyMLRX+M4Zet2St9sGRssjiIqxtDatrTIvLMjTUEarFVcxOGai1mniyionJUXlVS4GtKgVyrmabqlU3rIwvhoqtn2D2okuu2RzBz+KqBMxh/WR7wQciRqOrULWG6q6Dun2FB2RdN7RWuFk0Lw+N4q1w9oI3EaEbleLlfYHhCmumWrayWd58bEdD/Wz914Hr0PR0zcV+Q22Bk8D8cbxkdCCMi1w3OByIUi/REQEREBa5tPNhkZ2fitjWmbcTYZY+we8s9iM1tfUzi3MrbwtfXhSwgta+ha1YdGrOkbVdVoriz5virvbN1LBJ1M7zVgLjtNcfo+Kze25/8AXydTO81VW4Rw26vCfRt01Zs1eEox4xeiVWfGL3jFxHEoONl7ql8fH2mqUrjNYz2vgFEN0y+Pj7bfepa2ePiz2vgFc7ZVmZW23VZmWVREV4uRERAREQEREBERAREQaXwoXe1lgmtETWMmYY34wxuIhj25ONOUOvmXPV9bRz2hnFvcMIDa0FKkEnM9okrpnhALBddrxmjeJfn005I9LqBcqP8AJJ5/iomIlPFMclnxeS+7Fdkk8jYoWF8jq4Wt1dQFxoN5oCvuVlAt84C7t42+GPplDFK8+kCMe16IRuGEOociNecU3K+Y3JdGbecDlnvBxmiIs9oObnAVZIed7Rof6h6aqD9q9l5bsm4mcsLqBwMbi4UNaagEHLSikYOUZKffo8S1uyUV0tD8uarGFc+2mTJTv9HF31K0j/Wb7Yx8lAl1ERSCIiAo+4R5sM8Xmz3ipBUYcK8tLRD5s94rb0cZuw0tdOLMz4MB4V1r6FqWGFpX14Srro1B0jcdnrTXH+H4rbduD/62Tqj7zVHuzVp/Wfh+KkDbn9mSdUfeaqLdacUVeE+i0sVZsV+E/wC0SYl6HKilVwWFHlkbqd4+Ptt96l7Zh1Yndo+4KG7rd4+PtBTBskfEu7Z9wVttnKpb7Z8Us4iIr9eiIiAiIgIiICIiAiIg0XhntAbdT2n78kbRnT72M+xpXOUoqaBTnw/ykWWzNGhlcT6IzT3lQdSikW9oUv8A0crt5VrnPNFEPa93/wAqH5d66N4Drr4m6WPpnNJJJ6AeLb7Ge1QJBXNnDhDS95HHQsiI6OQBl6l0muaOG69oZ7ycYnh4YxrHkacY0mrRz0yz01QR7MajpJy6l0B9HZlLFafPgeqNqgCPN1ToPgugfo7N+oTnntB/22KBK616+toZY34IYnOp5Tixxb1Npr1rYVrVptlHuH9R961NXXNNMRE8OWS3GZ71ODaC1HWMD8DvmsjBekp1aB6Csf4d0r3w7pWlRdqp665llmmO5sFnlLtaKLeGJ1LTD5o98qSbumqGqMuGd1LTB5o99dFttXFciVTuMe5mPBovGr0Sq14xOMXSua4Gz7MzfrPw/FSjtt+y39mLvNUQbPS+X6Pipe21/ZT+zF3mrnt4j+yfCfRa6Tsa4+n5RCiIvnynXN2nxzO0FL+xxrC7tn3BQ9YD41naCl7Yh1YHds+4K022feLXbPjbEiIugdAIiICIiAiIgIiICIiCLuH5n1KA80/vjd8lBLyp/wCHeGt2sP7s7Pax7fiFz7I5EKdKmg9HXuXXWy92eDWKzw0pxcUbT2g0YvbVcsbJ2Hj7fZov35ogerECfYCuu0S8K42t4rLITmcb69eIrspchbSxMbbLQGeRx0uHqxmiDETZCg1K6H+j7Bhut5/etEnsaxvwXPLzSrvUukuAt8ZuaPASXY5eMrukxVIHRhwn0qBIKj28bZSaQf1u96kJRNe8x8Il84/vFU273OCinxbOnjMyyHh3SvfDlg/CCvfCCqD2iW3wpDuCeoj6j8VoPDT9pg807vrb9lJq8UOg+4rUOGn7TB5p3fXc7HXxTE/91KPc4xbn7I6REXXOaZK530xej4qZ9s/2U7sxd5ihKwPoHKbdsf2S7sRd5iod5j3X2n0b+ln3dzw/KIkRF87VCtYv1jesKW9g3Vs7+2e61RHZfLb1hS1wfH6u/wA4e61WW3dqtNt7RtCIi6J0IiIgIiICIiAiIgIiINH4ZogbomJIGF0ThXeQ8ZDpzK5lkkzU/wD0gbW5tigYDk6apHPgYae1ygKd2EVAQbnwNWXjb5s9fuCV5/DG4D/JwXTqgD6PEELrZNI99J2x4Y2GgDmONZHDeSMIy5ip/QePNAd65Mvy5JWTPxtLXFziWuaQQS4mma6ovi0mOzyvbk5kb3Dra0ke5QE7bCdxqXtJOZJbqSsNy9FvrWeh225rImaZiMd7SzsvPxYeY34CKghtRTny0Wc2O24tV1B7IACyQhzmPbi5QFMTaZjLL0BZlu1840c38oQbXTg5GOvYasPtUdyz/p27/OG87A8It4W+2YJLM0Q4avc0Fhjrmx5LzygaEUA39Csb3+0S+cf3irzgdnc+a1OcauIjJJ5yXqzvf7RL5x/eKqN3r47VFX1lXX9N7LfqtZzjHotERFzrw2zY+TxkQ6He4rXeGn7TB5p3fWZ2Ok+sRDtd0rDcNP2mDzTu+u9/83VnH39FPuvZz9kdIiLtnMK1ndSqnLbD9knsQ+9igyHepz2w/ZJ7EPvYqPeuy+0t3SfBd8PyiNERfOVUqWc8odYUscHR+rP84e61RLF5Q61K/Bqfqz/OHutVht3bfaVntvatuREXSOiEREBERAREQEREBERBF/D3db5LHFK2lIpDiBOfjAGggb8x7VABspcaVr0ALrfarZtl4WcwvcWjE1wIFc21pUbxmo1n4Azyi20t05I4sjPpIOQ9BQRhszbXXZb7LM9rmNZIHO5zG7kP/wAScl1Pdt5xWmNskL2yMcKhzTUEfDqKge18DNvafIZJTRzZAD6j8llLq2CvkAsY91naciTKAOnyRi9iCXNpD9StHmJv9ty5ZFpHsXTNz7NPiu82WWd0xcx7DIRm0PaW0FcyBXeVow+j9D/Ny/22fNYbtE1LXb9ZTp4qifmiDwkL3wkKXv8Ax/h/m5f7bPmn/j/D/Ny/22fNYehlZxu9Hf5PeBF+J9pIBphiFaZVq/KvOqN7/aJfOP7xUmXBcMVigbDC2jW6k6udvc47yVhbXsE2SRz+NcMTi6mEZVNaarR3DR3Ltumm3GcTKp1Gri/fquzyzjyaEi3j9HTP4zvyj5p+jpn8Z35R81T/AKVqf4+cMXS097BbHO+uRjt9wrHcNP2mDzTu+pHuLZqOyVI5Tzq8jOnMBuCxe2GwLbxkY90ro8DS2gaHVqa1zK6zZLc6OI6X6q7cIm9Rij6IHRSx+hOP+Zf/AG2/NP0Jx/zL/wC235rqPbrPf5SovYb3d5osh3qc9sP2S7sQ+9isbh4KLPZpRI97pqZta5oDQ4aEgeV1Lab9ugWqzuhLi0OpmBWlCHaehVG5Xqb9HDb58p823p9Jcoorz1zGEEIpJ/RNH/Hf+RvzT9E0f8d/5G/Ncd+n3+7zhXfp9/u84RxHqFKvBkfqr/OnutVnHwURggmd5FcxhaKjrW6WGwMgjEcbQ1rdAPeec9K3dFo7lu5x18m/odJctV8VfJcIiK5XAiIgIiICIiAiIgIiICIiAiIgIiICIiAiIgIiICIiAiIgIiICIiAiIgIiICIiAiIg/9k="/>
          <p:cNvSpPr>
            <a:spLocks noChangeAspect="1" noChangeArrowheads="1"/>
          </p:cNvSpPr>
          <p:nvPr/>
        </p:nvSpPr>
        <p:spPr bwMode="auto">
          <a:xfrm>
            <a:off x="155575"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034" name="Picture 10" descr="http://www.compuchannel.net/wp-content/archivos/2009/06/jun9-sap-industria.jpg"/>
          <p:cNvPicPr>
            <a:picLocks noChangeAspect="1" noChangeArrowheads="1"/>
          </p:cNvPicPr>
          <p:nvPr/>
        </p:nvPicPr>
        <p:blipFill>
          <a:blip r:embed="rId2" cstate="print"/>
          <a:srcRect/>
          <a:stretch>
            <a:fillRect/>
          </a:stretch>
        </p:blipFill>
        <p:spPr bwMode="auto">
          <a:xfrm>
            <a:off x="4860032" y="3573016"/>
            <a:ext cx="3810000" cy="28575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solidFill>
                  <a:schemeClr val="bg1"/>
                </a:solidFill>
              </a:rPr>
              <a:t>METODOLOGÍA</a:t>
            </a:r>
            <a:endParaRPr lang="es-EC" b="1" dirty="0">
              <a:solidFill>
                <a:schemeClr val="bg1"/>
              </a:solidFill>
            </a:endParaRPr>
          </a:p>
        </p:txBody>
      </p:sp>
      <p:sp>
        <p:nvSpPr>
          <p:cNvPr id="3" name="2 Marcador de contenido"/>
          <p:cNvSpPr>
            <a:spLocks noGrp="1"/>
          </p:cNvSpPr>
          <p:nvPr>
            <p:ph idx="1"/>
          </p:nvPr>
        </p:nvSpPr>
        <p:spPr/>
        <p:txBody>
          <a:bodyPr/>
          <a:lstStyle/>
          <a:p>
            <a:r>
              <a:rPr lang="en-US" b="1" dirty="0" err="1" smtClean="0">
                <a:solidFill>
                  <a:schemeClr val="bg1"/>
                </a:solidFill>
              </a:rPr>
              <a:t>Menos</a:t>
            </a:r>
            <a:r>
              <a:rPr lang="en-US" dirty="0" smtClean="0">
                <a:solidFill>
                  <a:schemeClr val="bg1"/>
                </a:solidFill>
              </a:rPr>
              <a:t> </a:t>
            </a:r>
            <a:r>
              <a:rPr lang="en-US" dirty="0" err="1" smtClean="0">
                <a:solidFill>
                  <a:schemeClr val="bg1"/>
                </a:solidFill>
              </a:rPr>
              <a:t>metodología</a:t>
            </a:r>
            <a:r>
              <a:rPr lang="en-US" dirty="0" smtClean="0">
                <a:solidFill>
                  <a:schemeClr val="bg1"/>
                </a:solidFill>
              </a:rPr>
              <a:t> -&gt; </a:t>
            </a:r>
            <a:r>
              <a:rPr lang="en-US" b="1" dirty="0" err="1" smtClean="0">
                <a:solidFill>
                  <a:schemeClr val="bg1"/>
                </a:solidFill>
              </a:rPr>
              <a:t>Más</a:t>
            </a:r>
            <a:r>
              <a:rPr lang="en-US" dirty="0" smtClean="0">
                <a:solidFill>
                  <a:schemeClr val="bg1"/>
                </a:solidFill>
              </a:rPr>
              <a:t> </a:t>
            </a:r>
            <a:r>
              <a:rPr lang="en-US" dirty="0" err="1" smtClean="0">
                <a:solidFill>
                  <a:schemeClr val="bg1"/>
                </a:solidFill>
              </a:rPr>
              <a:t>esfuerzo</a:t>
            </a:r>
            <a:endParaRPr lang="es-EC" dirty="0">
              <a:solidFill>
                <a:schemeClr val="bg1"/>
              </a:solidFill>
            </a:endParaRPr>
          </a:p>
        </p:txBody>
      </p:sp>
      <p:pic>
        <p:nvPicPr>
          <p:cNvPr id="10242" name="Picture 2" descr="http://imagen.pixmac.es/5/hombre-de-negocios-con-una-cuerda-de-escalada-lograr-pixmac-imagen-81142905.jpg"/>
          <p:cNvPicPr>
            <a:picLocks noChangeAspect="1" noChangeArrowheads="1"/>
          </p:cNvPicPr>
          <p:nvPr/>
        </p:nvPicPr>
        <p:blipFill>
          <a:blip r:embed="rId3" cstate="print"/>
          <a:srcRect r="23220"/>
          <a:stretch>
            <a:fillRect/>
          </a:stretch>
        </p:blipFill>
        <p:spPr bwMode="auto">
          <a:xfrm>
            <a:off x="3635896" y="2708920"/>
            <a:ext cx="1800200" cy="3113945"/>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838200" y="2327399"/>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400" b="1" noProof="0" dirty="0" smtClean="0">
                <a:solidFill>
                  <a:schemeClr val="bg1"/>
                </a:solidFill>
                <a:latin typeface="+mj-lt"/>
                <a:ea typeface="+mj-ea"/>
                <a:cs typeface="+mj-cs"/>
              </a:rPr>
              <a:t>XP vs. OUM</a:t>
            </a:r>
            <a:endParaRPr kumimoji="0" lang="es-ES" sz="44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 xmlns:p14="http://schemas.microsoft.com/office/powerpoint/2010/main" val="22186314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n-US" b="1" dirty="0" smtClean="0">
                <a:solidFill>
                  <a:schemeClr val="bg1"/>
                </a:solidFill>
              </a:rPr>
              <a:t>XP vs. OUM</a:t>
            </a:r>
            <a:endParaRPr lang="es-EC" b="1" dirty="0">
              <a:solidFill>
                <a:schemeClr val="bg1"/>
              </a:solidFill>
            </a:endParaRPr>
          </a:p>
        </p:txBody>
      </p:sp>
      <p:graphicFrame>
        <p:nvGraphicFramePr>
          <p:cNvPr id="7" name="6 Marcador de contenido"/>
          <p:cNvGraphicFramePr>
            <a:graphicFrameLocks noGrp="1"/>
          </p:cNvGraphicFramePr>
          <p:nvPr>
            <p:ph idx="1"/>
          </p:nvPr>
        </p:nvGraphicFramePr>
        <p:xfrm>
          <a:off x="457200" y="1600200"/>
          <a:ext cx="8229600" cy="5029200"/>
        </p:xfrm>
        <a:graphic>
          <a:graphicData uri="http://schemas.openxmlformats.org/drawingml/2006/table">
            <a:tbl>
              <a:tblPr firstRow="1" bandRow="1">
                <a:tableStyleId>{5C22544A-7EE6-4342-B048-85BDC9FD1C3A}</a:tableStyleId>
              </a:tblPr>
              <a:tblGrid>
                <a:gridCol w="3034680"/>
                <a:gridCol w="2592288"/>
                <a:gridCol w="2602632"/>
              </a:tblGrid>
              <a:tr h="370840">
                <a:tc>
                  <a:txBody>
                    <a:bodyPr/>
                    <a:lstStyle/>
                    <a:p>
                      <a:pPr>
                        <a:lnSpc>
                          <a:spcPct val="200000"/>
                        </a:lnSpc>
                      </a:pPr>
                      <a:r>
                        <a:rPr lang="en-US" dirty="0" err="1" smtClean="0"/>
                        <a:t>Característica</a:t>
                      </a:r>
                      <a:endParaRPr lang="es-EC" dirty="0"/>
                    </a:p>
                  </a:txBody>
                  <a:tcPr/>
                </a:tc>
                <a:tc>
                  <a:txBody>
                    <a:bodyPr/>
                    <a:lstStyle/>
                    <a:p>
                      <a:pPr>
                        <a:lnSpc>
                          <a:spcPct val="200000"/>
                        </a:lnSpc>
                      </a:pPr>
                      <a:r>
                        <a:rPr lang="en-US" dirty="0" smtClean="0"/>
                        <a:t>XP</a:t>
                      </a:r>
                      <a:endParaRPr lang="es-EC" dirty="0"/>
                    </a:p>
                  </a:txBody>
                  <a:tcPr/>
                </a:tc>
                <a:tc>
                  <a:txBody>
                    <a:bodyPr/>
                    <a:lstStyle/>
                    <a:p>
                      <a:pPr>
                        <a:lnSpc>
                          <a:spcPct val="200000"/>
                        </a:lnSpc>
                      </a:pPr>
                      <a:r>
                        <a:rPr lang="en-US" dirty="0" smtClean="0"/>
                        <a:t>OUM</a:t>
                      </a:r>
                      <a:endParaRPr lang="es-EC" dirty="0"/>
                    </a:p>
                  </a:txBody>
                  <a:tcPr/>
                </a:tc>
              </a:tr>
              <a:tr h="370840">
                <a:tc>
                  <a:txBody>
                    <a:bodyPr/>
                    <a:lstStyle/>
                    <a:p>
                      <a:pPr>
                        <a:lnSpc>
                          <a:spcPct val="200000"/>
                        </a:lnSpc>
                      </a:pPr>
                      <a:r>
                        <a:rPr lang="en-US" b="1" dirty="0" err="1" smtClean="0"/>
                        <a:t>Tipo</a:t>
                      </a:r>
                      <a:endParaRPr lang="es-EC" b="1" dirty="0"/>
                    </a:p>
                  </a:txBody>
                  <a:tcPr/>
                </a:tc>
                <a:tc>
                  <a:txBody>
                    <a:bodyPr/>
                    <a:lstStyle/>
                    <a:p>
                      <a:pPr>
                        <a:lnSpc>
                          <a:spcPct val="200000"/>
                        </a:lnSpc>
                      </a:pPr>
                      <a:r>
                        <a:rPr lang="en-US" dirty="0" err="1" smtClean="0"/>
                        <a:t>Ágil</a:t>
                      </a:r>
                      <a:endParaRPr lang="es-EC" dirty="0"/>
                    </a:p>
                  </a:txBody>
                  <a:tcPr/>
                </a:tc>
                <a:tc>
                  <a:txBody>
                    <a:bodyPr/>
                    <a:lstStyle/>
                    <a:p>
                      <a:pPr>
                        <a:lnSpc>
                          <a:spcPct val="200000"/>
                        </a:lnSpc>
                      </a:pPr>
                      <a:r>
                        <a:rPr lang="en-US" dirty="0" err="1" smtClean="0"/>
                        <a:t>Ágil</a:t>
                      </a:r>
                      <a:endParaRPr lang="es-EC" dirty="0"/>
                    </a:p>
                  </a:txBody>
                  <a:tcPr/>
                </a:tc>
              </a:tr>
              <a:tr h="370840">
                <a:tc>
                  <a:txBody>
                    <a:bodyPr/>
                    <a:lstStyle/>
                    <a:p>
                      <a:pPr>
                        <a:lnSpc>
                          <a:spcPct val="200000"/>
                        </a:lnSpc>
                      </a:pPr>
                      <a:r>
                        <a:rPr lang="en-US" b="1" dirty="0" err="1" smtClean="0"/>
                        <a:t>Orientación</a:t>
                      </a:r>
                      <a:endParaRPr lang="es-EC" b="1" dirty="0"/>
                    </a:p>
                  </a:txBody>
                  <a:tcPr/>
                </a:tc>
                <a:tc>
                  <a:txBody>
                    <a:bodyPr/>
                    <a:lstStyle/>
                    <a:p>
                      <a:pPr>
                        <a:lnSpc>
                          <a:spcPct val="200000"/>
                        </a:lnSpc>
                      </a:pPr>
                      <a:r>
                        <a:rPr lang="en-US" dirty="0" err="1" smtClean="0"/>
                        <a:t>Codificación</a:t>
                      </a:r>
                      <a:endParaRPr lang="es-EC" dirty="0"/>
                    </a:p>
                  </a:txBody>
                  <a:tcPr/>
                </a:tc>
                <a:tc>
                  <a:txBody>
                    <a:bodyPr/>
                    <a:lstStyle/>
                    <a:p>
                      <a:pPr>
                        <a:lnSpc>
                          <a:spcPct val="200000"/>
                        </a:lnSpc>
                      </a:pPr>
                      <a:r>
                        <a:rPr lang="en-US" dirty="0" err="1" smtClean="0"/>
                        <a:t>Negocio</a:t>
                      </a:r>
                      <a:endParaRPr lang="es-EC" dirty="0"/>
                    </a:p>
                  </a:txBody>
                  <a:tcPr/>
                </a:tc>
              </a:tr>
              <a:tr h="370840">
                <a:tc>
                  <a:txBody>
                    <a:bodyPr/>
                    <a:lstStyle/>
                    <a:p>
                      <a:pPr>
                        <a:lnSpc>
                          <a:spcPct val="200000"/>
                        </a:lnSpc>
                      </a:pPr>
                      <a:r>
                        <a:rPr lang="en-US" b="1" dirty="0" err="1" smtClean="0"/>
                        <a:t>Aplicación</a:t>
                      </a:r>
                      <a:endParaRPr lang="es-EC" b="1" dirty="0"/>
                    </a:p>
                  </a:txBody>
                  <a:tcPr/>
                </a:tc>
                <a:tc>
                  <a:txBody>
                    <a:bodyPr/>
                    <a:lstStyle/>
                    <a:p>
                      <a:pPr>
                        <a:lnSpc>
                          <a:spcPct val="200000"/>
                        </a:lnSpc>
                      </a:pPr>
                      <a:r>
                        <a:rPr lang="en-US" dirty="0" err="1" smtClean="0"/>
                        <a:t>Cualquier</a:t>
                      </a:r>
                      <a:r>
                        <a:rPr lang="en-US" baseline="0" dirty="0" smtClean="0"/>
                        <a:t> </a:t>
                      </a:r>
                      <a:r>
                        <a:rPr lang="en-US" baseline="0" dirty="0" err="1" smtClean="0"/>
                        <a:t>proyecto</a:t>
                      </a:r>
                      <a:endParaRPr lang="es-EC" dirty="0"/>
                    </a:p>
                  </a:txBody>
                  <a:tcPr/>
                </a:tc>
                <a:tc>
                  <a:txBody>
                    <a:bodyPr/>
                    <a:lstStyle/>
                    <a:p>
                      <a:pPr>
                        <a:lnSpc>
                          <a:spcPct val="200000"/>
                        </a:lnSpc>
                      </a:pPr>
                      <a:r>
                        <a:rPr lang="en-US" dirty="0" err="1" smtClean="0"/>
                        <a:t>Proyectos</a:t>
                      </a:r>
                      <a:r>
                        <a:rPr lang="en-US" dirty="0" smtClean="0"/>
                        <a:t> Oracle</a:t>
                      </a:r>
                      <a:endParaRPr lang="es-EC" dirty="0"/>
                    </a:p>
                  </a:txBody>
                  <a:tcPr/>
                </a:tc>
              </a:tr>
              <a:tr h="370840">
                <a:tc>
                  <a:txBody>
                    <a:bodyPr/>
                    <a:lstStyle/>
                    <a:p>
                      <a:pPr>
                        <a:lnSpc>
                          <a:spcPct val="200000"/>
                        </a:lnSpc>
                      </a:pPr>
                      <a:r>
                        <a:rPr lang="en-US" b="1" dirty="0" err="1" smtClean="0"/>
                        <a:t>Tipo</a:t>
                      </a:r>
                      <a:r>
                        <a:rPr lang="en-US" b="1" baseline="0" dirty="0" smtClean="0"/>
                        <a:t> de </a:t>
                      </a:r>
                      <a:r>
                        <a:rPr lang="en-US" b="1" baseline="0" dirty="0" err="1" smtClean="0"/>
                        <a:t>desarrollo</a:t>
                      </a:r>
                      <a:endParaRPr lang="es-EC" b="1" dirty="0"/>
                    </a:p>
                  </a:txBody>
                  <a:tcPr/>
                </a:tc>
                <a:tc>
                  <a:txBody>
                    <a:bodyPr/>
                    <a:lstStyle/>
                    <a:p>
                      <a:pPr>
                        <a:lnSpc>
                          <a:spcPct val="200000"/>
                        </a:lnSpc>
                      </a:pPr>
                      <a:r>
                        <a:rPr lang="en-US" dirty="0" err="1" smtClean="0"/>
                        <a:t>Iterativo</a:t>
                      </a:r>
                      <a:r>
                        <a:rPr lang="en-US" baseline="0" dirty="0" smtClean="0"/>
                        <a:t> e incremental</a:t>
                      </a:r>
                      <a:endParaRPr lang="es-EC" dirty="0"/>
                    </a:p>
                  </a:txBody>
                  <a:tcPr/>
                </a:tc>
                <a:tc>
                  <a:txBody>
                    <a:bodyPr/>
                    <a:lstStyle/>
                    <a:p>
                      <a:pPr>
                        <a:lnSpc>
                          <a:spcPct val="200000"/>
                        </a:lnSpc>
                      </a:pPr>
                      <a:r>
                        <a:rPr lang="en-US" dirty="0" err="1" smtClean="0"/>
                        <a:t>Iterativo</a:t>
                      </a:r>
                      <a:r>
                        <a:rPr lang="en-US" baseline="0" dirty="0" smtClean="0"/>
                        <a:t> e incremental</a:t>
                      </a:r>
                      <a:endParaRPr lang="es-EC" dirty="0"/>
                    </a:p>
                  </a:txBody>
                  <a:tcPr/>
                </a:tc>
              </a:tr>
              <a:tr h="370840">
                <a:tc>
                  <a:txBody>
                    <a:bodyPr/>
                    <a:lstStyle/>
                    <a:p>
                      <a:pPr>
                        <a:lnSpc>
                          <a:spcPct val="200000"/>
                        </a:lnSpc>
                      </a:pPr>
                      <a:r>
                        <a:rPr lang="en-US" b="1" dirty="0" err="1" smtClean="0"/>
                        <a:t>Definición</a:t>
                      </a:r>
                      <a:r>
                        <a:rPr lang="en-US" b="1" dirty="0" smtClean="0"/>
                        <a:t> </a:t>
                      </a:r>
                      <a:r>
                        <a:rPr lang="en-US" b="1" dirty="0" err="1" smtClean="0"/>
                        <a:t>básica</a:t>
                      </a:r>
                      <a:r>
                        <a:rPr lang="en-US" b="1" dirty="0" smtClean="0"/>
                        <a:t> de </a:t>
                      </a:r>
                      <a:r>
                        <a:rPr lang="en-US" b="1" dirty="0" err="1" smtClean="0"/>
                        <a:t>requerimientos</a:t>
                      </a:r>
                      <a:r>
                        <a:rPr lang="en-US" b="1" dirty="0" smtClean="0"/>
                        <a:t> y </a:t>
                      </a:r>
                      <a:r>
                        <a:rPr lang="en-US" b="1" dirty="0" err="1" smtClean="0"/>
                        <a:t>soluciones</a:t>
                      </a:r>
                      <a:endParaRPr lang="es-EC" b="1" dirty="0"/>
                    </a:p>
                  </a:txBody>
                  <a:tcPr/>
                </a:tc>
                <a:tc>
                  <a:txBody>
                    <a:bodyPr/>
                    <a:lstStyle/>
                    <a:p>
                      <a:pPr>
                        <a:lnSpc>
                          <a:spcPct val="200000"/>
                        </a:lnSpc>
                      </a:pPr>
                      <a:r>
                        <a:rPr lang="en-US" dirty="0" err="1" smtClean="0"/>
                        <a:t>Conversación</a:t>
                      </a:r>
                      <a:r>
                        <a:rPr lang="en-US" dirty="0" smtClean="0"/>
                        <a:t> </a:t>
                      </a:r>
                      <a:r>
                        <a:rPr lang="en-US" dirty="0" err="1" smtClean="0"/>
                        <a:t>cara</a:t>
                      </a:r>
                      <a:r>
                        <a:rPr lang="en-US" dirty="0" smtClean="0"/>
                        <a:t> a </a:t>
                      </a:r>
                      <a:r>
                        <a:rPr lang="en-US" dirty="0" err="1" smtClean="0"/>
                        <a:t>cara</a:t>
                      </a:r>
                      <a:endParaRPr lang="es-EC" dirty="0"/>
                    </a:p>
                  </a:txBody>
                  <a:tcPr/>
                </a:tc>
                <a:tc>
                  <a:txBody>
                    <a:bodyPr/>
                    <a:lstStyle/>
                    <a:p>
                      <a:pPr>
                        <a:lnSpc>
                          <a:spcPct val="200000"/>
                        </a:lnSpc>
                      </a:pPr>
                      <a:r>
                        <a:rPr lang="en-US" dirty="0" err="1" smtClean="0"/>
                        <a:t>Plantillas</a:t>
                      </a:r>
                      <a:r>
                        <a:rPr lang="en-US" dirty="0" smtClean="0"/>
                        <a:t> </a:t>
                      </a:r>
                      <a:r>
                        <a:rPr lang="en-US" dirty="0" err="1" smtClean="0"/>
                        <a:t>predefinidas</a:t>
                      </a:r>
                      <a:endParaRPr lang="es-EC" dirty="0"/>
                    </a:p>
                  </a:txBody>
                  <a:tcPr/>
                </a:tc>
              </a:tr>
              <a:tr h="370840">
                <a:tc>
                  <a:txBody>
                    <a:bodyPr/>
                    <a:lstStyle/>
                    <a:p>
                      <a:pPr>
                        <a:lnSpc>
                          <a:spcPct val="200000"/>
                        </a:lnSpc>
                      </a:pPr>
                      <a:r>
                        <a:rPr lang="en-US" b="1" dirty="0" err="1" smtClean="0"/>
                        <a:t>Documentación</a:t>
                      </a:r>
                      <a:endParaRPr lang="es-EC" b="1" dirty="0"/>
                    </a:p>
                  </a:txBody>
                  <a:tcPr/>
                </a:tc>
                <a:tc>
                  <a:txBody>
                    <a:bodyPr/>
                    <a:lstStyle/>
                    <a:p>
                      <a:pPr>
                        <a:lnSpc>
                          <a:spcPct val="200000"/>
                        </a:lnSpc>
                      </a:pPr>
                      <a:r>
                        <a:rPr lang="en-US" dirty="0" err="1" smtClean="0"/>
                        <a:t>Escasa</a:t>
                      </a:r>
                      <a:endParaRPr lang="es-EC" dirty="0"/>
                    </a:p>
                  </a:txBody>
                  <a:tcPr/>
                </a:tc>
                <a:tc>
                  <a:txBody>
                    <a:bodyPr/>
                    <a:lstStyle/>
                    <a:p>
                      <a:pPr>
                        <a:lnSpc>
                          <a:spcPct val="200000"/>
                        </a:lnSpc>
                      </a:pPr>
                      <a:r>
                        <a:rPr lang="en-US" dirty="0" err="1" smtClean="0"/>
                        <a:t>Abundante</a:t>
                      </a:r>
                      <a:r>
                        <a:rPr lang="en-US" dirty="0" smtClean="0"/>
                        <a:t> y </a:t>
                      </a:r>
                      <a:r>
                        <a:rPr lang="en-US" dirty="0" err="1" smtClean="0"/>
                        <a:t>variada</a:t>
                      </a:r>
                      <a:endParaRPr lang="es-EC" dirty="0"/>
                    </a:p>
                  </a:txBody>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838200" y="2327399"/>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400" b="1" dirty="0" smtClean="0">
                <a:solidFill>
                  <a:schemeClr val="bg1"/>
                </a:solidFill>
                <a:latin typeface="+mj-lt"/>
                <a:ea typeface="+mj-ea"/>
                <a:cs typeface="+mj-cs"/>
              </a:rPr>
              <a:t>XP + OUM</a:t>
            </a:r>
            <a:endParaRPr kumimoji="0" lang="es-ES" sz="44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 xmlns:p14="http://schemas.microsoft.com/office/powerpoint/2010/main" val="22186314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n-US" b="1" dirty="0" smtClean="0">
                <a:solidFill>
                  <a:schemeClr val="bg1"/>
                </a:solidFill>
              </a:rPr>
              <a:t>XP + OUM</a:t>
            </a:r>
            <a:endParaRPr lang="es-EC" b="1" dirty="0">
              <a:solidFill>
                <a:schemeClr val="bg1"/>
              </a:solidFill>
            </a:endParaRPr>
          </a:p>
        </p:txBody>
      </p:sp>
      <p:pic>
        <p:nvPicPr>
          <p:cNvPr id="1026" name="Picture 2"/>
          <p:cNvPicPr>
            <a:picLocks noChangeAspect="1" noChangeArrowheads="1"/>
          </p:cNvPicPr>
          <p:nvPr/>
        </p:nvPicPr>
        <p:blipFill>
          <a:blip r:embed="rId3" cstate="print"/>
          <a:srcRect/>
          <a:stretch>
            <a:fillRect/>
          </a:stretch>
        </p:blipFill>
        <p:spPr bwMode="auto">
          <a:xfrm>
            <a:off x="1331640" y="1628800"/>
            <a:ext cx="6189033" cy="489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n-US" b="1" dirty="0" smtClean="0">
                <a:solidFill>
                  <a:schemeClr val="bg1"/>
                </a:solidFill>
              </a:rPr>
              <a:t>XP + OUM</a:t>
            </a:r>
            <a:endParaRPr lang="es-EC" b="1" dirty="0">
              <a:solidFill>
                <a:schemeClr val="bg1"/>
              </a:solidFill>
            </a:endParaRPr>
          </a:p>
        </p:txBody>
      </p:sp>
      <p:sp>
        <p:nvSpPr>
          <p:cNvPr id="3" name="2 Marcador de contenido"/>
          <p:cNvSpPr>
            <a:spLocks noGrp="1"/>
          </p:cNvSpPr>
          <p:nvPr>
            <p:ph idx="1"/>
          </p:nvPr>
        </p:nvSpPr>
        <p:spPr/>
        <p:txBody>
          <a:bodyPr/>
          <a:lstStyle/>
          <a:p>
            <a:r>
              <a:rPr lang="en-US" sz="2800" dirty="0" err="1" smtClean="0">
                <a:solidFill>
                  <a:schemeClr val="bg1"/>
                </a:solidFill>
              </a:rPr>
              <a:t>Codificación</a:t>
            </a:r>
            <a:r>
              <a:rPr lang="en-US" sz="2800" dirty="0" smtClean="0">
                <a:solidFill>
                  <a:schemeClr val="bg1"/>
                </a:solidFill>
              </a:rPr>
              <a:t> </a:t>
            </a:r>
            <a:r>
              <a:rPr lang="en-US" sz="2800" dirty="0" err="1" smtClean="0">
                <a:solidFill>
                  <a:schemeClr val="bg1"/>
                </a:solidFill>
              </a:rPr>
              <a:t>ágil</a:t>
            </a:r>
            <a:r>
              <a:rPr lang="en-US" sz="2800" dirty="0" smtClean="0">
                <a:solidFill>
                  <a:schemeClr val="bg1"/>
                </a:solidFill>
              </a:rPr>
              <a:t> (XP) + </a:t>
            </a:r>
            <a:r>
              <a:rPr lang="en-US" sz="2800" dirty="0" err="1" smtClean="0">
                <a:solidFill>
                  <a:schemeClr val="bg1"/>
                </a:solidFill>
              </a:rPr>
              <a:t>Gestión</a:t>
            </a:r>
            <a:r>
              <a:rPr lang="en-US" sz="2800" dirty="0" smtClean="0">
                <a:solidFill>
                  <a:schemeClr val="bg1"/>
                </a:solidFill>
              </a:rPr>
              <a:t> de </a:t>
            </a:r>
            <a:r>
              <a:rPr lang="en-US" sz="2800" dirty="0" err="1" smtClean="0">
                <a:solidFill>
                  <a:schemeClr val="bg1"/>
                </a:solidFill>
              </a:rPr>
              <a:t>documentaci</a:t>
            </a:r>
            <a:r>
              <a:rPr lang="es-EC" sz="2800" dirty="0" err="1" smtClean="0">
                <a:solidFill>
                  <a:schemeClr val="bg1"/>
                </a:solidFill>
              </a:rPr>
              <a:t>ón</a:t>
            </a:r>
            <a:r>
              <a:rPr lang="es-EC" sz="2800" dirty="0" smtClean="0">
                <a:solidFill>
                  <a:schemeClr val="bg1"/>
                </a:solidFill>
              </a:rPr>
              <a:t> (OUM) = Software documentado.</a:t>
            </a:r>
            <a:endParaRPr lang="en-US" sz="2800" dirty="0" smtClean="0">
              <a:solidFill>
                <a:schemeClr val="bg1"/>
              </a:solidFill>
            </a:endParaRPr>
          </a:p>
          <a:p>
            <a:endParaRPr lang="es-EC" dirty="0">
              <a:solidFill>
                <a:schemeClr val="bg1"/>
              </a:solidFill>
            </a:endParaRP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5788" y="2780928"/>
            <a:ext cx="7972425" cy="3752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838200" y="2327399"/>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400" b="1" dirty="0" smtClean="0">
                <a:solidFill>
                  <a:schemeClr val="bg1"/>
                </a:solidFill>
                <a:latin typeface="+mj-lt"/>
                <a:ea typeface="+mj-ea"/>
                <a:cs typeface="+mj-cs"/>
              </a:rPr>
              <a:t>Programación Extrema (XP)</a:t>
            </a:r>
            <a:endParaRPr kumimoji="0" lang="es-ES" sz="44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 xmlns:p14="http://schemas.microsoft.com/office/powerpoint/2010/main" val="22186314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err="1" smtClean="0">
                <a:solidFill>
                  <a:schemeClr val="bg1"/>
                </a:solidFill>
              </a:rPr>
              <a:t>Características</a:t>
            </a:r>
            <a:r>
              <a:rPr lang="en-US" b="1" dirty="0" smtClean="0">
                <a:solidFill>
                  <a:schemeClr val="bg1"/>
                </a:solidFill>
              </a:rPr>
              <a:t> de XP</a:t>
            </a:r>
            <a:endParaRPr lang="es-EC" b="1" dirty="0">
              <a:solidFill>
                <a:schemeClr val="bg1"/>
              </a:solidFill>
            </a:endParaRPr>
          </a:p>
        </p:txBody>
      </p:sp>
      <p:sp>
        <p:nvSpPr>
          <p:cNvPr id="5" name="4 Marcador de contenido"/>
          <p:cNvSpPr>
            <a:spLocks noGrp="1"/>
          </p:cNvSpPr>
          <p:nvPr>
            <p:ph idx="1"/>
          </p:nvPr>
        </p:nvSpPr>
        <p:spPr/>
        <p:txBody>
          <a:bodyPr/>
          <a:lstStyle/>
          <a:p>
            <a:r>
              <a:rPr lang="en-US" dirty="0" err="1" smtClean="0">
                <a:solidFill>
                  <a:schemeClr val="bg1"/>
                </a:solidFill>
              </a:rPr>
              <a:t>Ágil</a:t>
            </a:r>
            <a:endParaRPr lang="en-US" dirty="0" smtClean="0">
              <a:solidFill>
                <a:schemeClr val="bg1"/>
              </a:solidFill>
            </a:endParaRPr>
          </a:p>
          <a:p>
            <a:r>
              <a:rPr lang="en-US" dirty="0" err="1" smtClean="0">
                <a:solidFill>
                  <a:schemeClr val="bg1"/>
                </a:solidFill>
              </a:rPr>
              <a:t>Orientada</a:t>
            </a:r>
            <a:r>
              <a:rPr lang="en-US" dirty="0" smtClean="0">
                <a:solidFill>
                  <a:schemeClr val="bg1"/>
                </a:solidFill>
              </a:rPr>
              <a:t> a </a:t>
            </a:r>
            <a:r>
              <a:rPr lang="en-US" dirty="0" err="1" smtClean="0">
                <a:solidFill>
                  <a:schemeClr val="bg1"/>
                </a:solidFill>
              </a:rPr>
              <a:t>las</a:t>
            </a:r>
            <a:r>
              <a:rPr lang="en-US" dirty="0" smtClean="0">
                <a:solidFill>
                  <a:schemeClr val="bg1"/>
                </a:solidFill>
              </a:rPr>
              <a:t> personas</a:t>
            </a:r>
          </a:p>
          <a:p>
            <a:r>
              <a:rPr lang="en-US" dirty="0" smtClean="0">
                <a:solidFill>
                  <a:schemeClr val="bg1"/>
                </a:solidFill>
              </a:rPr>
              <a:t>Adaptable a </a:t>
            </a:r>
            <a:r>
              <a:rPr lang="en-US" dirty="0" err="1" smtClean="0">
                <a:solidFill>
                  <a:schemeClr val="bg1"/>
                </a:solidFill>
              </a:rPr>
              <a:t>cambios</a:t>
            </a:r>
            <a:endParaRPr lang="en-US" dirty="0" smtClean="0">
              <a:solidFill>
                <a:schemeClr val="bg1"/>
              </a:solidFill>
            </a:endParaRPr>
          </a:p>
          <a:p>
            <a:r>
              <a:rPr lang="en-US" dirty="0" err="1" smtClean="0">
                <a:solidFill>
                  <a:schemeClr val="bg1"/>
                </a:solidFill>
              </a:rPr>
              <a:t>Basada</a:t>
            </a:r>
            <a:r>
              <a:rPr lang="en-US" dirty="0" smtClean="0">
                <a:solidFill>
                  <a:schemeClr val="bg1"/>
                </a:solidFill>
              </a:rPr>
              <a:t> en </a:t>
            </a:r>
            <a:r>
              <a:rPr lang="en-US" dirty="0" err="1" smtClean="0">
                <a:solidFill>
                  <a:schemeClr val="bg1"/>
                </a:solidFill>
              </a:rPr>
              <a:t>iteraciones</a:t>
            </a:r>
            <a:endParaRPr lang="es-EC" dirty="0">
              <a:solidFill>
                <a:schemeClr val="bg1"/>
              </a:solidFill>
            </a:endParaRPr>
          </a:p>
        </p:txBody>
      </p:sp>
      <p:pic>
        <p:nvPicPr>
          <p:cNvPr id="21506" name="Picture 2" descr="http://t1.gstatic.com/images?q=tbn:ANd9GcS4_HXx1vH5JcrXdcyqNkazgK5L6JwM3eRll-dEY6dOWXqpzkiR"/>
          <p:cNvPicPr>
            <a:picLocks noChangeAspect="1" noChangeArrowheads="1"/>
          </p:cNvPicPr>
          <p:nvPr/>
        </p:nvPicPr>
        <p:blipFill>
          <a:blip r:embed="rId3" cstate="print"/>
          <a:srcRect/>
          <a:stretch>
            <a:fillRect/>
          </a:stretch>
        </p:blipFill>
        <p:spPr bwMode="auto">
          <a:xfrm>
            <a:off x="5364088" y="4221088"/>
            <a:ext cx="3123431" cy="2078503"/>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err="1" smtClean="0">
                <a:solidFill>
                  <a:schemeClr val="bg1"/>
                </a:solidFill>
              </a:rPr>
              <a:t>Modelo</a:t>
            </a:r>
            <a:r>
              <a:rPr lang="en-US" b="1" dirty="0" smtClean="0">
                <a:solidFill>
                  <a:schemeClr val="bg1"/>
                </a:solidFill>
              </a:rPr>
              <a:t> de XP</a:t>
            </a:r>
            <a:endParaRPr lang="es-EC" b="1" dirty="0">
              <a:solidFill>
                <a:schemeClr val="bg1"/>
              </a:solidFill>
            </a:endParaRPr>
          </a:p>
        </p:txBody>
      </p:sp>
      <p:sp>
        <p:nvSpPr>
          <p:cNvPr id="3" name="2 Marcador de contenido"/>
          <p:cNvSpPr>
            <a:spLocks noGrp="1"/>
          </p:cNvSpPr>
          <p:nvPr>
            <p:ph idx="1"/>
          </p:nvPr>
        </p:nvSpPr>
        <p:spPr/>
        <p:txBody>
          <a:bodyPr/>
          <a:lstStyle/>
          <a:p>
            <a:r>
              <a:rPr lang="en-US" dirty="0" err="1" smtClean="0">
                <a:solidFill>
                  <a:schemeClr val="bg1"/>
                </a:solidFill>
              </a:rPr>
              <a:t>Definición</a:t>
            </a:r>
            <a:r>
              <a:rPr lang="en-US" dirty="0" smtClean="0">
                <a:solidFill>
                  <a:schemeClr val="bg1"/>
                </a:solidFill>
              </a:rPr>
              <a:t> de 4 variables:</a:t>
            </a:r>
          </a:p>
          <a:p>
            <a:pPr lvl="1">
              <a:buNone/>
            </a:pPr>
            <a:r>
              <a:rPr lang="en-US" dirty="0" smtClean="0">
                <a:solidFill>
                  <a:schemeClr val="bg1"/>
                </a:solidFill>
              </a:rPr>
              <a:t>1. </a:t>
            </a:r>
            <a:r>
              <a:rPr lang="en-US" dirty="0" err="1" smtClean="0">
                <a:solidFill>
                  <a:schemeClr val="bg1"/>
                </a:solidFill>
              </a:rPr>
              <a:t>Costo</a:t>
            </a:r>
            <a:endParaRPr lang="en-US" dirty="0" smtClean="0">
              <a:solidFill>
                <a:schemeClr val="bg1"/>
              </a:solidFill>
            </a:endParaRPr>
          </a:p>
          <a:p>
            <a:pPr lvl="1">
              <a:buNone/>
            </a:pPr>
            <a:r>
              <a:rPr lang="en-US" dirty="0" smtClean="0">
                <a:solidFill>
                  <a:schemeClr val="bg1"/>
                </a:solidFill>
              </a:rPr>
              <a:t>2. </a:t>
            </a:r>
            <a:r>
              <a:rPr lang="en-US" dirty="0" err="1" smtClean="0">
                <a:solidFill>
                  <a:schemeClr val="bg1"/>
                </a:solidFill>
              </a:rPr>
              <a:t>Tiempo</a:t>
            </a:r>
            <a:endParaRPr lang="en-US" dirty="0" smtClean="0">
              <a:solidFill>
                <a:schemeClr val="bg1"/>
              </a:solidFill>
            </a:endParaRPr>
          </a:p>
          <a:p>
            <a:pPr lvl="1">
              <a:buNone/>
            </a:pPr>
            <a:r>
              <a:rPr lang="en-US" dirty="0" smtClean="0">
                <a:solidFill>
                  <a:schemeClr val="bg1"/>
                </a:solidFill>
              </a:rPr>
              <a:t>3. </a:t>
            </a:r>
            <a:r>
              <a:rPr lang="en-US" dirty="0" err="1" smtClean="0">
                <a:solidFill>
                  <a:schemeClr val="bg1"/>
                </a:solidFill>
              </a:rPr>
              <a:t>Calidad</a:t>
            </a:r>
            <a:endParaRPr lang="en-US" dirty="0" smtClean="0">
              <a:solidFill>
                <a:schemeClr val="bg1"/>
              </a:solidFill>
            </a:endParaRPr>
          </a:p>
          <a:p>
            <a:pPr lvl="1">
              <a:buNone/>
            </a:pPr>
            <a:r>
              <a:rPr lang="en-US" dirty="0" smtClean="0">
                <a:solidFill>
                  <a:schemeClr val="bg1"/>
                </a:solidFill>
              </a:rPr>
              <a:t>4. </a:t>
            </a:r>
            <a:r>
              <a:rPr lang="en-US" dirty="0" err="1" smtClean="0">
                <a:solidFill>
                  <a:schemeClr val="bg1"/>
                </a:solidFill>
              </a:rPr>
              <a:t>Alcance</a:t>
            </a:r>
            <a:endParaRPr lang="es-EC" dirty="0">
              <a:solidFill>
                <a:schemeClr val="bg1"/>
              </a:solidFill>
            </a:endParaRPr>
          </a:p>
        </p:txBody>
      </p:sp>
      <p:sp>
        <p:nvSpPr>
          <p:cNvPr id="22530" name="AutoShape 2" descr="data:image/jpeg;base64,/9j/4AAQSkZJRgABAQAAAQABAAD/2wBDAAkGBwgHBgkIBwgKCgkLDRYPDQwMDRsUFRAWIB0iIiAdHx8kKDQsJCYxJx8fLT0tMTU3Ojo6Iys/RD84QzQ5Ojf/2wBDAQoKCg0MDRoPDxo3JR8lNzc3Nzc3Nzc3Nzc3Nzc3Nzc3Nzc3Nzc3Nzc3Nzc3Nzc3Nzc3Nzc3Nzc3Nzc3Nzc3Nzf/wAARCACJAL0DASIAAhEBAxEB/8QAHAAAAQUBAQEAAAAAAAAAAAAAAgEDBQYHAAQI/8QAOBAAAQMDAwIEBAUDAgcAAAAAAQACAwQFEQYhMRJBE1FxgQciYaEUIzJCkRVSsSTBJUNiY3Jz4f/EABgBAAMBAQAAAAAAAAAAAAAAAAABAgME/8QAHhEBAQEBAAMAAwEAAAAAAAAAAAERAhIhMQNBURP/2gAMAwEAAhEDEQA/ANgARYSNCcAUkAtQkJ3CAhLAZcEDmp8hA4IIxhJhOkISFINYSYCcSEII2QhKcQFANlA4JwhAUqDZQORlMyPDeSEkucQBumH1LB+8BRV2ubKdpAkAeeBnhQIucTnfmP6iT5rO9fxOrg2oa84a7PonQc7lQNLdKSGMZkaHHndPG/UpOzx/KJ1/RqYQOUey6RP4I/lPsqWP4KflBp9wTZRh2VxG6DWxqcCbCMLojUq4rlyAbIQkJwoCEgbcEicKHCRGyEJThGEDhskDZCbdsje4AFeGsr4aZhdLI1oA3JPCVuEfcccry1NXDC0ukeGtHcnCqF41o3BZb2mQ8dZ4VQra6uuEhM8skmf2N4HsovSbV5uWs6Gmy2J3iu7BqrFbrKsnJEMYYD3JyVBfg5z/AMpwH1TtPbppn9LGZ8/opt36nTM9bU1DzJNI4uKaErhw4/yrHT6XnmAySfROT6VkibndGwbFaD3c5J909DKQeSnqm2ugdvnH1SRwY5GUrYPSToJXEjBKslC956c5ULbKY9Id0qx0EBLhgKP36SkockBPLo2dIRELWRazhVrUGv8ATenqr8Jcq14qcdXgxQveceoGPurKFifxqtLqutZcKCJ03gFwn8MZ6BgHP8j7rbWlrTdG6ztmr21htjJ2Gke1r2zNAJDgSHAeWxHsrGvmj4Y6wi0heJ56qGSWkq42xy+Gfmbg5Dsd8ZK+kaGrp7hRw1lHKyWCdgfHIw7OaeCqM6QhIRpDwgG12ESE7JA25eeaVrBuUVVM2MEuPCznV+ri0vpKF3zHIfIO30CjrrE2pXUmrae3l0UH5tRx0jhvqVRpqi4XqoH4h73knaNp+VeOippKucE/PI491o+n7JHTRt2BeR8zjysttRUHatJmQNdUcd2tVigsNFTMDWxN48lNuDIWYA4UJe7i2lgduOsjARZJBiHvBp2vFLSxN6icHAXotVuDGtb05J5OEzaaR0z/AMRMPmduB5K00cAjjGOVPM2lIGOBsTAA0BeerhL4z0jdSJCTpC08VYp9Rp6Spky8/KnqbS8TCC4Z9VacYQkFT4QvGIyK1xsAAAAC9ccLY/0gJ5IQnOZBgMISjK5M1jCzyTLpp2uHzF5P3WiBZdrKWW03ijcxxbBJXiObA26Xg9OfctT/ACS+j7jMte2RlquTaimb001VkgAbNf3HvnI91cPgXql9Lcnacq5P9NU5kpc/skAy5o9RvjzBXXuJ2oNMXGGSMfjqGR4LR3ezcED/AKm/5WY2uult1xpK+mP5lNI2ZmO+DnHuNlfF2ez5ux9griMpmhqY62ip6uAh0U8TZGEdw4Aj/KeVqC4YTE7wxpJXodwoi+VHgUkj/wC1pS6uQX4pGvdRmma6jpn4lePmPkFmwkDpTk5Gc7917LtPJV1k00hPU5xUSSWPJ3WH1n9W3TtXBTzdcpAxwtBob3b/AAhmojBHOSsWbOcclH4xI5KJMpNguGorfFEXioY7yAOclVZlT/Va7x5ndMLTs091SGyY2Xpjqnt/S4hLqWitdtohDGODm4xspMTRftcsZiuVS3iV49CvbT3qrZg+M8+6NsEtjWeoHgpcqg2/UUpcGvJKtFDcvHAB2Kc6GpVC5dG7qCUqjAUiJwQlACQkRHhIgLIAqN8T7Q+ttsvgD86SPMX/ALGfM3/ZXzC8F8ozWW6Rjd5GfOwfUf8AxadT0u/GFy6ijsd0ZdJqaWSC80cb5I2EAslZs7IPffBCa+GGlLNrC+XUVr6ptPARLDCxwYXNe52ziNxjA4Kk9f2N1ZZo3UFP1SUszpi1oyehwPXgeuDhVDQeqp9IXtlfFH49NI3w6mLgvZnlp7Ecj3CnmyzS5fTlsoKa12+moKJhZTU8YjiaXF2Gjjc7leleS03Kku9up7hQSiamnYHscNvY+R8wvYFoohGy8FxpG1MTo3DIdypFIWhFmwMuu+hJHSvkpDkE56SeFX6jRtyjyTTk+m620xjyTMrWtaSQs/8ANN5YPPpytg5o5Meijfwz/ELCwhwOMLVNX3VlNGaeAt8Z+23ZROmbF4jhUTsy5xyMjf1We3cZqhBYa2cZjpnn2Ry2CthGXwOHstmp6OOCMAMHrheatjjLSXNHCd5smnjE5YnRO6XtLfVLE7KltVSxGsLIsZGc4UXSxHGSp30Ehb2kytACutrjOW7KCsNvc4iVwI22GFdLfSdLckKZNqZHshGGjPknCEobgLjytmkgHISjKBIiISiSICzrvfC4JSFu0VLUlpdBIaumB8J36wP2HzWJ/EOw/wBPrG3GljxTVLj4obwyTz9Dv7rbdb6qgsVJLFNRzSsezD5QQGMB7nv9lQJiy/R3ix1ePEZh8Lx3Y4dTHD6g7ewWFk562M/lRHwb1k6yXdtmr5P+HVz/AMsudtDL2I+juPXC3Wa726AZmrqdmP7pQF8hvY+GVzJB0yRuLXAdnA7/AHU7TTOnhY9xJJG+/daW4u3H0fLrHT8RwbnAT5MJcfspK33KnuLeulLnM7OLSF8/6St4uN0ijeflzuCVvtqp46OkZGwAADsEueraUu17nkAHKrOp75FbaUu6syHZjQeSpS93KK30ck8zulrRk/VZZJNU6guniSdQYT8rf7Ql+Tv9F1f0ftFFPd641VTlzerv/haLQUbIIx8uNl4bPRwUNO3PS0DzQXXVdrt0Z8SpaXcBjPmP2U8yT3SiVneIwqJrHUzKRhp6c5lOxIPChr9r2qrA6GgYYWu/cTlxVZpqKorZw+Xre9x45JS6uiuibJVSulkJJJzk91ZLLZ31BbI9pDB5jlSVj0yctfUM9GeXqrlSW9kDQC0ZAwPopnNqc147fbwxoOAAOylA0NGBwixgAALlcmRcmBQnZEUJTMJ4QHlGUJSSFIUqRAWgJVy5btFP+Itpbcra6NwIbNG+Fx8sjY/yspoah9HcdMVrzgyRPttWe/Ww4GfrkLfLnSCtopYDyRlp8ndlkl706KuMxwuEMgro6l3Vn5XNwHY+pA/lY9ZzUX1Wd/ECg/A6oqC0dMdSBM3budnfcfdeC1O/Jc3PBz/KuPxUpOuO3Vefma58R27HBH+CqlaqaVweWsJzjGE5d5EuxL2q4zW6obNAcOacgq6wfE25siDTFTuIGMuaf9iqF+Hmb+qNw9kTGkkADJ4wpJYb9qyvvnQ2qLGMYchkYIHvuvBBeq+mb0087o//ABwvZbNKXK4AOip3Bp74VmoPhrVOINQWtH1KX0lJmuldVH82omlJ83ko6a21tW/AYR/laxbdA0VOAZD1EDtsrFR2SjpGjwogMeQT8bTy1mNn0VUSOa6ZpYPruVdLZp2ChYMN+bHPdWURNaNgB6BA5qfh/T8XkbE2NuGtAXcJ1yadyqPAlIuKRTQQoURQlACeUDkZQndJIUKJCUBaglSLgVu0cq1qa1burqfH/db/ALqyoJo2zQvjd+lzSD7qeufKFZrCPiNU0zaSkhnla09bpOnOTgNI491pWjtJ2+xWn9bKuWpDZHylgwRgYDR2Cw3VlgrW6vraOko6iokkf4jY4Y3POHE+XbOfotttdsv79CW62SyNobhHTiGWRxD3MA2GMHGcYUc85EyZFQ+JN9oXyf0y2wxEsIMsrGjn+0Fef4faZfcZxVVDPymnO45UzSfCqNsjX1dxdJvkhrMZ+60K1W6nttMynpmAMalObaMtemkpmQQtjjADQMbBP9IXDYLsrWeluIHkhPCLKByAbcmXp5xTL1NBh4TL089MvSSAlCUpQFTQXKEpUhQCHhAUZ4QFJJEJRISgLRlLlCuW7QWUhKQpEALY4xI6QMaHu2c4AAn1K4n6JUhRYHJQhCVICylyhK5AESgJXd0JQCOKZcU4U25TRTLk05OuTLuUkgcmyjcgKmlSZSLu64pEElCVxSIDiUOVx4QoD//Z"/>
          <p:cNvSpPr>
            <a:spLocks noChangeAspect="1" noChangeArrowheads="1"/>
          </p:cNvSpPr>
          <p:nvPr/>
        </p:nvSpPr>
        <p:spPr bwMode="auto">
          <a:xfrm>
            <a:off x="155575" y="-571500"/>
            <a:ext cx="1657350" cy="1200150"/>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2532" name="AutoShape 4" descr="data:image/jpeg;base64,/9j/4AAQSkZJRgABAQAAAQABAAD/2wBDAAkGBwgHBgkIBwgKCgkLDRYPDQwMDRsUFRAWIB0iIiAdHx8kKDQsJCYxJx8fLT0tMTU3Ojo6Iys/RD84QzQ5Ojf/2wBDAQoKCg0MDRoPDxo3JR8lNzc3Nzc3Nzc3Nzc3Nzc3Nzc3Nzc3Nzc3Nzc3Nzc3Nzc3Nzc3Nzc3Nzc3Nzc3Nzc3Nzf/wAARCACJAL0DASIAAhEBAxEB/8QAHAAAAQUBAQEAAAAAAAAAAAAAAgEDBQYHAAQI/8QAOBAAAQMDAwIEBAUDAgcAAAAAAQACAwQFEQYhMRJBE1FxgQciYaEUIzJCkRVSsSTBJUNiY3Jz4f/EABgBAAMBAQAAAAAAAAAAAAAAAAABAgME/8QAHhEBAQEBAAMAAwEAAAAAAAAAAAERAhIhMQNBURP/2gAMAwEAAhEDEQA/ANgARYSNCcAUkAtQkJ3CAhLAZcEDmp8hA4IIxhJhOkISFINYSYCcSEII2QhKcQFANlA4JwhAUqDZQORlMyPDeSEkucQBumH1LB+8BRV2ubKdpAkAeeBnhQIucTnfmP6iT5rO9fxOrg2oa84a7PonQc7lQNLdKSGMZkaHHndPG/UpOzx/KJ1/RqYQOUey6RP4I/lPsqWP4KflBp9wTZRh2VxG6DWxqcCbCMLojUq4rlyAbIQkJwoCEgbcEicKHCRGyEJThGEDhskDZCbdsje4AFeGsr4aZhdLI1oA3JPCVuEfcccry1NXDC0ukeGtHcnCqF41o3BZb2mQ8dZ4VQra6uuEhM8skmf2N4HsovSbV5uWs6Gmy2J3iu7BqrFbrKsnJEMYYD3JyVBfg5z/AMpwH1TtPbppn9LGZ8/opt36nTM9bU1DzJNI4uKaErhw4/yrHT6XnmAySfROT6VkibndGwbFaD3c5J909DKQeSnqm2ugdvnH1SRwY5GUrYPSToJXEjBKslC956c5ULbKY9Id0qx0EBLhgKP36SkockBPLo2dIRELWRazhVrUGv8ATenqr8Jcq14qcdXgxQveceoGPurKFifxqtLqutZcKCJ03gFwn8MZ6BgHP8j7rbWlrTdG6ztmr21htjJ2Gke1r2zNAJDgSHAeWxHsrGvmj4Y6wi0heJ56qGSWkq42xy+Gfmbg5Dsd8ZK+kaGrp7hRw1lHKyWCdgfHIw7OaeCqM6QhIRpDwgG12ESE7JA25eeaVrBuUVVM2MEuPCznV+ri0vpKF3zHIfIO30CjrrE2pXUmrae3l0UH5tRx0jhvqVRpqi4XqoH4h73knaNp+VeOippKucE/PI491o+n7JHTRt2BeR8zjysttRUHatJmQNdUcd2tVigsNFTMDWxN48lNuDIWYA4UJe7i2lgduOsjARZJBiHvBp2vFLSxN6icHAXotVuDGtb05J5OEzaaR0z/AMRMPmduB5K00cAjjGOVPM2lIGOBsTAA0BeerhL4z0jdSJCTpC08VYp9Rp6Spky8/KnqbS8TCC4Z9VacYQkFT4QvGIyK1xsAAAAC9ccLY/0gJ5IQnOZBgMISjK5M1jCzyTLpp2uHzF5P3WiBZdrKWW03ijcxxbBJXiObA26Xg9OfctT/ACS+j7jMte2RlquTaimb001VkgAbNf3HvnI91cPgXql9Lcnacq5P9NU5kpc/skAy5o9RvjzBXXuJ2oNMXGGSMfjqGR4LR3ezcED/AKm/5WY2uult1xpK+mP5lNI2ZmO+DnHuNlfF2ez5ux9griMpmhqY62ip6uAh0U8TZGEdw4Aj/KeVqC4YTE7wxpJXodwoi+VHgUkj/wC1pS6uQX4pGvdRmma6jpn4lePmPkFmwkDpTk5Gc7917LtPJV1k00hPU5xUSSWPJ3WH1n9W3TtXBTzdcpAxwtBob3b/AAhmojBHOSsWbOcclH4xI5KJMpNguGorfFEXioY7yAOclVZlT/Va7x5ndMLTs091SGyY2Xpjqnt/S4hLqWitdtohDGODm4xspMTRftcsZiuVS3iV49CvbT3qrZg+M8+6NsEtjWeoHgpcqg2/UUpcGvJKtFDcvHAB2Kc6GpVC5dG7qCUqjAUiJwQlACQkRHhIgLIAqN8T7Q+ttsvgD86SPMX/ALGfM3/ZXzC8F8ozWW6Rjd5GfOwfUf8AxadT0u/GFy6ijsd0ZdJqaWSC80cb5I2EAslZs7IPffBCa+GGlLNrC+XUVr6ptPARLDCxwYXNe52ziNxjA4Kk9f2N1ZZo3UFP1SUszpi1oyehwPXgeuDhVDQeqp9IXtlfFH49NI3w6mLgvZnlp7Ecj3CnmyzS5fTlsoKa12+moKJhZTU8YjiaXF2Gjjc7leleS03Kku9up7hQSiamnYHscNvY+R8wvYFoohGy8FxpG1MTo3DIdypFIWhFmwMuu+hJHSvkpDkE56SeFX6jRtyjyTTk+m620xjyTMrWtaSQs/8ANN5YPPpytg5o5Meijfwz/ELCwhwOMLVNX3VlNGaeAt8Z+23ZROmbF4jhUTsy5xyMjf1We3cZqhBYa2cZjpnn2Ry2CthGXwOHstmp6OOCMAMHrheatjjLSXNHCd5smnjE5YnRO6XtLfVLE7KltVSxGsLIsZGc4UXSxHGSp30Ehb2kytACutrjOW7KCsNvc4iVwI22GFdLfSdLckKZNqZHshGGjPknCEobgLjytmkgHISjKBIiISiSICzrvfC4JSFu0VLUlpdBIaumB8J36wP2HzWJ/EOw/wBPrG3GljxTVLj4obwyTz9Dv7rbdb6qgsVJLFNRzSsezD5QQGMB7nv9lQJiy/R3ix1ePEZh8Lx3Y4dTHD6g7ewWFk562M/lRHwb1k6yXdtmr5P+HVz/AMsudtDL2I+juPXC3Wa726AZmrqdmP7pQF8hvY+GVzJB0yRuLXAdnA7/AHU7TTOnhY9xJJG+/daW4u3H0fLrHT8RwbnAT5MJcfspK33KnuLeulLnM7OLSF8/6St4uN0ijeflzuCVvtqp46OkZGwAADsEueraUu17nkAHKrOp75FbaUu6syHZjQeSpS93KK30ck8zulrRk/VZZJNU6guniSdQYT8rf7Ql+Tv9F1f0ftFFPd641VTlzerv/haLQUbIIx8uNl4bPRwUNO3PS0DzQXXVdrt0Z8SpaXcBjPmP2U8yT3SiVneIwqJrHUzKRhp6c5lOxIPChr9r2qrA6GgYYWu/cTlxVZpqKorZw+Xre9x45JS6uiuibJVSulkJJJzk91ZLLZ31BbI9pDB5jlSVj0yctfUM9GeXqrlSW9kDQC0ZAwPopnNqc147fbwxoOAAOylA0NGBwixgAALlcmRcmBQnZEUJTMJ4QHlGUJSSFIUqRAWgJVy5btFP+Itpbcra6NwIbNG+Fx8sjY/yspoah9HcdMVrzgyRPttWe/Ww4GfrkLfLnSCtopYDyRlp8ndlkl706KuMxwuEMgro6l3Vn5XNwHY+pA/lY9ZzUX1Wd/ECg/A6oqC0dMdSBM3budnfcfdeC1O/Jc3PBz/KuPxUpOuO3Vefma58R27HBH+CqlaqaVweWsJzjGE5d5EuxL2q4zW6obNAcOacgq6wfE25siDTFTuIGMuaf9iqF+Hmb+qNw9kTGkkADJ4wpJYb9qyvvnQ2qLGMYchkYIHvuvBBeq+mb0087o//ABwvZbNKXK4AOip3Bp74VmoPhrVOINQWtH1KX0lJmuldVH82omlJ83ko6a21tW/AYR/laxbdA0VOAZD1EDtsrFR2SjpGjwogMeQT8bTy1mNn0VUSOa6ZpYPruVdLZp2ChYMN+bHPdWURNaNgB6BA5qfh/T8XkbE2NuGtAXcJ1yadyqPAlIuKRTQQoURQlACeUDkZQndJIUKJCUBaglSLgVu0cq1qa1burqfH/db/ALqyoJo2zQvjd+lzSD7qeufKFZrCPiNU0zaSkhnla09bpOnOTgNI491pWjtJ2+xWn9bKuWpDZHylgwRgYDR2Cw3VlgrW6vraOko6iokkf4jY4Y3POHE+XbOfotttdsv79CW62SyNobhHTiGWRxD3MA2GMHGcYUc85EyZFQ+JN9oXyf0y2wxEsIMsrGjn+0Fef4faZfcZxVVDPymnO45UzSfCqNsjX1dxdJvkhrMZ+60K1W6nttMynpmAMalObaMtemkpmQQtjjADQMbBP9IXDYLsrWeluIHkhPCLKByAbcmXp5xTL1NBh4TL089MvSSAlCUpQFTQXKEpUhQCHhAUZ4QFJJEJRISgLRlLlCuW7QWUhKQpEALY4xI6QMaHu2c4AAn1K4n6JUhRYHJQhCVICylyhK5AESgJXd0JQCOKZcU4U25TRTLk05OuTLuUkgcmyjcgKmlSZSLu64pEElCVxSIDiUOVx4QoD//Z"/>
          <p:cNvSpPr>
            <a:spLocks noChangeAspect="1" noChangeArrowheads="1"/>
          </p:cNvSpPr>
          <p:nvPr/>
        </p:nvSpPr>
        <p:spPr bwMode="auto">
          <a:xfrm>
            <a:off x="155575" y="-571500"/>
            <a:ext cx="1657350" cy="1200150"/>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22534" name="Picture 6" descr="http://t1.gstatic.com/images?q=tbn:ANd9GcSzSD9-qFOxitkGXigHcTTYMw2x6zM7XsyMlX_Pvi937XIYGYVH"/>
          <p:cNvPicPr>
            <a:picLocks noChangeAspect="1" noChangeArrowheads="1"/>
          </p:cNvPicPr>
          <p:nvPr/>
        </p:nvPicPr>
        <p:blipFill>
          <a:blip r:embed="rId3" cstate="print"/>
          <a:srcRect/>
          <a:stretch>
            <a:fillRect/>
          </a:stretch>
        </p:blipFill>
        <p:spPr bwMode="auto">
          <a:xfrm>
            <a:off x="5292080" y="3429000"/>
            <a:ext cx="1584176" cy="1440160"/>
          </a:xfrm>
          <a:prstGeom prst="rect">
            <a:avLst/>
          </a:prstGeom>
          <a:noFill/>
        </p:spPr>
      </p:pic>
      <p:sp>
        <p:nvSpPr>
          <p:cNvPr id="22536" name="AutoShape 8" descr="data:image/jpeg;base64,/9j/4AAQSkZJRgABAQAAAQABAAD/2wBDAAkGBwgHBgkIBwgKCgkLDRYPDQwMDRsUFRAWIB0iIiAdHx8kKDQsJCYxJx8fLT0tMTU3Ojo6Iys/RD84QzQ5Ojf/2wBDAQoKCg0MDRoPDxo3JR8lNzc3Nzc3Nzc3Nzc3Nzc3Nzc3Nzc3Nzc3Nzc3Nzc3Nzc3Nzc3Nzc3Nzc3Nzc3Nzc3Nzf/wAARCACiAHgDASIAAhEBAxEB/8QAHAAAAgIDAQEAAAAAAAAAAAAABQYABAEDBwII/8QARBAAAgEDAwEFBQUDCgQHAAAAAQIDAAQRBRIhMQYTQVFhIjJxgZEHFCOhsUJSwRUWM0NigpLR4fAXJLLCVHJzg6LS8f/EABkBAAMBAQEAAAAAAAAAAAAAAAECAwAEBf/EACURAAMAAQQCAwACAwAAAAAAAAABAhEDEiExE1EEIkEyUkJhof/aAAwDAQACEQMRAD8A0g1tSqSSVZjbIriZ1ItJ1qxGOlUpZ4rW3kuLiQJFGu5mPgK57r/a++1Fmhs3e0tOm1Dh3H9o+HwH51ph30F0pOjX2v6TpZZb29jWRf6pTuf6Dmgdz9pFlHkWen3EhHQyssYP0zXMlBJ4NZKfGqr48/oj1a/B9f7Sb8n8OxtIx4ZLN/EVq/4jaznhLED/ANFv/tSjZWffnnb/AHnxVqfS+7XO1AB5OTSvT0k8YGV2NMP2j6oD+LBZP8EYf91F9O7fPcMFuLG3BPA2XQQn5PgfnXL5Iip4GPnWvc6+NF/HiukZazXZ3OPtFYcC+SfT3P8A4pMKfg4JX86KII5o1kidXjYZVkbII9CK+fYLqWEYRiq+IU4FF9G7R3uly95ZXDR596JuUf0I/iOahfxWuik6yfZ20GMIqSJJtwd21VBz55z8PLxrRKtqFOxJ93huK4/Wh/ZrX7ftBZmSNe7uI8CaHPu58QfEHzolItcbTl4ZXC7Kz/dtpxHLuxx0Az681Ky681KZMGBPjY1ct2OaHwSAnmiVvtJFdlHOhd+0S5kWzsbVciOWRncjxKgYH/yz8qRwNp4rq3aTRP5a0ruoSBcwt3kOeAxx7p+P64rm9nYTSaotlPG0Uit+Irjlcc9P99avpUnOEJaxRrtIGcySAAoo2t8+f4URsrK0axLyt+IzAqT0x5HFWLdVW8vlkQbE2ArjwCGrzJbB12ugPUEqGAx5+PyoXX4FThZK+n6ZbXtwbeGeOzlHQvko3z8KJ9oeyWpWKq0TLcqvPsNnHoRWvTdPmmuxJDIJMHO1Rg49PP4V2TTdEsp9Hge7nR0faqM2BtYnG30OeMV5/wAjXvTtbOf9FZmdv2OCWoEbPa6hZOokOQZIyCPUZ6iuq2nYPsxq3ZOOdrSCG6EeRPHlCD67SM/PNLvbjsv/ACZfDYxKjlCT4V7t+0c8WkSW0YxlQCuM5+Hl8KNXWrKrTeAqUuKOf6noclneSQo6yBWIBXxFByCOoxTRdd7LLnBZzxjHNUtasO5+7y49qTIYY4z1z/vyr0YrjFHPSy+C79nV5ND2rsYoycTF0cZ6rsJ/UA12KVaSPs37JPZTtrN6o3YKWi9cA8F/nyB6Z86e5FzXnfKuXqfU69GWo5KTLUrc8ZqVDJRoTW01w2VGDVq2s5RTFHaofCrCWoXpj6V11qEFALtLSUEVNb0iCSylv3t4zdwp7MoXDbfEZ8R6UwW8fIFW7uOIabdd/wARdy+8+Q2nNR8jVLBTZlHDNFkWftFcdCskjLyOuFI/UUavNF7lZL2N17oLll24YfAj+P1pU7Nz91dxXbOiiN1mfe2MjeNwHn16U7atLMNHu2gKtGbaRXDEjcCv1ziuvUyr4JQk5MaRGkMivEFVhyBn2W9Rnp8Onwrqln2i0ybS3W5aOKZVxLDJ7O4gev61zGC3hm062EMFx95gizPtQlSMYJzj3sjz8DkdKHSi8ns/ukwaSEgtaThPajP7rEeB/In6cdabd7k8PoNLjDHPtzexa7pn37TzujhGZQeGjHXJHl4UhWenXV2T3IO0sdzk+yo8D8evFbez2lS30+1i8ccR/wCZdicbfAAeZ8D0puea3SyjS0VVjC9B5+vrRheFbU8hU7lyBktYYAIyoZsY3nqfjXjULG3bs3rV5cRrIbaFFhLDOxyeSPXDAVp1G7CMWOfZOcDxo9qmnNZ/ZtdJegST3Ia4lB/eHt4+W0fSq1TWPbYZS5DXZP8AG7O2TL0CkfRiKKmA0C+zG5W67KxoB7VvIY29SVV/+6mlsCuHVbWo0dErKKDW5qVYcipSZY2ABFdHzq7Fc560vxSnyNXoJT616FScs0HYnUkHFW5GDW0gMZlGw/hrjL8dOcDnpyaEW8h4rdqd81hot/eoAz21tJMoJ6lVJH6VztcpIrng4HJZSW2r3FnFbTd3HOyCMshcKPAkHBI6Eg04z3YOj3SEkFoWjHmCRgfrSnpTn7vdXUkh76CMTDJ/pG7xQR9GY06dpNEk01/O1uAHifw88Hy8q9HUadYZzTLUpoNdm7o21ssYYbVdtvj1Of417vrfbO08bShVO5I4yFGWIHXyBz9RQjSb1ruNhIqIYo1CAEZbb7JyOucAfSrun6wlzNMnso/ubHI3HkHGPPgceGK4nDTyWynwEIitraJCpy3Jd+m5j1aheqXojQ5PAGPnWdQv44GaEsO+2b8Z6DJH14/MULtrebU7xECF3c4Rc/n/AK00T/kwN/hv0HSZNZ1iAOcQo2+Qeg/1x+dMf2p6jHp/Z1YCjn7xuiQjovs45/ulvnR/RNJi0y0EScyHmRwOp/yoJ9p9lDddl2ilnhiPeBozMmcsAT7JzwcA+Bz08an5JvWnPSH2uYfsDfZBeAwX9tHkqixSMcdHO5SPoq10FmYnpSH9jyRJpd7FHJ+MJQ0iFADgjCnOeR7JGPMHzroiIPEVP5TXleB9PO1ZKwjLdalX1VR4VK5sjZOeJMp6J9TVuKZce7QZWkzlojj41uSYL/Vn617VQcKoOxzt+ytZvke+026snyFuIHiJHgGUj+NC4rxR6fOsahqsdrp11cM28RQu+wH3sAnFR2c9FNyxycn06xuZr1NLaN1uGl7l1xyvOCSPIda6l281aGBNOtHVsSO3QnhFAB4zgn2lxn1rm+k3BW7OpOy97G4lde8YF9zYIXnPGfPoPGmH7Q5e/j0+8il3NA7KVzzhtpz9VH1rouFeohJrbBiIQrd9xOolQSmNmVsA+1jGR60V03WtHPaCK0GlqkcyYE7DuyrpuwFJ4HQDPjx1zQrS7EydnLWQuPvJdpDtOThjwD6jj86IWUjSM9l93QxBcskiArnqdo8CfZyfQVK4XOQp+inqsk02ps9yyNKo7pWjXCgBjyBnnJP6U59mIRpVv3kyg3Unvn90fuj+NL2lW3dT97Nl1HuA9eOmT40d+8591CPnS3O5bQy8PIwLqmTx+lJP2tXbS6PYEj2Fujn47Gx/GjCTOf2sfBhQXtv3cvZ2aKd1Yuy93vmC4fPGOP8AfNJpaKjUTHvUblor/ZReO17OvAWGzCE/vZldhn19o/SunpdjHJrlP2aKiQXae7KSG3bjllHAxxggHP1p4AbwlY/Oh8jSVajY0W0hjF2niRUoCkcn7TGpXP4V7H3kHZweG4f+21Z/m4DwzHHquK3tbyD3TOPhPitfdyg/0rn0eXP8K6d9f2JbV6NbdmUXkMPriql72bE1rNDJudJEZCoPvAjGKKJBOTghcHy//KpdpmNj2a1O7iZ0mitZGjYEcNtOD086CrUylkzUYzg41o+ltLrqWBBkjWdkbbInIUnjOcHp4euKYftChuYV08hc2u9t+V3DfxtyPhml3RZ4bW1kuORcW7wy2+0+KsS35AU9fandOTpVjKgdZpGlyygsNu0AA4yMlvDyArspvyEtq2JlbTGdNFS5EDQREsYM9AufZxxz0+dFNB1GCDULWS5hiffcYmcsQVTdGVPyIPHqfM0KupGWC10wuirbAqvdJhTz1I8DjBJph07TLN9OuLOTYlxPFI8chYZDowIAGeRtOM46n4YlbWOQtZfAPeK4vbq4htwTJDPIjLEM9GPPHUetev5F1Xwinx5lSKG2l0+jalG/thS2xxuIPrn8q6FALO8to5Y5JGVxkckn9a3kqODTCoUF0XWGPEcv1xQXtn2f1U6KZpEcrbuJD1bPBB6DjrnJ44ror2lk/Aml3DqMnA+eaTPtMlhs+zpjtu+3zzpEzEnG05Yj6L+dHT191JIF6W2Wxe7B2+o3HeS20bSJCpjVTnapOCcE8Z6cdec02ONWT3oUU/8AnFBvszNrNc/dpJnzLHI8i5AClGXaRkHqHI/u10IabalivfTY8xIuP+mtqaqVYwFQ2uGKRudVXz+T1KaW0qxYkBp/XmpSeeP6/wDA+KvYv/zkuB4L9Kn85LjyT4baWt/Jqbzjiq4n0T3V7GUdprn+z1/dqnrOs3Oo6Re2WVH3iB4x7PiRxQbca03twsFnNNJllSMkgHBPFZJZ4QG2Keko088cBU5ZwrL5c8/xro2uXS3clteXSA3VurrAP3N2Mk+oxSPo52Sm9OCI3G8GQg+0TjHOT09fWmDVJDBavOxy59kHyzVK5o3KlEsVe6dpDu2g8ufE02Q37SCVZpoo1ZFWMtEQI1Bz4ZOeBk+lKXZe7kl7u2jh3K8wQf2geMUU1X8KY29vcIrBi6XEZOPZc7SARwQVwQRjII5FTuU3gaXhZPOv2kq3czMQJlbMkakHBB9Ceo5+eKs9m9aaDfb953W44UOPdP8AlWi7vlSaRVjVo2w4OfBgGHzwaFSQxyvuiZkkHK+lK5yuTbvQ2za/eQyPHKqKwPTaKXe3N9NrGgvGyqzQyLMgXrkZB/ImtlndPqMZsrsAahEuYX6d+o6j4+lBO0Vw0WlyFOrMFJIzgE802n2uOQV12Y7BTyWd5JeIMFYjGNw65wT+g+tPI7SXPgF/w1zvs7MigonvPncCngMYOfXJGPT1o9uP501dm5QzfzlufEr/AIalLKuSOKlLhejZZqz4jpULAcZryrxSAlJVzn3Q3Ne2Q9QCwx7w8aADORzzzWm+gNzZ3ECD2pIioz544r3k5IbjxqxYuFuk3gFckN5Dg1k8Mwl6WO8aEY95gaMau8t1E65PDLj60P0SPbc7fCIv+WRRoQb7duOrDk/GrVWGbtIt9nYooprJJk3KZR0Yr7RPsnPHAOD8q2S3H3q4MsxdFkkaRgOdpY5OBnzNeoLZnkgiR0R3bam9tvIGf0BojqPZjU9Pn23EWS+0o0bbhLn9zjnHiOo445qOdzyZpLgqfcI5Y43V7iCKQMIJ7qHbHMVIBClWYjHPJAHA881JdA1EW7TrExVf2kOR9RV3Tdyr9wmWRVTazRyDHdv3hJOD0OHI8Cc812uztbcaYkQRCndgYx14qdalKsSbhLLPnEE3GYZDh1OUfoUPnmtWqu1/o1y0oIuFQ96D17xMEn54B+dHO09ill2juYohhBIcYHSh95CgkAXObiIqw9R7p+JBP5VSL3JUFoC9mF3M746IPzNH8EfDxoL2UQmzkYeOBRsKT4eR6eNNb+xl0Y44+XBqVnaccHrxnFSkyEOQdmbC4YrcWphbgfhtny54J6/DH6ViTsfBj/k7i8Dk9AuQvx6Hy+tLtn2gvbQEIzKuMFlwR+VX37bXawLFa7QVJwx4AGOmAaKVfpNmZez1wBIbfUC5RtpM8Tw5PQ8OKqz2F3p8LPeXC5LKm1GV+CCf2TjwFL+ua9qGrTsby5eUKxIBbhTjHHkKp2d9LAdgICFtxQcAnz/M1XZwZezfp+5bi4Ea5Yu6j/HTTp8628KSLbR3AUDe17HuiUk+AHX6/Kk2KYo5cZHeTnOOvUmjcd5HNF3c042IMhSSNoHgB655o0ssJ0Ts/eQ3N3aX9pCtleGOS2+7W0Dd3cyEZR2XONi5yTgHJAB602W/bfsokiaabpmltgxZjBJtGwEMwcj2vEcE55rj+jXaxXyytcXIGMbkmZDjyyDTi1npl9oz6aYUnW4hK291uVZLaYnnLEjKksTjPPI5yKX+FCNZG3thYaRqGkjWULFocA3kCbmCAftD9sZx9a9HV73QdLtIru0urqJYV33sNudhPP7IJYdAeRjkYNB7XRvvmmaTot/qElvo9muXaCYhrxwFAV2/q8MG4zz7ODxwZ7PdpbO2gn06+vxKbWZ0SeZxl4/eXOM8gMFPmVzx0qWpEXhtjrK4SOUa5rkN/fPcbMvJyp8PWhvel7uGRzyr5J+RH8ade0C9mdfupX02ZbqVztleziVSpGTuMmAp649rkgDBzSlr5sLLs9FZ2pdriba0ry43A5BIAHAAxijOFhIfvsH9lQkdrOhOAshAB6ccZoyGj5GfYz7Xn/vFK2j3slk4RfaiJ/EGOT601IdycktkZz1/T0FbUX2CujzvUPu3cDkk+B/34VK2Rq2FKqWBww4yR6fGpUmErS21uwBkRSRwGQHJ9SaC3dhLCcopZPTGRx0Io875kLs5LqSBycj4etepJ1wBGCB0HIyefDPAFUmmhXKYgTh4nLDlGPh4VlZUccgU5Pa293J+PFubcQSMkjHHJoVN2ftZi5hd4yGPXoP9autRPsnhroEIV2BVPGc4NbRMxXYwVx4BucVuk7P3ce4xTxuqnq2RkfGtJ0rUk2t3AO73faAz9cUcr8Yc+0ZiMkZyg48gTir9vqV1AzMiOSwwx3DkeXu9KH/dr5W2m1cnyUhsfQ1lYbs8i2lK+YSsxltCMurXc1s1rcLPJA2coZiq+PUAAnr4nHpVdboRoEj0+xEa+6sqNIF/xNWoW19s3/dZdn7xAAq9ZRanAd8KwQOOQZVRj+YNK3joZYPc/aHWb2JIDfhYkXCxQBVAHy5oY0R3FpMk+JJ5o5Kdbv2Ed9qO6PdtYIMAfIKoqQ6RA0zb/vDJk43EZbHkB/nS7sDNz+Ai2TvW7uEfE+VMsaYtQzhiUXBU+AzwABgfr416tLaK3kLd2dqAAKFH0x8/1rJQd935iaViOhPu8+vjU6rIOWeY0kY4XIPvAeefH4cflUrftMoRCTMXXAyM5x15zwOOvrUpMs2CreAK7xqMJ3bHaOnBHhUwFsVYDDbX5HX3RUqUyFIigQ8Achc+vuVYhRS8AKghnXII68CpUrPoyPevkxvtQlRt6Lx4mvDcaeGHDF8E+JBYVKlKukM+zZbKr3UquAy96owRkYwa0qB3oXHGW4qVKyB+FjTI0MSkopJbnI9KGyMxBO45Mozz19oVKlGe2ZhKQBGiKjaducjjnFVLt2SGAqxUlmyQcZqVKEhZfsI072f2F97y/sGqq/0cp8cD/pqVKE9mfRYjRFNsFVQCOQB1qVKlBjI//9k="/>
          <p:cNvSpPr>
            <a:spLocks noChangeAspect="1" noChangeArrowheads="1"/>
          </p:cNvSpPr>
          <p:nvPr/>
        </p:nvSpPr>
        <p:spPr bwMode="auto">
          <a:xfrm>
            <a:off x="155575" y="-593725"/>
            <a:ext cx="923925" cy="1238250"/>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2538" name="AutoShape 10" descr="data:image/jpeg;base64,/9j/4AAQSkZJRgABAQAAAQABAAD/2wBDAAkGBwgHBgkIBwgKCgkLDRYPDQwMDRsUFRAWIB0iIiAdHx8kKDQsJCYxJx8fLT0tMTU3Ojo6Iys/RD84QzQ5Ojf/2wBDAQoKCg0MDRoPDxo3JR8lNzc3Nzc3Nzc3Nzc3Nzc3Nzc3Nzc3Nzc3Nzc3Nzc3Nzc3Nzc3Nzc3Nzc3Nzc3Nzc3Nzf/wAARCACiAHgDASIAAhEBAxEB/8QAHAAAAgIDAQEAAAAAAAAAAAAABQYABAEDBwII/8QARBAAAgEDAwEFBQUDCgQHAAAAAQIDAAQRBRIhMQYTQVFhIjJxgZEHFCOhsUJSwRUWM0NigpLR4fAXJLLCVHJzg6LS8f/EABkBAAMBAQEAAAAAAAAAAAAAAAECAwAEBf/EACURAAMAAQQCAwACAwAAAAAAAAABAhEDEiExE1EEIkEyUkJhof/aAAwDAQACEQMRAD8A0g1tSqSSVZjbIriZ1ItJ1qxGOlUpZ4rW3kuLiQJFGu5mPgK57r/a++1Fmhs3e0tOm1Dh3H9o+HwH51ph30F0pOjX2v6TpZZb29jWRf6pTuf6Dmgdz9pFlHkWen3EhHQyssYP0zXMlBJ4NZKfGqr48/oj1a/B9f7Sb8n8OxtIx4ZLN/EVq/4jaznhLED/ANFv/tSjZWffnnb/AHnxVqfS+7XO1AB5OTSvT0k8YGV2NMP2j6oD+LBZP8EYf91F9O7fPcMFuLG3BPA2XQQn5PgfnXL5Iip4GPnWvc6+NF/HiukZazXZ3OPtFYcC+SfT3P8A4pMKfg4JX86KII5o1kidXjYZVkbII9CK+fYLqWEYRiq+IU4FF9G7R3uly95ZXDR596JuUf0I/iOahfxWuik6yfZ20GMIqSJJtwd21VBz55z8PLxrRKtqFOxJ93huK4/Wh/ZrX7ftBZmSNe7uI8CaHPu58QfEHzolItcbTl4ZXC7Kz/dtpxHLuxx0Az681Ky681KZMGBPjY1ct2OaHwSAnmiVvtJFdlHOhd+0S5kWzsbVciOWRncjxKgYH/yz8qRwNp4rq3aTRP5a0ruoSBcwt3kOeAxx7p+P64rm9nYTSaotlPG0Uit+Irjlcc9P99avpUnOEJaxRrtIGcySAAoo2t8+f4URsrK0axLyt+IzAqT0x5HFWLdVW8vlkQbE2ArjwCGrzJbB12ugPUEqGAx5+PyoXX4FThZK+n6ZbXtwbeGeOzlHQvko3z8KJ9oeyWpWKq0TLcqvPsNnHoRWvTdPmmuxJDIJMHO1Rg49PP4V2TTdEsp9Hge7nR0faqM2BtYnG30OeMV5/wAjXvTtbOf9FZmdv2OCWoEbPa6hZOokOQZIyCPUZ6iuq2nYPsxq3ZOOdrSCG6EeRPHlCD67SM/PNLvbjsv/ACZfDYxKjlCT4V7t+0c8WkSW0YxlQCuM5+Hl8KNXWrKrTeAqUuKOf6noclneSQo6yBWIBXxFByCOoxTRdd7LLnBZzxjHNUtasO5+7y49qTIYY4z1z/vyr0YrjFHPSy+C79nV5ND2rsYoycTF0cZ6rsJ/UA12KVaSPs37JPZTtrN6o3YKWi9cA8F/nyB6Z86e5FzXnfKuXqfU69GWo5KTLUrc8ZqVDJRoTW01w2VGDVq2s5RTFHaofCrCWoXpj6V11qEFALtLSUEVNb0iCSylv3t4zdwp7MoXDbfEZ8R6UwW8fIFW7uOIabdd/wARdy+8+Q2nNR8jVLBTZlHDNFkWftFcdCskjLyOuFI/UUavNF7lZL2N17oLll24YfAj+P1pU7Nz91dxXbOiiN1mfe2MjeNwHn16U7atLMNHu2gKtGbaRXDEjcCv1ziuvUyr4JQk5MaRGkMivEFVhyBn2W9Rnp8Onwrqln2i0ybS3W5aOKZVxLDJ7O4gev61zGC3hm062EMFx95gizPtQlSMYJzj3sjz8DkdKHSi8ns/ukwaSEgtaThPajP7rEeB/In6cdabd7k8PoNLjDHPtzexa7pn37TzujhGZQeGjHXJHl4UhWenXV2T3IO0sdzk+yo8D8evFbez2lS30+1i8ccR/wCZdicbfAAeZ8D0puea3SyjS0VVjC9B5+vrRheFbU8hU7lyBktYYAIyoZsY3nqfjXjULG3bs3rV5cRrIbaFFhLDOxyeSPXDAVp1G7CMWOfZOcDxo9qmnNZ/ZtdJegST3Ia4lB/eHt4+W0fSq1TWPbYZS5DXZP8AG7O2TL0CkfRiKKmA0C+zG5W67KxoB7VvIY29SVV/+6mlsCuHVbWo0dErKKDW5qVYcipSZY2ABFdHzq7Fc560vxSnyNXoJT616FScs0HYnUkHFW5GDW0gMZlGw/hrjL8dOcDnpyaEW8h4rdqd81hot/eoAz21tJMoJ6lVJH6VztcpIrng4HJZSW2r3FnFbTd3HOyCMshcKPAkHBI6Eg04z3YOj3SEkFoWjHmCRgfrSnpTn7vdXUkh76CMTDJ/pG7xQR9GY06dpNEk01/O1uAHifw88Hy8q9HUadYZzTLUpoNdm7o21ssYYbVdtvj1Of417vrfbO08bShVO5I4yFGWIHXyBz9RQjSb1ruNhIqIYo1CAEZbb7JyOucAfSrun6wlzNMnso/ubHI3HkHGPPgceGK4nDTyWynwEIitraJCpy3Jd+m5j1aheqXojQ5PAGPnWdQv44GaEsO+2b8Z6DJH14/MULtrebU7xECF3c4Rc/n/AK00T/kwN/hv0HSZNZ1iAOcQo2+Qeg/1x+dMf2p6jHp/Z1YCjn7xuiQjovs45/ulvnR/RNJi0y0EScyHmRwOp/yoJ9p9lDddl2ilnhiPeBozMmcsAT7JzwcA+Bz08an5JvWnPSH2uYfsDfZBeAwX9tHkqixSMcdHO5SPoq10FmYnpSH9jyRJpd7FHJ+MJQ0iFADgjCnOeR7JGPMHzroiIPEVP5TXleB9PO1ZKwjLdalX1VR4VK5sjZOeJMp6J9TVuKZce7QZWkzlojj41uSYL/Vn617VQcKoOxzt+ytZvke+026snyFuIHiJHgGUj+NC4rxR6fOsahqsdrp11cM28RQu+wH3sAnFR2c9FNyxycn06xuZr1NLaN1uGl7l1xyvOCSPIda6l281aGBNOtHVsSO3QnhFAB4zgn2lxn1rm+k3BW7OpOy97G4lde8YF9zYIXnPGfPoPGmH7Q5e/j0+8il3NA7KVzzhtpz9VH1rouFeohJrbBiIQrd9xOolQSmNmVsA+1jGR60V03WtHPaCK0GlqkcyYE7DuyrpuwFJ4HQDPjx1zQrS7EydnLWQuPvJdpDtOThjwD6jj86IWUjSM9l93QxBcskiArnqdo8CfZyfQVK4XOQp+inqsk02ps9yyNKo7pWjXCgBjyBnnJP6U59mIRpVv3kyg3Unvn90fuj+NL2lW3dT97Nl1HuA9eOmT40d+8591CPnS3O5bQy8PIwLqmTx+lJP2tXbS6PYEj2Fujn47Gx/GjCTOf2sfBhQXtv3cvZ2aKd1Yuy93vmC4fPGOP8AfNJpaKjUTHvUblor/ZReO17OvAWGzCE/vZldhn19o/SunpdjHJrlP2aKiQXae7KSG3bjllHAxxggHP1p4AbwlY/Oh8jSVajY0W0hjF2niRUoCkcn7TGpXP4V7H3kHZweG4f+21Z/m4DwzHHquK3tbyD3TOPhPitfdyg/0rn0eXP8K6d9f2JbV6NbdmUXkMPriql72bE1rNDJudJEZCoPvAjGKKJBOTghcHy//KpdpmNj2a1O7iZ0mitZGjYEcNtOD086CrUylkzUYzg41o+ltLrqWBBkjWdkbbInIUnjOcHp4euKYftChuYV08hc2u9t+V3DfxtyPhml3RZ4bW1kuORcW7wy2+0+KsS35AU9fandOTpVjKgdZpGlyygsNu0AA4yMlvDyArspvyEtq2JlbTGdNFS5EDQREsYM9AufZxxz0+dFNB1GCDULWS5hiffcYmcsQVTdGVPyIPHqfM0KupGWC10wuirbAqvdJhTz1I8DjBJph07TLN9OuLOTYlxPFI8chYZDowIAGeRtOM46n4YlbWOQtZfAPeK4vbq4htwTJDPIjLEM9GPPHUetev5F1Xwinx5lSKG2l0+jalG/thS2xxuIPrn8q6FALO8to5Y5JGVxkckn9a3kqODTCoUF0XWGPEcv1xQXtn2f1U6KZpEcrbuJD1bPBB6DjrnJ44ror2lk/Aml3DqMnA+eaTPtMlhs+zpjtu+3zzpEzEnG05Yj6L+dHT191JIF6W2Wxe7B2+o3HeS20bSJCpjVTnapOCcE8Z6cdec02ONWT3oUU/8AnFBvszNrNc/dpJnzLHI8i5AClGXaRkHqHI/u10IabalivfTY8xIuP+mtqaqVYwFQ2uGKRudVXz+T1KaW0qxYkBp/XmpSeeP6/wDA+KvYv/zkuB4L9Kn85LjyT4baWt/Jqbzjiq4n0T3V7GUdprn+z1/dqnrOs3Oo6Re2WVH3iB4x7PiRxQbca03twsFnNNJllSMkgHBPFZJZ4QG2Keko088cBU5ZwrL5c8/xro2uXS3clteXSA3VurrAP3N2Mk+oxSPo52Sm9OCI3G8GQg+0TjHOT09fWmDVJDBavOxy59kHyzVK5o3KlEsVe6dpDu2g8ufE02Q37SCVZpoo1ZFWMtEQI1Bz4ZOeBk+lKXZe7kl7u2jh3K8wQf2geMUU1X8KY29vcIrBi6XEZOPZc7SARwQVwQRjII5FTuU3gaXhZPOv2kq3czMQJlbMkakHBB9Ceo5+eKs9m9aaDfb953W44UOPdP8AlWi7vlSaRVjVo2w4OfBgGHzwaFSQxyvuiZkkHK+lK5yuTbvQ2za/eQyPHKqKwPTaKXe3N9NrGgvGyqzQyLMgXrkZB/ImtlndPqMZsrsAahEuYX6d+o6j4+lBO0Vw0WlyFOrMFJIzgE802n2uOQV12Y7BTyWd5JeIMFYjGNw65wT+g+tPI7SXPgF/w1zvs7MigonvPncCngMYOfXJGPT1o9uP501dm5QzfzlufEr/AIalLKuSOKlLhejZZqz4jpULAcZryrxSAlJVzn3Q3Ne2Q9QCwx7w8aADORzzzWm+gNzZ3ECD2pIioz544r3k5IbjxqxYuFuk3gFckN5Dg1k8Mwl6WO8aEY95gaMau8t1E65PDLj60P0SPbc7fCIv+WRRoQb7duOrDk/GrVWGbtIt9nYooprJJk3KZR0Yr7RPsnPHAOD8q2S3H3q4MsxdFkkaRgOdpY5OBnzNeoLZnkgiR0R3bam9tvIGf0BojqPZjU9Pn23EWS+0o0bbhLn9zjnHiOo445qOdzyZpLgqfcI5Y43V7iCKQMIJ7qHbHMVIBClWYjHPJAHA881JdA1EW7TrExVf2kOR9RV3Tdyr9wmWRVTazRyDHdv3hJOD0OHI8Cc812uztbcaYkQRCndgYx14qdalKsSbhLLPnEE3GYZDh1OUfoUPnmtWqu1/o1y0oIuFQ96D17xMEn54B+dHO09ill2juYohhBIcYHSh95CgkAXObiIqw9R7p+JBP5VSL3JUFoC9mF3M746IPzNH8EfDxoL2UQmzkYeOBRsKT4eR6eNNb+xl0Y44+XBqVnaccHrxnFSkyEOQdmbC4YrcWphbgfhtny54J6/DH6ViTsfBj/k7i8Dk9AuQvx6Hy+tLtn2gvbQEIzKuMFlwR+VX37bXawLFa7QVJwx4AGOmAaKVfpNmZez1wBIbfUC5RtpM8Tw5PQ8OKqz2F3p8LPeXC5LKm1GV+CCf2TjwFL+ua9qGrTsby5eUKxIBbhTjHHkKp2d9LAdgICFtxQcAnz/M1XZwZezfp+5bi4Ea5Yu6j/HTTp8628KSLbR3AUDe17HuiUk+AHX6/Kk2KYo5cZHeTnOOvUmjcd5HNF3c042IMhSSNoHgB655o0ssJ0Ts/eQ3N3aX9pCtleGOS2+7W0Dd3cyEZR2XONi5yTgHJAB602W/bfsokiaabpmltgxZjBJtGwEMwcj2vEcE55rj+jXaxXyytcXIGMbkmZDjyyDTi1npl9oz6aYUnW4hK291uVZLaYnnLEjKksTjPPI5yKX+FCNZG3thYaRqGkjWULFocA3kCbmCAftD9sZx9a9HV73QdLtIru0urqJYV33sNudhPP7IJYdAeRjkYNB7XRvvmmaTot/qElvo9muXaCYhrxwFAV2/q8MG4zz7ODxwZ7PdpbO2gn06+vxKbWZ0SeZxl4/eXOM8gMFPmVzx0qWpEXhtjrK4SOUa5rkN/fPcbMvJyp8PWhvel7uGRzyr5J+RH8ade0C9mdfupX02ZbqVztleziVSpGTuMmAp649rkgDBzSlr5sLLs9FZ2pdriba0ry43A5BIAHAAxijOFhIfvsH9lQkdrOhOAshAB6ccZoyGj5GfYz7Xn/vFK2j3slk4RfaiJ/EGOT601IdycktkZz1/T0FbUX2CujzvUPu3cDkk+B/34VK2Rq2FKqWBww4yR6fGpUmErS21uwBkRSRwGQHJ9SaC3dhLCcopZPTGRx0Io875kLs5LqSBycj4etepJ1wBGCB0HIyefDPAFUmmhXKYgTh4nLDlGPh4VlZUccgU5Pa293J+PFubcQSMkjHHJoVN2ftZi5hd4yGPXoP9autRPsnhroEIV2BVPGc4NbRMxXYwVx4BucVuk7P3ce4xTxuqnq2RkfGtJ0rUk2t3AO73faAz9cUcr8Yc+0ZiMkZyg48gTir9vqV1AzMiOSwwx3DkeXu9KH/dr5W2m1cnyUhsfQ1lYbs8i2lK+YSsxltCMurXc1s1rcLPJA2coZiq+PUAAnr4nHpVdboRoEj0+xEa+6sqNIF/xNWoW19s3/dZdn7xAAq9ZRanAd8KwQOOQZVRj+YNK3joZYPc/aHWb2JIDfhYkXCxQBVAHy5oY0R3FpMk+JJ5o5Kdbv2Ed9qO6PdtYIMAfIKoqQ6RA0zb/vDJk43EZbHkB/nS7sDNz+Ai2TvW7uEfE+VMsaYtQzhiUXBU+AzwABgfr416tLaK3kLd2dqAAKFH0x8/1rJQd935iaViOhPu8+vjU6rIOWeY0kY4XIPvAeefH4cflUrftMoRCTMXXAyM5x15zwOOvrUpMs2CreAK7xqMJ3bHaOnBHhUwFsVYDDbX5HX3RUqUyFIigQ8Achc+vuVYhRS8AKghnXII68CpUrPoyPevkxvtQlRt6Lx4mvDcaeGHDF8E+JBYVKlKukM+zZbKr3UquAy96owRkYwa0qB3oXHGW4qVKyB+FjTI0MSkopJbnI9KGyMxBO45Mozz19oVKlGe2ZhKQBGiKjaducjjnFVLt2SGAqxUlmyQcZqVKEhZfsI072f2F97y/sGqq/0cp8cD/pqVKE9mfRYjRFNsFVQCOQB1qVKlBjI//9k="/>
          <p:cNvSpPr>
            <a:spLocks noChangeAspect="1" noChangeArrowheads="1"/>
          </p:cNvSpPr>
          <p:nvPr/>
        </p:nvSpPr>
        <p:spPr bwMode="auto">
          <a:xfrm>
            <a:off x="155575" y="-593725"/>
            <a:ext cx="923925" cy="1238250"/>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2540" name="AutoShape 12" descr="data:image/jpeg;base64,/9j/4AAQSkZJRgABAQAAAQABAAD/2wBDAAkGBwgHBgkIBwgKCgkLDRYPDQwMDRsUFRAWIB0iIiAdHx8kKDQsJCYxJx8fLT0tMTU3Ojo6Iys/RD84QzQ5Ojf/2wBDAQoKCg0MDRoPDxo3JR8lNzc3Nzc3Nzc3Nzc3Nzc3Nzc3Nzc3Nzc3Nzc3Nzc3Nzc3Nzc3Nzc3Nzc3Nzc3Nzc3Nzf/wAARCACiAHgDASIAAhEBAxEB/8QAHAAAAgIDAQEAAAAAAAAAAAAABQYABAEDBwII/8QARBAAAgEDAwEFBQUDCgQHAAAAAQIDAAQRBRIhMQYTQVFhIjJxgZEHFCOhsUJSwRUWM0NigpLR4fAXJLLCVHJzg6LS8f/EABkBAAMBAQEAAAAAAAAAAAAAAAECAwAEBf/EACURAAMAAQQCAwACAwAAAAAAAAABAhEDEiExE1EEIkEyUkJhof/aAAwDAQACEQMRAD8A0g1tSqSSVZjbIriZ1ItJ1qxGOlUpZ4rW3kuLiQJFGu5mPgK57r/a++1Fmhs3e0tOm1Dh3H9o+HwH51ph30F0pOjX2v6TpZZb29jWRf6pTuf6Dmgdz9pFlHkWen3EhHQyssYP0zXMlBJ4NZKfGqr48/oj1a/B9f7Sb8n8OxtIx4ZLN/EVq/4jaznhLED/ANFv/tSjZWffnnb/AHnxVqfS+7XO1AB5OTSvT0k8YGV2NMP2j6oD+LBZP8EYf91F9O7fPcMFuLG3BPA2XQQn5PgfnXL5Iip4GPnWvc6+NF/HiukZazXZ3OPtFYcC+SfT3P8A4pMKfg4JX86KII5o1kidXjYZVkbII9CK+fYLqWEYRiq+IU4FF9G7R3uly95ZXDR596JuUf0I/iOahfxWuik6yfZ20GMIqSJJtwd21VBz55z8PLxrRKtqFOxJ93huK4/Wh/ZrX7ftBZmSNe7uI8CaHPu58QfEHzolItcbTl4ZXC7Kz/dtpxHLuxx0Az681Ky681KZMGBPjY1ct2OaHwSAnmiVvtJFdlHOhd+0S5kWzsbVciOWRncjxKgYH/yz8qRwNp4rq3aTRP5a0ruoSBcwt3kOeAxx7p+P64rm9nYTSaotlPG0Uit+Irjlcc9P99avpUnOEJaxRrtIGcySAAoo2t8+f4URsrK0axLyt+IzAqT0x5HFWLdVW8vlkQbE2ArjwCGrzJbB12ugPUEqGAx5+PyoXX4FThZK+n6ZbXtwbeGeOzlHQvko3z8KJ9oeyWpWKq0TLcqvPsNnHoRWvTdPmmuxJDIJMHO1Rg49PP4V2TTdEsp9Hge7nR0faqM2BtYnG30OeMV5/wAjXvTtbOf9FZmdv2OCWoEbPa6hZOokOQZIyCPUZ6iuq2nYPsxq3ZOOdrSCG6EeRPHlCD67SM/PNLvbjsv/ACZfDYxKjlCT4V7t+0c8WkSW0YxlQCuM5+Hl8KNXWrKrTeAqUuKOf6noclneSQo6yBWIBXxFByCOoxTRdd7LLnBZzxjHNUtasO5+7y49qTIYY4z1z/vyr0YrjFHPSy+C79nV5ND2rsYoycTF0cZ6rsJ/UA12KVaSPs37JPZTtrN6o3YKWi9cA8F/nyB6Z86e5FzXnfKuXqfU69GWo5KTLUrc8ZqVDJRoTW01w2VGDVq2s5RTFHaofCrCWoXpj6V11qEFALtLSUEVNb0iCSylv3t4zdwp7MoXDbfEZ8R6UwW8fIFW7uOIabdd/wARdy+8+Q2nNR8jVLBTZlHDNFkWftFcdCskjLyOuFI/UUavNF7lZL2N17oLll24YfAj+P1pU7Nz91dxXbOiiN1mfe2MjeNwHn16U7atLMNHu2gKtGbaRXDEjcCv1ziuvUyr4JQk5MaRGkMivEFVhyBn2W9Rnp8Onwrqln2i0ybS3W5aOKZVxLDJ7O4gev61zGC3hm062EMFx95gizPtQlSMYJzj3sjz8DkdKHSi8ns/ukwaSEgtaThPajP7rEeB/In6cdabd7k8PoNLjDHPtzexa7pn37TzujhGZQeGjHXJHl4UhWenXV2T3IO0sdzk+yo8D8evFbez2lS30+1i8ccR/wCZdicbfAAeZ8D0puea3SyjS0VVjC9B5+vrRheFbU8hU7lyBktYYAIyoZsY3nqfjXjULG3bs3rV5cRrIbaFFhLDOxyeSPXDAVp1G7CMWOfZOcDxo9qmnNZ/ZtdJegST3Ia4lB/eHt4+W0fSq1TWPbYZS5DXZP8AG7O2TL0CkfRiKKmA0C+zG5W67KxoB7VvIY29SVV/+6mlsCuHVbWo0dErKKDW5qVYcipSZY2ABFdHzq7Fc560vxSnyNXoJT616FScs0HYnUkHFW5GDW0gMZlGw/hrjL8dOcDnpyaEW8h4rdqd81hot/eoAz21tJMoJ6lVJH6VztcpIrng4HJZSW2r3FnFbTd3HOyCMshcKPAkHBI6Eg04z3YOj3SEkFoWjHmCRgfrSnpTn7vdXUkh76CMTDJ/pG7xQR9GY06dpNEk01/O1uAHifw88Hy8q9HUadYZzTLUpoNdm7o21ssYYbVdtvj1Of417vrfbO08bShVO5I4yFGWIHXyBz9RQjSb1ruNhIqIYo1CAEZbb7JyOucAfSrun6wlzNMnso/ubHI3HkHGPPgceGK4nDTyWynwEIitraJCpy3Jd+m5j1aheqXojQ5PAGPnWdQv44GaEsO+2b8Z6DJH14/MULtrebU7xECF3c4Rc/n/AK00T/kwN/hv0HSZNZ1iAOcQo2+Qeg/1x+dMf2p6jHp/Z1YCjn7xuiQjovs45/ulvnR/RNJi0y0EScyHmRwOp/yoJ9p9lDddl2ilnhiPeBozMmcsAT7JzwcA+Bz08an5JvWnPSH2uYfsDfZBeAwX9tHkqixSMcdHO5SPoq10FmYnpSH9jyRJpd7FHJ+MJQ0iFADgjCnOeR7JGPMHzroiIPEVP5TXleB9PO1ZKwjLdalX1VR4VK5sjZOeJMp6J9TVuKZce7QZWkzlojj41uSYL/Vn617VQcKoOxzt+ytZvke+026snyFuIHiJHgGUj+NC4rxR6fOsahqsdrp11cM28RQu+wH3sAnFR2c9FNyxycn06xuZr1NLaN1uGl7l1xyvOCSPIda6l281aGBNOtHVsSO3QnhFAB4zgn2lxn1rm+k3BW7OpOy97G4lde8YF9zYIXnPGfPoPGmH7Q5e/j0+8il3NA7KVzzhtpz9VH1rouFeohJrbBiIQrd9xOolQSmNmVsA+1jGR60V03WtHPaCK0GlqkcyYE7DuyrpuwFJ4HQDPjx1zQrS7EydnLWQuPvJdpDtOThjwD6jj86IWUjSM9l93QxBcskiArnqdo8CfZyfQVK4XOQp+inqsk02ps9yyNKo7pWjXCgBjyBnnJP6U59mIRpVv3kyg3Unvn90fuj+NL2lW3dT97Nl1HuA9eOmT40d+8591CPnS3O5bQy8PIwLqmTx+lJP2tXbS6PYEj2Fujn47Gx/GjCTOf2sfBhQXtv3cvZ2aKd1Yuy93vmC4fPGOP8AfNJpaKjUTHvUblor/ZReO17OvAWGzCE/vZldhn19o/SunpdjHJrlP2aKiQXae7KSG3bjllHAxxggHP1p4AbwlY/Oh8jSVajY0W0hjF2niRUoCkcn7TGpXP4V7H3kHZweG4f+21Z/m4DwzHHquK3tbyD3TOPhPitfdyg/0rn0eXP8K6d9f2JbV6NbdmUXkMPriql72bE1rNDJudJEZCoPvAjGKKJBOTghcHy//KpdpmNj2a1O7iZ0mitZGjYEcNtOD086CrUylkzUYzg41o+ltLrqWBBkjWdkbbInIUnjOcHp4euKYftChuYV08hc2u9t+V3DfxtyPhml3RZ4bW1kuORcW7wy2+0+KsS35AU9fandOTpVjKgdZpGlyygsNu0AA4yMlvDyArspvyEtq2JlbTGdNFS5EDQREsYM9AufZxxz0+dFNB1GCDULWS5hiffcYmcsQVTdGVPyIPHqfM0KupGWC10wuirbAqvdJhTz1I8DjBJph07TLN9OuLOTYlxPFI8chYZDowIAGeRtOM46n4YlbWOQtZfAPeK4vbq4htwTJDPIjLEM9GPPHUetev5F1Xwinx5lSKG2l0+jalG/thS2xxuIPrn8q6FALO8to5Y5JGVxkckn9a3kqODTCoUF0XWGPEcv1xQXtn2f1U6KZpEcrbuJD1bPBB6DjrnJ44ror2lk/Aml3DqMnA+eaTPtMlhs+zpjtu+3zzpEzEnG05Yj6L+dHT191JIF6W2Wxe7B2+o3HeS20bSJCpjVTnapOCcE8Z6cdec02ONWT3oUU/8AnFBvszNrNc/dpJnzLHI8i5AClGXaRkHqHI/u10IabalivfTY8xIuP+mtqaqVYwFQ2uGKRudVXz+T1KaW0qxYkBp/XmpSeeP6/wDA+KvYv/zkuB4L9Kn85LjyT4baWt/Jqbzjiq4n0T3V7GUdprn+z1/dqnrOs3Oo6Re2WVH3iB4x7PiRxQbca03twsFnNNJllSMkgHBPFZJZ4QG2Keko088cBU5ZwrL5c8/xro2uXS3clteXSA3VurrAP3N2Mk+oxSPo52Sm9OCI3G8GQg+0TjHOT09fWmDVJDBavOxy59kHyzVK5o3KlEsVe6dpDu2g8ufE02Q37SCVZpoo1ZFWMtEQI1Bz4ZOeBk+lKXZe7kl7u2jh3K8wQf2geMUU1X8KY29vcIrBi6XEZOPZc7SARwQVwQRjII5FTuU3gaXhZPOv2kq3czMQJlbMkakHBB9Ceo5+eKs9m9aaDfb953W44UOPdP8AlWi7vlSaRVjVo2w4OfBgGHzwaFSQxyvuiZkkHK+lK5yuTbvQ2za/eQyPHKqKwPTaKXe3N9NrGgvGyqzQyLMgXrkZB/ImtlndPqMZsrsAahEuYX6d+o6j4+lBO0Vw0WlyFOrMFJIzgE802n2uOQV12Y7BTyWd5JeIMFYjGNw65wT+g+tPI7SXPgF/w1zvs7MigonvPncCngMYOfXJGPT1o9uP501dm5QzfzlufEr/AIalLKuSOKlLhejZZqz4jpULAcZryrxSAlJVzn3Q3Ne2Q9QCwx7w8aADORzzzWm+gNzZ3ECD2pIioz544r3k5IbjxqxYuFuk3gFckN5Dg1k8Mwl6WO8aEY95gaMau8t1E65PDLj60P0SPbc7fCIv+WRRoQb7duOrDk/GrVWGbtIt9nYooprJJk3KZR0Yr7RPsnPHAOD8q2S3H3q4MsxdFkkaRgOdpY5OBnzNeoLZnkgiR0R3bam9tvIGf0BojqPZjU9Pn23EWS+0o0bbhLn9zjnHiOo445qOdzyZpLgqfcI5Y43V7iCKQMIJ7qHbHMVIBClWYjHPJAHA881JdA1EW7TrExVf2kOR9RV3Tdyr9wmWRVTazRyDHdv3hJOD0OHI8Cc812uztbcaYkQRCndgYx14qdalKsSbhLLPnEE3GYZDh1OUfoUPnmtWqu1/o1y0oIuFQ96D17xMEn54B+dHO09ill2juYohhBIcYHSh95CgkAXObiIqw9R7p+JBP5VSL3JUFoC9mF3M746IPzNH8EfDxoL2UQmzkYeOBRsKT4eR6eNNb+xl0Y44+XBqVnaccHrxnFSkyEOQdmbC4YrcWphbgfhtny54J6/DH6ViTsfBj/k7i8Dk9AuQvx6Hy+tLtn2gvbQEIzKuMFlwR+VX37bXawLFa7QVJwx4AGOmAaKVfpNmZez1wBIbfUC5RtpM8Tw5PQ8OKqz2F3p8LPeXC5LKm1GV+CCf2TjwFL+ua9qGrTsby5eUKxIBbhTjHHkKp2d9LAdgICFtxQcAnz/M1XZwZezfp+5bi4Ea5Yu6j/HTTp8628KSLbR3AUDe17HuiUk+AHX6/Kk2KYo5cZHeTnOOvUmjcd5HNF3c042IMhSSNoHgB655o0ssJ0Ts/eQ3N3aX9pCtleGOS2+7W0Dd3cyEZR2XONi5yTgHJAB602W/bfsokiaabpmltgxZjBJtGwEMwcj2vEcE55rj+jXaxXyytcXIGMbkmZDjyyDTi1npl9oz6aYUnW4hK291uVZLaYnnLEjKksTjPPI5yKX+FCNZG3thYaRqGkjWULFocA3kCbmCAftD9sZx9a9HV73QdLtIru0urqJYV33sNudhPP7IJYdAeRjkYNB7XRvvmmaTot/qElvo9muXaCYhrxwFAV2/q8MG4zz7ODxwZ7PdpbO2gn06+vxKbWZ0SeZxl4/eXOM8gMFPmVzx0qWpEXhtjrK4SOUa5rkN/fPcbMvJyp8PWhvel7uGRzyr5J+RH8ade0C9mdfupX02ZbqVztleziVSpGTuMmAp649rkgDBzSlr5sLLs9FZ2pdriba0ry43A5BIAHAAxijOFhIfvsH9lQkdrOhOAshAB6ccZoyGj5GfYz7Xn/vFK2j3slk4RfaiJ/EGOT601IdycktkZz1/T0FbUX2CujzvUPu3cDkk+B/34VK2Rq2FKqWBww4yR6fGpUmErS21uwBkRSRwGQHJ9SaC3dhLCcopZPTGRx0Io875kLs5LqSBycj4etepJ1wBGCB0HIyefDPAFUmmhXKYgTh4nLDlGPh4VlZUccgU5Pa293J+PFubcQSMkjHHJoVN2ftZi5hd4yGPXoP9autRPsnhroEIV2BVPGc4NbRMxXYwVx4BucVuk7P3ce4xTxuqnq2RkfGtJ0rUk2t3AO73faAz9cUcr8Yc+0ZiMkZyg48gTir9vqV1AzMiOSwwx3DkeXu9KH/dr5W2m1cnyUhsfQ1lYbs8i2lK+YSsxltCMurXc1s1rcLPJA2coZiq+PUAAnr4nHpVdboRoEj0+xEa+6sqNIF/xNWoW19s3/dZdn7xAAq9ZRanAd8KwQOOQZVRj+YNK3joZYPc/aHWb2JIDfhYkXCxQBVAHy5oY0R3FpMk+JJ5o5Kdbv2Ed9qO6PdtYIMAfIKoqQ6RA0zb/vDJk43EZbHkB/nS7sDNz+Ai2TvW7uEfE+VMsaYtQzhiUXBU+AzwABgfr416tLaK3kLd2dqAAKFH0x8/1rJQd935iaViOhPu8+vjU6rIOWeY0kY4XIPvAeefH4cflUrftMoRCTMXXAyM5x15zwOOvrUpMs2CreAK7xqMJ3bHaOnBHhUwFsVYDDbX5HX3RUqUyFIigQ8Achc+vuVYhRS8AKghnXII68CpUrPoyPevkxvtQlRt6Lx4mvDcaeGHDF8E+JBYVKlKukM+zZbKr3UquAy96owRkYwa0qB3oXHGW4qVKyB+FjTI0MSkopJbnI9KGyMxBO45Mozz19oVKlGe2ZhKQBGiKjaducjjnFVLt2SGAqxUlmyQcZqVKEhZfsI072f2F97y/sGqq/0cp8cD/pqVKE9mfRYjRFNsFVQCOQB1qVKlBjI//9k="/>
          <p:cNvSpPr>
            <a:spLocks noChangeAspect="1" noChangeArrowheads="1"/>
          </p:cNvSpPr>
          <p:nvPr/>
        </p:nvSpPr>
        <p:spPr bwMode="auto">
          <a:xfrm>
            <a:off x="155575" y="-593725"/>
            <a:ext cx="923925" cy="1238250"/>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2542" name="AutoShape 14" descr="data:image/jpeg;base64,/9j/4AAQSkZJRgABAQAAAQABAAD/2wBDAAkGBwgHBgkIBwgKCgkLDRYPDQwMDRsUFRAWIB0iIiAdHx8kKDQsJCYxJx8fLT0tMTU3Ojo6Iys/RD84QzQ5Ojf/2wBDAQoKCg0MDRoPDxo3JR8lNzc3Nzc3Nzc3Nzc3Nzc3Nzc3Nzc3Nzc3Nzc3Nzc3Nzc3Nzc3Nzc3Nzc3Nzc3Nzc3Nzf/wAARCACiAHgDASIAAhEBAxEB/8QAHAAAAgIDAQEAAAAAAAAAAAAABQYABAEDBwII/8QARBAAAgEDAwEFBQUDCgQHAAAAAQIDAAQRBRIhMQYTQVFhIjJxgZEHFCOhsUJSwRUWM0NigpLR4fAXJLLCVHJzg6LS8f/EABkBAAMBAQEAAAAAAAAAAAAAAAECAwAEBf/EACURAAMAAQQCAwACAwAAAAAAAAABAhEDEiExE1EEIkEyUkJhof/aAAwDAQACEQMRAD8A0g1tSqSSVZjbIriZ1ItJ1qxGOlUpZ4rW3kuLiQJFGu5mPgK57r/a++1Fmhs3e0tOm1Dh3H9o+HwH51ph30F0pOjX2v6TpZZb29jWRf6pTuf6Dmgdz9pFlHkWen3EhHQyssYP0zXMlBJ4NZKfGqr48/oj1a/B9f7Sb8n8OxtIx4ZLN/EVq/4jaznhLED/ANFv/tSjZWffnnb/AHnxVqfS+7XO1AB5OTSvT0k8YGV2NMP2j6oD+LBZP8EYf91F9O7fPcMFuLG3BPA2XQQn5PgfnXL5Iip4GPnWvc6+NF/HiukZazXZ3OPtFYcC+SfT3P8A4pMKfg4JX86KII5o1kidXjYZVkbII9CK+fYLqWEYRiq+IU4FF9G7R3uly95ZXDR596JuUf0I/iOahfxWuik6yfZ20GMIqSJJtwd21VBz55z8PLxrRKtqFOxJ93huK4/Wh/ZrX7ftBZmSNe7uI8CaHPu58QfEHzolItcbTl4ZXC7Kz/dtpxHLuxx0Az681Ky681KZMGBPjY1ct2OaHwSAnmiVvtJFdlHOhd+0S5kWzsbVciOWRncjxKgYH/yz8qRwNp4rq3aTRP5a0ruoSBcwt3kOeAxx7p+P64rm9nYTSaotlPG0Uit+Irjlcc9P99avpUnOEJaxRrtIGcySAAoo2t8+f4URsrK0axLyt+IzAqT0x5HFWLdVW8vlkQbE2ArjwCGrzJbB12ugPUEqGAx5+PyoXX4FThZK+n6ZbXtwbeGeOzlHQvko3z8KJ9oeyWpWKq0TLcqvPsNnHoRWvTdPmmuxJDIJMHO1Rg49PP4V2TTdEsp9Hge7nR0faqM2BtYnG30OeMV5/wAjXvTtbOf9FZmdv2OCWoEbPa6hZOokOQZIyCPUZ6iuq2nYPsxq3ZOOdrSCG6EeRPHlCD67SM/PNLvbjsv/ACZfDYxKjlCT4V7t+0c8WkSW0YxlQCuM5+Hl8KNXWrKrTeAqUuKOf6noclneSQo6yBWIBXxFByCOoxTRdd7LLnBZzxjHNUtasO5+7y49qTIYY4z1z/vyr0YrjFHPSy+C79nV5ND2rsYoycTF0cZ6rsJ/UA12KVaSPs37JPZTtrN6o3YKWi9cA8F/nyB6Z86e5FzXnfKuXqfU69GWo5KTLUrc8ZqVDJRoTW01w2VGDVq2s5RTFHaofCrCWoXpj6V11qEFALtLSUEVNb0iCSylv3t4zdwp7MoXDbfEZ8R6UwW8fIFW7uOIabdd/wARdy+8+Q2nNR8jVLBTZlHDNFkWftFcdCskjLyOuFI/UUavNF7lZL2N17oLll24YfAj+P1pU7Nz91dxXbOiiN1mfe2MjeNwHn16U7atLMNHu2gKtGbaRXDEjcCv1ziuvUyr4JQk5MaRGkMivEFVhyBn2W9Rnp8Onwrqln2i0ybS3W5aOKZVxLDJ7O4gev61zGC3hm062EMFx95gizPtQlSMYJzj3sjz8DkdKHSi8ns/ukwaSEgtaThPajP7rEeB/In6cdabd7k8PoNLjDHPtzexa7pn37TzujhGZQeGjHXJHl4UhWenXV2T3IO0sdzk+yo8D8evFbez2lS30+1i8ccR/wCZdicbfAAeZ8D0puea3SyjS0VVjC9B5+vrRheFbU8hU7lyBktYYAIyoZsY3nqfjXjULG3bs3rV5cRrIbaFFhLDOxyeSPXDAVp1G7CMWOfZOcDxo9qmnNZ/ZtdJegST3Ia4lB/eHt4+W0fSq1TWPbYZS5DXZP8AG7O2TL0CkfRiKKmA0C+zG5W67KxoB7VvIY29SVV/+6mlsCuHVbWo0dErKKDW5qVYcipSZY2ABFdHzq7Fc560vxSnyNXoJT616FScs0HYnUkHFW5GDW0gMZlGw/hrjL8dOcDnpyaEW8h4rdqd81hot/eoAz21tJMoJ6lVJH6VztcpIrng4HJZSW2r3FnFbTd3HOyCMshcKPAkHBI6Eg04z3YOj3SEkFoWjHmCRgfrSnpTn7vdXUkh76CMTDJ/pG7xQR9GY06dpNEk01/O1uAHifw88Hy8q9HUadYZzTLUpoNdm7o21ssYYbVdtvj1Of417vrfbO08bShVO5I4yFGWIHXyBz9RQjSb1ruNhIqIYo1CAEZbb7JyOucAfSrun6wlzNMnso/ubHI3HkHGPPgceGK4nDTyWynwEIitraJCpy3Jd+m5j1aheqXojQ5PAGPnWdQv44GaEsO+2b8Z6DJH14/MULtrebU7xECF3c4Rc/n/AK00T/kwN/hv0HSZNZ1iAOcQo2+Qeg/1x+dMf2p6jHp/Z1YCjn7xuiQjovs45/ulvnR/RNJi0y0EScyHmRwOp/yoJ9p9lDddl2ilnhiPeBozMmcsAT7JzwcA+Bz08an5JvWnPSH2uYfsDfZBeAwX9tHkqixSMcdHO5SPoq10FmYnpSH9jyRJpd7FHJ+MJQ0iFADgjCnOeR7JGPMHzroiIPEVP5TXleB9PO1ZKwjLdalX1VR4VK5sjZOeJMp6J9TVuKZce7QZWkzlojj41uSYL/Vn617VQcKoOxzt+ytZvke+026snyFuIHiJHgGUj+NC4rxR6fOsahqsdrp11cM28RQu+wH3sAnFR2c9FNyxycn06xuZr1NLaN1uGl7l1xyvOCSPIda6l281aGBNOtHVsSO3QnhFAB4zgn2lxn1rm+k3BW7OpOy97G4lde8YF9zYIXnPGfPoPGmH7Q5e/j0+8il3NA7KVzzhtpz9VH1rouFeohJrbBiIQrd9xOolQSmNmVsA+1jGR60V03WtHPaCK0GlqkcyYE7DuyrpuwFJ4HQDPjx1zQrS7EydnLWQuPvJdpDtOThjwD6jj86IWUjSM9l93QxBcskiArnqdo8CfZyfQVK4XOQp+inqsk02ps9yyNKo7pWjXCgBjyBnnJP6U59mIRpVv3kyg3Unvn90fuj+NL2lW3dT97Nl1HuA9eOmT40d+8591CPnS3O5bQy8PIwLqmTx+lJP2tXbS6PYEj2Fujn47Gx/GjCTOf2sfBhQXtv3cvZ2aKd1Yuy93vmC4fPGOP8AfNJpaKjUTHvUblor/ZReO17OvAWGzCE/vZldhn19o/SunpdjHJrlP2aKiQXae7KSG3bjllHAxxggHP1p4AbwlY/Oh8jSVajY0W0hjF2niRUoCkcn7TGpXP4V7H3kHZweG4f+21Z/m4DwzHHquK3tbyD3TOPhPitfdyg/0rn0eXP8K6d9f2JbV6NbdmUXkMPriql72bE1rNDJudJEZCoPvAjGKKJBOTghcHy//KpdpmNj2a1O7iZ0mitZGjYEcNtOD086CrUylkzUYzg41o+ltLrqWBBkjWdkbbInIUnjOcHp4euKYftChuYV08hc2u9t+V3DfxtyPhml3RZ4bW1kuORcW7wy2+0+KsS35AU9fandOTpVjKgdZpGlyygsNu0AA4yMlvDyArspvyEtq2JlbTGdNFS5EDQREsYM9AufZxxz0+dFNB1GCDULWS5hiffcYmcsQVTdGVPyIPHqfM0KupGWC10wuirbAqvdJhTz1I8DjBJph07TLN9OuLOTYlxPFI8chYZDowIAGeRtOM46n4YlbWOQtZfAPeK4vbq4htwTJDPIjLEM9GPPHUetev5F1Xwinx5lSKG2l0+jalG/thS2xxuIPrn8q6FALO8to5Y5JGVxkckn9a3kqODTCoUF0XWGPEcv1xQXtn2f1U6KZpEcrbuJD1bPBB6DjrnJ44ror2lk/Aml3DqMnA+eaTPtMlhs+zpjtu+3zzpEzEnG05Yj6L+dHT191JIF6W2Wxe7B2+o3HeS20bSJCpjVTnapOCcE8Z6cdec02ONWT3oUU/8AnFBvszNrNc/dpJnzLHI8i5AClGXaRkHqHI/u10IabalivfTY8xIuP+mtqaqVYwFQ2uGKRudVXz+T1KaW0qxYkBp/XmpSeeP6/wDA+KvYv/zkuB4L9Kn85LjyT4baWt/Jqbzjiq4n0T3V7GUdprn+z1/dqnrOs3Oo6Re2WVH3iB4x7PiRxQbca03twsFnNNJllSMkgHBPFZJZ4QG2Keko088cBU5ZwrL5c8/xro2uXS3clteXSA3VurrAP3N2Mk+oxSPo52Sm9OCI3G8GQg+0TjHOT09fWmDVJDBavOxy59kHyzVK5o3KlEsVe6dpDu2g8ufE02Q37SCVZpoo1ZFWMtEQI1Bz4ZOeBk+lKXZe7kl7u2jh3K8wQf2geMUU1X8KY29vcIrBi6XEZOPZc7SARwQVwQRjII5FTuU3gaXhZPOv2kq3czMQJlbMkakHBB9Ceo5+eKs9m9aaDfb953W44UOPdP8AlWi7vlSaRVjVo2w4OfBgGHzwaFSQxyvuiZkkHK+lK5yuTbvQ2za/eQyPHKqKwPTaKXe3N9NrGgvGyqzQyLMgXrkZB/ImtlndPqMZsrsAahEuYX6d+o6j4+lBO0Vw0WlyFOrMFJIzgE802n2uOQV12Y7BTyWd5JeIMFYjGNw65wT+g+tPI7SXPgF/w1zvs7MigonvPncCngMYOfXJGPT1o9uP501dm5QzfzlufEr/AIalLKuSOKlLhejZZqz4jpULAcZryrxSAlJVzn3Q3Ne2Q9QCwx7w8aADORzzzWm+gNzZ3ECD2pIioz544r3k5IbjxqxYuFuk3gFckN5Dg1k8Mwl6WO8aEY95gaMau8t1E65PDLj60P0SPbc7fCIv+WRRoQb7duOrDk/GrVWGbtIt9nYooprJJk3KZR0Yr7RPsnPHAOD8q2S3H3q4MsxdFkkaRgOdpY5OBnzNeoLZnkgiR0R3bam9tvIGf0BojqPZjU9Pn23EWS+0o0bbhLn9zjnHiOo445qOdzyZpLgqfcI5Y43V7iCKQMIJ7qHbHMVIBClWYjHPJAHA881JdA1EW7TrExVf2kOR9RV3Tdyr9wmWRVTazRyDHdv3hJOD0OHI8Cc812uztbcaYkQRCndgYx14qdalKsSbhLLPnEE3GYZDh1OUfoUPnmtWqu1/o1y0oIuFQ96D17xMEn54B+dHO09ill2juYohhBIcYHSh95CgkAXObiIqw9R7p+JBP5VSL3JUFoC9mF3M746IPzNH8EfDxoL2UQmzkYeOBRsKT4eR6eNNb+xl0Y44+XBqVnaccHrxnFSkyEOQdmbC4YrcWphbgfhtny54J6/DH6ViTsfBj/k7i8Dk9AuQvx6Hy+tLtn2gvbQEIzKuMFlwR+VX37bXawLFa7QVJwx4AGOmAaKVfpNmZez1wBIbfUC5RtpM8Tw5PQ8OKqz2F3p8LPeXC5LKm1GV+CCf2TjwFL+ua9qGrTsby5eUKxIBbhTjHHkKp2d9LAdgICFtxQcAnz/M1XZwZezfp+5bi4Ea5Yu6j/HTTp8628KSLbR3AUDe17HuiUk+AHX6/Kk2KYo5cZHeTnOOvUmjcd5HNF3c042IMhSSNoHgB655o0ssJ0Ts/eQ3N3aX9pCtleGOS2+7W0Dd3cyEZR2XONi5yTgHJAB602W/bfsokiaabpmltgxZjBJtGwEMwcj2vEcE55rj+jXaxXyytcXIGMbkmZDjyyDTi1npl9oz6aYUnW4hK291uVZLaYnnLEjKksTjPPI5yKX+FCNZG3thYaRqGkjWULFocA3kCbmCAftD9sZx9a9HV73QdLtIru0urqJYV33sNudhPP7IJYdAeRjkYNB7XRvvmmaTot/qElvo9muXaCYhrxwFAV2/q8MG4zz7ODxwZ7PdpbO2gn06+vxKbWZ0SeZxl4/eXOM8gMFPmVzx0qWpEXhtjrK4SOUa5rkN/fPcbMvJyp8PWhvel7uGRzyr5J+RH8ade0C9mdfupX02ZbqVztleziVSpGTuMmAp649rkgDBzSlr5sLLs9FZ2pdriba0ry43A5BIAHAAxijOFhIfvsH9lQkdrOhOAshAB6ccZoyGj5GfYz7Xn/vFK2j3slk4RfaiJ/EGOT601IdycktkZz1/T0FbUX2CujzvUPu3cDkk+B/34VK2Rq2FKqWBww4yR6fGpUmErS21uwBkRSRwGQHJ9SaC3dhLCcopZPTGRx0Io875kLs5LqSBycj4etepJ1wBGCB0HIyefDPAFUmmhXKYgTh4nLDlGPh4VlZUccgU5Pa293J+PFubcQSMkjHHJoVN2ftZi5hd4yGPXoP9autRPsnhroEIV2BVPGc4NbRMxXYwVx4BucVuk7P3ce4xTxuqnq2RkfGtJ0rUk2t3AO73faAz9cUcr8Yc+0ZiMkZyg48gTir9vqV1AzMiOSwwx3DkeXu9KH/dr5W2m1cnyUhsfQ1lYbs8i2lK+YSsxltCMurXc1s1rcLPJA2coZiq+PUAAnr4nHpVdboRoEj0+xEa+6sqNIF/xNWoW19s3/dZdn7xAAq9ZRanAd8KwQOOQZVRj+YNK3joZYPc/aHWb2JIDfhYkXCxQBVAHy5oY0R3FpMk+JJ5o5Kdbv2Ed9qO6PdtYIMAfIKoqQ6RA0zb/vDJk43EZbHkB/nS7sDNz+Ai2TvW7uEfE+VMsaYtQzhiUXBU+AzwABgfr416tLaK3kLd2dqAAKFH0x8/1rJQd935iaViOhPu8+vjU6rIOWeY0kY4XIPvAeefH4cflUrftMoRCTMXXAyM5x15zwOOvrUpMs2CreAK7xqMJ3bHaOnBHhUwFsVYDDbX5HX3RUqUyFIigQ8Achc+vuVYhRS8AKghnXII68CpUrPoyPevkxvtQlRt6Lx4mvDcaeGHDF8E+JBYVKlKukM+zZbKr3UquAy96owRkYwa0qB3oXHGW4qVKyB+FjTI0MSkopJbnI9KGyMxBO45Mozz19oVKlGe2ZhKQBGiKjaducjjnFVLt2SGAqxUlmyQcZqVKEhZfsI072f2F97y/sGqq/0cp8cD/pqVKE9mfRYjRFNsFVQCOQB1qVKlBjI//9k="/>
          <p:cNvSpPr>
            <a:spLocks noChangeAspect="1" noChangeArrowheads="1"/>
          </p:cNvSpPr>
          <p:nvPr/>
        </p:nvSpPr>
        <p:spPr bwMode="auto">
          <a:xfrm>
            <a:off x="155575" y="-593725"/>
            <a:ext cx="923925" cy="1238250"/>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2544" name="AutoShape 16" descr="data:image/jpeg;base64,/9j/4AAQSkZJRgABAQAAAQABAAD/2wBDAAkGBwgHBgkIBwgKCgkLDRYPDQwMDRsUFRAWIB0iIiAdHx8kKDQsJCYxJx8fLT0tMTU3Ojo6Iys/RD84QzQ5Ojf/2wBDAQoKCg0MDRoPDxo3JR8lNzc3Nzc3Nzc3Nzc3Nzc3Nzc3Nzc3Nzc3Nzc3Nzc3Nzc3Nzc3Nzc3Nzc3Nzc3Nzc3Nzf/wAARCACMAIwDASIAAhEBAxEB/8QAHAAAAwACAwEAAAAAAAAAAAAABQYHAwQAAQII/8QATRAAAQMCBAMFBQQECQkJAAAAAQIDBAURAAYSIRMxQQciUWFxFBUygZEWI0KhQ1JysQgkNWKCkqLB0iUzNFRWhJSywkRFU1VjZZOz8P/EABQBAQAAAAAAAAAAAAAAAAAAAAD/xAAUEQEAAAAAAAAAAAAAAAAAAAAA/9oADAMBAAIRAxEAPwC348uLQ2hSnFBKUi6lE2AGOOLS2grWoJSkXJJ5DEzz5m2nsU0VCq63aco/xGmg6FVFYN+IvqGQR6KBuQbgYDezHm4PU9UtuoCk0S5T7yUm78s25RkG97798jpsCO9iM1vtCcSl6HlOMaRDcJLr+rVLkE8y46STc+Rv54X8zZiqmaKn7XUXi44e620gWQ0nolI6D9/XHmmUR+Y8lKW+IrmUA8vU4AUQ4+4SNS1qJJvuT542o9LkvkBKRc8hzP0w/UPJK5MVzu6JDZILY5BQ6HxB2+Rw+RMoR2zFcCOEpsklKEg6gRYi/wBD8hgIzEyrLeK+6slABULaef18MZ4OVXpsUutNK+7WpLh13IUm4I+oxUIFboK86oosH7995opXLbdCmkaErXp8CQL7jx8saUHMb8pMxeUclvz6YHVKXI1lviL/ABEJsef19MAiLyZJbhiSW+4oAi6zfe1unmMacnKMxiwU2oKJsBqG5tf+44umWHaZmygNy4sYttpXocjrtqZW2QbG3h3SPEWuOmCEygNvPMuOIN2lFQAFgdrb/InAfNMuhzo26mVkfsnGgWlIXZYKbHe4tj6QlZYS5OW+6lAaDIS2gJN7kkrJ9bIt6HCMjLLlWkTnnYimIzT5ZjhSFNrUE7E/M8sAlZezPmHK13aXLWIhPeZX94wvyKTtv5WPnik5QzfR6tJKqU83livO7llRvAmKPQp6KJI5WVuNzhNk5cmwVLdhn2ho3CkWspQvbboobbHz54By6S2+yt2GFJWm/EaO5T8vHy2+eA+oaHmJyVJ93ViEum1RN/uVkKbfA5qaXyUPLZQ6gYYAQcfNOT+0QtxkULOXFmUoqBZlAnjxFDktKhuQPEbjp4YtVBrj8dyPBqspExmSnVT6q3bRKTa4Sq2yXLeGygCR1ABqdNm1EdAcTHKGZptSoyX3iCsOrSSfI4prpuyv9k/uxFuzu/2d/wB4d/5sA653rcJuLN9vUDR6cLz0pXYyXSAURgOt7gq3GxSNwpVvnHMVbqGaq49PmalOuqs22knS0johI6AD67nrhs7Waz7XVG8txH1rhUq6pDyv00k7uOG3W5I9SbbWx6yVlhxxAlpbSlagC224Dsm+5PmR9MBpZeygt1KwFBTuwUDuL2BsfDY4ZKy3Scrx4lUlIKag2kpZiB0Au32IPPujnf6Xw/UejNFDEn2bhPhGle97X6eB5c8ZM6UdpzJ1accjtOOpgOltamwVJISTsTuMAr1jPlPoWX4E4ModqU6O2+1B1kBKVgXKjbkO8B42xSKIEVOiU+eEafao7b2kG4GtAV8+eER6I1L7BQ4tpClopKFBRSLgoIIsf6OHrIJ1ZIy+f/bY4+jacBPsx5eplM7UspNQoMeK1MakoeSw2EBzuKBva29lc8EKtXmMsts5L7PoHtdTF/uwoqbh3JJU4ok3N+h+fQFozDlRyr5qoVbRMS17qLh4Rb1cTWAOdxa1vDCjROzHM9CMhVLzoiO5JWXH3PdqVrcUepUpROAa+z7KZytQvZJMj2mZIeVIlui9lOKte1+lgPW18M/CSlJskH1GAuU6XW6Wy+ivVw1dxawptz2dLPDFtxYHfB/ARLthzDmaBKZMCFMp1KiPALlocAEpRtYeISNxbrf0xTJVMTLjkL1aXUWuk2NiOh6HzGFzt4Z19nUxf/hvsq/tgf34dKE6JNEp74/Sxml/VAOASK1QlIhMx4EcNbhvUmwDLY8jz2FgB1I6XwrV7LbSnkrbUliYSShxPMgb2I6gDbpa4xZZcVL43Av6YASqKyl12Q4gFa0BClrubJHQeG++3PzwECqWWnZiHAiPw5bQutKNwr0/uPyONns9zcKI6vLuZAp2gSzpUld0qirJ+NJG6QDuQNwe8LG96TLgOTm/aksqikG8dSwQvQR+NOxTc/hO9hc2OwQM4ZaXMackNMqRKZBMhCUXKh4+o/MYC20WovsOro9SeD7haLkKbcWmM2G+3403APQghQ5kCddnm+Xf94d/5sCuy/MgqlMOUapK4Mtj72jTDuWnBchPPfnsL2KSpJ2wW7P7jL4BIUrjLKiBYX628r4CY5ZpK6tMSX1KUFK4zylblfgCfEk3+uHhWaqXQo6ZM+ny2ai2oIEQqCFKBB71wbKR5774z5MpAjxFJdfS2+85ZJum9k7WAVcEXv8AXBzPVHZXkuoyZEdpcxqMfvVMpCk2IOx5j0wBSZnV2HLbpdBor1WqLjKZC2G3A2lpBAKSpZ2vY8rfTBjLuYoeeabU6ZKiSIEtpJjzobh77WsEXCrbg72NumE3s+WInaFMRIVpVUqTEfjlQ+MJbQlSR58/pg3lQtPdrmanoR1MIix23lJ5Fyw/OwP0wDU3lant5VOWwp72D2cx7lff0nztjPHVTss0eHBL5SxGZSyyF95awkW2AF1Gw6DA7O2boeV6ep95f3lrJSBck9ABfcm3L5nbEKqMzM2bnHHpan48FW60IcsCi/Naz8Vgq5HIDkkcsBYax2qUGmuKbWtOocit0b/JGpY+acB2O2uhrWA8lptJBv8AePKP/wBOFCJ2YIZgOyprif4ukLeQw1xVp7tyAACfAjHlrs+pk1UfhyZaPalhDN2NKVq4RWUXIsTsSTy2IvfAVyk59otTBLL1gPxJUl1PzKCdI81Wwyx32pDSXWHEONqF0rQq4PocfN1a7MapQkKmR39mO9xr8MosnUVahbSBuN8bOV891XLsxtirLcKVG63ltnWR+sscnRy3BCxbn0wF4zLQomZKM/SqgXRHeKSotK0q7qgoWPqBjbpkFmmU6LAihQYisoZbCjc6UpCRc+gxp0CtRqxDbfjqSSpAVZK9Qsb2UD1BsbHyINiCAWGAUe0XOTeUKawtEUzJ0tzhRoyVWKz1JsCbDyG5IGEV7OvaPRGk1TMmW4opQKeKGjZaQdhay1EfMfTFMruXaTVqhT6lU2St+mqLkdfEKQg7G5F7H4Qd/DE0zVmKf2jVNzKWTkpVSxb2+pqB0kA8gf1bgct1dLDfANGYYdRzPTae7l2oNwadMa4j8gA8bQQCkIP4Tzv4ePjr1WlONR0vMFbjjLdlqJuXkDnfre+/5dcOdJpbNIo8SmxtRZjMpZRc3NgLXOBj1Mp9GQuXIeSlxZAXKkO3Wve9rnoCTZI2F9hgPnnOVPdodZaqVP8AuQV8ZlTe3DWO9t+8fPD72bLW7lZpxwgrW6tSjbqTfBLOOW2Z0WTEZseI3xoqyNgrnb5H8jjQ7O0FrLLSNNhrJAO9gQDbAMdBYMeJHjPsB1CkgOHUNlHc7W88NMukw6pTH6dNbX7O+gtuJUdBIPS4wCpU6moqMamO1JKJ60DRD13KhYm9reAvhcnRaFW8812DnidwmoSUe7osh/gtBoouVp3GpXPfe3ywDvUci5eq1KiU6o09LzMNsNsLLh4iEgAWCwQegvjbp1HpOUaM41SIKGGkd4pRupxXIXJ3JOwufHCd2NVlMh2v0WLMdm06mSUiA+4bngqKgE36gadvXw2w156kKZo6kIUAtYcKb/rIaW4m3ndAPywEjqAczJXZNXnJU/ChKdDKUpKtdvjWE9bkdD8OjwOHZEOn1vL8yhwYC2n5UVwRn5KQEOOI7pIO5uhWncjwKSbYw0liHS8uIYcjLdQ4wWS0ytCVABsqUApagLgXt1+W4MSQzRqexNo63X5MxJTTmXSNDPFstSgLA22Cjcm1rDwwGcR4OXGMxOTnWIMefMLjRRzCVMtoJsOpWlZ+d8aOWXqc/XmXY+YKZURwy3GjqbKXmUJSBZsa7Abd46LnkTYABUXlymvvNz80PrfeWtxt1dUXZSlhN08JCTbTfmAOVjbqeRcix36dBqWVah7POccWWlw3QtglINybE+FtvGx64B+za0tyuZYSmU+hl2oKbdjpUA26ngOq7wtc2KRYXtuduRAjO+RIVRjLcbR0UegKFH8eo8rAcv8A8C2Q8wyaxEeh1dnhVSCrRITbZW2yh5HA+tuSJOaXotLqcxya24zqQlwNxYLVwVBwfpFrF+7YmxHw8yE8ynOm5KzBHgSV6oMhzQ04SdLbirWF+iF8j4EBX4d73GeS8yhxN7KF7HmPI+eJtn/LTNQp8xgrGtQU4jW9qWQTv3bbBJAtbz+ZjsurLtVoEZclSi/w7O6yL8VB0OcvEhKv6eAx9r9Pr9XyuKbluOt5yS+lMgIWlJ4QBJ3JGxISD5YWMtsdo1EpbVOomVKJTmGx3y+/rU6qwuolLnPFhx0taW0lS1BIAuSTYAYAPlY100pP2nEMT9ar+yE6NPTn1xsVRinNXqc9EZCorarSXgkcJJsVd48hsL+mBB7Q8ope4RzFT9V7XDoKf63L88MaVoebSttSVoULgpNwQfA4BVrXs1RprkiGHTwO9dbKkBQtvpuBcWJ3HlhGyHvl9vSCBrNgemwxTxU40xxyM1HlLtqSXVR1JbBHPvKAv4bXxMsjJKKElIHJf/SMBRaS3KU3FW00yWltILi1LOq4FiALfnf5YX81UGuzK6uQaRRswU1aRwI84JbXEVteygk6knnv44J0NLTtJS1NZeffhuFBabKu8q5B7twD3gefLnjUzPn1ylSF0+m0OZNqKEBS0rToabuAQCrfUbHkkHfa4wCiftfkp2SqmUSHLn1VQekPNJUWmCLhDSUi1wB16knC+/m3NTuYqajNk2G3HElIVBQlCVALu2Ta2oWCzzPTHVUq+fM0ZfdzE/KRHoCApSo8R7glSUkg7jc7jqflhwofY5Q1wkSJr8l9UhrUd9BGoX3633wBqvSYrVBhiRTpsxhYQgqjvJQhoq0t2WSvlqV0BtYnbngFRo1fWpqdWJSZFNksqYhceQlfCWoEJJKG0BKVAWuL7lNueCeW5JbkO5czBf3hEUnS4FcNTwvdLqCNxqIvz+LUD0uxTI6lLhUqAltUFxKjKQ+0pwcMcyVXvrJULA78z0wAmlUl9OhE+qx5DgZSwuM9H0gJFgUocCgVWKrBRvv5420RUhFWMNwNxZrXFQtsBQUoHTqAJAOobbkDYbeOrTUe1T5jEWqNyIsIqQtSmw440lCvgCiNyFJ/ESbjG0hcqbBhvU6ORGee/wAoJn29oULi6SmxG4v3diNrDAa0BtprNVKnwdXs0qGppepJ1KVZsove+9is88Fcxpp0WQwv7OKqk6Q4SkMx2yoFIvqUtZATawtc87YxQX0zKyn2OPqhwPiLVu64RZKQOWyCb+Wm177bGaIlWkKYNOaiTIqkLblQJLhZDoNilQcCVEFNiLWsdR8BgPTM1uv0piXFblJakJWhbRSjuHdJ179CCO6T88K2RWnaVUHI7jJbbfqjwYUT8QWzxVW9Ci3yweoNF910alU6pJiOvxlqW2gkkNC5KUtk2uUpITci5tfGihBGaMtRLfAqZMULm+yA0D9HDgHrCX2qUSu5iy2KXQHGm1PPD2guOaNTYB2vY9dPyw6YXc8ZqZyhSEVKTCkSmlPJaKWLXRqBsTfYC4A9SMAh5kyb2cZey+7Bqb0die3GLiXDJIkrVYgEJvuCQdrW2wb7DRMGQovturQXXDHCujd+nle9vLG5MyrlHPbTGYJLXtCno6UofbkrQUo3NiAqwIJPMYVOxGS9Er+YaBGlrmUmGrVHdJuAdZTt62vttcEjngGyuZ3FOrb1Iay7XZi0FKS/Higs95INwq/IX326HChku/uax5h0jnfoMU+pVMxVrZTTp8g6b62GgU/UkYl2SO9RAf8A1Dz9BgD+T8xs1RESusFKWqgkMzED9DLSBqv+0kAjl8P87DQmSlmVIpsdMqTPQwXVSHGvu0qI7oKrBIJ8B8+eIq9Hf7NMzvQKkl5zLNWTYqaUQW9xZaSNw42eVtyLHFeos/3hHRTn5lnFJDjUlhQAlsdFII5A3ANt0nw2OAlrMHLCcqyPeb1WazWNbzkctu6jMuVJ0tAcNQ1W6Wt1GLTl12arL9Odq6Q3OVGQZAtay7C/pvjYivIe1LWwWwF6W1OCyledjuN+V8dVemw6tTnYE9viRnrBaAopvY35ggjcYATm3LMLMkZs8ZUWexcxprW62ieYI/Ek9UnY4WE1TNuVzwatSVVOIk2EynkqUvpdSPiB8dleu2NKDlam1TO6o1EQ7EpdDcSZbrchxRkyOYa3VYJT18eWHfOTVEbpvvLMSiiLAVxQsOKTpJ2/Cbm9wAN97YBQhZwgR3JKmMvVtTz9wtv3e6qwJKimxFt1KUdgPiwQiwswVdBix4nuCm9VrCVOkbbIQNhffdVrHoobY6pS6JPqTEFTFap011sSmETVLSXUpKSdJUT5XSTex5YLdocypQqLH9zid7S9NZaUqCyHHENkkqNiCBsLXO1yMAUDcDLNAWptKkRIjanFWBWs23JPVSid78yTif5czIqb2gQZNQrISajBd0UxLv3cY60cNH85wjUSfG4Gwwz5JnuvyZ8CoTKq5OjhC3I9UaZSttKr2UktDSoGx6m1umDUyFDFQZnpaQJqW1MNPlBUEAnUQbHYEpH0tfAdz5BaS86S6lKEWAJTpcJ5W63vthTokni50qMoMPyI1Lit08PMp1hLxPEe2vq3JQNgeWPOba2xQYakw4yCpt4BmM1bTImrsUISPBJOtXL8PUkYY8kUNdCy7GiyVa5i7vSnDuVvLOpZ+pt8sAWiT40olLDoUtPxIOyk+qTuPmMdVSnRatAegz2Evxn06XG1ciMbWlN72F+V8L+cs2QMo0xM2el1zW4lttlkArWo+FyBsAScAmPditPDyxArtVhw3CSuMhYIPz6/MHDvlPKtLynAMOkMlCVnU44tWpbh8ScY8k5pjZuo3vOIy6wgPKaLbhBUCm3h6jDAcAMn1JUd1bJgzHE2/wA602FJ3+d/yxL8ji1EIBB+9VyPkMVB+phLy47sOWjUrQlzglSFEjY3F7DzNsS3IYIoVvB5Q/dgKTm/LEDNVFdptRR3VHU06kDUyvopPn+8XGIfBqNU7N6kcuZmbccpallyNIaF1ME7cVknbr3kHz8d/o3AfM2W6ZmanLg1aOl1s7oVyU2q1tST0OAD0bMMOoNQpMt5l5CriJNaJ4Dqztbf4HOmlW43sTvgyibIYlQYLrK3n5CXFuONps2ylIvuT5qSkDmedrA2h9Zydm3s8kSJlCdXUaQ5fjJDesKR+q81yUOmoDoeWCWV+1eMGm233FwV2AW26hT8TrfSQeK3e/XWkW5eIVPKFHi0ODKRHlKkmVMdkuOqTYqWpW4+RBGBfa7DmTcnO+wB4rZkMvL4IusJSsElI6kc/ljlJzNAnmMqPFLzUZBDTtPeRIaBItbSCHAQP5g54JIrVOYbaD9ScZAdUtftTS2tQVq7veA5Ej+rgFbKTsRzN8YZXqs+p0kw1meqU848ht240EKXyWbquB05jDrmOl+94bbTc+VAfbdS6zIjOaVJUPEclAi9wQR9MDoVZgoYXpq3tYEpbgVHaW7ZBUSEWSDyBA+WNSq5op1NbSuQ242kul1D051MdCFW5WWdZuCrYJPXAbNIpioNRemrlyp8uc3wVzVJSlLIbvpRoAFhcrPqPTA3M+bYFJgPSUTEstqOiRNZ7yeInYoZH43TuNrpTpOrlYpNd7S1VSQKdQmXKpJeJSiNHaU3HUT+t+kdtY/qJIO4OD+VOzqbUJ7Nez08mTKQAY9PFuFHtyBA2227o28SrAeuz2gTK5Umc1V2OWI7KVJo8BVzwkKJJdXc7rVe5VzJ38LVECwtjpKQkWAAHlj1gMb7qGWluOKCUIGpSibADxxEERHe1vNk2evioy/TmlsxrXSXFEXHmCr4jy2CR1w4dtsirpyq3Do8aRIE18MyUxmlLXw7EkC3IG1j5bdcJuWK9nyiUGNSqFkYNpaF1uyG1kuLPxKI1J3J89sAX/g4yNWWanHv8E7Xb9pCR/04ri1FKCUpKiByHXHzP2cyc4w63U6RlViK1JUriSmZIADWlVtgTyBNtr4v2Za4aDBamKps2c2XAl0Q29amk2JKyL7gW6YDPGqjcsuMqjS474bKi2+wpIH9IXSfkTiV5C/kHc/p14p9Hr9Nr9D950l0uxXApKVFBQdQ2IsR44l/Z+SrL4JO/GXf12vgLVjmEDOvanSsn1j3XNgzX3+El27QSE2N7C5N+nhhLl/wgCHFCHl66L91TsuxPqAnb64C4kXwqZk7Oss5iUp2bTktylf9ojHhuX8SRsfmDiVTe3avhI4NGhMFSdSC5rVcHkelxi6USYqoUiFNWAFSI6HSE8gVJBNvrgJBVOwg6yulVsEW2RMjhX9pNv3Y0kdmnaRGSluPXmg2kWAaqclIHkBYYvWOYCEN9l3aHLUEVDNCUME94KnyHDb0tY/XBajdhFLYUhdYqkmWoG5QwgMpPkTufzGLDjmAEUDLdIy9H4FHgMxUEWUUDvL9VHc/PBVaktpKlGyQLk+GPWME4aob4HMtqH5HALj3aJlBk97MNPV+w7q/djFA7SMsVGqRqdCnqdkSVaW7MLCSdz8RFuhxEOzRGTPdVQk5zcUVsutpjMpecClgg30oQQVb2uemKLk+udli6tHapEGPCnhV2FymChWrkNK1E7m+wvgKwBffHVsdpNxtjvALlMydR6XmKbX4jTiajMCkurU6SkhRBNk8uaRggiqaZ6okqK/HJXpZdUm7bvXZQvY9LKsfC+MlVkzIraHYcP2sBX3raXAlemx+C+xN7bEja+/THuJMZmxUSGwvQq+zjZQob2IKSAQb9DgB2aKo1SKPJmOJ1BhsrCLi7i+SEjzKiBiYdnm+W2yRZRcVqt47X/O+G2quHMubBSUAKp1JHtNRXe6VPEfdt38hcn1GFHs8JOXQqwOp9w3vzBO35YB+rasgyanxq9Jy+uc2kJvLfa4iQOQsTfxx5ezPkakwnpEapUKzLal8KK8yVrsL2SAbknwxr1TKFDnyi/KhIW4rmcan2Cy2T/Jze3XASTLbsLPOfX6xm+owYcJtQcUxJkJQFpGyGk3I2Ft7f34v6M5ZUQgJTmSigAWAE9oW/tYWxkPLguPd6LHmPHHBkLLY5U5vAM320yt/tLRv+Pa/xYFZj7SssUWmOS26pDnujZEeHJQ4taj6HYeZwO+wmXf/AC9GOzkLLnIwEn1OAn73bZmaUpb0Cn0xiO2CVBwlxQH9ZN/phzyF2vU+uJcj19cWlym06kureCGXR5FXwq8ifQ43BkTLqb2gJF/PHQyLl5pV24ISfEG2AZ/tplb/AGlo3/Htf4seXM5ZVWhSftLRu8CP9Oa/xYWzlCjf6uv/AOQ459jqKecZR9XDgE7K+SMi02puTK3nGi1Rsm7cb2lttsG97qGs6vTl649dqNGyBJy9JnZfn0RmpxwlSGoctv78XGpOhJ3NrkEC98OQyVQjziH+ucc+w9AI3h39VHAY+zbPVIfyXTVVuu06PPQ2WnUSJiEuHQSkKUFG9yAD88MjucssKQoN5noyVW2JnNGx8basLn2Fy6CbU9H1xz7CZdP/AHejAE6TnmilKmKrXKKiQ3+manNll4dFJJVsepSeV+ZG+NTNvaDRodMUKRWKbJnPKDbHDkoWltR5LWQbBKee9gTYY1xkPLhFvd6LXxz7B5cGwgJ+uATs45lpeW8lihZdqTE2ZPUtyfNivJctqN13UL95ROkeVztjP2bFS8rMrVzUtR/dhqGQsuf6gna1sMNMokCFEQxGYCGxyGA//9k="/>
          <p:cNvSpPr>
            <a:spLocks noChangeAspect="1" noChangeArrowheads="1"/>
          </p:cNvSpPr>
          <p:nvPr/>
        </p:nvSpPr>
        <p:spPr bwMode="auto">
          <a:xfrm>
            <a:off x="155575" y="-579438"/>
            <a:ext cx="1209675" cy="1209676"/>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2546" name="AutoShape 18" descr="data:image/jpeg;base64,/9j/4AAQSkZJRgABAQAAAQABAAD/2wBDAAkGBwgHBgkIBwgKCgkLDRYPDQwMDRsUFRAWIB0iIiAdHx8kKDQsJCYxJx8fLT0tMTU3Ojo6Iys/RD84QzQ5Ojf/2wBDAQoKCg0MDRoPDxo3JR8lNzc3Nzc3Nzc3Nzc3Nzc3Nzc3Nzc3Nzc3Nzc3Nzc3Nzc3Nzc3Nzc3Nzc3Nzc3Nzc3Nzf/wAARCACMAIwDASIAAhEBAxEB/8QAHAAAAwACAwEAAAAAAAAAAAAABQYHAwQAAQII/8QATRAAAQMCBAMFBQQECQkJAAAAAQIDBAURAAYSIRMxQQciUWFxFBUygZEWI0KhQ1JysQgkNWKCkqLB0iUzNFRWhJSywkRFU1VjZZOz8P/EABQBAQAAAAAAAAAAAAAAAAAAAAD/xAAUEQEAAAAAAAAAAAAAAAAAAAAA/9oADAMBAAIRAxEAPwC348uLQ2hSnFBKUi6lE2AGOOLS2grWoJSkXJJ5DEzz5m2nsU0VCq63aco/xGmg6FVFYN+IvqGQR6KBuQbgYDezHm4PU9UtuoCk0S5T7yUm78s25RkG97798jpsCO9iM1vtCcSl6HlOMaRDcJLr+rVLkE8y46STc+Rv54X8zZiqmaKn7XUXi44e620gWQ0nolI6D9/XHmmUR+Y8lKW+IrmUA8vU4AUQ4+4SNS1qJJvuT542o9LkvkBKRc8hzP0w/UPJK5MVzu6JDZILY5BQ6HxB2+Rw+RMoR2zFcCOEpsklKEg6gRYi/wBD8hgIzEyrLeK+6slABULaef18MZ4OVXpsUutNK+7WpLh13IUm4I+oxUIFboK86oosH7995opXLbdCmkaErXp8CQL7jx8saUHMb8pMxeUclvz6YHVKXI1lviL/ABEJsef19MAiLyZJbhiSW+4oAi6zfe1unmMacnKMxiwU2oKJsBqG5tf+44umWHaZmygNy4sYttpXocjrtqZW2QbG3h3SPEWuOmCEygNvPMuOIN2lFQAFgdrb/InAfNMuhzo26mVkfsnGgWlIXZYKbHe4tj6QlZYS5OW+6lAaDIS2gJN7kkrJ9bIt6HCMjLLlWkTnnYimIzT5ZjhSFNrUE7E/M8sAlZezPmHK13aXLWIhPeZX94wvyKTtv5WPnik5QzfR6tJKqU83livO7llRvAmKPQp6KJI5WVuNzhNk5cmwVLdhn2ho3CkWspQvbboobbHz54By6S2+yt2GFJWm/EaO5T8vHy2+eA+oaHmJyVJ93ViEum1RN/uVkKbfA5qaXyUPLZQ6gYYAQcfNOT+0QtxkULOXFmUoqBZlAnjxFDktKhuQPEbjp4YtVBrj8dyPBqspExmSnVT6q3bRKTa4Sq2yXLeGygCR1ABqdNm1EdAcTHKGZptSoyX3iCsOrSSfI4prpuyv9k/uxFuzu/2d/wB4d/5sA653rcJuLN9vUDR6cLz0pXYyXSAURgOt7gq3GxSNwpVvnHMVbqGaq49PmalOuqs22knS0johI6AD67nrhs7Waz7XVG8txH1rhUq6pDyv00k7uOG3W5I9SbbWx6yVlhxxAlpbSlagC224Dsm+5PmR9MBpZeygt1KwFBTuwUDuL2BsfDY4ZKy3Scrx4lUlIKag2kpZiB0Au32IPPujnf6Xw/UejNFDEn2bhPhGle97X6eB5c8ZM6UdpzJ1accjtOOpgOltamwVJISTsTuMAr1jPlPoWX4E4ModqU6O2+1B1kBKVgXKjbkO8B42xSKIEVOiU+eEafao7b2kG4GtAV8+eER6I1L7BQ4tpClopKFBRSLgoIIsf6OHrIJ1ZIy+f/bY4+jacBPsx5eplM7UspNQoMeK1MakoeSw2EBzuKBva29lc8EKtXmMsts5L7PoHtdTF/uwoqbh3JJU4ok3N+h+fQFozDlRyr5qoVbRMS17qLh4Rb1cTWAOdxa1vDCjROzHM9CMhVLzoiO5JWXH3PdqVrcUepUpROAa+z7KZytQvZJMj2mZIeVIlui9lOKte1+lgPW18M/CSlJskH1GAuU6XW6Wy+ivVw1dxawptz2dLPDFtxYHfB/ARLthzDmaBKZMCFMp1KiPALlocAEpRtYeISNxbrf0xTJVMTLjkL1aXUWuk2NiOh6HzGFzt4Z19nUxf/hvsq/tgf34dKE6JNEp74/Sxml/VAOASK1QlIhMx4EcNbhvUmwDLY8jz2FgB1I6XwrV7LbSnkrbUliYSShxPMgb2I6gDbpa4xZZcVL43Av6YASqKyl12Q4gFa0BClrubJHQeG++3PzwECqWWnZiHAiPw5bQutKNwr0/uPyONns9zcKI6vLuZAp2gSzpUld0qirJ+NJG6QDuQNwe8LG96TLgOTm/aksqikG8dSwQvQR+NOxTc/hO9hc2OwQM4ZaXMackNMqRKZBMhCUXKh4+o/MYC20WovsOro9SeD7haLkKbcWmM2G+3403APQghQ5kCddnm+Xf94d/5sCuy/MgqlMOUapK4Mtj72jTDuWnBchPPfnsL2KSpJ2wW7P7jL4BIUrjLKiBYX628r4CY5ZpK6tMSX1KUFK4zylblfgCfEk3+uHhWaqXQo6ZM+ny2ai2oIEQqCFKBB71wbKR5774z5MpAjxFJdfS2+85ZJum9k7WAVcEXv8AXBzPVHZXkuoyZEdpcxqMfvVMpCk2IOx5j0wBSZnV2HLbpdBor1WqLjKZC2G3A2lpBAKSpZ2vY8rfTBjLuYoeeabU6ZKiSIEtpJjzobh77WsEXCrbg72NumE3s+WInaFMRIVpVUqTEfjlQ+MJbQlSR58/pg3lQtPdrmanoR1MIix23lJ5Fyw/OwP0wDU3lant5VOWwp72D2cx7lff0nztjPHVTss0eHBL5SxGZSyyF95awkW2AF1Gw6DA7O2boeV6ep95f3lrJSBck9ABfcm3L5nbEKqMzM2bnHHpan48FW60IcsCi/Naz8Vgq5HIDkkcsBYax2qUGmuKbWtOocit0b/JGpY+acB2O2uhrWA8lptJBv8AePKP/wBOFCJ2YIZgOyprif4ukLeQw1xVp7tyAACfAjHlrs+pk1UfhyZaPalhDN2NKVq4RWUXIsTsSTy2IvfAVyk59otTBLL1gPxJUl1PzKCdI81Wwyx32pDSXWHEONqF0rQq4PocfN1a7MapQkKmR39mO9xr8MosnUVahbSBuN8bOV891XLsxtirLcKVG63ltnWR+sscnRy3BCxbn0wF4zLQomZKM/SqgXRHeKSotK0q7qgoWPqBjbpkFmmU6LAihQYisoZbCjc6UpCRc+gxp0CtRqxDbfjqSSpAVZK9Qsb2UD1BsbHyINiCAWGAUe0XOTeUKawtEUzJ0tzhRoyVWKz1JsCbDyG5IGEV7OvaPRGk1TMmW4opQKeKGjZaQdhay1EfMfTFMruXaTVqhT6lU2St+mqLkdfEKQg7G5F7H4Qd/DE0zVmKf2jVNzKWTkpVSxb2+pqB0kA8gf1bgct1dLDfANGYYdRzPTae7l2oNwadMa4j8gA8bQQCkIP4Tzv4ePjr1WlONR0vMFbjjLdlqJuXkDnfre+/5dcOdJpbNIo8SmxtRZjMpZRc3NgLXOBj1Mp9GQuXIeSlxZAXKkO3Wve9rnoCTZI2F9hgPnnOVPdodZaqVP8AuQV8ZlTe3DWO9t+8fPD72bLW7lZpxwgrW6tSjbqTfBLOOW2Z0WTEZseI3xoqyNgrnb5H8jjQ7O0FrLLSNNhrJAO9gQDbAMdBYMeJHjPsB1CkgOHUNlHc7W88NMukw6pTH6dNbX7O+gtuJUdBIPS4wCpU6moqMamO1JKJ60DRD13KhYm9reAvhcnRaFW8812DnidwmoSUe7osh/gtBoouVp3GpXPfe3ywDvUci5eq1KiU6o09LzMNsNsLLh4iEgAWCwQegvjbp1HpOUaM41SIKGGkd4pRupxXIXJ3JOwufHCd2NVlMh2v0WLMdm06mSUiA+4bngqKgE36gadvXw2w156kKZo6kIUAtYcKb/rIaW4m3ndAPywEjqAczJXZNXnJU/ChKdDKUpKtdvjWE9bkdD8OjwOHZEOn1vL8yhwYC2n5UVwRn5KQEOOI7pIO5uhWncjwKSbYw0liHS8uIYcjLdQ4wWS0ytCVABsqUApagLgXt1+W4MSQzRqexNo63X5MxJTTmXSNDPFstSgLA22Cjcm1rDwwGcR4OXGMxOTnWIMefMLjRRzCVMtoJsOpWlZ+d8aOWXqc/XmXY+YKZURwy3GjqbKXmUJSBZsa7Abd46LnkTYABUXlymvvNz80PrfeWtxt1dUXZSlhN08JCTbTfmAOVjbqeRcix36dBqWVah7POccWWlw3QtglINybE+FtvGx64B+za0tyuZYSmU+hl2oKbdjpUA26ngOq7wtc2KRYXtuduRAjO+RIVRjLcbR0UegKFH8eo8rAcv8A8C2Q8wyaxEeh1dnhVSCrRITbZW2yh5HA+tuSJOaXotLqcxya24zqQlwNxYLVwVBwfpFrF+7YmxHw8yE8ynOm5KzBHgSV6oMhzQ04SdLbirWF+iF8j4EBX4d73GeS8yhxN7KF7HmPI+eJtn/LTNQp8xgrGtQU4jW9qWQTv3bbBJAtbz+ZjsurLtVoEZclSi/w7O6yL8VB0OcvEhKv6eAx9r9Pr9XyuKbluOt5yS+lMgIWlJ4QBJ3JGxISD5YWMtsdo1EpbVOomVKJTmGx3y+/rU6qwuolLnPFhx0taW0lS1BIAuSTYAYAPlY100pP2nEMT9ar+yE6NPTn1xsVRinNXqc9EZCorarSXgkcJJsVd48hsL+mBB7Q8ope4RzFT9V7XDoKf63L88MaVoebSttSVoULgpNwQfA4BVrXs1RprkiGHTwO9dbKkBQtvpuBcWJ3HlhGyHvl9vSCBrNgemwxTxU40xxyM1HlLtqSXVR1JbBHPvKAv4bXxMsjJKKElIHJf/SMBRaS3KU3FW00yWltILi1LOq4FiALfnf5YX81UGuzK6uQaRRswU1aRwI84JbXEVteygk6knnv44J0NLTtJS1NZeffhuFBabKu8q5B7twD3gefLnjUzPn1ylSF0+m0OZNqKEBS0rToabuAQCrfUbHkkHfa4wCiftfkp2SqmUSHLn1VQekPNJUWmCLhDSUi1wB16knC+/m3NTuYqajNk2G3HElIVBQlCVALu2Ta2oWCzzPTHVUq+fM0ZfdzE/KRHoCApSo8R7glSUkg7jc7jqflhwofY5Q1wkSJr8l9UhrUd9BGoX3633wBqvSYrVBhiRTpsxhYQgqjvJQhoq0t2WSvlqV0BtYnbngFRo1fWpqdWJSZFNksqYhceQlfCWoEJJKG0BKVAWuL7lNueCeW5JbkO5czBf3hEUnS4FcNTwvdLqCNxqIvz+LUD0uxTI6lLhUqAltUFxKjKQ+0pwcMcyVXvrJULA78z0wAmlUl9OhE+qx5DgZSwuM9H0gJFgUocCgVWKrBRvv5420RUhFWMNwNxZrXFQtsBQUoHTqAJAOobbkDYbeOrTUe1T5jEWqNyIsIqQtSmw440lCvgCiNyFJ/ESbjG0hcqbBhvU6ORGee/wAoJn29oULi6SmxG4v3diNrDAa0BtprNVKnwdXs0qGppepJ1KVZsove+9is88Fcxpp0WQwv7OKqk6Q4SkMx2yoFIvqUtZATawtc87YxQX0zKyn2OPqhwPiLVu64RZKQOWyCb+Wm177bGaIlWkKYNOaiTIqkLblQJLhZDoNilQcCVEFNiLWsdR8BgPTM1uv0piXFblJakJWhbRSjuHdJ179CCO6T88K2RWnaVUHI7jJbbfqjwYUT8QWzxVW9Ci3yweoNF910alU6pJiOvxlqW2gkkNC5KUtk2uUpITci5tfGihBGaMtRLfAqZMULm+yA0D9HDgHrCX2qUSu5iy2KXQHGm1PPD2guOaNTYB2vY9dPyw6YXc8ZqZyhSEVKTCkSmlPJaKWLXRqBsTfYC4A9SMAh5kyb2cZey+7Bqb0die3GLiXDJIkrVYgEJvuCQdrW2wb7DRMGQovturQXXDHCujd+nle9vLG5MyrlHPbTGYJLXtCno6UofbkrQUo3NiAqwIJPMYVOxGS9Er+YaBGlrmUmGrVHdJuAdZTt62vttcEjngGyuZ3FOrb1Iay7XZi0FKS/Higs95INwq/IX326HChku/uax5h0jnfoMU+pVMxVrZTTp8g6b62GgU/UkYl2SO9RAf8A1Dz9BgD+T8xs1RESusFKWqgkMzED9DLSBqv+0kAjl8P87DQmSlmVIpsdMqTPQwXVSHGvu0qI7oKrBIJ8B8+eIq9Hf7NMzvQKkl5zLNWTYqaUQW9xZaSNw42eVtyLHFeos/3hHRTn5lnFJDjUlhQAlsdFII5A3ANt0nw2OAlrMHLCcqyPeb1WazWNbzkctu6jMuVJ0tAcNQ1W6Wt1GLTl12arL9Odq6Q3OVGQZAtay7C/pvjYivIe1LWwWwF6W1OCyledjuN+V8dVemw6tTnYE9viRnrBaAopvY35ggjcYATm3LMLMkZs8ZUWexcxprW62ieYI/Ek9UnY4WE1TNuVzwatSVVOIk2EynkqUvpdSPiB8dleu2NKDlam1TO6o1EQ7EpdDcSZbrchxRkyOYa3VYJT18eWHfOTVEbpvvLMSiiLAVxQsOKTpJ2/Cbm9wAN97YBQhZwgR3JKmMvVtTz9wtv3e6qwJKimxFt1KUdgPiwQiwswVdBix4nuCm9VrCVOkbbIQNhffdVrHoobY6pS6JPqTEFTFap011sSmETVLSXUpKSdJUT5XSTex5YLdocypQqLH9zid7S9NZaUqCyHHENkkqNiCBsLXO1yMAUDcDLNAWptKkRIjanFWBWs23JPVSid78yTif5czIqb2gQZNQrISajBd0UxLv3cY60cNH85wjUSfG4Gwwz5JnuvyZ8CoTKq5OjhC3I9UaZSttKr2UktDSoGx6m1umDUyFDFQZnpaQJqW1MNPlBUEAnUQbHYEpH0tfAdz5BaS86S6lKEWAJTpcJ5W63vthTokni50qMoMPyI1Lit08PMp1hLxPEe2vq3JQNgeWPOba2xQYakw4yCpt4BmM1bTImrsUISPBJOtXL8PUkYY8kUNdCy7GiyVa5i7vSnDuVvLOpZ+pt8sAWiT40olLDoUtPxIOyk+qTuPmMdVSnRatAegz2Evxn06XG1ciMbWlN72F+V8L+cs2QMo0xM2el1zW4lttlkArWo+FyBsAScAmPditPDyxArtVhw3CSuMhYIPz6/MHDvlPKtLynAMOkMlCVnU44tWpbh8ScY8k5pjZuo3vOIy6wgPKaLbhBUCm3h6jDAcAMn1JUd1bJgzHE2/wA602FJ3+d/yxL8ji1EIBB+9VyPkMVB+phLy47sOWjUrQlzglSFEjY3F7DzNsS3IYIoVvB5Q/dgKTm/LEDNVFdptRR3VHU06kDUyvopPn+8XGIfBqNU7N6kcuZmbccpallyNIaF1ME7cVknbr3kHz8d/o3AfM2W6ZmanLg1aOl1s7oVyU2q1tST0OAD0bMMOoNQpMt5l5CriJNaJ4Dqztbf4HOmlW43sTvgyibIYlQYLrK3n5CXFuONps2ylIvuT5qSkDmedrA2h9Zydm3s8kSJlCdXUaQ5fjJDesKR+q81yUOmoDoeWCWV+1eMGm233FwV2AW26hT8TrfSQeK3e/XWkW5eIVPKFHi0ODKRHlKkmVMdkuOqTYqWpW4+RBGBfa7DmTcnO+wB4rZkMvL4IusJSsElI6kc/ljlJzNAnmMqPFLzUZBDTtPeRIaBItbSCHAQP5g54JIrVOYbaD9ScZAdUtftTS2tQVq7veA5Ej+rgFbKTsRzN8YZXqs+p0kw1meqU848ht240EKXyWbquB05jDrmOl+94bbTc+VAfbdS6zIjOaVJUPEclAi9wQR9MDoVZgoYXpq3tYEpbgVHaW7ZBUSEWSDyBA+WNSq5op1NbSuQ242kul1D051MdCFW5WWdZuCrYJPXAbNIpioNRemrlyp8uc3wVzVJSlLIbvpRoAFhcrPqPTA3M+bYFJgPSUTEstqOiRNZ7yeInYoZH43TuNrpTpOrlYpNd7S1VSQKdQmXKpJeJSiNHaU3HUT+t+kdtY/qJIO4OD+VOzqbUJ7Nez08mTKQAY9PFuFHtyBA2227o28SrAeuz2gTK5Umc1V2OWI7KVJo8BVzwkKJJdXc7rVe5VzJ38LVECwtjpKQkWAAHlj1gMb7qGWluOKCUIGpSibADxxEERHe1vNk2evioy/TmlsxrXSXFEXHmCr4jy2CR1w4dtsirpyq3Do8aRIE18MyUxmlLXw7EkC3IG1j5bdcJuWK9nyiUGNSqFkYNpaF1uyG1kuLPxKI1J3J89sAX/g4yNWWanHv8E7Xb9pCR/04ri1FKCUpKiByHXHzP2cyc4w63U6RlViK1JUriSmZIADWlVtgTyBNtr4v2Za4aDBamKps2c2XAl0Q29amk2JKyL7gW6YDPGqjcsuMqjS474bKi2+wpIH9IXSfkTiV5C/kHc/p14p9Hr9Nr9D950l0uxXApKVFBQdQ2IsR44l/Z+SrL4JO/GXf12vgLVjmEDOvanSsn1j3XNgzX3+El27QSE2N7C5N+nhhLl/wgCHFCHl66L91TsuxPqAnb64C4kXwqZk7Oss5iUp2bTktylf9ojHhuX8SRsfmDiVTe3avhI4NGhMFSdSC5rVcHkelxi6USYqoUiFNWAFSI6HSE8gVJBNvrgJBVOwg6yulVsEW2RMjhX9pNv3Y0kdmnaRGSluPXmg2kWAaqclIHkBYYvWOYCEN9l3aHLUEVDNCUME94KnyHDb0tY/XBajdhFLYUhdYqkmWoG5QwgMpPkTufzGLDjmAEUDLdIy9H4FHgMxUEWUUDvL9VHc/PBVaktpKlGyQLk+GPWME4aob4HMtqH5HALj3aJlBk97MNPV+w7q/djFA7SMsVGqRqdCnqdkSVaW7MLCSdz8RFuhxEOzRGTPdVQk5zcUVsutpjMpecClgg30oQQVb2uemKLk+udli6tHapEGPCnhV2FymChWrkNK1E7m+wvgKwBffHVsdpNxtjvALlMydR6XmKbX4jTiajMCkurU6SkhRBNk8uaRggiqaZ6okqK/HJXpZdUm7bvXZQvY9LKsfC+MlVkzIraHYcP2sBX3raXAlemx+C+xN7bEja+/THuJMZmxUSGwvQq+zjZQob2IKSAQb9DgB2aKo1SKPJmOJ1BhsrCLi7i+SEjzKiBiYdnm+W2yRZRcVqt47X/O+G2quHMubBSUAKp1JHtNRXe6VPEfdt38hcn1GFHs8JOXQqwOp9w3vzBO35YB+rasgyanxq9Jy+uc2kJvLfa4iQOQsTfxx5ezPkakwnpEapUKzLal8KK8yVrsL2SAbknwxr1TKFDnyi/KhIW4rmcan2Cy2T/Jze3XASTLbsLPOfX6xm+owYcJtQcUxJkJQFpGyGk3I2Ft7f34v6M5ZUQgJTmSigAWAE9oW/tYWxkPLguPd6LHmPHHBkLLY5U5vAM320yt/tLRv+Pa/xYFZj7SssUWmOS26pDnujZEeHJQ4taj6HYeZwO+wmXf/AC9GOzkLLnIwEn1OAn73bZmaUpb0Cn0xiO2CVBwlxQH9ZN/phzyF2vU+uJcj19cWlym06kureCGXR5FXwq8ifQ43BkTLqb2gJF/PHQyLl5pV24ISfEG2AZ/tplb/AGlo3/Htf4seXM5ZVWhSftLRu8CP9Oa/xYWzlCjf6uv/AOQ459jqKecZR9XDgE7K+SMi02puTK3nGi1Rsm7cb2lttsG97qGs6vTl649dqNGyBJy9JnZfn0RmpxwlSGoctv78XGpOhJ3NrkEC98OQyVQjziH+ucc+w9AI3h39VHAY+zbPVIfyXTVVuu06PPQ2WnUSJiEuHQSkKUFG9yAD88MjucssKQoN5noyVW2JnNGx8basLn2Fy6CbU9H1xz7CZdP/AHejAE6TnmilKmKrXKKiQ3+manNll4dFJJVsepSeV+ZG+NTNvaDRodMUKRWKbJnPKDbHDkoWltR5LWQbBKee9gTYY1xkPLhFvd6LXxz7B5cGwgJ+uATs45lpeW8lihZdqTE2ZPUtyfNivJctqN13UL95ROkeVztjP2bFS8rMrVzUtR/dhqGQsuf6gna1sMNMokCFEQxGYCGxyGA//9k="/>
          <p:cNvSpPr>
            <a:spLocks noChangeAspect="1" noChangeArrowheads="1"/>
          </p:cNvSpPr>
          <p:nvPr/>
        </p:nvSpPr>
        <p:spPr bwMode="auto">
          <a:xfrm>
            <a:off x="155575" y="-579438"/>
            <a:ext cx="1209675" cy="1209676"/>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22548" name="Picture 20" descr="http://t0.gstatic.com/images?q=tbn:ANd9GcS87QSVq9sXkaVVgb5rMIoCjfmZy7pA9csDYtgJyp7504uudxJOwg"/>
          <p:cNvPicPr>
            <a:picLocks noChangeAspect="1" noChangeArrowheads="1"/>
          </p:cNvPicPr>
          <p:nvPr/>
        </p:nvPicPr>
        <p:blipFill>
          <a:blip r:embed="rId4" cstate="print"/>
          <a:srcRect/>
          <a:stretch>
            <a:fillRect/>
          </a:stretch>
        </p:blipFill>
        <p:spPr bwMode="auto">
          <a:xfrm>
            <a:off x="6876256" y="3429000"/>
            <a:ext cx="1584176" cy="1457275"/>
          </a:xfrm>
          <a:prstGeom prst="rect">
            <a:avLst/>
          </a:prstGeom>
          <a:noFill/>
        </p:spPr>
      </p:pic>
      <p:pic>
        <p:nvPicPr>
          <p:cNvPr id="22550" name="Picture 22" descr="http://t2.gstatic.com/images?q=tbn:ANd9GcRXsxoW4HNuhhjvLA4KciKaVLiBSuCwW3-Ora04u4pEj-stNwwT"/>
          <p:cNvPicPr>
            <a:picLocks noChangeAspect="1" noChangeArrowheads="1"/>
          </p:cNvPicPr>
          <p:nvPr/>
        </p:nvPicPr>
        <p:blipFill>
          <a:blip r:embed="rId5" cstate="print"/>
          <a:srcRect/>
          <a:stretch>
            <a:fillRect/>
          </a:stretch>
        </p:blipFill>
        <p:spPr bwMode="auto">
          <a:xfrm>
            <a:off x="5292080" y="4869160"/>
            <a:ext cx="1584176" cy="1440159"/>
          </a:xfrm>
          <a:prstGeom prst="rect">
            <a:avLst/>
          </a:prstGeom>
          <a:noFill/>
        </p:spPr>
      </p:pic>
      <p:sp>
        <p:nvSpPr>
          <p:cNvPr id="22552" name="AutoShape 24" descr="data:image/jpeg;base64,/9j/4AAQSkZJRgABAQAAAQABAAD/2wBDAAkGBwgHBgkIBwgKCgkLDRYPDQwMDRsUFRAWIB0iIiAdHx8kKDQsJCYxJx8fLT0tMTU3Ojo6Iys/RD84QzQ5Ojf/2wBDAQoKCg0MDRoPDxo3JR8lNzc3Nzc3Nzc3Nzc3Nzc3Nzc3Nzc3Nzc3Nzc3Nzc3Nzc3Nzc3Nzc3Nzc3Nzc3Nzc3Nzf/wAARCACMAIwDASIAAhEBAxEB/8QAHAAAAgIDAQEAAAAAAAAAAAAAAAcGCAMEBQEC/8QARxAAAQMDAgQEBAIGBgYLAAAAAQIDBAAFEQYhBxIxQRNRYXEiMoGRFKEIFiNCYrEVQ1KCwdEXJJKiwvElMzZTVHN0hLLS8P/EABQBAQAAAAAAAAAAAAAAAAAAAAD/xAAUEQEAAAAAAAAAAAAAAAAAAAAA/9oADAMBAAIRAxEAPwBW6M1ZcdI3dM+3LylWz8dR+B5HkfXyPb71ajSWprdqq0N3G2OEoJ5XGlfO0vulQ8/59aqlqnS910pcDCu0ctrP/VuoyW3R5pVjf+Yra0Jq6dpC8onRFFTKyEyY+dn0b7ehGdj/AIZoLfUVydNahtupbYi4WmSl5lWyk5HM2r+yodjXWoCiiighvF22i5cPbyggczLP4hJ8uQ8x/IGq/wDCGQiNxHsjjhwkvKbz6qQpI/MirQ6iYalWG5R3wC25FcSsKOxBSRVOLVLNvuUSakZVGeQ6kefKoH/CguxRWhY7tEvtqi3S3OeJFko50K8uxB9QQQR5it+gKi3Eu/8A6t6NuM9CsPlvwmPPxFbA/TJP0qU1Xv8ASIvjkq/w7GgkR4jQeWAdlOL6Z9kj/eNAuNKWCXqa+xbTA2deV8ThGQ2kfMo+gH54FW9slqi2W1xrbAbCI0dsIQO+3c+ZPWl3wH0mLPpw3mS3/rlzAUjPVDP7o+vzfamlQFFFFAUUUUGnc7XBu0NcO5xWpUdfzNuoBB/yPrSV1vwQcbK5mkXvEQN/wD6/iHohZ6+yvvT2ooKg2G+37QV9U4yl6JISQmTFfQUhxIPRST+R6jO1WJ0VxLsOqmWmkvphXJQHNDfVgk/wKOyxsem/mBW9rzRsDV9mfivsspmhsiNKU3lTSuo364JG4qql5tU2w3qTbZwDcqI5yq5DkZ6gp9CMEe4oLog5r2q8cM+Lcu1vtWvU8hyTb1EBuU4SXGPc9VJ6eo9RtVgIkuPMjNyYj7b7DqQpt1tQUlQPcEUC/wCOl4l2/SKYFuKjIub34dSUJ5lFrlJXgfQD2JqsiutXEuGmo9w1Tbr7JcK/wDDjbEcp+ELWRlec9cAjGPI9qrlM0c1+tMyH4oZi/wBKvQ20JByj4StHXt0FA2v0ep5k6JdiLIzDlrQkZ35VALB+5V9qaNJfhEf6Pl2OVDZU3AvlvWzIQlJKUyo6innJGwKkgntnfqac+dqDkasv0fTen5l2lAFMdslKM4K1nZKR7nFVBu9xlXe5yrhPcLkmS4XHFEnqew9B0A7CmNxhulxu0uUmc0A1CkJaCEP5bjkgkIGNlukbqO/KMAdzWThbwqb1NA/pi+PONQFEpYZaOFO4JBUT2Gennj7g6uHt1jXnRlplw0obR+GQ0WkDAbUgcpSB5Ajb0xUiqAcKrOvTLmorBzOuRos8OR3XBgqQ42kj0OMYJG2c1P6Aorwml9xB4pWvSaVxInJPuvTwEL+Fr1WR09uvt1oJle71bbFAcnXaW1Gjt9VOHqeuAOpPoN6Tt249rbnuotFlQ7DScIckOlKl+vKBt7f8qU2pdSXfU00zLxMcfVk8iM4Q2PJKegH5nvmtu06F1TeIaZluskp6Mv5HCAkK9RzEZHqNqC4FFRTT/EXSt/WGoN1bRIP9RIBaXnyHNgH6E1Ks0HtLHino964Xqzait9tanqiuhufFLaVl9nI7Hrgcw89wR0pnUUFbeI3Dg2rUEl6zx3U2pMQTijuhCVAOpSSeqQQrBPQ7dK7/AA7s9+09qUWaLefBK2hMaaeQXIs2MT8yQN23Bnff8hu7ZcZmZHdjSmkPMOoKHG1jKVpOxBFfEaFHissMx2G2247YbZSlOAhAAAA8hgCg2B8tK256NvLl/nT4jA+DUEWewVKT+0a5Al3G+2M99zy7daaQ2FGaDkaZsEXTtvVBhqUpnx3XkhQHwc6irlHoM4rr4rwuJT8ygn3Ne8woEtrrQsm66jhWeHCcbgrUtxqSVlWFOLC5LyzvvjlSkHr9Mhv2uBGtlujQYbfhx47SW20jslIwP+dbfWta4yjCgvyRHekFpsqDLCcrcwPlSPM0Gvd7zarI1491nRoiD0LzgTze3nSz1Dx1tENwt2KC7ccf1zivBR9ARzH7ConqRtUm4SW3oCIc6QlahE8QTZ5G+St1ZKI6BnoMHY+dLGPa58pLqosN+QhrPiLZbK0pA6klIIx60E71Txj1Je2lR4ZRa4yhhQjElxX987j6YrmaY4Z6n1KUOMQTFiK3MmWOQY9B8yvoMetTbgbw/jTmv1lvUcOoS4UwWXE/CSOrhHffIGe4J8sPgDFAttG8HbDYiiRdMXaYN8vN4aSfRG+fc5+lMgISkAJGANgB2r6ooKcXbSmobata51lnsoyTzFglI+o2r7smtNS2JCW7XeZTLSRhLZVzoSPRKsgfarh4rXmW+HOaU3NisSELSUqS62FAg9RvQViXxg1sqK2yLo2laCSXkxm+defPIx9gK2bTxg1m28hh2czK8VxKeZ2KgqTk42CeXNSri3wpiRLe9ftMs+ClhJXKhpV8IQNytHljqR0x08jxNPcGLldLNDu8e72xfjtpfaZWlwoUDuEqOAR5Hbbegm1i4kuM3ZtnUl+gR2OUlxl+1Px3t843JKRvjPXv701I77Ulht+O4hxl1IW2tCshSSMgg9wRSOas+pNMJ8CUzfocYcqQ5aXUz4vv4Dg5kjf19BtThtpksWaIiXJMqV4SQ5ILIa8Q43PJ+77UGe5XKPbor0mU6hphlJW44s4SgDzpYJ1zddRy3JNufi2+xMSEx1KkEiRIcUDgJGMJ7nH8O56gcnjjepanY9nitPKjoCXXVIQSHHVEhCMjy648yPIVltPCmROfVPu5THhuguRoa3V+LHWUowolBAJyncZzgDeg7F1b1a9e7TCsyVsK8Hx7iXWWwylJc+EA4PxYCgQknqN+9SDVL0iFZTNtjLyHi8lJKEqQ40lR5eYADcJJCsKBGM5B6VKm5HIhKVAkgAHeuJrSRFj2KTc35LsZURpRQ6lClhBJG5QPmGwz6E9s0Eb0fxIW/dlWDVLSItwS54bchOA26TjlSd9lEEYI2V2xkCmDcIqZ8B+K4462l9soK2VlC0gjGUqHQ+tIuxcP5Um1iTJnxVTZkBTrgfXz+B4g5kOFQwoLB5VZ3GyvLJa/D+7vXXT6ETHA7MhOKiyHB/WqRsHP7wwr60EWtvDIPyXGLk1HhWJt3LVuhLJVKwdlyHCMq8+XoP5zm621adNTLdY22IrhirajIA5G0KKSE7DoM46V1qKDj6PtS7Hpe12t7k8aLGQ24WzlJXj4sfXNdiiigKKKKAoqNq17pJPXUdr+klJrQm8U9Fwzhy+Mr/8AJQtz/wCINBMXEJWkoUkKSoYIPQitCxWaDYLci32xosxUKWpDfMTy8yiogZ7ZJqFPcadGtxvFRKlOuZP7FMZQV9zgfn3qJX3jt+JZ/D2OA5DW4cGZI5XC0nbdLY2UevU496B5ZFaco5dxnGMUi9O8R5jDa3nb/BiokLKnH7kl2XIcwcDDTeEtjH7o/Pc04rVeYV+iCfbluOR1nlClsrbyQB2UAcb9aDShpUxPnF1Bda8dE0hKCVAAKRgAZzylsHHXc98V3OYvrBTuD8pHlUD4rXqfp/Trcu1KdZkfjEJU+30Q0vmJ5gQQRzJxv5jzwcvDniDHv624N18OPd1cwSlCSG3wN8pO+DjPwk52J6UE+EXbdZz7VFOI93GndLzH8jx30GPGwAr9ooHBwdiB8x9BUtfdU2E8uDnvUW4l6elap0uY0BxCJLTiX0JWNnCnPw57Zz1oKxyZs2NcFvKmyVl45cWXlZWDsQo53286d3ASe48LrCXkoZSypCycnCi5t+R+/pUJncLb2bBNutwU1EMNhTyYw/auOYGSDynCeg7n8t2DwHtK4mnFXB5BS5PWCnmGCW0DlT9M85HvQMO/XNuzWqRcHWXXkMJ5i21jmVvjbJA+5qtupuIF4kSHnY90nhLjilMBNwGWAD0IaSlJz5HIx59S+ddaam6oix4TFwjxIiV873iQkvrJHy8vMcJ79s1ERwL0+tnEm53Nx3AHiBTaQOvQcv8AnQJxniHq9hznb1BOz/EsK/Iiu9H41axaiJZW/DeWnq+5GHOffBCfyrka10K9prUjFliy0XJ2SAWUsjDmScAKTk4P1ps6Y4I2Ni1NfrF4sq4K+J3wnihCP4RjrjzoFvM4za1kFPhT48bH/cxUHP8AtBVav+ljXB3N+Xn0jMj/AIKdquDmiSABbHk+olu//asR4LaL/wDByh/7pVBWaNFflvpYiNOPvKOEttIKlH2AqY27hNrSelKhaDHQoAgyXUI6+mc/lVn7daLZa0cltt8SGj+zHYS2PyFbmKCpmreG+o9KRETLiw05FUeVT0ZZWls9ubYEZ8+laeidHXLWN0MK3ciENgKfeczytJJx26nrgd8VbmZFYmxXosppDrDyChxtYyFJIwQRS40hoxeiuIjjVpckLs9wguLUlxOQ0tC08qebG/zHHfBPXrQcyx8Co8B9EiRqSb46PlVCbDCk5GCObKj3I7dan9l03B03ELEAyFhw8zjkh5Ti1EDA3J29hUir5WErTg9DQcK8WmLfLY/b5rSXG3UFJSo4BB7ZHToCD2IBquGpIE3R1+XBkGXHLSuaJLGUKWnbCgpPcZwSD1zVnnGy2cncdAa1p8OHcmEs3KHHmNJUFJS+2F8qh0Iz0PrQQzhRdNUX9mQ9e3AuA1hDSn2Ch5a9jkHYFIB7gknv5sSSoJa8Md+3pWoC6jZt5YSNgDykD22zQ3EU+rLrji0nrkgD22xmg0LxDVd7c/bkOqbafIRJdQejWfiQD5qHw7dMk9hnp2yM1FjttMNJaYZQG2kIGAlIGAAPLFbC2B4aG2gEoT2G2BWUJCUYA2AoMS5kZEpqKt9sSHUqW20VDmUlOOYgdwMjPvWVY50lIUQSOo6iq8anuS9NawVb7i/IQY02W5HfSspxGlIPQ/wrOfemlwn1Z+tOnk86F+LBQ0w86s7uueGCpWO2+aDsac0fZtOKddt0YmU8Sp6W+suvOk9crVv9BtXfoooCiiigKKKKArzG9e18OLShClKOABkk+VBx9X6kh6Ws7lxnfEOZLbTQUEqdWTgJBO3qT2AJpPSuMN7Upxtv+j8JlHeMeZRQBkIRzbFORu4RvzfCNqhnFDWLmr9ROOpV/wBHxSpuEjH7vdZ9VYB9sVm4Q6RZ1ZqfknjmgQ2/GfRuPE7JTn1PX0BoHhw+1RetUftpMOMLchshc1CVID7xOeVpKtyhI2Kj1PSpophtXVOPavWGmmGUMsNpbbbSEoQkYCQOwFZKCM3y/MWq7WmA0wl43Bb6PF59mi22VbjvuMY2qM8PddXLUMqxQ5Qjqck26RLmFDZSRyvltvHYfKc/4UvNT3tFj1LOb8cpei3S5OpjkFQBdjpDavYrKtvU1IeArkede57zTYAgW2PFZ2wQCSpw/VzJ+tA7qKM1HNYL1RHYZlaVRBkKaJL8SUkgvJ8kKBAB69fPrtigWf6SFla8G131OznP+Ec9RhS0/bC/vWt+jXNbROvkFb+FuNtOtMlXUJKgogf3k1G+KuvbnqVTNnn2o2sQned6O4rmWXeXGckDAAJx55zUY0JfVaa1Zb7oVKDLTnK+Ek/E2rZW3fAOcegoLh0VjYebfZQ6ytK21jKVoOQodiDWSgKKKKAoorFJkMxmXHpDqGmm0lS3FqwlKR1JPag+1rShJUpQSkDJJOwFV54xcSlXiQqy6dlrTbUBSZL7SsCUT2B7oHT+LJ7Yzh4r8UXb8p6zWFxTVqB5XXxsqVjt6I/n7VGeHOh5ms7uG0czNvYIVKkY+Uf2U/xHt5daD40jw/1Dq6O5KtcZtMZB5fGfXyIUryG2+Kn+i+G3EGwy31W66QbSl4cjznwvKWBuMJKSOvqKdtpt0S026PAgMpZix0BDaBvgD17n1PWtug5enoVwg21ti7XNdylgkrkqZS3zegSnbA+9dSiigqnxoSpviXegU8oUppQ26gtIrHwqvN7teozH06w2/MuDRjpQ8TyIOQQ4rHZOCfbNTD9JKCwzebRORs/IYcbc9QhQ5T/vn7V2v0c7C01a59+dQC++5+HaUR8qE4Kse5I/2RQNTT0SfCtMdi7zzPmpT+2kFARzKJzsAAMDoPaulRRQc+7WS13pgs3aBHltnbDzYVj2PUfSkzxE4MiKy5c9HpccCN3LepXMcebZO5x15Tk9cdhT2rwjNBVfh3xHuGjpDbK+eVaFrJdi53Rnqpsnoe+Oh9OtWXsN8t2oLc3cLTKRIjuDqnqk+Sh1B9DSe42cOAjx9T2NnCd13COgbDzdH/F9/OlRprUt10vPE2zylMuHAWjGUOAfuqHcfmO2KC5VFQTh3xJtusGfAWBDuiBlcZStlj+0g9x6dR+dToHNBgnzY0CI7LmPoYjspK3HFqwEgd6rVxS4lyNWvKt9uLkezNq2SdlSSOil+nkn6nfGOhx71Hc39SrsKn+W3RkoWGUDHOojOVeeM7dqVWeZQzQdPTljm6jvMa1wGyt99YHN2bT3UfQDera6S05C0vZI9rt6P2bQytw/M6s9VH1J+3Sl3+jxZYLWnpN6DWZ77ymC6rflQnB5U+QJ3PngeVN6gKKKKAooooK8fpHXBD+prdBQrKo0UqWPIrV/kkVPuACwvh82n+xKdB+4NJjjCtTnEi9qV1DqE/QNoA/lTi/R7/7Bq/8AWOfyFAzqxrdShWFH39Nif8KyVjcaQs5UM7Y60Hvit5I5xkdR5UeK3nHOM+//AO8xXyW05J3322NeBlA6A7evt/kKD5fcStC0JKSSCNxkHz2qu3FnhyuyyxdbGwDbZToStlB2jOKOAPRJJGOwJx5VYzwUFKQckD1rHIiMPtLaebS42scqkq3BFBTNLc62XBKmS43JjLStK2lZKFdQQR96cWn+Ohh2tqPqO2SJE9vZTzHKgODsopOMHzxt/Kl/xCZGnda3i2W1ahGbdCkBYBI5kJJGwHnj6Cou865JX4j6iteMZ6UH/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2554" name="AutoShape 26" descr="data:image/jpeg;base64,/9j/4AAQSkZJRgABAQAAAQABAAD/2wBDAAkGBwgHBgkIBwgKCgkLDRYPDQwMDRsUFRAWIB0iIiAdHx8kKDQsJCYxJx8fLT0tMTU3Ojo6Iys/RD84QzQ5Ojf/2wBDAQoKCg0MDRoPDxo3JR8lNzc3Nzc3Nzc3Nzc3Nzc3Nzc3Nzc3Nzc3Nzc3Nzc3Nzc3Nzc3Nzc3Nzc3Nzc3Nzc3Nzf/wAARCACMAIwDASIAAhEBAxEB/8QAHAAAAgIDAQEAAAAAAAAAAAAAAAcGCAMEBQEC/8QARxAAAQMDAgQEBAIGBgYLAAAAAQIDBAAFEQYhBxIxQRNRYXEiMoGRFKEIFiNCYrEVQ1KCwdEXJJKiwvElMzZTVHN0hLLS8P/EABQBAQAAAAAAAAAAAAAAAAAAAAD/xAAUEQEAAAAAAAAAAAAAAAAAAAAA/9oADAMBAAIRAxEAPwBW6M1ZcdI3dM+3LylWz8dR+B5HkfXyPb71ajSWprdqq0N3G2OEoJ5XGlfO0vulQ8/59aqlqnS910pcDCu0ctrP/VuoyW3R5pVjf+Yra0Jq6dpC8onRFFTKyEyY+dn0b7ehGdj/AIZoLfUVydNahtupbYi4WmSl5lWyk5HM2r+yodjXWoCiiighvF22i5cPbyggczLP4hJ8uQ8x/IGq/wDCGQiNxHsjjhwkvKbz6qQpI/MirQ6iYalWG5R3wC25FcSsKOxBSRVOLVLNvuUSakZVGeQ6kefKoH/CguxRWhY7tEvtqi3S3OeJFko50K8uxB9QQQR5it+gKi3Eu/8A6t6NuM9CsPlvwmPPxFbA/TJP0qU1Xv8ASIvjkq/w7GgkR4jQeWAdlOL6Z9kj/eNAuNKWCXqa+xbTA2deV8ThGQ2kfMo+gH54FW9slqi2W1xrbAbCI0dsIQO+3c+ZPWl3wH0mLPpw3mS3/rlzAUjPVDP7o+vzfamlQFFFFAUUUUGnc7XBu0NcO5xWpUdfzNuoBB/yPrSV1vwQcbK5mkXvEQN/wD6/iHohZ6+yvvT2ooKg2G+37QV9U4yl6JISQmTFfQUhxIPRST+R6jO1WJ0VxLsOqmWmkvphXJQHNDfVgk/wKOyxsem/mBW9rzRsDV9mfivsspmhsiNKU3lTSuo364JG4qql5tU2w3qTbZwDcqI5yq5DkZ6gp9CMEe4oLog5r2q8cM+Lcu1vtWvU8hyTb1EBuU4SXGPc9VJ6eo9RtVgIkuPMjNyYj7b7DqQpt1tQUlQPcEUC/wCOl4l2/SKYFuKjIub34dSUJ5lFrlJXgfQD2JqsiutXEuGmo9w1Tbr7JcK/wDDjbEcp+ELWRlec9cAjGPI9qrlM0c1+tMyH4oZi/wBKvQ20JByj4StHXt0FA2v0ep5k6JdiLIzDlrQkZ35VALB+5V9qaNJfhEf6Pl2OVDZU3AvlvWzIQlJKUyo6innJGwKkgntnfqac+dqDkasv0fTen5l2lAFMdslKM4K1nZKR7nFVBu9xlXe5yrhPcLkmS4XHFEnqew9B0A7CmNxhulxu0uUmc0A1CkJaCEP5bjkgkIGNlukbqO/KMAdzWThbwqb1NA/pi+PONQFEpYZaOFO4JBUT2Gennj7g6uHt1jXnRlplw0obR+GQ0WkDAbUgcpSB5Ajb0xUiqAcKrOvTLmorBzOuRos8OR3XBgqQ42kj0OMYJG2c1P6Aorwml9xB4pWvSaVxInJPuvTwEL+Fr1WR09uvt1oJle71bbFAcnXaW1Gjt9VOHqeuAOpPoN6Tt249rbnuotFlQ7DScIckOlKl+vKBt7f8qU2pdSXfU00zLxMcfVk8iM4Q2PJKegH5nvmtu06F1TeIaZluskp6Mv5HCAkK9RzEZHqNqC4FFRTT/EXSt/WGoN1bRIP9RIBaXnyHNgH6E1Ks0HtLHino964Xqzait9tanqiuhufFLaVl9nI7Hrgcw89wR0pnUUFbeI3Dg2rUEl6zx3U2pMQTijuhCVAOpSSeqQQrBPQ7dK7/AA7s9+09qUWaLefBK2hMaaeQXIs2MT8yQN23Bnff8hu7ZcZmZHdjSmkPMOoKHG1jKVpOxBFfEaFHissMx2G2247YbZSlOAhAAAA8hgCg2B8tK256NvLl/nT4jA+DUEWewVKT+0a5Al3G+2M99zy7daaQ2FGaDkaZsEXTtvVBhqUpnx3XkhQHwc6irlHoM4rr4rwuJT8ygn3Ne8woEtrrQsm66jhWeHCcbgrUtxqSVlWFOLC5LyzvvjlSkHr9Mhv2uBGtlujQYbfhx47SW20jslIwP+dbfWta4yjCgvyRHekFpsqDLCcrcwPlSPM0Gvd7zarI1491nRoiD0LzgTze3nSz1Dx1tENwt2KC7ccf1zivBR9ARzH7ConqRtUm4SW3oCIc6QlahE8QTZ5G+St1ZKI6BnoMHY+dLGPa58pLqosN+QhrPiLZbK0pA6klIIx60E71Txj1Je2lR4ZRa4yhhQjElxX987j6YrmaY4Z6n1KUOMQTFiK3MmWOQY9B8yvoMetTbgbw/jTmv1lvUcOoS4UwWXE/CSOrhHffIGe4J8sPgDFAttG8HbDYiiRdMXaYN8vN4aSfRG+fc5+lMgISkAJGANgB2r6ooKcXbSmobata51lnsoyTzFglI+o2r7smtNS2JCW7XeZTLSRhLZVzoSPRKsgfarh4rXmW+HOaU3NisSELSUqS62FAg9RvQViXxg1sqK2yLo2laCSXkxm+defPIx9gK2bTxg1m28hh2czK8VxKeZ2KgqTk42CeXNSri3wpiRLe9ftMs+ClhJXKhpV8IQNytHljqR0x08jxNPcGLldLNDu8e72xfjtpfaZWlwoUDuEqOAR5Hbbegm1i4kuM3ZtnUl+gR2OUlxl+1Px3t843JKRvjPXv701I77Ulht+O4hxl1IW2tCshSSMgg9wRSOas+pNMJ8CUzfocYcqQ5aXUz4vv4Dg5kjf19BtThtpksWaIiXJMqV4SQ5ILIa8Q43PJ+77UGe5XKPbor0mU6hphlJW44s4SgDzpYJ1zddRy3JNufi2+xMSEx1KkEiRIcUDgJGMJ7nH8O56gcnjjepanY9nitPKjoCXXVIQSHHVEhCMjy648yPIVltPCmROfVPu5THhuguRoa3V+LHWUowolBAJyncZzgDeg7F1b1a9e7TCsyVsK8Hx7iXWWwylJc+EA4PxYCgQknqN+9SDVL0iFZTNtjLyHi8lJKEqQ40lR5eYADcJJCsKBGM5B6VKm5HIhKVAkgAHeuJrSRFj2KTc35LsZURpRQ6lClhBJG5QPmGwz6E9s0Eb0fxIW/dlWDVLSItwS54bchOA26TjlSd9lEEYI2V2xkCmDcIqZ8B+K4462l9soK2VlC0gjGUqHQ+tIuxcP5Um1iTJnxVTZkBTrgfXz+B4g5kOFQwoLB5VZ3GyvLJa/D+7vXXT6ETHA7MhOKiyHB/WqRsHP7wwr60EWtvDIPyXGLk1HhWJt3LVuhLJVKwdlyHCMq8+XoP5zm621adNTLdY22IrhirajIA5G0KKSE7DoM46V1qKDj6PtS7Hpe12t7k8aLGQ24WzlJXj4sfXNdiiigKKKKAoqNq17pJPXUdr+klJrQm8U9Fwzhy+Mr/8AJQtz/wCINBMXEJWkoUkKSoYIPQitCxWaDYLci32xosxUKWpDfMTy8yiogZ7ZJqFPcadGtxvFRKlOuZP7FMZQV9zgfn3qJX3jt+JZ/D2OA5DW4cGZI5XC0nbdLY2UevU496B5ZFaco5dxnGMUi9O8R5jDa3nb/BiokLKnH7kl2XIcwcDDTeEtjH7o/Pc04rVeYV+iCfbluOR1nlClsrbyQB2UAcb9aDShpUxPnF1Bda8dE0hKCVAAKRgAZzylsHHXc98V3OYvrBTuD8pHlUD4rXqfp/Trcu1KdZkfjEJU+30Q0vmJ5gQQRzJxv5jzwcvDniDHv624N18OPd1cwSlCSG3wN8pO+DjPwk52J6UE+EXbdZz7VFOI93GndLzH8jx30GPGwAr9ooHBwdiB8x9BUtfdU2E8uDnvUW4l6elap0uY0BxCJLTiX0JWNnCnPw57Zz1oKxyZs2NcFvKmyVl45cWXlZWDsQo53286d3ASe48LrCXkoZSypCycnCi5t+R+/pUJncLb2bBNutwU1EMNhTyYw/auOYGSDynCeg7n8t2DwHtK4mnFXB5BS5PWCnmGCW0DlT9M85HvQMO/XNuzWqRcHWXXkMJ5i21jmVvjbJA+5qtupuIF4kSHnY90nhLjilMBNwGWAD0IaSlJz5HIx59S+ddaam6oix4TFwjxIiV873iQkvrJHy8vMcJ79s1ERwL0+tnEm53Nx3AHiBTaQOvQcv8AnQJxniHq9hznb1BOz/EsK/Iiu9H41axaiJZW/DeWnq+5GHOffBCfyrka10K9prUjFliy0XJ2SAWUsjDmScAKTk4P1ps6Y4I2Ni1NfrF4sq4K+J3wnihCP4RjrjzoFvM4za1kFPhT48bH/cxUHP8AtBVav+ljXB3N+Xn0jMj/AIKdquDmiSABbHk+olu//asR4LaL/wDByh/7pVBWaNFflvpYiNOPvKOEttIKlH2AqY27hNrSelKhaDHQoAgyXUI6+mc/lVn7daLZa0cltt8SGj+zHYS2PyFbmKCpmreG+o9KRETLiw05FUeVT0ZZWls9ubYEZ8+laeidHXLWN0MK3ciENgKfeczytJJx26nrgd8VbmZFYmxXosppDrDyChxtYyFJIwQRS40hoxeiuIjjVpckLs9wguLUlxOQ0tC08qebG/zHHfBPXrQcyx8Co8B9EiRqSb46PlVCbDCk5GCObKj3I7dan9l03B03ELEAyFhw8zjkh5Ti1EDA3J29hUir5WErTg9DQcK8WmLfLY/b5rSXG3UFJSo4BB7ZHToCD2IBquGpIE3R1+XBkGXHLSuaJLGUKWnbCgpPcZwSD1zVnnGy2cncdAa1p8OHcmEs3KHHmNJUFJS+2F8qh0Iz0PrQQzhRdNUX9mQ9e3AuA1hDSn2Ch5a9jkHYFIB7gknv5sSSoJa8Md+3pWoC6jZt5YSNgDykD22zQ3EU+rLrji0nrkgD22xmg0LxDVd7c/bkOqbafIRJdQejWfiQD5qHw7dMk9hnp2yM1FjttMNJaYZQG2kIGAlIGAAPLFbC2B4aG2gEoT2G2BWUJCUYA2AoMS5kZEpqKt9sSHUqW20VDmUlOOYgdwMjPvWVY50lIUQSOo6iq8anuS9NawVb7i/IQY02W5HfSspxGlIPQ/wrOfemlwn1Z+tOnk86F+LBQ0w86s7uueGCpWO2+aDsac0fZtOKddt0YmU8Sp6W+suvOk9crVv9BtXfoooCiiigKKKKArzG9e18OLShClKOABkk+VBx9X6kh6Ws7lxnfEOZLbTQUEqdWTgJBO3qT2AJpPSuMN7Upxtv+j8JlHeMeZRQBkIRzbFORu4RvzfCNqhnFDWLmr9ROOpV/wBHxSpuEjH7vdZ9VYB9sVm4Q6RZ1ZqfknjmgQ2/GfRuPE7JTn1PX0BoHhw+1RetUftpMOMLchshc1CVID7xOeVpKtyhI2Kj1PSpophtXVOPavWGmmGUMsNpbbbSEoQkYCQOwFZKCM3y/MWq7WmA0wl43Bb6PF59mi22VbjvuMY2qM8PddXLUMqxQ5Qjqck26RLmFDZSRyvltvHYfKc/4UvNT3tFj1LOb8cpei3S5OpjkFQBdjpDavYrKtvU1IeArkede57zTYAgW2PFZ2wQCSpw/VzJ+tA7qKM1HNYL1RHYZlaVRBkKaJL8SUkgvJ8kKBAB69fPrtigWf6SFla8G131OznP+Ec9RhS0/bC/vWt+jXNbROvkFb+FuNtOtMlXUJKgogf3k1G+KuvbnqVTNnn2o2sQned6O4rmWXeXGckDAAJx55zUY0JfVaa1Zb7oVKDLTnK+Ek/E2rZW3fAOcegoLh0VjYebfZQ6ytK21jKVoOQodiDWSgKKKKAoorFJkMxmXHpDqGmm0lS3FqwlKR1JPag+1rShJUpQSkDJJOwFV54xcSlXiQqy6dlrTbUBSZL7SsCUT2B7oHT+LJ7Yzh4r8UXb8p6zWFxTVqB5XXxsqVjt6I/n7VGeHOh5ms7uG0czNvYIVKkY+Uf2U/xHt5daD40jw/1Dq6O5KtcZtMZB5fGfXyIUryG2+Kn+i+G3EGwy31W66QbSl4cjznwvKWBuMJKSOvqKdtpt0S026PAgMpZix0BDaBvgD17n1PWtug5enoVwg21ti7XNdylgkrkqZS3zegSnbA+9dSiigqnxoSpviXegU8oUppQ26gtIrHwqvN7teozH06w2/MuDRjpQ8TyIOQQ4rHZOCfbNTD9JKCwzebRORs/IYcbc9QhQ5T/vn7V2v0c7C01a59+dQC++5+HaUR8qE4Kse5I/2RQNTT0SfCtMdi7zzPmpT+2kFARzKJzsAAMDoPaulRRQc+7WS13pgs3aBHltnbDzYVj2PUfSkzxE4MiKy5c9HpccCN3LepXMcebZO5x15Tk9cdhT2rwjNBVfh3xHuGjpDbK+eVaFrJdi53Rnqpsnoe+Oh9OtWXsN8t2oLc3cLTKRIjuDqnqk+Sh1B9DSe42cOAjx9T2NnCd13COgbDzdH/F9/OlRprUt10vPE2zylMuHAWjGUOAfuqHcfmO2KC5VFQTh3xJtusGfAWBDuiBlcZStlj+0g9x6dR+dToHNBgnzY0CI7LmPoYjspK3HFqwEgd6rVxS4lyNWvKt9uLkezNq2SdlSSOil+nkn6nfGOhx71Hc39SrsKn+W3RkoWGUDHOojOVeeM7dqVWeZQzQdPTljm6jvMa1wGyt99YHN2bT3UfQDera6S05C0vZI9rt6P2bQytw/M6s9VH1J+3Sl3+jxZYLWnpN6DWZ77ymC6rflQnB5U+QJ3PngeVN6gKKKKAooooK8fpHXBD+prdBQrKo0UqWPIrV/kkVPuACwvh82n+xKdB+4NJjjCtTnEi9qV1DqE/QNoA/lTi/R7/7Bq/8AWOfyFAzqxrdShWFH39Nif8KyVjcaQs5UM7Y60Hvit5I5xkdR5UeK3nHOM+//AO8xXyW05J3322NeBlA6A7evt/kKD5fcStC0JKSSCNxkHz2qu3FnhyuyyxdbGwDbZToStlB2jOKOAPRJJGOwJx5VYzwUFKQckD1rHIiMPtLaebS42scqkq3BFBTNLc62XBKmS43JjLStK2lZKFdQQR96cWn+Ohh2tqPqO2SJE9vZTzHKgODsopOMHzxt/Kl/xCZGnda3i2W1ahGbdCkBYBI5kJJGwHnj6Cou865JX4j6iteMZ6UH/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22556" name="Picture 28" descr="http://t3.gstatic.com/images?q=tbn:ANd9GcS-fNeK-d5h80lKDMh9cOyss9D8rkPoNWaYLQVjHV2eeo_-gn38"/>
          <p:cNvPicPr>
            <a:picLocks noChangeAspect="1" noChangeArrowheads="1"/>
          </p:cNvPicPr>
          <p:nvPr/>
        </p:nvPicPr>
        <p:blipFill>
          <a:blip r:embed="rId6" cstate="print"/>
          <a:srcRect/>
          <a:stretch>
            <a:fillRect/>
          </a:stretch>
        </p:blipFill>
        <p:spPr bwMode="auto">
          <a:xfrm>
            <a:off x="6876256" y="4869160"/>
            <a:ext cx="1584175" cy="144016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err="1" smtClean="0">
                <a:solidFill>
                  <a:schemeClr val="bg1"/>
                </a:solidFill>
              </a:rPr>
              <a:t>Fases</a:t>
            </a:r>
            <a:r>
              <a:rPr lang="en-US" b="1" dirty="0" smtClean="0">
                <a:solidFill>
                  <a:schemeClr val="bg1"/>
                </a:solidFill>
              </a:rPr>
              <a:t> de XP</a:t>
            </a:r>
            <a:endParaRPr lang="es-EC" b="1" dirty="0">
              <a:solidFill>
                <a:schemeClr val="bg1"/>
              </a:solidFill>
            </a:endParaRPr>
          </a:p>
        </p:txBody>
      </p:sp>
      <p:graphicFrame>
        <p:nvGraphicFramePr>
          <p:cNvPr id="6" name="5 Marcador de contenido"/>
          <p:cNvGraphicFramePr>
            <a:graphicFrameLocks noGrp="1"/>
          </p:cNvGraphicFramePr>
          <p:nvPr>
            <p:ph idx="1"/>
          </p:nvPr>
        </p:nvGraphicFramePr>
        <p:xfrm>
          <a:off x="467544" y="155679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74999"/>
            <a:ext cx="7772400" cy="1470025"/>
          </a:xfrm>
        </p:spPr>
        <p:txBody>
          <a:bodyPr/>
          <a:lstStyle/>
          <a:p>
            <a:r>
              <a:rPr lang="es-ES" b="1" dirty="0" smtClean="0">
                <a:solidFill>
                  <a:schemeClr val="bg1"/>
                </a:solidFill>
              </a:rPr>
              <a:t>La solución</a:t>
            </a:r>
            <a:endParaRPr lang="es-ES" b="1" dirty="0">
              <a:solidFill>
                <a:schemeClr val="bg1"/>
              </a:solidFill>
            </a:endParaRPr>
          </a:p>
        </p:txBody>
      </p:sp>
    </p:spTree>
    <p:extLst>
      <p:ext uri="{BB962C8B-B14F-4D97-AF65-F5344CB8AC3E}">
        <p14:creationId xmlns="" xmlns:p14="http://schemas.microsoft.com/office/powerpoint/2010/main" val="7539957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solidFill>
                  <a:schemeClr val="bg1"/>
                </a:solidFill>
              </a:rPr>
              <a:t>Roles en XP</a:t>
            </a:r>
            <a:endParaRPr lang="es-EC" b="1" dirty="0">
              <a:solidFill>
                <a:schemeClr val="bg1"/>
              </a:solidFill>
            </a:endParaRPr>
          </a:p>
        </p:txBody>
      </p:sp>
      <p:pic>
        <p:nvPicPr>
          <p:cNvPr id="23555" name="Picture 3"/>
          <p:cNvPicPr>
            <a:picLocks noChangeAspect="1" noChangeArrowheads="1"/>
          </p:cNvPicPr>
          <p:nvPr/>
        </p:nvPicPr>
        <p:blipFill>
          <a:blip r:embed="rId3" cstate="print"/>
          <a:srcRect/>
          <a:stretch>
            <a:fillRect/>
          </a:stretch>
        </p:blipFill>
        <p:spPr bwMode="auto">
          <a:xfrm>
            <a:off x="1187624" y="2132856"/>
            <a:ext cx="6688490" cy="3384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err="1" smtClean="0">
                <a:solidFill>
                  <a:schemeClr val="bg1"/>
                </a:solidFill>
              </a:rPr>
              <a:t>Reglas</a:t>
            </a:r>
            <a:r>
              <a:rPr lang="en-US" b="1" dirty="0" smtClean="0">
                <a:solidFill>
                  <a:schemeClr val="bg1"/>
                </a:solidFill>
              </a:rPr>
              <a:t> y </a:t>
            </a:r>
            <a:r>
              <a:rPr lang="en-US" b="1" dirty="0" err="1" smtClean="0">
                <a:solidFill>
                  <a:schemeClr val="bg1"/>
                </a:solidFill>
              </a:rPr>
              <a:t>prácticas</a:t>
            </a:r>
            <a:r>
              <a:rPr lang="en-US" b="1" dirty="0" smtClean="0">
                <a:solidFill>
                  <a:schemeClr val="bg1"/>
                </a:solidFill>
              </a:rPr>
              <a:t> de XP</a:t>
            </a:r>
            <a:endParaRPr lang="es-EC" b="1" dirty="0">
              <a:solidFill>
                <a:schemeClr val="bg1"/>
              </a:solidFill>
            </a:endParaRPr>
          </a:p>
        </p:txBody>
      </p:sp>
      <p:graphicFrame>
        <p:nvGraphicFramePr>
          <p:cNvPr id="4" name="3 Marcador de contenido"/>
          <p:cNvGraphicFramePr>
            <a:graphicFrameLocks noGrp="1"/>
          </p:cNvGraphicFramePr>
          <p:nvPr>
            <p:ph idx="1"/>
          </p:nvPr>
        </p:nvGraphicFramePr>
        <p:xfrm>
          <a:off x="1907704" y="1628800"/>
          <a:ext cx="5266928" cy="2377440"/>
        </p:xfrm>
        <a:graphic>
          <a:graphicData uri="http://schemas.openxmlformats.org/drawingml/2006/table">
            <a:tbl>
              <a:tblPr firstRow="1" bandRow="1">
                <a:tableStyleId>{5C22544A-7EE6-4342-B048-85BDC9FD1C3A}</a:tableStyleId>
              </a:tblPr>
              <a:tblGrid>
                <a:gridCol w="1619594"/>
                <a:gridCol w="3647334"/>
              </a:tblGrid>
              <a:tr h="370840">
                <a:tc>
                  <a:txBody>
                    <a:bodyPr/>
                    <a:lstStyle/>
                    <a:p>
                      <a:pPr>
                        <a:lnSpc>
                          <a:spcPct val="200000"/>
                        </a:lnSpc>
                      </a:pPr>
                      <a:r>
                        <a:rPr lang="en-US" dirty="0" err="1" smtClean="0"/>
                        <a:t>Tarea</a:t>
                      </a:r>
                      <a:endParaRPr lang="es-EC" dirty="0"/>
                    </a:p>
                  </a:txBody>
                  <a:tcPr/>
                </a:tc>
                <a:tc>
                  <a:txBody>
                    <a:bodyPr/>
                    <a:lstStyle/>
                    <a:p>
                      <a:pPr>
                        <a:lnSpc>
                          <a:spcPct val="200000"/>
                        </a:lnSpc>
                      </a:pPr>
                      <a:r>
                        <a:rPr lang="en-US" dirty="0" err="1" smtClean="0"/>
                        <a:t>Regla</a:t>
                      </a:r>
                      <a:r>
                        <a:rPr lang="en-US" dirty="0" smtClean="0"/>
                        <a:t> / </a:t>
                      </a:r>
                      <a:r>
                        <a:rPr lang="en-US" dirty="0" err="1" smtClean="0"/>
                        <a:t>Práctica</a:t>
                      </a:r>
                      <a:endParaRPr lang="es-EC" dirty="0"/>
                    </a:p>
                  </a:txBody>
                  <a:tcPr/>
                </a:tc>
              </a:tr>
              <a:tr h="370840">
                <a:tc>
                  <a:txBody>
                    <a:bodyPr/>
                    <a:lstStyle/>
                    <a:p>
                      <a:pPr>
                        <a:lnSpc>
                          <a:spcPct val="200000"/>
                        </a:lnSpc>
                      </a:pPr>
                      <a:r>
                        <a:rPr lang="en-US" b="1" dirty="0" err="1" smtClean="0"/>
                        <a:t>Planificación</a:t>
                      </a:r>
                      <a:endParaRPr lang="es-EC" b="1" dirty="0"/>
                    </a:p>
                  </a:txBody>
                  <a:tcPr/>
                </a:tc>
                <a:tc>
                  <a:txBody>
                    <a:bodyPr/>
                    <a:lstStyle/>
                    <a:p>
                      <a:pPr>
                        <a:lnSpc>
                          <a:spcPct val="200000"/>
                        </a:lnSpc>
                        <a:buFontTx/>
                        <a:buChar char="-"/>
                      </a:pPr>
                      <a:r>
                        <a:rPr lang="en-US" dirty="0" smtClean="0"/>
                        <a:t> </a:t>
                      </a:r>
                      <a:r>
                        <a:rPr lang="en-US" dirty="0" err="1" smtClean="0"/>
                        <a:t>Historias</a:t>
                      </a:r>
                      <a:r>
                        <a:rPr lang="en-US" dirty="0" smtClean="0"/>
                        <a:t> de </a:t>
                      </a:r>
                      <a:r>
                        <a:rPr lang="en-US" dirty="0" err="1" smtClean="0"/>
                        <a:t>usuario</a:t>
                      </a:r>
                      <a:endParaRPr lang="en-US" baseline="0" dirty="0" smtClean="0"/>
                    </a:p>
                    <a:p>
                      <a:pPr>
                        <a:lnSpc>
                          <a:spcPct val="200000"/>
                        </a:lnSpc>
                        <a:buFontTx/>
                        <a:buChar char="-"/>
                      </a:pPr>
                      <a:r>
                        <a:rPr lang="en-US" baseline="0" dirty="0" smtClean="0"/>
                        <a:t> Plan de </a:t>
                      </a:r>
                      <a:r>
                        <a:rPr lang="en-US" baseline="0" dirty="0" err="1" smtClean="0"/>
                        <a:t>iteraciones</a:t>
                      </a:r>
                      <a:endParaRPr lang="en-US" baseline="0" dirty="0" smtClean="0"/>
                    </a:p>
                    <a:p>
                      <a:pPr>
                        <a:lnSpc>
                          <a:spcPct val="200000"/>
                        </a:lnSpc>
                        <a:buFontTx/>
                        <a:buChar char="-"/>
                      </a:pPr>
                      <a:r>
                        <a:rPr lang="en-US" baseline="0" dirty="0" smtClean="0"/>
                        <a:t> </a:t>
                      </a:r>
                      <a:r>
                        <a:rPr lang="en-US" baseline="0" dirty="0" err="1" smtClean="0"/>
                        <a:t>Reuniones</a:t>
                      </a:r>
                      <a:r>
                        <a:rPr lang="en-US" baseline="0" dirty="0" smtClean="0"/>
                        <a:t> </a:t>
                      </a:r>
                      <a:r>
                        <a:rPr lang="en-US" baseline="0" dirty="0" err="1" smtClean="0"/>
                        <a:t>diarias</a:t>
                      </a:r>
                      <a:endParaRPr lang="es-EC" dirty="0"/>
                    </a:p>
                  </a:txBody>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err="1" smtClean="0">
                <a:solidFill>
                  <a:schemeClr val="bg1"/>
                </a:solidFill>
              </a:rPr>
              <a:t>Reglas</a:t>
            </a:r>
            <a:r>
              <a:rPr lang="en-US" b="1" dirty="0" smtClean="0">
                <a:solidFill>
                  <a:schemeClr val="bg1"/>
                </a:solidFill>
              </a:rPr>
              <a:t> y </a:t>
            </a:r>
            <a:r>
              <a:rPr lang="en-US" b="1" dirty="0" err="1" smtClean="0">
                <a:solidFill>
                  <a:schemeClr val="bg1"/>
                </a:solidFill>
              </a:rPr>
              <a:t>prácticas</a:t>
            </a:r>
            <a:r>
              <a:rPr lang="en-US" b="1" dirty="0" smtClean="0">
                <a:solidFill>
                  <a:schemeClr val="bg1"/>
                </a:solidFill>
              </a:rPr>
              <a:t> de XP</a:t>
            </a:r>
            <a:endParaRPr lang="es-EC" b="1" dirty="0">
              <a:solidFill>
                <a:schemeClr val="bg1"/>
              </a:solidFill>
            </a:endParaRPr>
          </a:p>
        </p:txBody>
      </p:sp>
      <p:graphicFrame>
        <p:nvGraphicFramePr>
          <p:cNvPr id="4" name="3 Marcador de contenido"/>
          <p:cNvGraphicFramePr>
            <a:graphicFrameLocks/>
          </p:cNvGraphicFramePr>
          <p:nvPr/>
        </p:nvGraphicFramePr>
        <p:xfrm>
          <a:off x="1907704" y="1628800"/>
          <a:ext cx="5184576" cy="2377440"/>
        </p:xfrm>
        <a:graphic>
          <a:graphicData uri="http://schemas.openxmlformats.org/drawingml/2006/table">
            <a:tbl>
              <a:tblPr firstRow="1" bandRow="1">
                <a:tableStyleId>{5C22544A-7EE6-4342-B048-85BDC9FD1C3A}</a:tableStyleId>
              </a:tblPr>
              <a:tblGrid>
                <a:gridCol w="1594271"/>
                <a:gridCol w="3590305"/>
              </a:tblGrid>
              <a:tr h="268105">
                <a:tc>
                  <a:txBody>
                    <a:bodyPr/>
                    <a:lstStyle/>
                    <a:p>
                      <a:pPr>
                        <a:lnSpc>
                          <a:spcPct val="200000"/>
                        </a:lnSpc>
                      </a:pPr>
                      <a:r>
                        <a:rPr lang="en-US" dirty="0" err="1" smtClean="0"/>
                        <a:t>Tarea</a:t>
                      </a:r>
                      <a:endParaRPr lang="es-EC" dirty="0"/>
                    </a:p>
                  </a:txBody>
                  <a:tcPr/>
                </a:tc>
                <a:tc>
                  <a:txBody>
                    <a:bodyPr/>
                    <a:lstStyle/>
                    <a:p>
                      <a:pPr>
                        <a:lnSpc>
                          <a:spcPct val="200000"/>
                        </a:lnSpc>
                      </a:pPr>
                      <a:r>
                        <a:rPr lang="en-US" dirty="0" err="1" smtClean="0"/>
                        <a:t>Regla</a:t>
                      </a:r>
                      <a:r>
                        <a:rPr lang="en-US" dirty="0" smtClean="0"/>
                        <a:t> / </a:t>
                      </a:r>
                      <a:r>
                        <a:rPr lang="en-US" dirty="0" err="1" smtClean="0"/>
                        <a:t>Práctica</a:t>
                      </a:r>
                      <a:endParaRPr lang="es-EC" dirty="0"/>
                    </a:p>
                  </a:txBody>
                  <a:tcPr/>
                </a:tc>
              </a:tr>
              <a:tr h="859407">
                <a:tc>
                  <a:txBody>
                    <a:bodyPr/>
                    <a:lstStyle/>
                    <a:p>
                      <a:pPr>
                        <a:lnSpc>
                          <a:spcPct val="200000"/>
                        </a:lnSpc>
                      </a:pPr>
                      <a:r>
                        <a:rPr lang="en-US" b="1" dirty="0" err="1" smtClean="0"/>
                        <a:t>Diseño</a:t>
                      </a:r>
                      <a:endParaRPr lang="es-EC" b="1" dirty="0"/>
                    </a:p>
                  </a:txBody>
                  <a:tcPr/>
                </a:tc>
                <a:tc>
                  <a:txBody>
                    <a:bodyPr/>
                    <a:lstStyle/>
                    <a:p>
                      <a:pPr>
                        <a:lnSpc>
                          <a:spcPct val="200000"/>
                        </a:lnSpc>
                        <a:buFontTx/>
                        <a:buChar char="-"/>
                      </a:pPr>
                      <a:r>
                        <a:rPr lang="es-EC" dirty="0" smtClean="0"/>
                        <a:t> Simplicidad</a:t>
                      </a:r>
                    </a:p>
                    <a:p>
                      <a:pPr>
                        <a:lnSpc>
                          <a:spcPct val="200000"/>
                        </a:lnSpc>
                        <a:buFontTx/>
                        <a:buChar char="-"/>
                      </a:pPr>
                      <a:r>
                        <a:rPr lang="es-EC" dirty="0" smtClean="0"/>
                        <a:t> Soluciones </a:t>
                      </a:r>
                      <a:r>
                        <a:rPr lang="es-EC" dirty="0" err="1" smtClean="0"/>
                        <a:t>spike</a:t>
                      </a:r>
                      <a:endParaRPr lang="es-EC" dirty="0" smtClean="0"/>
                    </a:p>
                    <a:p>
                      <a:pPr>
                        <a:lnSpc>
                          <a:spcPct val="200000"/>
                        </a:lnSpc>
                        <a:buFontTx/>
                        <a:buChar char="-"/>
                      </a:pPr>
                      <a:r>
                        <a:rPr lang="en-US" dirty="0" smtClean="0"/>
                        <a:t> </a:t>
                      </a:r>
                      <a:r>
                        <a:rPr lang="en-US" dirty="0" err="1" smtClean="0"/>
                        <a:t>Recodificació</a:t>
                      </a:r>
                      <a:r>
                        <a:rPr lang="en-US" baseline="0" dirty="0" err="1" smtClean="0"/>
                        <a:t>n</a:t>
                      </a:r>
                      <a:endParaRPr lang="es-EC" dirty="0" smtClean="0"/>
                    </a:p>
                  </a:txBody>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err="1" smtClean="0">
                <a:solidFill>
                  <a:schemeClr val="bg1"/>
                </a:solidFill>
              </a:rPr>
              <a:t>Reglas</a:t>
            </a:r>
            <a:r>
              <a:rPr lang="en-US" b="1" dirty="0" smtClean="0">
                <a:solidFill>
                  <a:schemeClr val="bg1"/>
                </a:solidFill>
              </a:rPr>
              <a:t> y </a:t>
            </a:r>
            <a:r>
              <a:rPr lang="en-US" b="1" dirty="0" err="1" smtClean="0">
                <a:solidFill>
                  <a:schemeClr val="bg1"/>
                </a:solidFill>
              </a:rPr>
              <a:t>prácticas</a:t>
            </a:r>
            <a:r>
              <a:rPr lang="en-US" b="1" dirty="0" smtClean="0">
                <a:solidFill>
                  <a:schemeClr val="bg1"/>
                </a:solidFill>
              </a:rPr>
              <a:t> de XP</a:t>
            </a:r>
            <a:endParaRPr lang="es-EC" b="1" dirty="0">
              <a:solidFill>
                <a:schemeClr val="bg1"/>
              </a:solidFill>
            </a:endParaRPr>
          </a:p>
        </p:txBody>
      </p:sp>
      <p:graphicFrame>
        <p:nvGraphicFramePr>
          <p:cNvPr id="4" name="3 Marcador de contenido"/>
          <p:cNvGraphicFramePr>
            <a:graphicFrameLocks/>
          </p:cNvGraphicFramePr>
          <p:nvPr/>
        </p:nvGraphicFramePr>
        <p:xfrm>
          <a:off x="1907704" y="1628800"/>
          <a:ext cx="5266928" cy="4023360"/>
        </p:xfrm>
        <a:graphic>
          <a:graphicData uri="http://schemas.openxmlformats.org/drawingml/2006/table">
            <a:tbl>
              <a:tblPr firstRow="1" bandRow="1">
                <a:tableStyleId>{5C22544A-7EE6-4342-B048-85BDC9FD1C3A}</a:tableStyleId>
              </a:tblPr>
              <a:tblGrid>
                <a:gridCol w="1619594"/>
                <a:gridCol w="3647334"/>
              </a:tblGrid>
              <a:tr h="370840">
                <a:tc>
                  <a:txBody>
                    <a:bodyPr/>
                    <a:lstStyle/>
                    <a:p>
                      <a:pPr>
                        <a:lnSpc>
                          <a:spcPct val="200000"/>
                        </a:lnSpc>
                      </a:pPr>
                      <a:r>
                        <a:rPr lang="en-US" dirty="0" err="1" smtClean="0"/>
                        <a:t>Tarea</a:t>
                      </a:r>
                      <a:endParaRPr lang="es-EC" dirty="0"/>
                    </a:p>
                  </a:txBody>
                  <a:tcPr/>
                </a:tc>
                <a:tc>
                  <a:txBody>
                    <a:bodyPr/>
                    <a:lstStyle/>
                    <a:p>
                      <a:pPr>
                        <a:lnSpc>
                          <a:spcPct val="200000"/>
                        </a:lnSpc>
                      </a:pPr>
                      <a:r>
                        <a:rPr lang="en-US" dirty="0" err="1" smtClean="0"/>
                        <a:t>Regla</a:t>
                      </a:r>
                      <a:r>
                        <a:rPr lang="en-US" dirty="0" smtClean="0"/>
                        <a:t> / </a:t>
                      </a:r>
                      <a:r>
                        <a:rPr lang="en-US" dirty="0" err="1" smtClean="0"/>
                        <a:t>Práctica</a:t>
                      </a:r>
                      <a:endParaRPr lang="es-EC" dirty="0"/>
                    </a:p>
                  </a:txBody>
                  <a:tcPr/>
                </a:tc>
              </a:tr>
              <a:tr h="370840">
                <a:tc>
                  <a:txBody>
                    <a:bodyPr/>
                    <a:lstStyle/>
                    <a:p>
                      <a:pPr>
                        <a:lnSpc>
                          <a:spcPct val="200000"/>
                        </a:lnSpc>
                      </a:pPr>
                      <a:r>
                        <a:rPr lang="en-US" b="1" dirty="0" err="1" smtClean="0"/>
                        <a:t>Desarrollo</a:t>
                      </a:r>
                      <a:endParaRPr lang="es-EC" b="1" dirty="0"/>
                    </a:p>
                  </a:txBody>
                  <a:tcPr/>
                </a:tc>
                <a:tc>
                  <a:txBody>
                    <a:bodyPr/>
                    <a:lstStyle/>
                    <a:p>
                      <a:pPr>
                        <a:lnSpc>
                          <a:spcPct val="200000"/>
                        </a:lnSpc>
                        <a:buFontTx/>
                        <a:buChar char="-"/>
                      </a:pPr>
                      <a:r>
                        <a:rPr lang="es-EC" dirty="0" smtClean="0"/>
                        <a:t> Disponibilidad del cliente</a:t>
                      </a:r>
                    </a:p>
                    <a:p>
                      <a:pPr>
                        <a:lnSpc>
                          <a:spcPct val="200000"/>
                        </a:lnSpc>
                        <a:buFontTx/>
                        <a:buChar char="-"/>
                      </a:pPr>
                      <a:r>
                        <a:rPr lang="es-EC" dirty="0" smtClean="0"/>
                        <a:t> Programación en pares</a:t>
                      </a:r>
                    </a:p>
                    <a:p>
                      <a:pPr>
                        <a:lnSpc>
                          <a:spcPct val="200000"/>
                        </a:lnSpc>
                        <a:buFontTx/>
                        <a:buChar char="-"/>
                      </a:pPr>
                      <a:r>
                        <a:rPr lang="en-US" dirty="0" smtClean="0"/>
                        <a:t> </a:t>
                      </a:r>
                      <a:r>
                        <a:rPr lang="en-US" dirty="0" err="1" smtClean="0"/>
                        <a:t>Programación</a:t>
                      </a:r>
                      <a:r>
                        <a:rPr lang="en-US" baseline="0" dirty="0" smtClean="0"/>
                        <a:t> </a:t>
                      </a:r>
                      <a:r>
                        <a:rPr lang="en-US" baseline="0" dirty="0" err="1" smtClean="0"/>
                        <a:t>dirigida</a:t>
                      </a:r>
                      <a:r>
                        <a:rPr lang="en-US" baseline="0" dirty="0" smtClean="0"/>
                        <a:t> </a:t>
                      </a:r>
                      <a:r>
                        <a:rPr lang="en-US" baseline="0" dirty="0" err="1" smtClean="0"/>
                        <a:t>por</a:t>
                      </a:r>
                      <a:r>
                        <a:rPr lang="en-US" baseline="0" dirty="0" smtClean="0"/>
                        <a:t> </a:t>
                      </a:r>
                      <a:r>
                        <a:rPr lang="en-US" baseline="0" dirty="0" err="1" smtClean="0"/>
                        <a:t>pruebas</a:t>
                      </a:r>
                      <a:endParaRPr lang="es-EC" dirty="0" smtClean="0"/>
                    </a:p>
                    <a:p>
                      <a:pPr>
                        <a:lnSpc>
                          <a:spcPct val="200000"/>
                        </a:lnSpc>
                        <a:buFontTx/>
                        <a:buChar char="-"/>
                      </a:pPr>
                      <a:r>
                        <a:rPr lang="es-EC" dirty="0" smtClean="0"/>
                        <a:t> Integraciones</a:t>
                      </a:r>
                      <a:r>
                        <a:rPr lang="es-EC" baseline="0" dirty="0" smtClean="0"/>
                        <a:t> permanentes</a:t>
                      </a:r>
                      <a:endParaRPr lang="es-EC" dirty="0" smtClean="0"/>
                    </a:p>
                    <a:p>
                      <a:pPr>
                        <a:lnSpc>
                          <a:spcPct val="200000"/>
                        </a:lnSpc>
                        <a:buFontTx/>
                        <a:buChar char="-"/>
                      </a:pPr>
                      <a:r>
                        <a:rPr lang="es-EC" dirty="0" smtClean="0"/>
                        <a:t> Propiedad colectiva del código</a:t>
                      </a:r>
                    </a:p>
                    <a:p>
                      <a:pPr>
                        <a:lnSpc>
                          <a:spcPct val="200000"/>
                        </a:lnSpc>
                        <a:buFontTx/>
                        <a:buChar char="-"/>
                      </a:pPr>
                      <a:r>
                        <a:rPr lang="en-US" dirty="0" smtClean="0"/>
                        <a:t> </a:t>
                      </a:r>
                      <a:r>
                        <a:rPr lang="en-US" dirty="0" err="1" smtClean="0"/>
                        <a:t>Ritmo</a:t>
                      </a:r>
                      <a:r>
                        <a:rPr lang="en-US" dirty="0" smtClean="0"/>
                        <a:t> </a:t>
                      </a:r>
                      <a:r>
                        <a:rPr lang="en-US" dirty="0" err="1" smtClean="0"/>
                        <a:t>sostenido</a:t>
                      </a:r>
                      <a:endParaRPr lang="es-EC" dirty="0" smtClean="0"/>
                    </a:p>
                  </a:txBody>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err="1" smtClean="0">
                <a:solidFill>
                  <a:schemeClr val="bg1"/>
                </a:solidFill>
              </a:rPr>
              <a:t>Reglas</a:t>
            </a:r>
            <a:r>
              <a:rPr lang="en-US" b="1" dirty="0" smtClean="0">
                <a:solidFill>
                  <a:schemeClr val="bg1"/>
                </a:solidFill>
              </a:rPr>
              <a:t> y </a:t>
            </a:r>
            <a:r>
              <a:rPr lang="en-US" b="1" dirty="0" err="1" smtClean="0">
                <a:solidFill>
                  <a:schemeClr val="bg1"/>
                </a:solidFill>
              </a:rPr>
              <a:t>prácticas</a:t>
            </a:r>
            <a:r>
              <a:rPr lang="en-US" b="1" dirty="0" smtClean="0">
                <a:solidFill>
                  <a:schemeClr val="bg1"/>
                </a:solidFill>
              </a:rPr>
              <a:t> de XP</a:t>
            </a:r>
            <a:endParaRPr lang="es-EC" b="1" dirty="0">
              <a:solidFill>
                <a:schemeClr val="bg1"/>
              </a:solidFill>
            </a:endParaRPr>
          </a:p>
        </p:txBody>
      </p:sp>
      <p:graphicFrame>
        <p:nvGraphicFramePr>
          <p:cNvPr id="4" name="3 Marcador de contenido"/>
          <p:cNvGraphicFramePr>
            <a:graphicFrameLocks/>
          </p:cNvGraphicFramePr>
          <p:nvPr/>
        </p:nvGraphicFramePr>
        <p:xfrm>
          <a:off x="1907704" y="1628800"/>
          <a:ext cx="5266928" cy="2300605"/>
        </p:xfrm>
        <a:graphic>
          <a:graphicData uri="http://schemas.openxmlformats.org/drawingml/2006/table">
            <a:tbl>
              <a:tblPr firstRow="1" bandRow="1">
                <a:tableStyleId>{5C22544A-7EE6-4342-B048-85BDC9FD1C3A}</a:tableStyleId>
              </a:tblPr>
              <a:tblGrid>
                <a:gridCol w="1619594"/>
                <a:gridCol w="3647334"/>
              </a:tblGrid>
              <a:tr h="370840">
                <a:tc>
                  <a:txBody>
                    <a:bodyPr/>
                    <a:lstStyle/>
                    <a:p>
                      <a:pPr>
                        <a:lnSpc>
                          <a:spcPct val="200000"/>
                        </a:lnSpc>
                      </a:pPr>
                      <a:r>
                        <a:rPr lang="en-US" dirty="0" err="1" smtClean="0"/>
                        <a:t>Tarea</a:t>
                      </a:r>
                      <a:endParaRPr lang="es-EC" dirty="0"/>
                    </a:p>
                  </a:txBody>
                  <a:tcPr/>
                </a:tc>
                <a:tc>
                  <a:txBody>
                    <a:bodyPr/>
                    <a:lstStyle/>
                    <a:p>
                      <a:pPr>
                        <a:lnSpc>
                          <a:spcPct val="200000"/>
                        </a:lnSpc>
                      </a:pPr>
                      <a:r>
                        <a:rPr lang="en-US" dirty="0" err="1" smtClean="0"/>
                        <a:t>Regla</a:t>
                      </a:r>
                      <a:r>
                        <a:rPr lang="en-US" dirty="0" smtClean="0"/>
                        <a:t> / </a:t>
                      </a:r>
                      <a:r>
                        <a:rPr lang="en-US" dirty="0" err="1" smtClean="0"/>
                        <a:t>Práctica</a:t>
                      </a:r>
                      <a:endParaRPr lang="es-EC" dirty="0"/>
                    </a:p>
                  </a:txBody>
                  <a:tcPr/>
                </a:tc>
              </a:tr>
              <a:tr h="370840">
                <a:tc>
                  <a:txBody>
                    <a:bodyPr/>
                    <a:lstStyle/>
                    <a:p>
                      <a:pPr>
                        <a:lnSpc>
                          <a:spcPct val="200000"/>
                        </a:lnSpc>
                      </a:pPr>
                      <a:r>
                        <a:rPr lang="en-US" b="1" dirty="0" err="1" smtClean="0"/>
                        <a:t>Pruebas</a:t>
                      </a:r>
                      <a:endParaRPr lang="es-EC" b="1" dirty="0"/>
                    </a:p>
                  </a:txBody>
                  <a:tcPr/>
                </a:tc>
                <a:tc>
                  <a:txBody>
                    <a:bodyPr/>
                    <a:lstStyle/>
                    <a:p>
                      <a:pPr>
                        <a:lnSpc>
                          <a:spcPct val="200000"/>
                        </a:lnSpc>
                        <a:buFontTx/>
                        <a:buChar char="-"/>
                      </a:pPr>
                      <a:r>
                        <a:rPr lang="en-US" baseline="0" dirty="0" smtClean="0"/>
                        <a:t> </a:t>
                      </a:r>
                      <a:r>
                        <a:rPr lang="en-US" baseline="0" dirty="0" err="1" smtClean="0"/>
                        <a:t>Detección</a:t>
                      </a:r>
                      <a:r>
                        <a:rPr lang="en-US" baseline="0" dirty="0" smtClean="0"/>
                        <a:t> </a:t>
                      </a:r>
                      <a:r>
                        <a:rPr lang="en-US" baseline="0" dirty="0" smtClean="0"/>
                        <a:t>y </a:t>
                      </a:r>
                      <a:r>
                        <a:rPr lang="en-US" baseline="0" dirty="0" err="1" smtClean="0"/>
                        <a:t>corrección</a:t>
                      </a:r>
                      <a:r>
                        <a:rPr lang="en-US" baseline="0" dirty="0" smtClean="0"/>
                        <a:t> de </a:t>
                      </a:r>
                      <a:r>
                        <a:rPr lang="en-US" baseline="0" dirty="0" err="1" smtClean="0"/>
                        <a:t>errores</a:t>
                      </a:r>
                      <a:endParaRPr lang="en-US" baseline="0" dirty="0" smtClean="0"/>
                    </a:p>
                    <a:p>
                      <a:pPr>
                        <a:lnSpc>
                          <a:spcPct val="200000"/>
                        </a:lnSpc>
                        <a:buFontTx/>
                        <a:buChar char="-"/>
                      </a:pPr>
                      <a:r>
                        <a:rPr lang="en-US" baseline="0" dirty="0" smtClean="0"/>
                        <a:t> </a:t>
                      </a:r>
                      <a:r>
                        <a:rPr lang="en-US" baseline="0" dirty="0" err="1" smtClean="0"/>
                        <a:t>Pruebas</a:t>
                      </a:r>
                      <a:r>
                        <a:rPr lang="en-US" baseline="0" dirty="0" smtClean="0"/>
                        <a:t> </a:t>
                      </a:r>
                      <a:r>
                        <a:rPr lang="en-US" baseline="0" dirty="0" err="1" smtClean="0"/>
                        <a:t>unitarias</a:t>
                      </a:r>
                      <a:endParaRPr lang="en-US" baseline="0" dirty="0" smtClean="0"/>
                    </a:p>
                    <a:p>
                      <a:pPr>
                        <a:lnSpc>
                          <a:spcPct val="200000"/>
                        </a:lnSpc>
                        <a:buFontTx/>
                        <a:buChar char="-"/>
                      </a:pPr>
                      <a:r>
                        <a:rPr lang="en-US" baseline="0" dirty="0" smtClean="0"/>
                        <a:t> </a:t>
                      </a:r>
                      <a:r>
                        <a:rPr lang="en-US" baseline="0" dirty="0" err="1" smtClean="0"/>
                        <a:t>Pruebas</a:t>
                      </a:r>
                      <a:r>
                        <a:rPr lang="en-US" baseline="0" dirty="0" smtClean="0"/>
                        <a:t> de </a:t>
                      </a:r>
                      <a:r>
                        <a:rPr lang="en-US" baseline="0" dirty="0" err="1" smtClean="0"/>
                        <a:t>aceptación</a:t>
                      </a:r>
                      <a:endParaRPr lang="en-US" baseline="0" dirty="0" smtClean="0"/>
                    </a:p>
                  </a:txBody>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err="1" smtClean="0">
                <a:solidFill>
                  <a:schemeClr val="bg1"/>
                </a:solidFill>
              </a:rPr>
              <a:t>Valores</a:t>
            </a:r>
            <a:r>
              <a:rPr lang="en-US" b="1" dirty="0" smtClean="0">
                <a:solidFill>
                  <a:schemeClr val="bg1"/>
                </a:solidFill>
              </a:rPr>
              <a:t> en XP</a:t>
            </a:r>
            <a:endParaRPr lang="es-EC" b="1" dirty="0">
              <a:solidFill>
                <a:schemeClr val="bg1"/>
              </a:solidFill>
            </a:endParaRPr>
          </a:p>
        </p:txBody>
      </p:sp>
      <p:sp>
        <p:nvSpPr>
          <p:cNvPr id="3" name="2 Marcador de contenido"/>
          <p:cNvSpPr>
            <a:spLocks noGrp="1"/>
          </p:cNvSpPr>
          <p:nvPr>
            <p:ph idx="1"/>
          </p:nvPr>
        </p:nvSpPr>
        <p:spPr/>
        <p:txBody>
          <a:bodyPr/>
          <a:lstStyle/>
          <a:p>
            <a:r>
              <a:rPr lang="en-US" dirty="0" err="1" smtClean="0">
                <a:solidFill>
                  <a:schemeClr val="bg1"/>
                </a:solidFill>
              </a:rPr>
              <a:t>Comunicación</a:t>
            </a:r>
            <a:endParaRPr lang="en-US" dirty="0" smtClean="0">
              <a:solidFill>
                <a:schemeClr val="bg1"/>
              </a:solidFill>
            </a:endParaRPr>
          </a:p>
          <a:p>
            <a:r>
              <a:rPr lang="en-US" dirty="0" err="1" smtClean="0">
                <a:solidFill>
                  <a:schemeClr val="bg1"/>
                </a:solidFill>
              </a:rPr>
              <a:t>Simplicidad</a:t>
            </a:r>
            <a:endParaRPr lang="en-US" dirty="0" smtClean="0">
              <a:solidFill>
                <a:schemeClr val="bg1"/>
              </a:solidFill>
            </a:endParaRPr>
          </a:p>
          <a:p>
            <a:r>
              <a:rPr lang="en-US" dirty="0" err="1" smtClean="0">
                <a:solidFill>
                  <a:schemeClr val="bg1"/>
                </a:solidFill>
              </a:rPr>
              <a:t>Retroalimentación</a:t>
            </a:r>
            <a:endParaRPr lang="en-US" dirty="0" smtClean="0">
              <a:solidFill>
                <a:schemeClr val="bg1"/>
              </a:solidFill>
            </a:endParaRPr>
          </a:p>
          <a:p>
            <a:r>
              <a:rPr lang="en-US" dirty="0" err="1" smtClean="0">
                <a:solidFill>
                  <a:schemeClr val="bg1"/>
                </a:solidFill>
              </a:rPr>
              <a:t>Coraje</a:t>
            </a:r>
            <a:endParaRPr lang="es-EC" dirty="0">
              <a:solidFill>
                <a:schemeClr val="bg1"/>
              </a:solidFill>
            </a:endParaRPr>
          </a:p>
        </p:txBody>
      </p:sp>
      <p:pic>
        <p:nvPicPr>
          <p:cNvPr id="31746" name="Picture 2" descr="http://t1.gstatic.com/images?q=tbn:ANd9GcQuhhtUAPzr3QWSMkzjXrJ359aaT4NjSrf0Upxu31SH1oiJZrs2"/>
          <p:cNvPicPr>
            <a:picLocks noChangeAspect="1" noChangeArrowheads="1"/>
          </p:cNvPicPr>
          <p:nvPr/>
        </p:nvPicPr>
        <p:blipFill>
          <a:blip r:embed="rId3" cstate="print"/>
          <a:srcRect l="47249" b="19412"/>
          <a:stretch>
            <a:fillRect/>
          </a:stretch>
        </p:blipFill>
        <p:spPr bwMode="auto">
          <a:xfrm>
            <a:off x="5724128" y="3068960"/>
            <a:ext cx="1368152" cy="1512168"/>
          </a:xfrm>
          <a:prstGeom prst="rect">
            <a:avLst/>
          </a:prstGeom>
          <a:noFill/>
        </p:spPr>
      </p:pic>
      <p:sp>
        <p:nvSpPr>
          <p:cNvPr id="31748" name="AutoShape 4" descr="data:image/jpeg;base64,/9j/4AAQSkZJRgABAQAAAQABAAD/2wCEAAkGBhAGDhUPEBIQEg4RGSATFhgVFhQXEhsgHhgfHB8YGxQYHTIeFxolJRsZHy8sJSgpLDgtGio3NTw2NSgsLCsBCQoKBQUFDQUFDSkYEhgpKSkpKSkpKSkpKSkpKSkpKSkpKSkpKSkpKSkpKSkpKSkpKSkpKSkpKSkpKSkpKSkpKf/AABEIALAAsAMBIgACEQEDEQH/xAAaAAEBAQEBAQEAAAAAAAAAAAAABwYFBAMC/8QAOhAAAQMDAAYFCQkAAwAAAAAAAQACAwQFEQYHEiExYRNBUXGBFCIjMjNTkZKhFRZCQ1JzgqLBJHKx/8QAFAEBAAAAAAAAAAAAAAAAAAAAAP/EABQRAQAAAAAAAAAAAAAAAAAAAAD/2gAMAwEAAhEDEQA/ALiiIgIiICIiAiIgIuXd9J6OwD/k1MEPXh72hx7m+sfALJV+vazURIbNLKR7uJ2Pi7AQUFFMBr6pZvZ0NzeO0RMx9HodfVLD7ShubB2mJmPq9BT0U+oNetmrSA6aSIn3kb8fFuQtbaNJ6O/jNNUQTdeGPaXDvb6w8Qg6iIiAiIgIiICIiAiIgIiICLz3C4RWqJ0872xwxjac5xw0BSya/XLW3I6G3F9FZwdmSpcCJZe0MHEDkD/2I9VBpNLNbVFo3J5NEH1lcTsiGDzjtdjnAHZPIAnks+20aS6dedUzttVI78uLJqMcyDkHvcOPDqW00R0AodCmbNNEOkIw6V+HTO73Y3DkMBaNBP7RqPtNuO1KySqlO8uneTk9uy3A+OVsLfYKS0+wp4Iv242NPxAyugiBhMIiDn3CwUl29vTwS/uRscfiRlY+76j7TcTtRMkpJRvDoHkYPbsuyPhhUBEEodadJdBfOp523Wkb+XLkVGORJyT3OPDh1LQaJ62qLSSTyaUPo64HZMM/mna/S1xA2jyIB5LbrOaXaAUOmrNmpiHSgYbKzDZm9zuscjkINGikkN/uWqWRsNxL620E7MdS0Eyx9geOJHInuJ9VVO33CK6xNnge2SGQbTXNOWkIPQiIgIiICIiAvNcbjFaYXzzPEcMQ2nOPAAL0qQ3+eTW5dvs2FzhZ6F21UvafaPBxsA+BA7nO6gg/FFR1Guyq8oqOkhsEDvRRZw6cjdtOx9T1cBvyVW6OjjoI2xRMayJg2WtaAGgDqAHBKOjjt8bYomtZFGA1rWjDQBwAC+yAiIgIiICIiAiIgIiIPjWUcdwjdFKxr4njZc1wBaQeog8VJK2jqNSdV5RT9JNYJ3elizl0BP4m5+h6+B34KsK+NZRx3CN0UrWvikBa5rhlpB4ghB+LdcYrtCyeF4fDKA5rhwIK9KkNgnk1R3b7Nmc42iudtUr3H2bycbBPiAe9rusqvICIiAiIgw+trSt+jtAIafJrq13k8Ab6+TgOcOYyAObgupq/0QZoVb46UYMvrzOH4nkbznsG5o5ALH2pn340qmqT51JaG9DH+npSSCe8HbP8WqqICIiAiIgIiICIiAiIgIiICIiDN6wNEGaa2+SlOBL68Lj+F4G457DvaeRK5eqXSt+kdAYqjIrqJ3k84d6+RkNceZwQebStwpXdWfcfSqGpb5tJd29DJ+npQQAe8nYP8nIKoiIgLmaS3cWGhnqjj0MbpBngSG7h4nA8V01PteteaKxStBwZnsi/ttH6NQfvUlajb7MyV2+Wre6oeTxOTgEnuaD4rfLwWC3/AGTRwU/uYmR/KwD/ABe9AREQEREBERAREQEREBERAREQFgNd1qNfZnzM3S0j21DCOIwcEg9zifBb9c+/2/7Wo56f30T4/mYR/qD86NXcX6igqhj00bZDjgCW7x4HI8F0lPtRVea2xRNJyYXvi/ttD6OVBQFMNfQ6ako4uqSsYD8rh/qp6mGvo9DSUcvVHWMJ+Vx/xBTwiBEBERAREQEREBERAREQEREBERAQohQTDUKOho6yLqjrHgfKwf4qephqFPTUdZL1SVjyPlYf9VPQFPtetAa2xSuAyYXsl/tsn6OVBXM0ltAv1DPSnHpo3RjPAEt3HwOD4IPpYLh9rUcFR76JknzMB/1e9YHUjdTcLMyF26Wke6neDxGDkA+DgPBb5AREQEREBERAREQEREBERAREQFz9ILh9k0c9R7mJ8nysJH/i6CwGu66mgsz4Wb5at7adgHE5OSAO5pHig/OoqgNFYonEYMz3y/22R9Gqgrm6N2gWGigpRj0MbYzjgSG7z4nJ8V0kBERBK7U/7j6VTUzvNpLu3po/09KCSR3k7Y/k1VRYfW1oo/SOgE1PkV1E7yiAt9fIwXNHM4BHNoXU1f6Xs01t8dUMCX1Jmj8LwN4x2Hc4ciEGkREQEREBERAREQEREBERAREQFK7o/wC/GlUNM3zqS0N6aT9PSkggd4OwP4uWw1gaXs0Kt8lScGX1IWn8TyNwx2De48gVzNUuij9HKDpajJrq13lE5d6+Tva08xkk83FBt0REBERAUhv8EmqO7faULXG0VztmqY0ezeTnbA8SR3ub1hV5ea426K7QvgmYHwygtc08CCg/dHWR3CNssTmvikAc1zTlpB4EFfZR6irKjUnVeT1HSTWCd3opcZdAT+F2PqOviN+Qq3R1kdwjbLE9r4njaa5pBaQesEcUH2REQEREBERAREQEREBfGsrI7fE6aVzWRRguc5xw0AcSSlZWR2+N0sr2siYNpznEBoA6yTwUkrayo12VXk9P0kNggd6WXGHTkfhbn6Dq4nfgIP3YKeTW5dvtOZrhaKF2zSscPaPBztkeAJ7mt6iq8vNbrfFaYWQQsbHDGNlrRwAC9KAiIgIiICIiDz3C3xXWJ0E7GyQyDZc1wy0hSyawXLVLIZrcH1toJ2pKZxJlj7Sw8SOYHeD6yraIM5ojp/Q6as2qaUdKBl0T8Nmb3tzvHMZC0axGlmqWi0kf5REX0dcDtCaDzTtfqc0EbR5gg81n23bSXQXzaiBl1pG/mRZFRjmAMk97Tw4oKuin1o14Wm4nZlfJSSjcWzsIwezabkfHC2Nv0gpLt7Cogl/bkY4/AHKDoImUygIufcNIKS0+3qIIv3JGNPwJysdd9eFptx2InyVcp3BsDCcns2nYHwygoKzml2n9DoUzNTKOlIy2JmHTO7m53DmcBYt120l0682ngZaqR35kuTUY5AjaB7mt48etaDRPVNRaNyeUSl9ZXE7Rmn847Xa1pJ2TzJJ5oM3DYLlrakbNcg+itAO1HTNJEsnYXniBzI7gPWVTt9vitUTYIWNjhjGy1rRhoC9CICIiAiIgIiICIiAiIgIiIOZd9GaO/jFTTwTdWXsaXDudxHgVka/UVZa0kthkiJ93K/HwdkKgogmA1C0sPs665xjsErMfRiHULSze0rrnIOwysx9WKnogn1BqKstEQXQySke8lfj4NwFrrRozR2AYpqeCHqyxjQ497uJ8SumiAiIgIiICIiAiIg//2Q=="/>
          <p:cNvSpPr>
            <a:spLocks noChangeAspect="1" noChangeArrowheads="1"/>
          </p:cNvSpPr>
          <p:nvPr/>
        </p:nvSpPr>
        <p:spPr bwMode="auto">
          <a:xfrm>
            <a:off x="155575" y="-800100"/>
            <a:ext cx="1676400" cy="1676400"/>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31750" name="AutoShape 6" descr="data:image/jpeg;base64,/9j/4AAQSkZJRgABAQAAAQABAAD/2wCEAAkGBhAGDhUPEBIQEg4RGSATFhgVFhQXEhsgHhgfHB8YGxQYHTIeFxolJRsZHy8sJSgpLDgtGio3NTw2NSgsLCsBCQoKBQUFDQUFDSkYEhgpKSkpKSkpKSkpKSkpKSkpKSkpKSkpKSkpKSkpKSkpKSkpKSkpKSkpKSkpKSkpKSkpKf/AABEIALAAsAMBIgACEQEDEQH/xAAaAAEBAQEBAQEAAAAAAAAAAAAABwYFBAMC/8QAOhAAAQMDAAYFCQkAAwAAAAAAAQACAwQFEQYHEiExYRNBUXGBFCIjMjNTkZKhFRZCQ1JzgqLBJHKx/8QAFAEBAAAAAAAAAAAAAAAAAAAAAP/EABQRAQAAAAAAAAAAAAAAAAAAAAD/2gAMAwEAAhEDEQA/ALiiIgIiICIiAiIgIuXd9J6OwD/k1MEPXh72hx7m+sfALJV+vazURIbNLKR7uJ2Pi7AQUFFMBr6pZvZ0NzeO0RMx9HodfVLD7ShubB2mJmPq9BT0U+oNetmrSA6aSIn3kb8fFuQtbaNJ6O/jNNUQTdeGPaXDvb6w8Qg6iIiAiIgIiICIiAiIgIiICLz3C4RWqJ0872xwxjac5xw0BSya/XLW3I6G3F9FZwdmSpcCJZe0MHEDkD/2I9VBpNLNbVFo3J5NEH1lcTsiGDzjtdjnAHZPIAnks+20aS6dedUzttVI78uLJqMcyDkHvcOPDqW00R0AodCmbNNEOkIw6V+HTO73Y3DkMBaNBP7RqPtNuO1KySqlO8uneTk9uy3A+OVsLfYKS0+wp4Iv242NPxAyugiBhMIiDn3CwUl29vTwS/uRscfiRlY+76j7TcTtRMkpJRvDoHkYPbsuyPhhUBEEodadJdBfOp523Wkb+XLkVGORJyT3OPDh1LQaJ62qLSSTyaUPo64HZMM/mna/S1xA2jyIB5LbrOaXaAUOmrNmpiHSgYbKzDZm9zuscjkINGikkN/uWqWRsNxL620E7MdS0Eyx9geOJHInuJ9VVO33CK6xNnge2SGQbTXNOWkIPQiIgIiICIiAvNcbjFaYXzzPEcMQ2nOPAAL0qQ3+eTW5dvs2FzhZ6F21UvafaPBxsA+BA7nO6gg/FFR1Guyq8oqOkhsEDvRRZw6cjdtOx9T1cBvyVW6OjjoI2xRMayJg2WtaAGgDqAHBKOjjt8bYomtZFGA1rWjDQBwAC+yAiIgIiICIiAiIgIiIPjWUcdwjdFKxr4njZc1wBaQeog8VJK2jqNSdV5RT9JNYJ3elizl0BP4m5+h6+B34KsK+NZRx3CN0UrWvikBa5rhlpB4ghB+LdcYrtCyeF4fDKA5rhwIK9KkNgnk1R3b7Nmc42iudtUr3H2bycbBPiAe9rusqvICIiAiIgw+trSt+jtAIafJrq13k8Ab6+TgOcOYyAObgupq/0QZoVb46UYMvrzOH4nkbznsG5o5ALH2pn340qmqT51JaG9DH+npSSCe8HbP8WqqICIiAiIgIiICIiAiIgIiICIiDN6wNEGaa2+SlOBL68Lj+F4G457DvaeRK5eqXSt+kdAYqjIrqJ3k84d6+RkNceZwQebStwpXdWfcfSqGpb5tJd29DJ+npQQAe8nYP8nIKoiIgLmaS3cWGhnqjj0MbpBngSG7h4nA8V01PteteaKxStBwZnsi/ttH6NQfvUlajb7MyV2+Wre6oeTxOTgEnuaD4rfLwWC3/AGTRwU/uYmR/KwD/ABe9AREQEREBERAREQEREBERAREQFgNd1qNfZnzM3S0j21DCOIwcEg9zifBb9c+/2/7Wo56f30T4/mYR/qD86NXcX6igqhj00bZDjgCW7x4HI8F0lPtRVea2xRNJyYXvi/ttD6OVBQFMNfQ6ako4uqSsYD8rh/qp6mGvo9DSUcvVHWMJ+Vx/xBTwiBEBERAREQEREBERAREQEREBERAQohQTDUKOho6yLqjrHgfKwf4qephqFPTUdZL1SVjyPlYf9VPQFPtetAa2xSuAyYXsl/tsn6OVBXM0ltAv1DPSnHpo3RjPAEt3HwOD4IPpYLh9rUcFR76JknzMB/1e9YHUjdTcLMyF26Wke6neDxGDkA+DgPBb5AREQEREBERAREQEREBERAREQFz9ILh9k0c9R7mJ8nysJH/i6CwGu66mgsz4Wb5at7adgHE5OSAO5pHig/OoqgNFYonEYMz3y/22R9Gqgrm6N2gWGigpRj0MbYzjgSG7z4nJ8V0kBERBK7U/7j6VTUzvNpLu3po/09KCSR3k7Y/k1VRYfW1oo/SOgE1PkV1E7yiAt9fIwXNHM4BHNoXU1f6Xs01t8dUMCX1Jmj8LwN4x2Hc4ciEGkREQEREBERAREQEREBERAREQFK7o/wC/GlUNM3zqS0N6aT9PSkggd4OwP4uWw1gaXs0Kt8lScGX1IWn8TyNwx2De48gVzNUuij9HKDpajJrq13lE5d6+Tva08xkk83FBt0REBERAUhv8EmqO7faULXG0VztmqY0ezeTnbA8SR3ub1hV5ea426K7QvgmYHwygtc08CCg/dHWR3CNssTmvikAc1zTlpB4EFfZR6irKjUnVeT1HSTWCd3opcZdAT+F2PqOviN+Qq3R1kdwjbLE9r4njaa5pBaQesEcUH2REQEREBERAREQEREBfGsrI7fE6aVzWRRguc5xw0AcSSlZWR2+N0sr2siYNpznEBoA6yTwUkrayo12VXk9P0kNggd6WXGHTkfhbn6Dq4nfgIP3YKeTW5dvtOZrhaKF2zSscPaPBztkeAJ7mt6iq8vNbrfFaYWQQsbHDGNlrRwAC9KAiIgIiICIiDz3C3xXWJ0E7GyQyDZc1wy0hSyawXLVLIZrcH1toJ2pKZxJlj7Sw8SOYHeD6yraIM5ojp/Q6as2qaUdKBl0T8Nmb3tzvHMZC0axGlmqWi0kf5REX0dcDtCaDzTtfqc0EbR5gg81n23bSXQXzaiBl1pG/mRZFRjmAMk97Tw4oKuin1o14Wm4nZlfJSSjcWzsIwezabkfHC2Nv0gpLt7Cogl/bkY4/AHKDoImUygIufcNIKS0+3qIIv3JGNPwJysdd9eFptx2InyVcp3BsDCcns2nYHwygoKzml2n9DoUzNTKOlIy2JmHTO7m53DmcBYt120l0682ngZaqR35kuTUY5AjaB7mt48etaDRPVNRaNyeUSl9ZXE7Rmn847Xa1pJ2TzJJ5oM3DYLlrakbNcg+itAO1HTNJEsnYXniBzI7gPWVTt9vitUTYIWNjhjGy1rRhoC9CICIiAiIgIiICIiAiIgIiIOZd9GaO/jFTTwTdWXsaXDudxHgVka/UVZa0kthkiJ93K/HwdkKgogmA1C0sPs665xjsErMfRiHULSze0rrnIOwysx9WKnogn1BqKstEQXQySke8lfj4NwFrrRozR2AYpqeCHqyxjQ497uJ8SumiAiIgIiICIiAiIg//2Q=="/>
          <p:cNvSpPr>
            <a:spLocks noChangeAspect="1" noChangeArrowheads="1"/>
          </p:cNvSpPr>
          <p:nvPr/>
        </p:nvSpPr>
        <p:spPr bwMode="auto">
          <a:xfrm>
            <a:off x="155575" y="-800100"/>
            <a:ext cx="1676400" cy="1676400"/>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31752" name="AutoShape 8" descr="data:image/jpeg;base64,/9j/4AAQSkZJRgABAQAAAQABAAD/2wCEAAkGBhAGEBUQBw8QEA0PFRcQDw8WFRgRDg4QFBIVFhYUFhYYGygfGBkjGRYVHzAhLycqODgsFR4xNTAqNSYrLDUBCQoKBQUFDQUFDSkYEhgpKSkpKSkpKSkpKSkpKSkpKSkpKSkpKSkpKSkpKSkpKSkpKSkpKSkpKSkpKSkpKSkpKf/AABEIAOEA4QMBIgACEQEDEQH/xAAbAAEBAAIDAQAAAAAAAAAAAAAABwUGAQIDBP/EAEMQAAIBAgMEBgYIAwYHAAAAAAABAgMEBQYRBxIhMRMiQVFhcQgUMkKBoRUWI1JicoKRU5KxJDNDY5PBFyU0NXODov/EABQBAQAAAAAAAAAAAAAAAAAAAAD/xAAUEQEAAAAAAAAAAAAAAAAAAAAA/9oADAMBAAIRAxEAPwC4gAAAAAAAAAAAAAAAAHGoHIONTkAAAAAAAAAAAAAAAAAAAAAAAAAAAABisxZotMqUumxmtGlDlFPjOpL7sIrjJ+XxAypicezXZZYjv4zc0qC5qMnrUkvwwWspfBMlF3tIxnaNUlQyFazt7ZPdndy0U0vxVH1KfD3VvS7mZTL+wKgpdPm65q31zLrTipSjSb7d6bfSVPPWPkB0xT0g6NSfRZYsa93Veqi5dRN98YRUpyX8p8ixbOOZuNrb0rCm+1whTkl4qs5T1/Sis4TgVtgUNzCrelQh2qnBQ18W0tW/Fn3ARlbK8w4o9cXx2UE+cYVa04r9K3InEvR7rV+N1jVaUu37KT+brFnAEYXo8VKPG3xmtFrl9i1/Sscy2R47hv8A2jHqj07JVK9OL+ClNFmAEZdXOeW+M40b+nHwp1Nf5dyoz1sdv0sOmqWbsMr2tT3pRTT8+iqqLS/UywnzX+G0cVg6eIUadak+cKkVUg/hJaAYrLuesPzWv+T3VOpPtpN7ldd/2ctJfHTQzxL8ybA7HEX0mAzqWNwutHdbnQ3ueu63vR490uHca/DNmYNlTUM0Unf4emoq5Tc2lyWlbTVP8M1x7GgLgDAZSzzZZ0p7+D1k5xWtShLq16X5od3itV4mfAAAAAAAAAAAAAAAAAAEt2nbTqllUWF5RTq4nWfRznDrO3cvdj/madvuri+PIMhtF2t0cpP1XCoq6xOWkY0VrKFGUvZ6Td4uT1WkFx79NVrruWtkd1mqr9IbR6s6lSfWhZ72mkeajU3eEI/5cdPFp6o2LZpspp5SXrWLaV8UqaylUfXjQcuag3zk9eM+b46aLXWhAeFlZUsOpxpWVOFKlBaQpwioQiu5JcEe4AAAAAAAAAAAADpVpRrxcasVKElpKLWsZJ800+aO4Ak2cNi3Q1PXshVHZ3tN76oRluUpvt6OX+G3y3X1Xy6qPfIW2D12r9H5yh6riUH0anJdHTrT7IyT/u5v9nrw01SKkadtD2aW2fKWs0qV7BaUblLj+Sp96H9OztTDcQRzZ/tDucsXP0NnvWFWDULa5m9U0+EIyn70H7s/g/CxgAAAAAAAAAAAAMVmjMVLKlpVu759SjHVR96pN8Iwj4uWi+fYBqW1vaK8pUVbYT1sTulpSilvSowb3ek3e2TfCK79Xx00bZTs0WUqfrWLrpMUuFvVJN7zoRlxdNS7ZP3pdr4clq9c2SZZq5quqmP5kW9UqTfqcGuqmur0iT92KW5Hyb5pMsoAAAAAAAAAAAAAAAAAAAAABqG0fZ7Rz5bbr3ad5STdtX09mX3J98H293Ndz1jZFn2tOcsGzTvQxC11hRlP260ILjTk/enFLVPtjx7NXViWbaMkTuoRxbAtYYhY6Tm4cJ1KUHqp+MqfP8uq46JAVMGsbO85wzxYwuI6Rrx+zuaa9ytFLXT8LWkl4PTmmbOAAAAAAAAAIltIuqm0bGaGCYfJq2t5b93NclPTWpLu6kHur8U2ir5rx6OWLKvd1tNKFNyinynUfCEfjNxXxJ5sCy/JUK2KYhrK5v6klGb9p04zbnLX8VXe1/8AGgKlZWVPDqcKNpFQpUoqnTguUYRSSS+CPcAAAAAAAAAAAAAAAAAAAAAAAHDW9wfJnIAhlkv+EGYeh4xwnE9N37lPek93/TqNx/JPUuZPdt+VvrDhk6tKOtex1uIPtdNLSrHy3Ot500ZXZbmf614XRrVZb1emuguHzbq09FvPxlHdl+oDbQAAAAAAASP0g8UnUo2uHWfGreVt5xT4tQajCL8HOaf6CnYFhMMCtqNtb+xb040k+W9uxScn4t6v4kmxZfWbONGlJa08Ppxk+5OnTdZPz6SpBfAs4AAAAAAAAAAAAAAAAAAAAAAAAAAAdatNVouNRJxkmpJ8U01o0yM7G5yyri1/hFZvcTdSjq+fRy0TXjKlOEv0FoIxnVfVrNdjdwWkLxQp1H2OUnK2lr5RlTfwAs4AAAAAAcMCNbK08UzDit0+Kg6lKL7lK50j/wDNEsxGPR7l09bE6kvalVpcfOVxJlnAAAAAAAAAAAAAAAAAAAAAAAAAAAARz0i6UreFjdUuEqFacU+3WUYTXzpMsZK/SMp72F0n2xuoafGjWQFRo1VWipQ5SSkvJrVHcxmWKvT2NtOXOVvRk/jSizJgAAAOGcgCMejwuiqYlB841KXDydwv9izkZ2Ry+jcdxa1fDWc5rxjTuZJfKqizAAAAAAAAAAAAAAAAAAAAAAAAAAAAJZ6Rc93Cqa7XdU/lRrMqZHfSOuHOhZ28OMq1ec0u1uEFBfOqBTcq0+hsLWL5xt6Mf2owRlTytqKtoRhHlCKivKK0/wBj1AAAAAAIzVf1azmnLq08Qppee/R3fnVo/MsxHdv1jPDpWWKWa+0taqpyl4qSq0tfBShP+YrOG38MVo069s9aVeEasH3xnFSXyYH0gAAAAAAAAAAAAAAAAAAAAAAAAAARnaI/rFmbDrKHWjb7lWou7rutNf6dKP7llb05kW2WP64Y9f4rLrUqWtOhL873Ken/AKab/mAtQAAAAAAAMDnrLqzXh9e19+pDWk+WlaD36b17FvJJ+DZpuwPMjxGxlZXTauLCbhuv2uhm248/uy34+CUSoEPzZF7KswU8SoprD8QbVykuCcmumXmnu1V3vVdgFwB0pVY14qVJqUZJSjJPWMotapp9q0O4AAAAAAAAAAAAAAAAAAAAAAAAGk7X80fVjC6rpy0r3K9Wo96dRPfl4aQ3nr36d512N5Z+rWFUumjpXuv7VVXaukS3I+GlNQ4d7ZouMz/4uZhhbUevheG69LJexU3ZLpH+uajTX4Y6ouKWnIDkAAAAAAAAwGecpU86WVS1r6RnLr0aj49FWjruS8uLT8JMz4Ak2xfOFSjv4Jj+sL2zco0FLnOlD2qeva4c13w5cIlZJbtfyDVvXHFstb0cStNJTUPbrU4cVKK7akO7tjw46JGw7NNodLPltq92F7SSVzR8f4kO+Evk+Hc2G4gAAAAAAAAAAAAAAAAAAAABO9sefXle29Vw1t4jercpKPGdKm3uyqJLjvP2Y+OrXsmy51zlb5ItZXF+9ZezRop6Tr1NOEV3Ltb7F8ETrZZlK4zVdPH81reqVJb1lSa0iuyNRRfKEVwgvDe7mw3DZTkVZIsVG4S9cuNKty/uy06tLXugm15uT7TdAAAAAAAAAAAAAEc2h7P7nLFz9NZG1hVg3UubaK1TT4znGHvQfvQ+K8LGANQ2e7R7bPlH7JqneU1rXtm+tHs34fehr29muj7NdvJTn3ZFOdb6SyPN22IQfSSoxfRwrS7ZQfKE32p9V68dOOvfJO2iF1P1LOcPUsQpvo3OSdOjUkvvp/3UvPh3NapAVMHCe9xXFM5AAAAAAAAAAAAAABgM5Z1tckW7rYnLrPVUaK/va812RXdy1lyX7I1rPu2O2yu3b4SleYi3uKlF71KlN8Eqko85a+4uPY901/KWyu6zVcfSe0aUp1JaSpWUuSjziqkVwhBfw1+rtTD4sqZUu9rd2sVzgnHD4v8AsttxUasU+EYr+Hrzlzk/lb4QVJKNNJRS0SXBJLkkhCCpJRppKKWiS4JJckkdgAAAAAAAAAAAAAAAABrGc9ndjniGmJU92vFaU7mGka8PDX3o/heq7tOZs4Ahissw7IP+if0lhMeO7o59HD8qbnR7eWse1m45W234ZmHSN3UdlcPg4VmlSb/DVXV0893yKEalmfZZhea9ZXtsqdeXO4pfZVm+96Ldm/zJgbXTqxrJSpNSjLipJ6xa701zOxF57G8WyrJzyVi0lDjLoZuVLXwaW9Tm/FpHKzrmvLXDGcLV3Bc6kKe9Jrv3rduK/lAs4I5S9IuFvLdxfDLijJc0pqT/AGnGB99P0jMLl7dC+i+7o6b/AKVQKoCWT9IvCo+zRvm+7o6a/rVPhuPSOoTemGYdc1ZPkpTjBt+UVMCwnDenMjT2iZmzFwwLB+gjLlUqQnw8p1XCHyPN7LMezhxzhivR0pcZUIN1Ph0cN2kvPVgbpmjbBheWNYyrq5rr/BoaVHr3SnruR+L18DQ54zmHa51MJp/R2Fz4Sq6uO/DxqaKVTt4RSXYzess7G8Ky1pJUPWa8eKq19Kmj/DDRQX7a+Ju6WnIDS8i7KbHJCU6cfWLzTjc1Et6Pf0ceVNfu+PFs3UAAAAAAAAAAAAAAAAAAAAAAAAAAAAOlWjGstKsVJdzWq/ZmPq5Ysa/GtZWsn3ujTb+cTJgDFU8q2FHjSsbSL8KFNf0iZCjbQtlpQhGC7opRXyPUAAAAAAAAAAAAAAAAAAAAAAAAAAAAAAAAAAAAAAAAAAAAAAAAAAAAAAAAAAAB/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31754" name="AutoShape 10" descr="data:image/jpeg;base64,/9j/4AAQSkZJRgABAQAAAQABAAD/2wCEAAkGBhAGEBUQBw8QEA0PFRcQDw8WFRgRDg4QFBIVFhYUFhYYGygfGBkjGRYVHzAhLycqODgsFR4xNTAqNSYrLDUBCQoKBQUFDQUFDSkYEhgpKSkpKSkpKSkpKSkpKSkpKSkpKSkpKSkpKSkpKSkpKSkpKSkpKSkpKSkpKSkpKSkpKf/AABEIAOEA4QMBIgACEQEDEQH/xAAbAAEBAAIDAQAAAAAAAAAAAAAABwUGAQIDBP/EAEMQAAIBAgMEBgYIAwYHAAAAAAABAgMEBQYRBxIhMRMiQVFhcQgUMkKBoRUWI1JicoKRU5KxJDNDY5PBFyU0NXODov/EABQBAQAAAAAAAAAAAAAAAAAAAAD/xAAUEQEAAAAAAAAAAAAAAAAAAAAA/9oADAMBAAIRAxEAPwC4gAAAAAAAAAAAAAAAAHGoHIONTkAAAAAAAAAAAAAAAAAAAAAAAAAAAABisxZotMqUumxmtGlDlFPjOpL7sIrjJ+XxAypicezXZZYjv4zc0qC5qMnrUkvwwWspfBMlF3tIxnaNUlQyFazt7ZPdndy0U0vxVH1KfD3VvS7mZTL+wKgpdPm65q31zLrTipSjSb7d6bfSVPPWPkB0xT0g6NSfRZYsa93Veqi5dRN98YRUpyX8p8ixbOOZuNrb0rCm+1whTkl4qs5T1/Sis4TgVtgUNzCrelQh2qnBQ18W0tW/Fn3ARlbK8w4o9cXx2UE+cYVa04r9K3InEvR7rV+N1jVaUu37KT+brFnAEYXo8VKPG3xmtFrl9i1/Sscy2R47hv8A2jHqj07JVK9OL+ClNFmAEZdXOeW+M40b+nHwp1Nf5dyoz1sdv0sOmqWbsMr2tT3pRTT8+iqqLS/UywnzX+G0cVg6eIUadak+cKkVUg/hJaAYrLuesPzWv+T3VOpPtpN7ldd/2ctJfHTQzxL8ybA7HEX0mAzqWNwutHdbnQ3ueu63vR490uHca/DNmYNlTUM0Unf4emoq5Tc2lyWlbTVP8M1x7GgLgDAZSzzZZ0p7+D1k5xWtShLq16X5od3itV4mfAAAAAAAAAAAAAAAAAAEt2nbTqllUWF5RTq4nWfRznDrO3cvdj/madvuri+PIMhtF2t0cpP1XCoq6xOWkY0VrKFGUvZ6Td4uT1WkFx79NVrruWtkd1mqr9IbR6s6lSfWhZ72mkeajU3eEI/5cdPFp6o2LZpspp5SXrWLaV8UqaylUfXjQcuag3zk9eM+b46aLXWhAeFlZUsOpxpWVOFKlBaQpwioQiu5JcEe4AAAAAAAAAAAADpVpRrxcasVKElpKLWsZJ800+aO4Ak2cNi3Q1PXshVHZ3tN76oRluUpvt6OX+G3y3X1Xy6qPfIW2D12r9H5yh6riUH0anJdHTrT7IyT/u5v9nrw01SKkadtD2aW2fKWs0qV7BaUblLj+Sp96H9OztTDcQRzZ/tDucsXP0NnvWFWDULa5m9U0+EIyn70H7s/g/CxgAAAAAAAAAAAAMVmjMVLKlpVu759SjHVR96pN8Iwj4uWi+fYBqW1vaK8pUVbYT1sTulpSilvSowb3ek3e2TfCK79Xx00bZTs0WUqfrWLrpMUuFvVJN7zoRlxdNS7ZP3pdr4clq9c2SZZq5quqmP5kW9UqTfqcGuqmur0iT92KW5Hyb5pMsoAAAAAAAAAAAAAAAAAAAAABqG0fZ7Rz5bbr3ad5STdtX09mX3J98H293Ndz1jZFn2tOcsGzTvQxC11hRlP260ILjTk/enFLVPtjx7NXViWbaMkTuoRxbAtYYhY6Tm4cJ1KUHqp+MqfP8uq46JAVMGsbO85wzxYwuI6Rrx+zuaa9ytFLXT8LWkl4PTmmbOAAAAAAAAAIltIuqm0bGaGCYfJq2t5b93NclPTWpLu6kHur8U2ir5rx6OWLKvd1tNKFNyinynUfCEfjNxXxJ5sCy/JUK2KYhrK5v6klGb9p04zbnLX8VXe1/8AGgKlZWVPDqcKNpFQpUoqnTguUYRSSS+CPcAAAAAAAAAAAAAAAAAAAAAAAHDW9wfJnIAhlkv+EGYeh4xwnE9N37lPek93/TqNx/JPUuZPdt+VvrDhk6tKOtex1uIPtdNLSrHy3Ot500ZXZbmf614XRrVZb1emuguHzbq09FvPxlHdl+oDbQAAAAAAASP0g8UnUo2uHWfGreVt5xT4tQajCL8HOaf6CnYFhMMCtqNtb+xb040k+W9uxScn4t6v4kmxZfWbONGlJa08Ppxk+5OnTdZPz6SpBfAs4AAAAAAAAAAAAAAAAAAAAAAAAAAAdatNVouNRJxkmpJ8U01o0yM7G5yyri1/hFZvcTdSjq+fRy0TXjKlOEv0FoIxnVfVrNdjdwWkLxQp1H2OUnK2lr5RlTfwAs4AAAAAAcMCNbK08UzDit0+Kg6lKL7lK50j/wDNEsxGPR7l09bE6kvalVpcfOVxJlnAAAAAAAAAAAAAAAAAAAAAAAAAAAARz0i6UreFjdUuEqFacU+3WUYTXzpMsZK/SMp72F0n2xuoafGjWQFRo1VWipQ5SSkvJrVHcxmWKvT2NtOXOVvRk/jSizJgAAAOGcgCMejwuiqYlB841KXDydwv9izkZ2Ry+jcdxa1fDWc5rxjTuZJfKqizAAAAAAAAAAAAAAAAAAAAAAAAAAAAJZ6Rc93Cqa7XdU/lRrMqZHfSOuHOhZ28OMq1ec0u1uEFBfOqBTcq0+hsLWL5xt6Mf2owRlTytqKtoRhHlCKivKK0/wBj1AAAAAAIzVf1azmnLq08Qppee/R3fnVo/MsxHdv1jPDpWWKWa+0taqpyl4qSq0tfBShP+YrOG38MVo069s9aVeEasH3xnFSXyYH0gAAAAAAAAAAAAAAAAAAAAAAAAAARnaI/rFmbDrKHWjb7lWou7rutNf6dKP7llb05kW2WP64Y9f4rLrUqWtOhL873Ken/AKab/mAtQAAAAAAAMDnrLqzXh9e19+pDWk+WlaD36b17FvJJ+DZpuwPMjxGxlZXTauLCbhuv2uhm248/uy34+CUSoEPzZF7KswU8SoprD8QbVykuCcmumXmnu1V3vVdgFwB0pVY14qVJqUZJSjJPWMotapp9q0O4AAAAAAAAAAAAAAAAAAAAAAAAGk7X80fVjC6rpy0r3K9Wo96dRPfl4aQ3nr36d512N5Z+rWFUumjpXuv7VVXaukS3I+GlNQ4d7ZouMz/4uZhhbUevheG69LJexU3ZLpH+uajTX4Y6ouKWnIDkAAAAAAAAwGecpU86WVS1r6RnLr0aj49FWjruS8uLT8JMz4Ak2xfOFSjv4Jj+sL2zco0FLnOlD2qeva4c13w5cIlZJbtfyDVvXHFstb0cStNJTUPbrU4cVKK7akO7tjw46JGw7NNodLPltq92F7SSVzR8f4kO+Evk+Hc2G4gAAAAAAAAAAAAAAAAAAAABO9sefXle29Vw1t4jercpKPGdKm3uyqJLjvP2Y+OrXsmy51zlb5ItZXF+9ZezRop6Tr1NOEV3Ltb7F8ETrZZlK4zVdPH81reqVJb1lSa0iuyNRRfKEVwgvDe7mw3DZTkVZIsVG4S9cuNKty/uy06tLXugm15uT7TdAAAAAAAAAAAAAEc2h7P7nLFz9NZG1hVg3UubaK1TT4znGHvQfvQ+K8LGANQ2e7R7bPlH7JqneU1rXtm+tHs34fehr29muj7NdvJTn3ZFOdb6SyPN22IQfSSoxfRwrS7ZQfKE32p9V68dOOvfJO2iF1P1LOcPUsQpvo3OSdOjUkvvp/3UvPh3NapAVMHCe9xXFM5AAAAAAAAAAAAAABgM5Z1tckW7rYnLrPVUaK/va812RXdy1lyX7I1rPu2O2yu3b4SleYi3uKlF71KlN8Eqko85a+4uPY901/KWyu6zVcfSe0aUp1JaSpWUuSjziqkVwhBfw1+rtTD4sqZUu9rd2sVzgnHD4v8AsttxUasU+EYr+Hrzlzk/lb4QVJKNNJRS0SXBJLkkhCCpJRppKKWiS4JJckkdgAAAAAAAAAAAAAAAABrGc9ndjniGmJU92vFaU7mGka8PDX3o/heq7tOZs4Ahissw7IP+if0lhMeO7o59HD8qbnR7eWse1m45W234ZmHSN3UdlcPg4VmlSb/DVXV0893yKEalmfZZhea9ZXtsqdeXO4pfZVm+96Ldm/zJgbXTqxrJSpNSjLipJ6xa701zOxF57G8WyrJzyVi0lDjLoZuVLXwaW9Tm/FpHKzrmvLXDGcLV3Bc6kKe9Jrv3rduK/lAs4I5S9IuFvLdxfDLijJc0pqT/AGnGB99P0jMLl7dC+i+7o6b/AKVQKoCWT9IvCo+zRvm+7o6a/rVPhuPSOoTemGYdc1ZPkpTjBt+UVMCwnDenMjT2iZmzFwwLB+gjLlUqQnw8p1XCHyPN7LMezhxzhivR0pcZUIN1Ph0cN2kvPVgbpmjbBheWNYyrq5rr/BoaVHr3SnruR+L18DQ54zmHa51MJp/R2Fz4Sq6uO/DxqaKVTt4RSXYzess7G8Ky1pJUPWa8eKq19Kmj/DDRQX7a+Ju6WnIDS8i7KbHJCU6cfWLzTjc1Et6Pf0ceVNfu+PFs3UAAAAAAAAAAAAAAAAAAAAAAAAAAAAOlWjGstKsVJdzWq/ZmPq5Ysa/GtZWsn3ujTb+cTJgDFU8q2FHjSsbSL8KFNf0iZCjbQtlpQhGC7opRXyPUAAAAAAAAAAAAAAAAAAAAAAAAAAAAAAAAAAAAAAAAAAAAAAAAAAAAAAAAAAAB/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31756" name="AutoShape 12" descr="data:image/jpeg;base64,/9j/4AAQSkZJRgABAQAAAQABAAD/2wCEAAkGBhAGEBUQBw8QEA0PFRcQDw8WFRgRDg4QFBIVFhYUFhYYGygfGBkjGRYVHzAhLycqODgsFR4xNTAqNSYrLDUBCQoKBQUFDQUFDSkYEhgpKSkpKSkpKSkpKSkpKSkpKSkpKSkpKSkpKSkpKSkpKSkpKSkpKSkpKSkpKSkpKSkpKf/AABEIAOEA4QMBIgACEQEDEQH/xAAbAAEBAAIDAQAAAAAAAAAAAAAABwUGAQIDBP/EAEMQAAIBAgMEBgYIAwYHAAAAAAABAgMEBQYRBxIhMRMiQVFhcQgUMkKBoRUWI1JicoKRU5KxJDNDY5PBFyU0NXODov/EABQBAQAAAAAAAAAAAAAAAAAAAAD/xAAUEQEAAAAAAAAAAAAAAAAAAAAA/9oADAMBAAIRAxEAPwC4gAAAAAAAAAAAAAAAAHGoHIONTkAAAAAAAAAAAAAAAAAAAAAAAAAAAABisxZotMqUumxmtGlDlFPjOpL7sIrjJ+XxAypicezXZZYjv4zc0qC5qMnrUkvwwWspfBMlF3tIxnaNUlQyFazt7ZPdndy0U0vxVH1KfD3VvS7mZTL+wKgpdPm65q31zLrTipSjSb7d6bfSVPPWPkB0xT0g6NSfRZYsa93Veqi5dRN98YRUpyX8p8ixbOOZuNrb0rCm+1whTkl4qs5T1/Sis4TgVtgUNzCrelQh2qnBQ18W0tW/Fn3ARlbK8w4o9cXx2UE+cYVa04r9K3InEvR7rV+N1jVaUu37KT+brFnAEYXo8VKPG3xmtFrl9i1/Sscy2R47hv8A2jHqj07JVK9OL+ClNFmAEZdXOeW+M40b+nHwp1Nf5dyoz1sdv0sOmqWbsMr2tT3pRTT8+iqqLS/UywnzX+G0cVg6eIUadak+cKkVUg/hJaAYrLuesPzWv+T3VOpPtpN7ldd/2ctJfHTQzxL8ybA7HEX0mAzqWNwutHdbnQ3ueu63vR490uHca/DNmYNlTUM0Unf4emoq5Tc2lyWlbTVP8M1x7GgLgDAZSzzZZ0p7+D1k5xWtShLq16X5od3itV4mfAAAAAAAAAAAAAAAAAAEt2nbTqllUWF5RTq4nWfRznDrO3cvdj/madvuri+PIMhtF2t0cpP1XCoq6xOWkY0VrKFGUvZ6Td4uT1WkFx79NVrruWtkd1mqr9IbR6s6lSfWhZ72mkeajU3eEI/5cdPFp6o2LZpspp5SXrWLaV8UqaylUfXjQcuag3zk9eM+b46aLXWhAeFlZUsOpxpWVOFKlBaQpwioQiu5JcEe4AAAAAAAAAAAADpVpRrxcasVKElpKLWsZJ800+aO4Ak2cNi3Q1PXshVHZ3tN76oRluUpvt6OX+G3y3X1Xy6qPfIW2D12r9H5yh6riUH0anJdHTrT7IyT/u5v9nrw01SKkadtD2aW2fKWs0qV7BaUblLj+Sp96H9OztTDcQRzZ/tDucsXP0NnvWFWDULa5m9U0+EIyn70H7s/g/CxgAAAAAAAAAAAAMVmjMVLKlpVu759SjHVR96pN8Iwj4uWi+fYBqW1vaK8pUVbYT1sTulpSilvSowb3ek3e2TfCK79Xx00bZTs0WUqfrWLrpMUuFvVJN7zoRlxdNS7ZP3pdr4clq9c2SZZq5quqmP5kW9UqTfqcGuqmur0iT92KW5Hyb5pMsoAAAAAAAAAAAAAAAAAAAAABqG0fZ7Rz5bbr3ad5STdtX09mX3J98H293Ndz1jZFn2tOcsGzTvQxC11hRlP260ILjTk/enFLVPtjx7NXViWbaMkTuoRxbAtYYhY6Tm4cJ1KUHqp+MqfP8uq46JAVMGsbO85wzxYwuI6Rrx+zuaa9ytFLXT8LWkl4PTmmbOAAAAAAAAAIltIuqm0bGaGCYfJq2t5b93NclPTWpLu6kHur8U2ir5rx6OWLKvd1tNKFNyinynUfCEfjNxXxJ5sCy/JUK2KYhrK5v6klGb9p04zbnLX8VXe1/8AGgKlZWVPDqcKNpFQpUoqnTguUYRSSS+CPcAAAAAAAAAAAAAAAAAAAAAAAHDW9wfJnIAhlkv+EGYeh4xwnE9N37lPek93/TqNx/JPUuZPdt+VvrDhk6tKOtex1uIPtdNLSrHy3Ot500ZXZbmf614XRrVZb1emuguHzbq09FvPxlHdl+oDbQAAAAAAASP0g8UnUo2uHWfGreVt5xT4tQajCL8HOaf6CnYFhMMCtqNtb+xb040k+W9uxScn4t6v4kmxZfWbONGlJa08Ppxk+5OnTdZPz6SpBfAs4AAAAAAAAAAAAAAAAAAAAAAAAAAAdatNVouNRJxkmpJ8U01o0yM7G5yyri1/hFZvcTdSjq+fRy0TXjKlOEv0FoIxnVfVrNdjdwWkLxQp1H2OUnK2lr5RlTfwAs4AAAAAAcMCNbK08UzDit0+Kg6lKL7lK50j/wDNEsxGPR7l09bE6kvalVpcfOVxJlnAAAAAAAAAAAAAAAAAAAAAAAAAAAARz0i6UreFjdUuEqFacU+3WUYTXzpMsZK/SMp72F0n2xuoafGjWQFRo1VWipQ5SSkvJrVHcxmWKvT2NtOXOVvRk/jSizJgAAAOGcgCMejwuiqYlB841KXDydwv9izkZ2Ry+jcdxa1fDWc5rxjTuZJfKqizAAAAAAAAAAAAAAAAAAAAAAAAAAAAJZ6Rc93Cqa7XdU/lRrMqZHfSOuHOhZ28OMq1ec0u1uEFBfOqBTcq0+hsLWL5xt6Mf2owRlTytqKtoRhHlCKivKK0/wBj1AAAAAAIzVf1azmnLq08Qppee/R3fnVo/MsxHdv1jPDpWWKWa+0taqpyl4qSq0tfBShP+YrOG38MVo069s9aVeEasH3xnFSXyYH0gAAAAAAAAAAAAAAAAAAAAAAAAAARnaI/rFmbDrKHWjb7lWou7rutNf6dKP7llb05kW2WP64Y9f4rLrUqWtOhL873Ken/AKab/mAtQAAAAAAAMDnrLqzXh9e19+pDWk+WlaD36b17FvJJ+DZpuwPMjxGxlZXTauLCbhuv2uhm248/uy34+CUSoEPzZF7KswU8SoprD8QbVykuCcmumXmnu1V3vVdgFwB0pVY14qVJqUZJSjJPWMotapp9q0O4AAAAAAAAAAAAAAAAAAAAAAAAGk7X80fVjC6rpy0r3K9Wo96dRPfl4aQ3nr36d512N5Z+rWFUumjpXuv7VVXaukS3I+GlNQ4d7ZouMz/4uZhhbUevheG69LJexU3ZLpH+uajTX4Y6ouKWnIDkAAAAAAAAwGecpU86WVS1r6RnLr0aj49FWjruS8uLT8JMz4Ak2xfOFSjv4Jj+sL2zco0FLnOlD2qeva4c13w5cIlZJbtfyDVvXHFstb0cStNJTUPbrU4cVKK7akO7tjw46JGw7NNodLPltq92F7SSVzR8f4kO+Evk+Hc2G4gAAAAAAAAAAAAAAAAAAAABO9sefXle29Vw1t4jercpKPGdKm3uyqJLjvP2Y+OrXsmy51zlb5ItZXF+9ZezRop6Tr1NOEV3Ltb7F8ETrZZlK4zVdPH81reqVJb1lSa0iuyNRRfKEVwgvDe7mw3DZTkVZIsVG4S9cuNKty/uy06tLXugm15uT7TdAAAAAAAAAAAAAEc2h7P7nLFz9NZG1hVg3UubaK1TT4znGHvQfvQ+K8LGANQ2e7R7bPlH7JqneU1rXtm+tHs34fehr29muj7NdvJTn3ZFOdb6SyPN22IQfSSoxfRwrS7ZQfKE32p9V68dOOvfJO2iF1P1LOcPUsQpvo3OSdOjUkvvp/3UvPh3NapAVMHCe9xXFM5AAAAAAAAAAAAAABgM5Z1tckW7rYnLrPVUaK/va812RXdy1lyX7I1rPu2O2yu3b4SleYi3uKlF71KlN8Eqko85a+4uPY901/KWyu6zVcfSe0aUp1JaSpWUuSjziqkVwhBfw1+rtTD4sqZUu9rd2sVzgnHD4v8AsttxUasU+EYr+Hrzlzk/lb4QVJKNNJRS0SXBJLkkhCCpJRppKKWiS4JJckkdgAAAAAAAAAAAAAAAABrGc9ndjniGmJU92vFaU7mGka8PDX3o/heq7tOZs4Ahissw7IP+if0lhMeO7o59HD8qbnR7eWse1m45W234ZmHSN3UdlcPg4VmlSb/DVXV0893yKEalmfZZhea9ZXtsqdeXO4pfZVm+96Ldm/zJgbXTqxrJSpNSjLipJ6xa701zOxF57G8WyrJzyVi0lDjLoZuVLXwaW9Tm/FpHKzrmvLXDGcLV3Bc6kKe9Jrv3rduK/lAs4I5S9IuFvLdxfDLijJc0pqT/AGnGB99P0jMLl7dC+i+7o6b/AKVQKoCWT9IvCo+zRvm+7o6a/rVPhuPSOoTemGYdc1ZPkpTjBt+UVMCwnDenMjT2iZmzFwwLB+gjLlUqQnw8p1XCHyPN7LMezhxzhivR0pcZUIN1Ph0cN2kvPVgbpmjbBheWNYyrq5rr/BoaVHr3SnruR+L18DQ54zmHa51MJp/R2Fz4Sq6uO/DxqaKVTt4RSXYzess7G8Ky1pJUPWa8eKq19Kmj/DDRQX7a+Ju6WnIDS8i7KbHJCU6cfWLzTjc1Et6Pf0ceVNfu+PFs3UAAAAAAAAAAAAAAAAAAAAAAAAAAAAOlWjGstKsVJdzWq/ZmPq5Ysa/GtZWsn3ujTb+cTJgDFU8q2FHjSsbSL8KFNf0iZCjbQtlpQhGC7opRXyPUAAAAAAAAAAAAAAAAAAAAAAAAAAAAAAAAAAAAAAAAAAAAAAAAAAAAAAAAAAAB/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31758" name="AutoShape 14" descr="data:image/jpeg;base64,/9j/4AAQSkZJRgABAQAAAQABAAD/2wCEAAkGBhAGEBUQBw8QEA0PFRcQDw8WFRgRDg4QFBIVFhYUFhYYGygfGBkjGRYVHzAhLycqODgsFR4xNTAqNSYrLDUBCQoKBQUFDQUFDSkYEhgpKSkpKSkpKSkpKSkpKSkpKSkpKSkpKSkpKSkpKSkpKSkpKSkpKSkpKSkpKSkpKSkpKf/AABEIAOEA4QMBIgACEQEDEQH/xAAbAAEBAAIDAQAAAAAAAAAAAAAABwUGAQIDBP/EAEMQAAIBAgMEBgYIAwYHAAAAAAABAgMEBQYRBxIhMRMiQVFhcQgUMkKBoRUWI1JicoKRU5KxJDNDY5PBFyU0NXODov/EABQBAQAAAAAAAAAAAAAAAAAAAAD/xAAUEQEAAAAAAAAAAAAAAAAAAAAA/9oADAMBAAIRAxEAPwC4gAAAAAAAAAAAAAAAAHGoHIONTkAAAAAAAAAAAAAAAAAAAAAAAAAAAABisxZotMqUumxmtGlDlFPjOpL7sIrjJ+XxAypicezXZZYjv4zc0qC5qMnrUkvwwWspfBMlF3tIxnaNUlQyFazt7ZPdndy0U0vxVH1KfD3VvS7mZTL+wKgpdPm65q31zLrTipSjSb7d6bfSVPPWPkB0xT0g6NSfRZYsa93Veqi5dRN98YRUpyX8p8ixbOOZuNrb0rCm+1whTkl4qs5T1/Sis4TgVtgUNzCrelQh2qnBQ18W0tW/Fn3ARlbK8w4o9cXx2UE+cYVa04r9K3InEvR7rV+N1jVaUu37KT+brFnAEYXo8VKPG3xmtFrl9i1/Sscy2R47hv8A2jHqj07JVK9OL+ClNFmAEZdXOeW+M40b+nHwp1Nf5dyoz1sdv0sOmqWbsMr2tT3pRTT8+iqqLS/UywnzX+G0cVg6eIUadak+cKkVUg/hJaAYrLuesPzWv+T3VOpPtpN7ldd/2ctJfHTQzxL8ybA7HEX0mAzqWNwutHdbnQ3ueu63vR490uHca/DNmYNlTUM0Unf4emoq5Tc2lyWlbTVP8M1x7GgLgDAZSzzZZ0p7+D1k5xWtShLq16X5od3itV4mfAAAAAAAAAAAAAAAAAAEt2nbTqllUWF5RTq4nWfRznDrO3cvdj/madvuri+PIMhtF2t0cpP1XCoq6xOWkY0VrKFGUvZ6Td4uT1WkFx79NVrruWtkd1mqr9IbR6s6lSfWhZ72mkeajU3eEI/5cdPFp6o2LZpspp5SXrWLaV8UqaylUfXjQcuag3zk9eM+b46aLXWhAeFlZUsOpxpWVOFKlBaQpwioQiu5JcEe4AAAAAAAAAAAADpVpRrxcasVKElpKLWsZJ800+aO4Ak2cNi3Q1PXshVHZ3tN76oRluUpvt6OX+G3y3X1Xy6qPfIW2D12r9H5yh6riUH0anJdHTrT7IyT/u5v9nrw01SKkadtD2aW2fKWs0qV7BaUblLj+Sp96H9OztTDcQRzZ/tDucsXP0NnvWFWDULa5m9U0+EIyn70H7s/g/CxgAAAAAAAAAAAAMVmjMVLKlpVu759SjHVR96pN8Iwj4uWi+fYBqW1vaK8pUVbYT1sTulpSilvSowb3ek3e2TfCK79Xx00bZTs0WUqfrWLrpMUuFvVJN7zoRlxdNS7ZP3pdr4clq9c2SZZq5quqmP5kW9UqTfqcGuqmur0iT92KW5Hyb5pMsoAAAAAAAAAAAAAAAAAAAAABqG0fZ7Rz5bbr3ad5STdtX09mX3J98H293Ndz1jZFn2tOcsGzTvQxC11hRlP260ILjTk/enFLVPtjx7NXViWbaMkTuoRxbAtYYhY6Tm4cJ1KUHqp+MqfP8uq46JAVMGsbO85wzxYwuI6Rrx+zuaa9ytFLXT8LWkl4PTmmbOAAAAAAAAAIltIuqm0bGaGCYfJq2t5b93NclPTWpLu6kHur8U2ir5rx6OWLKvd1tNKFNyinynUfCEfjNxXxJ5sCy/JUK2KYhrK5v6klGb9p04zbnLX8VXe1/8AGgKlZWVPDqcKNpFQpUoqnTguUYRSSS+CPcAAAAAAAAAAAAAAAAAAAAAAAHDW9wfJnIAhlkv+EGYeh4xwnE9N37lPek93/TqNx/JPUuZPdt+VvrDhk6tKOtex1uIPtdNLSrHy3Ot500ZXZbmf614XRrVZb1emuguHzbq09FvPxlHdl+oDbQAAAAAAASP0g8UnUo2uHWfGreVt5xT4tQajCL8HOaf6CnYFhMMCtqNtb+xb040k+W9uxScn4t6v4kmxZfWbONGlJa08Ppxk+5OnTdZPz6SpBfAs4AAAAAAAAAAAAAAAAAAAAAAAAAAAdatNVouNRJxkmpJ8U01o0yM7G5yyri1/hFZvcTdSjq+fRy0TXjKlOEv0FoIxnVfVrNdjdwWkLxQp1H2OUnK2lr5RlTfwAs4AAAAAAcMCNbK08UzDit0+Kg6lKL7lK50j/wDNEsxGPR7l09bE6kvalVpcfOVxJlnAAAAAAAAAAAAAAAAAAAAAAAAAAAARz0i6UreFjdUuEqFacU+3WUYTXzpMsZK/SMp72F0n2xuoafGjWQFRo1VWipQ5SSkvJrVHcxmWKvT2NtOXOVvRk/jSizJgAAAOGcgCMejwuiqYlB841KXDydwv9izkZ2Ry+jcdxa1fDWc5rxjTuZJfKqizAAAAAAAAAAAAAAAAAAAAAAAAAAAAJZ6Rc93Cqa7XdU/lRrMqZHfSOuHOhZ28OMq1ec0u1uEFBfOqBTcq0+hsLWL5xt6Mf2owRlTytqKtoRhHlCKivKK0/wBj1AAAAAAIzVf1azmnLq08Qppee/R3fnVo/MsxHdv1jPDpWWKWa+0taqpyl4qSq0tfBShP+YrOG38MVo069s9aVeEasH3xnFSXyYH0gAAAAAAAAAAAAAAAAAAAAAAAAAARnaI/rFmbDrKHWjb7lWou7rutNf6dKP7llb05kW2WP64Y9f4rLrUqWtOhL873Ken/AKab/mAtQAAAAAAAMDnrLqzXh9e19+pDWk+WlaD36b17FvJJ+DZpuwPMjxGxlZXTauLCbhuv2uhm248/uy34+CUSoEPzZF7KswU8SoprD8QbVykuCcmumXmnu1V3vVdgFwB0pVY14qVJqUZJSjJPWMotapp9q0O4AAAAAAAAAAAAAAAAAAAAAAAAGk7X80fVjC6rpy0r3K9Wo96dRPfl4aQ3nr36d512N5Z+rWFUumjpXuv7VVXaukS3I+GlNQ4d7ZouMz/4uZhhbUevheG69LJexU3ZLpH+uajTX4Y6ouKWnIDkAAAAAAAAwGecpU86WVS1r6RnLr0aj49FWjruS8uLT8JMz4Ak2xfOFSjv4Jj+sL2zco0FLnOlD2qeva4c13w5cIlZJbtfyDVvXHFstb0cStNJTUPbrU4cVKK7akO7tjw46JGw7NNodLPltq92F7SSVzR8f4kO+Evk+Hc2G4gAAAAAAAAAAAAAAAAAAAABO9sefXle29Vw1t4jercpKPGdKm3uyqJLjvP2Y+OrXsmy51zlb5ItZXF+9ZezRop6Tr1NOEV3Ltb7F8ETrZZlK4zVdPH81reqVJb1lSa0iuyNRRfKEVwgvDe7mw3DZTkVZIsVG4S9cuNKty/uy06tLXugm15uT7TdAAAAAAAAAAAAAEc2h7P7nLFz9NZG1hVg3UubaK1TT4znGHvQfvQ+K8LGANQ2e7R7bPlH7JqneU1rXtm+tHs34fehr29muj7NdvJTn3ZFOdb6SyPN22IQfSSoxfRwrS7ZQfKE32p9V68dOOvfJO2iF1P1LOcPUsQpvo3OSdOjUkvvp/3UvPh3NapAVMHCe9xXFM5AAAAAAAAAAAAAABgM5Z1tckW7rYnLrPVUaK/va812RXdy1lyX7I1rPu2O2yu3b4SleYi3uKlF71KlN8Eqko85a+4uPY901/KWyu6zVcfSe0aUp1JaSpWUuSjziqkVwhBfw1+rtTD4sqZUu9rd2sVzgnHD4v8AsttxUasU+EYr+Hrzlzk/lb4QVJKNNJRS0SXBJLkkhCCpJRppKKWiS4JJckkdgAAAAAAAAAAAAAAAABrGc9ndjniGmJU92vFaU7mGka8PDX3o/heq7tOZs4Ahissw7IP+if0lhMeO7o59HD8qbnR7eWse1m45W234ZmHSN3UdlcPg4VmlSb/DVXV0893yKEalmfZZhea9ZXtsqdeXO4pfZVm+96Ldm/zJgbXTqxrJSpNSjLipJ6xa701zOxF57G8WyrJzyVi0lDjLoZuVLXwaW9Tm/FpHKzrmvLXDGcLV3Bc6kKe9Jrv3rduK/lAs4I5S9IuFvLdxfDLijJc0pqT/AGnGB99P0jMLl7dC+i+7o6b/AKVQKoCWT9IvCo+zRvm+7o6a/rVPhuPSOoTemGYdc1ZPkpTjBt+UVMCwnDenMjT2iZmzFwwLB+gjLlUqQnw8p1XCHyPN7LMezhxzhivR0pcZUIN1Ph0cN2kvPVgbpmjbBheWNYyrq5rr/BoaVHr3SnruR+L18DQ54zmHa51MJp/R2Fz4Sq6uO/DxqaKVTt4RSXYzess7G8Ky1pJUPWa8eKq19Kmj/DDRQX7a+Ju6WnIDS8i7KbHJCU6cfWLzTjc1Et6Pf0ceVNfu+PFs3UAAAAAAAAAAAAAAAAAAAAAAAAAAAAOlWjGstKsVJdzWq/ZmPq5Ysa/GtZWsn3ujTb+cTJgDFU8q2FHjSsbSL8KFNf0iZCjbQtlpQhGC7opRXyPUAAAAAAAAAAAAAAAAAAAAAAAAAAAAAAAAAAAAAAAAAAAAAAAAAAAAAAAAAAAB/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31760" name="Picture 16" descr="http://t2.gstatic.com/images?q=tbn:ANd9GcSMKrfIjZ6alDMKhmbZUATBLEIQGlcsx8hcRDMLCQkHR36V1V0c-Q"/>
          <p:cNvPicPr>
            <a:picLocks noChangeAspect="1" noChangeArrowheads="1"/>
          </p:cNvPicPr>
          <p:nvPr/>
        </p:nvPicPr>
        <p:blipFill>
          <a:blip r:embed="rId4" cstate="print"/>
          <a:srcRect/>
          <a:stretch>
            <a:fillRect/>
          </a:stretch>
        </p:blipFill>
        <p:spPr bwMode="auto">
          <a:xfrm>
            <a:off x="7092281" y="3068960"/>
            <a:ext cx="1440159" cy="1512167"/>
          </a:xfrm>
          <a:prstGeom prst="rect">
            <a:avLst/>
          </a:prstGeom>
          <a:noFill/>
        </p:spPr>
      </p:pic>
      <p:pic>
        <p:nvPicPr>
          <p:cNvPr id="31762" name="Picture 18" descr="http://t1.gstatic.com/images?q=tbn:ANd9GcQO2h2znBx6gtAykbvLAUU9VzQoA4nf_p8oyV6X9INuN8lap1yJ-Q"/>
          <p:cNvPicPr>
            <a:picLocks noChangeAspect="1" noChangeArrowheads="1"/>
          </p:cNvPicPr>
          <p:nvPr/>
        </p:nvPicPr>
        <p:blipFill>
          <a:blip r:embed="rId5" cstate="print"/>
          <a:srcRect/>
          <a:stretch>
            <a:fillRect/>
          </a:stretch>
        </p:blipFill>
        <p:spPr bwMode="auto">
          <a:xfrm>
            <a:off x="5724128" y="4581128"/>
            <a:ext cx="1440159" cy="1512167"/>
          </a:xfrm>
          <a:prstGeom prst="rect">
            <a:avLst/>
          </a:prstGeom>
          <a:noFill/>
        </p:spPr>
      </p:pic>
      <p:pic>
        <p:nvPicPr>
          <p:cNvPr id="31766" name="Picture 22" descr="http://t1.gstatic.com/images?q=tbn:ANd9GcQPCemZtox3ethHf7zzYJkEisKCwjSRKKZ02mA8Wztl5ihgbSrphA"/>
          <p:cNvPicPr>
            <a:picLocks noChangeAspect="1" noChangeArrowheads="1"/>
          </p:cNvPicPr>
          <p:nvPr/>
        </p:nvPicPr>
        <p:blipFill>
          <a:blip r:embed="rId6" cstate="print"/>
          <a:srcRect/>
          <a:stretch>
            <a:fillRect/>
          </a:stretch>
        </p:blipFill>
        <p:spPr bwMode="auto">
          <a:xfrm>
            <a:off x="7092280" y="4581128"/>
            <a:ext cx="1440161" cy="1512167"/>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b="1" dirty="0" err="1" smtClean="0">
                <a:solidFill>
                  <a:schemeClr val="bg1"/>
                </a:solidFill>
              </a:rPr>
              <a:t>Historias</a:t>
            </a:r>
            <a:r>
              <a:rPr lang="en-US" b="1" dirty="0" smtClean="0">
                <a:solidFill>
                  <a:schemeClr val="bg1"/>
                </a:solidFill>
              </a:rPr>
              <a:t> de </a:t>
            </a:r>
            <a:r>
              <a:rPr lang="en-US" b="1" dirty="0" err="1" smtClean="0">
                <a:solidFill>
                  <a:schemeClr val="bg1"/>
                </a:solidFill>
              </a:rPr>
              <a:t>usuario</a:t>
            </a:r>
            <a:endParaRPr lang="es-EC" b="1" dirty="0">
              <a:solidFill>
                <a:schemeClr val="bg1"/>
              </a:solidFill>
            </a:endParaRPr>
          </a:p>
        </p:txBody>
      </p:sp>
      <p:sp>
        <p:nvSpPr>
          <p:cNvPr id="7" name="6 Marcador de contenido"/>
          <p:cNvSpPr>
            <a:spLocks noGrp="1"/>
          </p:cNvSpPr>
          <p:nvPr>
            <p:ph idx="1"/>
          </p:nvPr>
        </p:nvSpPr>
        <p:spPr/>
        <p:txBody>
          <a:bodyPr/>
          <a:lstStyle/>
          <a:p>
            <a:endParaRPr lang="es-EC" dirty="0"/>
          </a:p>
        </p:txBody>
      </p:sp>
      <p:pic>
        <p:nvPicPr>
          <p:cNvPr id="69633" name="Picture 1"/>
          <p:cNvPicPr>
            <a:picLocks noChangeAspect="1" noChangeArrowheads="1"/>
          </p:cNvPicPr>
          <p:nvPr/>
        </p:nvPicPr>
        <p:blipFill>
          <a:blip r:embed="rId3" cstate="print"/>
          <a:srcRect/>
          <a:stretch>
            <a:fillRect/>
          </a:stretch>
        </p:blipFill>
        <p:spPr bwMode="auto">
          <a:xfrm>
            <a:off x="1691680" y="1988840"/>
            <a:ext cx="5781675" cy="374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838200" y="2327399"/>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400" b="1" noProof="0" dirty="0" smtClean="0">
                <a:solidFill>
                  <a:schemeClr val="bg1"/>
                </a:solidFill>
                <a:latin typeface="+mj-lt"/>
                <a:ea typeface="+mj-ea"/>
                <a:cs typeface="+mj-cs"/>
              </a:rPr>
              <a:t>Método Unificado Oracle (OUM)</a:t>
            </a:r>
            <a:endParaRPr kumimoji="0" lang="es-ES" sz="44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 xmlns:p14="http://schemas.microsoft.com/office/powerpoint/2010/main" val="22186314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err="1" smtClean="0">
                <a:solidFill>
                  <a:schemeClr val="bg1"/>
                </a:solidFill>
              </a:rPr>
              <a:t>Características</a:t>
            </a:r>
            <a:r>
              <a:rPr lang="en-US" b="1" dirty="0" smtClean="0">
                <a:solidFill>
                  <a:schemeClr val="bg1"/>
                </a:solidFill>
              </a:rPr>
              <a:t> de OUM</a:t>
            </a:r>
            <a:endParaRPr lang="es-EC" b="1" dirty="0">
              <a:solidFill>
                <a:schemeClr val="bg1"/>
              </a:solidFill>
            </a:endParaRPr>
          </a:p>
        </p:txBody>
      </p:sp>
      <p:sp>
        <p:nvSpPr>
          <p:cNvPr id="3" name="2 Marcador de contenido"/>
          <p:cNvSpPr>
            <a:spLocks noGrp="1"/>
          </p:cNvSpPr>
          <p:nvPr>
            <p:ph idx="1"/>
          </p:nvPr>
        </p:nvSpPr>
        <p:spPr/>
        <p:txBody>
          <a:bodyPr/>
          <a:lstStyle/>
          <a:p>
            <a:r>
              <a:rPr lang="en-US" dirty="0" err="1" smtClean="0">
                <a:solidFill>
                  <a:schemeClr val="bg1"/>
                </a:solidFill>
              </a:rPr>
              <a:t>Basado</a:t>
            </a:r>
            <a:r>
              <a:rPr lang="en-US" dirty="0" smtClean="0">
                <a:solidFill>
                  <a:schemeClr val="bg1"/>
                </a:solidFill>
              </a:rPr>
              <a:t> en </a:t>
            </a:r>
            <a:r>
              <a:rPr lang="en-US" dirty="0" err="1" smtClean="0">
                <a:solidFill>
                  <a:schemeClr val="bg1"/>
                </a:solidFill>
              </a:rPr>
              <a:t>estándares</a:t>
            </a:r>
            <a:endParaRPr lang="en-US" dirty="0" smtClean="0">
              <a:solidFill>
                <a:schemeClr val="bg1"/>
              </a:solidFill>
            </a:endParaRPr>
          </a:p>
          <a:p>
            <a:r>
              <a:rPr lang="en-US" dirty="0" err="1" smtClean="0">
                <a:solidFill>
                  <a:schemeClr val="bg1"/>
                </a:solidFill>
              </a:rPr>
              <a:t>Iterativo</a:t>
            </a:r>
            <a:r>
              <a:rPr lang="en-US" dirty="0" smtClean="0">
                <a:solidFill>
                  <a:schemeClr val="bg1"/>
                </a:solidFill>
              </a:rPr>
              <a:t> e incremental</a:t>
            </a:r>
          </a:p>
          <a:p>
            <a:r>
              <a:rPr lang="en-US" dirty="0" err="1" smtClean="0">
                <a:solidFill>
                  <a:schemeClr val="bg1"/>
                </a:solidFill>
              </a:rPr>
              <a:t>Soporta</a:t>
            </a:r>
            <a:r>
              <a:rPr lang="en-US" dirty="0" smtClean="0">
                <a:solidFill>
                  <a:schemeClr val="bg1"/>
                </a:solidFill>
              </a:rPr>
              <a:t> </a:t>
            </a:r>
            <a:r>
              <a:rPr lang="en-US" dirty="0" err="1" smtClean="0">
                <a:solidFill>
                  <a:schemeClr val="bg1"/>
                </a:solidFill>
              </a:rPr>
              <a:t>agilidad</a:t>
            </a:r>
            <a:r>
              <a:rPr lang="en-US" dirty="0" smtClean="0">
                <a:solidFill>
                  <a:schemeClr val="bg1"/>
                </a:solidFill>
              </a:rPr>
              <a:t> y </a:t>
            </a:r>
            <a:r>
              <a:rPr lang="en-US" dirty="0" err="1" smtClean="0">
                <a:solidFill>
                  <a:schemeClr val="bg1"/>
                </a:solidFill>
              </a:rPr>
              <a:t>disciplina</a:t>
            </a:r>
            <a:endParaRPr lang="en-US" dirty="0" smtClean="0">
              <a:solidFill>
                <a:schemeClr val="bg1"/>
              </a:solidFill>
            </a:endParaRPr>
          </a:p>
          <a:p>
            <a:r>
              <a:rPr lang="en-US" dirty="0" smtClean="0">
                <a:solidFill>
                  <a:schemeClr val="bg1"/>
                </a:solidFill>
              </a:rPr>
              <a:t>Flexible</a:t>
            </a:r>
          </a:p>
          <a:p>
            <a:r>
              <a:rPr lang="en-US" dirty="0" err="1" smtClean="0">
                <a:solidFill>
                  <a:schemeClr val="bg1"/>
                </a:solidFill>
              </a:rPr>
              <a:t>Escalable</a:t>
            </a:r>
            <a:endParaRPr lang="en-US" dirty="0" smtClean="0">
              <a:solidFill>
                <a:schemeClr val="bg1"/>
              </a:solidFill>
            </a:endParaRPr>
          </a:p>
          <a:p>
            <a:r>
              <a:rPr lang="en-US" dirty="0" err="1" smtClean="0">
                <a:solidFill>
                  <a:schemeClr val="bg1"/>
                </a:solidFill>
              </a:rPr>
              <a:t>Organizado</a:t>
            </a:r>
            <a:r>
              <a:rPr lang="en-US" dirty="0" smtClean="0">
                <a:solidFill>
                  <a:schemeClr val="bg1"/>
                </a:solidFill>
              </a:rPr>
              <a:t> en vistas</a:t>
            </a:r>
            <a:endParaRPr lang="es-EC" dirty="0">
              <a:solidFill>
                <a:schemeClr val="bg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err="1" smtClean="0">
                <a:solidFill>
                  <a:schemeClr val="bg1"/>
                </a:solidFill>
              </a:rPr>
              <a:t>Fases</a:t>
            </a:r>
            <a:r>
              <a:rPr lang="en-US" b="1" dirty="0" smtClean="0">
                <a:solidFill>
                  <a:schemeClr val="bg1"/>
                </a:solidFill>
              </a:rPr>
              <a:t> de OUM</a:t>
            </a:r>
            <a:endParaRPr lang="es-EC" b="1" dirty="0">
              <a:solidFill>
                <a:schemeClr val="bg1"/>
              </a:solidFill>
            </a:endParaRPr>
          </a:p>
        </p:txBody>
      </p:sp>
      <p:sp>
        <p:nvSpPr>
          <p:cNvPr id="3" name="2 Marcador de contenido"/>
          <p:cNvSpPr>
            <a:spLocks noGrp="1"/>
          </p:cNvSpPr>
          <p:nvPr>
            <p:ph idx="1"/>
          </p:nvPr>
        </p:nvSpPr>
        <p:spPr/>
        <p:txBody>
          <a:bodyPr/>
          <a:lstStyle/>
          <a:p>
            <a:endParaRPr lang="es-EC"/>
          </a:p>
        </p:txBody>
      </p:sp>
      <p:pic>
        <p:nvPicPr>
          <p:cNvPr id="4" name="3 Imagen"/>
          <p:cNvPicPr/>
          <p:nvPr/>
        </p:nvPicPr>
        <p:blipFill>
          <a:blip r:embed="rId3" cstate="print"/>
          <a:srcRect/>
          <a:stretch>
            <a:fillRect/>
          </a:stretch>
        </p:blipFill>
        <p:spPr bwMode="auto">
          <a:xfrm>
            <a:off x="1331640" y="1412776"/>
            <a:ext cx="6552728"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err="1" smtClean="0">
                <a:solidFill>
                  <a:schemeClr val="bg1"/>
                </a:solidFill>
              </a:rPr>
              <a:t>Descripción</a:t>
            </a:r>
            <a:r>
              <a:rPr lang="en-US" b="1" dirty="0" smtClean="0">
                <a:solidFill>
                  <a:schemeClr val="bg1"/>
                </a:solidFill>
              </a:rPr>
              <a:t> de la </a:t>
            </a:r>
            <a:r>
              <a:rPr lang="en-US" b="1" dirty="0" err="1" smtClean="0">
                <a:solidFill>
                  <a:schemeClr val="bg1"/>
                </a:solidFill>
              </a:rPr>
              <a:t>solución</a:t>
            </a:r>
            <a:endParaRPr lang="es-EC" b="1" dirty="0">
              <a:solidFill>
                <a:schemeClr val="bg1"/>
              </a:solidFill>
            </a:endParaRPr>
          </a:p>
        </p:txBody>
      </p:sp>
      <p:sp>
        <p:nvSpPr>
          <p:cNvPr id="3" name="2 Marcador de contenido"/>
          <p:cNvSpPr>
            <a:spLocks noGrp="1"/>
          </p:cNvSpPr>
          <p:nvPr>
            <p:ph idx="1"/>
          </p:nvPr>
        </p:nvSpPr>
        <p:spPr/>
        <p:txBody>
          <a:bodyPr/>
          <a:lstStyle/>
          <a:p>
            <a:pPr algn="just"/>
            <a:r>
              <a:rPr lang="en-US" dirty="0" smtClean="0">
                <a:solidFill>
                  <a:schemeClr val="bg1"/>
                </a:solidFill>
              </a:rPr>
              <a:t>Un </a:t>
            </a:r>
            <a:r>
              <a:rPr lang="en-US" dirty="0" err="1" smtClean="0">
                <a:solidFill>
                  <a:schemeClr val="bg1"/>
                </a:solidFill>
              </a:rPr>
              <a:t>sistema</a:t>
            </a:r>
            <a:r>
              <a:rPr lang="en-US" dirty="0" smtClean="0">
                <a:solidFill>
                  <a:schemeClr val="bg1"/>
                </a:solidFill>
              </a:rPr>
              <a:t> de </a:t>
            </a:r>
            <a:r>
              <a:rPr lang="en-US" dirty="0" err="1" smtClean="0">
                <a:solidFill>
                  <a:schemeClr val="bg1"/>
                </a:solidFill>
              </a:rPr>
              <a:t>gestión</a:t>
            </a:r>
            <a:r>
              <a:rPr lang="en-US" dirty="0" smtClean="0">
                <a:solidFill>
                  <a:schemeClr val="bg1"/>
                </a:solidFill>
              </a:rPr>
              <a:t> de </a:t>
            </a:r>
            <a:r>
              <a:rPr lang="en-US" dirty="0" err="1" smtClean="0">
                <a:solidFill>
                  <a:schemeClr val="bg1"/>
                </a:solidFill>
              </a:rPr>
              <a:t>catálogo</a:t>
            </a:r>
            <a:r>
              <a:rPr lang="en-US" dirty="0" smtClean="0">
                <a:solidFill>
                  <a:schemeClr val="bg1"/>
                </a:solidFill>
              </a:rPr>
              <a:t> de </a:t>
            </a:r>
            <a:r>
              <a:rPr lang="en-US" dirty="0" err="1" smtClean="0">
                <a:solidFill>
                  <a:schemeClr val="bg1"/>
                </a:solidFill>
              </a:rPr>
              <a:t>productos</a:t>
            </a:r>
            <a:r>
              <a:rPr lang="en-US" dirty="0" smtClean="0">
                <a:solidFill>
                  <a:schemeClr val="bg1"/>
                </a:solidFill>
              </a:rPr>
              <a:t> </a:t>
            </a:r>
            <a:r>
              <a:rPr lang="en-US" dirty="0" err="1" smtClean="0">
                <a:solidFill>
                  <a:schemeClr val="bg1"/>
                </a:solidFill>
              </a:rPr>
              <a:t>orientado</a:t>
            </a:r>
            <a:r>
              <a:rPr lang="en-US" dirty="0" smtClean="0">
                <a:solidFill>
                  <a:schemeClr val="bg1"/>
                </a:solidFill>
              </a:rPr>
              <a:t> a la web.</a:t>
            </a:r>
            <a:endParaRPr lang="es-EC" dirty="0">
              <a:solidFill>
                <a:schemeClr val="bg1"/>
              </a:solidFill>
            </a:endParaRPr>
          </a:p>
        </p:txBody>
      </p:sp>
      <p:pic>
        <p:nvPicPr>
          <p:cNvPr id="1026" name="Picture 2" descr="K:\Tríptico\imagen_catálogo.png"/>
          <p:cNvPicPr>
            <a:picLocks noChangeAspect="1" noChangeArrowheads="1"/>
          </p:cNvPicPr>
          <p:nvPr/>
        </p:nvPicPr>
        <p:blipFill>
          <a:blip r:embed="rId2" cstate="print"/>
          <a:srcRect/>
          <a:stretch>
            <a:fillRect/>
          </a:stretch>
        </p:blipFill>
        <p:spPr bwMode="auto">
          <a:xfrm>
            <a:off x="5004048" y="2852936"/>
            <a:ext cx="3456384" cy="3456385"/>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err="1" smtClean="0">
                <a:solidFill>
                  <a:schemeClr val="bg1"/>
                </a:solidFill>
              </a:rPr>
              <a:t>Gestión</a:t>
            </a:r>
            <a:r>
              <a:rPr lang="en-US" b="1" dirty="0" smtClean="0">
                <a:solidFill>
                  <a:schemeClr val="bg1"/>
                </a:solidFill>
              </a:rPr>
              <a:t> de </a:t>
            </a:r>
            <a:r>
              <a:rPr lang="en-US" b="1" dirty="0" err="1" smtClean="0">
                <a:solidFill>
                  <a:schemeClr val="bg1"/>
                </a:solidFill>
              </a:rPr>
              <a:t>proyectos</a:t>
            </a:r>
            <a:r>
              <a:rPr lang="en-US" b="1" dirty="0" smtClean="0">
                <a:solidFill>
                  <a:schemeClr val="bg1"/>
                </a:solidFill>
              </a:rPr>
              <a:t> con OUM</a:t>
            </a:r>
            <a:endParaRPr lang="es-EC" b="1" dirty="0">
              <a:solidFill>
                <a:schemeClr val="bg1"/>
              </a:solidFill>
            </a:endParaRPr>
          </a:p>
        </p:txBody>
      </p:sp>
      <p:pic>
        <p:nvPicPr>
          <p:cNvPr id="4" name="3 Imagen"/>
          <p:cNvPicPr/>
          <p:nvPr/>
        </p:nvPicPr>
        <p:blipFill>
          <a:blip r:embed="rId3" cstate="print"/>
          <a:srcRect/>
          <a:stretch>
            <a:fillRect/>
          </a:stretch>
        </p:blipFill>
        <p:spPr bwMode="auto">
          <a:xfrm>
            <a:off x="1763688" y="1628800"/>
            <a:ext cx="5760640" cy="489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err="1" smtClean="0">
                <a:solidFill>
                  <a:schemeClr val="bg1"/>
                </a:solidFill>
              </a:rPr>
              <a:t>Casos</a:t>
            </a:r>
            <a:r>
              <a:rPr lang="en-US" b="1" dirty="0" smtClean="0">
                <a:solidFill>
                  <a:schemeClr val="bg1"/>
                </a:solidFill>
              </a:rPr>
              <a:t> de </a:t>
            </a:r>
            <a:r>
              <a:rPr lang="en-US" b="1" dirty="0" err="1" smtClean="0">
                <a:solidFill>
                  <a:schemeClr val="bg1"/>
                </a:solidFill>
              </a:rPr>
              <a:t>uso</a:t>
            </a:r>
            <a:r>
              <a:rPr lang="en-US" b="1" dirty="0" smtClean="0">
                <a:solidFill>
                  <a:schemeClr val="bg1"/>
                </a:solidFill>
              </a:rPr>
              <a:t> de </a:t>
            </a:r>
            <a:r>
              <a:rPr lang="en-US" b="1" dirty="0" err="1" smtClean="0">
                <a:solidFill>
                  <a:schemeClr val="bg1"/>
                </a:solidFill>
              </a:rPr>
              <a:t>desarrollo</a:t>
            </a:r>
            <a:endParaRPr lang="es-EC" b="1" dirty="0">
              <a:solidFill>
                <a:schemeClr val="bg1"/>
              </a:solidFill>
            </a:endParaRPr>
          </a:p>
        </p:txBody>
      </p:sp>
      <p:sp>
        <p:nvSpPr>
          <p:cNvPr id="3" name="2 Marcador de contenido"/>
          <p:cNvSpPr>
            <a:spLocks noGrp="1"/>
          </p:cNvSpPr>
          <p:nvPr>
            <p:ph idx="1"/>
          </p:nvPr>
        </p:nvSpPr>
        <p:spPr/>
        <p:txBody>
          <a:bodyPr/>
          <a:lstStyle/>
          <a:p>
            <a:r>
              <a:rPr lang="en-US" dirty="0" err="1" smtClean="0">
                <a:solidFill>
                  <a:schemeClr val="bg1"/>
                </a:solidFill>
              </a:rPr>
              <a:t>Administrar</a:t>
            </a:r>
            <a:r>
              <a:rPr lang="en-US" dirty="0" smtClean="0">
                <a:solidFill>
                  <a:schemeClr val="bg1"/>
                </a:solidFill>
              </a:rPr>
              <a:t> </a:t>
            </a:r>
            <a:r>
              <a:rPr lang="en-US" dirty="0" err="1" smtClean="0">
                <a:solidFill>
                  <a:schemeClr val="bg1"/>
                </a:solidFill>
              </a:rPr>
              <a:t>artículo</a:t>
            </a:r>
            <a:endParaRPr lang="es-EC" dirty="0">
              <a:solidFill>
                <a:schemeClr val="bg1"/>
              </a:solidFill>
            </a:endParaRPr>
          </a:p>
        </p:txBody>
      </p:sp>
      <p:pic>
        <p:nvPicPr>
          <p:cNvPr id="90115" name="Picture 3"/>
          <p:cNvPicPr>
            <a:picLocks noChangeAspect="1" noChangeArrowheads="1"/>
          </p:cNvPicPr>
          <p:nvPr/>
        </p:nvPicPr>
        <p:blipFill>
          <a:blip r:embed="rId3" cstate="print"/>
          <a:srcRect/>
          <a:stretch>
            <a:fillRect/>
          </a:stretch>
        </p:blipFill>
        <p:spPr bwMode="auto">
          <a:xfrm>
            <a:off x="1691680" y="2708920"/>
            <a:ext cx="6384341" cy="26991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err="1" smtClean="0">
                <a:solidFill>
                  <a:schemeClr val="bg1"/>
                </a:solidFill>
              </a:rPr>
              <a:t>Casos</a:t>
            </a:r>
            <a:r>
              <a:rPr lang="en-US" b="1" dirty="0" smtClean="0">
                <a:solidFill>
                  <a:schemeClr val="bg1"/>
                </a:solidFill>
              </a:rPr>
              <a:t> de </a:t>
            </a:r>
            <a:r>
              <a:rPr lang="en-US" b="1" dirty="0" err="1" smtClean="0">
                <a:solidFill>
                  <a:schemeClr val="bg1"/>
                </a:solidFill>
              </a:rPr>
              <a:t>uso</a:t>
            </a:r>
            <a:r>
              <a:rPr lang="en-US" b="1" dirty="0" smtClean="0">
                <a:solidFill>
                  <a:schemeClr val="bg1"/>
                </a:solidFill>
              </a:rPr>
              <a:t> de </a:t>
            </a:r>
            <a:r>
              <a:rPr lang="en-US" b="1" dirty="0" err="1" smtClean="0">
                <a:solidFill>
                  <a:schemeClr val="bg1"/>
                </a:solidFill>
              </a:rPr>
              <a:t>desarrollo</a:t>
            </a:r>
            <a:endParaRPr lang="es-EC" b="1" dirty="0">
              <a:solidFill>
                <a:schemeClr val="bg1"/>
              </a:solidFill>
            </a:endParaRPr>
          </a:p>
        </p:txBody>
      </p:sp>
      <p:sp>
        <p:nvSpPr>
          <p:cNvPr id="3" name="2 Marcador de contenido"/>
          <p:cNvSpPr>
            <a:spLocks noGrp="1"/>
          </p:cNvSpPr>
          <p:nvPr>
            <p:ph idx="1"/>
          </p:nvPr>
        </p:nvSpPr>
        <p:spPr/>
        <p:txBody>
          <a:bodyPr/>
          <a:lstStyle/>
          <a:p>
            <a:r>
              <a:rPr lang="en-US" dirty="0" err="1" smtClean="0">
                <a:solidFill>
                  <a:schemeClr val="bg1"/>
                </a:solidFill>
              </a:rPr>
              <a:t>Ordenar</a:t>
            </a:r>
            <a:r>
              <a:rPr lang="en-US" dirty="0" smtClean="0">
                <a:solidFill>
                  <a:schemeClr val="bg1"/>
                </a:solidFill>
              </a:rPr>
              <a:t> </a:t>
            </a:r>
            <a:r>
              <a:rPr lang="en-US" dirty="0" err="1" smtClean="0">
                <a:solidFill>
                  <a:schemeClr val="bg1"/>
                </a:solidFill>
              </a:rPr>
              <a:t>artículo</a:t>
            </a:r>
            <a:endParaRPr lang="es-EC" dirty="0">
              <a:solidFill>
                <a:schemeClr val="bg1"/>
              </a:solidFill>
            </a:endParaRPr>
          </a:p>
        </p:txBody>
      </p:sp>
      <p:pic>
        <p:nvPicPr>
          <p:cNvPr id="91138" name="Picture 2"/>
          <p:cNvPicPr>
            <a:picLocks noChangeAspect="1" noChangeArrowheads="1"/>
          </p:cNvPicPr>
          <p:nvPr/>
        </p:nvPicPr>
        <p:blipFill>
          <a:blip r:embed="rId3" cstate="print"/>
          <a:srcRect/>
          <a:stretch>
            <a:fillRect/>
          </a:stretch>
        </p:blipFill>
        <p:spPr bwMode="auto">
          <a:xfrm>
            <a:off x="1331640" y="2564904"/>
            <a:ext cx="7032018" cy="29045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err="1" smtClean="0">
                <a:solidFill>
                  <a:schemeClr val="bg1"/>
                </a:solidFill>
              </a:rPr>
              <a:t>Clases</a:t>
            </a:r>
            <a:endParaRPr lang="es-EC" b="1" dirty="0">
              <a:solidFill>
                <a:schemeClr val="bg1"/>
              </a:solidFill>
            </a:endParaRPr>
          </a:p>
        </p:txBody>
      </p:sp>
      <p:sp>
        <p:nvSpPr>
          <p:cNvPr id="3" name="2 Marcador de contenido"/>
          <p:cNvSpPr>
            <a:spLocks noGrp="1"/>
          </p:cNvSpPr>
          <p:nvPr>
            <p:ph idx="1"/>
          </p:nvPr>
        </p:nvSpPr>
        <p:spPr/>
        <p:txBody>
          <a:bodyPr/>
          <a:lstStyle/>
          <a:p>
            <a:r>
              <a:rPr lang="en-US" dirty="0" err="1" smtClean="0">
                <a:solidFill>
                  <a:schemeClr val="bg1"/>
                </a:solidFill>
              </a:rPr>
              <a:t>BaseTableBean</a:t>
            </a:r>
            <a:endParaRPr lang="es-EC" dirty="0">
              <a:solidFill>
                <a:schemeClr val="bg1"/>
              </a:solidFill>
            </a:endParaRPr>
          </a:p>
        </p:txBody>
      </p:sp>
      <p:pic>
        <p:nvPicPr>
          <p:cNvPr id="5" name="4 Imagen" descr="08_3"/>
          <p:cNvPicPr/>
          <p:nvPr/>
        </p:nvPicPr>
        <p:blipFill>
          <a:blip r:embed="rId3" cstate="print"/>
          <a:srcRect l="43492" t="3117"/>
          <a:stretch>
            <a:fillRect/>
          </a:stretch>
        </p:blipFill>
        <p:spPr bwMode="auto">
          <a:xfrm>
            <a:off x="2051720" y="2492896"/>
            <a:ext cx="5086350" cy="384810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err="1" smtClean="0">
                <a:solidFill>
                  <a:schemeClr val="bg1"/>
                </a:solidFill>
              </a:rPr>
              <a:t>Clases</a:t>
            </a:r>
            <a:endParaRPr lang="es-EC" b="1" dirty="0">
              <a:solidFill>
                <a:schemeClr val="bg1"/>
              </a:solidFill>
            </a:endParaRPr>
          </a:p>
        </p:txBody>
      </p:sp>
      <p:sp>
        <p:nvSpPr>
          <p:cNvPr id="3" name="2 Marcador de contenido"/>
          <p:cNvSpPr>
            <a:spLocks noGrp="1"/>
          </p:cNvSpPr>
          <p:nvPr>
            <p:ph idx="1"/>
          </p:nvPr>
        </p:nvSpPr>
        <p:spPr/>
        <p:txBody>
          <a:bodyPr/>
          <a:lstStyle/>
          <a:p>
            <a:r>
              <a:rPr lang="en-US" dirty="0" err="1" smtClean="0">
                <a:solidFill>
                  <a:schemeClr val="bg1"/>
                </a:solidFill>
              </a:rPr>
              <a:t>SecurityContextInfo</a:t>
            </a:r>
            <a:endParaRPr lang="es-EC" dirty="0">
              <a:solidFill>
                <a:schemeClr val="bg1"/>
              </a:solidFill>
            </a:endParaRPr>
          </a:p>
        </p:txBody>
      </p:sp>
      <p:pic>
        <p:nvPicPr>
          <p:cNvPr id="6" name="5 Imagen"/>
          <p:cNvPicPr/>
          <p:nvPr/>
        </p:nvPicPr>
        <p:blipFill>
          <a:blip r:embed="rId3" cstate="print"/>
          <a:srcRect/>
          <a:stretch>
            <a:fillRect/>
          </a:stretch>
        </p:blipFill>
        <p:spPr bwMode="auto">
          <a:xfrm>
            <a:off x="2915816" y="2564904"/>
            <a:ext cx="3165128" cy="2385417"/>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err="1" smtClean="0">
                <a:solidFill>
                  <a:schemeClr val="bg1"/>
                </a:solidFill>
              </a:rPr>
              <a:t>Estructura</a:t>
            </a:r>
            <a:r>
              <a:rPr lang="en-US" b="1" dirty="0" smtClean="0">
                <a:solidFill>
                  <a:schemeClr val="bg1"/>
                </a:solidFill>
              </a:rPr>
              <a:t> vista - view link</a:t>
            </a:r>
            <a:endParaRPr lang="es-EC" b="1" dirty="0">
              <a:solidFill>
                <a:schemeClr val="bg1"/>
              </a:solidFill>
            </a:endParaRPr>
          </a:p>
        </p:txBody>
      </p:sp>
      <p:sp>
        <p:nvSpPr>
          <p:cNvPr id="3" name="2 Marcador de contenido"/>
          <p:cNvSpPr>
            <a:spLocks noGrp="1"/>
          </p:cNvSpPr>
          <p:nvPr>
            <p:ph idx="1"/>
          </p:nvPr>
        </p:nvSpPr>
        <p:spPr/>
        <p:txBody>
          <a:bodyPr/>
          <a:lstStyle/>
          <a:p>
            <a:r>
              <a:rPr lang="en-US" dirty="0" err="1" smtClean="0">
                <a:solidFill>
                  <a:schemeClr val="bg1"/>
                </a:solidFill>
              </a:rPr>
              <a:t>Módulo</a:t>
            </a:r>
            <a:r>
              <a:rPr lang="en-US" dirty="0" smtClean="0">
                <a:solidFill>
                  <a:schemeClr val="bg1"/>
                </a:solidFill>
              </a:rPr>
              <a:t> Personas</a:t>
            </a:r>
            <a:endParaRPr lang="es-EC" dirty="0">
              <a:solidFill>
                <a:schemeClr val="bg1"/>
              </a:solidFill>
            </a:endParaRPr>
          </a:p>
        </p:txBody>
      </p:sp>
      <p:pic>
        <p:nvPicPr>
          <p:cNvPr id="2050" name="Picture 2" descr="04_1"/>
          <p:cNvPicPr>
            <a:picLocks noChangeAspect="1" noChangeArrowheads="1"/>
          </p:cNvPicPr>
          <p:nvPr/>
        </p:nvPicPr>
        <p:blipFill>
          <a:blip r:embed="rId3" cstate="print"/>
          <a:srcRect/>
          <a:stretch>
            <a:fillRect/>
          </a:stretch>
        </p:blipFill>
        <p:spPr bwMode="auto">
          <a:xfrm>
            <a:off x="395536" y="2492896"/>
            <a:ext cx="8481764" cy="34673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err="1" smtClean="0">
                <a:solidFill>
                  <a:schemeClr val="bg1"/>
                </a:solidFill>
              </a:rPr>
              <a:t>Modelo</a:t>
            </a:r>
            <a:r>
              <a:rPr lang="en-US" b="1" dirty="0" smtClean="0">
                <a:solidFill>
                  <a:schemeClr val="bg1"/>
                </a:solidFill>
              </a:rPr>
              <a:t> de </a:t>
            </a:r>
            <a:r>
              <a:rPr lang="en-US" b="1" dirty="0" err="1" smtClean="0">
                <a:solidFill>
                  <a:schemeClr val="bg1"/>
                </a:solidFill>
              </a:rPr>
              <a:t>implementación</a:t>
            </a:r>
            <a:endParaRPr lang="es-EC" b="1" dirty="0">
              <a:solidFill>
                <a:schemeClr val="bg1"/>
              </a:solidFill>
            </a:endParaRPr>
          </a:p>
        </p:txBody>
      </p:sp>
      <p:pic>
        <p:nvPicPr>
          <p:cNvPr id="1027" name="Picture 3"/>
          <p:cNvPicPr>
            <a:picLocks noChangeAspect="1" noChangeArrowheads="1"/>
          </p:cNvPicPr>
          <p:nvPr/>
        </p:nvPicPr>
        <p:blipFill>
          <a:blip r:embed="rId2" cstate="print"/>
          <a:srcRect/>
          <a:stretch>
            <a:fillRect/>
          </a:stretch>
        </p:blipFill>
        <p:spPr bwMode="auto">
          <a:xfrm>
            <a:off x="201166" y="2060848"/>
            <a:ext cx="8763322" cy="3417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solidFill>
                  <a:schemeClr val="bg1"/>
                </a:solidFill>
              </a:rPr>
              <a:t>AGENDA</a:t>
            </a:r>
            <a:endParaRPr lang="es-EC" b="1" dirty="0">
              <a:solidFill>
                <a:schemeClr val="bg1"/>
              </a:solidFill>
            </a:endParaRPr>
          </a:p>
        </p:txBody>
      </p:sp>
      <p:sp>
        <p:nvSpPr>
          <p:cNvPr id="3" name="2 Marcador de contenido"/>
          <p:cNvSpPr>
            <a:spLocks noGrp="1"/>
          </p:cNvSpPr>
          <p:nvPr>
            <p:ph idx="1"/>
          </p:nvPr>
        </p:nvSpPr>
        <p:spPr/>
        <p:txBody>
          <a:bodyPr>
            <a:normAutofit fontScale="70000" lnSpcReduction="20000"/>
          </a:bodyPr>
          <a:lstStyle/>
          <a:p>
            <a:pPr>
              <a:buNone/>
            </a:pPr>
            <a:r>
              <a:rPr lang="en-US" dirty="0" smtClean="0">
                <a:solidFill>
                  <a:schemeClr val="bg1"/>
                </a:solidFill>
              </a:rPr>
              <a:t>1. </a:t>
            </a:r>
            <a:r>
              <a:rPr lang="en-US" dirty="0" err="1" smtClean="0">
                <a:solidFill>
                  <a:schemeClr val="bg1"/>
                </a:solidFill>
              </a:rPr>
              <a:t>Introducción</a:t>
            </a:r>
            <a:endParaRPr lang="en-US" dirty="0" smtClean="0">
              <a:solidFill>
                <a:schemeClr val="bg1"/>
              </a:solidFill>
            </a:endParaRPr>
          </a:p>
          <a:p>
            <a:pPr>
              <a:buNone/>
            </a:pPr>
            <a:r>
              <a:rPr lang="en-US" dirty="0" smtClean="0">
                <a:solidFill>
                  <a:schemeClr val="bg1"/>
                </a:solidFill>
              </a:rPr>
              <a:t>2. </a:t>
            </a:r>
            <a:r>
              <a:rPr lang="en-US" dirty="0" err="1" smtClean="0">
                <a:solidFill>
                  <a:schemeClr val="bg1"/>
                </a:solidFill>
              </a:rPr>
              <a:t>Objetivos</a:t>
            </a:r>
            <a:endParaRPr lang="en-US" dirty="0" smtClean="0">
              <a:solidFill>
                <a:schemeClr val="bg1"/>
              </a:solidFill>
            </a:endParaRPr>
          </a:p>
          <a:p>
            <a:pPr>
              <a:buNone/>
            </a:pPr>
            <a:r>
              <a:rPr lang="en-US" dirty="0" smtClean="0">
                <a:solidFill>
                  <a:schemeClr val="bg1"/>
                </a:solidFill>
              </a:rPr>
              <a:t>3. </a:t>
            </a:r>
            <a:r>
              <a:rPr lang="en-US" dirty="0" err="1" smtClean="0">
                <a:solidFill>
                  <a:schemeClr val="bg1"/>
                </a:solidFill>
              </a:rPr>
              <a:t>Herramientas</a:t>
            </a:r>
            <a:endParaRPr lang="en-US" dirty="0" smtClean="0">
              <a:solidFill>
                <a:schemeClr val="bg1"/>
              </a:solidFill>
            </a:endParaRPr>
          </a:p>
          <a:p>
            <a:pPr>
              <a:buNone/>
            </a:pPr>
            <a:r>
              <a:rPr lang="en-US" dirty="0" smtClean="0">
                <a:solidFill>
                  <a:schemeClr val="bg1"/>
                </a:solidFill>
              </a:rPr>
              <a:t>4. Cloud Computing</a:t>
            </a:r>
          </a:p>
          <a:p>
            <a:pPr>
              <a:buNone/>
            </a:pPr>
            <a:r>
              <a:rPr lang="en-US" dirty="0" smtClean="0">
                <a:solidFill>
                  <a:schemeClr val="bg1"/>
                </a:solidFill>
              </a:rPr>
              <a:t>5. </a:t>
            </a:r>
            <a:r>
              <a:rPr lang="en-US" dirty="0" err="1" smtClean="0">
                <a:solidFill>
                  <a:schemeClr val="bg1"/>
                </a:solidFill>
              </a:rPr>
              <a:t>Arquitectura</a:t>
            </a:r>
            <a:r>
              <a:rPr lang="en-US" dirty="0" smtClean="0">
                <a:solidFill>
                  <a:schemeClr val="bg1"/>
                </a:solidFill>
              </a:rPr>
              <a:t> y </a:t>
            </a:r>
            <a:r>
              <a:rPr lang="en-US" dirty="0" err="1" smtClean="0">
                <a:solidFill>
                  <a:schemeClr val="bg1"/>
                </a:solidFill>
              </a:rPr>
              <a:t>Diseño</a:t>
            </a:r>
            <a:endParaRPr lang="en-US" dirty="0" smtClean="0">
              <a:solidFill>
                <a:schemeClr val="bg1"/>
              </a:solidFill>
            </a:endParaRPr>
          </a:p>
          <a:p>
            <a:pPr>
              <a:buNone/>
            </a:pPr>
            <a:r>
              <a:rPr lang="en-US" dirty="0" smtClean="0">
                <a:solidFill>
                  <a:schemeClr val="bg1"/>
                </a:solidFill>
              </a:rPr>
              <a:t>6. </a:t>
            </a:r>
            <a:r>
              <a:rPr lang="en-US" dirty="0" err="1" smtClean="0">
                <a:solidFill>
                  <a:schemeClr val="bg1"/>
                </a:solidFill>
              </a:rPr>
              <a:t>Metodología</a:t>
            </a:r>
            <a:endParaRPr lang="en-US" dirty="0" smtClean="0">
              <a:solidFill>
                <a:schemeClr val="bg1"/>
              </a:solidFill>
            </a:endParaRPr>
          </a:p>
          <a:p>
            <a:pPr>
              <a:buNone/>
            </a:pPr>
            <a:r>
              <a:rPr lang="en-US" b="1" dirty="0" smtClean="0">
                <a:solidFill>
                  <a:schemeClr val="accent5"/>
                </a:solidFill>
              </a:rPr>
              <a:t>7. </a:t>
            </a:r>
            <a:r>
              <a:rPr lang="en-US" b="1" dirty="0" err="1" smtClean="0">
                <a:solidFill>
                  <a:schemeClr val="accent5"/>
                </a:solidFill>
              </a:rPr>
              <a:t>Negocio</a:t>
            </a:r>
            <a:endParaRPr lang="en-US" b="1" dirty="0" smtClean="0">
              <a:solidFill>
                <a:schemeClr val="accent5"/>
              </a:solidFill>
            </a:endParaRPr>
          </a:p>
          <a:p>
            <a:pPr>
              <a:buNone/>
            </a:pPr>
            <a:r>
              <a:rPr lang="en-US" dirty="0" smtClean="0">
                <a:solidFill>
                  <a:schemeClr val="bg1"/>
                </a:solidFill>
              </a:rPr>
              <a:t>8. </a:t>
            </a:r>
            <a:r>
              <a:rPr lang="en-US" dirty="0" err="1" smtClean="0">
                <a:solidFill>
                  <a:schemeClr val="bg1"/>
                </a:solidFill>
              </a:rPr>
              <a:t>Pruebas</a:t>
            </a:r>
            <a:endParaRPr lang="en-US" dirty="0" smtClean="0">
              <a:solidFill>
                <a:schemeClr val="bg1"/>
              </a:solidFill>
            </a:endParaRPr>
          </a:p>
          <a:p>
            <a:pPr>
              <a:buNone/>
            </a:pPr>
            <a:r>
              <a:rPr lang="en-US" dirty="0" smtClean="0">
                <a:solidFill>
                  <a:schemeClr val="bg1"/>
                </a:solidFill>
              </a:rPr>
              <a:t>9. </a:t>
            </a:r>
            <a:r>
              <a:rPr lang="en-US" dirty="0" err="1" smtClean="0">
                <a:solidFill>
                  <a:schemeClr val="bg1"/>
                </a:solidFill>
              </a:rPr>
              <a:t>Experiencia</a:t>
            </a:r>
            <a:endParaRPr lang="en-US" dirty="0" smtClean="0">
              <a:solidFill>
                <a:schemeClr val="bg1"/>
              </a:solidFill>
            </a:endParaRPr>
          </a:p>
          <a:p>
            <a:pPr>
              <a:buNone/>
            </a:pPr>
            <a:r>
              <a:rPr lang="en-US" dirty="0" smtClean="0">
                <a:solidFill>
                  <a:schemeClr val="bg1"/>
                </a:solidFill>
              </a:rPr>
              <a:t>10. </a:t>
            </a:r>
            <a:r>
              <a:rPr lang="en-US" dirty="0" err="1" smtClean="0">
                <a:solidFill>
                  <a:schemeClr val="bg1"/>
                </a:solidFill>
              </a:rPr>
              <a:t>Conclusiones</a:t>
            </a:r>
            <a:endParaRPr lang="en-US" dirty="0" smtClean="0">
              <a:solidFill>
                <a:schemeClr val="bg1"/>
              </a:solidFill>
            </a:endParaRPr>
          </a:p>
          <a:p>
            <a:pPr>
              <a:buNone/>
            </a:pPr>
            <a:r>
              <a:rPr lang="en-US" dirty="0" smtClean="0">
                <a:solidFill>
                  <a:schemeClr val="bg1"/>
                </a:solidFill>
              </a:rPr>
              <a:t>11. </a:t>
            </a:r>
            <a:r>
              <a:rPr lang="en-US" dirty="0" err="1" smtClean="0">
                <a:solidFill>
                  <a:schemeClr val="bg1"/>
                </a:solidFill>
              </a:rPr>
              <a:t>Recomendaciones</a:t>
            </a:r>
            <a:endParaRPr lang="en-US" dirty="0" smtClean="0">
              <a:solidFill>
                <a:schemeClr val="bg1"/>
              </a:solidFill>
            </a:endParaRPr>
          </a:p>
          <a:p>
            <a:pPr>
              <a:buNone/>
            </a:pPr>
            <a:r>
              <a:rPr lang="en-US" dirty="0" smtClean="0">
                <a:solidFill>
                  <a:schemeClr val="bg1"/>
                </a:solidFill>
              </a:rPr>
              <a:t>12. </a:t>
            </a:r>
            <a:r>
              <a:rPr lang="en-US" dirty="0" err="1" smtClean="0">
                <a:solidFill>
                  <a:schemeClr val="bg1"/>
                </a:solidFill>
              </a:rPr>
              <a:t>Bibliografía</a:t>
            </a:r>
            <a:endParaRPr lang="es-EC" dirty="0">
              <a:solidFill>
                <a:schemeClr val="bg1"/>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74999"/>
            <a:ext cx="7772400" cy="1470025"/>
          </a:xfrm>
        </p:spPr>
        <p:txBody>
          <a:bodyPr/>
          <a:lstStyle/>
          <a:p>
            <a:r>
              <a:rPr lang="es-ES" b="1" dirty="0" smtClean="0">
                <a:solidFill>
                  <a:schemeClr val="bg1"/>
                </a:solidFill>
              </a:rPr>
              <a:t>NEGOCIO</a:t>
            </a:r>
            <a:endParaRPr lang="es-ES" b="1" dirty="0">
              <a:solidFill>
                <a:schemeClr val="bg1"/>
              </a:solidFill>
            </a:endParaRPr>
          </a:p>
        </p:txBody>
      </p:sp>
    </p:spTree>
    <p:extLst>
      <p:ext uri="{BB962C8B-B14F-4D97-AF65-F5344CB8AC3E}">
        <p14:creationId xmlns="" xmlns:p14="http://schemas.microsoft.com/office/powerpoint/2010/main" val="245176129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bg1"/>
                </a:solidFill>
              </a:rPr>
              <a:t>Producto</a:t>
            </a:r>
            <a:endParaRPr lang="es-ES" b="1" dirty="0">
              <a:solidFill>
                <a:schemeClr val="bg1"/>
              </a:solidFill>
            </a:endParaRPr>
          </a:p>
        </p:txBody>
      </p:sp>
      <p:pic>
        <p:nvPicPr>
          <p:cNvPr id="1029" name="Picture 5"/>
          <p:cNvPicPr>
            <a:picLocks noChangeAspect="1" noChangeArrowheads="1"/>
          </p:cNvPicPr>
          <p:nvPr/>
        </p:nvPicPr>
        <p:blipFill>
          <a:blip r:embed="rId3" cstate="print"/>
          <a:srcRect/>
          <a:stretch>
            <a:fillRect/>
          </a:stretch>
        </p:blipFill>
        <p:spPr bwMode="auto">
          <a:xfrm>
            <a:off x="2843808" y="2060848"/>
            <a:ext cx="3619500" cy="3619500"/>
          </a:xfrm>
          <a:prstGeom prst="rect">
            <a:avLst/>
          </a:prstGeom>
          <a:noFill/>
          <a:ln w="9525">
            <a:noFill/>
            <a:miter lim="800000"/>
            <a:headEnd/>
            <a:tailEnd/>
          </a:ln>
          <a:effectLst/>
        </p:spPr>
      </p:pic>
      <p:sp>
        <p:nvSpPr>
          <p:cNvPr id="3" name="TextBox 2"/>
          <p:cNvSpPr txBox="1"/>
          <p:nvPr/>
        </p:nvSpPr>
        <p:spPr>
          <a:xfrm>
            <a:off x="1254002" y="2224028"/>
            <a:ext cx="1584176" cy="523220"/>
          </a:xfrm>
          <a:prstGeom prst="rect">
            <a:avLst/>
          </a:prstGeom>
          <a:noFill/>
        </p:spPr>
        <p:txBody>
          <a:bodyPr wrap="square" rtlCol="0">
            <a:spAutoFit/>
          </a:bodyPr>
          <a:lstStyle/>
          <a:p>
            <a:r>
              <a:rPr lang="es-EC" sz="2800" b="1" dirty="0" smtClean="0">
                <a:solidFill>
                  <a:schemeClr val="bg1"/>
                </a:solidFill>
              </a:rPr>
              <a:t>Camiseta</a:t>
            </a:r>
            <a:endParaRPr lang="en-US" sz="2800" b="1" dirty="0">
              <a:solidFill>
                <a:schemeClr val="bg1"/>
              </a:solidFill>
            </a:endParaRPr>
          </a:p>
        </p:txBody>
      </p:sp>
    </p:spTree>
    <p:extLst>
      <p:ext uri="{BB962C8B-B14F-4D97-AF65-F5344CB8AC3E}">
        <p14:creationId xmlns="" xmlns:p14="http://schemas.microsoft.com/office/powerpoint/2010/main" val="3701383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74999"/>
            <a:ext cx="7772400" cy="1470025"/>
          </a:xfrm>
        </p:spPr>
        <p:txBody>
          <a:bodyPr/>
          <a:lstStyle/>
          <a:p>
            <a:r>
              <a:rPr lang="es-ES" b="1" dirty="0" smtClean="0">
                <a:solidFill>
                  <a:schemeClr val="bg1"/>
                </a:solidFill>
              </a:rPr>
              <a:t>El alcance</a:t>
            </a:r>
            <a:endParaRPr lang="es-ES" b="1" dirty="0">
              <a:solidFill>
                <a:schemeClr val="bg1"/>
              </a:solidFill>
            </a:endParaRPr>
          </a:p>
        </p:txBody>
      </p:sp>
    </p:spTree>
    <p:extLst>
      <p:ext uri="{BB962C8B-B14F-4D97-AF65-F5344CB8AC3E}">
        <p14:creationId xmlns="" xmlns:p14="http://schemas.microsoft.com/office/powerpoint/2010/main" val="75399572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8229600" cy="1143000"/>
          </a:xfrm>
        </p:spPr>
        <p:txBody>
          <a:bodyPr/>
          <a:lstStyle/>
          <a:p>
            <a:r>
              <a:rPr lang="es-ES" b="1" dirty="0" smtClean="0">
                <a:solidFill>
                  <a:schemeClr val="bg1"/>
                </a:solidFill>
              </a:rPr>
              <a:t>Artículo</a:t>
            </a:r>
            <a:endParaRPr lang="es-ES" b="1" dirty="0">
              <a:solidFill>
                <a:schemeClr val="bg1"/>
              </a:solidFill>
            </a:endParaRPr>
          </a:p>
        </p:txBody>
      </p:sp>
      <p:pic>
        <p:nvPicPr>
          <p:cNvPr id="2052" name="Picture 4"/>
          <p:cNvPicPr>
            <a:picLocks noChangeAspect="1" noChangeArrowheads="1"/>
          </p:cNvPicPr>
          <p:nvPr/>
        </p:nvPicPr>
        <p:blipFill>
          <a:blip r:embed="rId3" cstate="print"/>
          <a:srcRect/>
          <a:stretch>
            <a:fillRect/>
          </a:stretch>
        </p:blipFill>
        <p:spPr bwMode="auto">
          <a:xfrm>
            <a:off x="1547664" y="1772816"/>
            <a:ext cx="5995354" cy="4069184"/>
          </a:xfrm>
          <a:prstGeom prst="rect">
            <a:avLst/>
          </a:prstGeom>
          <a:noFill/>
          <a:ln w="9525">
            <a:solidFill>
              <a:schemeClr val="accent1"/>
            </a:solidFill>
            <a:miter lim="800000"/>
            <a:headEnd/>
            <a:tailEnd/>
          </a:ln>
        </p:spPr>
      </p:pic>
    </p:spTree>
    <p:extLst>
      <p:ext uri="{BB962C8B-B14F-4D97-AF65-F5344CB8AC3E}">
        <p14:creationId xmlns="" xmlns:p14="http://schemas.microsoft.com/office/powerpoint/2010/main" val="371517912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bg1"/>
                </a:solidFill>
              </a:rPr>
              <a:t>Categorías de productos</a:t>
            </a:r>
            <a:endParaRPr lang="es-ES" b="1" dirty="0">
              <a:solidFill>
                <a:schemeClr val="bg1"/>
              </a:solidFill>
            </a:endParaRPr>
          </a:p>
        </p:txBody>
      </p:sp>
      <p:sp>
        <p:nvSpPr>
          <p:cNvPr id="3" name="2 Marcador de contenido"/>
          <p:cNvSpPr>
            <a:spLocks noGrp="1"/>
          </p:cNvSpPr>
          <p:nvPr>
            <p:ph idx="1"/>
          </p:nvPr>
        </p:nvSpPr>
        <p:spPr>
          <a:xfrm>
            <a:off x="457200" y="1600200"/>
            <a:ext cx="8229600" cy="4853136"/>
          </a:xfrm>
        </p:spPr>
        <p:txBody>
          <a:bodyPr>
            <a:normAutofit lnSpcReduction="10000"/>
          </a:bodyPr>
          <a:lstStyle/>
          <a:p>
            <a:pPr>
              <a:buNone/>
            </a:pPr>
            <a:r>
              <a:rPr lang="es-ES" dirty="0" smtClean="0">
                <a:solidFill>
                  <a:schemeClr val="bg1"/>
                </a:solidFill>
              </a:rPr>
              <a:t>Zapatos deportivos </a:t>
            </a:r>
            <a:r>
              <a:rPr lang="es-ES" sz="4000" dirty="0" smtClean="0">
                <a:solidFill>
                  <a:schemeClr val="bg1"/>
                </a:solidFill>
              </a:rPr>
              <a:t>=</a:t>
            </a:r>
            <a:r>
              <a:rPr lang="es-ES" sz="9600" dirty="0" smtClean="0">
                <a:solidFill>
                  <a:schemeClr val="bg1"/>
                </a:solidFill>
              </a:rPr>
              <a:t>{</a:t>
            </a:r>
          </a:p>
          <a:p>
            <a:pPr>
              <a:buNone/>
            </a:pPr>
            <a:r>
              <a:rPr lang="es-ES" dirty="0" smtClean="0">
                <a:solidFill>
                  <a:schemeClr val="bg1"/>
                </a:solidFill>
              </a:rPr>
              <a:t>Pantalones = </a:t>
            </a:r>
            <a:r>
              <a:rPr lang="es-ES" sz="9600" dirty="0" smtClean="0">
                <a:solidFill>
                  <a:schemeClr val="bg1"/>
                </a:solidFill>
              </a:rPr>
              <a:t>{ </a:t>
            </a:r>
            <a:r>
              <a:rPr lang="es-ES" dirty="0" smtClean="0">
                <a:solidFill>
                  <a:schemeClr val="bg1"/>
                </a:solidFill>
              </a:rPr>
              <a:t>      </a:t>
            </a:r>
          </a:p>
          <a:p>
            <a:pPr>
              <a:buNone/>
            </a:pPr>
            <a:r>
              <a:rPr lang="es-ES" dirty="0" smtClean="0">
                <a:solidFill>
                  <a:schemeClr val="bg1"/>
                </a:solidFill>
              </a:rPr>
              <a:t>Blazers = </a:t>
            </a:r>
            <a:r>
              <a:rPr lang="es-ES" sz="9600" dirty="0" smtClean="0">
                <a:solidFill>
                  <a:schemeClr val="bg1"/>
                </a:solidFill>
              </a:rPr>
              <a:t>{  </a:t>
            </a:r>
            <a:endParaRPr lang="es-ES" dirty="0">
              <a:solidFill>
                <a:schemeClr val="bg1"/>
              </a:solidFill>
            </a:endParaRPr>
          </a:p>
          <a:p>
            <a:pPr>
              <a:buNone/>
            </a:pPr>
            <a:endParaRPr lang="es-ES" dirty="0" smtClean="0">
              <a:solidFill>
                <a:schemeClr val="bg1"/>
              </a:solidFill>
            </a:endParaRPr>
          </a:p>
          <a:p>
            <a:pPr>
              <a:buNone/>
            </a:pPr>
            <a:endParaRPr lang="es-ES" dirty="0" smtClean="0">
              <a:solidFill>
                <a:schemeClr val="bg1"/>
              </a:solidFill>
            </a:endParaRPr>
          </a:p>
          <a:p>
            <a:pPr>
              <a:buNone/>
            </a:pPr>
            <a:endParaRPr lang="es-ES" dirty="0">
              <a:solidFill>
                <a:schemeClr val="bg1"/>
              </a:solidFill>
            </a:endParaRPr>
          </a:p>
        </p:txBody>
      </p:sp>
      <p:pic>
        <p:nvPicPr>
          <p:cNvPr id="3074" name="Picture 2" descr="http://images03.olx.com.ec/ui/11/06/83/1312603375_236480383_1-Fotos-de--Zapatos-Deportivos-De-Mujer-La-Gear-Talla-75.jpg"/>
          <p:cNvPicPr>
            <a:picLocks noChangeAspect="1" noChangeArrowheads="1"/>
          </p:cNvPicPr>
          <p:nvPr/>
        </p:nvPicPr>
        <p:blipFill>
          <a:blip r:embed="rId3" cstate="print"/>
          <a:srcRect/>
          <a:stretch>
            <a:fillRect/>
          </a:stretch>
        </p:blipFill>
        <p:spPr bwMode="auto">
          <a:xfrm>
            <a:off x="4427984" y="1988840"/>
            <a:ext cx="1055556" cy="792088"/>
          </a:xfrm>
          <a:prstGeom prst="rect">
            <a:avLst/>
          </a:prstGeom>
          <a:noFill/>
        </p:spPr>
      </p:pic>
      <p:pic>
        <p:nvPicPr>
          <p:cNvPr id="3076" name="Picture 4" descr="http://bimg2.mlstatic.com/s_MEC_v_F_f_2518832837_032012.jpg"/>
          <p:cNvPicPr>
            <a:picLocks noChangeAspect="1" noChangeArrowheads="1"/>
          </p:cNvPicPr>
          <p:nvPr/>
        </p:nvPicPr>
        <p:blipFill>
          <a:blip r:embed="rId4" cstate="print"/>
          <a:srcRect/>
          <a:stretch>
            <a:fillRect/>
          </a:stretch>
        </p:blipFill>
        <p:spPr bwMode="auto">
          <a:xfrm>
            <a:off x="5652120" y="1988840"/>
            <a:ext cx="960108" cy="720080"/>
          </a:xfrm>
          <a:prstGeom prst="rect">
            <a:avLst/>
          </a:prstGeom>
          <a:noFill/>
        </p:spPr>
      </p:pic>
      <p:pic>
        <p:nvPicPr>
          <p:cNvPr id="3078" name="Picture 6"/>
          <p:cNvPicPr>
            <a:picLocks noChangeAspect="1" noChangeArrowheads="1"/>
          </p:cNvPicPr>
          <p:nvPr/>
        </p:nvPicPr>
        <p:blipFill>
          <a:blip r:embed="rId5" cstate="print"/>
          <a:srcRect/>
          <a:stretch>
            <a:fillRect/>
          </a:stretch>
        </p:blipFill>
        <p:spPr bwMode="auto">
          <a:xfrm>
            <a:off x="6804248" y="1988840"/>
            <a:ext cx="1388869" cy="782914"/>
          </a:xfrm>
          <a:prstGeom prst="rect">
            <a:avLst/>
          </a:prstGeom>
          <a:noFill/>
          <a:ln w="9525">
            <a:noFill/>
            <a:miter lim="800000"/>
            <a:headEnd/>
            <a:tailEnd/>
          </a:ln>
        </p:spPr>
      </p:pic>
      <p:pic>
        <p:nvPicPr>
          <p:cNvPr id="3079" name="Picture 7"/>
          <p:cNvPicPr>
            <a:picLocks noChangeAspect="1" noChangeArrowheads="1"/>
          </p:cNvPicPr>
          <p:nvPr/>
        </p:nvPicPr>
        <p:blipFill>
          <a:blip r:embed="rId6" cstate="print"/>
          <a:srcRect/>
          <a:stretch>
            <a:fillRect/>
          </a:stretch>
        </p:blipFill>
        <p:spPr bwMode="auto">
          <a:xfrm>
            <a:off x="8172400" y="1916832"/>
            <a:ext cx="360040" cy="1204272"/>
          </a:xfrm>
          <a:prstGeom prst="rect">
            <a:avLst/>
          </a:prstGeom>
          <a:noFill/>
          <a:ln w="9525">
            <a:noFill/>
            <a:miter lim="800000"/>
            <a:headEnd/>
            <a:tailEnd/>
          </a:ln>
        </p:spPr>
      </p:pic>
      <p:pic>
        <p:nvPicPr>
          <p:cNvPr id="3082" name="Picture 10"/>
          <p:cNvPicPr>
            <a:picLocks noChangeAspect="1" noChangeArrowheads="1"/>
          </p:cNvPicPr>
          <p:nvPr/>
        </p:nvPicPr>
        <p:blipFill>
          <a:blip r:embed="rId7" cstate="print"/>
          <a:srcRect/>
          <a:stretch>
            <a:fillRect/>
          </a:stretch>
        </p:blipFill>
        <p:spPr bwMode="auto">
          <a:xfrm>
            <a:off x="3275856" y="3789041"/>
            <a:ext cx="678301" cy="864096"/>
          </a:xfrm>
          <a:prstGeom prst="rect">
            <a:avLst/>
          </a:prstGeom>
          <a:noFill/>
          <a:ln w="9525">
            <a:noFill/>
            <a:miter lim="800000"/>
            <a:headEnd/>
            <a:tailEnd/>
          </a:ln>
        </p:spPr>
      </p:pic>
      <p:pic>
        <p:nvPicPr>
          <p:cNvPr id="3084" name="Picture 12" descr="http://www.lazzarmexico.com/images/uploads/1290191549_pantalon_2.jpg"/>
          <p:cNvPicPr>
            <a:picLocks noChangeAspect="1" noChangeArrowheads="1"/>
          </p:cNvPicPr>
          <p:nvPr/>
        </p:nvPicPr>
        <p:blipFill>
          <a:blip r:embed="rId8" cstate="print"/>
          <a:srcRect/>
          <a:stretch>
            <a:fillRect/>
          </a:stretch>
        </p:blipFill>
        <p:spPr bwMode="auto">
          <a:xfrm>
            <a:off x="4211961" y="3789040"/>
            <a:ext cx="535740" cy="864096"/>
          </a:xfrm>
          <a:prstGeom prst="rect">
            <a:avLst/>
          </a:prstGeom>
          <a:noFill/>
        </p:spPr>
      </p:pic>
      <p:pic>
        <p:nvPicPr>
          <p:cNvPr id="3085" name="Picture 13"/>
          <p:cNvPicPr>
            <a:picLocks noChangeAspect="1" noChangeArrowheads="1"/>
          </p:cNvPicPr>
          <p:nvPr/>
        </p:nvPicPr>
        <p:blipFill>
          <a:blip r:embed="rId9" cstate="print"/>
          <a:srcRect/>
          <a:stretch>
            <a:fillRect/>
          </a:stretch>
        </p:blipFill>
        <p:spPr bwMode="auto">
          <a:xfrm>
            <a:off x="4932040" y="3789040"/>
            <a:ext cx="521264" cy="936103"/>
          </a:xfrm>
          <a:prstGeom prst="rect">
            <a:avLst/>
          </a:prstGeom>
          <a:noFill/>
          <a:ln w="9525">
            <a:noFill/>
            <a:miter lim="800000"/>
            <a:headEnd/>
            <a:tailEnd/>
          </a:ln>
        </p:spPr>
      </p:pic>
      <p:pic>
        <p:nvPicPr>
          <p:cNvPr id="3086" name="Picture 14"/>
          <p:cNvPicPr>
            <a:picLocks noChangeAspect="1" noChangeArrowheads="1"/>
          </p:cNvPicPr>
          <p:nvPr/>
        </p:nvPicPr>
        <p:blipFill>
          <a:blip r:embed="rId10" cstate="print"/>
          <a:srcRect/>
          <a:stretch>
            <a:fillRect/>
          </a:stretch>
        </p:blipFill>
        <p:spPr bwMode="auto">
          <a:xfrm>
            <a:off x="5724128" y="3717032"/>
            <a:ext cx="465283" cy="1008112"/>
          </a:xfrm>
          <a:prstGeom prst="rect">
            <a:avLst/>
          </a:prstGeom>
          <a:noFill/>
          <a:ln w="9525">
            <a:noFill/>
            <a:miter lim="800000"/>
            <a:headEnd/>
            <a:tailEnd/>
          </a:ln>
        </p:spPr>
      </p:pic>
      <p:pic>
        <p:nvPicPr>
          <p:cNvPr id="15" name="Picture 7"/>
          <p:cNvPicPr>
            <a:picLocks noChangeAspect="1" noChangeArrowheads="1"/>
          </p:cNvPicPr>
          <p:nvPr/>
        </p:nvPicPr>
        <p:blipFill>
          <a:blip r:embed="rId6" cstate="print"/>
          <a:srcRect/>
          <a:stretch>
            <a:fillRect/>
          </a:stretch>
        </p:blipFill>
        <p:spPr bwMode="auto">
          <a:xfrm>
            <a:off x="6372200" y="3645024"/>
            <a:ext cx="360040" cy="1204272"/>
          </a:xfrm>
          <a:prstGeom prst="rect">
            <a:avLst/>
          </a:prstGeom>
          <a:noFill/>
          <a:ln w="9525">
            <a:noFill/>
            <a:miter lim="800000"/>
            <a:headEnd/>
            <a:tailEnd/>
          </a:ln>
        </p:spPr>
      </p:pic>
      <p:pic>
        <p:nvPicPr>
          <p:cNvPr id="18" name="Picture 3"/>
          <p:cNvPicPr>
            <a:picLocks noChangeAspect="1" noChangeArrowheads="1"/>
          </p:cNvPicPr>
          <p:nvPr/>
        </p:nvPicPr>
        <p:blipFill>
          <a:blip r:embed="rId11" cstate="print"/>
          <a:srcRect/>
          <a:stretch>
            <a:fillRect/>
          </a:stretch>
        </p:blipFill>
        <p:spPr bwMode="auto">
          <a:xfrm>
            <a:off x="2483768" y="5013176"/>
            <a:ext cx="792088" cy="960441"/>
          </a:xfrm>
          <a:prstGeom prst="rect">
            <a:avLst/>
          </a:prstGeom>
          <a:noFill/>
          <a:ln w="9525">
            <a:noFill/>
            <a:miter lim="800000"/>
            <a:headEnd/>
            <a:tailEnd/>
          </a:ln>
        </p:spPr>
      </p:pic>
      <p:pic>
        <p:nvPicPr>
          <p:cNvPr id="19" name="Picture 4"/>
          <p:cNvPicPr>
            <a:picLocks noChangeAspect="1" noChangeArrowheads="1"/>
          </p:cNvPicPr>
          <p:nvPr/>
        </p:nvPicPr>
        <p:blipFill>
          <a:blip r:embed="rId12" cstate="print"/>
          <a:srcRect/>
          <a:stretch>
            <a:fillRect/>
          </a:stretch>
        </p:blipFill>
        <p:spPr bwMode="auto">
          <a:xfrm>
            <a:off x="3419873" y="5013176"/>
            <a:ext cx="792088" cy="918217"/>
          </a:xfrm>
          <a:prstGeom prst="rect">
            <a:avLst/>
          </a:prstGeom>
          <a:noFill/>
          <a:ln w="9525">
            <a:noFill/>
            <a:miter lim="800000"/>
            <a:headEnd/>
            <a:tailEnd/>
          </a:ln>
        </p:spPr>
      </p:pic>
      <p:pic>
        <p:nvPicPr>
          <p:cNvPr id="3090" name="Picture 18"/>
          <p:cNvPicPr>
            <a:picLocks noChangeAspect="1" noChangeArrowheads="1"/>
          </p:cNvPicPr>
          <p:nvPr/>
        </p:nvPicPr>
        <p:blipFill>
          <a:blip r:embed="rId13" cstate="print"/>
          <a:srcRect/>
          <a:stretch>
            <a:fillRect/>
          </a:stretch>
        </p:blipFill>
        <p:spPr bwMode="auto">
          <a:xfrm>
            <a:off x="4355976" y="5013176"/>
            <a:ext cx="720079" cy="914172"/>
          </a:xfrm>
          <a:prstGeom prst="rect">
            <a:avLst/>
          </a:prstGeom>
          <a:noFill/>
          <a:ln w="9525">
            <a:noFill/>
            <a:miter lim="800000"/>
            <a:headEnd/>
            <a:tailEnd/>
          </a:ln>
        </p:spPr>
      </p:pic>
      <p:pic>
        <p:nvPicPr>
          <p:cNvPr id="3091" name="Picture 19"/>
          <p:cNvPicPr>
            <a:picLocks noChangeAspect="1" noChangeArrowheads="1"/>
          </p:cNvPicPr>
          <p:nvPr/>
        </p:nvPicPr>
        <p:blipFill>
          <a:blip r:embed="rId14" cstate="print"/>
          <a:srcRect/>
          <a:stretch>
            <a:fillRect/>
          </a:stretch>
        </p:blipFill>
        <p:spPr bwMode="auto">
          <a:xfrm>
            <a:off x="5364088" y="5013176"/>
            <a:ext cx="733928" cy="936104"/>
          </a:xfrm>
          <a:prstGeom prst="rect">
            <a:avLst/>
          </a:prstGeom>
          <a:noFill/>
          <a:ln w="9525">
            <a:noFill/>
            <a:miter lim="800000"/>
            <a:headEnd/>
            <a:tailEnd/>
          </a:ln>
        </p:spPr>
      </p:pic>
      <p:pic>
        <p:nvPicPr>
          <p:cNvPr id="23" name="Picture 7"/>
          <p:cNvPicPr>
            <a:picLocks noChangeAspect="1" noChangeArrowheads="1"/>
          </p:cNvPicPr>
          <p:nvPr/>
        </p:nvPicPr>
        <p:blipFill>
          <a:blip r:embed="rId6" cstate="print"/>
          <a:srcRect/>
          <a:stretch>
            <a:fillRect/>
          </a:stretch>
        </p:blipFill>
        <p:spPr bwMode="auto">
          <a:xfrm>
            <a:off x="6228184" y="4869160"/>
            <a:ext cx="360040" cy="1204272"/>
          </a:xfrm>
          <a:prstGeom prst="rect">
            <a:avLst/>
          </a:prstGeom>
          <a:noFill/>
          <a:ln w="9525">
            <a:noFill/>
            <a:miter lim="800000"/>
            <a:headEnd/>
            <a:tailEnd/>
          </a:ln>
        </p:spPr>
      </p:pic>
    </p:spTree>
    <p:extLst>
      <p:ext uri="{BB962C8B-B14F-4D97-AF65-F5344CB8AC3E}">
        <p14:creationId xmlns="" xmlns:p14="http://schemas.microsoft.com/office/powerpoint/2010/main" val="246379946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bg1"/>
                </a:solidFill>
              </a:rPr>
              <a:t>Características</a:t>
            </a:r>
            <a:endParaRPr lang="es-ES" b="1" dirty="0">
              <a:solidFill>
                <a:schemeClr val="bg1"/>
              </a:solidFill>
            </a:endParaRPr>
          </a:p>
        </p:txBody>
      </p:sp>
      <p:sp>
        <p:nvSpPr>
          <p:cNvPr id="3" name="2 Marcador de contenido"/>
          <p:cNvSpPr>
            <a:spLocks noGrp="1"/>
          </p:cNvSpPr>
          <p:nvPr>
            <p:ph idx="1"/>
          </p:nvPr>
        </p:nvSpPr>
        <p:spPr/>
        <p:txBody>
          <a:bodyPr/>
          <a:lstStyle/>
          <a:p>
            <a:r>
              <a:rPr lang="es-ES" dirty="0" smtClean="0">
                <a:solidFill>
                  <a:schemeClr val="bg1"/>
                </a:solidFill>
              </a:rPr>
              <a:t>Talla</a:t>
            </a:r>
          </a:p>
          <a:p>
            <a:r>
              <a:rPr lang="es-ES" dirty="0" smtClean="0">
                <a:solidFill>
                  <a:schemeClr val="bg1"/>
                </a:solidFill>
              </a:rPr>
              <a:t>Color</a:t>
            </a:r>
          </a:p>
          <a:p>
            <a:r>
              <a:rPr lang="es-ES" dirty="0" smtClean="0">
                <a:solidFill>
                  <a:schemeClr val="bg1"/>
                </a:solidFill>
              </a:rPr>
              <a:t>Marca</a:t>
            </a:r>
          </a:p>
          <a:p>
            <a:r>
              <a:rPr lang="es-ES" dirty="0" smtClean="0">
                <a:solidFill>
                  <a:schemeClr val="bg1"/>
                </a:solidFill>
              </a:rPr>
              <a:t>Modelo</a:t>
            </a:r>
          </a:p>
          <a:p>
            <a:r>
              <a:rPr lang="es-ES" dirty="0" smtClean="0">
                <a:solidFill>
                  <a:schemeClr val="bg1"/>
                </a:solidFill>
              </a:rPr>
              <a:t>Capacidad</a:t>
            </a:r>
          </a:p>
          <a:p>
            <a:r>
              <a:rPr lang="es-ES" dirty="0" smtClean="0">
                <a:solidFill>
                  <a:schemeClr val="bg1"/>
                </a:solidFill>
              </a:rPr>
              <a:t>Peso</a:t>
            </a:r>
            <a:endParaRPr lang="es-ES" dirty="0">
              <a:solidFill>
                <a:schemeClr val="bg1"/>
              </a:solidFill>
            </a:endParaRPr>
          </a:p>
        </p:txBody>
      </p:sp>
    </p:spTree>
    <p:extLst>
      <p:ext uri="{BB962C8B-B14F-4D97-AF65-F5344CB8AC3E}">
        <p14:creationId xmlns="" xmlns:p14="http://schemas.microsoft.com/office/powerpoint/2010/main" val="365877751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bg1"/>
                </a:solidFill>
              </a:rPr>
              <a:t>Características por productos</a:t>
            </a:r>
            <a:endParaRPr lang="es-ES" b="1" dirty="0">
              <a:solidFill>
                <a:schemeClr val="bg1"/>
              </a:solidFill>
            </a:endParaRPr>
          </a:p>
        </p:txBody>
      </p:sp>
      <p:pic>
        <p:nvPicPr>
          <p:cNvPr id="17415" name="Picture 7"/>
          <p:cNvPicPr>
            <a:picLocks noChangeAspect="1" noChangeArrowheads="1"/>
          </p:cNvPicPr>
          <p:nvPr/>
        </p:nvPicPr>
        <p:blipFill>
          <a:blip r:embed="rId3" cstate="print"/>
          <a:srcRect/>
          <a:stretch>
            <a:fillRect/>
          </a:stretch>
        </p:blipFill>
        <p:spPr bwMode="auto">
          <a:xfrm>
            <a:off x="467544" y="1412776"/>
            <a:ext cx="3570208" cy="3096344"/>
          </a:xfrm>
          <a:prstGeom prst="rect">
            <a:avLst/>
          </a:prstGeom>
          <a:noFill/>
          <a:ln w="9525">
            <a:solidFill>
              <a:schemeClr val="accent1"/>
            </a:solidFill>
            <a:miter lim="800000"/>
            <a:headEnd/>
            <a:tailEnd/>
          </a:ln>
        </p:spPr>
      </p:pic>
      <p:pic>
        <p:nvPicPr>
          <p:cNvPr id="17416" name="Picture 8"/>
          <p:cNvPicPr>
            <a:picLocks noChangeAspect="1" noChangeArrowheads="1"/>
          </p:cNvPicPr>
          <p:nvPr/>
        </p:nvPicPr>
        <p:blipFill>
          <a:blip r:embed="rId4" cstate="print"/>
          <a:srcRect/>
          <a:stretch>
            <a:fillRect/>
          </a:stretch>
        </p:blipFill>
        <p:spPr bwMode="auto">
          <a:xfrm>
            <a:off x="4572000" y="1628800"/>
            <a:ext cx="3507715" cy="2592287"/>
          </a:xfrm>
          <a:prstGeom prst="rect">
            <a:avLst/>
          </a:prstGeom>
          <a:noFill/>
          <a:ln w="9525">
            <a:solidFill>
              <a:schemeClr val="accent1"/>
            </a:solidFill>
            <a:miter lim="800000"/>
            <a:headEnd/>
            <a:tailEnd/>
          </a:ln>
        </p:spPr>
      </p:pic>
      <p:sp>
        <p:nvSpPr>
          <p:cNvPr id="11" name="10 CuadroTexto"/>
          <p:cNvSpPr txBox="1"/>
          <p:nvPr/>
        </p:nvSpPr>
        <p:spPr>
          <a:xfrm>
            <a:off x="467544" y="4941168"/>
            <a:ext cx="3312368" cy="1077218"/>
          </a:xfrm>
          <a:prstGeom prst="rect">
            <a:avLst/>
          </a:prstGeom>
          <a:noFill/>
        </p:spPr>
        <p:txBody>
          <a:bodyPr wrap="square" rtlCol="0">
            <a:spAutoFit/>
          </a:bodyPr>
          <a:lstStyle/>
          <a:p>
            <a:r>
              <a:rPr lang="es-ES" sz="3200" dirty="0" smtClean="0">
                <a:solidFill>
                  <a:schemeClr val="bg1"/>
                </a:solidFill>
              </a:rPr>
              <a:t>Chompa =  {talla, color, marca}</a:t>
            </a:r>
            <a:endParaRPr lang="es-ES" sz="3200" dirty="0">
              <a:solidFill>
                <a:schemeClr val="bg1"/>
              </a:solidFill>
            </a:endParaRPr>
          </a:p>
        </p:txBody>
      </p:sp>
      <p:sp>
        <p:nvSpPr>
          <p:cNvPr id="12" name="11 CuadroTexto"/>
          <p:cNvSpPr txBox="1"/>
          <p:nvPr/>
        </p:nvSpPr>
        <p:spPr>
          <a:xfrm>
            <a:off x="3923928" y="4869160"/>
            <a:ext cx="4104456" cy="1077218"/>
          </a:xfrm>
          <a:prstGeom prst="rect">
            <a:avLst/>
          </a:prstGeom>
          <a:noFill/>
        </p:spPr>
        <p:txBody>
          <a:bodyPr wrap="square" rtlCol="0">
            <a:spAutoFit/>
          </a:bodyPr>
          <a:lstStyle/>
          <a:p>
            <a:r>
              <a:rPr lang="es-ES" sz="3200" dirty="0" smtClean="0">
                <a:solidFill>
                  <a:schemeClr val="bg1"/>
                </a:solidFill>
              </a:rPr>
              <a:t>Teléfono =  {modelo, capacidad}</a:t>
            </a:r>
            <a:endParaRPr lang="es-ES" sz="3200" dirty="0">
              <a:solidFill>
                <a:schemeClr val="bg1"/>
              </a:solidFill>
            </a:endParaRPr>
          </a:p>
        </p:txBody>
      </p:sp>
    </p:spTree>
    <p:extLst>
      <p:ext uri="{BB962C8B-B14F-4D97-AF65-F5344CB8AC3E}">
        <p14:creationId xmlns="" xmlns:p14="http://schemas.microsoft.com/office/powerpoint/2010/main" val="370091465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bg1"/>
                </a:solidFill>
              </a:rPr>
              <a:t>Valores de características</a:t>
            </a:r>
            <a:endParaRPr lang="es-ES" b="1" dirty="0">
              <a:solidFill>
                <a:schemeClr val="bg1"/>
              </a:solidFill>
            </a:endParaRPr>
          </a:p>
        </p:txBody>
      </p:sp>
      <p:pic>
        <p:nvPicPr>
          <p:cNvPr id="18434" name="Picture 2"/>
          <p:cNvPicPr>
            <a:picLocks noChangeAspect="1" noChangeArrowheads="1"/>
          </p:cNvPicPr>
          <p:nvPr/>
        </p:nvPicPr>
        <p:blipFill>
          <a:blip r:embed="rId3" cstate="print"/>
          <a:srcRect/>
          <a:stretch>
            <a:fillRect/>
          </a:stretch>
        </p:blipFill>
        <p:spPr bwMode="auto">
          <a:xfrm>
            <a:off x="827584" y="1484783"/>
            <a:ext cx="3672408" cy="3184979"/>
          </a:xfrm>
          <a:prstGeom prst="rect">
            <a:avLst/>
          </a:prstGeom>
          <a:noFill/>
          <a:ln w="9525">
            <a:solidFill>
              <a:schemeClr val="accent1"/>
            </a:solidFill>
            <a:miter lim="800000"/>
            <a:headEnd/>
            <a:tailEnd/>
          </a:ln>
        </p:spPr>
      </p:pic>
      <p:sp>
        <p:nvSpPr>
          <p:cNvPr id="5" name="4 CuadroTexto"/>
          <p:cNvSpPr txBox="1"/>
          <p:nvPr/>
        </p:nvSpPr>
        <p:spPr>
          <a:xfrm>
            <a:off x="4067944" y="4725144"/>
            <a:ext cx="4104456" cy="1569660"/>
          </a:xfrm>
          <a:prstGeom prst="rect">
            <a:avLst/>
          </a:prstGeom>
          <a:noFill/>
        </p:spPr>
        <p:txBody>
          <a:bodyPr wrap="square" rtlCol="0">
            <a:spAutoFit/>
          </a:bodyPr>
          <a:lstStyle/>
          <a:p>
            <a:r>
              <a:rPr lang="es-ES" sz="3200" dirty="0" smtClean="0">
                <a:solidFill>
                  <a:schemeClr val="bg1"/>
                </a:solidFill>
              </a:rPr>
              <a:t>TALLA={</a:t>
            </a:r>
            <a:r>
              <a:rPr lang="es-ES" sz="3200" dirty="0" err="1" smtClean="0">
                <a:solidFill>
                  <a:schemeClr val="bg1"/>
                </a:solidFill>
              </a:rPr>
              <a:t>small</a:t>
            </a:r>
            <a:r>
              <a:rPr lang="es-ES" sz="3200" dirty="0" smtClean="0">
                <a:solidFill>
                  <a:schemeClr val="bg1"/>
                </a:solidFill>
              </a:rPr>
              <a:t>, </a:t>
            </a:r>
            <a:r>
              <a:rPr lang="es-ES" sz="3200" dirty="0" err="1" smtClean="0">
                <a:solidFill>
                  <a:schemeClr val="bg1"/>
                </a:solidFill>
              </a:rPr>
              <a:t>medium</a:t>
            </a:r>
            <a:r>
              <a:rPr lang="es-ES" sz="3200" dirty="0" smtClean="0">
                <a:solidFill>
                  <a:schemeClr val="bg1"/>
                </a:solidFill>
              </a:rPr>
              <a:t>}</a:t>
            </a:r>
          </a:p>
          <a:p>
            <a:r>
              <a:rPr lang="es-ES" sz="3200" dirty="0" smtClean="0">
                <a:solidFill>
                  <a:schemeClr val="bg1"/>
                </a:solidFill>
              </a:rPr>
              <a:t>COLOR = {azul, rojo}</a:t>
            </a:r>
          </a:p>
          <a:p>
            <a:r>
              <a:rPr lang="es-ES" sz="3200" dirty="0" smtClean="0">
                <a:solidFill>
                  <a:schemeClr val="bg1"/>
                </a:solidFill>
              </a:rPr>
              <a:t>MARCA = {</a:t>
            </a:r>
            <a:r>
              <a:rPr lang="es-ES" sz="3200" dirty="0" err="1" smtClean="0">
                <a:solidFill>
                  <a:schemeClr val="bg1"/>
                </a:solidFill>
              </a:rPr>
              <a:t>nike</a:t>
            </a:r>
            <a:r>
              <a:rPr lang="es-ES" sz="3200" dirty="0" smtClean="0">
                <a:solidFill>
                  <a:schemeClr val="bg1"/>
                </a:solidFill>
              </a:rPr>
              <a:t>, </a:t>
            </a:r>
            <a:r>
              <a:rPr lang="es-ES" sz="3200" dirty="0" err="1" smtClean="0">
                <a:solidFill>
                  <a:schemeClr val="bg1"/>
                </a:solidFill>
              </a:rPr>
              <a:t>adidas</a:t>
            </a:r>
            <a:r>
              <a:rPr lang="es-ES" sz="3200" dirty="0" smtClean="0">
                <a:solidFill>
                  <a:schemeClr val="bg1"/>
                </a:solidFill>
              </a:rPr>
              <a:t>}</a:t>
            </a:r>
            <a:endParaRPr lang="es-ES" sz="3200" dirty="0">
              <a:solidFill>
                <a:schemeClr val="bg1"/>
              </a:solidFill>
            </a:endParaRPr>
          </a:p>
        </p:txBody>
      </p:sp>
    </p:spTree>
    <p:extLst>
      <p:ext uri="{BB962C8B-B14F-4D97-AF65-F5344CB8AC3E}">
        <p14:creationId xmlns="" xmlns:p14="http://schemas.microsoft.com/office/powerpoint/2010/main" val="374258739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bg1"/>
                </a:solidFill>
              </a:rPr>
              <a:t>Grupos de características</a:t>
            </a:r>
            <a:endParaRPr lang="es-ES" b="1" dirty="0">
              <a:solidFill>
                <a:schemeClr val="bg1"/>
              </a:solidFill>
            </a:endParaRPr>
          </a:p>
        </p:txBody>
      </p:sp>
      <p:sp>
        <p:nvSpPr>
          <p:cNvPr id="3" name="2 Marcador de contenido"/>
          <p:cNvSpPr>
            <a:spLocks noGrp="1"/>
          </p:cNvSpPr>
          <p:nvPr>
            <p:ph idx="1"/>
          </p:nvPr>
        </p:nvSpPr>
        <p:spPr>
          <a:xfrm>
            <a:off x="3995936" y="4005064"/>
            <a:ext cx="2602632" cy="1440160"/>
          </a:xfrm>
        </p:spPr>
        <p:txBody>
          <a:bodyPr/>
          <a:lstStyle/>
          <a:p>
            <a:r>
              <a:rPr lang="es-ES" dirty="0" smtClean="0">
                <a:solidFill>
                  <a:schemeClr val="bg1"/>
                </a:solidFill>
              </a:rPr>
              <a:t>Gr1 ={ᴓ}</a:t>
            </a:r>
          </a:p>
          <a:p>
            <a:r>
              <a:rPr lang="es-ES" dirty="0" smtClean="0">
                <a:solidFill>
                  <a:schemeClr val="bg1"/>
                </a:solidFill>
              </a:rPr>
              <a:t>Gr2 ={ᴓ}</a:t>
            </a:r>
          </a:p>
        </p:txBody>
      </p:sp>
      <p:pic>
        <p:nvPicPr>
          <p:cNvPr id="5" name="Picture 3"/>
          <p:cNvPicPr>
            <a:picLocks noChangeAspect="1" noChangeArrowheads="1"/>
          </p:cNvPicPr>
          <p:nvPr/>
        </p:nvPicPr>
        <p:blipFill>
          <a:blip r:embed="rId3" cstate="print"/>
          <a:srcRect/>
          <a:stretch>
            <a:fillRect/>
          </a:stretch>
        </p:blipFill>
        <p:spPr bwMode="auto">
          <a:xfrm>
            <a:off x="1115616" y="1484783"/>
            <a:ext cx="2160240" cy="2782389"/>
          </a:xfrm>
          <a:prstGeom prst="rect">
            <a:avLst/>
          </a:prstGeom>
          <a:noFill/>
          <a:ln w="9525">
            <a:solidFill>
              <a:schemeClr val="accent1"/>
            </a:solidFill>
            <a:miter lim="800000"/>
            <a:headEnd/>
            <a:tailEnd/>
          </a:ln>
        </p:spPr>
      </p:pic>
    </p:spTree>
    <p:extLst>
      <p:ext uri="{BB962C8B-B14F-4D97-AF65-F5344CB8AC3E}">
        <p14:creationId xmlns="" xmlns:p14="http://schemas.microsoft.com/office/powerpoint/2010/main" val="204350862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bg1"/>
                </a:solidFill>
              </a:rPr>
              <a:t>Instancias de características</a:t>
            </a:r>
            <a:endParaRPr lang="es-ES" b="1" dirty="0">
              <a:solidFill>
                <a:schemeClr val="bg1"/>
              </a:solidFill>
            </a:endParaRPr>
          </a:p>
        </p:txBody>
      </p:sp>
      <p:sp>
        <p:nvSpPr>
          <p:cNvPr id="3" name="2 Marcador de contenido"/>
          <p:cNvSpPr>
            <a:spLocks noGrp="1"/>
          </p:cNvSpPr>
          <p:nvPr>
            <p:ph idx="1"/>
          </p:nvPr>
        </p:nvSpPr>
        <p:spPr>
          <a:xfrm>
            <a:off x="467544" y="1916832"/>
            <a:ext cx="8229600" cy="2620887"/>
          </a:xfrm>
        </p:spPr>
        <p:txBody>
          <a:bodyPr>
            <a:normAutofit/>
          </a:bodyPr>
          <a:lstStyle/>
          <a:p>
            <a:pPr>
              <a:buNone/>
            </a:pPr>
            <a:r>
              <a:rPr lang="es-ES" u="sng" dirty="0" smtClean="0">
                <a:solidFill>
                  <a:schemeClr val="bg1"/>
                </a:solidFill>
              </a:rPr>
              <a:t>Producto Chompa</a:t>
            </a:r>
          </a:p>
          <a:p>
            <a:pPr>
              <a:buNone/>
            </a:pPr>
            <a:endParaRPr lang="es-ES" dirty="0" smtClean="0">
              <a:solidFill>
                <a:schemeClr val="bg1"/>
              </a:solidFill>
            </a:endParaRPr>
          </a:p>
          <a:p>
            <a:pPr lvl="1"/>
            <a:r>
              <a:rPr lang="es-ES" dirty="0" smtClean="0">
                <a:solidFill>
                  <a:schemeClr val="bg1"/>
                </a:solidFill>
              </a:rPr>
              <a:t>Gr1 ={Talla: </a:t>
            </a:r>
            <a:r>
              <a:rPr lang="es-ES" dirty="0" err="1" smtClean="0">
                <a:solidFill>
                  <a:schemeClr val="bg1"/>
                </a:solidFill>
              </a:rPr>
              <a:t>small</a:t>
            </a:r>
            <a:r>
              <a:rPr lang="es-ES" dirty="0" smtClean="0">
                <a:solidFill>
                  <a:schemeClr val="bg1"/>
                </a:solidFill>
              </a:rPr>
              <a:t>; Color: azul; Marca: </a:t>
            </a:r>
            <a:r>
              <a:rPr lang="es-ES" dirty="0" err="1">
                <a:solidFill>
                  <a:schemeClr val="bg1"/>
                </a:solidFill>
              </a:rPr>
              <a:t>N</a:t>
            </a:r>
            <a:r>
              <a:rPr lang="es-ES" dirty="0" err="1" smtClean="0">
                <a:solidFill>
                  <a:schemeClr val="bg1"/>
                </a:solidFill>
              </a:rPr>
              <a:t>ike</a:t>
            </a:r>
            <a:r>
              <a:rPr lang="es-ES" dirty="0" smtClean="0">
                <a:solidFill>
                  <a:schemeClr val="bg1"/>
                </a:solidFill>
              </a:rPr>
              <a:t>}</a:t>
            </a:r>
          </a:p>
          <a:p>
            <a:pPr lvl="1"/>
            <a:r>
              <a:rPr lang="es-ES" dirty="0" smtClean="0">
                <a:solidFill>
                  <a:schemeClr val="bg1"/>
                </a:solidFill>
              </a:rPr>
              <a:t>Gr2 ={Talla: </a:t>
            </a:r>
            <a:r>
              <a:rPr lang="es-ES" dirty="0" err="1" smtClean="0">
                <a:solidFill>
                  <a:schemeClr val="bg1"/>
                </a:solidFill>
              </a:rPr>
              <a:t>medium</a:t>
            </a:r>
            <a:r>
              <a:rPr lang="es-ES" dirty="0" smtClean="0">
                <a:solidFill>
                  <a:schemeClr val="bg1"/>
                </a:solidFill>
              </a:rPr>
              <a:t>; Color: rojo; Marca: </a:t>
            </a:r>
            <a:r>
              <a:rPr lang="es-ES" dirty="0">
                <a:solidFill>
                  <a:schemeClr val="bg1"/>
                </a:solidFill>
              </a:rPr>
              <a:t>A</a:t>
            </a:r>
            <a:r>
              <a:rPr lang="es-ES" dirty="0" smtClean="0">
                <a:solidFill>
                  <a:schemeClr val="bg1"/>
                </a:solidFill>
              </a:rPr>
              <a:t>didas}</a:t>
            </a:r>
          </a:p>
          <a:p>
            <a:pPr>
              <a:buNone/>
            </a:pPr>
            <a:endParaRPr lang="es-ES" dirty="0"/>
          </a:p>
        </p:txBody>
      </p:sp>
      <p:pic>
        <p:nvPicPr>
          <p:cNvPr id="4" name="Picture 2"/>
          <p:cNvPicPr>
            <a:picLocks noChangeAspect="1" noChangeArrowheads="1"/>
          </p:cNvPicPr>
          <p:nvPr/>
        </p:nvPicPr>
        <p:blipFill>
          <a:blip r:embed="rId3" cstate="print"/>
          <a:srcRect/>
          <a:stretch>
            <a:fillRect/>
          </a:stretch>
        </p:blipFill>
        <p:spPr bwMode="auto">
          <a:xfrm>
            <a:off x="6588224" y="4365104"/>
            <a:ext cx="2232248" cy="1935967"/>
          </a:xfrm>
          <a:prstGeom prst="rect">
            <a:avLst/>
          </a:prstGeom>
          <a:noFill/>
          <a:ln w="9525">
            <a:solidFill>
              <a:schemeClr val="accent1"/>
            </a:solidFill>
            <a:miter lim="800000"/>
            <a:headEnd/>
            <a:tailEnd/>
          </a:ln>
        </p:spPr>
      </p:pic>
    </p:spTree>
    <p:extLst>
      <p:ext uri="{BB962C8B-B14F-4D97-AF65-F5344CB8AC3E}">
        <p14:creationId xmlns="" xmlns:p14="http://schemas.microsoft.com/office/powerpoint/2010/main" val="165052927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bg1"/>
                </a:solidFill>
              </a:rPr>
              <a:t>Artículos</a:t>
            </a:r>
            <a:endParaRPr lang="es-ES" b="1" dirty="0">
              <a:solidFill>
                <a:schemeClr val="bg1"/>
              </a:solidFill>
            </a:endParaRPr>
          </a:p>
        </p:txBody>
      </p:sp>
      <p:pic>
        <p:nvPicPr>
          <p:cNvPr id="19459" name="Picture 3"/>
          <p:cNvPicPr>
            <a:picLocks noChangeAspect="1" noChangeArrowheads="1"/>
          </p:cNvPicPr>
          <p:nvPr/>
        </p:nvPicPr>
        <p:blipFill>
          <a:blip r:embed="rId3" cstate="print"/>
          <a:srcRect/>
          <a:stretch>
            <a:fillRect/>
          </a:stretch>
        </p:blipFill>
        <p:spPr bwMode="auto">
          <a:xfrm>
            <a:off x="1115616" y="1484784"/>
            <a:ext cx="1956739" cy="2520280"/>
          </a:xfrm>
          <a:prstGeom prst="rect">
            <a:avLst/>
          </a:prstGeom>
          <a:noFill/>
          <a:ln w="9525">
            <a:solidFill>
              <a:schemeClr val="accent1"/>
            </a:solidFill>
            <a:miter lim="800000"/>
            <a:headEnd/>
            <a:tailEnd/>
          </a:ln>
        </p:spPr>
      </p:pic>
      <p:pic>
        <p:nvPicPr>
          <p:cNvPr id="19460" name="Picture 4"/>
          <p:cNvPicPr>
            <a:picLocks noChangeAspect="1" noChangeArrowheads="1"/>
          </p:cNvPicPr>
          <p:nvPr/>
        </p:nvPicPr>
        <p:blipFill>
          <a:blip r:embed="rId4" cstate="print"/>
          <a:srcRect/>
          <a:stretch>
            <a:fillRect/>
          </a:stretch>
        </p:blipFill>
        <p:spPr bwMode="auto">
          <a:xfrm>
            <a:off x="4355976" y="1556792"/>
            <a:ext cx="2664296" cy="2524986"/>
          </a:xfrm>
          <a:prstGeom prst="rect">
            <a:avLst/>
          </a:prstGeom>
          <a:noFill/>
          <a:ln w="9525">
            <a:solidFill>
              <a:schemeClr val="accent1"/>
            </a:solidFill>
            <a:miter lim="800000"/>
            <a:headEnd/>
            <a:tailEnd/>
          </a:ln>
        </p:spPr>
      </p:pic>
      <p:sp>
        <p:nvSpPr>
          <p:cNvPr id="7" name="6 CuadroTexto"/>
          <p:cNvSpPr txBox="1"/>
          <p:nvPr/>
        </p:nvSpPr>
        <p:spPr>
          <a:xfrm>
            <a:off x="1259632" y="4509120"/>
            <a:ext cx="2016224" cy="1384995"/>
          </a:xfrm>
          <a:prstGeom prst="rect">
            <a:avLst/>
          </a:prstGeom>
          <a:noFill/>
        </p:spPr>
        <p:txBody>
          <a:bodyPr wrap="square" rtlCol="0">
            <a:spAutoFit/>
          </a:bodyPr>
          <a:lstStyle/>
          <a:p>
            <a:r>
              <a:rPr lang="es-ES" sz="2800" b="1" dirty="0" smtClean="0">
                <a:solidFill>
                  <a:schemeClr val="bg1"/>
                </a:solidFill>
              </a:rPr>
              <a:t>Talla</a:t>
            </a:r>
            <a:r>
              <a:rPr lang="es-ES" sz="2800" dirty="0" smtClean="0">
                <a:solidFill>
                  <a:schemeClr val="bg1"/>
                </a:solidFill>
              </a:rPr>
              <a:t>: </a:t>
            </a:r>
            <a:r>
              <a:rPr lang="es-ES" sz="2800" dirty="0" err="1" smtClean="0">
                <a:solidFill>
                  <a:schemeClr val="bg1"/>
                </a:solidFill>
              </a:rPr>
              <a:t>small</a:t>
            </a:r>
            <a:r>
              <a:rPr lang="es-ES" sz="2800" dirty="0" smtClean="0">
                <a:solidFill>
                  <a:schemeClr val="bg1"/>
                </a:solidFill>
              </a:rPr>
              <a:t>; </a:t>
            </a:r>
          </a:p>
          <a:p>
            <a:r>
              <a:rPr lang="es-ES" sz="2800" b="1" dirty="0" smtClean="0">
                <a:solidFill>
                  <a:schemeClr val="bg1"/>
                </a:solidFill>
              </a:rPr>
              <a:t>Color</a:t>
            </a:r>
            <a:r>
              <a:rPr lang="es-ES" sz="2800" dirty="0" smtClean="0">
                <a:solidFill>
                  <a:schemeClr val="bg1"/>
                </a:solidFill>
              </a:rPr>
              <a:t>: azul; </a:t>
            </a:r>
          </a:p>
          <a:p>
            <a:r>
              <a:rPr lang="es-ES" sz="2800" b="1" dirty="0" smtClean="0">
                <a:solidFill>
                  <a:schemeClr val="bg1"/>
                </a:solidFill>
              </a:rPr>
              <a:t>Marca</a:t>
            </a:r>
            <a:r>
              <a:rPr lang="es-ES" sz="2800" dirty="0" smtClean="0">
                <a:solidFill>
                  <a:schemeClr val="bg1"/>
                </a:solidFill>
              </a:rPr>
              <a:t>: </a:t>
            </a:r>
            <a:r>
              <a:rPr lang="es-ES" sz="2800" dirty="0" err="1" smtClean="0">
                <a:solidFill>
                  <a:schemeClr val="bg1"/>
                </a:solidFill>
              </a:rPr>
              <a:t>Nike</a:t>
            </a:r>
            <a:endParaRPr lang="es-ES" sz="2800" dirty="0"/>
          </a:p>
        </p:txBody>
      </p:sp>
      <p:sp>
        <p:nvSpPr>
          <p:cNvPr id="8" name="7 CuadroTexto"/>
          <p:cNvSpPr txBox="1"/>
          <p:nvPr/>
        </p:nvSpPr>
        <p:spPr>
          <a:xfrm>
            <a:off x="4499992" y="4509120"/>
            <a:ext cx="2376264" cy="1384995"/>
          </a:xfrm>
          <a:prstGeom prst="rect">
            <a:avLst/>
          </a:prstGeom>
          <a:noFill/>
        </p:spPr>
        <p:txBody>
          <a:bodyPr wrap="square" rtlCol="0">
            <a:spAutoFit/>
          </a:bodyPr>
          <a:lstStyle/>
          <a:p>
            <a:r>
              <a:rPr lang="es-ES" sz="2800" b="1" dirty="0" smtClean="0">
                <a:solidFill>
                  <a:schemeClr val="bg1"/>
                </a:solidFill>
              </a:rPr>
              <a:t>Talla</a:t>
            </a:r>
            <a:r>
              <a:rPr lang="es-ES" sz="2800" dirty="0" smtClean="0">
                <a:solidFill>
                  <a:schemeClr val="bg1"/>
                </a:solidFill>
              </a:rPr>
              <a:t>: </a:t>
            </a:r>
            <a:r>
              <a:rPr lang="es-ES" sz="2800" dirty="0" err="1" smtClean="0">
                <a:solidFill>
                  <a:schemeClr val="bg1"/>
                </a:solidFill>
              </a:rPr>
              <a:t>medium</a:t>
            </a:r>
            <a:r>
              <a:rPr lang="es-ES" sz="2800" dirty="0" smtClean="0">
                <a:solidFill>
                  <a:schemeClr val="bg1"/>
                </a:solidFill>
              </a:rPr>
              <a:t>; </a:t>
            </a:r>
          </a:p>
          <a:p>
            <a:r>
              <a:rPr lang="es-ES" sz="2800" b="1" dirty="0" smtClean="0">
                <a:solidFill>
                  <a:schemeClr val="bg1"/>
                </a:solidFill>
              </a:rPr>
              <a:t>Color</a:t>
            </a:r>
            <a:r>
              <a:rPr lang="es-ES" sz="2800" dirty="0" smtClean="0">
                <a:solidFill>
                  <a:schemeClr val="bg1"/>
                </a:solidFill>
              </a:rPr>
              <a:t>: rojo; </a:t>
            </a:r>
          </a:p>
          <a:p>
            <a:r>
              <a:rPr lang="es-ES" sz="2800" b="1" dirty="0" smtClean="0">
                <a:solidFill>
                  <a:schemeClr val="bg1"/>
                </a:solidFill>
              </a:rPr>
              <a:t>Marca</a:t>
            </a:r>
            <a:r>
              <a:rPr lang="es-ES" sz="2800" dirty="0" smtClean="0">
                <a:solidFill>
                  <a:schemeClr val="bg1"/>
                </a:solidFill>
              </a:rPr>
              <a:t>: Adidas</a:t>
            </a:r>
            <a:endParaRPr lang="es-ES" sz="2800" dirty="0"/>
          </a:p>
        </p:txBody>
      </p:sp>
    </p:spTree>
    <p:extLst>
      <p:ext uri="{BB962C8B-B14F-4D97-AF65-F5344CB8AC3E}">
        <p14:creationId xmlns="" xmlns:p14="http://schemas.microsoft.com/office/powerpoint/2010/main" val="213619537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838200" y="2327399"/>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400" b="1" noProof="0" dirty="0" smtClean="0">
                <a:solidFill>
                  <a:schemeClr val="bg1"/>
                </a:solidFill>
                <a:latin typeface="+mj-lt"/>
                <a:ea typeface="+mj-ea"/>
                <a:cs typeface="+mj-cs"/>
              </a:rPr>
              <a:t>Flujo Básico</a:t>
            </a:r>
            <a:endParaRPr kumimoji="0" lang="es-ES" sz="44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 xmlns:p14="http://schemas.microsoft.com/office/powerpoint/2010/main" val="378891618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300932"/>
            <a:ext cx="7344816" cy="64030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09127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err="1" smtClean="0">
                <a:solidFill>
                  <a:schemeClr val="bg1"/>
                </a:solidFill>
              </a:rPr>
              <a:t>Alcance</a:t>
            </a:r>
            <a:r>
              <a:rPr lang="en-US" b="1" dirty="0" smtClean="0">
                <a:solidFill>
                  <a:schemeClr val="bg1"/>
                </a:solidFill>
              </a:rPr>
              <a:t> en </a:t>
            </a:r>
            <a:r>
              <a:rPr lang="en-US" b="1" dirty="0" err="1" smtClean="0">
                <a:solidFill>
                  <a:schemeClr val="bg1"/>
                </a:solidFill>
              </a:rPr>
              <a:t>Arquitectura</a:t>
            </a:r>
            <a:endParaRPr lang="es-EC" b="1" dirty="0">
              <a:solidFill>
                <a:schemeClr val="bg1"/>
              </a:solidFill>
            </a:endParaRPr>
          </a:p>
        </p:txBody>
      </p:sp>
      <p:pic>
        <p:nvPicPr>
          <p:cNvPr id="4" name="Picture 2"/>
          <p:cNvPicPr>
            <a:picLocks noChangeAspect="1" noChangeArrowheads="1"/>
          </p:cNvPicPr>
          <p:nvPr/>
        </p:nvPicPr>
        <p:blipFill>
          <a:blip r:embed="rId2" cstate="print"/>
          <a:srcRect/>
          <a:stretch>
            <a:fillRect/>
          </a:stretch>
        </p:blipFill>
        <p:spPr bwMode="auto">
          <a:xfrm>
            <a:off x="1547664" y="1628800"/>
            <a:ext cx="5986363" cy="48204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260648"/>
            <a:ext cx="7776864" cy="63844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9843965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9592" y="332654"/>
            <a:ext cx="7632848" cy="63965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4114048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795588" y="561974"/>
            <a:ext cx="3739528" cy="60353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493297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71600" y="260648"/>
            <a:ext cx="7251526" cy="62332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2800901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solidFill>
                  <a:schemeClr val="bg1"/>
                </a:solidFill>
              </a:rPr>
              <a:t>AGENDA</a:t>
            </a:r>
            <a:endParaRPr lang="es-EC" b="1" dirty="0">
              <a:solidFill>
                <a:schemeClr val="bg1"/>
              </a:solidFill>
            </a:endParaRPr>
          </a:p>
        </p:txBody>
      </p:sp>
      <p:sp>
        <p:nvSpPr>
          <p:cNvPr id="3" name="2 Marcador de contenido"/>
          <p:cNvSpPr>
            <a:spLocks noGrp="1"/>
          </p:cNvSpPr>
          <p:nvPr>
            <p:ph idx="1"/>
          </p:nvPr>
        </p:nvSpPr>
        <p:spPr/>
        <p:txBody>
          <a:bodyPr>
            <a:normAutofit fontScale="70000" lnSpcReduction="20000"/>
          </a:bodyPr>
          <a:lstStyle/>
          <a:p>
            <a:pPr>
              <a:buNone/>
            </a:pPr>
            <a:r>
              <a:rPr lang="en-US" dirty="0" smtClean="0">
                <a:solidFill>
                  <a:schemeClr val="bg1"/>
                </a:solidFill>
              </a:rPr>
              <a:t>1. </a:t>
            </a:r>
            <a:r>
              <a:rPr lang="en-US" dirty="0" err="1" smtClean="0">
                <a:solidFill>
                  <a:schemeClr val="bg1"/>
                </a:solidFill>
              </a:rPr>
              <a:t>Introducción</a:t>
            </a:r>
            <a:endParaRPr lang="en-US" dirty="0" smtClean="0">
              <a:solidFill>
                <a:schemeClr val="bg1"/>
              </a:solidFill>
            </a:endParaRPr>
          </a:p>
          <a:p>
            <a:pPr>
              <a:buNone/>
            </a:pPr>
            <a:r>
              <a:rPr lang="en-US" dirty="0" smtClean="0">
                <a:solidFill>
                  <a:schemeClr val="bg1"/>
                </a:solidFill>
              </a:rPr>
              <a:t>2. </a:t>
            </a:r>
            <a:r>
              <a:rPr lang="en-US" dirty="0" err="1" smtClean="0">
                <a:solidFill>
                  <a:schemeClr val="bg1"/>
                </a:solidFill>
              </a:rPr>
              <a:t>Objetivos</a:t>
            </a:r>
            <a:endParaRPr lang="en-US" dirty="0" smtClean="0">
              <a:solidFill>
                <a:schemeClr val="bg1"/>
              </a:solidFill>
            </a:endParaRPr>
          </a:p>
          <a:p>
            <a:pPr>
              <a:buNone/>
            </a:pPr>
            <a:r>
              <a:rPr lang="en-US" dirty="0" smtClean="0">
                <a:solidFill>
                  <a:schemeClr val="bg1"/>
                </a:solidFill>
              </a:rPr>
              <a:t>3. </a:t>
            </a:r>
            <a:r>
              <a:rPr lang="en-US" dirty="0" err="1" smtClean="0">
                <a:solidFill>
                  <a:schemeClr val="bg1"/>
                </a:solidFill>
              </a:rPr>
              <a:t>Herramientas</a:t>
            </a:r>
            <a:endParaRPr lang="en-US" dirty="0" smtClean="0">
              <a:solidFill>
                <a:schemeClr val="bg1"/>
              </a:solidFill>
            </a:endParaRPr>
          </a:p>
          <a:p>
            <a:pPr>
              <a:buNone/>
            </a:pPr>
            <a:r>
              <a:rPr lang="en-US" dirty="0" smtClean="0">
                <a:solidFill>
                  <a:schemeClr val="bg1"/>
                </a:solidFill>
              </a:rPr>
              <a:t>4. Cloud Computing</a:t>
            </a:r>
          </a:p>
          <a:p>
            <a:pPr>
              <a:buNone/>
            </a:pPr>
            <a:r>
              <a:rPr lang="en-US" dirty="0" smtClean="0">
                <a:solidFill>
                  <a:schemeClr val="bg1"/>
                </a:solidFill>
              </a:rPr>
              <a:t>5. </a:t>
            </a:r>
            <a:r>
              <a:rPr lang="en-US" dirty="0" err="1" smtClean="0">
                <a:solidFill>
                  <a:schemeClr val="bg1"/>
                </a:solidFill>
              </a:rPr>
              <a:t>Arquitectura</a:t>
            </a:r>
            <a:r>
              <a:rPr lang="en-US" dirty="0" smtClean="0">
                <a:solidFill>
                  <a:schemeClr val="bg1"/>
                </a:solidFill>
              </a:rPr>
              <a:t> y </a:t>
            </a:r>
            <a:r>
              <a:rPr lang="en-US" dirty="0" err="1" smtClean="0">
                <a:solidFill>
                  <a:schemeClr val="bg1"/>
                </a:solidFill>
              </a:rPr>
              <a:t>Diseño</a:t>
            </a:r>
            <a:endParaRPr lang="en-US" dirty="0" smtClean="0">
              <a:solidFill>
                <a:schemeClr val="bg1"/>
              </a:solidFill>
            </a:endParaRPr>
          </a:p>
          <a:p>
            <a:pPr>
              <a:buNone/>
            </a:pPr>
            <a:r>
              <a:rPr lang="en-US" dirty="0" smtClean="0">
                <a:solidFill>
                  <a:schemeClr val="bg1"/>
                </a:solidFill>
              </a:rPr>
              <a:t>6. </a:t>
            </a:r>
            <a:r>
              <a:rPr lang="en-US" dirty="0" err="1" smtClean="0">
                <a:solidFill>
                  <a:schemeClr val="bg1"/>
                </a:solidFill>
              </a:rPr>
              <a:t>Metodología</a:t>
            </a:r>
            <a:endParaRPr lang="en-US" dirty="0" smtClean="0">
              <a:solidFill>
                <a:schemeClr val="bg1"/>
              </a:solidFill>
            </a:endParaRPr>
          </a:p>
          <a:p>
            <a:pPr>
              <a:buNone/>
            </a:pPr>
            <a:r>
              <a:rPr lang="en-US" dirty="0" smtClean="0">
                <a:solidFill>
                  <a:schemeClr val="bg1"/>
                </a:solidFill>
              </a:rPr>
              <a:t>7. </a:t>
            </a:r>
            <a:r>
              <a:rPr lang="en-US" dirty="0" err="1" smtClean="0">
                <a:solidFill>
                  <a:schemeClr val="bg1"/>
                </a:solidFill>
              </a:rPr>
              <a:t>Negocio</a:t>
            </a:r>
            <a:endParaRPr lang="en-US" dirty="0" smtClean="0">
              <a:solidFill>
                <a:schemeClr val="bg1"/>
              </a:solidFill>
            </a:endParaRPr>
          </a:p>
          <a:p>
            <a:pPr>
              <a:buNone/>
            </a:pPr>
            <a:r>
              <a:rPr lang="en-US" b="1" dirty="0" smtClean="0">
                <a:solidFill>
                  <a:schemeClr val="accent5"/>
                </a:solidFill>
              </a:rPr>
              <a:t>8. </a:t>
            </a:r>
            <a:r>
              <a:rPr lang="en-US" b="1" dirty="0" err="1" smtClean="0">
                <a:solidFill>
                  <a:schemeClr val="accent5"/>
                </a:solidFill>
              </a:rPr>
              <a:t>Pruebas</a:t>
            </a:r>
            <a:endParaRPr lang="en-US" b="1" dirty="0" smtClean="0">
              <a:solidFill>
                <a:schemeClr val="accent5"/>
              </a:solidFill>
            </a:endParaRPr>
          </a:p>
          <a:p>
            <a:pPr>
              <a:buNone/>
            </a:pPr>
            <a:r>
              <a:rPr lang="en-US" dirty="0" smtClean="0">
                <a:solidFill>
                  <a:schemeClr val="bg1"/>
                </a:solidFill>
              </a:rPr>
              <a:t>9. </a:t>
            </a:r>
            <a:r>
              <a:rPr lang="en-US" dirty="0" err="1" smtClean="0">
                <a:solidFill>
                  <a:schemeClr val="bg1"/>
                </a:solidFill>
              </a:rPr>
              <a:t>Experiencia</a:t>
            </a:r>
            <a:endParaRPr lang="en-US" dirty="0" smtClean="0">
              <a:solidFill>
                <a:schemeClr val="bg1"/>
              </a:solidFill>
            </a:endParaRPr>
          </a:p>
          <a:p>
            <a:pPr>
              <a:buNone/>
            </a:pPr>
            <a:r>
              <a:rPr lang="en-US" dirty="0" smtClean="0">
                <a:solidFill>
                  <a:schemeClr val="bg1"/>
                </a:solidFill>
              </a:rPr>
              <a:t>10. </a:t>
            </a:r>
            <a:r>
              <a:rPr lang="en-US" dirty="0" err="1" smtClean="0">
                <a:solidFill>
                  <a:schemeClr val="bg1"/>
                </a:solidFill>
              </a:rPr>
              <a:t>Conclusiones</a:t>
            </a:r>
            <a:endParaRPr lang="en-US" dirty="0" smtClean="0">
              <a:solidFill>
                <a:schemeClr val="bg1"/>
              </a:solidFill>
            </a:endParaRPr>
          </a:p>
          <a:p>
            <a:pPr>
              <a:buNone/>
            </a:pPr>
            <a:r>
              <a:rPr lang="en-US" dirty="0" smtClean="0">
                <a:solidFill>
                  <a:schemeClr val="bg1"/>
                </a:solidFill>
              </a:rPr>
              <a:t>11. </a:t>
            </a:r>
            <a:r>
              <a:rPr lang="en-US" dirty="0" err="1" smtClean="0">
                <a:solidFill>
                  <a:schemeClr val="bg1"/>
                </a:solidFill>
              </a:rPr>
              <a:t>Recomendaciones</a:t>
            </a:r>
            <a:endParaRPr lang="en-US" dirty="0" smtClean="0">
              <a:solidFill>
                <a:schemeClr val="bg1"/>
              </a:solidFill>
            </a:endParaRPr>
          </a:p>
          <a:p>
            <a:pPr>
              <a:buNone/>
            </a:pPr>
            <a:r>
              <a:rPr lang="en-US" dirty="0" smtClean="0">
                <a:solidFill>
                  <a:schemeClr val="bg1"/>
                </a:solidFill>
              </a:rPr>
              <a:t>12. </a:t>
            </a:r>
            <a:r>
              <a:rPr lang="en-US" dirty="0" err="1" smtClean="0">
                <a:solidFill>
                  <a:schemeClr val="bg1"/>
                </a:solidFill>
              </a:rPr>
              <a:t>Bibliografía</a:t>
            </a:r>
            <a:endParaRPr lang="es-EC" dirty="0">
              <a:solidFill>
                <a:schemeClr val="bg1"/>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838200" y="2327399"/>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400" b="1" dirty="0" smtClean="0">
                <a:solidFill>
                  <a:schemeClr val="bg1"/>
                </a:solidFill>
                <a:latin typeface="+mj-lt"/>
                <a:ea typeface="+mj-ea"/>
                <a:cs typeface="+mj-cs"/>
              </a:rPr>
              <a:t>PRUEBAS</a:t>
            </a:r>
            <a:endParaRPr kumimoji="0" lang="es-ES" sz="44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 xmlns:p14="http://schemas.microsoft.com/office/powerpoint/2010/main" val="221863149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err="1" smtClean="0">
                <a:solidFill>
                  <a:schemeClr val="bg1"/>
                </a:solidFill>
              </a:rPr>
              <a:t>Pruebas</a:t>
            </a:r>
            <a:r>
              <a:rPr lang="en-US" b="1" dirty="0" smtClean="0">
                <a:solidFill>
                  <a:schemeClr val="bg1"/>
                </a:solidFill>
              </a:rPr>
              <a:t> de </a:t>
            </a:r>
            <a:r>
              <a:rPr lang="en-US" b="1" dirty="0" err="1" smtClean="0">
                <a:solidFill>
                  <a:schemeClr val="bg1"/>
                </a:solidFill>
              </a:rPr>
              <a:t>aceptación</a:t>
            </a:r>
            <a:endParaRPr lang="es-EC" b="1" dirty="0">
              <a:solidFill>
                <a:schemeClr val="bg1"/>
              </a:solidFill>
            </a:endParaRPr>
          </a:p>
        </p:txBody>
      </p:sp>
      <p:pic>
        <p:nvPicPr>
          <p:cNvPr id="1025" name="Picture 1"/>
          <p:cNvPicPr>
            <a:picLocks noChangeAspect="1" noChangeArrowheads="1"/>
          </p:cNvPicPr>
          <p:nvPr/>
        </p:nvPicPr>
        <p:blipFill>
          <a:blip r:embed="rId2" cstate="print"/>
          <a:srcRect/>
          <a:stretch>
            <a:fillRect/>
          </a:stretch>
        </p:blipFill>
        <p:spPr bwMode="auto">
          <a:xfrm>
            <a:off x="2627784" y="1484784"/>
            <a:ext cx="3838575" cy="516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err="1" smtClean="0">
                <a:solidFill>
                  <a:schemeClr val="bg1"/>
                </a:solidFill>
              </a:rPr>
              <a:t>Pruebas</a:t>
            </a:r>
            <a:r>
              <a:rPr lang="en-US" b="1" dirty="0" smtClean="0">
                <a:solidFill>
                  <a:schemeClr val="bg1"/>
                </a:solidFill>
              </a:rPr>
              <a:t> de </a:t>
            </a:r>
            <a:r>
              <a:rPr lang="en-US" b="1" dirty="0" err="1" smtClean="0">
                <a:solidFill>
                  <a:schemeClr val="bg1"/>
                </a:solidFill>
              </a:rPr>
              <a:t>rendimiento</a:t>
            </a:r>
            <a:endParaRPr lang="es-EC" b="1" dirty="0">
              <a:solidFill>
                <a:schemeClr val="bg1"/>
              </a:solidFill>
            </a:endParaRPr>
          </a:p>
        </p:txBody>
      </p:sp>
      <p:sp>
        <p:nvSpPr>
          <p:cNvPr id="3" name="2 Marcador de contenido"/>
          <p:cNvSpPr>
            <a:spLocks noGrp="1"/>
          </p:cNvSpPr>
          <p:nvPr>
            <p:ph idx="1"/>
          </p:nvPr>
        </p:nvSpPr>
        <p:spPr/>
        <p:txBody>
          <a:bodyPr/>
          <a:lstStyle/>
          <a:p>
            <a:r>
              <a:rPr lang="en-US" dirty="0" smtClean="0">
                <a:solidFill>
                  <a:schemeClr val="bg1"/>
                </a:solidFill>
              </a:rPr>
              <a:t>Test de </a:t>
            </a:r>
            <a:r>
              <a:rPr lang="en-US" dirty="0" err="1" smtClean="0">
                <a:solidFill>
                  <a:schemeClr val="bg1"/>
                </a:solidFill>
              </a:rPr>
              <a:t>rendimiento</a:t>
            </a:r>
            <a:endParaRPr lang="en-US" dirty="0" smtClean="0">
              <a:solidFill>
                <a:schemeClr val="bg1"/>
              </a:solidFill>
            </a:endParaRPr>
          </a:p>
          <a:p>
            <a:r>
              <a:rPr lang="en-US" dirty="0" smtClean="0">
                <a:solidFill>
                  <a:schemeClr val="bg1"/>
                </a:solidFill>
              </a:rPr>
              <a:t>Test </a:t>
            </a:r>
            <a:r>
              <a:rPr lang="en-US" dirty="0" err="1" smtClean="0">
                <a:solidFill>
                  <a:schemeClr val="bg1"/>
                </a:solidFill>
              </a:rPr>
              <a:t>por</a:t>
            </a:r>
            <a:r>
              <a:rPr lang="en-US" dirty="0" smtClean="0">
                <a:solidFill>
                  <a:schemeClr val="bg1"/>
                </a:solidFill>
              </a:rPr>
              <a:t> </a:t>
            </a:r>
            <a:r>
              <a:rPr lang="en-US" dirty="0" err="1" smtClean="0">
                <a:solidFill>
                  <a:schemeClr val="bg1"/>
                </a:solidFill>
              </a:rPr>
              <a:t>defecto</a:t>
            </a:r>
            <a:endParaRPr lang="en-US" dirty="0" smtClean="0">
              <a:solidFill>
                <a:schemeClr val="bg1"/>
              </a:solidFill>
            </a:endParaRPr>
          </a:p>
          <a:p>
            <a:r>
              <a:rPr lang="en-US" dirty="0" smtClean="0">
                <a:solidFill>
                  <a:schemeClr val="bg1"/>
                </a:solidFill>
              </a:rPr>
              <a:t>Test de </a:t>
            </a:r>
            <a:r>
              <a:rPr lang="en-US" dirty="0" err="1" smtClean="0">
                <a:solidFill>
                  <a:schemeClr val="bg1"/>
                </a:solidFill>
              </a:rPr>
              <a:t>carga</a:t>
            </a:r>
            <a:r>
              <a:rPr lang="en-US" dirty="0" smtClean="0">
                <a:solidFill>
                  <a:schemeClr val="bg1"/>
                </a:solidFill>
              </a:rPr>
              <a:t> sin </a:t>
            </a:r>
            <a:r>
              <a:rPr lang="en-US" dirty="0" err="1" smtClean="0">
                <a:solidFill>
                  <a:schemeClr val="bg1"/>
                </a:solidFill>
              </a:rPr>
              <a:t>exceso</a:t>
            </a:r>
            <a:r>
              <a:rPr lang="en-US" dirty="0" smtClean="0">
                <a:solidFill>
                  <a:schemeClr val="bg1"/>
                </a:solidFill>
              </a:rPr>
              <a:t> de </a:t>
            </a:r>
            <a:r>
              <a:rPr lang="en-US" dirty="0" err="1" smtClean="0">
                <a:solidFill>
                  <a:schemeClr val="bg1"/>
                </a:solidFill>
              </a:rPr>
              <a:t>peticiones</a:t>
            </a:r>
            <a:endParaRPr lang="en-US" dirty="0" smtClean="0">
              <a:solidFill>
                <a:schemeClr val="bg1"/>
              </a:solidFill>
            </a:endParaRPr>
          </a:p>
          <a:p>
            <a:r>
              <a:rPr lang="en-US" dirty="0" smtClean="0">
                <a:solidFill>
                  <a:schemeClr val="bg1"/>
                </a:solidFill>
              </a:rPr>
              <a:t>Test de </a:t>
            </a:r>
            <a:r>
              <a:rPr lang="en-US" dirty="0" err="1" smtClean="0">
                <a:solidFill>
                  <a:schemeClr val="bg1"/>
                </a:solidFill>
              </a:rPr>
              <a:t>sobrecarga</a:t>
            </a:r>
            <a:endParaRPr lang="en-US" dirty="0" smtClean="0">
              <a:solidFill>
                <a:schemeClr val="bg1"/>
              </a:solidFill>
            </a:endParaRPr>
          </a:p>
          <a:p>
            <a:endParaRPr lang="en-US" dirty="0" smtClean="0">
              <a:solidFill>
                <a:schemeClr val="bg1"/>
              </a:solidFill>
            </a:endParaRPr>
          </a:p>
          <a:p>
            <a:endParaRPr lang="es-EC" dirty="0">
              <a:solidFill>
                <a:schemeClr val="bg1"/>
              </a:solidFill>
            </a:endParaRPr>
          </a:p>
        </p:txBody>
      </p:sp>
      <p:pic>
        <p:nvPicPr>
          <p:cNvPr id="186373" name="Picture 5" descr="https://encrypted-tbn2.google.com/images?q=tbn:ANd9GcQet3oYewwOYUB_hIzQE0lNq6rFzmANDNYGfrZrOIL7bbNHPsW9"/>
          <p:cNvPicPr>
            <a:picLocks noChangeAspect="1" noChangeArrowheads="1"/>
          </p:cNvPicPr>
          <p:nvPr/>
        </p:nvPicPr>
        <p:blipFill>
          <a:blip r:embed="rId2" cstate="print"/>
          <a:srcRect/>
          <a:stretch>
            <a:fillRect/>
          </a:stretch>
        </p:blipFill>
        <p:spPr bwMode="auto">
          <a:xfrm>
            <a:off x="6588224" y="4437112"/>
            <a:ext cx="1956048" cy="2017176"/>
          </a:xfrm>
          <a:prstGeom prst="rect">
            <a:avLst/>
          </a:prstGeom>
          <a:noFill/>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err="1" smtClean="0">
                <a:solidFill>
                  <a:schemeClr val="bg1"/>
                </a:solidFill>
              </a:rPr>
              <a:t>Pruebas</a:t>
            </a:r>
            <a:r>
              <a:rPr lang="en-US" b="1" dirty="0" smtClean="0">
                <a:solidFill>
                  <a:schemeClr val="bg1"/>
                </a:solidFill>
              </a:rPr>
              <a:t> de </a:t>
            </a:r>
            <a:r>
              <a:rPr lang="en-US" b="1" dirty="0" err="1" smtClean="0">
                <a:solidFill>
                  <a:schemeClr val="bg1"/>
                </a:solidFill>
              </a:rPr>
              <a:t>rendimiento</a:t>
            </a:r>
            <a:endParaRPr lang="es-EC" b="1" dirty="0">
              <a:solidFill>
                <a:schemeClr val="bg1"/>
              </a:solidFill>
            </a:endParaRPr>
          </a:p>
        </p:txBody>
      </p:sp>
      <p:pic>
        <p:nvPicPr>
          <p:cNvPr id="187394" name="Picture 2"/>
          <p:cNvPicPr>
            <a:picLocks noChangeAspect="1" noChangeArrowheads="1"/>
          </p:cNvPicPr>
          <p:nvPr/>
        </p:nvPicPr>
        <p:blipFill>
          <a:blip r:embed="rId2" cstate="print"/>
          <a:srcRect/>
          <a:stretch>
            <a:fillRect/>
          </a:stretch>
        </p:blipFill>
        <p:spPr bwMode="auto">
          <a:xfrm>
            <a:off x="376238" y="2286000"/>
            <a:ext cx="8391525"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err="1" smtClean="0">
                <a:solidFill>
                  <a:schemeClr val="bg1"/>
                </a:solidFill>
              </a:rPr>
              <a:t>Pruebas</a:t>
            </a:r>
            <a:r>
              <a:rPr lang="en-US" b="1" dirty="0" smtClean="0">
                <a:solidFill>
                  <a:schemeClr val="bg1"/>
                </a:solidFill>
              </a:rPr>
              <a:t> de </a:t>
            </a:r>
            <a:r>
              <a:rPr lang="en-US" b="1" dirty="0" err="1" smtClean="0">
                <a:solidFill>
                  <a:schemeClr val="bg1"/>
                </a:solidFill>
              </a:rPr>
              <a:t>rendimiento</a:t>
            </a:r>
            <a:endParaRPr lang="es-EC" b="1" dirty="0">
              <a:solidFill>
                <a:schemeClr val="bg1"/>
              </a:solidFill>
            </a:endParaRPr>
          </a:p>
        </p:txBody>
      </p:sp>
      <p:pic>
        <p:nvPicPr>
          <p:cNvPr id="4" name="Picture 3"/>
          <p:cNvPicPr>
            <a:picLocks noChangeAspect="1" noChangeArrowheads="1"/>
          </p:cNvPicPr>
          <p:nvPr/>
        </p:nvPicPr>
        <p:blipFill>
          <a:blip r:embed="rId2" cstate="print"/>
          <a:srcRect/>
          <a:stretch>
            <a:fillRect/>
          </a:stretch>
        </p:blipFill>
        <p:spPr bwMode="auto">
          <a:xfrm>
            <a:off x="395536" y="1844824"/>
            <a:ext cx="8448675" cy="3705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11769</TotalTime>
  <Words>4519</Words>
  <Application>Microsoft Office PowerPoint</Application>
  <PresentationFormat>Presentación en pantalla (4:3)</PresentationFormat>
  <Paragraphs>654</Paragraphs>
  <Slides>123</Slides>
  <Notes>99</Notes>
  <HiddenSlides>0</HiddenSlides>
  <MMClips>0</MMClips>
  <ScaleCrop>false</ScaleCrop>
  <HeadingPairs>
    <vt:vector size="4" baseType="variant">
      <vt:variant>
        <vt:lpstr>Tema</vt:lpstr>
      </vt:variant>
      <vt:variant>
        <vt:i4>1</vt:i4>
      </vt:variant>
      <vt:variant>
        <vt:lpstr>Títulos de diapositiva</vt:lpstr>
      </vt:variant>
      <vt:variant>
        <vt:i4>123</vt:i4>
      </vt:variant>
    </vt:vector>
  </HeadingPairs>
  <TitlesOfParts>
    <vt:vector size="124" baseType="lpstr">
      <vt:lpstr>Tema de Office</vt:lpstr>
      <vt:lpstr>IMPLEMENTACIÓN DE ORACLE PUBLIC CLOUD ARCHITECTURE APLICADA A LA GESTIÓN DE CATÁLOGO DE PRODUCTOS </vt:lpstr>
      <vt:lpstr>AGENDA</vt:lpstr>
      <vt:lpstr>INTRODUCCIÓN</vt:lpstr>
      <vt:lpstr>El Problema</vt:lpstr>
      <vt:lpstr>Descripción del problema</vt:lpstr>
      <vt:lpstr>La solución</vt:lpstr>
      <vt:lpstr>Descripción de la solución</vt:lpstr>
      <vt:lpstr>El alcance</vt:lpstr>
      <vt:lpstr>Alcance en Arquitectura</vt:lpstr>
      <vt:lpstr>Alcance : funcionalidad - módulos</vt:lpstr>
      <vt:lpstr>AGENDA</vt:lpstr>
      <vt:lpstr>OBJETIVOS. Objetivo general</vt:lpstr>
      <vt:lpstr>OBJETIVOS. Objetivos específicos</vt:lpstr>
      <vt:lpstr>OBJETIVOS. Objetivos específicos</vt:lpstr>
      <vt:lpstr>AGENDA</vt:lpstr>
      <vt:lpstr>HERRAMIENTAS</vt:lpstr>
      <vt:lpstr>Oracle Database 11g</vt:lpstr>
      <vt:lpstr>Oracle Weblogic Server 11g</vt:lpstr>
      <vt:lpstr>Jdeveloper 11.1.1.5</vt:lpstr>
      <vt:lpstr>OUM 5.2</vt:lpstr>
      <vt:lpstr>AGENDA</vt:lpstr>
      <vt:lpstr>CLOUD COMPUTING</vt:lpstr>
      <vt:lpstr>Concepto de Cloud Computing</vt:lpstr>
      <vt:lpstr>Categorías de Cloud Computing</vt:lpstr>
      <vt:lpstr>Ventajas de Cloud Computing</vt:lpstr>
      <vt:lpstr>Tipos de cloud</vt:lpstr>
      <vt:lpstr>Oracle Cloud Computing</vt:lpstr>
      <vt:lpstr>Estadísticas de Cloud Computing. Uso por tamaño</vt:lpstr>
      <vt:lpstr>Estadísticas de Cloud Computing. Recuperación desastres</vt:lpstr>
      <vt:lpstr>Estadísticas de Cloud Computing. Demanda</vt:lpstr>
      <vt:lpstr>AGENDA</vt:lpstr>
      <vt:lpstr>Diapositiva 32</vt:lpstr>
      <vt:lpstr>Diapositiva 33</vt:lpstr>
      <vt:lpstr>Oracle Cloud Computing</vt:lpstr>
      <vt:lpstr>Diapositiva 35</vt:lpstr>
      <vt:lpstr>Estructura macro</vt:lpstr>
      <vt:lpstr>Estructura de un módulo</vt:lpstr>
      <vt:lpstr>ADF</vt:lpstr>
      <vt:lpstr>Modelo Vista Controlador (MVC)</vt:lpstr>
      <vt:lpstr>Front end + Back end</vt:lpstr>
      <vt:lpstr>Entidad  Vista Aplication module</vt:lpstr>
      <vt:lpstr>Application module</vt:lpstr>
      <vt:lpstr>Data control</vt:lpstr>
      <vt:lpstr>Binding</vt:lpstr>
      <vt:lpstr>Binding</vt:lpstr>
      <vt:lpstr>Binding</vt:lpstr>
      <vt:lpstr>Interfaz del sistema</vt:lpstr>
      <vt:lpstr>AGENDA</vt:lpstr>
      <vt:lpstr>Diapositiva 49</vt:lpstr>
      <vt:lpstr>METODOLOGÍA</vt:lpstr>
      <vt:lpstr>Diapositiva 51</vt:lpstr>
      <vt:lpstr>XP vs. OUM</vt:lpstr>
      <vt:lpstr>Diapositiva 53</vt:lpstr>
      <vt:lpstr>XP + OUM</vt:lpstr>
      <vt:lpstr>XP + OUM</vt:lpstr>
      <vt:lpstr>Diapositiva 56</vt:lpstr>
      <vt:lpstr>Características de XP</vt:lpstr>
      <vt:lpstr>Modelo de XP</vt:lpstr>
      <vt:lpstr>Fases de XP</vt:lpstr>
      <vt:lpstr>Roles en XP</vt:lpstr>
      <vt:lpstr>Reglas y prácticas de XP</vt:lpstr>
      <vt:lpstr>Reglas y prácticas de XP</vt:lpstr>
      <vt:lpstr>Reglas y prácticas de XP</vt:lpstr>
      <vt:lpstr>Reglas y prácticas de XP</vt:lpstr>
      <vt:lpstr>Valores en XP</vt:lpstr>
      <vt:lpstr>Historias de usuario</vt:lpstr>
      <vt:lpstr>Diapositiva 67</vt:lpstr>
      <vt:lpstr>Características de OUM</vt:lpstr>
      <vt:lpstr>Fases de OUM</vt:lpstr>
      <vt:lpstr>Gestión de proyectos con OUM</vt:lpstr>
      <vt:lpstr>Casos de uso de desarrollo</vt:lpstr>
      <vt:lpstr>Casos de uso de desarrollo</vt:lpstr>
      <vt:lpstr>Clases</vt:lpstr>
      <vt:lpstr>Clases</vt:lpstr>
      <vt:lpstr>Estructura vista - view link</vt:lpstr>
      <vt:lpstr>Modelo de implementación</vt:lpstr>
      <vt:lpstr>AGENDA</vt:lpstr>
      <vt:lpstr>NEGOCIO</vt:lpstr>
      <vt:lpstr>Producto</vt:lpstr>
      <vt:lpstr>Artículo</vt:lpstr>
      <vt:lpstr>Categorías de productos</vt:lpstr>
      <vt:lpstr>Características</vt:lpstr>
      <vt:lpstr>Características por productos</vt:lpstr>
      <vt:lpstr>Valores de características</vt:lpstr>
      <vt:lpstr>Grupos de características</vt:lpstr>
      <vt:lpstr>Instancias de características</vt:lpstr>
      <vt:lpstr>Artículos</vt:lpstr>
      <vt:lpstr>Diapositiva 88</vt:lpstr>
      <vt:lpstr>Diapositiva 89</vt:lpstr>
      <vt:lpstr>Diapositiva 90</vt:lpstr>
      <vt:lpstr>Diapositiva 91</vt:lpstr>
      <vt:lpstr>Diapositiva 92</vt:lpstr>
      <vt:lpstr>Diapositiva 93</vt:lpstr>
      <vt:lpstr>AGENDA</vt:lpstr>
      <vt:lpstr>Diapositiva 95</vt:lpstr>
      <vt:lpstr>Pruebas de aceptación</vt:lpstr>
      <vt:lpstr>Pruebas de rendimiento</vt:lpstr>
      <vt:lpstr>Pruebas de rendimiento</vt:lpstr>
      <vt:lpstr>Pruebas de rendimiento</vt:lpstr>
      <vt:lpstr>Pruebas de rendimiento</vt:lpstr>
      <vt:lpstr>AGENDA</vt:lpstr>
      <vt:lpstr>EXPERIENCIA</vt:lpstr>
      <vt:lpstr>EXPERIENCIA</vt:lpstr>
      <vt:lpstr>EXPERIENCIA</vt:lpstr>
      <vt:lpstr>EXPERIENCIA</vt:lpstr>
      <vt:lpstr>EXPERIENCIA</vt:lpstr>
      <vt:lpstr>ENTREGABLES</vt:lpstr>
      <vt:lpstr>AGENDA</vt:lpstr>
      <vt:lpstr>CONCLUSIONES</vt:lpstr>
      <vt:lpstr>CONCLUSIONES</vt:lpstr>
      <vt:lpstr>CONCLUSIONES</vt:lpstr>
      <vt:lpstr>CONCLUSIONES</vt:lpstr>
      <vt:lpstr>CONCLUSIONES</vt:lpstr>
      <vt:lpstr>CONCLUSIONES</vt:lpstr>
      <vt:lpstr>AGENDA</vt:lpstr>
      <vt:lpstr>RECOMENDACIONES</vt:lpstr>
      <vt:lpstr>RECOMENDACIONES</vt:lpstr>
      <vt:lpstr>RECOMENDACIONES</vt:lpstr>
      <vt:lpstr>RECOMENDACIONES</vt:lpstr>
      <vt:lpstr>RECOMENDACIONES</vt:lpstr>
      <vt:lpstr>AGENDA</vt:lpstr>
      <vt:lpstr>BIBLIOGRAFÍA</vt:lpstr>
      <vt:lpstr>BIBLIOGRAFÍA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Pietro</dc:creator>
  <cp:lastModifiedBy>Pietro</cp:lastModifiedBy>
  <cp:revision>406</cp:revision>
  <dcterms:created xsi:type="dcterms:W3CDTF">2012-05-26T03:36:37Z</dcterms:created>
  <dcterms:modified xsi:type="dcterms:W3CDTF">2012-08-20T05:13:41Z</dcterms:modified>
</cp:coreProperties>
</file>