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80" r:id="rId3"/>
    <p:sldId id="281" r:id="rId4"/>
    <p:sldId id="279" r:id="rId5"/>
    <p:sldId id="282" r:id="rId6"/>
    <p:sldId id="284" r:id="rId7"/>
    <p:sldId id="394" r:id="rId8"/>
    <p:sldId id="393" r:id="rId9"/>
    <p:sldId id="321" r:id="rId10"/>
    <p:sldId id="395" r:id="rId11"/>
    <p:sldId id="396" r:id="rId12"/>
    <p:sldId id="323" r:id="rId13"/>
    <p:sldId id="407" r:id="rId14"/>
    <p:sldId id="399" r:id="rId15"/>
    <p:sldId id="423" r:id="rId16"/>
    <p:sldId id="424" r:id="rId17"/>
    <p:sldId id="425" r:id="rId18"/>
    <p:sldId id="426" r:id="rId19"/>
    <p:sldId id="427" r:id="rId20"/>
    <p:sldId id="428" r:id="rId21"/>
    <p:sldId id="429" r:id="rId22"/>
    <p:sldId id="391" r:id="rId23"/>
    <p:sldId id="392" r:id="rId24"/>
    <p:sldId id="267" r:id="rId25"/>
    <p:sldId id="272" r:id="rId26"/>
    <p:sldId id="420" r:id="rId27"/>
    <p:sldId id="421" r:id="rId28"/>
    <p:sldId id="422" r:id="rId29"/>
    <p:sldId id="376" r:id="rId30"/>
    <p:sldId id="382" r:id="rId31"/>
    <p:sldId id="383" r:id="rId32"/>
    <p:sldId id="384" r:id="rId33"/>
    <p:sldId id="385" r:id="rId34"/>
    <p:sldId id="386" r:id="rId35"/>
    <p:sldId id="387" r:id="rId36"/>
    <p:sldId id="378" r:id="rId37"/>
    <p:sldId id="388" r:id="rId38"/>
    <p:sldId id="389" r:id="rId3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CC00"/>
    <a:srgbClr val="FF9900"/>
    <a:srgbClr val="1AD1EA"/>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445" autoAdjust="0"/>
  </p:normalViewPr>
  <p:slideViewPr>
    <p:cSldViewPr>
      <p:cViewPr>
        <p:scale>
          <a:sx n="66" d="100"/>
          <a:sy n="66" d="100"/>
        </p:scale>
        <p:origin x="-1284" y="-252"/>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EB1BE5-CD7A-4448-BBD6-867036BCA7B9}" type="doc">
      <dgm:prSet loTypeId="urn:microsoft.com/office/officeart/2005/8/layout/cycle5" loCatId="cycle" qsTypeId="urn:microsoft.com/office/officeart/2005/8/quickstyle/simple1" qsCatId="simple" csTypeId="urn:microsoft.com/office/officeart/2005/8/colors/accent5_1" csCatId="accent5" phldr="1"/>
      <dgm:spPr/>
      <dgm:t>
        <a:bodyPr/>
        <a:lstStyle/>
        <a:p>
          <a:endParaRPr lang="es-EC"/>
        </a:p>
      </dgm:t>
    </dgm:pt>
    <dgm:pt modelId="{E9535EF6-EB0A-4A00-B1B2-35D42EF40DD5}">
      <dgm:prSet phldrT="[Texto]" custT="1"/>
      <dgm:spPr/>
      <dgm:t>
        <a:bodyPr/>
        <a:lstStyle/>
        <a:p>
          <a:r>
            <a:rPr lang="es-EC" sz="1050" dirty="0"/>
            <a:t>REVISIÓN GERENCIAL</a:t>
          </a:r>
        </a:p>
      </dgm:t>
    </dgm:pt>
    <dgm:pt modelId="{4FD37F3F-63A7-44B3-8D79-B5B1B40DBCF4}" type="parTrans" cxnId="{82CEA3A7-0FBD-48C5-A59C-7FAB4BAC56AB}">
      <dgm:prSet/>
      <dgm:spPr/>
      <dgm:t>
        <a:bodyPr/>
        <a:lstStyle/>
        <a:p>
          <a:endParaRPr lang="es-EC" sz="1050"/>
        </a:p>
      </dgm:t>
    </dgm:pt>
    <dgm:pt modelId="{07B20E85-CAA8-45EB-A605-E0DF421C8D90}" type="sibTrans" cxnId="{82CEA3A7-0FBD-48C5-A59C-7FAB4BAC56AB}">
      <dgm:prSet/>
      <dgm:spPr/>
      <dgm:t>
        <a:bodyPr/>
        <a:lstStyle/>
        <a:p>
          <a:endParaRPr lang="es-EC" sz="1050"/>
        </a:p>
      </dgm:t>
    </dgm:pt>
    <dgm:pt modelId="{0D3F26F5-F98F-4DFB-BB4E-01BD34BDFD51}">
      <dgm:prSet phldrT="[Texto]" custT="1"/>
      <dgm:spPr/>
      <dgm:t>
        <a:bodyPr/>
        <a:lstStyle/>
        <a:p>
          <a:r>
            <a:rPr lang="es-EC" sz="1050"/>
            <a:t>POLÍTICA</a:t>
          </a:r>
        </a:p>
      </dgm:t>
    </dgm:pt>
    <dgm:pt modelId="{9F568A5C-324C-4EAA-83A8-A5C69A19733F}" type="parTrans" cxnId="{B2FE7024-4323-4182-89D2-3DFED82F56BA}">
      <dgm:prSet/>
      <dgm:spPr/>
      <dgm:t>
        <a:bodyPr/>
        <a:lstStyle/>
        <a:p>
          <a:endParaRPr lang="es-EC" sz="1050"/>
        </a:p>
      </dgm:t>
    </dgm:pt>
    <dgm:pt modelId="{428A52C5-BDB7-4DF4-8B26-29DD38B9D7EA}" type="sibTrans" cxnId="{B2FE7024-4323-4182-89D2-3DFED82F56BA}">
      <dgm:prSet/>
      <dgm:spPr/>
      <dgm:t>
        <a:bodyPr/>
        <a:lstStyle/>
        <a:p>
          <a:endParaRPr lang="es-EC" sz="1050"/>
        </a:p>
      </dgm:t>
    </dgm:pt>
    <dgm:pt modelId="{11C1ED09-A54B-44BF-B490-24E7414D8647}">
      <dgm:prSet phldrT="[Texto]" custT="1"/>
      <dgm:spPr/>
      <dgm:t>
        <a:bodyPr/>
        <a:lstStyle/>
        <a:p>
          <a:r>
            <a:rPr lang="es-EC" sz="1050"/>
            <a:t>PLANIFICACIÓN</a:t>
          </a:r>
        </a:p>
      </dgm:t>
    </dgm:pt>
    <dgm:pt modelId="{C3EA1F94-B3BA-442C-980C-DE7FDE71CE9D}" type="parTrans" cxnId="{26E5BB3B-0473-4BE9-9228-D06F4F839196}">
      <dgm:prSet/>
      <dgm:spPr/>
      <dgm:t>
        <a:bodyPr/>
        <a:lstStyle/>
        <a:p>
          <a:endParaRPr lang="es-EC" sz="1050"/>
        </a:p>
      </dgm:t>
    </dgm:pt>
    <dgm:pt modelId="{BE59BEC3-D8F6-4A0A-A010-384543F74FBF}" type="sibTrans" cxnId="{26E5BB3B-0473-4BE9-9228-D06F4F839196}">
      <dgm:prSet/>
      <dgm:spPr/>
      <dgm:t>
        <a:bodyPr/>
        <a:lstStyle/>
        <a:p>
          <a:endParaRPr lang="es-EC" sz="1050"/>
        </a:p>
      </dgm:t>
    </dgm:pt>
    <dgm:pt modelId="{AB2E8D40-BCE6-4024-BF07-E996C2C2CA5C}">
      <dgm:prSet phldrT="[Texto]" custT="1"/>
      <dgm:spPr/>
      <dgm:t>
        <a:bodyPr/>
        <a:lstStyle/>
        <a:p>
          <a:r>
            <a:rPr lang="es-EC" sz="1050"/>
            <a:t>IMPLEMENTACIÓN</a:t>
          </a:r>
        </a:p>
      </dgm:t>
    </dgm:pt>
    <dgm:pt modelId="{A10F0501-6975-46EE-B0BB-1974A35C33B0}" type="parTrans" cxnId="{791DB334-BBB7-4AE0-85B0-DDD95AC3C180}">
      <dgm:prSet/>
      <dgm:spPr/>
      <dgm:t>
        <a:bodyPr/>
        <a:lstStyle/>
        <a:p>
          <a:endParaRPr lang="es-EC" sz="1050"/>
        </a:p>
      </dgm:t>
    </dgm:pt>
    <dgm:pt modelId="{63E59D97-F27B-4C80-BFD4-BAC8AFC0007A}" type="sibTrans" cxnId="{791DB334-BBB7-4AE0-85B0-DDD95AC3C180}">
      <dgm:prSet/>
      <dgm:spPr/>
      <dgm:t>
        <a:bodyPr/>
        <a:lstStyle/>
        <a:p>
          <a:endParaRPr lang="es-EC" sz="1050"/>
        </a:p>
      </dgm:t>
    </dgm:pt>
    <dgm:pt modelId="{9579BD67-114D-4545-AE14-8FF70CABE01F}">
      <dgm:prSet phldrT="[Texto]" custT="1"/>
      <dgm:spPr/>
      <dgm:t>
        <a:bodyPr/>
        <a:lstStyle/>
        <a:p>
          <a:r>
            <a:rPr lang="es-EC" sz="1050"/>
            <a:t>OPERACIÓN</a:t>
          </a:r>
        </a:p>
      </dgm:t>
    </dgm:pt>
    <dgm:pt modelId="{5507274B-244B-4E19-B3FB-6C7658C85E86}" type="parTrans" cxnId="{0F5D82B4-ACA2-416B-9CFF-3B731E930B8F}">
      <dgm:prSet/>
      <dgm:spPr/>
      <dgm:t>
        <a:bodyPr/>
        <a:lstStyle/>
        <a:p>
          <a:endParaRPr lang="es-EC" sz="1050"/>
        </a:p>
      </dgm:t>
    </dgm:pt>
    <dgm:pt modelId="{DC5E9370-8D62-4BC4-AEA3-7D627A017140}" type="sibTrans" cxnId="{0F5D82B4-ACA2-416B-9CFF-3B731E930B8F}">
      <dgm:prSet/>
      <dgm:spPr/>
      <dgm:t>
        <a:bodyPr/>
        <a:lstStyle/>
        <a:p>
          <a:endParaRPr lang="es-EC" sz="1050"/>
        </a:p>
      </dgm:t>
    </dgm:pt>
    <dgm:pt modelId="{F3D6CEDD-D14E-4CA8-9E9B-E969A8DFED92}">
      <dgm:prSet phldrT="[Texto]" custT="1"/>
      <dgm:spPr/>
      <dgm:t>
        <a:bodyPr/>
        <a:lstStyle/>
        <a:p>
          <a:r>
            <a:rPr lang="es-EC" sz="1050"/>
            <a:t>AUDITORÍA</a:t>
          </a:r>
        </a:p>
      </dgm:t>
    </dgm:pt>
    <dgm:pt modelId="{62DDEA7F-B1EB-438D-AD99-EDD6E85DFF7F}" type="parTrans" cxnId="{88EFAE19-7814-4576-AA3A-2EBE0FD2F362}">
      <dgm:prSet/>
      <dgm:spPr/>
      <dgm:t>
        <a:bodyPr/>
        <a:lstStyle/>
        <a:p>
          <a:endParaRPr lang="es-EC" sz="1050"/>
        </a:p>
      </dgm:t>
    </dgm:pt>
    <dgm:pt modelId="{AAD77F15-3C88-45C6-81B3-3A987CDB099A}" type="sibTrans" cxnId="{88EFAE19-7814-4576-AA3A-2EBE0FD2F362}">
      <dgm:prSet/>
      <dgm:spPr/>
      <dgm:t>
        <a:bodyPr/>
        <a:lstStyle/>
        <a:p>
          <a:endParaRPr lang="es-EC" sz="1050"/>
        </a:p>
      </dgm:t>
    </dgm:pt>
    <dgm:pt modelId="{AD1E80A3-2E19-41EF-A2C0-200ED7E16490}" type="pres">
      <dgm:prSet presAssocID="{8FEB1BE5-CD7A-4448-BBD6-867036BCA7B9}" presName="cycle" presStyleCnt="0">
        <dgm:presLayoutVars>
          <dgm:dir/>
          <dgm:resizeHandles val="exact"/>
        </dgm:presLayoutVars>
      </dgm:prSet>
      <dgm:spPr/>
      <dgm:t>
        <a:bodyPr/>
        <a:lstStyle/>
        <a:p>
          <a:endParaRPr lang="es-EC"/>
        </a:p>
      </dgm:t>
    </dgm:pt>
    <dgm:pt modelId="{F419F780-8E33-4C6D-BC5B-85921047B0F3}" type="pres">
      <dgm:prSet presAssocID="{E9535EF6-EB0A-4A00-B1B2-35D42EF40DD5}" presName="node" presStyleLbl="node1" presStyleIdx="0" presStyleCnt="6">
        <dgm:presLayoutVars>
          <dgm:bulletEnabled val="1"/>
        </dgm:presLayoutVars>
      </dgm:prSet>
      <dgm:spPr/>
      <dgm:t>
        <a:bodyPr/>
        <a:lstStyle/>
        <a:p>
          <a:endParaRPr lang="es-EC"/>
        </a:p>
      </dgm:t>
    </dgm:pt>
    <dgm:pt modelId="{7847F441-584B-4C1B-B11A-D412C0B40357}" type="pres">
      <dgm:prSet presAssocID="{E9535EF6-EB0A-4A00-B1B2-35D42EF40DD5}" presName="spNode" presStyleCnt="0"/>
      <dgm:spPr/>
    </dgm:pt>
    <dgm:pt modelId="{1CF5ED69-C4A6-4FDB-B74B-A47235CA4156}" type="pres">
      <dgm:prSet presAssocID="{07B20E85-CAA8-45EB-A605-E0DF421C8D90}" presName="sibTrans" presStyleLbl="sibTrans1D1" presStyleIdx="0" presStyleCnt="6"/>
      <dgm:spPr/>
      <dgm:t>
        <a:bodyPr/>
        <a:lstStyle/>
        <a:p>
          <a:endParaRPr lang="es-EC"/>
        </a:p>
      </dgm:t>
    </dgm:pt>
    <dgm:pt modelId="{13E3FBC6-CC0A-4181-9862-5F8CE9E2A894}" type="pres">
      <dgm:prSet presAssocID="{0D3F26F5-F98F-4DFB-BB4E-01BD34BDFD51}" presName="node" presStyleLbl="node1" presStyleIdx="1" presStyleCnt="6">
        <dgm:presLayoutVars>
          <dgm:bulletEnabled val="1"/>
        </dgm:presLayoutVars>
      </dgm:prSet>
      <dgm:spPr/>
      <dgm:t>
        <a:bodyPr/>
        <a:lstStyle/>
        <a:p>
          <a:endParaRPr lang="es-EC"/>
        </a:p>
      </dgm:t>
    </dgm:pt>
    <dgm:pt modelId="{325D17F5-8C89-4615-AA37-4C53C5E1D688}" type="pres">
      <dgm:prSet presAssocID="{0D3F26F5-F98F-4DFB-BB4E-01BD34BDFD51}" presName="spNode" presStyleCnt="0"/>
      <dgm:spPr/>
    </dgm:pt>
    <dgm:pt modelId="{D975B7A1-3256-4992-A3BE-9DBCF85084F8}" type="pres">
      <dgm:prSet presAssocID="{428A52C5-BDB7-4DF4-8B26-29DD38B9D7EA}" presName="sibTrans" presStyleLbl="sibTrans1D1" presStyleIdx="1" presStyleCnt="6"/>
      <dgm:spPr/>
      <dgm:t>
        <a:bodyPr/>
        <a:lstStyle/>
        <a:p>
          <a:endParaRPr lang="es-EC"/>
        </a:p>
      </dgm:t>
    </dgm:pt>
    <dgm:pt modelId="{B7C32503-6916-4EE7-AD3A-65DFB17EE84B}" type="pres">
      <dgm:prSet presAssocID="{11C1ED09-A54B-44BF-B490-24E7414D8647}" presName="node" presStyleLbl="node1" presStyleIdx="2" presStyleCnt="6">
        <dgm:presLayoutVars>
          <dgm:bulletEnabled val="1"/>
        </dgm:presLayoutVars>
      </dgm:prSet>
      <dgm:spPr/>
      <dgm:t>
        <a:bodyPr/>
        <a:lstStyle/>
        <a:p>
          <a:endParaRPr lang="es-EC"/>
        </a:p>
      </dgm:t>
    </dgm:pt>
    <dgm:pt modelId="{F4DBA8B0-DA88-4954-8176-2FAF4C3039AA}" type="pres">
      <dgm:prSet presAssocID="{11C1ED09-A54B-44BF-B490-24E7414D8647}" presName="spNode" presStyleCnt="0"/>
      <dgm:spPr/>
    </dgm:pt>
    <dgm:pt modelId="{6725D8D0-7E12-414E-BD7E-8BFA7EE7C6C4}" type="pres">
      <dgm:prSet presAssocID="{BE59BEC3-D8F6-4A0A-A010-384543F74FBF}" presName="sibTrans" presStyleLbl="sibTrans1D1" presStyleIdx="2" presStyleCnt="6"/>
      <dgm:spPr/>
      <dgm:t>
        <a:bodyPr/>
        <a:lstStyle/>
        <a:p>
          <a:endParaRPr lang="es-EC"/>
        </a:p>
      </dgm:t>
    </dgm:pt>
    <dgm:pt modelId="{4A3EFD1C-48D4-49BA-88BD-A3B315CB7521}" type="pres">
      <dgm:prSet presAssocID="{AB2E8D40-BCE6-4024-BF07-E996C2C2CA5C}" presName="node" presStyleLbl="node1" presStyleIdx="3" presStyleCnt="6">
        <dgm:presLayoutVars>
          <dgm:bulletEnabled val="1"/>
        </dgm:presLayoutVars>
      </dgm:prSet>
      <dgm:spPr/>
      <dgm:t>
        <a:bodyPr/>
        <a:lstStyle/>
        <a:p>
          <a:endParaRPr lang="es-EC"/>
        </a:p>
      </dgm:t>
    </dgm:pt>
    <dgm:pt modelId="{FD7D7ED0-5D5D-43D9-947F-91A30A50F3EF}" type="pres">
      <dgm:prSet presAssocID="{AB2E8D40-BCE6-4024-BF07-E996C2C2CA5C}" presName="spNode" presStyleCnt="0"/>
      <dgm:spPr/>
    </dgm:pt>
    <dgm:pt modelId="{81EAA3CD-00C1-48D0-8B9C-94E62883476C}" type="pres">
      <dgm:prSet presAssocID="{63E59D97-F27B-4C80-BFD4-BAC8AFC0007A}" presName="sibTrans" presStyleLbl="sibTrans1D1" presStyleIdx="3" presStyleCnt="6"/>
      <dgm:spPr/>
      <dgm:t>
        <a:bodyPr/>
        <a:lstStyle/>
        <a:p>
          <a:endParaRPr lang="es-EC"/>
        </a:p>
      </dgm:t>
    </dgm:pt>
    <dgm:pt modelId="{DAB8B4F1-003D-406B-BB15-EAFEDA4F6224}" type="pres">
      <dgm:prSet presAssocID="{9579BD67-114D-4545-AE14-8FF70CABE01F}" presName="node" presStyleLbl="node1" presStyleIdx="4" presStyleCnt="6">
        <dgm:presLayoutVars>
          <dgm:bulletEnabled val="1"/>
        </dgm:presLayoutVars>
      </dgm:prSet>
      <dgm:spPr/>
      <dgm:t>
        <a:bodyPr/>
        <a:lstStyle/>
        <a:p>
          <a:endParaRPr lang="es-EC"/>
        </a:p>
      </dgm:t>
    </dgm:pt>
    <dgm:pt modelId="{502E956B-AB47-4572-9DDC-BC0368DE1D70}" type="pres">
      <dgm:prSet presAssocID="{9579BD67-114D-4545-AE14-8FF70CABE01F}" presName="spNode" presStyleCnt="0"/>
      <dgm:spPr/>
    </dgm:pt>
    <dgm:pt modelId="{93148B04-20FF-41EC-BE34-664EF857E2A8}" type="pres">
      <dgm:prSet presAssocID="{DC5E9370-8D62-4BC4-AEA3-7D627A017140}" presName="sibTrans" presStyleLbl="sibTrans1D1" presStyleIdx="4" presStyleCnt="6"/>
      <dgm:spPr/>
      <dgm:t>
        <a:bodyPr/>
        <a:lstStyle/>
        <a:p>
          <a:endParaRPr lang="es-EC"/>
        </a:p>
      </dgm:t>
    </dgm:pt>
    <dgm:pt modelId="{276DC5E2-77CD-41A0-95F2-2925B29A2ECD}" type="pres">
      <dgm:prSet presAssocID="{F3D6CEDD-D14E-4CA8-9E9B-E969A8DFED92}" presName="node" presStyleLbl="node1" presStyleIdx="5" presStyleCnt="6">
        <dgm:presLayoutVars>
          <dgm:bulletEnabled val="1"/>
        </dgm:presLayoutVars>
      </dgm:prSet>
      <dgm:spPr/>
      <dgm:t>
        <a:bodyPr/>
        <a:lstStyle/>
        <a:p>
          <a:endParaRPr lang="es-EC"/>
        </a:p>
      </dgm:t>
    </dgm:pt>
    <dgm:pt modelId="{DAFE8BB7-3188-48A6-8B6F-CC97DC04B582}" type="pres">
      <dgm:prSet presAssocID="{F3D6CEDD-D14E-4CA8-9E9B-E969A8DFED92}" presName="spNode" presStyleCnt="0"/>
      <dgm:spPr/>
    </dgm:pt>
    <dgm:pt modelId="{591A57EE-808E-4DAE-A162-7182DDA965BE}" type="pres">
      <dgm:prSet presAssocID="{AAD77F15-3C88-45C6-81B3-3A987CDB099A}" presName="sibTrans" presStyleLbl="sibTrans1D1" presStyleIdx="5" presStyleCnt="6"/>
      <dgm:spPr/>
      <dgm:t>
        <a:bodyPr/>
        <a:lstStyle/>
        <a:p>
          <a:endParaRPr lang="es-EC"/>
        </a:p>
      </dgm:t>
    </dgm:pt>
  </dgm:ptLst>
  <dgm:cxnLst>
    <dgm:cxn modelId="{0F5D82B4-ACA2-416B-9CFF-3B731E930B8F}" srcId="{8FEB1BE5-CD7A-4448-BBD6-867036BCA7B9}" destId="{9579BD67-114D-4545-AE14-8FF70CABE01F}" srcOrd="4" destOrd="0" parTransId="{5507274B-244B-4E19-B3FB-6C7658C85E86}" sibTransId="{DC5E9370-8D62-4BC4-AEA3-7D627A017140}"/>
    <dgm:cxn modelId="{791DB334-BBB7-4AE0-85B0-DDD95AC3C180}" srcId="{8FEB1BE5-CD7A-4448-BBD6-867036BCA7B9}" destId="{AB2E8D40-BCE6-4024-BF07-E996C2C2CA5C}" srcOrd="3" destOrd="0" parTransId="{A10F0501-6975-46EE-B0BB-1974A35C33B0}" sibTransId="{63E59D97-F27B-4C80-BFD4-BAC8AFC0007A}"/>
    <dgm:cxn modelId="{65626CA3-BD48-4CF5-8462-6AA14775D2C1}" type="presOf" srcId="{E9535EF6-EB0A-4A00-B1B2-35D42EF40DD5}" destId="{F419F780-8E33-4C6D-BC5B-85921047B0F3}" srcOrd="0" destOrd="0" presId="urn:microsoft.com/office/officeart/2005/8/layout/cycle5"/>
    <dgm:cxn modelId="{B2FE7024-4323-4182-89D2-3DFED82F56BA}" srcId="{8FEB1BE5-CD7A-4448-BBD6-867036BCA7B9}" destId="{0D3F26F5-F98F-4DFB-BB4E-01BD34BDFD51}" srcOrd="1" destOrd="0" parTransId="{9F568A5C-324C-4EAA-83A8-A5C69A19733F}" sibTransId="{428A52C5-BDB7-4DF4-8B26-29DD38B9D7EA}"/>
    <dgm:cxn modelId="{35EBCA9D-96AE-4C94-B183-C1E6CA9FA2DD}" type="presOf" srcId="{AAD77F15-3C88-45C6-81B3-3A987CDB099A}" destId="{591A57EE-808E-4DAE-A162-7182DDA965BE}" srcOrd="0" destOrd="0" presId="urn:microsoft.com/office/officeart/2005/8/layout/cycle5"/>
    <dgm:cxn modelId="{82CEA3A7-0FBD-48C5-A59C-7FAB4BAC56AB}" srcId="{8FEB1BE5-CD7A-4448-BBD6-867036BCA7B9}" destId="{E9535EF6-EB0A-4A00-B1B2-35D42EF40DD5}" srcOrd="0" destOrd="0" parTransId="{4FD37F3F-63A7-44B3-8D79-B5B1B40DBCF4}" sibTransId="{07B20E85-CAA8-45EB-A605-E0DF421C8D90}"/>
    <dgm:cxn modelId="{88EFAE19-7814-4576-AA3A-2EBE0FD2F362}" srcId="{8FEB1BE5-CD7A-4448-BBD6-867036BCA7B9}" destId="{F3D6CEDD-D14E-4CA8-9E9B-E969A8DFED92}" srcOrd="5" destOrd="0" parTransId="{62DDEA7F-B1EB-438D-AD99-EDD6E85DFF7F}" sibTransId="{AAD77F15-3C88-45C6-81B3-3A987CDB099A}"/>
    <dgm:cxn modelId="{D5021321-5220-4BC6-A5E1-A67518A589C2}" type="presOf" srcId="{0D3F26F5-F98F-4DFB-BB4E-01BD34BDFD51}" destId="{13E3FBC6-CC0A-4181-9862-5F8CE9E2A894}" srcOrd="0" destOrd="0" presId="urn:microsoft.com/office/officeart/2005/8/layout/cycle5"/>
    <dgm:cxn modelId="{5C57AD98-2CC5-4FB8-A88F-3398F42CFE01}" type="presOf" srcId="{11C1ED09-A54B-44BF-B490-24E7414D8647}" destId="{B7C32503-6916-4EE7-AD3A-65DFB17EE84B}" srcOrd="0" destOrd="0" presId="urn:microsoft.com/office/officeart/2005/8/layout/cycle5"/>
    <dgm:cxn modelId="{77655B15-9EE8-444C-8342-86B5937A356C}" type="presOf" srcId="{63E59D97-F27B-4C80-BFD4-BAC8AFC0007A}" destId="{81EAA3CD-00C1-48D0-8B9C-94E62883476C}" srcOrd="0" destOrd="0" presId="urn:microsoft.com/office/officeart/2005/8/layout/cycle5"/>
    <dgm:cxn modelId="{54B256C8-0ECA-441B-A493-8B865F9015F8}" type="presOf" srcId="{07B20E85-CAA8-45EB-A605-E0DF421C8D90}" destId="{1CF5ED69-C4A6-4FDB-B74B-A47235CA4156}" srcOrd="0" destOrd="0" presId="urn:microsoft.com/office/officeart/2005/8/layout/cycle5"/>
    <dgm:cxn modelId="{2AA5DAE3-EE0E-4162-94DE-A7310926AD78}" type="presOf" srcId="{8FEB1BE5-CD7A-4448-BBD6-867036BCA7B9}" destId="{AD1E80A3-2E19-41EF-A2C0-200ED7E16490}" srcOrd="0" destOrd="0" presId="urn:microsoft.com/office/officeart/2005/8/layout/cycle5"/>
    <dgm:cxn modelId="{DF07897C-0249-4039-BF5E-A5CE5150B485}" type="presOf" srcId="{F3D6CEDD-D14E-4CA8-9E9B-E969A8DFED92}" destId="{276DC5E2-77CD-41A0-95F2-2925B29A2ECD}" srcOrd="0" destOrd="0" presId="urn:microsoft.com/office/officeart/2005/8/layout/cycle5"/>
    <dgm:cxn modelId="{E308DA0E-D9E8-411F-B177-08AD716DCA78}" type="presOf" srcId="{428A52C5-BDB7-4DF4-8B26-29DD38B9D7EA}" destId="{D975B7A1-3256-4992-A3BE-9DBCF85084F8}" srcOrd="0" destOrd="0" presId="urn:microsoft.com/office/officeart/2005/8/layout/cycle5"/>
    <dgm:cxn modelId="{D1BCF515-A4FD-488E-81B3-B2D31AD928FD}" type="presOf" srcId="{AB2E8D40-BCE6-4024-BF07-E996C2C2CA5C}" destId="{4A3EFD1C-48D4-49BA-88BD-A3B315CB7521}" srcOrd="0" destOrd="0" presId="urn:microsoft.com/office/officeart/2005/8/layout/cycle5"/>
    <dgm:cxn modelId="{55B415A4-39B5-4630-87F5-45C926F1D85B}" type="presOf" srcId="{9579BD67-114D-4545-AE14-8FF70CABE01F}" destId="{DAB8B4F1-003D-406B-BB15-EAFEDA4F6224}" srcOrd="0" destOrd="0" presId="urn:microsoft.com/office/officeart/2005/8/layout/cycle5"/>
    <dgm:cxn modelId="{ED22DD81-C5D3-445D-A52F-6E218CDE18F7}" type="presOf" srcId="{DC5E9370-8D62-4BC4-AEA3-7D627A017140}" destId="{93148B04-20FF-41EC-BE34-664EF857E2A8}" srcOrd="0" destOrd="0" presId="urn:microsoft.com/office/officeart/2005/8/layout/cycle5"/>
    <dgm:cxn modelId="{26E5BB3B-0473-4BE9-9228-D06F4F839196}" srcId="{8FEB1BE5-CD7A-4448-BBD6-867036BCA7B9}" destId="{11C1ED09-A54B-44BF-B490-24E7414D8647}" srcOrd="2" destOrd="0" parTransId="{C3EA1F94-B3BA-442C-980C-DE7FDE71CE9D}" sibTransId="{BE59BEC3-D8F6-4A0A-A010-384543F74FBF}"/>
    <dgm:cxn modelId="{8A0EE62C-2D1D-495F-9A4E-3EEC80FCD604}" type="presOf" srcId="{BE59BEC3-D8F6-4A0A-A010-384543F74FBF}" destId="{6725D8D0-7E12-414E-BD7E-8BFA7EE7C6C4}" srcOrd="0" destOrd="0" presId="urn:microsoft.com/office/officeart/2005/8/layout/cycle5"/>
    <dgm:cxn modelId="{B629757D-4F0B-4037-B200-33A2DB77FC88}" type="presParOf" srcId="{AD1E80A3-2E19-41EF-A2C0-200ED7E16490}" destId="{F419F780-8E33-4C6D-BC5B-85921047B0F3}" srcOrd="0" destOrd="0" presId="urn:microsoft.com/office/officeart/2005/8/layout/cycle5"/>
    <dgm:cxn modelId="{35C0C2D7-C5F1-4900-A2A7-7FF2E5A97790}" type="presParOf" srcId="{AD1E80A3-2E19-41EF-A2C0-200ED7E16490}" destId="{7847F441-584B-4C1B-B11A-D412C0B40357}" srcOrd="1" destOrd="0" presId="urn:microsoft.com/office/officeart/2005/8/layout/cycle5"/>
    <dgm:cxn modelId="{BF331D91-9788-4009-96F7-497E5B5B2ADF}" type="presParOf" srcId="{AD1E80A3-2E19-41EF-A2C0-200ED7E16490}" destId="{1CF5ED69-C4A6-4FDB-B74B-A47235CA4156}" srcOrd="2" destOrd="0" presId="urn:microsoft.com/office/officeart/2005/8/layout/cycle5"/>
    <dgm:cxn modelId="{B4A6D73B-1A1D-41C6-9BD9-38F299D4CA4B}" type="presParOf" srcId="{AD1E80A3-2E19-41EF-A2C0-200ED7E16490}" destId="{13E3FBC6-CC0A-4181-9862-5F8CE9E2A894}" srcOrd="3" destOrd="0" presId="urn:microsoft.com/office/officeart/2005/8/layout/cycle5"/>
    <dgm:cxn modelId="{AB1C3EC2-C768-407F-8CCA-FE4C8732F1D2}" type="presParOf" srcId="{AD1E80A3-2E19-41EF-A2C0-200ED7E16490}" destId="{325D17F5-8C89-4615-AA37-4C53C5E1D688}" srcOrd="4" destOrd="0" presId="urn:microsoft.com/office/officeart/2005/8/layout/cycle5"/>
    <dgm:cxn modelId="{D56F7981-A0A1-4C50-B184-54CC6DFDE00A}" type="presParOf" srcId="{AD1E80A3-2E19-41EF-A2C0-200ED7E16490}" destId="{D975B7A1-3256-4992-A3BE-9DBCF85084F8}" srcOrd="5" destOrd="0" presId="urn:microsoft.com/office/officeart/2005/8/layout/cycle5"/>
    <dgm:cxn modelId="{047A64E6-A808-46A8-807B-D49BD91F9357}" type="presParOf" srcId="{AD1E80A3-2E19-41EF-A2C0-200ED7E16490}" destId="{B7C32503-6916-4EE7-AD3A-65DFB17EE84B}" srcOrd="6" destOrd="0" presId="urn:microsoft.com/office/officeart/2005/8/layout/cycle5"/>
    <dgm:cxn modelId="{F407DAE5-ED2A-485E-9CA8-17CAA11AB0AB}" type="presParOf" srcId="{AD1E80A3-2E19-41EF-A2C0-200ED7E16490}" destId="{F4DBA8B0-DA88-4954-8176-2FAF4C3039AA}" srcOrd="7" destOrd="0" presId="urn:microsoft.com/office/officeart/2005/8/layout/cycle5"/>
    <dgm:cxn modelId="{89FF3830-FA1F-4C47-8F36-F47FBBAFBC7F}" type="presParOf" srcId="{AD1E80A3-2E19-41EF-A2C0-200ED7E16490}" destId="{6725D8D0-7E12-414E-BD7E-8BFA7EE7C6C4}" srcOrd="8" destOrd="0" presId="urn:microsoft.com/office/officeart/2005/8/layout/cycle5"/>
    <dgm:cxn modelId="{FD16C55F-C79C-4F8A-B8BB-65BBF5A4627A}" type="presParOf" srcId="{AD1E80A3-2E19-41EF-A2C0-200ED7E16490}" destId="{4A3EFD1C-48D4-49BA-88BD-A3B315CB7521}" srcOrd="9" destOrd="0" presId="urn:microsoft.com/office/officeart/2005/8/layout/cycle5"/>
    <dgm:cxn modelId="{FBFA0DC8-3B92-410D-8B88-505190395A48}" type="presParOf" srcId="{AD1E80A3-2E19-41EF-A2C0-200ED7E16490}" destId="{FD7D7ED0-5D5D-43D9-947F-91A30A50F3EF}" srcOrd="10" destOrd="0" presId="urn:microsoft.com/office/officeart/2005/8/layout/cycle5"/>
    <dgm:cxn modelId="{28A09DA5-4A2A-40DF-8F7B-BC77866EE66E}" type="presParOf" srcId="{AD1E80A3-2E19-41EF-A2C0-200ED7E16490}" destId="{81EAA3CD-00C1-48D0-8B9C-94E62883476C}" srcOrd="11" destOrd="0" presId="urn:microsoft.com/office/officeart/2005/8/layout/cycle5"/>
    <dgm:cxn modelId="{25F023BA-0FEA-4632-9F94-B27704CD70E8}" type="presParOf" srcId="{AD1E80A3-2E19-41EF-A2C0-200ED7E16490}" destId="{DAB8B4F1-003D-406B-BB15-EAFEDA4F6224}" srcOrd="12" destOrd="0" presId="urn:microsoft.com/office/officeart/2005/8/layout/cycle5"/>
    <dgm:cxn modelId="{21F67E83-BB1B-4DCE-B6E5-C1A04B7EC429}" type="presParOf" srcId="{AD1E80A3-2E19-41EF-A2C0-200ED7E16490}" destId="{502E956B-AB47-4572-9DDC-BC0368DE1D70}" srcOrd="13" destOrd="0" presId="urn:microsoft.com/office/officeart/2005/8/layout/cycle5"/>
    <dgm:cxn modelId="{E6D348A0-49A4-4D8C-AF33-C6F71F6EDEB4}" type="presParOf" srcId="{AD1E80A3-2E19-41EF-A2C0-200ED7E16490}" destId="{93148B04-20FF-41EC-BE34-664EF857E2A8}" srcOrd="14" destOrd="0" presId="urn:microsoft.com/office/officeart/2005/8/layout/cycle5"/>
    <dgm:cxn modelId="{A3368443-1184-431B-9AAD-BA8D79605589}" type="presParOf" srcId="{AD1E80A3-2E19-41EF-A2C0-200ED7E16490}" destId="{276DC5E2-77CD-41A0-95F2-2925B29A2ECD}" srcOrd="15" destOrd="0" presId="urn:microsoft.com/office/officeart/2005/8/layout/cycle5"/>
    <dgm:cxn modelId="{884B5D7D-5801-4F33-BF14-CD3B756FDDEC}" type="presParOf" srcId="{AD1E80A3-2E19-41EF-A2C0-200ED7E16490}" destId="{DAFE8BB7-3188-48A6-8B6F-CC97DC04B582}" srcOrd="16" destOrd="0" presId="urn:microsoft.com/office/officeart/2005/8/layout/cycle5"/>
    <dgm:cxn modelId="{0FD31FEB-0FEE-434F-AF6E-76199C2A6D58}" type="presParOf" srcId="{AD1E80A3-2E19-41EF-A2C0-200ED7E16490}" destId="{591A57EE-808E-4DAE-A162-7182DDA965BE}" srcOrd="17"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8C08C77-D5E5-4B96-86F0-E35AD16A393F}" type="doc">
      <dgm:prSet loTypeId="urn:microsoft.com/office/officeart/2005/8/layout/process1" loCatId="process" qsTypeId="urn:microsoft.com/office/officeart/2005/8/quickstyle/simple1" qsCatId="simple" csTypeId="urn:microsoft.com/office/officeart/2005/8/colors/accent1_2" csCatId="accent1" phldr="1"/>
      <dgm:spPr/>
    </dgm:pt>
    <dgm:pt modelId="{02689F6B-B2B1-4F60-80FF-9AA1CCC339C0}">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POLÍTICA:</a:t>
          </a:r>
        </a:p>
        <a:p>
          <a:r>
            <a:rPr lang="es-EC" sz="1200">
              <a:latin typeface="Arial" pitchFamily="34" charset="0"/>
              <a:cs typeface="Arial" pitchFamily="34" charset="0"/>
            </a:rPr>
            <a:t>Reducir los Riesgos Mecánicos</a:t>
          </a:r>
        </a:p>
      </dgm:t>
    </dgm:pt>
    <dgm:pt modelId="{DDDA7BAD-D96F-4E6A-B717-F017C29BA291}" type="parTrans" cxnId="{241881C7-AF82-4A1C-A0AE-08BD8E05E4FC}">
      <dgm:prSet/>
      <dgm:spPr/>
      <dgm:t>
        <a:bodyPr/>
        <a:lstStyle/>
        <a:p>
          <a:endParaRPr lang="es-EC"/>
        </a:p>
      </dgm:t>
    </dgm:pt>
    <dgm:pt modelId="{4EA06A26-D3F6-4583-BFB1-8E02EEEAC84E}" type="sibTrans" cxnId="{241881C7-AF82-4A1C-A0AE-08BD8E05E4FC}">
      <dgm:prSet/>
      <dgm:spPr/>
      <dgm:t>
        <a:bodyPr/>
        <a:lstStyle/>
        <a:p>
          <a:endParaRPr lang="es-EC"/>
        </a:p>
      </dgm:t>
    </dgm:pt>
    <dgm:pt modelId="{DF0C44F2-8763-4ABC-8049-1985BD8E60B4}">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OBJETIVO:</a:t>
          </a:r>
        </a:p>
        <a:p>
          <a:r>
            <a:rPr lang="es-EC" sz="1200">
              <a:latin typeface="Arial" pitchFamily="34" charset="0"/>
              <a:cs typeface="Arial" pitchFamily="34" charset="0"/>
            </a:rPr>
            <a:t>Disminuir atropellos y golpes contra vehículos</a:t>
          </a:r>
        </a:p>
      </dgm:t>
    </dgm:pt>
    <dgm:pt modelId="{FDEF6B9B-FF2D-4A69-9D17-FC3BC385694C}" type="parTrans" cxnId="{F458D1F0-5180-402C-B7C5-BE1384EB4A99}">
      <dgm:prSet/>
      <dgm:spPr/>
      <dgm:t>
        <a:bodyPr/>
        <a:lstStyle/>
        <a:p>
          <a:endParaRPr lang="es-EC"/>
        </a:p>
      </dgm:t>
    </dgm:pt>
    <dgm:pt modelId="{62D1A4CB-2FFD-4249-8688-208879F54D52}" type="sibTrans" cxnId="{F458D1F0-5180-402C-B7C5-BE1384EB4A99}">
      <dgm:prSet/>
      <dgm:spPr/>
      <dgm:t>
        <a:bodyPr/>
        <a:lstStyle/>
        <a:p>
          <a:endParaRPr lang="es-EC"/>
        </a:p>
      </dgm:t>
    </dgm:pt>
    <dgm:pt modelId="{E6732AB0-4ABB-4147-9192-0F01B86E6205}">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METAS:</a:t>
          </a:r>
        </a:p>
        <a:p>
          <a:r>
            <a:rPr lang="es-EC" sz="1200">
              <a:latin typeface="Arial" pitchFamily="34" charset="0"/>
              <a:cs typeface="Arial" pitchFamily="34" charset="0"/>
            </a:rPr>
            <a:t>Disminuir el 90% de atropellos y golpes contra vehículos en toda la E.S.E.E en 3 meses</a:t>
          </a:r>
        </a:p>
      </dgm:t>
    </dgm:pt>
    <dgm:pt modelId="{00A68ACA-07DC-4B3D-B991-9A288682B2B1}" type="parTrans" cxnId="{ADEFDCC5-9745-4682-BA6B-0AB88DA4179A}">
      <dgm:prSet/>
      <dgm:spPr/>
      <dgm:t>
        <a:bodyPr/>
        <a:lstStyle/>
        <a:p>
          <a:endParaRPr lang="es-EC"/>
        </a:p>
      </dgm:t>
    </dgm:pt>
    <dgm:pt modelId="{3E02E69D-FDF5-429C-B01C-68650DB46C07}" type="sibTrans" cxnId="{ADEFDCC5-9745-4682-BA6B-0AB88DA4179A}">
      <dgm:prSet/>
      <dgm:spPr/>
      <dgm:t>
        <a:bodyPr/>
        <a:lstStyle/>
        <a:p>
          <a:endParaRPr lang="es-EC"/>
        </a:p>
      </dgm:t>
    </dgm:pt>
    <dgm:pt modelId="{E80C29AA-5007-43B3-B231-E51B3B533EFC}" type="pres">
      <dgm:prSet presAssocID="{68C08C77-D5E5-4B96-86F0-E35AD16A393F}" presName="Name0" presStyleCnt="0">
        <dgm:presLayoutVars>
          <dgm:dir/>
          <dgm:resizeHandles val="exact"/>
        </dgm:presLayoutVars>
      </dgm:prSet>
      <dgm:spPr/>
    </dgm:pt>
    <dgm:pt modelId="{3A5A6870-8F06-40FB-8104-B74EFA5214A8}" type="pres">
      <dgm:prSet presAssocID="{02689F6B-B2B1-4F60-80FF-9AA1CCC339C0}" presName="node" presStyleLbl="node1" presStyleIdx="0" presStyleCnt="3">
        <dgm:presLayoutVars>
          <dgm:bulletEnabled val="1"/>
        </dgm:presLayoutVars>
      </dgm:prSet>
      <dgm:spPr/>
      <dgm:t>
        <a:bodyPr/>
        <a:lstStyle/>
        <a:p>
          <a:endParaRPr lang="es-EC"/>
        </a:p>
      </dgm:t>
    </dgm:pt>
    <dgm:pt modelId="{ECE9A1B8-915C-41DA-A8F3-AE220FB2006C}" type="pres">
      <dgm:prSet presAssocID="{4EA06A26-D3F6-4583-BFB1-8E02EEEAC84E}" presName="sibTrans" presStyleLbl="sibTrans2D1" presStyleIdx="0" presStyleCnt="2"/>
      <dgm:spPr/>
      <dgm:t>
        <a:bodyPr/>
        <a:lstStyle/>
        <a:p>
          <a:endParaRPr lang="es-EC"/>
        </a:p>
      </dgm:t>
    </dgm:pt>
    <dgm:pt modelId="{A554A18D-12E8-4324-823C-3E50C749EEAC}" type="pres">
      <dgm:prSet presAssocID="{4EA06A26-D3F6-4583-BFB1-8E02EEEAC84E}" presName="connectorText" presStyleLbl="sibTrans2D1" presStyleIdx="0" presStyleCnt="2"/>
      <dgm:spPr/>
      <dgm:t>
        <a:bodyPr/>
        <a:lstStyle/>
        <a:p>
          <a:endParaRPr lang="es-EC"/>
        </a:p>
      </dgm:t>
    </dgm:pt>
    <dgm:pt modelId="{9874B3DA-1530-4B89-8274-2249170DEC01}" type="pres">
      <dgm:prSet presAssocID="{DF0C44F2-8763-4ABC-8049-1985BD8E60B4}" presName="node" presStyleLbl="node1" presStyleIdx="1" presStyleCnt="3">
        <dgm:presLayoutVars>
          <dgm:bulletEnabled val="1"/>
        </dgm:presLayoutVars>
      </dgm:prSet>
      <dgm:spPr/>
      <dgm:t>
        <a:bodyPr/>
        <a:lstStyle/>
        <a:p>
          <a:endParaRPr lang="es-EC"/>
        </a:p>
      </dgm:t>
    </dgm:pt>
    <dgm:pt modelId="{8FC67C3E-4B78-4428-8FFB-D2CDB3E5349B}" type="pres">
      <dgm:prSet presAssocID="{62D1A4CB-2FFD-4249-8688-208879F54D52}" presName="sibTrans" presStyleLbl="sibTrans2D1" presStyleIdx="1" presStyleCnt="2"/>
      <dgm:spPr/>
      <dgm:t>
        <a:bodyPr/>
        <a:lstStyle/>
        <a:p>
          <a:endParaRPr lang="es-EC"/>
        </a:p>
      </dgm:t>
    </dgm:pt>
    <dgm:pt modelId="{34ECB65E-C15A-4264-8728-6A6515052C2C}" type="pres">
      <dgm:prSet presAssocID="{62D1A4CB-2FFD-4249-8688-208879F54D52}" presName="connectorText" presStyleLbl="sibTrans2D1" presStyleIdx="1" presStyleCnt="2"/>
      <dgm:spPr/>
      <dgm:t>
        <a:bodyPr/>
        <a:lstStyle/>
        <a:p>
          <a:endParaRPr lang="es-EC"/>
        </a:p>
      </dgm:t>
    </dgm:pt>
    <dgm:pt modelId="{F7FCE421-6C9B-40CF-AC71-0B406EC91738}" type="pres">
      <dgm:prSet presAssocID="{E6732AB0-4ABB-4147-9192-0F01B86E6205}" presName="node" presStyleLbl="node1" presStyleIdx="2" presStyleCnt="3">
        <dgm:presLayoutVars>
          <dgm:bulletEnabled val="1"/>
        </dgm:presLayoutVars>
      </dgm:prSet>
      <dgm:spPr/>
      <dgm:t>
        <a:bodyPr/>
        <a:lstStyle/>
        <a:p>
          <a:endParaRPr lang="es-EC"/>
        </a:p>
      </dgm:t>
    </dgm:pt>
  </dgm:ptLst>
  <dgm:cxnLst>
    <dgm:cxn modelId="{241881C7-AF82-4A1C-A0AE-08BD8E05E4FC}" srcId="{68C08C77-D5E5-4B96-86F0-E35AD16A393F}" destId="{02689F6B-B2B1-4F60-80FF-9AA1CCC339C0}" srcOrd="0" destOrd="0" parTransId="{DDDA7BAD-D96F-4E6A-B717-F017C29BA291}" sibTransId="{4EA06A26-D3F6-4583-BFB1-8E02EEEAC84E}"/>
    <dgm:cxn modelId="{2EC74FD3-B4AE-43F1-8A19-813519E2622B}" type="presOf" srcId="{62D1A4CB-2FFD-4249-8688-208879F54D52}" destId="{34ECB65E-C15A-4264-8728-6A6515052C2C}" srcOrd="1" destOrd="0" presId="urn:microsoft.com/office/officeart/2005/8/layout/process1"/>
    <dgm:cxn modelId="{B4054672-7F5D-4224-85A0-D53AA16D8057}" type="presOf" srcId="{4EA06A26-D3F6-4583-BFB1-8E02EEEAC84E}" destId="{A554A18D-12E8-4324-823C-3E50C749EEAC}" srcOrd="1" destOrd="0" presId="urn:microsoft.com/office/officeart/2005/8/layout/process1"/>
    <dgm:cxn modelId="{ADEFDCC5-9745-4682-BA6B-0AB88DA4179A}" srcId="{68C08C77-D5E5-4B96-86F0-E35AD16A393F}" destId="{E6732AB0-4ABB-4147-9192-0F01B86E6205}" srcOrd="2" destOrd="0" parTransId="{00A68ACA-07DC-4B3D-B991-9A288682B2B1}" sibTransId="{3E02E69D-FDF5-429C-B01C-68650DB46C07}"/>
    <dgm:cxn modelId="{212A9BA8-4E5B-488D-A03D-06FA32AF4398}" type="presOf" srcId="{DF0C44F2-8763-4ABC-8049-1985BD8E60B4}" destId="{9874B3DA-1530-4B89-8274-2249170DEC01}" srcOrd="0" destOrd="0" presId="urn:microsoft.com/office/officeart/2005/8/layout/process1"/>
    <dgm:cxn modelId="{EA8D12F6-2525-4930-B645-BC4E52188BD7}" type="presOf" srcId="{E6732AB0-4ABB-4147-9192-0F01B86E6205}" destId="{F7FCE421-6C9B-40CF-AC71-0B406EC91738}" srcOrd="0" destOrd="0" presId="urn:microsoft.com/office/officeart/2005/8/layout/process1"/>
    <dgm:cxn modelId="{70152606-46E6-4455-98D0-9DC60482C37E}" type="presOf" srcId="{62D1A4CB-2FFD-4249-8688-208879F54D52}" destId="{8FC67C3E-4B78-4428-8FFB-D2CDB3E5349B}" srcOrd="0" destOrd="0" presId="urn:microsoft.com/office/officeart/2005/8/layout/process1"/>
    <dgm:cxn modelId="{F458D1F0-5180-402C-B7C5-BE1384EB4A99}" srcId="{68C08C77-D5E5-4B96-86F0-E35AD16A393F}" destId="{DF0C44F2-8763-4ABC-8049-1985BD8E60B4}" srcOrd="1" destOrd="0" parTransId="{FDEF6B9B-FF2D-4A69-9D17-FC3BC385694C}" sibTransId="{62D1A4CB-2FFD-4249-8688-208879F54D52}"/>
    <dgm:cxn modelId="{97E80191-8121-4EBC-8237-DA228A55BA90}" type="presOf" srcId="{4EA06A26-D3F6-4583-BFB1-8E02EEEAC84E}" destId="{ECE9A1B8-915C-41DA-A8F3-AE220FB2006C}" srcOrd="0" destOrd="0" presId="urn:microsoft.com/office/officeart/2005/8/layout/process1"/>
    <dgm:cxn modelId="{E062DC1D-1D9F-4109-8E7A-D968022219FB}" type="presOf" srcId="{02689F6B-B2B1-4F60-80FF-9AA1CCC339C0}" destId="{3A5A6870-8F06-40FB-8104-B74EFA5214A8}" srcOrd="0" destOrd="0" presId="urn:microsoft.com/office/officeart/2005/8/layout/process1"/>
    <dgm:cxn modelId="{FDF02E4F-F64B-440C-AC6B-5134DBAC491D}" type="presOf" srcId="{68C08C77-D5E5-4B96-86F0-E35AD16A393F}" destId="{E80C29AA-5007-43B3-B231-E51B3B533EFC}" srcOrd="0" destOrd="0" presId="urn:microsoft.com/office/officeart/2005/8/layout/process1"/>
    <dgm:cxn modelId="{29BDC77E-105B-4400-9B04-071AAFA88947}" type="presParOf" srcId="{E80C29AA-5007-43B3-B231-E51B3B533EFC}" destId="{3A5A6870-8F06-40FB-8104-B74EFA5214A8}" srcOrd="0" destOrd="0" presId="urn:microsoft.com/office/officeart/2005/8/layout/process1"/>
    <dgm:cxn modelId="{A2852AED-4CFF-4AB7-8A7D-E5D0582B14E3}" type="presParOf" srcId="{E80C29AA-5007-43B3-B231-E51B3B533EFC}" destId="{ECE9A1B8-915C-41DA-A8F3-AE220FB2006C}" srcOrd="1" destOrd="0" presId="urn:microsoft.com/office/officeart/2005/8/layout/process1"/>
    <dgm:cxn modelId="{081ADB51-FBC9-4C9E-A639-60BAEA4D757C}" type="presParOf" srcId="{ECE9A1B8-915C-41DA-A8F3-AE220FB2006C}" destId="{A554A18D-12E8-4324-823C-3E50C749EEAC}" srcOrd="0" destOrd="0" presId="urn:microsoft.com/office/officeart/2005/8/layout/process1"/>
    <dgm:cxn modelId="{6EB42C40-1E1F-47CA-AFC9-2F013C49183C}" type="presParOf" srcId="{E80C29AA-5007-43B3-B231-E51B3B533EFC}" destId="{9874B3DA-1530-4B89-8274-2249170DEC01}" srcOrd="2" destOrd="0" presId="urn:microsoft.com/office/officeart/2005/8/layout/process1"/>
    <dgm:cxn modelId="{23A3127F-88E1-41A4-8813-B6A1ACB01A1A}" type="presParOf" srcId="{E80C29AA-5007-43B3-B231-E51B3B533EFC}" destId="{8FC67C3E-4B78-4428-8FFB-D2CDB3E5349B}" srcOrd="3" destOrd="0" presId="urn:microsoft.com/office/officeart/2005/8/layout/process1"/>
    <dgm:cxn modelId="{D0239BCA-A981-4CF8-886C-88F55B6E9B5D}" type="presParOf" srcId="{8FC67C3E-4B78-4428-8FFB-D2CDB3E5349B}" destId="{34ECB65E-C15A-4264-8728-6A6515052C2C}" srcOrd="0" destOrd="0" presId="urn:microsoft.com/office/officeart/2005/8/layout/process1"/>
    <dgm:cxn modelId="{C889DB72-7313-4D33-9B61-1430EEA5E2F4}" type="presParOf" srcId="{E80C29AA-5007-43B3-B231-E51B3B533EFC}" destId="{F7FCE421-6C9B-40CF-AC71-0B406EC91738}" srcOrd="4" destOrd="0" presId="urn:microsoft.com/office/officeart/2005/8/layout/process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8C08C77-D5E5-4B96-86F0-E35AD16A393F}" type="doc">
      <dgm:prSet loTypeId="urn:microsoft.com/office/officeart/2005/8/layout/process1" loCatId="process" qsTypeId="urn:microsoft.com/office/officeart/2005/8/quickstyle/simple1" qsCatId="simple" csTypeId="urn:microsoft.com/office/officeart/2005/8/colors/accent1_2" csCatId="accent1" phldr="1"/>
      <dgm:spPr/>
    </dgm:pt>
    <dgm:pt modelId="{02689F6B-B2B1-4F60-80FF-9AA1CCC339C0}">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POLÍTICA:</a:t>
          </a:r>
        </a:p>
        <a:p>
          <a:r>
            <a:rPr lang="es-EC" sz="1200">
              <a:latin typeface="Arial" pitchFamily="34" charset="0"/>
              <a:cs typeface="Arial" pitchFamily="34" charset="0"/>
            </a:rPr>
            <a:t>Reducir los Riesgos Mecánicos</a:t>
          </a:r>
        </a:p>
      </dgm:t>
    </dgm:pt>
    <dgm:pt modelId="{DDDA7BAD-D96F-4E6A-B717-F017C29BA291}" type="parTrans" cxnId="{241881C7-AF82-4A1C-A0AE-08BD8E05E4FC}">
      <dgm:prSet/>
      <dgm:spPr/>
      <dgm:t>
        <a:bodyPr/>
        <a:lstStyle/>
        <a:p>
          <a:endParaRPr lang="es-EC"/>
        </a:p>
      </dgm:t>
    </dgm:pt>
    <dgm:pt modelId="{4EA06A26-D3F6-4583-BFB1-8E02EEEAC84E}" type="sibTrans" cxnId="{241881C7-AF82-4A1C-A0AE-08BD8E05E4FC}">
      <dgm:prSet/>
      <dgm:spPr/>
      <dgm:t>
        <a:bodyPr/>
        <a:lstStyle/>
        <a:p>
          <a:endParaRPr lang="es-EC"/>
        </a:p>
      </dgm:t>
    </dgm:pt>
    <dgm:pt modelId="{DF0C44F2-8763-4ABC-8049-1985BD8E60B4}">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OBJETIVO:</a:t>
          </a:r>
        </a:p>
        <a:p>
          <a:r>
            <a:rPr lang="es-EC" sz="1200">
              <a:latin typeface="Arial" pitchFamily="34" charset="0"/>
              <a:cs typeface="Arial" pitchFamily="34" charset="0"/>
            </a:rPr>
            <a:t>Disminuir accidentes de tránsito</a:t>
          </a:r>
        </a:p>
      </dgm:t>
    </dgm:pt>
    <dgm:pt modelId="{FDEF6B9B-FF2D-4A69-9D17-FC3BC385694C}" type="parTrans" cxnId="{F458D1F0-5180-402C-B7C5-BE1384EB4A99}">
      <dgm:prSet/>
      <dgm:spPr/>
      <dgm:t>
        <a:bodyPr/>
        <a:lstStyle/>
        <a:p>
          <a:endParaRPr lang="es-EC"/>
        </a:p>
      </dgm:t>
    </dgm:pt>
    <dgm:pt modelId="{62D1A4CB-2FFD-4249-8688-208879F54D52}" type="sibTrans" cxnId="{F458D1F0-5180-402C-B7C5-BE1384EB4A99}">
      <dgm:prSet/>
      <dgm:spPr/>
      <dgm:t>
        <a:bodyPr/>
        <a:lstStyle/>
        <a:p>
          <a:endParaRPr lang="es-EC"/>
        </a:p>
      </dgm:t>
    </dgm:pt>
    <dgm:pt modelId="{E6732AB0-4ABB-4147-9192-0F01B86E6205}">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METAS:</a:t>
          </a:r>
        </a:p>
        <a:p>
          <a:r>
            <a:rPr lang="es-EC" sz="1200">
              <a:latin typeface="Arial" pitchFamily="34" charset="0"/>
              <a:cs typeface="Arial" pitchFamily="34" charset="0"/>
            </a:rPr>
            <a:t>Disminuir el 90% de accidentes de tránsito en el transito interno de la E.S.E.E. en 3 meses</a:t>
          </a:r>
        </a:p>
      </dgm:t>
    </dgm:pt>
    <dgm:pt modelId="{00A68ACA-07DC-4B3D-B991-9A288682B2B1}" type="parTrans" cxnId="{ADEFDCC5-9745-4682-BA6B-0AB88DA4179A}">
      <dgm:prSet/>
      <dgm:spPr/>
      <dgm:t>
        <a:bodyPr/>
        <a:lstStyle/>
        <a:p>
          <a:endParaRPr lang="es-EC"/>
        </a:p>
      </dgm:t>
    </dgm:pt>
    <dgm:pt modelId="{3E02E69D-FDF5-429C-B01C-68650DB46C07}" type="sibTrans" cxnId="{ADEFDCC5-9745-4682-BA6B-0AB88DA4179A}">
      <dgm:prSet/>
      <dgm:spPr/>
      <dgm:t>
        <a:bodyPr/>
        <a:lstStyle/>
        <a:p>
          <a:endParaRPr lang="es-EC"/>
        </a:p>
      </dgm:t>
    </dgm:pt>
    <dgm:pt modelId="{E80C29AA-5007-43B3-B231-E51B3B533EFC}" type="pres">
      <dgm:prSet presAssocID="{68C08C77-D5E5-4B96-86F0-E35AD16A393F}" presName="Name0" presStyleCnt="0">
        <dgm:presLayoutVars>
          <dgm:dir/>
          <dgm:resizeHandles val="exact"/>
        </dgm:presLayoutVars>
      </dgm:prSet>
      <dgm:spPr/>
    </dgm:pt>
    <dgm:pt modelId="{3A5A6870-8F06-40FB-8104-B74EFA5214A8}" type="pres">
      <dgm:prSet presAssocID="{02689F6B-B2B1-4F60-80FF-9AA1CCC339C0}" presName="node" presStyleLbl="node1" presStyleIdx="0" presStyleCnt="3">
        <dgm:presLayoutVars>
          <dgm:bulletEnabled val="1"/>
        </dgm:presLayoutVars>
      </dgm:prSet>
      <dgm:spPr/>
      <dgm:t>
        <a:bodyPr/>
        <a:lstStyle/>
        <a:p>
          <a:endParaRPr lang="es-EC"/>
        </a:p>
      </dgm:t>
    </dgm:pt>
    <dgm:pt modelId="{ECE9A1B8-915C-41DA-A8F3-AE220FB2006C}" type="pres">
      <dgm:prSet presAssocID="{4EA06A26-D3F6-4583-BFB1-8E02EEEAC84E}" presName="sibTrans" presStyleLbl="sibTrans2D1" presStyleIdx="0" presStyleCnt="2"/>
      <dgm:spPr/>
      <dgm:t>
        <a:bodyPr/>
        <a:lstStyle/>
        <a:p>
          <a:endParaRPr lang="es-EC"/>
        </a:p>
      </dgm:t>
    </dgm:pt>
    <dgm:pt modelId="{A554A18D-12E8-4324-823C-3E50C749EEAC}" type="pres">
      <dgm:prSet presAssocID="{4EA06A26-D3F6-4583-BFB1-8E02EEEAC84E}" presName="connectorText" presStyleLbl="sibTrans2D1" presStyleIdx="0" presStyleCnt="2"/>
      <dgm:spPr/>
      <dgm:t>
        <a:bodyPr/>
        <a:lstStyle/>
        <a:p>
          <a:endParaRPr lang="es-EC"/>
        </a:p>
      </dgm:t>
    </dgm:pt>
    <dgm:pt modelId="{9874B3DA-1530-4B89-8274-2249170DEC01}" type="pres">
      <dgm:prSet presAssocID="{DF0C44F2-8763-4ABC-8049-1985BD8E60B4}" presName="node" presStyleLbl="node1" presStyleIdx="1" presStyleCnt="3">
        <dgm:presLayoutVars>
          <dgm:bulletEnabled val="1"/>
        </dgm:presLayoutVars>
      </dgm:prSet>
      <dgm:spPr/>
      <dgm:t>
        <a:bodyPr/>
        <a:lstStyle/>
        <a:p>
          <a:endParaRPr lang="es-EC"/>
        </a:p>
      </dgm:t>
    </dgm:pt>
    <dgm:pt modelId="{8FC67C3E-4B78-4428-8FFB-D2CDB3E5349B}" type="pres">
      <dgm:prSet presAssocID="{62D1A4CB-2FFD-4249-8688-208879F54D52}" presName="sibTrans" presStyleLbl="sibTrans2D1" presStyleIdx="1" presStyleCnt="2"/>
      <dgm:spPr/>
      <dgm:t>
        <a:bodyPr/>
        <a:lstStyle/>
        <a:p>
          <a:endParaRPr lang="es-EC"/>
        </a:p>
      </dgm:t>
    </dgm:pt>
    <dgm:pt modelId="{34ECB65E-C15A-4264-8728-6A6515052C2C}" type="pres">
      <dgm:prSet presAssocID="{62D1A4CB-2FFD-4249-8688-208879F54D52}" presName="connectorText" presStyleLbl="sibTrans2D1" presStyleIdx="1" presStyleCnt="2"/>
      <dgm:spPr/>
      <dgm:t>
        <a:bodyPr/>
        <a:lstStyle/>
        <a:p>
          <a:endParaRPr lang="es-EC"/>
        </a:p>
      </dgm:t>
    </dgm:pt>
    <dgm:pt modelId="{F7FCE421-6C9B-40CF-AC71-0B406EC91738}" type="pres">
      <dgm:prSet presAssocID="{E6732AB0-4ABB-4147-9192-0F01B86E6205}" presName="node" presStyleLbl="node1" presStyleIdx="2" presStyleCnt="3">
        <dgm:presLayoutVars>
          <dgm:bulletEnabled val="1"/>
        </dgm:presLayoutVars>
      </dgm:prSet>
      <dgm:spPr/>
      <dgm:t>
        <a:bodyPr/>
        <a:lstStyle/>
        <a:p>
          <a:endParaRPr lang="es-EC"/>
        </a:p>
      </dgm:t>
    </dgm:pt>
  </dgm:ptLst>
  <dgm:cxnLst>
    <dgm:cxn modelId="{F4BAE119-B650-4A43-957F-EA7B42D1873E}" type="presOf" srcId="{62D1A4CB-2FFD-4249-8688-208879F54D52}" destId="{8FC67C3E-4B78-4428-8FFB-D2CDB3E5349B}" srcOrd="0" destOrd="0" presId="urn:microsoft.com/office/officeart/2005/8/layout/process1"/>
    <dgm:cxn modelId="{06DA3919-4484-4337-A87F-A0E14075560A}" type="presOf" srcId="{E6732AB0-4ABB-4147-9192-0F01B86E6205}" destId="{F7FCE421-6C9B-40CF-AC71-0B406EC91738}" srcOrd="0" destOrd="0" presId="urn:microsoft.com/office/officeart/2005/8/layout/process1"/>
    <dgm:cxn modelId="{1C6EF265-A939-4A57-96A3-D8F8EB44B4E3}" type="presOf" srcId="{DF0C44F2-8763-4ABC-8049-1985BD8E60B4}" destId="{9874B3DA-1530-4B89-8274-2249170DEC01}" srcOrd="0" destOrd="0" presId="urn:microsoft.com/office/officeart/2005/8/layout/process1"/>
    <dgm:cxn modelId="{241881C7-AF82-4A1C-A0AE-08BD8E05E4FC}" srcId="{68C08C77-D5E5-4B96-86F0-E35AD16A393F}" destId="{02689F6B-B2B1-4F60-80FF-9AA1CCC339C0}" srcOrd="0" destOrd="0" parTransId="{DDDA7BAD-D96F-4E6A-B717-F017C29BA291}" sibTransId="{4EA06A26-D3F6-4583-BFB1-8E02EEEAC84E}"/>
    <dgm:cxn modelId="{45F58EA5-85B5-4E4F-B5F4-A5BA60B3BDB2}" type="presOf" srcId="{68C08C77-D5E5-4B96-86F0-E35AD16A393F}" destId="{E80C29AA-5007-43B3-B231-E51B3B533EFC}" srcOrd="0" destOrd="0" presId="urn:microsoft.com/office/officeart/2005/8/layout/process1"/>
    <dgm:cxn modelId="{ADEFDCC5-9745-4682-BA6B-0AB88DA4179A}" srcId="{68C08C77-D5E5-4B96-86F0-E35AD16A393F}" destId="{E6732AB0-4ABB-4147-9192-0F01B86E6205}" srcOrd="2" destOrd="0" parTransId="{00A68ACA-07DC-4B3D-B991-9A288682B2B1}" sibTransId="{3E02E69D-FDF5-429C-B01C-68650DB46C07}"/>
    <dgm:cxn modelId="{1F9C121B-C92C-47E6-806F-F1F18437A946}" type="presOf" srcId="{62D1A4CB-2FFD-4249-8688-208879F54D52}" destId="{34ECB65E-C15A-4264-8728-6A6515052C2C}" srcOrd="1" destOrd="0" presId="urn:microsoft.com/office/officeart/2005/8/layout/process1"/>
    <dgm:cxn modelId="{F458D1F0-5180-402C-B7C5-BE1384EB4A99}" srcId="{68C08C77-D5E5-4B96-86F0-E35AD16A393F}" destId="{DF0C44F2-8763-4ABC-8049-1985BD8E60B4}" srcOrd="1" destOrd="0" parTransId="{FDEF6B9B-FF2D-4A69-9D17-FC3BC385694C}" sibTransId="{62D1A4CB-2FFD-4249-8688-208879F54D52}"/>
    <dgm:cxn modelId="{88B4E932-A2FA-4FCA-896D-05B8F45631CE}" type="presOf" srcId="{02689F6B-B2B1-4F60-80FF-9AA1CCC339C0}" destId="{3A5A6870-8F06-40FB-8104-B74EFA5214A8}" srcOrd="0" destOrd="0" presId="urn:microsoft.com/office/officeart/2005/8/layout/process1"/>
    <dgm:cxn modelId="{5C1BEA90-172C-4DDD-82CE-5A83BDAB875D}" type="presOf" srcId="{4EA06A26-D3F6-4583-BFB1-8E02EEEAC84E}" destId="{A554A18D-12E8-4324-823C-3E50C749EEAC}" srcOrd="1" destOrd="0" presId="urn:microsoft.com/office/officeart/2005/8/layout/process1"/>
    <dgm:cxn modelId="{7E818414-D253-4923-965C-FC80E33B964D}" type="presOf" srcId="{4EA06A26-D3F6-4583-BFB1-8E02EEEAC84E}" destId="{ECE9A1B8-915C-41DA-A8F3-AE220FB2006C}" srcOrd="0" destOrd="0" presId="urn:microsoft.com/office/officeart/2005/8/layout/process1"/>
    <dgm:cxn modelId="{9D898BB8-ABF8-40F2-9D37-FD32E0C424AE}" type="presParOf" srcId="{E80C29AA-5007-43B3-B231-E51B3B533EFC}" destId="{3A5A6870-8F06-40FB-8104-B74EFA5214A8}" srcOrd="0" destOrd="0" presId="urn:microsoft.com/office/officeart/2005/8/layout/process1"/>
    <dgm:cxn modelId="{ACFB8F51-3A05-41ED-8482-41E41C8CB30C}" type="presParOf" srcId="{E80C29AA-5007-43B3-B231-E51B3B533EFC}" destId="{ECE9A1B8-915C-41DA-A8F3-AE220FB2006C}" srcOrd="1" destOrd="0" presId="urn:microsoft.com/office/officeart/2005/8/layout/process1"/>
    <dgm:cxn modelId="{05CAC75D-88D7-496F-9513-7DF72801F1F6}" type="presParOf" srcId="{ECE9A1B8-915C-41DA-A8F3-AE220FB2006C}" destId="{A554A18D-12E8-4324-823C-3E50C749EEAC}" srcOrd="0" destOrd="0" presId="urn:microsoft.com/office/officeart/2005/8/layout/process1"/>
    <dgm:cxn modelId="{EDB45795-B8C8-43FB-8F0E-3AFA97627714}" type="presParOf" srcId="{E80C29AA-5007-43B3-B231-E51B3B533EFC}" destId="{9874B3DA-1530-4B89-8274-2249170DEC01}" srcOrd="2" destOrd="0" presId="urn:microsoft.com/office/officeart/2005/8/layout/process1"/>
    <dgm:cxn modelId="{BEDBCE1A-8211-42F7-BDCA-7E2BD8AA0246}" type="presParOf" srcId="{E80C29AA-5007-43B3-B231-E51B3B533EFC}" destId="{8FC67C3E-4B78-4428-8FFB-D2CDB3E5349B}" srcOrd="3" destOrd="0" presId="urn:microsoft.com/office/officeart/2005/8/layout/process1"/>
    <dgm:cxn modelId="{241D92D6-819E-44E1-8607-5AC1E6939081}" type="presParOf" srcId="{8FC67C3E-4B78-4428-8FFB-D2CDB3E5349B}" destId="{34ECB65E-C15A-4264-8728-6A6515052C2C}" srcOrd="0" destOrd="0" presId="urn:microsoft.com/office/officeart/2005/8/layout/process1"/>
    <dgm:cxn modelId="{BF391C75-E637-4EC2-B82E-AB8E77B311E6}" type="presParOf" srcId="{E80C29AA-5007-43B3-B231-E51B3B533EFC}" destId="{F7FCE421-6C9B-40CF-AC71-0B406EC91738}" srcOrd="4" destOrd="0" presId="urn:microsoft.com/office/officeart/2005/8/layout/process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8C08C77-D5E5-4B96-86F0-E35AD16A393F}" type="doc">
      <dgm:prSet loTypeId="urn:microsoft.com/office/officeart/2005/8/layout/process1" loCatId="process" qsTypeId="urn:microsoft.com/office/officeart/2005/8/quickstyle/simple1" qsCatId="simple" csTypeId="urn:microsoft.com/office/officeart/2005/8/colors/accent1_2" csCatId="accent1" phldr="1"/>
      <dgm:spPr/>
    </dgm:pt>
    <dgm:pt modelId="{02689F6B-B2B1-4F60-80FF-9AA1CCC339C0}">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POLÍTICA:</a:t>
          </a:r>
        </a:p>
        <a:p>
          <a:r>
            <a:rPr lang="es-EC" sz="1200">
              <a:latin typeface="Arial" pitchFamily="34" charset="0"/>
              <a:cs typeface="Arial" pitchFamily="34" charset="0"/>
            </a:rPr>
            <a:t>Reducir los Riesgos Mecánicos</a:t>
          </a:r>
        </a:p>
      </dgm:t>
    </dgm:pt>
    <dgm:pt modelId="{DDDA7BAD-D96F-4E6A-B717-F017C29BA291}" type="parTrans" cxnId="{241881C7-AF82-4A1C-A0AE-08BD8E05E4FC}">
      <dgm:prSet/>
      <dgm:spPr/>
      <dgm:t>
        <a:bodyPr/>
        <a:lstStyle/>
        <a:p>
          <a:endParaRPr lang="es-EC"/>
        </a:p>
      </dgm:t>
    </dgm:pt>
    <dgm:pt modelId="{4EA06A26-D3F6-4583-BFB1-8E02EEEAC84E}" type="sibTrans" cxnId="{241881C7-AF82-4A1C-A0AE-08BD8E05E4FC}">
      <dgm:prSet/>
      <dgm:spPr/>
      <dgm:t>
        <a:bodyPr/>
        <a:lstStyle/>
        <a:p>
          <a:endParaRPr lang="es-EC"/>
        </a:p>
      </dgm:t>
    </dgm:pt>
    <dgm:pt modelId="{DF0C44F2-8763-4ABC-8049-1985BD8E60B4}">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OBJETIVO:</a:t>
          </a:r>
        </a:p>
        <a:p>
          <a:r>
            <a:rPr lang="es-EC" sz="1200">
              <a:latin typeface="Arial" pitchFamily="34" charset="0"/>
              <a:cs typeface="Arial" pitchFamily="34" charset="0"/>
            </a:rPr>
            <a:t>Mejorar las instalaciones deportivas para disminuir tropiezos</a:t>
          </a:r>
        </a:p>
      </dgm:t>
    </dgm:pt>
    <dgm:pt modelId="{FDEF6B9B-FF2D-4A69-9D17-FC3BC385694C}" type="parTrans" cxnId="{F458D1F0-5180-402C-B7C5-BE1384EB4A99}">
      <dgm:prSet/>
      <dgm:spPr/>
      <dgm:t>
        <a:bodyPr/>
        <a:lstStyle/>
        <a:p>
          <a:endParaRPr lang="es-EC"/>
        </a:p>
      </dgm:t>
    </dgm:pt>
    <dgm:pt modelId="{62D1A4CB-2FFD-4249-8688-208879F54D52}" type="sibTrans" cxnId="{F458D1F0-5180-402C-B7C5-BE1384EB4A99}">
      <dgm:prSet/>
      <dgm:spPr/>
      <dgm:t>
        <a:bodyPr/>
        <a:lstStyle/>
        <a:p>
          <a:endParaRPr lang="es-EC"/>
        </a:p>
      </dgm:t>
    </dgm:pt>
    <dgm:pt modelId="{E6732AB0-4ABB-4147-9192-0F01B86E6205}">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METAS:</a:t>
          </a:r>
        </a:p>
        <a:p>
          <a:r>
            <a:rPr lang="es-EC" sz="1200">
              <a:latin typeface="Arial" pitchFamily="34" charset="0"/>
              <a:cs typeface="Arial" pitchFamily="34" charset="0"/>
            </a:rPr>
            <a:t>Mejorar las instalaciones deportivas para disminuir tropiezos en 3 meses</a:t>
          </a:r>
        </a:p>
      </dgm:t>
    </dgm:pt>
    <dgm:pt modelId="{00A68ACA-07DC-4B3D-B991-9A288682B2B1}" type="parTrans" cxnId="{ADEFDCC5-9745-4682-BA6B-0AB88DA4179A}">
      <dgm:prSet/>
      <dgm:spPr/>
      <dgm:t>
        <a:bodyPr/>
        <a:lstStyle/>
        <a:p>
          <a:endParaRPr lang="es-EC"/>
        </a:p>
      </dgm:t>
    </dgm:pt>
    <dgm:pt modelId="{3E02E69D-FDF5-429C-B01C-68650DB46C07}" type="sibTrans" cxnId="{ADEFDCC5-9745-4682-BA6B-0AB88DA4179A}">
      <dgm:prSet/>
      <dgm:spPr/>
      <dgm:t>
        <a:bodyPr/>
        <a:lstStyle/>
        <a:p>
          <a:endParaRPr lang="es-EC"/>
        </a:p>
      </dgm:t>
    </dgm:pt>
    <dgm:pt modelId="{E80C29AA-5007-43B3-B231-E51B3B533EFC}" type="pres">
      <dgm:prSet presAssocID="{68C08C77-D5E5-4B96-86F0-E35AD16A393F}" presName="Name0" presStyleCnt="0">
        <dgm:presLayoutVars>
          <dgm:dir/>
          <dgm:resizeHandles val="exact"/>
        </dgm:presLayoutVars>
      </dgm:prSet>
      <dgm:spPr/>
    </dgm:pt>
    <dgm:pt modelId="{3A5A6870-8F06-40FB-8104-B74EFA5214A8}" type="pres">
      <dgm:prSet presAssocID="{02689F6B-B2B1-4F60-80FF-9AA1CCC339C0}" presName="node" presStyleLbl="node1" presStyleIdx="0" presStyleCnt="3">
        <dgm:presLayoutVars>
          <dgm:bulletEnabled val="1"/>
        </dgm:presLayoutVars>
      </dgm:prSet>
      <dgm:spPr/>
      <dgm:t>
        <a:bodyPr/>
        <a:lstStyle/>
        <a:p>
          <a:endParaRPr lang="es-EC"/>
        </a:p>
      </dgm:t>
    </dgm:pt>
    <dgm:pt modelId="{ECE9A1B8-915C-41DA-A8F3-AE220FB2006C}" type="pres">
      <dgm:prSet presAssocID="{4EA06A26-D3F6-4583-BFB1-8E02EEEAC84E}" presName="sibTrans" presStyleLbl="sibTrans2D1" presStyleIdx="0" presStyleCnt="2"/>
      <dgm:spPr/>
      <dgm:t>
        <a:bodyPr/>
        <a:lstStyle/>
        <a:p>
          <a:endParaRPr lang="es-EC"/>
        </a:p>
      </dgm:t>
    </dgm:pt>
    <dgm:pt modelId="{A554A18D-12E8-4324-823C-3E50C749EEAC}" type="pres">
      <dgm:prSet presAssocID="{4EA06A26-D3F6-4583-BFB1-8E02EEEAC84E}" presName="connectorText" presStyleLbl="sibTrans2D1" presStyleIdx="0" presStyleCnt="2"/>
      <dgm:spPr/>
      <dgm:t>
        <a:bodyPr/>
        <a:lstStyle/>
        <a:p>
          <a:endParaRPr lang="es-EC"/>
        </a:p>
      </dgm:t>
    </dgm:pt>
    <dgm:pt modelId="{9874B3DA-1530-4B89-8274-2249170DEC01}" type="pres">
      <dgm:prSet presAssocID="{DF0C44F2-8763-4ABC-8049-1985BD8E60B4}" presName="node" presStyleLbl="node1" presStyleIdx="1" presStyleCnt="3">
        <dgm:presLayoutVars>
          <dgm:bulletEnabled val="1"/>
        </dgm:presLayoutVars>
      </dgm:prSet>
      <dgm:spPr/>
      <dgm:t>
        <a:bodyPr/>
        <a:lstStyle/>
        <a:p>
          <a:endParaRPr lang="es-EC"/>
        </a:p>
      </dgm:t>
    </dgm:pt>
    <dgm:pt modelId="{8FC67C3E-4B78-4428-8FFB-D2CDB3E5349B}" type="pres">
      <dgm:prSet presAssocID="{62D1A4CB-2FFD-4249-8688-208879F54D52}" presName="sibTrans" presStyleLbl="sibTrans2D1" presStyleIdx="1" presStyleCnt="2"/>
      <dgm:spPr/>
      <dgm:t>
        <a:bodyPr/>
        <a:lstStyle/>
        <a:p>
          <a:endParaRPr lang="es-EC"/>
        </a:p>
      </dgm:t>
    </dgm:pt>
    <dgm:pt modelId="{34ECB65E-C15A-4264-8728-6A6515052C2C}" type="pres">
      <dgm:prSet presAssocID="{62D1A4CB-2FFD-4249-8688-208879F54D52}" presName="connectorText" presStyleLbl="sibTrans2D1" presStyleIdx="1" presStyleCnt="2"/>
      <dgm:spPr/>
      <dgm:t>
        <a:bodyPr/>
        <a:lstStyle/>
        <a:p>
          <a:endParaRPr lang="es-EC"/>
        </a:p>
      </dgm:t>
    </dgm:pt>
    <dgm:pt modelId="{F7FCE421-6C9B-40CF-AC71-0B406EC91738}" type="pres">
      <dgm:prSet presAssocID="{E6732AB0-4ABB-4147-9192-0F01B86E6205}" presName="node" presStyleLbl="node1" presStyleIdx="2" presStyleCnt="3">
        <dgm:presLayoutVars>
          <dgm:bulletEnabled val="1"/>
        </dgm:presLayoutVars>
      </dgm:prSet>
      <dgm:spPr/>
      <dgm:t>
        <a:bodyPr/>
        <a:lstStyle/>
        <a:p>
          <a:endParaRPr lang="es-EC"/>
        </a:p>
      </dgm:t>
    </dgm:pt>
  </dgm:ptLst>
  <dgm:cxnLst>
    <dgm:cxn modelId="{241881C7-AF82-4A1C-A0AE-08BD8E05E4FC}" srcId="{68C08C77-D5E5-4B96-86F0-E35AD16A393F}" destId="{02689F6B-B2B1-4F60-80FF-9AA1CCC339C0}" srcOrd="0" destOrd="0" parTransId="{DDDA7BAD-D96F-4E6A-B717-F017C29BA291}" sibTransId="{4EA06A26-D3F6-4583-BFB1-8E02EEEAC84E}"/>
    <dgm:cxn modelId="{4B67F0CC-5A0F-4507-BFE3-8AA5E936832B}" type="presOf" srcId="{4EA06A26-D3F6-4583-BFB1-8E02EEEAC84E}" destId="{ECE9A1B8-915C-41DA-A8F3-AE220FB2006C}" srcOrd="0" destOrd="0" presId="urn:microsoft.com/office/officeart/2005/8/layout/process1"/>
    <dgm:cxn modelId="{8BA804D0-8472-4CB7-BA59-7E9DBBF0C15F}" type="presOf" srcId="{62D1A4CB-2FFD-4249-8688-208879F54D52}" destId="{8FC67C3E-4B78-4428-8FFB-D2CDB3E5349B}" srcOrd="0" destOrd="0" presId="urn:microsoft.com/office/officeart/2005/8/layout/process1"/>
    <dgm:cxn modelId="{80C0F8B3-95E2-463D-8764-D334689E90A4}" type="presOf" srcId="{62D1A4CB-2FFD-4249-8688-208879F54D52}" destId="{34ECB65E-C15A-4264-8728-6A6515052C2C}" srcOrd="1" destOrd="0" presId="urn:microsoft.com/office/officeart/2005/8/layout/process1"/>
    <dgm:cxn modelId="{ADEFDCC5-9745-4682-BA6B-0AB88DA4179A}" srcId="{68C08C77-D5E5-4B96-86F0-E35AD16A393F}" destId="{E6732AB0-4ABB-4147-9192-0F01B86E6205}" srcOrd="2" destOrd="0" parTransId="{00A68ACA-07DC-4B3D-B991-9A288682B2B1}" sibTransId="{3E02E69D-FDF5-429C-B01C-68650DB46C07}"/>
    <dgm:cxn modelId="{B85A1B81-ED45-4973-9CA7-ADE60F133153}" type="presOf" srcId="{DF0C44F2-8763-4ABC-8049-1985BD8E60B4}" destId="{9874B3DA-1530-4B89-8274-2249170DEC01}" srcOrd="0" destOrd="0" presId="urn:microsoft.com/office/officeart/2005/8/layout/process1"/>
    <dgm:cxn modelId="{A029B829-C154-4636-A1BC-C8FD2837D73E}" type="presOf" srcId="{E6732AB0-4ABB-4147-9192-0F01B86E6205}" destId="{F7FCE421-6C9B-40CF-AC71-0B406EC91738}" srcOrd="0" destOrd="0" presId="urn:microsoft.com/office/officeart/2005/8/layout/process1"/>
    <dgm:cxn modelId="{F458D1F0-5180-402C-B7C5-BE1384EB4A99}" srcId="{68C08C77-D5E5-4B96-86F0-E35AD16A393F}" destId="{DF0C44F2-8763-4ABC-8049-1985BD8E60B4}" srcOrd="1" destOrd="0" parTransId="{FDEF6B9B-FF2D-4A69-9D17-FC3BC385694C}" sibTransId="{62D1A4CB-2FFD-4249-8688-208879F54D52}"/>
    <dgm:cxn modelId="{FFD497AA-FE39-4637-865C-45BEAAAACCFE}" type="presOf" srcId="{02689F6B-B2B1-4F60-80FF-9AA1CCC339C0}" destId="{3A5A6870-8F06-40FB-8104-B74EFA5214A8}" srcOrd="0" destOrd="0" presId="urn:microsoft.com/office/officeart/2005/8/layout/process1"/>
    <dgm:cxn modelId="{F62858DF-72A9-421C-A380-01FF22777545}" type="presOf" srcId="{68C08C77-D5E5-4B96-86F0-E35AD16A393F}" destId="{E80C29AA-5007-43B3-B231-E51B3B533EFC}" srcOrd="0" destOrd="0" presId="urn:microsoft.com/office/officeart/2005/8/layout/process1"/>
    <dgm:cxn modelId="{F497DB02-CB75-43A7-8E3F-71333EC99F1F}" type="presOf" srcId="{4EA06A26-D3F6-4583-BFB1-8E02EEEAC84E}" destId="{A554A18D-12E8-4324-823C-3E50C749EEAC}" srcOrd="1" destOrd="0" presId="urn:microsoft.com/office/officeart/2005/8/layout/process1"/>
    <dgm:cxn modelId="{9683070E-0260-46E5-9164-C94390173C62}" type="presParOf" srcId="{E80C29AA-5007-43B3-B231-E51B3B533EFC}" destId="{3A5A6870-8F06-40FB-8104-B74EFA5214A8}" srcOrd="0" destOrd="0" presId="urn:microsoft.com/office/officeart/2005/8/layout/process1"/>
    <dgm:cxn modelId="{B851BF4F-6DC2-4A82-914C-354A020848F4}" type="presParOf" srcId="{E80C29AA-5007-43B3-B231-E51B3B533EFC}" destId="{ECE9A1B8-915C-41DA-A8F3-AE220FB2006C}" srcOrd="1" destOrd="0" presId="urn:microsoft.com/office/officeart/2005/8/layout/process1"/>
    <dgm:cxn modelId="{3A4986CF-2597-473F-9F19-2A1B07BA526E}" type="presParOf" srcId="{ECE9A1B8-915C-41DA-A8F3-AE220FB2006C}" destId="{A554A18D-12E8-4324-823C-3E50C749EEAC}" srcOrd="0" destOrd="0" presId="urn:microsoft.com/office/officeart/2005/8/layout/process1"/>
    <dgm:cxn modelId="{74A96578-F80F-404A-ABD1-9EE527EFE9AE}" type="presParOf" srcId="{E80C29AA-5007-43B3-B231-E51B3B533EFC}" destId="{9874B3DA-1530-4B89-8274-2249170DEC01}" srcOrd="2" destOrd="0" presId="urn:microsoft.com/office/officeart/2005/8/layout/process1"/>
    <dgm:cxn modelId="{5FBB8606-E30D-4CAF-8705-0F7194B5F1EC}" type="presParOf" srcId="{E80C29AA-5007-43B3-B231-E51B3B533EFC}" destId="{8FC67C3E-4B78-4428-8FFB-D2CDB3E5349B}" srcOrd="3" destOrd="0" presId="urn:microsoft.com/office/officeart/2005/8/layout/process1"/>
    <dgm:cxn modelId="{9761E6A2-9869-4B8B-85C7-4A9E0D324427}" type="presParOf" srcId="{8FC67C3E-4B78-4428-8FFB-D2CDB3E5349B}" destId="{34ECB65E-C15A-4264-8728-6A6515052C2C}" srcOrd="0" destOrd="0" presId="urn:microsoft.com/office/officeart/2005/8/layout/process1"/>
    <dgm:cxn modelId="{3A35E7E6-8E8B-4195-97B5-87F97EF63C7E}" type="presParOf" srcId="{E80C29AA-5007-43B3-B231-E51B3B533EFC}" destId="{F7FCE421-6C9B-40CF-AC71-0B406EC91738}" srcOrd="4" destOrd="0" presId="urn:microsoft.com/office/officeart/2005/8/layout/process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8C08C77-D5E5-4B96-86F0-E35AD16A393F}" type="doc">
      <dgm:prSet loTypeId="urn:microsoft.com/office/officeart/2005/8/layout/process1" loCatId="process" qsTypeId="urn:microsoft.com/office/officeart/2005/8/quickstyle/simple1" qsCatId="simple" csTypeId="urn:microsoft.com/office/officeart/2005/8/colors/accent1_2" csCatId="accent1" phldr="1"/>
      <dgm:spPr/>
    </dgm:pt>
    <dgm:pt modelId="{02689F6B-B2B1-4F60-80FF-9AA1CCC339C0}">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dirty="0">
              <a:latin typeface="Arial" pitchFamily="34" charset="0"/>
              <a:cs typeface="Arial" pitchFamily="34" charset="0"/>
            </a:rPr>
            <a:t>POLÍTICA:</a:t>
          </a:r>
        </a:p>
        <a:p>
          <a:r>
            <a:rPr lang="es-EC" sz="1200" dirty="0">
              <a:latin typeface="Arial" pitchFamily="34" charset="0"/>
              <a:cs typeface="Arial" pitchFamily="34" charset="0"/>
            </a:rPr>
            <a:t>Reducir los Riesgos Físicos</a:t>
          </a:r>
        </a:p>
      </dgm:t>
    </dgm:pt>
    <dgm:pt modelId="{DDDA7BAD-D96F-4E6A-B717-F017C29BA291}" type="parTrans" cxnId="{241881C7-AF82-4A1C-A0AE-08BD8E05E4FC}">
      <dgm:prSet/>
      <dgm:spPr/>
      <dgm:t>
        <a:bodyPr/>
        <a:lstStyle/>
        <a:p>
          <a:endParaRPr lang="es-EC"/>
        </a:p>
      </dgm:t>
    </dgm:pt>
    <dgm:pt modelId="{4EA06A26-D3F6-4583-BFB1-8E02EEEAC84E}" type="sibTrans" cxnId="{241881C7-AF82-4A1C-A0AE-08BD8E05E4FC}">
      <dgm:prSet/>
      <dgm:spPr/>
      <dgm:t>
        <a:bodyPr/>
        <a:lstStyle/>
        <a:p>
          <a:endParaRPr lang="es-EC"/>
        </a:p>
      </dgm:t>
    </dgm:pt>
    <dgm:pt modelId="{DF0C44F2-8763-4ABC-8049-1985BD8E60B4}">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OBJETIVO:</a:t>
          </a:r>
        </a:p>
        <a:p>
          <a:r>
            <a:rPr lang="es-EC" sz="1200">
              <a:latin typeface="Arial" pitchFamily="34" charset="0"/>
              <a:cs typeface="Arial" pitchFamily="34" charset="0"/>
            </a:rPr>
            <a:t>Mejorar la iluminación</a:t>
          </a:r>
        </a:p>
      </dgm:t>
    </dgm:pt>
    <dgm:pt modelId="{FDEF6B9B-FF2D-4A69-9D17-FC3BC385694C}" type="parTrans" cxnId="{F458D1F0-5180-402C-B7C5-BE1384EB4A99}">
      <dgm:prSet/>
      <dgm:spPr/>
      <dgm:t>
        <a:bodyPr/>
        <a:lstStyle/>
        <a:p>
          <a:endParaRPr lang="es-EC"/>
        </a:p>
      </dgm:t>
    </dgm:pt>
    <dgm:pt modelId="{62D1A4CB-2FFD-4249-8688-208879F54D52}" type="sibTrans" cxnId="{F458D1F0-5180-402C-B7C5-BE1384EB4A99}">
      <dgm:prSet/>
      <dgm:spPr/>
      <dgm:t>
        <a:bodyPr/>
        <a:lstStyle/>
        <a:p>
          <a:endParaRPr lang="es-EC"/>
        </a:p>
      </dgm:t>
    </dgm:pt>
    <dgm:pt modelId="{E6732AB0-4ABB-4147-9192-0F01B86E6205}">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METAS:</a:t>
          </a:r>
        </a:p>
        <a:p>
          <a:r>
            <a:rPr lang="es-EC" sz="1200">
              <a:latin typeface="Arial" pitchFamily="34" charset="0"/>
              <a:cs typeface="Arial" pitchFamily="34" charset="0"/>
            </a:rPr>
            <a:t>Mejorar el 95% de la iluminación de las Aulas y Bodegas en 3 meses</a:t>
          </a:r>
        </a:p>
      </dgm:t>
    </dgm:pt>
    <dgm:pt modelId="{00A68ACA-07DC-4B3D-B991-9A288682B2B1}" type="parTrans" cxnId="{ADEFDCC5-9745-4682-BA6B-0AB88DA4179A}">
      <dgm:prSet/>
      <dgm:spPr/>
      <dgm:t>
        <a:bodyPr/>
        <a:lstStyle/>
        <a:p>
          <a:endParaRPr lang="es-EC"/>
        </a:p>
      </dgm:t>
    </dgm:pt>
    <dgm:pt modelId="{3E02E69D-FDF5-429C-B01C-68650DB46C07}" type="sibTrans" cxnId="{ADEFDCC5-9745-4682-BA6B-0AB88DA4179A}">
      <dgm:prSet/>
      <dgm:spPr/>
      <dgm:t>
        <a:bodyPr/>
        <a:lstStyle/>
        <a:p>
          <a:endParaRPr lang="es-EC"/>
        </a:p>
      </dgm:t>
    </dgm:pt>
    <dgm:pt modelId="{E80C29AA-5007-43B3-B231-E51B3B533EFC}" type="pres">
      <dgm:prSet presAssocID="{68C08C77-D5E5-4B96-86F0-E35AD16A393F}" presName="Name0" presStyleCnt="0">
        <dgm:presLayoutVars>
          <dgm:dir/>
          <dgm:resizeHandles val="exact"/>
        </dgm:presLayoutVars>
      </dgm:prSet>
      <dgm:spPr/>
    </dgm:pt>
    <dgm:pt modelId="{3A5A6870-8F06-40FB-8104-B74EFA5214A8}" type="pres">
      <dgm:prSet presAssocID="{02689F6B-B2B1-4F60-80FF-9AA1CCC339C0}" presName="node" presStyleLbl="node1" presStyleIdx="0" presStyleCnt="3">
        <dgm:presLayoutVars>
          <dgm:bulletEnabled val="1"/>
        </dgm:presLayoutVars>
      </dgm:prSet>
      <dgm:spPr/>
      <dgm:t>
        <a:bodyPr/>
        <a:lstStyle/>
        <a:p>
          <a:endParaRPr lang="es-EC"/>
        </a:p>
      </dgm:t>
    </dgm:pt>
    <dgm:pt modelId="{ECE9A1B8-915C-41DA-A8F3-AE220FB2006C}" type="pres">
      <dgm:prSet presAssocID="{4EA06A26-D3F6-4583-BFB1-8E02EEEAC84E}" presName="sibTrans" presStyleLbl="sibTrans2D1" presStyleIdx="0" presStyleCnt="2"/>
      <dgm:spPr/>
      <dgm:t>
        <a:bodyPr/>
        <a:lstStyle/>
        <a:p>
          <a:endParaRPr lang="es-EC"/>
        </a:p>
      </dgm:t>
    </dgm:pt>
    <dgm:pt modelId="{A554A18D-12E8-4324-823C-3E50C749EEAC}" type="pres">
      <dgm:prSet presAssocID="{4EA06A26-D3F6-4583-BFB1-8E02EEEAC84E}" presName="connectorText" presStyleLbl="sibTrans2D1" presStyleIdx="0" presStyleCnt="2"/>
      <dgm:spPr/>
      <dgm:t>
        <a:bodyPr/>
        <a:lstStyle/>
        <a:p>
          <a:endParaRPr lang="es-EC"/>
        </a:p>
      </dgm:t>
    </dgm:pt>
    <dgm:pt modelId="{9874B3DA-1530-4B89-8274-2249170DEC01}" type="pres">
      <dgm:prSet presAssocID="{DF0C44F2-8763-4ABC-8049-1985BD8E60B4}" presName="node" presStyleLbl="node1" presStyleIdx="1" presStyleCnt="3">
        <dgm:presLayoutVars>
          <dgm:bulletEnabled val="1"/>
        </dgm:presLayoutVars>
      </dgm:prSet>
      <dgm:spPr/>
      <dgm:t>
        <a:bodyPr/>
        <a:lstStyle/>
        <a:p>
          <a:endParaRPr lang="es-EC"/>
        </a:p>
      </dgm:t>
    </dgm:pt>
    <dgm:pt modelId="{8FC67C3E-4B78-4428-8FFB-D2CDB3E5349B}" type="pres">
      <dgm:prSet presAssocID="{62D1A4CB-2FFD-4249-8688-208879F54D52}" presName="sibTrans" presStyleLbl="sibTrans2D1" presStyleIdx="1" presStyleCnt="2"/>
      <dgm:spPr/>
      <dgm:t>
        <a:bodyPr/>
        <a:lstStyle/>
        <a:p>
          <a:endParaRPr lang="es-EC"/>
        </a:p>
      </dgm:t>
    </dgm:pt>
    <dgm:pt modelId="{34ECB65E-C15A-4264-8728-6A6515052C2C}" type="pres">
      <dgm:prSet presAssocID="{62D1A4CB-2FFD-4249-8688-208879F54D52}" presName="connectorText" presStyleLbl="sibTrans2D1" presStyleIdx="1" presStyleCnt="2"/>
      <dgm:spPr/>
      <dgm:t>
        <a:bodyPr/>
        <a:lstStyle/>
        <a:p>
          <a:endParaRPr lang="es-EC"/>
        </a:p>
      </dgm:t>
    </dgm:pt>
    <dgm:pt modelId="{F7FCE421-6C9B-40CF-AC71-0B406EC91738}" type="pres">
      <dgm:prSet presAssocID="{E6732AB0-4ABB-4147-9192-0F01B86E6205}" presName="node" presStyleLbl="node1" presStyleIdx="2" presStyleCnt="3">
        <dgm:presLayoutVars>
          <dgm:bulletEnabled val="1"/>
        </dgm:presLayoutVars>
      </dgm:prSet>
      <dgm:spPr/>
      <dgm:t>
        <a:bodyPr/>
        <a:lstStyle/>
        <a:p>
          <a:endParaRPr lang="es-EC"/>
        </a:p>
      </dgm:t>
    </dgm:pt>
  </dgm:ptLst>
  <dgm:cxnLst>
    <dgm:cxn modelId="{A7C06B8D-18AE-4D16-8B7B-6246C20E29EA}" type="presOf" srcId="{DF0C44F2-8763-4ABC-8049-1985BD8E60B4}" destId="{9874B3DA-1530-4B89-8274-2249170DEC01}" srcOrd="0" destOrd="0" presId="urn:microsoft.com/office/officeart/2005/8/layout/process1"/>
    <dgm:cxn modelId="{241881C7-AF82-4A1C-A0AE-08BD8E05E4FC}" srcId="{68C08C77-D5E5-4B96-86F0-E35AD16A393F}" destId="{02689F6B-B2B1-4F60-80FF-9AA1CCC339C0}" srcOrd="0" destOrd="0" parTransId="{DDDA7BAD-D96F-4E6A-B717-F017C29BA291}" sibTransId="{4EA06A26-D3F6-4583-BFB1-8E02EEEAC84E}"/>
    <dgm:cxn modelId="{6DDD1D37-DCC1-468F-9BE6-3B6C24CCE903}" type="presOf" srcId="{68C08C77-D5E5-4B96-86F0-E35AD16A393F}" destId="{E80C29AA-5007-43B3-B231-E51B3B533EFC}" srcOrd="0" destOrd="0" presId="urn:microsoft.com/office/officeart/2005/8/layout/process1"/>
    <dgm:cxn modelId="{23E72934-93F7-44F2-BAB7-43649AF77243}" type="presOf" srcId="{62D1A4CB-2FFD-4249-8688-208879F54D52}" destId="{34ECB65E-C15A-4264-8728-6A6515052C2C}" srcOrd="1" destOrd="0" presId="urn:microsoft.com/office/officeart/2005/8/layout/process1"/>
    <dgm:cxn modelId="{B92D97C4-AFB2-42FB-863B-B1D73D481668}" type="presOf" srcId="{4EA06A26-D3F6-4583-BFB1-8E02EEEAC84E}" destId="{ECE9A1B8-915C-41DA-A8F3-AE220FB2006C}" srcOrd="0" destOrd="0" presId="urn:microsoft.com/office/officeart/2005/8/layout/process1"/>
    <dgm:cxn modelId="{ADEFDCC5-9745-4682-BA6B-0AB88DA4179A}" srcId="{68C08C77-D5E5-4B96-86F0-E35AD16A393F}" destId="{E6732AB0-4ABB-4147-9192-0F01B86E6205}" srcOrd="2" destOrd="0" parTransId="{00A68ACA-07DC-4B3D-B991-9A288682B2B1}" sibTransId="{3E02E69D-FDF5-429C-B01C-68650DB46C07}"/>
    <dgm:cxn modelId="{8248C1FF-9C18-452F-892C-B03EC9BA2C25}" type="presOf" srcId="{E6732AB0-4ABB-4147-9192-0F01B86E6205}" destId="{F7FCE421-6C9B-40CF-AC71-0B406EC91738}" srcOrd="0" destOrd="0" presId="urn:microsoft.com/office/officeart/2005/8/layout/process1"/>
    <dgm:cxn modelId="{1933E7B1-CE48-4574-B637-F982B658C363}" type="presOf" srcId="{62D1A4CB-2FFD-4249-8688-208879F54D52}" destId="{8FC67C3E-4B78-4428-8FFB-D2CDB3E5349B}" srcOrd="0" destOrd="0" presId="urn:microsoft.com/office/officeart/2005/8/layout/process1"/>
    <dgm:cxn modelId="{F458D1F0-5180-402C-B7C5-BE1384EB4A99}" srcId="{68C08C77-D5E5-4B96-86F0-E35AD16A393F}" destId="{DF0C44F2-8763-4ABC-8049-1985BD8E60B4}" srcOrd="1" destOrd="0" parTransId="{FDEF6B9B-FF2D-4A69-9D17-FC3BC385694C}" sibTransId="{62D1A4CB-2FFD-4249-8688-208879F54D52}"/>
    <dgm:cxn modelId="{C22774CA-8164-4C91-BD24-CB3B3110BC4D}" type="presOf" srcId="{02689F6B-B2B1-4F60-80FF-9AA1CCC339C0}" destId="{3A5A6870-8F06-40FB-8104-B74EFA5214A8}" srcOrd="0" destOrd="0" presId="urn:microsoft.com/office/officeart/2005/8/layout/process1"/>
    <dgm:cxn modelId="{A76839FE-87A7-4D06-8E69-16092257AA6B}" type="presOf" srcId="{4EA06A26-D3F6-4583-BFB1-8E02EEEAC84E}" destId="{A554A18D-12E8-4324-823C-3E50C749EEAC}" srcOrd="1" destOrd="0" presId="urn:microsoft.com/office/officeart/2005/8/layout/process1"/>
    <dgm:cxn modelId="{3637E3CD-8A0E-4A19-8DE7-E58670A63E2D}" type="presParOf" srcId="{E80C29AA-5007-43B3-B231-E51B3B533EFC}" destId="{3A5A6870-8F06-40FB-8104-B74EFA5214A8}" srcOrd="0" destOrd="0" presId="urn:microsoft.com/office/officeart/2005/8/layout/process1"/>
    <dgm:cxn modelId="{34177AC2-EAA8-487D-A584-E94FAA7B3459}" type="presParOf" srcId="{E80C29AA-5007-43B3-B231-E51B3B533EFC}" destId="{ECE9A1B8-915C-41DA-A8F3-AE220FB2006C}" srcOrd="1" destOrd="0" presId="urn:microsoft.com/office/officeart/2005/8/layout/process1"/>
    <dgm:cxn modelId="{156E7711-9238-4B87-8C42-A7B1ABF184CD}" type="presParOf" srcId="{ECE9A1B8-915C-41DA-A8F3-AE220FB2006C}" destId="{A554A18D-12E8-4324-823C-3E50C749EEAC}" srcOrd="0" destOrd="0" presId="urn:microsoft.com/office/officeart/2005/8/layout/process1"/>
    <dgm:cxn modelId="{86882406-F3F5-412F-A9B5-6415961C54B0}" type="presParOf" srcId="{E80C29AA-5007-43B3-B231-E51B3B533EFC}" destId="{9874B3DA-1530-4B89-8274-2249170DEC01}" srcOrd="2" destOrd="0" presId="urn:microsoft.com/office/officeart/2005/8/layout/process1"/>
    <dgm:cxn modelId="{75842967-F915-41CE-92D1-8656F01AE1CF}" type="presParOf" srcId="{E80C29AA-5007-43B3-B231-E51B3B533EFC}" destId="{8FC67C3E-4B78-4428-8FFB-D2CDB3E5349B}" srcOrd="3" destOrd="0" presId="urn:microsoft.com/office/officeart/2005/8/layout/process1"/>
    <dgm:cxn modelId="{921565F5-2CD2-4E09-B948-A8FD1D809247}" type="presParOf" srcId="{8FC67C3E-4B78-4428-8FFB-D2CDB3E5349B}" destId="{34ECB65E-C15A-4264-8728-6A6515052C2C}" srcOrd="0" destOrd="0" presId="urn:microsoft.com/office/officeart/2005/8/layout/process1"/>
    <dgm:cxn modelId="{1F68F115-A524-473B-9EFF-6D089289C1AE}" type="presParOf" srcId="{E80C29AA-5007-43B3-B231-E51B3B533EFC}" destId="{F7FCE421-6C9B-40CF-AC71-0B406EC91738}"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8C08C77-D5E5-4B96-86F0-E35AD16A393F}" type="doc">
      <dgm:prSet loTypeId="urn:microsoft.com/office/officeart/2005/8/layout/process1" loCatId="process" qsTypeId="urn:microsoft.com/office/officeart/2005/8/quickstyle/simple1" qsCatId="simple" csTypeId="urn:microsoft.com/office/officeart/2005/8/colors/accent1_2" csCatId="accent1" phldr="1"/>
      <dgm:spPr/>
    </dgm:pt>
    <dgm:pt modelId="{02689F6B-B2B1-4F60-80FF-9AA1CCC339C0}">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POLÍTICA:</a:t>
          </a:r>
        </a:p>
        <a:p>
          <a:r>
            <a:rPr lang="es-EC" sz="1200">
              <a:latin typeface="Arial" pitchFamily="34" charset="0"/>
              <a:cs typeface="Arial" pitchFamily="34" charset="0"/>
            </a:rPr>
            <a:t>Reducir los Riesgos Físicos</a:t>
          </a:r>
        </a:p>
      </dgm:t>
    </dgm:pt>
    <dgm:pt modelId="{DDDA7BAD-D96F-4E6A-B717-F017C29BA291}" type="parTrans" cxnId="{241881C7-AF82-4A1C-A0AE-08BD8E05E4FC}">
      <dgm:prSet/>
      <dgm:spPr/>
      <dgm:t>
        <a:bodyPr/>
        <a:lstStyle/>
        <a:p>
          <a:endParaRPr lang="es-EC"/>
        </a:p>
      </dgm:t>
    </dgm:pt>
    <dgm:pt modelId="{4EA06A26-D3F6-4583-BFB1-8E02EEEAC84E}" type="sibTrans" cxnId="{241881C7-AF82-4A1C-A0AE-08BD8E05E4FC}">
      <dgm:prSet/>
      <dgm:spPr/>
      <dgm:t>
        <a:bodyPr/>
        <a:lstStyle/>
        <a:p>
          <a:endParaRPr lang="es-EC"/>
        </a:p>
      </dgm:t>
    </dgm:pt>
    <dgm:pt modelId="{DF0C44F2-8763-4ABC-8049-1985BD8E60B4}">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dirty="0">
              <a:latin typeface="Arial" pitchFamily="34" charset="0"/>
              <a:cs typeface="Arial" pitchFamily="34" charset="0"/>
            </a:rPr>
            <a:t>OBJETIVO:</a:t>
          </a:r>
        </a:p>
        <a:p>
          <a:r>
            <a:rPr lang="es-EC" sz="1200" dirty="0">
              <a:latin typeface="Arial" pitchFamily="34" charset="0"/>
              <a:cs typeface="Arial" pitchFamily="34" charset="0"/>
            </a:rPr>
            <a:t>Disminuir la exposición a ruido</a:t>
          </a:r>
        </a:p>
      </dgm:t>
    </dgm:pt>
    <dgm:pt modelId="{FDEF6B9B-FF2D-4A69-9D17-FC3BC385694C}" type="parTrans" cxnId="{F458D1F0-5180-402C-B7C5-BE1384EB4A99}">
      <dgm:prSet/>
      <dgm:spPr/>
      <dgm:t>
        <a:bodyPr/>
        <a:lstStyle/>
        <a:p>
          <a:endParaRPr lang="es-EC"/>
        </a:p>
      </dgm:t>
    </dgm:pt>
    <dgm:pt modelId="{62D1A4CB-2FFD-4249-8688-208879F54D52}" type="sibTrans" cxnId="{F458D1F0-5180-402C-B7C5-BE1384EB4A99}">
      <dgm:prSet/>
      <dgm:spPr/>
      <dgm:t>
        <a:bodyPr/>
        <a:lstStyle/>
        <a:p>
          <a:endParaRPr lang="es-EC"/>
        </a:p>
      </dgm:t>
    </dgm:pt>
    <dgm:pt modelId="{E6732AB0-4ABB-4147-9192-0F01B86E6205}">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METAS:</a:t>
          </a:r>
        </a:p>
        <a:p>
          <a:r>
            <a:rPr lang="es-EC" sz="1200">
              <a:latin typeface="Arial" pitchFamily="34" charset="0"/>
              <a:cs typeface="Arial" pitchFamily="34" charset="0"/>
            </a:rPr>
            <a:t>Disminuir el 95% la exposición a ruido en el Aula de Taller de Mecánica y Bodegas en 3 meses</a:t>
          </a:r>
        </a:p>
      </dgm:t>
    </dgm:pt>
    <dgm:pt modelId="{00A68ACA-07DC-4B3D-B991-9A288682B2B1}" type="parTrans" cxnId="{ADEFDCC5-9745-4682-BA6B-0AB88DA4179A}">
      <dgm:prSet/>
      <dgm:spPr/>
      <dgm:t>
        <a:bodyPr/>
        <a:lstStyle/>
        <a:p>
          <a:endParaRPr lang="es-EC"/>
        </a:p>
      </dgm:t>
    </dgm:pt>
    <dgm:pt modelId="{3E02E69D-FDF5-429C-B01C-68650DB46C07}" type="sibTrans" cxnId="{ADEFDCC5-9745-4682-BA6B-0AB88DA4179A}">
      <dgm:prSet/>
      <dgm:spPr/>
      <dgm:t>
        <a:bodyPr/>
        <a:lstStyle/>
        <a:p>
          <a:endParaRPr lang="es-EC"/>
        </a:p>
      </dgm:t>
    </dgm:pt>
    <dgm:pt modelId="{E80C29AA-5007-43B3-B231-E51B3B533EFC}" type="pres">
      <dgm:prSet presAssocID="{68C08C77-D5E5-4B96-86F0-E35AD16A393F}" presName="Name0" presStyleCnt="0">
        <dgm:presLayoutVars>
          <dgm:dir/>
          <dgm:resizeHandles val="exact"/>
        </dgm:presLayoutVars>
      </dgm:prSet>
      <dgm:spPr/>
    </dgm:pt>
    <dgm:pt modelId="{3A5A6870-8F06-40FB-8104-B74EFA5214A8}" type="pres">
      <dgm:prSet presAssocID="{02689F6B-B2B1-4F60-80FF-9AA1CCC339C0}" presName="node" presStyleLbl="node1" presStyleIdx="0" presStyleCnt="3">
        <dgm:presLayoutVars>
          <dgm:bulletEnabled val="1"/>
        </dgm:presLayoutVars>
      </dgm:prSet>
      <dgm:spPr/>
      <dgm:t>
        <a:bodyPr/>
        <a:lstStyle/>
        <a:p>
          <a:endParaRPr lang="es-EC"/>
        </a:p>
      </dgm:t>
    </dgm:pt>
    <dgm:pt modelId="{ECE9A1B8-915C-41DA-A8F3-AE220FB2006C}" type="pres">
      <dgm:prSet presAssocID="{4EA06A26-D3F6-4583-BFB1-8E02EEEAC84E}" presName="sibTrans" presStyleLbl="sibTrans2D1" presStyleIdx="0" presStyleCnt="2"/>
      <dgm:spPr/>
      <dgm:t>
        <a:bodyPr/>
        <a:lstStyle/>
        <a:p>
          <a:endParaRPr lang="es-EC"/>
        </a:p>
      </dgm:t>
    </dgm:pt>
    <dgm:pt modelId="{A554A18D-12E8-4324-823C-3E50C749EEAC}" type="pres">
      <dgm:prSet presAssocID="{4EA06A26-D3F6-4583-BFB1-8E02EEEAC84E}" presName="connectorText" presStyleLbl="sibTrans2D1" presStyleIdx="0" presStyleCnt="2"/>
      <dgm:spPr/>
      <dgm:t>
        <a:bodyPr/>
        <a:lstStyle/>
        <a:p>
          <a:endParaRPr lang="es-EC"/>
        </a:p>
      </dgm:t>
    </dgm:pt>
    <dgm:pt modelId="{9874B3DA-1530-4B89-8274-2249170DEC01}" type="pres">
      <dgm:prSet presAssocID="{DF0C44F2-8763-4ABC-8049-1985BD8E60B4}" presName="node" presStyleLbl="node1" presStyleIdx="1" presStyleCnt="3">
        <dgm:presLayoutVars>
          <dgm:bulletEnabled val="1"/>
        </dgm:presLayoutVars>
      </dgm:prSet>
      <dgm:spPr/>
      <dgm:t>
        <a:bodyPr/>
        <a:lstStyle/>
        <a:p>
          <a:endParaRPr lang="es-EC"/>
        </a:p>
      </dgm:t>
    </dgm:pt>
    <dgm:pt modelId="{8FC67C3E-4B78-4428-8FFB-D2CDB3E5349B}" type="pres">
      <dgm:prSet presAssocID="{62D1A4CB-2FFD-4249-8688-208879F54D52}" presName="sibTrans" presStyleLbl="sibTrans2D1" presStyleIdx="1" presStyleCnt="2"/>
      <dgm:spPr/>
      <dgm:t>
        <a:bodyPr/>
        <a:lstStyle/>
        <a:p>
          <a:endParaRPr lang="es-EC"/>
        </a:p>
      </dgm:t>
    </dgm:pt>
    <dgm:pt modelId="{34ECB65E-C15A-4264-8728-6A6515052C2C}" type="pres">
      <dgm:prSet presAssocID="{62D1A4CB-2FFD-4249-8688-208879F54D52}" presName="connectorText" presStyleLbl="sibTrans2D1" presStyleIdx="1" presStyleCnt="2"/>
      <dgm:spPr/>
      <dgm:t>
        <a:bodyPr/>
        <a:lstStyle/>
        <a:p>
          <a:endParaRPr lang="es-EC"/>
        </a:p>
      </dgm:t>
    </dgm:pt>
    <dgm:pt modelId="{F7FCE421-6C9B-40CF-AC71-0B406EC91738}" type="pres">
      <dgm:prSet presAssocID="{E6732AB0-4ABB-4147-9192-0F01B86E6205}" presName="node" presStyleLbl="node1" presStyleIdx="2" presStyleCnt="3">
        <dgm:presLayoutVars>
          <dgm:bulletEnabled val="1"/>
        </dgm:presLayoutVars>
      </dgm:prSet>
      <dgm:spPr/>
      <dgm:t>
        <a:bodyPr/>
        <a:lstStyle/>
        <a:p>
          <a:endParaRPr lang="es-EC"/>
        </a:p>
      </dgm:t>
    </dgm:pt>
  </dgm:ptLst>
  <dgm:cxnLst>
    <dgm:cxn modelId="{241881C7-AF82-4A1C-A0AE-08BD8E05E4FC}" srcId="{68C08C77-D5E5-4B96-86F0-E35AD16A393F}" destId="{02689F6B-B2B1-4F60-80FF-9AA1CCC339C0}" srcOrd="0" destOrd="0" parTransId="{DDDA7BAD-D96F-4E6A-B717-F017C29BA291}" sibTransId="{4EA06A26-D3F6-4583-BFB1-8E02EEEAC84E}"/>
    <dgm:cxn modelId="{0A797D4A-F6B4-4368-933F-FD4D715595E1}" type="presOf" srcId="{E6732AB0-4ABB-4147-9192-0F01B86E6205}" destId="{F7FCE421-6C9B-40CF-AC71-0B406EC91738}" srcOrd="0" destOrd="0" presId="urn:microsoft.com/office/officeart/2005/8/layout/process1"/>
    <dgm:cxn modelId="{ADEFDCC5-9745-4682-BA6B-0AB88DA4179A}" srcId="{68C08C77-D5E5-4B96-86F0-E35AD16A393F}" destId="{E6732AB0-4ABB-4147-9192-0F01B86E6205}" srcOrd="2" destOrd="0" parTransId="{00A68ACA-07DC-4B3D-B991-9A288682B2B1}" sibTransId="{3E02E69D-FDF5-429C-B01C-68650DB46C07}"/>
    <dgm:cxn modelId="{E772450F-CE3C-4057-8EE2-6A11084F3C99}" type="presOf" srcId="{68C08C77-D5E5-4B96-86F0-E35AD16A393F}" destId="{E80C29AA-5007-43B3-B231-E51B3B533EFC}" srcOrd="0" destOrd="0" presId="urn:microsoft.com/office/officeart/2005/8/layout/process1"/>
    <dgm:cxn modelId="{F9A52961-6F79-4AB1-8631-AF0E3A144B54}" type="presOf" srcId="{02689F6B-B2B1-4F60-80FF-9AA1CCC339C0}" destId="{3A5A6870-8F06-40FB-8104-B74EFA5214A8}" srcOrd="0" destOrd="0" presId="urn:microsoft.com/office/officeart/2005/8/layout/process1"/>
    <dgm:cxn modelId="{F458D1F0-5180-402C-B7C5-BE1384EB4A99}" srcId="{68C08C77-D5E5-4B96-86F0-E35AD16A393F}" destId="{DF0C44F2-8763-4ABC-8049-1985BD8E60B4}" srcOrd="1" destOrd="0" parTransId="{FDEF6B9B-FF2D-4A69-9D17-FC3BC385694C}" sibTransId="{62D1A4CB-2FFD-4249-8688-208879F54D52}"/>
    <dgm:cxn modelId="{18E7A59B-B5D2-479F-B9E8-09E18328100C}" type="presOf" srcId="{62D1A4CB-2FFD-4249-8688-208879F54D52}" destId="{8FC67C3E-4B78-4428-8FFB-D2CDB3E5349B}" srcOrd="0" destOrd="0" presId="urn:microsoft.com/office/officeart/2005/8/layout/process1"/>
    <dgm:cxn modelId="{268B5D4D-AD2D-4DE9-B7AC-65FB390C3017}" type="presOf" srcId="{62D1A4CB-2FFD-4249-8688-208879F54D52}" destId="{34ECB65E-C15A-4264-8728-6A6515052C2C}" srcOrd="1" destOrd="0" presId="urn:microsoft.com/office/officeart/2005/8/layout/process1"/>
    <dgm:cxn modelId="{7657B64D-8B4B-43CD-8B08-DF88EFAB9B27}" type="presOf" srcId="{4EA06A26-D3F6-4583-BFB1-8E02EEEAC84E}" destId="{ECE9A1B8-915C-41DA-A8F3-AE220FB2006C}" srcOrd="0" destOrd="0" presId="urn:microsoft.com/office/officeart/2005/8/layout/process1"/>
    <dgm:cxn modelId="{417C6C85-9D61-403C-9B73-E931C819FF8E}" type="presOf" srcId="{DF0C44F2-8763-4ABC-8049-1985BD8E60B4}" destId="{9874B3DA-1530-4B89-8274-2249170DEC01}" srcOrd="0" destOrd="0" presId="urn:microsoft.com/office/officeart/2005/8/layout/process1"/>
    <dgm:cxn modelId="{937A2532-E6EE-407E-8E5C-8C2DD4646AD7}" type="presOf" srcId="{4EA06A26-D3F6-4583-BFB1-8E02EEEAC84E}" destId="{A554A18D-12E8-4324-823C-3E50C749EEAC}" srcOrd="1" destOrd="0" presId="urn:microsoft.com/office/officeart/2005/8/layout/process1"/>
    <dgm:cxn modelId="{E89EDCD3-5A80-4836-95D5-9CC1AC2F837F}" type="presParOf" srcId="{E80C29AA-5007-43B3-B231-E51B3B533EFC}" destId="{3A5A6870-8F06-40FB-8104-B74EFA5214A8}" srcOrd="0" destOrd="0" presId="urn:microsoft.com/office/officeart/2005/8/layout/process1"/>
    <dgm:cxn modelId="{7C50134F-7BBC-40F7-A7A4-75B593473989}" type="presParOf" srcId="{E80C29AA-5007-43B3-B231-E51B3B533EFC}" destId="{ECE9A1B8-915C-41DA-A8F3-AE220FB2006C}" srcOrd="1" destOrd="0" presId="urn:microsoft.com/office/officeart/2005/8/layout/process1"/>
    <dgm:cxn modelId="{26EC9E3A-2850-49B1-BA7A-E6B52CC35BBB}" type="presParOf" srcId="{ECE9A1B8-915C-41DA-A8F3-AE220FB2006C}" destId="{A554A18D-12E8-4324-823C-3E50C749EEAC}" srcOrd="0" destOrd="0" presId="urn:microsoft.com/office/officeart/2005/8/layout/process1"/>
    <dgm:cxn modelId="{091490AD-2C07-4BAF-9FB9-08F6CDA6DC95}" type="presParOf" srcId="{E80C29AA-5007-43B3-B231-E51B3B533EFC}" destId="{9874B3DA-1530-4B89-8274-2249170DEC01}" srcOrd="2" destOrd="0" presId="urn:microsoft.com/office/officeart/2005/8/layout/process1"/>
    <dgm:cxn modelId="{2BEB01F8-A664-444B-AB9D-ED1488EC7691}" type="presParOf" srcId="{E80C29AA-5007-43B3-B231-E51B3B533EFC}" destId="{8FC67C3E-4B78-4428-8FFB-D2CDB3E5349B}" srcOrd="3" destOrd="0" presId="urn:microsoft.com/office/officeart/2005/8/layout/process1"/>
    <dgm:cxn modelId="{39A27547-1F6C-4683-96FD-E5898FFCF649}" type="presParOf" srcId="{8FC67C3E-4B78-4428-8FFB-D2CDB3E5349B}" destId="{34ECB65E-C15A-4264-8728-6A6515052C2C}" srcOrd="0" destOrd="0" presId="urn:microsoft.com/office/officeart/2005/8/layout/process1"/>
    <dgm:cxn modelId="{DD5BAA47-F4C4-4EE9-AF4C-747C1676537E}" type="presParOf" srcId="{E80C29AA-5007-43B3-B231-E51B3B533EFC}" destId="{F7FCE421-6C9B-40CF-AC71-0B406EC91738}" srcOrd="4"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8C08C77-D5E5-4B96-86F0-E35AD16A393F}" type="doc">
      <dgm:prSet loTypeId="urn:microsoft.com/office/officeart/2005/8/layout/process1" loCatId="process" qsTypeId="urn:microsoft.com/office/officeart/2005/8/quickstyle/simple1" qsCatId="simple" csTypeId="urn:microsoft.com/office/officeart/2005/8/colors/accent1_2" csCatId="accent1" phldr="1"/>
      <dgm:spPr/>
    </dgm:pt>
    <dgm:pt modelId="{02689F6B-B2B1-4F60-80FF-9AA1CCC339C0}">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POLÍTICA:</a:t>
          </a:r>
        </a:p>
        <a:p>
          <a:r>
            <a:rPr lang="es-EC" sz="1200">
              <a:latin typeface="Arial" pitchFamily="34" charset="0"/>
              <a:cs typeface="Arial" pitchFamily="34" charset="0"/>
            </a:rPr>
            <a:t>Reducir los Riesgos Físicos</a:t>
          </a:r>
        </a:p>
      </dgm:t>
    </dgm:pt>
    <dgm:pt modelId="{DDDA7BAD-D96F-4E6A-B717-F017C29BA291}" type="parTrans" cxnId="{241881C7-AF82-4A1C-A0AE-08BD8E05E4FC}">
      <dgm:prSet/>
      <dgm:spPr/>
      <dgm:t>
        <a:bodyPr/>
        <a:lstStyle/>
        <a:p>
          <a:endParaRPr lang="es-EC"/>
        </a:p>
      </dgm:t>
    </dgm:pt>
    <dgm:pt modelId="{4EA06A26-D3F6-4583-BFB1-8E02EEEAC84E}" type="sibTrans" cxnId="{241881C7-AF82-4A1C-A0AE-08BD8E05E4FC}">
      <dgm:prSet/>
      <dgm:spPr/>
      <dgm:t>
        <a:bodyPr/>
        <a:lstStyle/>
        <a:p>
          <a:endParaRPr lang="es-EC"/>
        </a:p>
      </dgm:t>
    </dgm:pt>
    <dgm:pt modelId="{DF0C44F2-8763-4ABC-8049-1985BD8E60B4}">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dirty="0">
              <a:latin typeface="Arial" pitchFamily="34" charset="0"/>
              <a:cs typeface="Arial" pitchFamily="34" charset="0"/>
            </a:rPr>
            <a:t>OBJETIVO:</a:t>
          </a:r>
        </a:p>
        <a:p>
          <a:r>
            <a:rPr lang="es-EC" sz="1200" dirty="0">
              <a:latin typeface="Arial" pitchFamily="34" charset="0"/>
              <a:cs typeface="Arial" pitchFamily="34" charset="0"/>
            </a:rPr>
            <a:t>Disminuir la exposición a temperaturas elevadas</a:t>
          </a:r>
        </a:p>
      </dgm:t>
    </dgm:pt>
    <dgm:pt modelId="{FDEF6B9B-FF2D-4A69-9D17-FC3BC385694C}" type="parTrans" cxnId="{F458D1F0-5180-402C-B7C5-BE1384EB4A99}">
      <dgm:prSet/>
      <dgm:spPr/>
      <dgm:t>
        <a:bodyPr/>
        <a:lstStyle/>
        <a:p>
          <a:endParaRPr lang="es-EC"/>
        </a:p>
      </dgm:t>
    </dgm:pt>
    <dgm:pt modelId="{62D1A4CB-2FFD-4249-8688-208879F54D52}" type="sibTrans" cxnId="{F458D1F0-5180-402C-B7C5-BE1384EB4A99}">
      <dgm:prSet/>
      <dgm:spPr/>
      <dgm:t>
        <a:bodyPr/>
        <a:lstStyle/>
        <a:p>
          <a:endParaRPr lang="es-EC"/>
        </a:p>
      </dgm:t>
    </dgm:pt>
    <dgm:pt modelId="{E6732AB0-4ABB-4147-9192-0F01B86E6205}">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METAS:</a:t>
          </a:r>
        </a:p>
        <a:p>
          <a:r>
            <a:rPr lang="es-EC" sz="1200">
              <a:latin typeface="Arial" pitchFamily="34" charset="0"/>
              <a:cs typeface="Arial" pitchFamily="34" charset="0"/>
            </a:rPr>
            <a:t>Disminuir el 95% la exposición a temperaturas elevadas el Aula de Taller de Mecánica en 3 meses</a:t>
          </a:r>
        </a:p>
      </dgm:t>
    </dgm:pt>
    <dgm:pt modelId="{00A68ACA-07DC-4B3D-B991-9A288682B2B1}" type="parTrans" cxnId="{ADEFDCC5-9745-4682-BA6B-0AB88DA4179A}">
      <dgm:prSet/>
      <dgm:spPr/>
      <dgm:t>
        <a:bodyPr/>
        <a:lstStyle/>
        <a:p>
          <a:endParaRPr lang="es-EC"/>
        </a:p>
      </dgm:t>
    </dgm:pt>
    <dgm:pt modelId="{3E02E69D-FDF5-429C-B01C-68650DB46C07}" type="sibTrans" cxnId="{ADEFDCC5-9745-4682-BA6B-0AB88DA4179A}">
      <dgm:prSet/>
      <dgm:spPr/>
      <dgm:t>
        <a:bodyPr/>
        <a:lstStyle/>
        <a:p>
          <a:endParaRPr lang="es-EC"/>
        </a:p>
      </dgm:t>
    </dgm:pt>
    <dgm:pt modelId="{E80C29AA-5007-43B3-B231-E51B3B533EFC}" type="pres">
      <dgm:prSet presAssocID="{68C08C77-D5E5-4B96-86F0-E35AD16A393F}" presName="Name0" presStyleCnt="0">
        <dgm:presLayoutVars>
          <dgm:dir/>
          <dgm:resizeHandles val="exact"/>
        </dgm:presLayoutVars>
      </dgm:prSet>
      <dgm:spPr/>
    </dgm:pt>
    <dgm:pt modelId="{3A5A6870-8F06-40FB-8104-B74EFA5214A8}" type="pres">
      <dgm:prSet presAssocID="{02689F6B-B2B1-4F60-80FF-9AA1CCC339C0}" presName="node" presStyleLbl="node1" presStyleIdx="0" presStyleCnt="3">
        <dgm:presLayoutVars>
          <dgm:bulletEnabled val="1"/>
        </dgm:presLayoutVars>
      </dgm:prSet>
      <dgm:spPr/>
      <dgm:t>
        <a:bodyPr/>
        <a:lstStyle/>
        <a:p>
          <a:endParaRPr lang="es-EC"/>
        </a:p>
      </dgm:t>
    </dgm:pt>
    <dgm:pt modelId="{ECE9A1B8-915C-41DA-A8F3-AE220FB2006C}" type="pres">
      <dgm:prSet presAssocID="{4EA06A26-D3F6-4583-BFB1-8E02EEEAC84E}" presName="sibTrans" presStyleLbl="sibTrans2D1" presStyleIdx="0" presStyleCnt="2"/>
      <dgm:spPr/>
      <dgm:t>
        <a:bodyPr/>
        <a:lstStyle/>
        <a:p>
          <a:endParaRPr lang="es-EC"/>
        </a:p>
      </dgm:t>
    </dgm:pt>
    <dgm:pt modelId="{A554A18D-12E8-4324-823C-3E50C749EEAC}" type="pres">
      <dgm:prSet presAssocID="{4EA06A26-D3F6-4583-BFB1-8E02EEEAC84E}" presName="connectorText" presStyleLbl="sibTrans2D1" presStyleIdx="0" presStyleCnt="2"/>
      <dgm:spPr/>
      <dgm:t>
        <a:bodyPr/>
        <a:lstStyle/>
        <a:p>
          <a:endParaRPr lang="es-EC"/>
        </a:p>
      </dgm:t>
    </dgm:pt>
    <dgm:pt modelId="{9874B3DA-1530-4B89-8274-2249170DEC01}" type="pres">
      <dgm:prSet presAssocID="{DF0C44F2-8763-4ABC-8049-1985BD8E60B4}" presName="node" presStyleLbl="node1" presStyleIdx="1" presStyleCnt="3">
        <dgm:presLayoutVars>
          <dgm:bulletEnabled val="1"/>
        </dgm:presLayoutVars>
      </dgm:prSet>
      <dgm:spPr/>
      <dgm:t>
        <a:bodyPr/>
        <a:lstStyle/>
        <a:p>
          <a:endParaRPr lang="es-EC"/>
        </a:p>
      </dgm:t>
    </dgm:pt>
    <dgm:pt modelId="{8FC67C3E-4B78-4428-8FFB-D2CDB3E5349B}" type="pres">
      <dgm:prSet presAssocID="{62D1A4CB-2FFD-4249-8688-208879F54D52}" presName="sibTrans" presStyleLbl="sibTrans2D1" presStyleIdx="1" presStyleCnt="2"/>
      <dgm:spPr/>
      <dgm:t>
        <a:bodyPr/>
        <a:lstStyle/>
        <a:p>
          <a:endParaRPr lang="es-EC"/>
        </a:p>
      </dgm:t>
    </dgm:pt>
    <dgm:pt modelId="{34ECB65E-C15A-4264-8728-6A6515052C2C}" type="pres">
      <dgm:prSet presAssocID="{62D1A4CB-2FFD-4249-8688-208879F54D52}" presName="connectorText" presStyleLbl="sibTrans2D1" presStyleIdx="1" presStyleCnt="2"/>
      <dgm:spPr/>
      <dgm:t>
        <a:bodyPr/>
        <a:lstStyle/>
        <a:p>
          <a:endParaRPr lang="es-EC"/>
        </a:p>
      </dgm:t>
    </dgm:pt>
    <dgm:pt modelId="{F7FCE421-6C9B-40CF-AC71-0B406EC91738}" type="pres">
      <dgm:prSet presAssocID="{E6732AB0-4ABB-4147-9192-0F01B86E6205}" presName="node" presStyleLbl="node1" presStyleIdx="2" presStyleCnt="3">
        <dgm:presLayoutVars>
          <dgm:bulletEnabled val="1"/>
        </dgm:presLayoutVars>
      </dgm:prSet>
      <dgm:spPr/>
      <dgm:t>
        <a:bodyPr/>
        <a:lstStyle/>
        <a:p>
          <a:endParaRPr lang="es-EC"/>
        </a:p>
      </dgm:t>
    </dgm:pt>
  </dgm:ptLst>
  <dgm:cxnLst>
    <dgm:cxn modelId="{B730D55B-F02D-45DF-86B2-500C06B1ED41}" type="presOf" srcId="{4EA06A26-D3F6-4583-BFB1-8E02EEEAC84E}" destId="{ECE9A1B8-915C-41DA-A8F3-AE220FB2006C}" srcOrd="0" destOrd="0" presId="urn:microsoft.com/office/officeart/2005/8/layout/process1"/>
    <dgm:cxn modelId="{241881C7-AF82-4A1C-A0AE-08BD8E05E4FC}" srcId="{68C08C77-D5E5-4B96-86F0-E35AD16A393F}" destId="{02689F6B-B2B1-4F60-80FF-9AA1CCC339C0}" srcOrd="0" destOrd="0" parTransId="{DDDA7BAD-D96F-4E6A-B717-F017C29BA291}" sibTransId="{4EA06A26-D3F6-4583-BFB1-8E02EEEAC84E}"/>
    <dgm:cxn modelId="{ADEFDCC5-9745-4682-BA6B-0AB88DA4179A}" srcId="{68C08C77-D5E5-4B96-86F0-E35AD16A393F}" destId="{E6732AB0-4ABB-4147-9192-0F01B86E6205}" srcOrd="2" destOrd="0" parTransId="{00A68ACA-07DC-4B3D-B991-9A288682B2B1}" sibTransId="{3E02E69D-FDF5-429C-B01C-68650DB46C07}"/>
    <dgm:cxn modelId="{1B32C9F1-A8A7-4034-B898-E1342DA1A6B7}" type="presOf" srcId="{02689F6B-B2B1-4F60-80FF-9AA1CCC339C0}" destId="{3A5A6870-8F06-40FB-8104-B74EFA5214A8}" srcOrd="0" destOrd="0" presId="urn:microsoft.com/office/officeart/2005/8/layout/process1"/>
    <dgm:cxn modelId="{F458D1F0-5180-402C-B7C5-BE1384EB4A99}" srcId="{68C08C77-D5E5-4B96-86F0-E35AD16A393F}" destId="{DF0C44F2-8763-4ABC-8049-1985BD8E60B4}" srcOrd="1" destOrd="0" parTransId="{FDEF6B9B-FF2D-4A69-9D17-FC3BC385694C}" sibTransId="{62D1A4CB-2FFD-4249-8688-208879F54D52}"/>
    <dgm:cxn modelId="{3F50B8E2-6E6F-42C5-9205-36720E874245}" type="presOf" srcId="{62D1A4CB-2FFD-4249-8688-208879F54D52}" destId="{34ECB65E-C15A-4264-8728-6A6515052C2C}" srcOrd="1" destOrd="0" presId="urn:microsoft.com/office/officeart/2005/8/layout/process1"/>
    <dgm:cxn modelId="{945239DB-2442-4D1A-ADED-83EE86D05E82}" type="presOf" srcId="{4EA06A26-D3F6-4583-BFB1-8E02EEEAC84E}" destId="{A554A18D-12E8-4324-823C-3E50C749EEAC}" srcOrd="1" destOrd="0" presId="urn:microsoft.com/office/officeart/2005/8/layout/process1"/>
    <dgm:cxn modelId="{A243BE6D-B2C2-4B32-B011-52FDBE1F27B3}" type="presOf" srcId="{E6732AB0-4ABB-4147-9192-0F01B86E6205}" destId="{F7FCE421-6C9B-40CF-AC71-0B406EC91738}" srcOrd="0" destOrd="0" presId="urn:microsoft.com/office/officeart/2005/8/layout/process1"/>
    <dgm:cxn modelId="{5F4330F8-0D89-4D7A-BC4F-D2E0F1732429}" type="presOf" srcId="{68C08C77-D5E5-4B96-86F0-E35AD16A393F}" destId="{E80C29AA-5007-43B3-B231-E51B3B533EFC}" srcOrd="0" destOrd="0" presId="urn:microsoft.com/office/officeart/2005/8/layout/process1"/>
    <dgm:cxn modelId="{B52B7C20-880D-46FA-8CAB-3DE36C69B981}" type="presOf" srcId="{DF0C44F2-8763-4ABC-8049-1985BD8E60B4}" destId="{9874B3DA-1530-4B89-8274-2249170DEC01}" srcOrd="0" destOrd="0" presId="urn:microsoft.com/office/officeart/2005/8/layout/process1"/>
    <dgm:cxn modelId="{9C0A04B3-BB5C-4FB5-8081-433034CB01B2}" type="presOf" srcId="{62D1A4CB-2FFD-4249-8688-208879F54D52}" destId="{8FC67C3E-4B78-4428-8FFB-D2CDB3E5349B}" srcOrd="0" destOrd="0" presId="urn:microsoft.com/office/officeart/2005/8/layout/process1"/>
    <dgm:cxn modelId="{C6FE943F-5296-404C-A75E-48AFB84E9D33}" type="presParOf" srcId="{E80C29AA-5007-43B3-B231-E51B3B533EFC}" destId="{3A5A6870-8F06-40FB-8104-B74EFA5214A8}" srcOrd="0" destOrd="0" presId="urn:microsoft.com/office/officeart/2005/8/layout/process1"/>
    <dgm:cxn modelId="{4288A4F1-9A8D-49D7-AC1A-7CB338D2C957}" type="presParOf" srcId="{E80C29AA-5007-43B3-B231-E51B3B533EFC}" destId="{ECE9A1B8-915C-41DA-A8F3-AE220FB2006C}" srcOrd="1" destOrd="0" presId="urn:microsoft.com/office/officeart/2005/8/layout/process1"/>
    <dgm:cxn modelId="{1434341F-7EA4-420D-AAF7-753B511389D2}" type="presParOf" srcId="{ECE9A1B8-915C-41DA-A8F3-AE220FB2006C}" destId="{A554A18D-12E8-4324-823C-3E50C749EEAC}" srcOrd="0" destOrd="0" presId="urn:microsoft.com/office/officeart/2005/8/layout/process1"/>
    <dgm:cxn modelId="{9918C85B-2DF1-49AC-A914-733E30C04F05}" type="presParOf" srcId="{E80C29AA-5007-43B3-B231-E51B3B533EFC}" destId="{9874B3DA-1530-4B89-8274-2249170DEC01}" srcOrd="2" destOrd="0" presId="urn:microsoft.com/office/officeart/2005/8/layout/process1"/>
    <dgm:cxn modelId="{6AFFD876-F56D-4303-910F-3A8CF863D541}" type="presParOf" srcId="{E80C29AA-5007-43B3-B231-E51B3B533EFC}" destId="{8FC67C3E-4B78-4428-8FFB-D2CDB3E5349B}" srcOrd="3" destOrd="0" presId="urn:microsoft.com/office/officeart/2005/8/layout/process1"/>
    <dgm:cxn modelId="{78BA7AAA-2020-4B4F-8273-0250FF9E01C5}" type="presParOf" srcId="{8FC67C3E-4B78-4428-8FFB-D2CDB3E5349B}" destId="{34ECB65E-C15A-4264-8728-6A6515052C2C}" srcOrd="0" destOrd="0" presId="urn:microsoft.com/office/officeart/2005/8/layout/process1"/>
    <dgm:cxn modelId="{143D943D-D637-4085-A810-CDA41DA799CD}" type="presParOf" srcId="{E80C29AA-5007-43B3-B231-E51B3B533EFC}" destId="{F7FCE421-6C9B-40CF-AC71-0B406EC91738}" srcOrd="4" destOrd="0" presId="urn:microsoft.com/office/officeart/2005/8/layout/process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8C08C77-D5E5-4B96-86F0-E35AD16A393F}" type="doc">
      <dgm:prSet loTypeId="urn:microsoft.com/office/officeart/2005/8/layout/process1" loCatId="process" qsTypeId="urn:microsoft.com/office/officeart/2005/8/quickstyle/simple1" qsCatId="simple" csTypeId="urn:microsoft.com/office/officeart/2005/8/colors/accent1_2" csCatId="accent1" phldr="1"/>
      <dgm:spPr/>
    </dgm:pt>
    <dgm:pt modelId="{02689F6B-B2B1-4F60-80FF-9AA1CCC339C0}">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POLÍTICA:</a:t>
          </a:r>
        </a:p>
        <a:p>
          <a:r>
            <a:rPr lang="es-EC" sz="1200">
              <a:latin typeface="Arial" pitchFamily="34" charset="0"/>
              <a:cs typeface="Arial" pitchFamily="34" charset="0"/>
            </a:rPr>
            <a:t>Reducir los Riesgos Físicos</a:t>
          </a:r>
        </a:p>
      </dgm:t>
    </dgm:pt>
    <dgm:pt modelId="{DDDA7BAD-D96F-4E6A-B717-F017C29BA291}" type="parTrans" cxnId="{241881C7-AF82-4A1C-A0AE-08BD8E05E4FC}">
      <dgm:prSet/>
      <dgm:spPr/>
      <dgm:t>
        <a:bodyPr/>
        <a:lstStyle/>
        <a:p>
          <a:endParaRPr lang="es-EC"/>
        </a:p>
      </dgm:t>
    </dgm:pt>
    <dgm:pt modelId="{4EA06A26-D3F6-4583-BFB1-8E02EEEAC84E}" type="sibTrans" cxnId="{241881C7-AF82-4A1C-A0AE-08BD8E05E4FC}">
      <dgm:prSet/>
      <dgm:spPr/>
      <dgm:t>
        <a:bodyPr/>
        <a:lstStyle/>
        <a:p>
          <a:endParaRPr lang="es-EC"/>
        </a:p>
      </dgm:t>
    </dgm:pt>
    <dgm:pt modelId="{DF0C44F2-8763-4ABC-8049-1985BD8E60B4}">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OBJETIVO:</a:t>
          </a:r>
        </a:p>
        <a:p>
          <a:r>
            <a:rPr lang="es-EC" sz="1200">
              <a:latin typeface="Arial" pitchFamily="34" charset="0"/>
              <a:cs typeface="Arial" pitchFamily="34" charset="0"/>
            </a:rPr>
            <a:t>Mejorar la ventilación</a:t>
          </a:r>
        </a:p>
      </dgm:t>
    </dgm:pt>
    <dgm:pt modelId="{FDEF6B9B-FF2D-4A69-9D17-FC3BC385694C}" type="parTrans" cxnId="{F458D1F0-5180-402C-B7C5-BE1384EB4A99}">
      <dgm:prSet/>
      <dgm:spPr/>
      <dgm:t>
        <a:bodyPr/>
        <a:lstStyle/>
        <a:p>
          <a:endParaRPr lang="es-EC"/>
        </a:p>
      </dgm:t>
    </dgm:pt>
    <dgm:pt modelId="{62D1A4CB-2FFD-4249-8688-208879F54D52}" type="sibTrans" cxnId="{F458D1F0-5180-402C-B7C5-BE1384EB4A99}">
      <dgm:prSet/>
      <dgm:spPr/>
      <dgm:t>
        <a:bodyPr/>
        <a:lstStyle/>
        <a:p>
          <a:endParaRPr lang="es-EC"/>
        </a:p>
      </dgm:t>
    </dgm:pt>
    <dgm:pt modelId="{E6732AB0-4ABB-4147-9192-0F01B86E6205}">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METAS:</a:t>
          </a:r>
        </a:p>
        <a:p>
          <a:r>
            <a:rPr lang="es-EC" sz="1200">
              <a:latin typeface="Arial" pitchFamily="34" charset="0"/>
              <a:cs typeface="Arial" pitchFamily="34" charset="0"/>
            </a:rPr>
            <a:t>Mejorar el 90% de la ventilación en el Aula de Taller Mecánica y Bodegas en 3 meses</a:t>
          </a:r>
        </a:p>
      </dgm:t>
    </dgm:pt>
    <dgm:pt modelId="{00A68ACA-07DC-4B3D-B991-9A288682B2B1}" type="parTrans" cxnId="{ADEFDCC5-9745-4682-BA6B-0AB88DA4179A}">
      <dgm:prSet/>
      <dgm:spPr/>
      <dgm:t>
        <a:bodyPr/>
        <a:lstStyle/>
        <a:p>
          <a:endParaRPr lang="es-EC"/>
        </a:p>
      </dgm:t>
    </dgm:pt>
    <dgm:pt modelId="{3E02E69D-FDF5-429C-B01C-68650DB46C07}" type="sibTrans" cxnId="{ADEFDCC5-9745-4682-BA6B-0AB88DA4179A}">
      <dgm:prSet/>
      <dgm:spPr/>
      <dgm:t>
        <a:bodyPr/>
        <a:lstStyle/>
        <a:p>
          <a:endParaRPr lang="es-EC"/>
        </a:p>
      </dgm:t>
    </dgm:pt>
    <dgm:pt modelId="{E80C29AA-5007-43B3-B231-E51B3B533EFC}" type="pres">
      <dgm:prSet presAssocID="{68C08C77-D5E5-4B96-86F0-E35AD16A393F}" presName="Name0" presStyleCnt="0">
        <dgm:presLayoutVars>
          <dgm:dir/>
          <dgm:resizeHandles val="exact"/>
        </dgm:presLayoutVars>
      </dgm:prSet>
      <dgm:spPr/>
    </dgm:pt>
    <dgm:pt modelId="{3A5A6870-8F06-40FB-8104-B74EFA5214A8}" type="pres">
      <dgm:prSet presAssocID="{02689F6B-B2B1-4F60-80FF-9AA1CCC339C0}" presName="node" presStyleLbl="node1" presStyleIdx="0" presStyleCnt="3">
        <dgm:presLayoutVars>
          <dgm:bulletEnabled val="1"/>
        </dgm:presLayoutVars>
      </dgm:prSet>
      <dgm:spPr/>
      <dgm:t>
        <a:bodyPr/>
        <a:lstStyle/>
        <a:p>
          <a:endParaRPr lang="es-EC"/>
        </a:p>
      </dgm:t>
    </dgm:pt>
    <dgm:pt modelId="{ECE9A1B8-915C-41DA-A8F3-AE220FB2006C}" type="pres">
      <dgm:prSet presAssocID="{4EA06A26-D3F6-4583-BFB1-8E02EEEAC84E}" presName="sibTrans" presStyleLbl="sibTrans2D1" presStyleIdx="0" presStyleCnt="2"/>
      <dgm:spPr/>
      <dgm:t>
        <a:bodyPr/>
        <a:lstStyle/>
        <a:p>
          <a:endParaRPr lang="es-EC"/>
        </a:p>
      </dgm:t>
    </dgm:pt>
    <dgm:pt modelId="{A554A18D-12E8-4324-823C-3E50C749EEAC}" type="pres">
      <dgm:prSet presAssocID="{4EA06A26-D3F6-4583-BFB1-8E02EEEAC84E}" presName="connectorText" presStyleLbl="sibTrans2D1" presStyleIdx="0" presStyleCnt="2"/>
      <dgm:spPr/>
      <dgm:t>
        <a:bodyPr/>
        <a:lstStyle/>
        <a:p>
          <a:endParaRPr lang="es-EC"/>
        </a:p>
      </dgm:t>
    </dgm:pt>
    <dgm:pt modelId="{9874B3DA-1530-4B89-8274-2249170DEC01}" type="pres">
      <dgm:prSet presAssocID="{DF0C44F2-8763-4ABC-8049-1985BD8E60B4}" presName="node" presStyleLbl="node1" presStyleIdx="1" presStyleCnt="3">
        <dgm:presLayoutVars>
          <dgm:bulletEnabled val="1"/>
        </dgm:presLayoutVars>
      </dgm:prSet>
      <dgm:spPr/>
      <dgm:t>
        <a:bodyPr/>
        <a:lstStyle/>
        <a:p>
          <a:endParaRPr lang="es-EC"/>
        </a:p>
      </dgm:t>
    </dgm:pt>
    <dgm:pt modelId="{8FC67C3E-4B78-4428-8FFB-D2CDB3E5349B}" type="pres">
      <dgm:prSet presAssocID="{62D1A4CB-2FFD-4249-8688-208879F54D52}" presName="sibTrans" presStyleLbl="sibTrans2D1" presStyleIdx="1" presStyleCnt="2"/>
      <dgm:spPr/>
      <dgm:t>
        <a:bodyPr/>
        <a:lstStyle/>
        <a:p>
          <a:endParaRPr lang="es-EC"/>
        </a:p>
      </dgm:t>
    </dgm:pt>
    <dgm:pt modelId="{34ECB65E-C15A-4264-8728-6A6515052C2C}" type="pres">
      <dgm:prSet presAssocID="{62D1A4CB-2FFD-4249-8688-208879F54D52}" presName="connectorText" presStyleLbl="sibTrans2D1" presStyleIdx="1" presStyleCnt="2"/>
      <dgm:spPr/>
      <dgm:t>
        <a:bodyPr/>
        <a:lstStyle/>
        <a:p>
          <a:endParaRPr lang="es-EC"/>
        </a:p>
      </dgm:t>
    </dgm:pt>
    <dgm:pt modelId="{F7FCE421-6C9B-40CF-AC71-0B406EC91738}" type="pres">
      <dgm:prSet presAssocID="{E6732AB0-4ABB-4147-9192-0F01B86E6205}" presName="node" presStyleLbl="node1" presStyleIdx="2" presStyleCnt="3">
        <dgm:presLayoutVars>
          <dgm:bulletEnabled val="1"/>
        </dgm:presLayoutVars>
      </dgm:prSet>
      <dgm:spPr/>
      <dgm:t>
        <a:bodyPr/>
        <a:lstStyle/>
        <a:p>
          <a:endParaRPr lang="es-EC"/>
        </a:p>
      </dgm:t>
    </dgm:pt>
  </dgm:ptLst>
  <dgm:cxnLst>
    <dgm:cxn modelId="{EDC1A039-1865-4602-9E3B-61BFF371EA9A}" type="presOf" srcId="{DF0C44F2-8763-4ABC-8049-1985BD8E60B4}" destId="{9874B3DA-1530-4B89-8274-2249170DEC01}" srcOrd="0" destOrd="0" presId="urn:microsoft.com/office/officeart/2005/8/layout/process1"/>
    <dgm:cxn modelId="{ADEFDCC5-9745-4682-BA6B-0AB88DA4179A}" srcId="{68C08C77-D5E5-4B96-86F0-E35AD16A393F}" destId="{E6732AB0-4ABB-4147-9192-0F01B86E6205}" srcOrd="2" destOrd="0" parTransId="{00A68ACA-07DC-4B3D-B991-9A288682B2B1}" sibTransId="{3E02E69D-FDF5-429C-B01C-68650DB46C07}"/>
    <dgm:cxn modelId="{831E7C72-D4A7-405A-A695-BACDF1BC2375}" type="presOf" srcId="{4EA06A26-D3F6-4583-BFB1-8E02EEEAC84E}" destId="{A554A18D-12E8-4324-823C-3E50C749EEAC}" srcOrd="1" destOrd="0" presId="urn:microsoft.com/office/officeart/2005/8/layout/process1"/>
    <dgm:cxn modelId="{241881C7-AF82-4A1C-A0AE-08BD8E05E4FC}" srcId="{68C08C77-D5E5-4B96-86F0-E35AD16A393F}" destId="{02689F6B-B2B1-4F60-80FF-9AA1CCC339C0}" srcOrd="0" destOrd="0" parTransId="{DDDA7BAD-D96F-4E6A-B717-F017C29BA291}" sibTransId="{4EA06A26-D3F6-4583-BFB1-8E02EEEAC84E}"/>
    <dgm:cxn modelId="{F458D1F0-5180-402C-B7C5-BE1384EB4A99}" srcId="{68C08C77-D5E5-4B96-86F0-E35AD16A393F}" destId="{DF0C44F2-8763-4ABC-8049-1985BD8E60B4}" srcOrd="1" destOrd="0" parTransId="{FDEF6B9B-FF2D-4A69-9D17-FC3BC385694C}" sibTransId="{62D1A4CB-2FFD-4249-8688-208879F54D52}"/>
    <dgm:cxn modelId="{874555ED-6467-40C1-A188-053CB4585E90}" type="presOf" srcId="{62D1A4CB-2FFD-4249-8688-208879F54D52}" destId="{34ECB65E-C15A-4264-8728-6A6515052C2C}" srcOrd="1" destOrd="0" presId="urn:microsoft.com/office/officeart/2005/8/layout/process1"/>
    <dgm:cxn modelId="{BE81C43C-F062-4084-B688-7A609722FDBD}" type="presOf" srcId="{02689F6B-B2B1-4F60-80FF-9AA1CCC339C0}" destId="{3A5A6870-8F06-40FB-8104-B74EFA5214A8}" srcOrd="0" destOrd="0" presId="urn:microsoft.com/office/officeart/2005/8/layout/process1"/>
    <dgm:cxn modelId="{60AA088A-9EE6-40E5-A5FB-4E9CE99C1D9D}" type="presOf" srcId="{62D1A4CB-2FFD-4249-8688-208879F54D52}" destId="{8FC67C3E-4B78-4428-8FFB-D2CDB3E5349B}" srcOrd="0" destOrd="0" presId="urn:microsoft.com/office/officeart/2005/8/layout/process1"/>
    <dgm:cxn modelId="{2C3E2E9A-5AB5-44BB-9FB9-90DC8A391B1A}" type="presOf" srcId="{E6732AB0-4ABB-4147-9192-0F01B86E6205}" destId="{F7FCE421-6C9B-40CF-AC71-0B406EC91738}" srcOrd="0" destOrd="0" presId="urn:microsoft.com/office/officeart/2005/8/layout/process1"/>
    <dgm:cxn modelId="{E3D085D3-AAB0-4193-A285-152F478AAB39}" type="presOf" srcId="{68C08C77-D5E5-4B96-86F0-E35AD16A393F}" destId="{E80C29AA-5007-43B3-B231-E51B3B533EFC}" srcOrd="0" destOrd="0" presId="urn:microsoft.com/office/officeart/2005/8/layout/process1"/>
    <dgm:cxn modelId="{BA8CB5DA-BD37-45D4-904D-A4FF054CCA73}" type="presOf" srcId="{4EA06A26-D3F6-4583-BFB1-8E02EEEAC84E}" destId="{ECE9A1B8-915C-41DA-A8F3-AE220FB2006C}" srcOrd="0" destOrd="0" presId="urn:microsoft.com/office/officeart/2005/8/layout/process1"/>
    <dgm:cxn modelId="{F0BE5F94-EDEB-4312-8A77-AECAC781CCFA}" type="presParOf" srcId="{E80C29AA-5007-43B3-B231-E51B3B533EFC}" destId="{3A5A6870-8F06-40FB-8104-B74EFA5214A8}" srcOrd="0" destOrd="0" presId="urn:microsoft.com/office/officeart/2005/8/layout/process1"/>
    <dgm:cxn modelId="{01AE89CA-B84C-4205-8D88-9342D7AB4AA1}" type="presParOf" srcId="{E80C29AA-5007-43B3-B231-E51B3B533EFC}" destId="{ECE9A1B8-915C-41DA-A8F3-AE220FB2006C}" srcOrd="1" destOrd="0" presId="urn:microsoft.com/office/officeart/2005/8/layout/process1"/>
    <dgm:cxn modelId="{554DE8C3-7565-4F60-AE1A-C77F2AFD6CE5}" type="presParOf" srcId="{ECE9A1B8-915C-41DA-A8F3-AE220FB2006C}" destId="{A554A18D-12E8-4324-823C-3E50C749EEAC}" srcOrd="0" destOrd="0" presId="urn:microsoft.com/office/officeart/2005/8/layout/process1"/>
    <dgm:cxn modelId="{3BF50F6F-6C3F-46C1-9A66-B05ED5BFBC6F}" type="presParOf" srcId="{E80C29AA-5007-43B3-B231-E51B3B533EFC}" destId="{9874B3DA-1530-4B89-8274-2249170DEC01}" srcOrd="2" destOrd="0" presId="urn:microsoft.com/office/officeart/2005/8/layout/process1"/>
    <dgm:cxn modelId="{7BF5939D-BC23-42CC-BCEA-C40018028FE2}" type="presParOf" srcId="{E80C29AA-5007-43B3-B231-E51B3B533EFC}" destId="{8FC67C3E-4B78-4428-8FFB-D2CDB3E5349B}" srcOrd="3" destOrd="0" presId="urn:microsoft.com/office/officeart/2005/8/layout/process1"/>
    <dgm:cxn modelId="{97907316-2C0F-4C5F-B41A-20E2A2DB0665}" type="presParOf" srcId="{8FC67C3E-4B78-4428-8FFB-D2CDB3E5349B}" destId="{34ECB65E-C15A-4264-8728-6A6515052C2C}" srcOrd="0" destOrd="0" presId="urn:microsoft.com/office/officeart/2005/8/layout/process1"/>
    <dgm:cxn modelId="{844BC078-2B74-4BDA-859D-8F8EDDEE5F94}" type="presParOf" srcId="{E80C29AA-5007-43B3-B231-E51B3B533EFC}" destId="{F7FCE421-6C9B-40CF-AC71-0B406EC91738}" srcOrd="4" destOrd="0" presId="urn:microsoft.com/office/officeart/2005/8/layout/process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8C08C77-D5E5-4B96-86F0-E35AD16A393F}" type="doc">
      <dgm:prSet loTypeId="urn:microsoft.com/office/officeart/2005/8/layout/process1" loCatId="process" qsTypeId="urn:microsoft.com/office/officeart/2005/8/quickstyle/simple1" qsCatId="simple" csTypeId="urn:microsoft.com/office/officeart/2005/8/colors/accent1_2" csCatId="accent1" phldr="1"/>
      <dgm:spPr/>
    </dgm:pt>
    <dgm:pt modelId="{02689F6B-B2B1-4F60-80FF-9AA1CCC339C0}">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dirty="0">
              <a:latin typeface="Arial" pitchFamily="34" charset="0"/>
              <a:cs typeface="Arial" pitchFamily="34" charset="0"/>
            </a:rPr>
            <a:t>POLÍTICA:</a:t>
          </a:r>
        </a:p>
        <a:p>
          <a:r>
            <a:rPr lang="es-EC" sz="1200" dirty="0">
              <a:latin typeface="Arial" pitchFamily="34" charset="0"/>
              <a:cs typeface="Arial" pitchFamily="34" charset="0"/>
            </a:rPr>
            <a:t>Reducir los Riesgos Físicos</a:t>
          </a:r>
        </a:p>
      </dgm:t>
    </dgm:pt>
    <dgm:pt modelId="{DDDA7BAD-D96F-4E6A-B717-F017C29BA291}" type="parTrans" cxnId="{241881C7-AF82-4A1C-A0AE-08BD8E05E4FC}">
      <dgm:prSet/>
      <dgm:spPr/>
      <dgm:t>
        <a:bodyPr/>
        <a:lstStyle/>
        <a:p>
          <a:endParaRPr lang="es-EC"/>
        </a:p>
      </dgm:t>
    </dgm:pt>
    <dgm:pt modelId="{4EA06A26-D3F6-4583-BFB1-8E02EEEAC84E}" type="sibTrans" cxnId="{241881C7-AF82-4A1C-A0AE-08BD8E05E4FC}">
      <dgm:prSet/>
      <dgm:spPr/>
      <dgm:t>
        <a:bodyPr/>
        <a:lstStyle/>
        <a:p>
          <a:endParaRPr lang="es-EC"/>
        </a:p>
      </dgm:t>
    </dgm:pt>
    <dgm:pt modelId="{DF0C44F2-8763-4ABC-8049-1985BD8E60B4}">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dirty="0">
              <a:latin typeface="Arial" pitchFamily="34" charset="0"/>
              <a:cs typeface="Arial" pitchFamily="34" charset="0"/>
            </a:rPr>
            <a:t>OBJETIVO:</a:t>
          </a:r>
        </a:p>
        <a:p>
          <a:r>
            <a:rPr lang="es-EC" sz="1200" dirty="0">
              <a:latin typeface="Arial" pitchFamily="34" charset="0"/>
              <a:cs typeface="Arial" pitchFamily="34" charset="0"/>
            </a:rPr>
            <a:t>Disminuir la exposición a bajas temperaturas</a:t>
          </a:r>
        </a:p>
      </dgm:t>
    </dgm:pt>
    <dgm:pt modelId="{FDEF6B9B-FF2D-4A69-9D17-FC3BC385694C}" type="parTrans" cxnId="{F458D1F0-5180-402C-B7C5-BE1384EB4A99}">
      <dgm:prSet/>
      <dgm:spPr/>
      <dgm:t>
        <a:bodyPr/>
        <a:lstStyle/>
        <a:p>
          <a:endParaRPr lang="es-EC"/>
        </a:p>
      </dgm:t>
    </dgm:pt>
    <dgm:pt modelId="{62D1A4CB-2FFD-4249-8688-208879F54D52}" type="sibTrans" cxnId="{F458D1F0-5180-402C-B7C5-BE1384EB4A99}">
      <dgm:prSet/>
      <dgm:spPr/>
      <dgm:t>
        <a:bodyPr/>
        <a:lstStyle/>
        <a:p>
          <a:endParaRPr lang="es-EC"/>
        </a:p>
      </dgm:t>
    </dgm:pt>
    <dgm:pt modelId="{E6732AB0-4ABB-4147-9192-0F01B86E6205}">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dirty="0">
              <a:latin typeface="Arial" pitchFamily="34" charset="0"/>
              <a:cs typeface="Arial" pitchFamily="34" charset="0"/>
            </a:rPr>
            <a:t>METAS:</a:t>
          </a:r>
        </a:p>
        <a:p>
          <a:r>
            <a:rPr lang="es-EC" sz="1200" dirty="0">
              <a:latin typeface="Arial" pitchFamily="34" charset="0"/>
              <a:cs typeface="Arial" pitchFamily="34" charset="0"/>
            </a:rPr>
            <a:t>Disminuir el 90% de la exposición a bajas temperaturas en Dormitorios en 3 meses</a:t>
          </a:r>
        </a:p>
      </dgm:t>
    </dgm:pt>
    <dgm:pt modelId="{00A68ACA-07DC-4B3D-B991-9A288682B2B1}" type="parTrans" cxnId="{ADEFDCC5-9745-4682-BA6B-0AB88DA4179A}">
      <dgm:prSet/>
      <dgm:spPr/>
      <dgm:t>
        <a:bodyPr/>
        <a:lstStyle/>
        <a:p>
          <a:endParaRPr lang="es-EC"/>
        </a:p>
      </dgm:t>
    </dgm:pt>
    <dgm:pt modelId="{3E02E69D-FDF5-429C-B01C-68650DB46C07}" type="sibTrans" cxnId="{ADEFDCC5-9745-4682-BA6B-0AB88DA4179A}">
      <dgm:prSet/>
      <dgm:spPr/>
      <dgm:t>
        <a:bodyPr/>
        <a:lstStyle/>
        <a:p>
          <a:endParaRPr lang="es-EC"/>
        </a:p>
      </dgm:t>
    </dgm:pt>
    <dgm:pt modelId="{E80C29AA-5007-43B3-B231-E51B3B533EFC}" type="pres">
      <dgm:prSet presAssocID="{68C08C77-D5E5-4B96-86F0-E35AD16A393F}" presName="Name0" presStyleCnt="0">
        <dgm:presLayoutVars>
          <dgm:dir/>
          <dgm:resizeHandles val="exact"/>
        </dgm:presLayoutVars>
      </dgm:prSet>
      <dgm:spPr/>
    </dgm:pt>
    <dgm:pt modelId="{3A5A6870-8F06-40FB-8104-B74EFA5214A8}" type="pres">
      <dgm:prSet presAssocID="{02689F6B-B2B1-4F60-80FF-9AA1CCC339C0}" presName="node" presStyleLbl="node1" presStyleIdx="0" presStyleCnt="3">
        <dgm:presLayoutVars>
          <dgm:bulletEnabled val="1"/>
        </dgm:presLayoutVars>
      </dgm:prSet>
      <dgm:spPr/>
      <dgm:t>
        <a:bodyPr/>
        <a:lstStyle/>
        <a:p>
          <a:endParaRPr lang="es-EC"/>
        </a:p>
      </dgm:t>
    </dgm:pt>
    <dgm:pt modelId="{ECE9A1B8-915C-41DA-A8F3-AE220FB2006C}" type="pres">
      <dgm:prSet presAssocID="{4EA06A26-D3F6-4583-BFB1-8E02EEEAC84E}" presName="sibTrans" presStyleLbl="sibTrans2D1" presStyleIdx="0" presStyleCnt="2"/>
      <dgm:spPr/>
      <dgm:t>
        <a:bodyPr/>
        <a:lstStyle/>
        <a:p>
          <a:endParaRPr lang="es-EC"/>
        </a:p>
      </dgm:t>
    </dgm:pt>
    <dgm:pt modelId="{A554A18D-12E8-4324-823C-3E50C749EEAC}" type="pres">
      <dgm:prSet presAssocID="{4EA06A26-D3F6-4583-BFB1-8E02EEEAC84E}" presName="connectorText" presStyleLbl="sibTrans2D1" presStyleIdx="0" presStyleCnt="2"/>
      <dgm:spPr/>
      <dgm:t>
        <a:bodyPr/>
        <a:lstStyle/>
        <a:p>
          <a:endParaRPr lang="es-EC"/>
        </a:p>
      </dgm:t>
    </dgm:pt>
    <dgm:pt modelId="{9874B3DA-1530-4B89-8274-2249170DEC01}" type="pres">
      <dgm:prSet presAssocID="{DF0C44F2-8763-4ABC-8049-1985BD8E60B4}" presName="node" presStyleLbl="node1" presStyleIdx="1" presStyleCnt="3">
        <dgm:presLayoutVars>
          <dgm:bulletEnabled val="1"/>
        </dgm:presLayoutVars>
      </dgm:prSet>
      <dgm:spPr/>
      <dgm:t>
        <a:bodyPr/>
        <a:lstStyle/>
        <a:p>
          <a:endParaRPr lang="es-EC"/>
        </a:p>
      </dgm:t>
    </dgm:pt>
    <dgm:pt modelId="{8FC67C3E-4B78-4428-8FFB-D2CDB3E5349B}" type="pres">
      <dgm:prSet presAssocID="{62D1A4CB-2FFD-4249-8688-208879F54D52}" presName="sibTrans" presStyleLbl="sibTrans2D1" presStyleIdx="1" presStyleCnt="2"/>
      <dgm:spPr/>
      <dgm:t>
        <a:bodyPr/>
        <a:lstStyle/>
        <a:p>
          <a:endParaRPr lang="es-EC"/>
        </a:p>
      </dgm:t>
    </dgm:pt>
    <dgm:pt modelId="{34ECB65E-C15A-4264-8728-6A6515052C2C}" type="pres">
      <dgm:prSet presAssocID="{62D1A4CB-2FFD-4249-8688-208879F54D52}" presName="connectorText" presStyleLbl="sibTrans2D1" presStyleIdx="1" presStyleCnt="2"/>
      <dgm:spPr/>
      <dgm:t>
        <a:bodyPr/>
        <a:lstStyle/>
        <a:p>
          <a:endParaRPr lang="es-EC"/>
        </a:p>
      </dgm:t>
    </dgm:pt>
    <dgm:pt modelId="{F7FCE421-6C9B-40CF-AC71-0B406EC91738}" type="pres">
      <dgm:prSet presAssocID="{E6732AB0-4ABB-4147-9192-0F01B86E6205}" presName="node" presStyleLbl="node1" presStyleIdx="2" presStyleCnt="3" custScaleX="120812">
        <dgm:presLayoutVars>
          <dgm:bulletEnabled val="1"/>
        </dgm:presLayoutVars>
      </dgm:prSet>
      <dgm:spPr/>
      <dgm:t>
        <a:bodyPr/>
        <a:lstStyle/>
        <a:p>
          <a:endParaRPr lang="es-EC"/>
        </a:p>
      </dgm:t>
    </dgm:pt>
  </dgm:ptLst>
  <dgm:cxnLst>
    <dgm:cxn modelId="{241881C7-AF82-4A1C-A0AE-08BD8E05E4FC}" srcId="{68C08C77-D5E5-4B96-86F0-E35AD16A393F}" destId="{02689F6B-B2B1-4F60-80FF-9AA1CCC339C0}" srcOrd="0" destOrd="0" parTransId="{DDDA7BAD-D96F-4E6A-B717-F017C29BA291}" sibTransId="{4EA06A26-D3F6-4583-BFB1-8E02EEEAC84E}"/>
    <dgm:cxn modelId="{67D46808-E39A-40E8-A595-826B759F6DBD}" type="presOf" srcId="{62D1A4CB-2FFD-4249-8688-208879F54D52}" destId="{8FC67C3E-4B78-4428-8FFB-D2CDB3E5349B}" srcOrd="0" destOrd="0" presId="urn:microsoft.com/office/officeart/2005/8/layout/process1"/>
    <dgm:cxn modelId="{ADEFDCC5-9745-4682-BA6B-0AB88DA4179A}" srcId="{68C08C77-D5E5-4B96-86F0-E35AD16A393F}" destId="{E6732AB0-4ABB-4147-9192-0F01B86E6205}" srcOrd="2" destOrd="0" parTransId="{00A68ACA-07DC-4B3D-B991-9A288682B2B1}" sibTransId="{3E02E69D-FDF5-429C-B01C-68650DB46C07}"/>
    <dgm:cxn modelId="{19CD5697-D882-4AE1-8133-9BBE6E6C0193}" type="presOf" srcId="{4EA06A26-D3F6-4583-BFB1-8E02EEEAC84E}" destId="{ECE9A1B8-915C-41DA-A8F3-AE220FB2006C}" srcOrd="0" destOrd="0" presId="urn:microsoft.com/office/officeart/2005/8/layout/process1"/>
    <dgm:cxn modelId="{4C55E7BD-9E49-4183-A2E7-EBDAF4E10B23}" type="presOf" srcId="{E6732AB0-4ABB-4147-9192-0F01B86E6205}" destId="{F7FCE421-6C9B-40CF-AC71-0B406EC91738}" srcOrd="0" destOrd="0" presId="urn:microsoft.com/office/officeart/2005/8/layout/process1"/>
    <dgm:cxn modelId="{F458D1F0-5180-402C-B7C5-BE1384EB4A99}" srcId="{68C08C77-D5E5-4B96-86F0-E35AD16A393F}" destId="{DF0C44F2-8763-4ABC-8049-1985BD8E60B4}" srcOrd="1" destOrd="0" parTransId="{FDEF6B9B-FF2D-4A69-9D17-FC3BC385694C}" sibTransId="{62D1A4CB-2FFD-4249-8688-208879F54D52}"/>
    <dgm:cxn modelId="{97E005AE-E7AB-4ADA-B671-0118C3E2162B}" type="presOf" srcId="{62D1A4CB-2FFD-4249-8688-208879F54D52}" destId="{34ECB65E-C15A-4264-8728-6A6515052C2C}" srcOrd="1" destOrd="0" presId="urn:microsoft.com/office/officeart/2005/8/layout/process1"/>
    <dgm:cxn modelId="{F3B12949-58DD-49F6-AD70-1E73CF2C3E63}" type="presOf" srcId="{68C08C77-D5E5-4B96-86F0-E35AD16A393F}" destId="{E80C29AA-5007-43B3-B231-E51B3B533EFC}" srcOrd="0" destOrd="0" presId="urn:microsoft.com/office/officeart/2005/8/layout/process1"/>
    <dgm:cxn modelId="{EAF472BE-7E34-408F-BE81-1F3A8CAABD25}" type="presOf" srcId="{DF0C44F2-8763-4ABC-8049-1985BD8E60B4}" destId="{9874B3DA-1530-4B89-8274-2249170DEC01}" srcOrd="0" destOrd="0" presId="urn:microsoft.com/office/officeart/2005/8/layout/process1"/>
    <dgm:cxn modelId="{4DE70D30-3DAD-4EFD-A8EC-A4ABFD7A196E}" type="presOf" srcId="{02689F6B-B2B1-4F60-80FF-9AA1CCC339C0}" destId="{3A5A6870-8F06-40FB-8104-B74EFA5214A8}" srcOrd="0" destOrd="0" presId="urn:microsoft.com/office/officeart/2005/8/layout/process1"/>
    <dgm:cxn modelId="{8A3B2C43-491F-416B-A6DF-0477E0653B62}" type="presOf" srcId="{4EA06A26-D3F6-4583-BFB1-8E02EEEAC84E}" destId="{A554A18D-12E8-4324-823C-3E50C749EEAC}" srcOrd="1" destOrd="0" presId="urn:microsoft.com/office/officeart/2005/8/layout/process1"/>
    <dgm:cxn modelId="{1075F95A-F5BC-466C-8997-E494152724EF}" type="presParOf" srcId="{E80C29AA-5007-43B3-B231-E51B3B533EFC}" destId="{3A5A6870-8F06-40FB-8104-B74EFA5214A8}" srcOrd="0" destOrd="0" presId="urn:microsoft.com/office/officeart/2005/8/layout/process1"/>
    <dgm:cxn modelId="{D6798C7D-4539-4DAD-957F-96AC29C5F965}" type="presParOf" srcId="{E80C29AA-5007-43B3-B231-E51B3B533EFC}" destId="{ECE9A1B8-915C-41DA-A8F3-AE220FB2006C}" srcOrd="1" destOrd="0" presId="urn:microsoft.com/office/officeart/2005/8/layout/process1"/>
    <dgm:cxn modelId="{F1944364-FDB2-430F-B793-AF42A365003F}" type="presParOf" srcId="{ECE9A1B8-915C-41DA-A8F3-AE220FB2006C}" destId="{A554A18D-12E8-4324-823C-3E50C749EEAC}" srcOrd="0" destOrd="0" presId="urn:microsoft.com/office/officeart/2005/8/layout/process1"/>
    <dgm:cxn modelId="{CBE270C2-DFDC-4124-8868-2C923D233CBA}" type="presParOf" srcId="{E80C29AA-5007-43B3-B231-E51B3B533EFC}" destId="{9874B3DA-1530-4B89-8274-2249170DEC01}" srcOrd="2" destOrd="0" presId="urn:microsoft.com/office/officeart/2005/8/layout/process1"/>
    <dgm:cxn modelId="{4570A288-7722-4446-A422-16529DCEEFF2}" type="presParOf" srcId="{E80C29AA-5007-43B3-B231-E51B3B533EFC}" destId="{8FC67C3E-4B78-4428-8FFB-D2CDB3E5349B}" srcOrd="3" destOrd="0" presId="urn:microsoft.com/office/officeart/2005/8/layout/process1"/>
    <dgm:cxn modelId="{40C8F204-54E4-4A73-BBED-EDC03B570AFF}" type="presParOf" srcId="{8FC67C3E-4B78-4428-8FFB-D2CDB3E5349B}" destId="{34ECB65E-C15A-4264-8728-6A6515052C2C}" srcOrd="0" destOrd="0" presId="urn:microsoft.com/office/officeart/2005/8/layout/process1"/>
    <dgm:cxn modelId="{9E1FAC1B-E007-43AE-B5A9-217BD10D6963}" type="presParOf" srcId="{E80C29AA-5007-43B3-B231-E51B3B533EFC}" destId="{F7FCE421-6C9B-40CF-AC71-0B406EC91738}"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8C08C77-D5E5-4B96-86F0-E35AD16A393F}" type="doc">
      <dgm:prSet loTypeId="urn:microsoft.com/office/officeart/2005/8/layout/process1" loCatId="process" qsTypeId="urn:microsoft.com/office/officeart/2005/8/quickstyle/simple1" qsCatId="simple" csTypeId="urn:microsoft.com/office/officeart/2005/8/colors/accent1_2" csCatId="accent1" phldr="1"/>
      <dgm:spPr/>
    </dgm:pt>
    <dgm:pt modelId="{02689F6B-B2B1-4F60-80FF-9AA1CCC339C0}">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POLÍTICA:</a:t>
          </a:r>
        </a:p>
        <a:p>
          <a:r>
            <a:rPr lang="es-EC" sz="1200">
              <a:latin typeface="Arial" pitchFamily="34" charset="0"/>
              <a:cs typeface="Arial" pitchFamily="34" charset="0"/>
            </a:rPr>
            <a:t>Reducir los Riesgos Físicos</a:t>
          </a:r>
        </a:p>
      </dgm:t>
    </dgm:pt>
    <dgm:pt modelId="{DDDA7BAD-D96F-4E6A-B717-F017C29BA291}" type="parTrans" cxnId="{241881C7-AF82-4A1C-A0AE-08BD8E05E4FC}">
      <dgm:prSet/>
      <dgm:spPr/>
      <dgm:t>
        <a:bodyPr/>
        <a:lstStyle/>
        <a:p>
          <a:endParaRPr lang="es-EC"/>
        </a:p>
      </dgm:t>
    </dgm:pt>
    <dgm:pt modelId="{4EA06A26-D3F6-4583-BFB1-8E02EEEAC84E}" type="sibTrans" cxnId="{241881C7-AF82-4A1C-A0AE-08BD8E05E4FC}">
      <dgm:prSet/>
      <dgm:spPr/>
      <dgm:t>
        <a:bodyPr/>
        <a:lstStyle/>
        <a:p>
          <a:endParaRPr lang="es-EC"/>
        </a:p>
      </dgm:t>
    </dgm:pt>
    <dgm:pt modelId="{DF0C44F2-8763-4ABC-8049-1985BD8E60B4}">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OBJETIVO:</a:t>
          </a:r>
        </a:p>
        <a:p>
          <a:r>
            <a:rPr lang="es-EC" sz="1200">
              <a:latin typeface="Arial" pitchFamily="34" charset="0"/>
              <a:cs typeface="Arial" pitchFamily="34" charset="0"/>
            </a:rPr>
            <a:t>Disminuir la exposición a temperaturas elevadas</a:t>
          </a:r>
        </a:p>
      </dgm:t>
    </dgm:pt>
    <dgm:pt modelId="{FDEF6B9B-FF2D-4A69-9D17-FC3BC385694C}" type="parTrans" cxnId="{F458D1F0-5180-402C-B7C5-BE1384EB4A99}">
      <dgm:prSet/>
      <dgm:spPr/>
      <dgm:t>
        <a:bodyPr/>
        <a:lstStyle/>
        <a:p>
          <a:endParaRPr lang="es-EC"/>
        </a:p>
      </dgm:t>
    </dgm:pt>
    <dgm:pt modelId="{62D1A4CB-2FFD-4249-8688-208879F54D52}" type="sibTrans" cxnId="{F458D1F0-5180-402C-B7C5-BE1384EB4A99}">
      <dgm:prSet/>
      <dgm:spPr/>
      <dgm:t>
        <a:bodyPr/>
        <a:lstStyle/>
        <a:p>
          <a:endParaRPr lang="es-EC"/>
        </a:p>
      </dgm:t>
    </dgm:pt>
    <dgm:pt modelId="{E6732AB0-4ABB-4147-9192-0F01B86E6205}">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METAS:</a:t>
          </a:r>
        </a:p>
        <a:p>
          <a:r>
            <a:rPr lang="es-EC" sz="1200">
              <a:latin typeface="Arial" pitchFamily="34" charset="0"/>
              <a:cs typeface="Arial" pitchFamily="34" charset="0"/>
            </a:rPr>
            <a:t>Disminuir la exposición a temperaturas elevadas en la Cocina en 3 meses</a:t>
          </a:r>
        </a:p>
      </dgm:t>
    </dgm:pt>
    <dgm:pt modelId="{00A68ACA-07DC-4B3D-B991-9A288682B2B1}" type="parTrans" cxnId="{ADEFDCC5-9745-4682-BA6B-0AB88DA4179A}">
      <dgm:prSet/>
      <dgm:spPr/>
      <dgm:t>
        <a:bodyPr/>
        <a:lstStyle/>
        <a:p>
          <a:endParaRPr lang="es-EC"/>
        </a:p>
      </dgm:t>
    </dgm:pt>
    <dgm:pt modelId="{3E02E69D-FDF5-429C-B01C-68650DB46C07}" type="sibTrans" cxnId="{ADEFDCC5-9745-4682-BA6B-0AB88DA4179A}">
      <dgm:prSet/>
      <dgm:spPr/>
      <dgm:t>
        <a:bodyPr/>
        <a:lstStyle/>
        <a:p>
          <a:endParaRPr lang="es-EC"/>
        </a:p>
      </dgm:t>
    </dgm:pt>
    <dgm:pt modelId="{E80C29AA-5007-43B3-B231-E51B3B533EFC}" type="pres">
      <dgm:prSet presAssocID="{68C08C77-D5E5-4B96-86F0-E35AD16A393F}" presName="Name0" presStyleCnt="0">
        <dgm:presLayoutVars>
          <dgm:dir/>
          <dgm:resizeHandles val="exact"/>
        </dgm:presLayoutVars>
      </dgm:prSet>
      <dgm:spPr/>
    </dgm:pt>
    <dgm:pt modelId="{3A5A6870-8F06-40FB-8104-B74EFA5214A8}" type="pres">
      <dgm:prSet presAssocID="{02689F6B-B2B1-4F60-80FF-9AA1CCC339C0}" presName="node" presStyleLbl="node1" presStyleIdx="0" presStyleCnt="3">
        <dgm:presLayoutVars>
          <dgm:bulletEnabled val="1"/>
        </dgm:presLayoutVars>
      </dgm:prSet>
      <dgm:spPr/>
      <dgm:t>
        <a:bodyPr/>
        <a:lstStyle/>
        <a:p>
          <a:endParaRPr lang="es-EC"/>
        </a:p>
      </dgm:t>
    </dgm:pt>
    <dgm:pt modelId="{ECE9A1B8-915C-41DA-A8F3-AE220FB2006C}" type="pres">
      <dgm:prSet presAssocID="{4EA06A26-D3F6-4583-BFB1-8E02EEEAC84E}" presName="sibTrans" presStyleLbl="sibTrans2D1" presStyleIdx="0" presStyleCnt="2"/>
      <dgm:spPr/>
      <dgm:t>
        <a:bodyPr/>
        <a:lstStyle/>
        <a:p>
          <a:endParaRPr lang="es-EC"/>
        </a:p>
      </dgm:t>
    </dgm:pt>
    <dgm:pt modelId="{A554A18D-12E8-4324-823C-3E50C749EEAC}" type="pres">
      <dgm:prSet presAssocID="{4EA06A26-D3F6-4583-BFB1-8E02EEEAC84E}" presName="connectorText" presStyleLbl="sibTrans2D1" presStyleIdx="0" presStyleCnt="2"/>
      <dgm:spPr/>
      <dgm:t>
        <a:bodyPr/>
        <a:lstStyle/>
        <a:p>
          <a:endParaRPr lang="es-EC"/>
        </a:p>
      </dgm:t>
    </dgm:pt>
    <dgm:pt modelId="{9874B3DA-1530-4B89-8274-2249170DEC01}" type="pres">
      <dgm:prSet presAssocID="{DF0C44F2-8763-4ABC-8049-1985BD8E60B4}" presName="node" presStyleLbl="node1" presStyleIdx="1" presStyleCnt="3">
        <dgm:presLayoutVars>
          <dgm:bulletEnabled val="1"/>
        </dgm:presLayoutVars>
      </dgm:prSet>
      <dgm:spPr/>
      <dgm:t>
        <a:bodyPr/>
        <a:lstStyle/>
        <a:p>
          <a:endParaRPr lang="es-EC"/>
        </a:p>
      </dgm:t>
    </dgm:pt>
    <dgm:pt modelId="{8FC67C3E-4B78-4428-8FFB-D2CDB3E5349B}" type="pres">
      <dgm:prSet presAssocID="{62D1A4CB-2FFD-4249-8688-208879F54D52}" presName="sibTrans" presStyleLbl="sibTrans2D1" presStyleIdx="1" presStyleCnt="2"/>
      <dgm:spPr/>
      <dgm:t>
        <a:bodyPr/>
        <a:lstStyle/>
        <a:p>
          <a:endParaRPr lang="es-EC"/>
        </a:p>
      </dgm:t>
    </dgm:pt>
    <dgm:pt modelId="{34ECB65E-C15A-4264-8728-6A6515052C2C}" type="pres">
      <dgm:prSet presAssocID="{62D1A4CB-2FFD-4249-8688-208879F54D52}" presName="connectorText" presStyleLbl="sibTrans2D1" presStyleIdx="1" presStyleCnt="2"/>
      <dgm:spPr/>
      <dgm:t>
        <a:bodyPr/>
        <a:lstStyle/>
        <a:p>
          <a:endParaRPr lang="es-EC"/>
        </a:p>
      </dgm:t>
    </dgm:pt>
    <dgm:pt modelId="{F7FCE421-6C9B-40CF-AC71-0B406EC91738}" type="pres">
      <dgm:prSet presAssocID="{E6732AB0-4ABB-4147-9192-0F01B86E6205}" presName="node" presStyleLbl="node1" presStyleIdx="2" presStyleCnt="3" custScaleX="127498">
        <dgm:presLayoutVars>
          <dgm:bulletEnabled val="1"/>
        </dgm:presLayoutVars>
      </dgm:prSet>
      <dgm:spPr/>
      <dgm:t>
        <a:bodyPr/>
        <a:lstStyle/>
        <a:p>
          <a:endParaRPr lang="es-EC"/>
        </a:p>
      </dgm:t>
    </dgm:pt>
  </dgm:ptLst>
  <dgm:cxnLst>
    <dgm:cxn modelId="{6F947283-F9B8-45CB-B0C7-237B7AEE5808}" type="presOf" srcId="{62D1A4CB-2FFD-4249-8688-208879F54D52}" destId="{8FC67C3E-4B78-4428-8FFB-D2CDB3E5349B}" srcOrd="0" destOrd="0" presId="urn:microsoft.com/office/officeart/2005/8/layout/process1"/>
    <dgm:cxn modelId="{3942E57C-47EE-4919-99ED-7D242781D1C1}" type="presOf" srcId="{68C08C77-D5E5-4B96-86F0-E35AD16A393F}" destId="{E80C29AA-5007-43B3-B231-E51B3B533EFC}" srcOrd="0" destOrd="0" presId="urn:microsoft.com/office/officeart/2005/8/layout/process1"/>
    <dgm:cxn modelId="{241881C7-AF82-4A1C-A0AE-08BD8E05E4FC}" srcId="{68C08C77-D5E5-4B96-86F0-E35AD16A393F}" destId="{02689F6B-B2B1-4F60-80FF-9AA1CCC339C0}" srcOrd="0" destOrd="0" parTransId="{DDDA7BAD-D96F-4E6A-B717-F017C29BA291}" sibTransId="{4EA06A26-D3F6-4583-BFB1-8E02EEEAC84E}"/>
    <dgm:cxn modelId="{ADEFDCC5-9745-4682-BA6B-0AB88DA4179A}" srcId="{68C08C77-D5E5-4B96-86F0-E35AD16A393F}" destId="{E6732AB0-4ABB-4147-9192-0F01B86E6205}" srcOrd="2" destOrd="0" parTransId="{00A68ACA-07DC-4B3D-B991-9A288682B2B1}" sibTransId="{3E02E69D-FDF5-429C-B01C-68650DB46C07}"/>
    <dgm:cxn modelId="{0578B49E-B07B-4F54-8575-0713DF68870F}" type="presOf" srcId="{4EA06A26-D3F6-4583-BFB1-8E02EEEAC84E}" destId="{A554A18D-12E8-4324-823C-3E50C749EEAC}" srcOrd="1" destOrd="0" presId="urn:microsoft.com/office/officeart/2005/8/layout/process1"/>
    <dgm:cxn modelId="{7CBEEA9B-1680-44D9-B31E-3A1ED190C762}" type="presOf" srcId="{E6732AB0-4ABB-4147-9192-0F01B86E6205}" destId="{F7FCE421-6C9B-40CF-AC71-0B406EC91738}" srcOrd="0" destOrd="0" presId="urn:microsoft.com/office/officeart/2005/8/layout/process1"/>
    <dgm:cxn modelId="{11546700-DC44-4C78-866C-112974E614F8}" type="presOf" srcId="{DF0C44F2-8763-4ABC-8049-1985BD8E60B4}" destId="{9874B3DA-1530-4B89-8274-2249170DEC01}" srcOrd="0" destOrd="0" presId="urn:microsoft.com/office/officeart/2005/8/layout/process1"/>
    <dgm:cxn modelId="{F458D1F0-5180-402C-B7C5-BE1384EB4A99}" srcId="{68C08C77-D5E5-4B96-86F0-E35AD16A393F}" destId="{DF0C44F2-8763-4ABC-8049-1985BD8E60B4}" srcOrd="1" destOrd="0" parTransId="{FDEF6B9B-FF2D-4A69-9D17-FC3BC385694C}" sibTransId="{62D1A4CB-2FFD-4249-8688-208879F54D52}"/>
    <dgm:cxn modelId="{8B9ADD94-673A-43BB-BDAE-F353273FFE8B}" type="presOf" srcId="{02689F6B-B2B1-4F60-80FF-9AA1CCC339C0}" destId="{3A5A6870-8F06-40FB-8104-B74EFA5214A8}" srcOrd="0" destOrd="0" presId="urn:microsoft.com/office/officeart/2005/8/layout/process1"/>
    <dgm:cxn modelId="{ACD4D780-DB73-49E7-974C-081202960DEE}" type="presOf" srcId="{62D1A4CB-2FFD-4249-8688-208879F54D52}" destId="{34ECB65E-C15A-4264-8728-6A6515052C2C}" srcOrd="1" destOrd="0" presId="urn:microsoft.com/office/officeart/2005/8/layout/process1"/>
    <dgm:cxn modelId="{8DF9B352-762E-4A2B-A06D-AB47047DF2A6}" type="presOf" srcId="{4EA06A26-D3F6-4583-BFB1-8E02EEEAC84E}" destId="{ECE9A1B8-915C-41DA-A8F3-AE220FB2006C}" srcOrd="0" destOrd="0" presId="urn:microsoft.com/office/officeart/2005/8/layout/process1"/>
    <dgm:cxn modelId="{07EBED91-9B9F-4B73-A2D3-5BEBA09A380A}" type="presParOf" srcId="{E80C29AA-5007-43B3-B231-E51B3B533EFC}" destId="{3A5A6870-8F06-40FB-8104-B74EFA5214A8}" srcOrd="0" destOrd="0" presId="urn:microsoft.com/office/officeart/2005/8/layout/process1"/>
    <dgm:cxn modelId="{02DC17DA-F574-4E7D-823C-970723457562}" type="presParOf" srcId="{E80C29AA-5007-43B3-B231-E51B3B533EFC}" destId="{ECE9A1B8-915C-41DA-A8F3-AE220FB2006C}" srcOrd="1" destOrd="0" presId="urn:microsoft.com/office/officeart/2005/8/layout/process1"/>
    <dgm:cxn modelId="{B9D97132-31DD-4349-89D8-A6012DA08235}" type="presParOf" srcId="{ECE9A1B8-915C-41DA-A8F3-AE220FB2006C}" destId="{A554A18D-12E8-4324-823C-3E50C749EEAC}" srcOrd="0" destOrd="0" presId="urn:microsoft.com/office/officeart/2005/8/layout/process1"/>
    <dgm:cxn modelId="{3CE45F0F-2508-49EF-98CE-1FF0D9B6E4CA}" type="presParOf" srcId="{E80C29AA-5007-43B3-B231-E51B3B533EFC}" destId="{9874B3DA-1530-4B89-8274-2249170DEC01}" srcOrd="2" destOrd="0" presId="urn:microsoft.com/office/officeart/2005/8/layout/process1"/>
    <dgm:cxn modelId="{6AEFF2E1-63BF-42DB-9E30-A2D894718506}" type="presParOf" srcId="{E80C29AA-5007-43B3-B231-E51B3B533EFC}" destId="{8FC67C3E-4B78-4428-8FFB-D2CDB3E5349B}" srcOrd="3" destOrd="0" presId="urn:microsoft.com/office/officeart/2005/8/layout/process1"/>
    <dgm:cxn modelId="{CD44494C-A960-44DC-A3A4-9069CB457277}" type="presParOf" srcId="{8FC67C3E-4B78-4428-8FFB-D2CDB3E5349B}" destId="{34ECB65E-C15A-4264-8728-6A6515052C2C}" srcOrd="0" destOrd="0" presId="urn:microsoft.com/office/officeart/2005/8/layout/process1"/>
    <dgm:cxn modelId="{EAEB6B99-8109-4B5A-BC2C-6A9A3B5CAC76}" type="presParOf" srcId="{E80C29AA-5007-43B3-B231-E51B3B533EFC}" destId="{F7FCE421-6C9B-40CF-AC71-0B406EC91738}" srcOrd="4"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8C08C77-D5E5-4B96-86F0-E35AD16A393F}" type="doc">
      <dgm:prSet loTypeId="urn:microsoft.com/office/officeart/2005/8/layout/process1" loCatId="process" qsTypeId="urn:microsoft.com/office/officeart/2005/8/quickstyle/simple1" qsCatId="simple" csTypeId="urn:microsoft.com/office/officeart/2005/8/colors/accent1_2" csCatId="accent1" phldr="1"/>
      <dgm:spPr/>
    </dgm:pt>
    <dgm:pt modelId="{02689F6B-B2B1-4F60-80FF-9AA1CCC339C0}">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POLÍTICA:</a:t>
          </a:r>
        </a:p>
        <a:p>
          <a:r>
            <a:rPr lang="es-EC" sz="1200">
              <a:latin typeface="Arial" pitchFamily="34" charset="0"/>
              <a:cs typeface="Arial" pitchFamily="34" charset="0"/>
            </a:rPr>
            <a:t>Reducir los Riesgos Químicos</a:t>
          </a:r>
        </a:p>
      </dgm:t>
    </dgm:pt>
    <dgm:pt modelId="{DDDA7BAD-D96F-4E6A-B717-F017C29BA291}" type="parTrans" cxnId="{241881C7-AF82-4A1C-A0AE-08BD8E05E4FC}">
      <dgm:prSet/>
      <dgm:spPr/>
      <dgm:t>
        <a:bodyPr/>
        <a:lstStyle/>
        <a:p>
          <a:endParaRPr lang="es-EC"/>
        </a:p>
      </dgm:t>
    </dgm:pt>
    <dgm:pt modelId="{4EA06A26-D3F6-4583-BFB1-8E02EEEAC84E}" type="sibTrans" cxnId="{241881C7-AF82-4A1C-A0AE-08BD8E05E4FC}">
      <dgm:prSet/>
      <dgm:spPr/>
      <dgm:t>
        <a:bodyPr/>
        <a:lstStyle/>
        <a:p>
          <a:endParaRPr lang="es-EC"/>
        </a:p>
      </dgm:t>
    </dgm:pt>
    <dgm:pt modelId="{DF0C44F2-8763-4ABC-8049-1985BD8E60B4}">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OBJETIVO:</a:t>
          </a:r>
        </a:p>
        <a:p>
          <a:r>
            <a:rPr lang="es-EC" sz="1200">
              <a:latin typeface="Arial" pitchFamily="34" charset="0"/>
              <a:cs typeface="Arial" pitchFamily="34" charset="0"/>
            </a:rPr>
            <a:t>Disminuir la exposición a gases de vehículos, solventes</a:t>
          </a:r>
        </a:p>
      </dgm:t>
    </dgm:pt>
    <dgm:pt modelId="{FDEF6B9B-FF2D-4A69-9D17-FC3BC385694C}" type="parTrans" cxnId="{F458D1F0-5180-402C-B7C5-BE1384EB4A99}">
      <dgm:prSet/>
      <dgm:spPr/>
      <dgm:t>
        <a:bodyPr/>
        <a:lstStyle/>
        <a:p>
          <a:endParaRPr lang="es-EC"/>
        </a:p>
      </dgm:t>
    </dgm:pt>
    <dgm:pt modelId="{62D1A4CB-2FFD-4249-8688-208879F54D52}" type="sibTrans" cxnId="{F458D1F0-5180-402C-B7C5-BE1384EB4A99}">
      <dgm:prSet/>
      <dgm:spPr/>
      <dgm:t>
        <a:bodyPr/>
        <a:lstStyle/>
        <a:p>
          <a:endParaRPr lang="es-EC"/>
        </a:p>
      </dgm:t>
    </dgm:pt>
    <dgm:pt modelId="{E6732AB0-4ABB-4147-9192-0F01B86E6205}">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METAS:</a:t>
          </a:r>
        </a:p>
        <a:p>
          <a:r>
            <a:rPr lang="es-EC" sz="1200">
              <a:latin typeface="Arial" pitchFamily="34" charset="0"/>
              <a:cs typeface="Arial" pitchFamily="34" charset="0"/>
            </a:rPr>
            <a:t>Disminuir el 95% de la exposición a gases de vehículos, solventes en toda la E.S.E.E. en 3 meses</a:t>
          </a:r>
        </a:p>
      </dgm:t>
    </dgm:pt>
    <dgm:pt modelId="{00A68ACA-07DC-4B3D-B991-9A288682B2B1}" type="parTrans" cxnId="{ADEFDCC5-9745-4682-BA6B-0AB88DA4179A}">
      <dgm:prSet/>
      <dgm:spPr/>
      <dgm:t>
        <a:bodyPr/>
        <a:lstStyle/>
        <a:p>
          <a:endParaRPr lang="es-EC"/>
        </a:p>
      </dgm:t>
    </dgm:pt>
    <dgm:pt modelId="{3E02E69D-FDF5-429C-B01C-68650DB46C07}" type="sibTrans" cxnId="{ADEFDCC5-9745-4682-BA6B-0AB88DA4179A}">
      <dgm:prSet/>
      <dgm:spPr/>
      <dgm:t>
        <a:bodyPr/>
        <a:lstStyle/>
        <a:p>
          <a:endParaRPr lang="es-EC"/>
        </a:p>
      </dgm:t>
    </dgm:pt>
    <dgm:pt modelId="{E80C29AA-5007-43B3-B231-E51B3B533EFC}" type="pres">
      <dgm:prSet presAssocID="{68C08C77-D5E5-4B96-86F0-E35AD16A393F}" presName="Name0" presStyleCnt="0">
        <dgm:presLayoutVars>
          <dgm:dir/>
          <dgm:resizeHandles val="exact"/>
        </dgm:presLayoutVars>
      </dgm:prSet>
      <dgm:spPr/>
    </dgm:pt>
    <dgm:pt modelId="{3A5A6870-8F06-40FB-8104-B74EFA5214A8}" type="pres">
      <dgm:prSet presAssocID="{02689F6B-B2B1-4F60-80FF-9AA1CCC339C0}" presName="node" presStyleLbl="node1" presStyleIdx="0" presStyleCnt="3">
        <dgm:presLayoutVars>
          <dgm:bulletEnabled val="1"/>
        </dgm:presLayoutVars>
      </dgm:prSet>
      <dgm:spPr/>
      <dgm:t>
        <a:bodyPr/>
        <a:lstStyle/>
        <a:p>
          <a:endParaRPr lang="es-EC"/>
        </a:p>
      </dgm:t>
    </dgm:pt>
    <dgm:pt modelId="{ECE9A1B8-915C-41DA-A8F3-AE220FB2006C}" type="pres">
      <dgm:prSet presAssocID="{4EA06A26-D3F6-4583-BFB1-8E02EEEAC84E}" presName="sibTrans" presStyleLbl="sibTrans2D1" presStyleIdx="0" presStyleCnt="2"/>
      <dgm:spPr/>
      <dgm:t>
        <a:bodyPr/>
        <a:lstStyle/>
        <a:p>
          <a:endParaRPr lang="es-EC"/>
        </a:p>
      </dgm:t>
    </dgm:pt>
    <dgm:pt modelId="{A554A18D-12E8-4324-823C-3E50C749EEAC}" type="pres">
      <dgm:prSet presAssocID="{4EA06A26-D3F6-4583-BFB1-8E02EEEAC84E}" presName="connectorText" presStyleLbl="sibTrans2D1" presStyleIdx="0" presStyleCnt="2"/>
      <dgm:spPr/>
      <dgm:t>
        <a:bodyPr/>
        <a:lstStyle/>
        <a:p>
          <a:endParaRPr lang="es-EC"/>
        </a:p>
      </dgm:t>
    </dgm:pt>
    <dgm:pt modelId="{9874B3DA-1530-4B89-8274-2249170DEC01}" type="pres">
      <dgm:prSet presAssocID="{DF0C44F2-8763-4ABC-8049-1985BD8E60B4}" presName="node" presStyleLbl="node1" presStyleIdx="1" presStyleCnt="3">
        <dgm:presLayoutVars>
          <dgm:bulletEnabled val="1"/>
        </dgm:presLayoutVars>
      </dgm:prSet>
      <dgm:spPr/>
      <dgm:t>
        <a:bodyPr/>
        <a:lstStyle/>
        <a:p>
          <a:endParaRPr lang="es-EC"/>
        </a:p>
      </dgm:t>
    </dgm:pt>
    <dgm:pt modelId="{8FC67C3E-4B78-4428-8FFB-D2CDB3E5349B}" type="pres">
      <dgm:prSet presAssocID="{62D1A4CB-2FFD-4249-8688-208879F54D52}" presName="sibTrans" presStyleLbl="sibTrans2D1" presStyleIdx="1" presStyleCnt="2"/>
      <dgm:spPr/>
      <dgm:t>
        <a:bodyPr/>
        <a:lstStyle/>
        <a:p>
          <a:endParaRPr lang="es-EC"/>
        </a:p>
      </dgm:t>
    </dgm:pt>
    <dgm:pt modelId="{34ECB65E-C15A-4264-8728-6A6515052C2C}" type="pres">
      <dgm:prSet presAssocID="{62D1A4CB-2FFD-4249-8688-208879F54D52}" presName="connectorText" presStyleLbl="sibTrans2D1" presStyleIdx="1" presStyleCnt="2"/>
      <dgm:spPr/>
      <dgm:t>
        <a:bodyPr/>
        <a:lstStyle/>
        <a:p>
          <a:endParaRPr lang="es-EC"/>
        </a:p>
      </dgm:t>
    </dgm:pt>
    <dgm:pt modelId="{F7FCE421-6C9B-40CF-AC71-0B406EC91738}" type="pres">
      <dgm:prSet presAssocID="{E6732AB0-4ABB-4147-9192-0F01B86E6205}" presName="node" presStyleLbl="node1" presStyleIdx="2" presStyleCnt="3" custScaleX="131925">
        <dgm:presLayoutVars>
          <dgm:bulletEnabled val="1"/>
        </dgm:presLayoutVars>
      </dgm:prSet>
      <dgm:spPr/>
      <dgm:t>
        <a:bodyPr/>
        <a:lstStyle/>
        <a:p>
          <a:endParaRPr lang="es-EC"/>
        </a:p>
      </dgm:t>
    </dgm:pt>
  </dgm:ptLst>
  <dgm:cxnLst>
    <dgm:cxn modelId="{241881C7-AF82-4A1C-A0AE-08BD8E05E4FC}" srcId="{68C08C77-D5E5-4B96-86F0-E35AD16A393F}" destId="{02689F6B-B2B1-4F60-80FF-9AA1CCC339C0}" srcOrd="0" destOrd="0" parTransId="{DDDA7BAD-D96F-4E6A-B717-F017C29BA291}" sibTransId="{4EA06A26-D3F6-4583-BFB1-8E02EEEAC84E}"/>
    <dgm:cxn modelId="{AC041F90-A19C-4F23-AA99-436879435A0E}" type="presOf" srcId="{4EA06A26-D3F6-4583-BFB1-8E02EEEAC84E}" destId="{A554A18D-12E8-4324-823C-3E50C749EEAC}" srcOrd="1" destOrd="0" presId="urn:microsoft.com/office/officeart/2005/8/layout/process1"/>
    <dgm:cxn modelId="{ADEFDCC5-9745-4682-BA6B-0AB88DA4179A}" srcId="{68C08C77-D5E5-4B96-86F0-E35AD16A393F}" destId="{E6732AB0-4ABB-4147-9192-0F01B86E6205}" srcOrd="2" destOrd="0" parTransId="{00A68ACA-07DC-4B3D-B991-9A288682B2B1}" sibTransId="{3E02E69D-FDF5-429C-B01C-68650DB46C07}"/>
    <dgm:cxn modelId="{9B2314D3-D3B7-49F7-980F-60C2F9D8A660}" type="presOf" srcId="{DF0C44F2-8763-4ABC-8049-1985BD8E60B4}" destId="{9874B3DA-1530-4B89-8274-2249170DEC01}" srcOrd="0" destOrd="0" presId="urn:microsoft.com/office/officeart/2005/8/layout/process1"/>
    <dgm:cxn modelId="{AF7DB1C8-9F25-46B8-967E-F8511EB67569}" type="presOf" srcId="{02689F6B-B2B1-4F60-80FF-9AA1CCC339C0}" destId="{3A5A6870-8F06-40FB-8104-B74EFA5214A8}" srcOrd="0" destOrd="0" presId="urn:microsoft.com/office/officeart/2005/8/layout/process1"/>
    <dgm:cxn modelId="{17B87530-5779-4517-829B-0809BEE181B0}" type="presOf" srcId="{E6732AB0-4ABB-4147-9192-0F01B86E6205}" destId="{F7FCE421-6C9B-40CF-AC71-0B406EC91738}" srcOrd="0" destOrd="0" presId="urn:microsoft.com/office/officeart/2005/8/layout/process1"/>
    <dgm:cxn modelId="{63C8C1E7-EA8B-4CCA-B32F-E30493D3F074}" type="presOf" srcId="{62D1A4CB-2FFD-4249-8688-208879F54D52}" destId="{8FC67C3E-4B78-4428-8FFB-D2CDB3E5349B}" srcOrd="0" destOrd="0" presId="urn:microsoft.com/office/officeart/2005/8/layout/process1"/>
    <dgm:cxn modelId="{F458D1F0-5180-402C-B7C5-BE1384EB4A99}" srcId="{68C08C77-D5E5-4B96-86F0-E35AD16A393F}" destId="{DF0C44F2-8763-4ABC-8049-1985BD8E60B4}" srcOrd="1" destOrd="0" parTransId="{FDEF6B9B-FF2D-4A69-9D17-FC3BC385694C}" sibTransId="{62D1A4CB-2FFD-4249-8688-208879F54D52}"/>
    <dgm:cxn modelId="{FC76854F-46DD-450E-B787-BDA0FFA23B38}" type="presOf" srcId="{68C08C77-D5E5-4B96-86F0-E35AD16A393F}" destId="{E80C29AA-5007-43B3-B231-E51B3B533EFC}" srcOrd="0" destOrd="0" presId="urn:microsoft.com/office/officeart/2005/8/layout/process1"/>
    <dgm:cxn modelId="{C0E44EDA-5266-424A-A519-316323E5ECD0}" type="presOf" srcId="{4EA06A26-D3F6-4583-BFB1-8E02EEEAC84E}" destId="{ECE9A1B8-915C-41DA-A8F3-AE220FB2006C}" srcOrd="0" destOrd="0" presId="urn:microsoft.com/office/officeart/2005/8/layout/process1"/>
    <dgm:cxn modelId="{B72BBCCC-D7E1-444F-AE8F-DB072B9AA9EA}" type="presOf" srcId="{62D1A4CB-2FFD-4249-8688-208879F54D52}" destId="{34ECB65E-C15A-4264-8728-6A6515052C2C}" srcOrd="1" destOrd="0" presId="urn:microsoft.com/office/officeart/2005/8/layout/process1"/>
    <dgm:cxn modelId="{70C99C2F-20AE-4E54-9532-D44D80312FAC}" type="presParOf" srcId="{E80C29AA-5007-43B3-B231-E51B3B533EFC}" destId="{3A5A6870-8F06-40FB-8104-B74EFA5214A8}" srcOrd="0" destOrd="0" presId="urn:microsoft.com/office/officeart/2005/8/layout/process1"/>
    <dgm:cxn modelId="{B82B1B93-07BB-437D-817B-5B45C27E493D}" type="presParOf" srcId="{E80C29AA-5007-43B3-B231-E51B3B533EFC}" destId="{ECE9A1B8-915C-41DA-A8F3-AE220FB2006C}" srcOrd="1" destOrd="0" presId="urn:microsoft.com/office/officeart/2005/8/layout/process1"/>
    <dgm:cxn modelId="{241B815F-0B5F-4BA2-B331-DF84E1EC03AD}" type="presParOf" srcId="{ECE9A1B8-915C-41DA-A8F3-AE220FB2006C}" destId="{A554A18D-12E8-4324-823C-3E50C749EEAC}" srcOrd="0" destOrd="0" presId="urn:microsoft.com/office/officeart/2005/8/layout/process1"/>
    <dgm:cxn modelId="{A3AC5368-77E4-4CF7-A2BC-FF6CC91B4AC3}" type="presParOf" srcId="{E80C29AA-5007-43B3-B231-E51B3B533EFC}" destId="{9874B3DA-1530-4B89-8274-2249170DEC01}" srcOrd="2" destOrd="0" presId="urn:microsoft.com/office/officeart/2005/8/layout/process1"/>
    <dgm:cxn modelId="{C7EE81D7-ACDB-4601-B625-32ACB73AD656}" type="presParOf" srcId="{E80C29AA-5007-43B3-B231-E51B3B533EFC}" destId="{8FC67C3E-4B78-4428-8FFB-D2CDB3E5349B}" srcOrd="3" destOrd="0" presId="urn:microsoft.com/office/officeart/2005/8/layout/process1"/>
    <dgm:cxn modelId="{CF93E2C7-575F-49D7-8B4D-DE3C36B1EF29}" type="presParOf" srcId="{8FC67C3E-4B78-4428-8FFB-D2CDB3E5349B}" destId="{34ECB65E-C15A-4264-8728-6A6515052C2C}" srcOrd="0" destOrd="0" presId="urn:microsoft.com/office/officeart/2005/8/layout/process1"/>
    <dgm:cxn modelId="{DD373550-69BB-4B64-874B-AC2474156FE3}" type="presParOf" srcId="{E80C29AA-5007-43B3-B231-E51B3B533EFC}" destId="{F7FCE421-6C9B-40CF-AC71-0B406EC91738}" srcOrd="4" destOrd="0" presId="urn:microsoft.com/office/officeart/2005/8/layout/process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200DFA-BBAB-4B8D-BDF3-9024670102A3}" type="doc">
      <dgm:prSet loTypeId="urn:microsoft.com/office/officeart/2005/8/layout/pyramid1" loCatId="pyramid" qsTypeId="urn:microsoft.com/office/officeart/2005/8/quickstyle/simple1" qsCatId="simple" csTypeId="urn:microsoft.com/office/officeart/2005/8/colors/colorful1" csCatId="colorful" phldr="1"/>
      <dgm:spPr/>
    </dgm:pt>
    <dgm:pt modelId="{6FC42259-D044-4B4F-B464-436298D2821D}">
      <dgm:prSet phldrT="[Texto]" custT="1"/>
      <dgm:spPr/>
      <dgm:t>
        <a:bodyPr/>
        <a:lstStyle/>
        <a:p>
          <a:pPr algn="ctr"/>
          <a:r>
            <a:rPr lang="es-EC" sz="900" b="1">
              <a:latin typeface="Arial" pitchFamily="34" charset="0"/>
              <a:cs typeface="Arial" pitchFamily="34" charset="0"/>
            </a:rPr>
            <a:t>POLÍTICA</a:t>
          </a:r>
        </a:p>
      </dgm:t>
    </dgm:pt>
    <dgm:pt modelId="{F5AAE361-69BD-4ABE-9614-A9D37FC2E10E}" type="parTrans" cxnId="{103632C7-E895-42E7-9BD2-B70EBB14C1EB}">
      <dgm:prSet/>
      <dgm:spPr/>
      <dgm:t>
        <a:bodyPr/>
        <a:lstStyle/>
        <a:p>
          <a:pPr algn="ctr"/>
          <a:endParaRPr lang="es-EC" sz="2400"/>
        </a:p>
      </dgm:t>
    </dgm:pt>
    <dgm:pt modelId="{EA90DFC2-5F1F-4B10-A7DB-18195FD68DEA}" type="sibTrans" cxnId="{103632C7-E895-42E7-9BD2-B70EBB14C1EB}">
      <dgm:prSet/>
      <dgm:spPr/>
      <dgm:t>
        <a:bodyPr/>
        <a:lstStyle/>
        <a:p>
          <a:pPr algn="ctr"/>
          <a:endParaRPr lang="es-EC" sz="2400"/>
        </a:p>
      </dgm:t>
    </dgm:pt>
    <dgm:pt modelId="{9E67E505-6BF3-4BAD-A10F-EAEFAA8C381D}">
      <dgm:prSet phldrT="[Texto]" custT="1"/>
      <dgm:spPr/>
      <dgm:t>
        <a:bodyPr/>
        <a:lstStyle/>
        <a:p>
          <a:pPr algn="ctr"/>
          <a:r>
            <a:rPr lang="es-EC" sz="900" b="1">
              <a:latin typeface="Arial" pitchFamily="34" charset="0"/>
              <a:cs typeface="Arial" pitchFamily="34" charset="0"/>
            </a:rPr>
            <a:t>PLANIFICACIÓN</a:t>
          </a:r>
        </a:p>
      </dgm:t>
    </dgm:pt>
    <dgm:pt modelId="{906D3B99-8B30-4693-9A9A-92BE333AF359}" type="parTrans" cxnId="{2603E5DF-BDD8-4180-96CA-2889547CCD4D}">
      <dgm:prSet/>
      <dgm:spPr/>
      <dgm:t>
        <a:bodyPr/>
        <a:lstStyle/>
        <a:p>
          <a:pPr algn="ctr"/>
          <a:endParaRPr lang="es-EC" sz="2400"/>
        </a:p>
      </dgm:t>
    </dgm:pt>
    <dgm:pt modelId="{31CE0F00-955E-415D-8539-D893F2E04FF7}" type="sibTrans" cxnId="{2603E5DF-BDD8-4180-96CA-2889547CCD4D}">
      <dgm:prSet/>
      <dgm:spPr/>
      <dgm:t>
        <a:bodyPr/>
        <a:lstStyle/>
        <a:p>
          <a:pPr algn="ctr"/>
          <a:endParaRPr lang="es-EC" sz="2400"/>
        </a:p>
      </dgm:t>
    </dgm:pt>
    <dgm:pt modelId="{8F40541D-F591-429A-ABC2-4265F9C98CBD}">
      <dgm:prSet phldrT="[Texto]" custT="1"/>
      <dgm:spPr/>
      <dgm:t>
        <a:bodyPr/>
        <a:lstStyle/>
        <a:p>
          <a:pPr algn="ctr"/>
          <a:r>
            <a:rPr lang="es-EC" sz="900" b="1">
              <a:latin typeface="Arial" pitchFamily="34" charset="0"/>
              <a:cs typeface="Arial" pitchFamily="34" charset="0"/>
            </a:rPr>
            <a:t>IMPLEMENTACIÓN Y OPERACIÓN</a:t>
          </a:r>
        </a:p>
      </dgm:t>
    </dgm:pt>
    <dgm:pt modelId="{54F5FF8E-4DF5-49AA-A386-D6EA35336BCF}" type="parTrans" cxnId="{057FBCB6-B328-40EF-9640-14ACD02BA6D6}">
      <dgm:prSet/>
      <dgm:spPr/>
      <dgm:t>
        <a:bodyPr/>
        <a:lstStyle/>
        <a:p>
          <a:pPr algn="ctr"/>
          <a:endParaRPr lang="es-EC" sz="2400"/>
        </a:p>
      </dgm:t>
    </dgm:pt>
    <dgm:pt modelId="{732AA040-1DBF-4E5C-A809-3BD8FEB04A5A}" type="sibTrans" cxnId="{057FBCB6-B328-40EF-9640-14ACD02BA6D6}">
      <dgm:prSet/>
      <dgm:spPr/>
      <dgm:t>
        <a:bodyPr/>
        <a:lstStyle/>
        <a:p>
          <a:pPr algn="ctr"/>
          <a:endParaRPr lang="es-EC" sz="2400"/>
        </a:p>
      </dgm:t>
    </dgm:pt>
    <dgm:pt modelId="{16D7919D-A781-4748-B72C-597F1011D7DD}">
      <dgm:prSet phldrT="[Texto]" custT="1"/>
      <dgm:spPr/>
      <dgm:t>
        <a:bodyPr/>
        <a:lstStyle/>
        <a:p>
          <a:pPr algn="ctr"/>
          <a:r>
            <a:rPr lang="es-EC" sz="900" b="1">
              <a:latin typeface="Arial" pitchFamily="34" charset="0"/>
              <a:cs typeface="Arial" pitchFamily="34" charset="0"/>
            </a:rPr>
            <a:t>ACCIÓN CORRECTIVA</a:t>
          </a:r>
        </a:p>
      </dgm:t>
    </dgm:pt>
    <dgm:pt modelId="{026121EF-1338-4516-97C6-BFAF497CEA41}" type="parTrans" cxnId="{0298AED8-7497-4E7D-A0CC-5F84B48F2AF6}">
      <dgm:prSet/>
      <dgm:spPr/>
      <dgm:t>
        <a:bodyPr/>
        <a:lstStyle/>
        <a:p>
          <a:pPr algn="ctr"/>
          <a:endParaRPr lang="es-EC" sz="2400"/>
        </a:p>
      </dgm:t>
    </dgm:pt>
    <dgm:pt modelId="{32F35D39-49FC-46EB-9383-845FE0A06437}" type="sibTrans" cxnId="{0298AED8-7497-4E7D-A0CC-5F84B48F2AF6}">
      <dgm:prSet/>
      <dgm:spPr/>
      <dgm:t>
        <a:bodyPr/>
        <a:lstStyle/>
        <a:p>
          <a:pPr algn="ctr"/>
          <a:endParaRPr lang="es-EC" sz="2400"/>
        </a:p>
      </dgm:t>
    </dgm:pt>
    <dgm:pt modelId="{970EF865-846E-4C96-9BEB-68977D1679B7}">
      <dgm:prSet phldrT="[Texto]" custT="1"/>
      <dgm:spPr/>
      <dgm:t>
        <a:bodyPr/>
        <a:lstStyle/>
        <a:p>
          <a:pPr algn="ctr"/>
          <a:r>
            <a:rPr lang="es-EC" sz="900" b="1">
              <a:latin typeface="Arial" pitchFamily="34" charset="0"/>
              <a:cs typeface="Arial" pitchFamily="34" charset="0"/>
            </a:rPr>
            <a:t>REVISIÓN DEL SISTEMA</a:t>
          </a:r>
        </a:p>
      </dgm:t>
    </dgm:pt>
    <dgm:pt modelId="{7F038C53-88A1-491C-B3D5-77A57DA706D6}" type="parTrans" cxnId="{3906ECCD-66D5-448C-BD40-418BF54EDAE4}">
      <dgm:prSet/>
      <dgm:spPr/>
      <dgm:t>
        <a:bodyPr/>
        <a:lstStyle/>
        <a:p>
          <a:pPr algn="ctr"/>
          <a:endParaRPr lang="es-EC" sz="2400"/>
        </a:p>
      </dgm:t>
    </dgm:pt>
    <dgm:pt modelId="{E7E9966B-E405-4E52-9B68-0771A03DF911}" type="sibTrans" cxnId="{3906ECCD-66D5-448C-BD40-418BF54EDAE4}">
      <dgm:prSet/>
      <dgm:spPr/>
      <dgm:t>
        <a:bodyPr/>
        <a:lstStyle/>
        <a:p>
          <a:pPr algn="ctr"/>
          <a:endParaRPr lang="es-EC" sz="2400"/>
        </a:p>
      </dgm:t>
    </dgm:pt>
    <dgm:pt modelId="{2E8D151E-C18D-415C-84C3-07F3BF4B72FB}" type="pres">
      <dgm:prSet presAssocID="{9B200DFA-BBAB-4B8D-BDF3-9024670102A3}" presName="Name0" presStyleCnt="0">
        <dgm:presLayoutVars>
          <dgm:dir/>
          <dgm:animLvl val="lvl"/>
          <dgm:resizeHandles val="exact"/>
        </dgm:presLayoutVars>
      </dgm:prSet>
      <dgm:spPr/>
    </dgm:pt>
    <dgm:pt modelId="{46EEDA22-9487-4BBC-BEAA-D13C7EE43CDF}" type="pres">
      <dgm:prSet presAssocID="{6FC42259-D044-4B4F-B464-436298D2821D}" presName="Name8" presStyleCnt="0"/>
      <dgm:spPr/>
    </dgm:pt>
    <dgm:pt modelId="{29C7E661-A8F0-49B0-AAC3-FA70E930DEE8}" type="pres">
      <dgm:prSet presAssocID="{6FC42259-D044-4B4F-B464-436298D2821D}" presName="level" presStyleLbl="node1" presStyleIdx="0" presStyleCnt="5">
        <dgm:presLayoutVars>
          <dgm:chMax val="1"/>
          <dgm:bulletEnabled val="1"/>
        </dgm:presLayoutVars>
      </dgm:prSet>
      <dgm:spPr/>
      <dgm:t>
        <a:bodyPr/>
        <a:lstStyle/>
        <a:p>
          <a:endParaRPr lang="es-EC"/>
        </a:p>
      </dgm:t>
    </dgm:pt>
    <dgm:pt modelId="{B2BC093E-E55F-47FF-A112-D79DEDAA0828}" type="pres">
      <dgm:prSet presAssocID="{6FC42259-D044-4B4F-B464-436298D2821D}" presName="levelTx" presStyleLbl="revTx" presStyleIdx="0" presStyleCnt="0">
        <dgm:presLayoutVars>
          <dgm:chMax val="1"/>
          <dgm:bulletEnabled val="1"/>
        </dgm:presLayoutVars>
      </dgm:prSet>
      <dgm:spPr/>
      <dgm:t>
        <a:bodyPr/>
        <a:lstStyle/>
        <a:p>
          <a:endParaRPr lang="es-EC"/>
        </a:p>
      </dgm:t>
    </dgm:pt>
    <dgm:pt modelId="{01477C00-47E3-44FC-8A1A-FF64B1DE383B}" type="pres">
      <dgm:prSet presAssocID="{9E67E505-6BF3-4BAD-A10F-EAEFAA8C381D}" presName="Name8" presStyleCnt="0"/>
      <dgm:spPr/>
    </dgm:pt>
    <dgm:pt modelId="{86F0754A-18CE-4DB2-8562-FDACCFF4CD7D}" type="pres">
      <dgm:prSet presAssocID="{9E67E505-6BF3-4BAD-A10F-EAEFAA8C381D}" presName="level" presStyleLbl="node1" presStyleIdx="1" presStyleCnt="5">
        <dgm:presLayoutVars>
          <dgm:chMax val="1"/>
          <dgm:bulletEnabled val="1"/>
        </dgm:presLayoutVars>
      </dgm:prSet>
      <dgm:spPr/>
      <dgm:t>
        <a:bodyPr/>
        <a:lstStyle/>
        <a:p>
          <a:endParaRPr lang="es-EC"/>
        </a:p>
      </dgm:t>
    </dgm:pt>
    <dgm:pt modelId="{54E35D59-DC72-4BF5-BA0F-A5EB1153FE16}" type="pres">
      <dgm:prSet presAssocID="{9E67E505-6BF3-4BAD-A10F-EAEFAA8C381D}" presName="levelTx" presStyleLbl="revTx" presStyleIdx="0" presStyleCnt="0">
        <dgm:presLayoutVars>
          <dgm:chMax val="1"/>
          <dgm:bulletEnabled val="1"/>
        </dgm:presLayoutVars>
      </dgm:prSet>
      <dgm:spPr/>
      <dgm:t>
        <a:bodyPr/>
        <a:lstStyle/>
        <a:p>
          <a:endParaRPr lang="es-EC"/>
        </a:p>
      </dgm:t>
    </dgm:pt>
    <dgm:pt modelId="{DC1FD990-DBE4-40C4-BBD4-2B47006E23A7}" type="pres">
      <dgm:prSet presAssocID="{8F40541D-F591-429A-ABC2-4265F9C98CBD}" presName="Name8" presStyleCnt="0"/>
      <dgm:spPr/>
    </dgm:pt>
    <dgm:pt modelId="{343BD417-B217-4D14-A425-6458703889BF}" type="pres">
      <dgm:prSet presAssocID="{8F40541D-F591-429A-ABC2-4265F9C98CBD}" presName="level" presStyleLbl="node1" presStyleIdx="2" presStyleCnt="5">
        <dgm:presLayoutVars>
          <dgm:chMax val="1"/>
          <dgm:bulletEnabled val="1"/>
        </dgm:presLayoutVars>
      </dgm:prSet>
      <dgm:spPr/>
      <dgm:t>
        <a:bodyPr/>
        <a:lstStyle/>
        <a:p>
          <a:endParaRPr lang="es-EC"/>
        </a:p>
      </dgm:t>
    </dgm:pt>
    <dgm:pt modelId="{A0BAC8AA-601F-4302-91A6-B898ACBD12ED}" type="pres">
      <dgm:prSet presAssocID="{8F40541D-F591-429A-ABC2-4265F9C98CBD}" presName="levelTx" presStyleLbl="revTx" presStyleIdx="0" presStyleCnt="0">
        <dgm:presLayoutVars>
          <dgm:chMax val="1"/>
          <dgm:bulletEnabled val="1"/>
        </dgm:presLayoutVars>
      </dgm:prSet>
      <dgm:spPr/>
      <dgm:t>
        <a:bodyPr/>
        <a:lstStyle/>
        <a:p>
          <a:endParaRPr lang="es-EC"/>
        </a:p>
      </dgm:t>
    </dgm:pt>
    <dgm:pt modelId="{4DCED22A-0B37-464A-9F56-256D52306E73}" type="pres">
      <dgm:prSet presAssocID="{16D7919D-A781-4748-B72C-597F1011D7DD}" presName="Name8" presStyleCnt="0"/>
      <dgm:spPr/>
    </dgm:pt>
    <dgm:pt modelId="{2272A7FE-462F-417A-B627-F0A87D1B5787}" type="pres">
      <dgm:prSet presAssocID="{16D7919D-A781-4748-B72C-597F1011D7DD}" presName="level" presStyleLbl="node1" presStyleIdx="3" presStyleCnt="5">
        <dgm:presLayoutVars>
          <dgm:chMax val="1"/>
          <dgm:bulletEnabled val="1"/>
        </dgm:presLayoutVars>
      </dgm:prSet>
      <dgm:spPr/>
      <dgm:t>
        <a:bodyPr/>
        <a:lstStyle/>
        <a:p>
          <a:endParaRPr lang="es-EC"/>
        </a:p>
      </dgm:t>
    </dgm:pt>
    <dgm:pt modelId="{8BD50216-B98B-4116-9B26-BC347969677B}" type="pres">
      <dgm:prSet presAssocID="{16D7919D-A781-4748-B72C-597F1011D7DD}" presName="levelTx" presStyleLbl="revTx" presStyleIdx="0" presStyleCnt="0">
        <dgm:presLayoutVars>
          <dgm:chMax val="1"/>
          <dgm:bulletEnabled val="1"/>
        </dgm:presLayoutVars>
      </dgm:prSet>
      <dgm:spPr/>
      <dgm:t>
        <a:bodyPr/>
        <a:lstStyle/>
        <a:p>
          <a:endParaRPr lang="es-EC"/>
        </a:p>
      </dgm:t>
    </dgm:pt>
    <dgm:pt modelId="{3B94C1A1-BC60-4496-9DCC-CE25C1DB6BB9}" type="pres">
      <dgm:prSet presAssocID="{970EF865-846E-4C96-9BEB-68977D1679B7}" presName="Name8" presStyleCnt="0"/>
      <dgm:spPr/>
    </dgm:pt>
    <dgm:pt modelId="{32B2106F-3AAC-47CE-BA1F-9D4937C060E8}" type="pres">
      <dgm:prSet presAssocID="{970EF865-846E-4C96-9BEB-68977D1679B7}" presName="level" presStyleLbl="node1" presStyleIdx="4" presStyleCnt="5">
        <dgm:presLayoutVars>
          <dgm:chMax val="1"/>
          <dgm:bulletEnabled val="1"/>
        </dgm:presLayoutVars>
      </dgm:prSet>
      <dgm:spPr/>
      <dgm:t>
        <a:bodyPr/>
        <a:lstStyle/>
        <a:p>
          <a:endParaRPr lang="es-EC"/>
        </a:p>
      </dgm:t>
    </dgm:pt>
    <dgm:pt modelId="{7D3F8AC3-423F-4A68-8342-A09B4148F635}" type="pres">
      <dgm:prSet presAssocID="{970EF865-846E-4C96-9BEB-68977D1679B7}" presName="levelTx" presStyleLbl="revTx" presStyleIdx="0" presStyleCnt="0">
        <dgm:presLayoutVars>
          <dgm:chMax val="1"/>
          <dgm:bulletEnabled val="1"/>
        </dgm:presLayoutVars>
      </dgm:prSet>
      <dgm:spPr/>
      <dgm:t>
        <a:bodyPr/>
        <a:lstStyle/>
        <a:p>
          <a:endParaRPr lang="es-EC"/>
        </a:p>
      </dgm:t>
    </dgm:pt>
  </dgm:ptLst>
  <dgm:cxnLst>
    <dgm:cxn modelId="{8641FF4F-014F-44A2-BC2F-8498C6DADD83}" type="presOf" srcId="{9B200DFA-BBAB-4B8D-BDF3-9024670102A3}" destId="{2E8D151E-C18D-415C-84C3-07F3BF4B72FB}" srcOrd="0" destOrd="0" presId="urn:microsoft.com/office/officeart/2005/8/layout/pyramid1"/>
    <dgm:cxn modelId="{F1624F1A-DF7D-4CD0-8ADA-9B1CE54A9854}" type="presOf" srcId="{9E67E505-6BF3-4BAD-A10F-EAEFAA8C381D}" destId="{54E35D59-DC72-4BF5-BA0F-A5EB1153FE16}" srcOrd="1" destOrd="0" presId="urn:microsoft.com/office/officeart/2005/8/layout/pyramid1"/>
    <dgm:cxn modelId="{EBDBAD71-67CF-4F3F-80BE-C70E6160A153}" type="presOf" srcId="{970EF865-846E-4C96-9BEB-68977D1679B7}" destId="{7D3F8AC3-423F-4A68-8342-A09B4148F635}" srcOrd="1" destOrd="0" presId="urn:microsoft.com/office/officeart/2005/8/layout/pyramid1"/>
    <dgm:cxn modelId="{6A2D4EC0-193F-41A5-85C8-9EFFA2D4171D}" type="presOf" srcId="{6FC42259-D044-4B4F-B464-436298D2821D}" destId="{B2BC093E-E55F-47FF-A112-D79DEDAA0828}" srcOrd="1" destOrd="0" presId="urn:microsoft.com/office/officeart/2005/8/layout/pyramid1"/>
    <dgm:cxn modelId="{C21583C4-D33F-45EF-8642-043BC7C37F95}" type="presOf" srcId="{9E67E505-6BF3-4BAD-A10F-EAEFAA8C381D}" destId="{86F0754A-18CE-4DB2-8562-FDACCFF4CD7D}" srcOrd="0" destOrd="0" presId="urn:microsoft.com/office/officeart/2005/8/layout/pyramid1"/>
    <dgm:cxn modelId="{E2109F62-241D-476A-8CED-D36B435D4C15}" type="presOf" srcId="{16D7919D-A781-4748-B72C-597F1011D7DD}" destId="{8BD50216-B98B-4116-9B26-BC347969677B}" srcOrd="1" destOrd="0" presId="urn:microsoft.com/office/officeart/2005/8/layout/pyramid1"/>
    <dgm:cxn modelId="{3D5158E2-59FC-46F9-B215-635FCB68D573}" type="presOf" srcId="{970EF865-846E-4C96-9BEB-68977D1679B7}" destId="{32B2106F-3AAC-47CE-BA1F-9D4937C060E8}" srcOrd="0" destOrd="0" presId="urn:microsoft.com/office/officeart/2005/8/layout/pyramid1"/>
    <dgm:cxn modelId="{103632C7-E895-42E7-9BD2-B70EBB14C1EB}" srcId="{9B200DFA-BBAB-4B8D-BDF3-9024670102A3}" destId="{6FC42259-D044-4B4F-B464-436298D2821D}" srcOrd="0" destOrd="0" parTransId="{F5AAE361-69BD-4ABE-9614-A9D37FC2E10E}" sibTransId="{EA90DFC2-5F1F-4B10-A7DB-18195FD68DEA}"/>
    <dgm:cxn modelId="{057FBCB6-B328-40EF-9640-14ACD02BA6D6}" srcId="{9B200DFA-BBAB-4B8D-BDF3-9024670102A3}" destId="{8F40541D-F591-429A-ABC2-4265F9C98CBD}" srcOrd="2" destOrd="0" parTransId="{54F5FF8E-4DF5-49AA-A386-D6EA35336BCF}" sibTransId="{732AA040-1DBF-4E5C-A809-3BD8FEB04A5A}"/>
    <dgm:cxn modelId="{C6B98E4C-C551-4D36-ACFD-1FF0008E55C3}" type="presOf" srcId="{8F40541D-F591-429A-ABC2-4265F9C98CBD}" destId="{343BD417-B217-4D14-A425-6458703889BF}" srcOrd="0" destOrd="0" presId="urn:microsoft.com/office/officeart/2005/8/layout/pyramid1"/>
    <dgm:cxn modelId="{D6D782EC-280E-4E87-8365-34EEDD91456E}" type="presOf" srcId="{6FC42259-D044-4B4F-B464-436298D2821D}" destId="{29C7E661-A8F0-49B0-AAC3-FA70E930DEE8}" srcOrd="0" destOrd="0" presId="urn:microsoft.com/office/officeart/2005/8/layout/pyramid1"/>
    <dgm:cxn modelId="{0298AED8-7497-4E7D-A0CC-5F84B48F2AF6}" srcId="{9B200DFA-BBAB-4B8D-BDF3-9024670102A3}" destId="{16D7919D-A781-4748-B72C-597F1011D7DD}" srcOrd="3" destOrd="0" parTransId="{026121EF-1338-4516-97C6-BFAF497CEA41}" sibTransId="{32F35D39-49FC-46EB-9383-845FE0A06437}"/>
    <dgm:cxn modelId="{2603E5DF-BDD8-4180-96CA-2889547CCD4D}" srcId="{9B200DFA-BBAB-4B8D-BDF3-9024670102A3}" destId="{9E67E505-6BF3-4BAD-A10F-EAEFAA8C381D}" srcOrd="1" destOrd="0" parTransId="{906D3B99-8B30-4693-9A9A-92BE333AF359}" sibTransId="{31CE0F00-955E-415D-8539-D893F2E04FF7}"/>
    <dgm:cxn modelId="{3906ECCD-66D5-448C-BD40-418BF54EDAE4}" srcId="{9B200DFA-BBAB-4B8D-BDF3-9024670102A3}" destId="{970EF865-846E-4C96-9BEB-68977D1679B7}" srcOrd="4" destOrd="0" parTransId="{7F038C53-88A1-491C-B3D5-77A57DA706D6}" sibTransId="{E7E9966B-E405-4E52-9B68-0771A03DF911}"/>
    <dgm:cxn modelId="{4D1DC97C-4698-40C8-BDCB-C174BA0F962C}" type="presOf" srcId="{16D7919D-A781-4748-B72C-597F1011D7DD}" destId="{2272A7FE-462F-417A-B627-F0A87D1B5787}" srcOrd="0" destOrd="0" presId="urn:microsoft.com/office/officeart/2005/8/layout/pyramid1"/>
    <dgm:cxn modelId="{A46C05C8-31B3-468A-A992-6238A846F0EC}" type="presOf" srcId="{8F40541D-F591-429A-ABC2-4265F9C98CBD}" destId="{A0BAC8AA-601F-4302-91A6-B898ACBD12ED}" srcOrd="1" destOrd="0" presId="urn:microsoft.com/office/officeart/2005/8/layout/pyramid1"/>
    <dgm:cxn modelId="{A4797DAD-C0BB-4A47-BA0B-768D716172B8}" type="presParOf" srcId="{2E8D151E-C18D-415C-84C3-07F3BF4B72FB}" destId="{46EEDA22-9487-4BBC-BEAA-D13C7EE43CDF}" srcOrd="0" destOrd="0" presId="urn:microsoft.com/office/officeart/2005/8/layout/pyramid1"/>
    <dgm:cxn modelId="{D118F695-B363-4230-B3C4-B6EBC0B161AF}" type="presParOf" srcId="{46EEDA22-9487-4BBC-BEAA-D13C7EE43CDF}" destId="{29C7E661-A8F0-49B0-AAC3-FA70E930DEE8}" srcOrd="0" destOrd="0" presId="urn:microsoft.com/office/officeart/2005/8/layout/pyramid1"/>
    <dgm:cxn modelId="{E41A58C6-C97B-4B2E-8A1B-54947E315E98}" type="presParOf" srcId="{46EEDA22-9487-4BBC-BEAA-D13C7EE43CDF}" destId="{B2BC093E-E55F-47FF-A112-D79DEDAA0828}" srcOrd="1" destOrd="0" presId="urn:microsoft.com/office/officeart/2005/8/layout/pyramid1"/>
    <dgm:cxn modelId="{9773783B-B935-497D-9649-9D074457A678}" type="presParOf" srcId="{2E8D151E-C18D-415C-84C3-07F3BF4B72FB}" destId="{01477C00-47E3-44FC-8A1A-FF64B1DE383B}" srcOrd="1" destOrd="0" presId="urn:microsoft.com/office/officeart/2005/8/layout/pyramid1"/>
    <dgm:cxn modelId="{00BA7F2D-705E-434B-BA2C-BDDEA078C341}" type="presParOf" srcId="{01477C00-47E3-44FC-8A1A-FF64B1DE383B}" destId="{86F0754A-18CE-4DB2-8562-FDACCFF4CD7D}" srcOrd="0" destOrd="0" presId="urn:microsoft.com/office/officeart/2005/8/layout/pyramid1"/>
    <dgm:cxn modelId="{A6DDA6AB-90E4-4770-B27E-887DFD77A4EF}" type="presParOf" srcId="{01477C00-47E3-44FC-8A1A-FF64B1DE383B}" destId="{54E35D59-DC72-4BF5-BA0F-A5EB1153FE16}" srcOrd="1" destOrd="0" presId="urn:microsoft.com/office/officeart/2005/8/layout/pyramid1"/>
    <dgm:cxn modelId="{BAAAA1B1-0572-4184-A9A6-58E6A2EE885A}" type="presParOf" srcId="{2E8D151E-C18D-415C-84C3-07F3BF4B72FB}" destId="{DC1FD990-DBE4-40C4-BBD4-2B47006E23A7}" srcOrd="2" destOrd="0" presId="urn:microsoft.com/office/officeart/2005/8/layout/pyramid1"/>
    <dgm:cxn modelId="{CC1610C2-E89B-4809-8C88-155BBF9D0042}" type="presParOf" srcId="{DC1FD990-DBE4-40C4-BBD4-2B47006E23A7}" destId="{343BD417-B217-4D14-A425-6458703889BF}" srcOrd="0" destOrd="0" presId="urn:microsoft.com/office/officeart/2005/8/layout/pyramid1"/>
    <dgm:cxn modelId="{BE1BE816-1502-412D-A8BD-E48432A8BF5D}" type="presParOf" srcId="{DC1FD990-DBE4-40C4-BBD4-2B47006E23A7}" destId="{A0BAC8AA-601F-4302-91A6-B898ACBD12ED}" srcOrd="1" destOrd="0" presId="urn:microsoft.com/office/officeart/2005/8/layout/pyramid1"/>
    <dgm:cxn modelId="{B4BF6C47-E88A-4FDF-AF6F-047E000C77DF}" type="presParOf" srcId="{2E8D151E-C18D-415C-84C3-07F3BF4B72FB}" destId="{4DCED22A-0B37-464A-9F56-256D52306E73}" srcOrd="3" destOrd="0" presId="urn:microsoft.com/office/officeart/2005/8/layout/pyramid1"/>
    <dgm:cxn modelId="{AAD04297-4F44-4B98-9D7A-B8D2C175D963}" type="presParOf" srcId="{4DCED22A-0B37-464A-9F56-256D52306E73}" destId="{2272A7FE-462F-417A-B627-F0A87D1B5787}" srcOrd="0" destOrd="0" presId="urn:microsoft.com/office/officeart/2005/8/layout/pyramid1"/>
    <dgm:cxn modelId="{D8D411BC-681D-4CE1-A45B-80A08A8B50E5}" type="presParOf" srcId="{4DCED22A-0B37-464A-9F56-256D52306E73}" destId="{8BD50216-B98B-4116-9B26-BC347969677B}" srcOrd="1" destOrd="0" presId="urn:microsoft.com/office/officeart/2005/8/layout/pyramid1"/>
    <dgm:cxn modelId="{B3275641-5E09-4518-B646-3EB19FED5142}" type="presParOf" srcId="{2E8D151E-C18D-415C-84C3-07F3BF4B72FB}" destId="{3B94C1A1-BC60-4496-9DCC-CE25C1DB6BB9}" srcOrd="4" destOrd="0" presId="urn:microsoft.com/office/officeart/2005/8/layout/pyramid1"/>
    <dgm:cxn modelId="{2C0AA00F-20A3-4F6B-9485-5C58C0E2C743}" type="presParOf" srcId="{3B94C1A1-BC60-4496-9DCC-CE25C1DB6BB9}" destId="{32B2106F-3AAC-47CE-BA1F-9D4937C060E8}" srcOrd="0" destOrd="0" presId="urn:microsoft.com/office/officeart/2005/8/layout/pyramid1"/>
    <dgm:cxn modelId="{64BF6FC7-0A9E-4A4E-AAEE-96C13897A548}" type="presParOf" srcId="{3B94C1A1-BC60-4496-9DCC-CE25C1DB6BB9}" destId="{7D3F8AC3-423F-4A68-8342-A09B4148F635}"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8C08C77-D5E5-4B96-86F0-E35AD16A393F}" type="doc">
      <dgm:prSet loTypeId="urn:microsoft.com/office/officeart/2005/8/layout/process1" loCatId="process" qsTypeId="urn:microsoft.com/office/officeart/2005/8/quickstyle/simple1" qsCatId="simple" csTypeId="urn:microsoft.com/office/officeart/2005/8/colors/accent1_2" csCatId="accent1" phldr="1"/>
      <dgm:spPr/>
    </dgm:pt>
    <dgm:pt modelId="{02689F6B-B2B1-4F60-80FF-9AA1CCC339C0}">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POLÍTICA:</a:t>
          </a:r>
        </a:p>
        <a:p>
          <a:r>
            <a:rPr lang="es-EC" sz="1200">
              <a:latin typeface="Arial" pitchFamily="34" charset="0"/>
              <a:cs typeface="Arial" pitchFamily="34" charset="0"/>
            </a:rPr>
            <a:t>Reducir los Riesgos Químicos</a:t>
          </a:r>
        </a:p>
      </dgm:t>
    </dgm:pt>
    <dgm:pt modelId="{DDDA7BAD-D96F-4E6A-B717-F017C29BA291}" type="parTrans" cxnId="{241881C7-AF82-4A1C-A0AE-08BD8E05E4FC}">
      <dgm:prSet/>
      <dgm:spPr/>
      <dgm:t>
        <a:bodyPr/>
        <a:lstStyle/>
        <a:p>
          <a:endParaRPr lang="es-EC"/>
        </a:p>
      </dgm:t>
    </dgm:pt>
    <dgm:pt modelId="{4EA06A26-D3F6-4583-BFB1-8E02EEEAC84E}" type="sibTrans" cxnId="{241881C7-AF82-4A1C-A0AE-08BD8E05E4FC}">
      <dgm:prSet/>
      <dgm:spPr/>
      <dgm:t>
        <a:bodyPr/>
        <a:lstStyle/>
        <a:p>
          <a:endParaRPr lang="es-EC"/>
        </a:p>
      </dgm:t>
    </dgm:pt>
    <dgm:pt modelId="{DF0C44F2-8763-4ABC-8049-1985BD8E60B4}">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OBJETIVO:</a:t>
          </a:r>
        </a:p>
        <a:p>
          <a:r>
            <a:rPr lang="es-EC" sz="1200">
              <a:latin typeface="Arial" pitchFamily="34" charset="0"/>
              <a:cs typeface="Arial" pitchFamily="34" charset="0"/>
            </a:rPr>
            <a:t>Disminuir la exposición a humos de sueldas</a:t>
          </a:r>
        </a:p>
      </dgm:t>
    </dgm:pt>
    <dgm:pt modelId="{FDEF6B9B-FF2D-4A69-9D17-FC3BC385694C}" type="parTrans" cxnId="{F458D1F0-5180-402C-B7C5-BE1384EB4A99}">
      <dgm:prSet/>
      <dgm:spPr/>
      <dgm:t>
        <a:bodyPr/>
        <a:lstStyle/>
        <a:p>
          <a:endParaRPr lang="es-EC"/>
        </a:p>
      </dgm:t>
    </dgm:pt>
    <dgm:pt modelId="{62D1A4CB-2FFD-4249-8688-208879F54D52}" type="sibTrans" cxnId="{F458D1F0-5180-402C-B7C5-BE1384EB4A99}">
      <dgm:prSet/>
      <dgm:spPr/>
      <dgm:t>
        <a:bodyPr/>
        <a:lstStyle/>
        <a:p>
          <a:endParaRPr lang="es-EC"/>
        </a:p>
      </dgm:t>
    </dgm:pt>
    <dgm:pt modelId="{E6732AB0-4ABB-4147-9192-0F01B86E6205}">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METAS:</a:t>
          </a:r>
        </a:p>
        <a:p>
          <a:r>
            <a:rPr lang="es-EC" sz="1200">
              <a:latin typeface="Arial" pitchFamily="34" charset="0"/>
              <a:cs typeface="Arial" pitchFamily="34" charset="0"/>
            </a:rPr>
            <a:t>Disminuir el 95% de la exposición a humos de sueldas en el Aula Taller de Mecánica en 3 meses</a:t>
          </a:r>
        </a:p>
      </dgm:t>
    </dgm:pt>
    <dgm:pt modelId="{00A68ACA-07DC-4B3D-B991-9A288682B2B1}" type="parTrans" cxnId="{ADEFDCC5-9745-4682-BA6B-0AB88DA4179A}">
      <dgm:prSet/>
      <dgm:spPr/>
      <dgm:t>
        <a:bodyPr/>
        <a:lstStyle/>
        <a:p>
          <a:endParaRPr lang="es-EC"/>
        </a:p>
      </dgm:t>
    </dgm:pt>
    <dgm:pt modelId="{3E02E69D-FDF5-429C-B01C-68650DB46C07}" type="sibTrans" cxnId="{ADEFDCC5-9745-4682-BA6B-0AB88DA4179A}">
      <dgm:prSet/>
      <dgm:spPr/>
      <dgm:t>
        <a:bodyPr/>
        <a:lstStyle/>
        <a:p>
          <a:endParaRPr lang="es-EC"/>
        </a:p>
      </dgm:t>
    </dgm:pt>
    <dgm:pt modelId="{E80C29AA-5007-43B3-B231-E51B3B533EFC}" type="pres">
      <dgm:prSet presAssocID="{68C08C77-D5E5-4B96-86F0-E35AD16A393F}" presName="Name0" presStyleCnt="0">
        <dgm:presLayoutVars>
          <dgm:dir/>
          <dgm:resizeHandles val="exact"/>
        </dgm:presLayoutVars>
      </dgm:prSet>
      <dgm:spPr/>
    </dgm:pt>
    <dgm:pt modelId="{3A5A6870-8F06-40FB-8104-B74EFA5214A8}" type="pres">
      <dgm:prSet presAssocID="{02689F6B-B2B1-4F60-80FF-9AA1CCC339C0}" presName="node" presStyleLbl="node1" presStyleIdx="0" presStyleCnt="3">
        <dgm:presLayoutVars>
          <dgm:bulletEnabled val="1"/>
        </dgm:presLayoutVars>
      </dgm:prSet>
      <dgm:spPr/>
      <dgm:t>
        <a:bodyPr/>
        <a:lstStyle/>
        <a:p>
          <a:endParaRPr lang="es-EC"/>
        </a:p>
      </dgm:t>
    </dgm:pt>
    <dgm:pt modelId="{ECE9A1B8-915C-41DA-A8F3-AE220FB2006C}" type="pres">
      <dgm:prSet presAssocID="{4EA06A26-D3F6-4583-BFB1-8E02EEEAC84E}" presName="sibTrans" presStyleLbl="sibTrans2D1" presStyleIdx="0" presStyleCnt="2"/>
      <dgm:spPr/>
      <dgm:t>
        <a:bodyPr/>
        <a:lstStyle/>
        <a:p>
          <a:endParaRPr lang="es-EC"/>
        </a:p>
      </dgm:t>
    </dgm:pt>
    <dgm:pt modelId="{A554A18D-12E8-4324-823C-3E50C749EEAC}" type="pres">
      <dgm:prSet presAssocID="{4EA06A26-D3F6-4583-BFB1-8E02EEEAC84E}" presName="connectorText" presStyleLbl="sibTrans2D1" presStyleIdx="0" presStyleCnt="2"/>
      <dgm:spPr/>
      <dgm:t>
        <a:bodyPr/>
        <a:lstStyle/>
        <a:p>
          <a:endParaRPr lang="es-EC"/>
        </a:p>
      </dgm:t>
    </dgm:pt>
    <dgm:pt modelId="{9874B3DA-1530-4B89-8274-2249170DEC01}" type="pres">
      <dgm:prSet presAssocID="{DF0C44F2-8763-4ABC-8049-1985BD8E60B4}" presName="node" presStyleLbl="node1" presStyleIdx="1" presStyleCnt="3">
        <dgm:presLayoutVars>
          <dgm:bulletEnabled val="1"/>
        </dgm:presLayoutVars>
      </dgm:prSet>
      <dgm:spPr/>
      <dgm:t>
        <a:bodyPr/>
        <a:lstStyle/>
        <a:p>
          <a:endParaRPr lang="es-EC"/>
        </a:p>
      </dgm:t>
    </dgm:pt>
    <dgm:pt modelId="{8FC67C3E-4B78-4428-8FFB-D2CDB3E5349B}" type="pres">
      <dgm:prSet presAssocID="{62D1A4CB-2FFD-4249-8688-208879F54D52}" presName="sibTrans" presStyleLbl="sibTrans2D1" presStyleIdx="1" presStyleCnt="2"/>
      <dgm:spPr/>
      <dgm:t>
        <a:bodyPr/>
        <a:lstStyle/>
        <a:p>
          <a:endParaRPr lang="es-EC"/>
        </a:p>
      </dgm:t>
    </dgm:pt>
    <dgm:pt modelId="{34ECB65E-C15A-4264-8728-6A6515052C2C}" type="pres">
      <dgm:prSet presAssocID="{62D1A4CB-2FFD-4249-8688-208879F54D52}" presName="connectorText" presStyleLbl="sibTrans2D1" presStyleIdx="1" presStyleCnt="2"/>
      <dgm:spPr/>
      <dgm:t>
        <a:bodyPr/>
        <a:lstStyle/>
        <a:p>
          <a:endParaRPr lang="es-EC"/>
        </a:p>
      </dgm:t>
    </dgm:pt>
    <dgm:pt modelId="{F7FCE421-6C9B-40CF-AC71-0B406EC91738}" type="pres">
      <dgm:prSet presAssocID="{E6732AB0-4ABB-4147-9192-0F01B86E6205}" presName="node" presStyleLbl="node1" presStyleIdx="2" presStyleCnt="3" custScaleX="141006">
        <dgm:presLayoutVars>
          <dgm:bulletEnabled val="1"/>
        </dgm:presLayoutVars>
      </dgm:prSet>
      <dgm:spPr/>
      <dgm:t>
        <a:bodyPr/>
        <a:lstStyle/>
        <a:p>
          <a:endParaRPr lang="es-EC"/>
        </a:p>
      </dgm:t>
    </dgm:pt>
  </dgm:ptLst>
  <dgm:cxnLst>
    <dgm:cxn modelId="{76F43CDD-E736-4640-A618-BC5768F545DC}" type="presOf" srcId="{62D1A4CB-2FFD-4249-8688-208879F54D52}" destId="{34ECB65E-C15A-4264-8728-6A6515052C2C}" srcOrd="1" destOrd="0" presId="urn:microsoft.com/office/officeart/2005/8/layout/process1"/>
    <dgm:cxn modelId="{A048A595-2F53-4E02-9B25-4DF50462857F}" type="presOf" srcId="{02689F6B-B2B1-4F60-80FF-9AA1CCC339C0}" destId="{3A5A6870-8F06-40FB-8104-B74EFA5214A8}" srcOrd="0" destOrd="0" presId="urn:microsoft.com/office/officeart/2005/8/layout/process1"/>
    <dgm:cxn modelId="{241881C7-AF82-4A1C-A0AE-08BD8E05E4FC}" srcId="{68C08C77-D5E5-4B96-86F0-E35AD16A393F}" destId="{02689F6B-B2B1-4F60-80FF-9AA1CCC339C0}" srcOrd="0" destOrd="0" parTransId="{DDDA7BAD-D96F-4E6A-B717-F017C29BA291}" sibTransId="{4EA06A26-D3F6-4583-BFB1-8E02EEEAC84E}"/>
    <dgm:cxn modelId="{ADEFDCC5-9745-4682-BA6B-0AB88DA4179A}" srcId="{68C08C77-D5E5-4B96-86F0-E35AD16A393F}" destId="{E6732AB0-4ABB-4147-9192-0F01B86E6205}" srcOrd="2" destOrd="0" parTransId="{00A68ACA-07DC-4B3D-B991-9A288682B2B1}" sibTransId="{3E02E69D-FDF5-429C-B01C-68650DB46C07}"/>
    <dgm:cxn modelId="{58F1FF35-8105-43E1-AC46-74D969F405C1}" type="presOf" srcId="{4EA06A26-D3F6-4583-BFB1-8E02EEEAC84E}" destId="{A554A18D-12E8-4324-823C-3E50C749EEAC}" srcOrd="1" destOrd="0" presId="urn:microsoft.com/office/officeart/2005/8/layout/process1"/>
    <dgm:cxn modelId="{9CBAF11D-A6A5-4340-8948-720093EF868F}" type="presOf" srcId="{DF0C44F2-8763-4ABC-8049-1985BD8E60B4}" destId="{9874B3DA-1530-4B89-8274-2249170DEC01}" srcOrd="0" destOrd="0" presId="urn:microsoft.com/office/officeart/2005/8/layout/process1"/>
    <dgm:cxn modelId="{F458D1F0-5180-402C-B7C5-BE1384EB4A99}" srcId="{68C08C77-D5E5-4B96-86F0-E35AD16A393F}" destId="{DF0C44F2-8763-4ABC-8049-1985BD8E60B4}" srcOrd="1" destOrd="0" parTransId="{FDEF6B9B-FF2D-4A69-9D17-FC3BC385694C}" sibTransId="{62D1A4CB-2FFD-4249-8688-208879F54D52}"/>
    <dgm:cxn modelId="{462D4359-2404-4AE4-8B5D-4970ACEB3C00}" type="presOf" srcId="{62D1A4CB-2FFD-4249-8688-208879F54D52}" destId="{8FC67C3E-4B78-4428-8FFB-D2CDB3E5349B}" srcOrd="0" destOrd="0" presId="urn:microsoft.com/office/officeart/2005/8/layout/process1"/>
    <dgm:cxn modelId="{C60D8FDC-2EE8-43DA-90CF-50765D3636B2}" type="presOf" srcId="{68C08C77-D5E5-4B96-86F0-E35AD16A393F}" destId="{E80C29AA-5007-43B3-B231-E51B3B533EFC}" srcOrd="0" destOrd="0" presId="urn:microsoft.com/office/officeart/2005/8/layout/process1"/>
    <dgm:cxn modelId="{2F345B7E-9025-4837-B818-9189258CC4B4}" type="presOf" srcId="{4EA06A26-D3F6-4583-BFB1-8E02EEEAC84E}" destId="{ECE9A1B8-915C-41DA-A8F3-AE220FB2006C}" srcOrd="0" destOrd="0" presId="urn:microsoft.com/office/officeart/2005/8/layout/process1"/>
    <dgm:cxn modelId="{B4DCBA5D-3BCD-48A2-A649-7ABD7695278E}" type="presOf" srcId="{E6732AB0-4ABB-4147-9192-0F01B86E6205}" destId="{F7FCE421-6C9B-40CF-AC71-0B406EC91738}" srcOrd="0" destOrd="0" presId="urn:microsoft.com/office/officeart/2005/8/layout/process1"/>
    <dgm:cxn modelId="{368FA36F-E2F2-44B8-82C1-D43E68E6A8CC}" type="presParOf" srcId="{E80C29AA-5007-43B3-B231-E51B3B533EFC}" destId="{3A5A6870-8F06-40FB-8104-B74EFA5214A8}" srcOrd="0" destOrd="0" presId="urn:microsoft.com/office/officeart/2005/8/layout/process1"/>
    <dgm:cxn modelId="{31A8686D-60C8-49FF-A5AF-485A3CC85428}" type="presParOf" srcId="{E80C29AA-5007-43B3-B231-E51B3B533EFC}" destId="{ECE9A1B8-915C-41DA-A8F3-AE220FB2006C}" srcOrd="1" destOrd="0" presId="urn:microsoft.com/office/officeart/2005/8/layout/process1"/>
    <dgm:cxn modelId="{BA4301CD-C35C-4EA6-917E-5B42839AEBC5}" type="presParOf" srcId="{ECE9A1B8-915C-41DA-A8F3-AE220FB2006C}" destId="{A554A18D-12E8-4324-823C-3E50C749EEAC}" srcOrd="0" destOrd="0" presId="urn:microsoft.com/office/officeart/2005/8/layout/process1"/>
    <dgm:cxn modelId="{51B9E602-C7BD-4220-BFC3-038A6CF660FF}" type="presParOf" srcId="{E80C29AA-5007-43B3-B231-E51B3B533EFC}" destId="{9874B3DA-1530-4B89-8274-2249170DEC01}" srcOrd="2" destOrd="0" presId="urn:microsoft.com/office/officeart/2005/8/layout/process1"/>
    <dgm:cxn modelId="{B866A402-B330-4D32-B3CA-3D0FFF9F30C8}" type="presParOf" srcId="{E80C29AA-5007-43B3-B231-E51B3B533EFC}" destId="{8FC67C3E-4B78-4428-8FFB-D2CDB3E5349B}" srcOrd="3" destOrd="0" presId="urn:microsoft.com/office/officeart/2005/8/layout/process1"/>
    <dgm:cxn modelId="{9538D086-4148-4681-90EC-1DC89788A797}" type="presParOf" srcId="{8FC67C3E-4B78-4428-8FFB-D2CDB3E5349B}" destId="{34ECB65E-C15A-4264-8728-6A6515052C2C}" srcOrd="0" destOrd="0" presId="urn:microsoft.com/office/officeart/2005/8/layout/process1"/>
    <dgm:cxn modelId="{468202CE-C1C1-405D-A754-79F5FD29A7B0}" type="presParOf" srcId="{E80C29AA-5007-43B3-B231-E51B3B533EFC}" destId="{F7FCE421-6C9B-40CF-AC71-0B406EC91738}" srcOrd="4" destOrd="0" presId="urn:microsoft.com/office/officeart/2005/8/layout/process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8C08C77-D5E5-4B96-86F0-E35AD16A393F}" type="doc">
      <dgm:prSet loTypeId="urn:microsoft.com/office/officeart/2005/8/layout/process1" loCatId="process" qsTypeId="urn:microsoft.com/office/officeart/2005/8/quickstyle/simple1" qsCatId="simple" csTypeId="urn:microsoft.com/office/officeart/2005/8/colors/accent1_2" csCatId="accent1" phldr="1"/>
      <dgm:spPr/>
    </dgm:pt>
    <dgm:pt modelId="{02689F6B-B2B1-4F60-80FF-9AA1CCC339C0}">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POLÍTICA:</a:t>
          </a:r>
        </a:p>
        <a:p>
          <a:r>
            <a:rPr lang="es-EC" sz="1200">
              <a:latin typeface="Arial" pitchFamily="34" charset="0"/>
              <a:cs typeface="Arial" pitchFamily="34" charset="0"/>
            </a:rPr>
            <a:t>Reducir los Riesgos Químicos</a:t>
          </a:r>
        </a:p>
      </dgm:t>
    </dgm:pt>
    <dgm:pt modelId="{DDDA7BAD-D96F-4E6A-B717-F017C29BA291}" type="parTrans" cxnId="{241881C7-AF82-4A1C-A0AE-08BD8E05E4FC}">
      <dgm:prSet/>
      <dgm:spPr/>
      <dgm:t>
        <a:bodyPr/>
        <a:lstStyle/>
        <a:p>
          <a:endParaRPr lang="es-EC"/>
        </a:p>
      </dgm:t>
    </dgm:pt>
    <dgm:pt modelId="{4EA06A26-D3F6-4583-BFB1-8E02EEEAC84E}" type="sibTrans" cxnId="{241881C7-AF82-4A1C-A0AE-08BD8E05E4FC}">
      <dgm:prSet/>
      <dgm:spPr/>
      <dgm:t>
        <a:bodyPr/>
        <a:lstStyle/>
        <a:p>
          <a:endParaRPr lang="es-EC"/>
        </a:p>
      </dgm:t>
    </dgm:pt>
    <dgm:pt modelId="{DF0C44F2-8763-4ABC-8049-1985BD8E60B4}">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OBJETIVO:</a:t>
          </a:r>
        </a:p>
        <a:p>
          <a:r>
            <a:rPr lang="es-EC" sz="1200">
              <a:latin typeface="Arial" pitchFamily="34" charset="0"/>
              <a:cs typeface="Arial" pitchFamily="34" charset="0"/>
            </a:rPr>
            <a:t>Disminuir la exposión a polvos</a:t>
          </a:r>
        </a:p>
      </dgm:t>
    </dgm:pt>
    <dgm:pt modelId="{FDEF6B9B-FF2D-4A69-9D17-FC3BC385694C}" type="parTrans" cxnId="{F458D1F0-5180-402C-B7C5-BE1384EB4A99}">
      <dgm:prSet/>
      <dgm:spPr/>
      <dgm:t>
        <a:bodyPr/>
        <a:lstStyle/>
        <a:p>
          <a:endParaRPr lang="es-EC"/>
        </a:p>
      </dgm:t>
    </dgm:pt>
    <dgm:pt modelId="{62D1A4CB-2FFD-4249-8688-208879F54D52}" type="sibTrans" cxnId="{F458D1F0-5180-402C-B7C5-BE1384EB4A99}">
      <dgm:prSet/>
      <dgm:spPr/>
      <dgm:t>
        <a:bodyPr/>
        <a:lstStyle/>
        <a:p>
          <a:endParaRPr lang="es-EC"/>
        </a:p>
      </dgm:t>
    </dgm:pt>
    <dgm:pt modelId="{E6732AB0-4ABB-4147-9192-0F01B86E6205}">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METAS:</a:t>
          </a:r>
        </a:p>
        <a:p>
          <a:r>
            <a:rPr lang="es-EC" sz="1200">
              <a:latin typeface="Arial" pitchFamily="34" charset="0"/>
              <a:cs typeface="Arial" pitchFamily="34" charset="0"/>
            </a:rPr>
            <a:t>Disminuir el 90% de la exposión a polvos en Áreas Sociales en 3 meses</a:t>
          </a:r>
        </a:p>
      </dgm:t>
    </dgm:pt>
    <dgm:pt modelId="{00A68ACA-07DC-4B3D-B991-9A288682B2B1}" type="parTrans" cxnId="{ADEFDCC5-9745-4682-BA6B-0AB88DA4179A}">
      <dgm:prSet/>
      <dgm:spPr/>
      <dgm:t>
        <a:bodyPr/>
        <a:lstStyle/>
        <a:p>
          <a:endParaRPr lang="es-EC"/>
        </a:p>
      </dgm:t>
    </dgm:pt>
    <dgm:pt modelId="{3E02E69D-FDF5-429C-B01C-68650DB46C07}" type="sibTrans" cxnId="{ADEFDCC5-9745-4682-BA6B-0AB88DA4179A}">
      <dgm:prSet/>
      <dgm:spPr/>
      <dgm:t>
        <a:bodyPr/>
        <a:lstStyle/>
        <a:p>
          <a:endParaRPr lang="es-EC"/>
        </a:p>
      </dgm:t>
    </dgm:pt>
    <dgm:pt modelId="{E80C29AA-5007-43B3-B231-E51B3B533EFC}" type="pres">
      <dgm:prSet presAssocID="{68C08C77-D5E5-4B96-86F0-E35AD16A393F}" presName="Name0" presStyleCnt="0">
        <dgm:presLayoutVars>
          <dgm:dir/>
          <dgm:resizeHandles val="exact"/>
        </dgm:presLayoutVars>
      </dgm:prSet>
      <dgm:spPr/>
    </dgm:pt>
    <dgm:pt modelId="{3A5A6870-8F06-40FB-8104-B74EFA5214A8}" type="pres">
      <dgm:prSet presAssocID="{02689F6B-B2B1-4F60-80FF-9AA1CCC339C0}" presName="node" presStyleLbl="node1" presStyleIdx="0" presStyleCnt="3">
        <dgm:presLayoutVars>
          <dgm:bulletEnabled val="1"/>
        </dgm:presLayoutVars>
      </dgm:prSet>
      <dgm:spPr/>
      <dgm:t>
        <a:bodyPr/>
        <a:lstStyle/>
        <a:p>
          <a:endParaRPr lang="es-EC"/>
        </a:p>
      </dgm:t>
    </dgm:pt>
    <dgm:pt modelId="{ECE9A1B8-915C-41DA-A8F3-AE220FB2006C}" type="pres">
      <dgm:prSet presAssocID="{4EA06A26-D3F6-4583-BFB1-8E02EEEAC84E}" presName="sibTrans" presStyleLbl="sibTrans2D1" presStyleIdx="0" presStyleCnt="2"/>
      <dgm:spPr/>
      <dgm:t>
        <a:bodyPr/>
        <a:lstStyle/>
        <a:p>
          <a:endParaRPr lang="es-EC"/>
        </a:p>
      </dgm:t>
    </dgm:pt>
    <dgm:pt modelId="{A554A18D-12E8-4324-823C-3E50C749EEAC}" type="pres">
      <dgm:prSet presAssocID="{4EA06A26-D3F6-4583-BFB1-8E02EEEAC84E}" presName="connectorText" presStyleLbl="sibTrans2D1" presStyleIdx="0" presStyleCnt="2"/>
      <dgm:spPr/>
      <dgm:t>
        <a:bodyPr/>
        <a:lstStyle/>
        <a:p>
          <a:endParaRPr lang="es-EC"/>
        </a:p>
      </dgm:t>
    </dgm:pt>
    <dgm:pt modelId="{9874B3DA-1530-4B89-8274-2249170DEC01}" type="pres">
      <dgm:prSet presAssocID="{DF0C44F2-8763-4ABC-8049-1985BD8E60B4}" presName="node" presStyleLbl="node1" presStyleIdx="1" presStyleCnt="3">
        <dgm:presLayoutVars>
          <dgm:bulletEnabled val="1"/>
        </dgm:presLayoutVars>
      </dgm:prSet>
      <dgm:spPr/>
      <dgm:t>
        <a:bodyPr/>
        <a:lstStyle/>
        <a:p>
          <a:endParaRPr lang="es-EC"/>
        </a:p>
      </dgm:t>
    </dgm:pt>
    <dgm:pt modelId="{8FC67C3E-4B78-4428-8FFB-D2CDB3E5349B}" type="pres">
      <dgm:prSet presAssocID="{62D1A4CB-2FFD-4249-8688-208879F54D52}" presName="sibTrans" presStyleLbl="sibTrans2D1" presStyleIdx="1" presStyleCnt="2"/>
      <dgm:spPr/>
      <dgm:t>
        <a:bodyPr/>
        <a:lstStyle/>
        <a:p>
          <a:endParaRPr lang="es-EC"/>
        </a:p>
      </dgm:t>
    </dgm:pt>
    <dgm:pt modelId="{34ECB65E-C15A-4264-8728-6A6515052C2C}" type="pres">
      <dgm:prSet presAssocID="{62D1A4CB-2FFD-4249-8688-208879F54D52}" presName="connectorText" presStyleLbl="sibTrans2D1" presStyleIdx="1" presStyleCnt="2"/>
      <dgm:spPr/>
      <dgm:t>
        <a:bodyPr/>
        <a:lstStyle/>
        <a:p>
          <a:endParaRPr lang="es-EC"/>
        </a:p>
      </dgm:t>
    </dgm:pt>
    <dgm:pt modelId="{F7FCE421-6C9B-40CF-AC71-0B406EC91738}" type="pres">
      <dgm:prSet presAssocID="{E6732AB0-4ABB-4147-9192-0F01B86E6205}" presName="node" presStyleLbl="node1" presStyleIdx="2" presStyleCnt="3" custScaleX="116899">
        <dgm:presLayoutVars>
          <dgm:bulletEnabled val="1"/>
        </dgm:presLayoutVars>
      </dgm:prSet>
      <dgm:spPr/>
      <dgm:t>
        <a:bodyPr/>
        <a:lstStyle/>
        <a:p>
          <a:endParaRPr lang="es-EC"/>
        </a:p>
      </dgm:t>
    </dgm:pt>
  </dgm:ptLst>
  <dgm:cxnLst>
    <dgm:cxn modelId="{2383E255-25FE-4C50-A635-838EF2B28A76}" type="presOf" srcId="{DF0C44F2-8763-4ABC-8049-1985BD8E60B4}" destId="{9874B3DA-1530-4B89-8274-2249170DEC01}" srcOrd="0" destOrd="0" presId="urn:microsoft.com/office/officeart/2005/8/layout/process1"/>
    <dgm:cxn modelId="{241881C7-AF82-4A1C-A0AE-08BD8E05E4FC}" srcId="{68C08C77-D5E5-4B96-86F0-E35AD16A393F}" destId="{02689F6B-B2B1-4F60-80FF-9AA1CCC339C0}" srcOrd="0" destOrd="0" parTransId="{DDDA7BAD-D96F-4E6A-B717-F017C29BA291}" sibTransId="{4EA06A26-D3F6-4583-BFB1-8E02EEEAC84E}"/>
    <dgm:cxn modelId="{93447854-46CA-4FB1-8027-7BF02EBA8755}" type="presOf" srcId="{02689F6B-B2B1-4F60-80FF-9AA1CCC339C0}" destId="{3A5A6870-8F06-40FB-8104-B74EFA5214A8}" srcOrd="0" destOrd="0" presId="urn:microsoft.com/office/officeart/2005/8/layout/process1"/>
    <dgm:cxn modelId="{ADEFDCC5-9745-4682-BA6B-0AB88DA4179A}" srcId="{68C08C77-D5E5-4B96-86F0-E35AD16A393F}" destId="{E6732AB0-4ABB-4147-9192-0F01B86E6205}" srcOrd="2" destOrd="0" parTransId="{00A68ACA-07DC-4B3D-B991-9A288682B2B1}" sibTransId="{3E02E69D-FDF5-429C-B01C-68650DB46C07}"/>
    <dgm:cxn modelId="{7DC2EB25-88EC-4F2E-8C71-6A7E4BA31B5C}" type="presOf" srcId="{E6732AB0-4ABB-4147-9192-0F01B86E6205}" destId="{F7FCE421-6C9B-40CF-AC71-0B406EC91738}" srcOrd="0" destOrd="0" presId="urn:microsoft.com/office/officeart/2005/8/layout/process1"/>
    <dgm:cxn modelId="{1ED22EF5-F0D9-4D24-93B6-7F63E9E935D6}" type="presOf" srcId="{62D1A4CB-2FFD-4249-8688-208879F54D52}" destId="{8FC67C3E-4B78-4428-8FFB-D2CDB3E5349B}" srcOrd="0" destOrd="0" presId="urn:microsoft.com/office/officeart/2005/8/layout/process1"/>
    <dgm:cxn modelId="{F458D1F0-5180-402C-B7C5-BE1384EB4A99}" srcId="{68C08C77-D5E5-4B96-86F0-E35AD16A393F}" destId="{DF0C44F2-8763-4ABC-8049-1985BD8E60B4}" srcOrd="1" destOrd="0" parTransId="{FDEF6B9B-FF2D-4A69-9D17-FC3BC385694C}" sibTransId="{62D1A4CB-2FFD-4249-8688-208879F54D52}"/>
    <dgm:cxn modelId="{862CBFD3-015D-4A6F-ACB7-13650FAFB474}" type="presOf" srcId="{62D1A4CB-2FFD-4249-8688-208879F54D52}" destId="{34ECB65E-C15A-4264-8728-6A6515052C2C}" srcOrd="1" destOrd="0" presId="urn:microsoft.com/office/officeart/2005/8/layout/process1"/>
    <dgm:cxn modelId="{CE17B36C-99A3-482F-8BD5-569DA78C6DC7}" type="presOf" srcId="{68C08C77-D5E5-4B96-86F0-E35AD16A393F}" destId="{E80C29AA-5007-43B3-B231-E51B3B533EFC}" srcOrd="0" destOrd="0" presId="urn:microsoft.com/office/officeart/2005/8/layout/process1"/>
    <dgm:cxn modelId="{ABF2886B-0DBE-49A8-99E9-24F66F780FAB}" type="presOf" srcId="{4EA06A26-D3F6-4583-BFB1-8E02EEEAC84E}" destId="{ECE9A1B8-915C-41DA-A8F3-AE220FB2006C}" srcOrd="0" destOrd="0" presId="urn:microsoft.com/office/officeart/2005/8/layout/process1"/>
    <dgm:cxn modelId="{9BEE96A4-AC4C-4A84-9A45-5AC704593F39}" type="presOf" srcId="{4EA06A26-D3F6-4583-BFB1-8E02EEEAC84E}" destId="{A554A18D-12E8-4324-823C-3E50C749EEAC}" srcOrd="1" destOrd="0" presId="urn:microsoft.com/office/officeart/2005/8/layout/process1"/>
    <dgm:cxn modelId="{EF6F4F12-8540-45C6-A240-DF96D987B65C}" type="presParOf" srcId="{E80C29AA-5007-43B3-B231-E51B3B533EFC}" destId="{3A5A6870-8F06-40FB-8104-B74EFA5214A8}" srcOrd="0" destOrd="0" presId="urn:microsoft.com/office/officeart/2005/8/layout/process1"/>
    <dgm:cxn modelId="{82575742-F44D-40CF-83FD-8F7222D92AC4}" type="presParOf" srcId="{E80C29AA-5007-43B3-B231-E51B3B533EFC}" destId="{ECE9A1B8-915C-41DA-A8F3-AE220FB2006C}" srcOrd="1" destOrd="0" presId="urn:microsoft.com/office/officeart/2005/8/layout/process1"/>
    <dgm:cxn modelId="{5F6B6D9E-98EA-4801-800B-37E9EB54CF13}" type="presParOf" srcId="{ECE9A1B8-915C-41DA-A8F3-AE220FB2006C}" destId="{A554A18D-12E8-4324-823C-3E50C749EEAC}" srcOrd="0" destOrd="0" presId="urn:microsoft.com/office/officeart/2005/8/layout/process1"/>
    <dgm:cxn modelId="{A4547E7C-44A5-47FB-97BF-4DC248A4930B}" type="presParOf" srcId="{E80C29AA-5007-43B3-B231-E51B3B533EFC}" destId="{9874B3DA-1530-4B89-8274-2249170DEC01}" srcOrd="2" destOrd="0" presId="urn:microsoft.com/office/officeart/2005/8/layout/process1"/>
    <dgm:cxn modelId="{4E732F3A-20DF-4D16-A4EC-45AA23367EFC}" type="presParOf" srcId="{E80C29AA-5007-43B3-B231-E51B3B533EFC}" destId="{8FC67C3E-4B78-4428-8FFB-D2CDB3E5349B}" srcOrd="3" destOrd="0" presId="urn:microsoft.com/office/officeart/2005/8/layout/process1"/>
    <dgm:cxn modelId="{45C4068B-E7CC-49DB-A8AD-FAD2BAE13466}" type="presParOf" srcId="{8FC67C3E-4B78-4428-8FFB-D2CDB3E5349B}" destId="{34ECB65E-C15A-4264-8728-6A6515052C2C}" srcOrd="0" destOrd="0" presId="urn:microsoft.com/office/officeart/2005/8/layout/process1"/>
    <dgm:cxn modelId="{56CD840E-8480-49AB-B8AB-FFDD81689EA0}" type="presParOf" srcId="{E80C29AA-5007-43B3-B231-E51B3B533EFC}" destId="{F7FCE421-6C9B-40CF-AC71-0B406EC91738}" srcOrd="4" destOrd="0" presId="urn:microsoft.com/office/officeart/2005/8/layout/process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8C08C77-D5E5-4B96-86F0-E35AD16A393F}" type="doc">
      <dgm:prSet loTypeId="urn:microsoft.com/office/officeart/2005/8/layout/process1" loCatId="process" qsTypeId="urn:microsoft.com/office/officeart/2005/8/quickstyle/simple1" qsCatId="simple" csTypeId="urn:microsoft.com/office/officeart/2005/8/colors/accent1_2" csCatId="accent1" phldr="1"/>
      <dgm:spPr/>
    </dgm:pt>
    <dgm:pt modelId="{02689F6B-B2B1-4F60-80FF-9AA1CCC339C0}">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POLÍTICA:</a:t>
          </a:r>
        </a:p>
        <a:p>
          <a:r>
            <a:rPr lang="es-EC" sz="1200">
              <a:latin typeface="Arial" pitchFamily="34" charset="0"/>
              <a:cs typeface="Arial" pitchFamily="34" charset="0"/>
            </a:rPr>
            <a:t>Reducir los Riesgos Ergonómicos</a:t>
          </a:r>
        </a:p>
      </dgm:t>
    </dgm:pt>
    <dgm:pt modelId="{DDDA7BAD-D96F-4E6A-B717-F017C29BA291}" type="parTrans" cxnId="{241881C7-AF82-4A1C-A0AE-08BD8E05E4FC}">
      <dgm:prSet/>
      <dgm:spPr/>
      <dgm:t>
        <a:bodyPr/>
        <a:lstStyle/>
        <a:p>
          <a:endParaRPr lang="es-EC"/>
        </a:p>
      </dgm:t>
    </dgm:pt>
    <dgm:pt modelId="{4EA06A26-D3F6-4583-BFB1-8E02EEEAC84E}" type="sibTrans" cxnId="{241881C7-AF82-4A1C-A0AE-08BD8E05E4FC}">
      <dgm:prSet/>
      <dgm:spPr/>
      <dgm:t>
        <a:bodyPr/>
        <a:lstStyle/>
        <a:p>
          <a:endParaRPr lang="es-EC"/>
        </a:p>
      </dgm:t>
    </dgm:pt>
    <dgm:pt modelId="{DF0C44F2-8763-4ABC-8049-1985BD8E60B4}">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OBJETIVO:</a:t>
          </a:r>
        </a:p>
        <a:p>
          <a:r>
            <a:rPr lang="es-EC" sz="1200">
              <a:latin typeface="Arial" pitchFamily="34" charset="0"/>
              <a:cs typeface="Arial" pitchFamily="34" charset="0"/>
            </a:rPr>
            <a:t>Mojarar las posturas de trabajo</a:t>
          </a:r>
        </a:p>
      </dgm:t>
    </dgm:pt>
    <dgm:pt modelId="{FDEF6B9B-FF2D-4A69-9D17-FC3BC385694C}" type="parTrans" cxnId="{F458D1F0-5180-402C-B7C5-BE1384EB4A99}">
      <dgm:prSet/>
      <dgm:spPr/>
      <dgm:t>
        <a:bodyPr/>
        <a:lstStyle/>
        <a:p>
          <a:endParaRPr lang="es-EC"/>
        </a:p>
      </dgm:t>
    </dgm:pt>
    <dgm:pt modelId="{62D1A4CB-2FFD-4249-8688-208879F54D52}" type="sibTrans" cxnId="{F458D1F0-5180-402C-B7C5-BE1384EB4A99}">
      <dgm:prSet/>
      <dgm:spPr/>
      <dgm:t>
        <a:bodyPr/>
        <a:lstStyle/>
        <a:p>
          <a:endParaRPr lang="es-EC"/>
        </a:p>
      </dgm:t>
    </dgm:pt>
    <dgm:pt modelId="{E6732AB0-4ABB-4147-9192-0F01B86E6205}">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METAS:</a:t>
          </a:r>
        </a:p>
        <a:p>
          <a:r>
            <a:rPr lang="es-EC" sz="1200">
              <a:latin typeface="Arial" pitchFamily="34" charset="0"/>
              <a:cs typeface="Arial" pitchFamily="34" charset="0"/>
            </a:rPr>
            <a:t>Mojarar las posturas de trabajo de todo el personal de la E.S.E.E en 3 meses</a:t>
          </a:r>
        </a:p>
      </dgm:t>
    </dgm:pt>
    <dgm:pt modelId="{00A68ACA-07DC-4B3D-B991-9A288682B2B1}" type="parTrans" cxnId="{ADEFDCC5-9745-4682-BA6B-0AB88DA4179A}">
      <dgm:prSet/>
      <dgm:spPr/>
      <dgm:t>
        <a:bodyPr/>
        <a:lstStyle/>
        <a:p>
          <a:endParaRPr lang="es-EC"/>
        </a:p>
      </dgm:t>
    </dgm:pt>
    <dgm:pt modelId="{3E02E69D-FDF5-429C-B01C-68650DB46C07}" type="sibTrans" cxnId="{ADEFDCC5-9745-4682-BA6B-0AB88DA4179A}">
      <dgm:prSet/>
      <dgm:spPr/>
      <dgm:t>
        <a:bodyPr/>
        <a:lstStyle/>
        <a:p>
          <a:endParaRPr lang="es-EC"/>
        </a:p>
      </dgm:t>
    </dgm:pt>
    <dgm:pt modelId="{E80C29AA-5007-43B3-B231-E51B3B533EFC}" type="pres">
      <dgm:prSet presAssocID="{68C08C77-D5E5-4B96-86F0-E35AD16A393F}" presName="Name0" presStyleCnt="0">
        <dgm:presLayoutVars>
          <dgm:dir/>
          <dgm:resizeHandles val="exact"/>
        </dgm:presLayoutVars>
      </dgm:prSet>
      <dgm:spPr/>
    </dgm:pt>
    <dgm:pt modelId="{3A5A6870-8F06-40FB-8104-B74EFA5214A8}" type="pres">
      <dgm:prSet presAssocID="{02689F6B-B2B1-4F60-80FF-9AA1CCC339C0}" presName="node" presStyleLbl="node1" presStyleIdx="0" presStyleCnt="3">
        <dgm:presLayoutVars>
          <dgm:bulletEnabled val="1"/>
        </dgm:presLayoutVars>
      </dgm:prSet>
      <dgm:spPr/>
      <dgm:t>
        <a:bodyPr/>
        <a:lstStyle/>
        <a:p>
          <a:endParaRPr lang="es-EC"/>
        </a:p>
      </dgm:t>
    </dgm:pt>
    <dgm:pt modelId="{ECE9A1B8-915C-41DA-A8F3-AE220FB2006C}" type="pres">
      <dgm:prSet presAssocID="{4EA06A26-D3F6-4583-BFB1-8E02EEEAC84E}" presName="sibTrans" presStyleLbl="sibTrans2D1" presStyleIdx="0" presStyleCnt="2"/>
      <dgm:spPr/>
      <dgm:t>
        <a:bodyPr/>
        <a:lstStyle/>
        <a:p>
          <a:endParaRPr lang="es-EC"/>
        </a:p>
      </dgm:t>
    </dgm:pt>
    <dgm:pt modelId="{A554A18D-12E8-4324-823C-3E50C749EEAC}" type="pres">
      <dgm:prSet presAssocID="{4EA06A26-D3F6-4583-BFB1-8E02EEEAC84E}" presName="connectorText" presStyleLbl="sibTrans2D1" presStyleIdx="0" presStyleCnt="2"/>
      <dgm:spPr/>
      <dgm:t>
        <a:bodyPr/>
        <a:lstStyle/>
        <a:p>
          <a:endParaRPr lang="es-EC"/>
        </a:p>
      </dgm:t>
    </dgm:pt>
    <dgm:pt modelId="{9874B3DA-1530-4B89-8274-2249170DEC01}" type="pres">
      <dgm:prSet presAssocID="{DF0C44F2-8763-4ABC-8049-1985BD8E60B4}" presName="node" presStyleLbl="node1" presStyleIdx="1" presStyleCnt="3">
        <dgm:presLayoutVars>
          <dgm:bulletEnabled val="1"/>
        </dgm:presLayoutVars>
      </dgm:prSet>
      <dgm:spPr/>
      <dgm:t>
        <a:bodyPr/>
        <a:lstStyle/>
        <a:p>
          <a:endParaRPr lang="es-EC"/>
        </a:p>
      </dgm:t>
    </dgm:pt>
    <dgm:pt modelId="{8FC67C3E-4B78-4428-8FFB-D2CDB3E5349B}" type="pres">
      <dgm:prSet presAssocID="{62D1A4CB-2FFD-4249-8688-208879F54D52}" presName="sibTrans" presStyleLbl="sibTrans2D1" presStyleIdx="1" presStyleCnt="2"/>
      <dgm:spPr/>
      <dgm:t>
        <a:bodyPr/>
        <a:lstStyle/>
        <a:p>
          <a:endParaRPr lang="es-EC"/>
        </a:p>
      </dgm:t>
    </dgm:pt>
    <dgm:pt modelId="{34ECB65E-C15A-4264-8728-6A6515052C2C}" type="pres">
      <dgm:prSet presAssocID="{62D1A4CB-2FFD-4249-8688-208879F54D52}" presName="connectorText" presStyleLbl="sibTrans2D1" presStyleIdx="1" presStyleCnt="2"/>
      <dgm:spPr/>
      <dgm:t>
        <a:bodyPr/>
        <a:lstStyle/>
        <a:p>
          <a:endParaRPr lang="es-EC"/>
        </a:p>
      </dgm:t>
    </dgm:pt>
    <dgm:pt modelId="{F7FCE421-6C9B-40CF-AC71-0B406EC91738}" type="pres">
      <dgm:prSet presAssocID="{E6732AB0-4ABB-4147-9192-0F01B86E6205}" presName="node" presStyleLbl="node1" presStyleIdx="2" presStyleCnt="3" custScaleX="121095">
        <dgm:presLayoutVars>
          <dgm:bulletEnabled val="1"/>
        </dgm:presLayoutVars>
      </dgm:prSet>
      <dgm:spPr/>
      <dgm:t>
        <a:bodyPr/>
        <a:lstStyle/>
        <a:p>
          <a:endParaRPr lang="es-EC"/>
        </a:p>
      </dgm:t>
    </dgm:pt>
  </dgm:ptLst>
  <dgm:cxnLst>
    <dgm:cxn modelId="{129AE254-F18E-4C3E-A049-9BBCE2539C52}" type="presOf" srcId="{4EA06A26-D3F6-4583-BFB1-8E02EEEAC84E}" destId="{A554A18D-12E8-4324-823C-3E50C749EEAC}" srcOrd="1" destOrd="0" presId="urn:microsoft.com/office/officeart/2005/8/layout/process1"/>
    <dgm:cxn modelId="{241881C7-AF82-4A1C-A0AE-08BD8E05E4FC}" srcId="{68C08C77-D5E5-4B96-86F0-E35AD16A393F}" destId="{02689F6B-B2B1-4F60-80FF-9AA1CCC339C0}" srcOrd="0" destOrd="0" parTransId="{DDDA7BAD-D96F-4E6A-B717-F017C29BA291}" sibTransId="{4EA06A26-D3F6-4583-BFB1-8E02EEEAC84E}"/>
    <dgm:cxn modelId="{4DA3EF89-C367-4DEB-934E-34837B2F0521}" type="presOf" srcId="{DF0C44F2-8763-4ABC-8049-1985BD8E60B4}" destId="{9874B3DA-1530-4B89-8274-2249170DEC01}" srcOrd="0" destOrd="0" presId="urn:microsoft.com/office/officeart/2005/8/layout/process1"/>
    <dgm:cxn modelId="{ADEFDCC5-9745-4682-BA6B-0AB88DA4179A}" srcId="{68C08C77-D5E5-4B96-86F0-E35AD16A393F}" destId="{E6732AB0-4ABB-4147-9192-0F01B86E6205}" srcOrd="2" destOrd="0" parTransId="{00A68ACA-07DC-4B3D-B991-9A288682B2B1}" sibTransId="{3E02E69D-FDF5-429C-B01C-68650DB46C07}"/>
    <dgm:cxn modelId="{F981AC1C-28C6-4002-8D4D-556745AE6503}" type="presOf" srcId="{62D1A4CB-2FFD-4249-8688-208879F54D52}" destId="{34ECB65E-C15A-4264-8728-6A6515052C2C}" srcOrd="1" destOrd="0" presId="urn:microsoft.com/office/officeart/2005/8/layout/process1"/>
    <dgm:cxn modelId="{34752059-DDD4-45CA-8F3A-59A81CBC48E4}" type="presOf" srcId="{68C08C77-D5E5-4B96-86F0-E35AD16A393F}" destId="{E80C29AA-5007-43B3-B231-E51B3B533EFC}" srcOrd="0" destOrd="0" presId="urn:microsoft.com/office/officeart/2005/8/layout/process1"/>
    <dgm:cxn modelId="{544EAE79-9492-44D3-9DA7-CC7565781025}" type="presOf" srcId="{E6732AB0-4ABB-4147-9192-0F01B86E6205}" destId="{F7FCE421-6C9B-40CF-AC71-0B406EC91738}" srcOrd="0" destOrd="0" presId="urn:microsoft.com/office/officeart/2005/8/layout/process1"/>
    <dgm:cxn modelId="{F458D1F0-5180-402C-B7C5-BE1384EB4A99}" srcId="{68C08C77-D5E5-4B96-86F0-E35AD16A393F}" destId="{DF0C44F2-8763-4ABC-8049-1985BD8E60B4}" srcOrd="1" destOrd="0" parTransId="{FDEF6B9B-FF2D-4A69-9D17-FC3BC385694C}" sibTransId="{62D1A4CB-2FFD-4249-8688-208879F54D52}"/>
    <dgm:cxn modelId="{790DDCCB-97F9-4F97-9C4A-6B336E0CBC16}" type="presOf" srcId="{4EA06A26-D3F6-4583-BFB1-8E02EEEAC84E}" destId="{ECE9A1B8-915C-41DA-A8F3-AE220FB2006C}" srcOrd="0" destOrd="0" presId="urn:microsoft.com/office/officeart/2005/8/layout/process1"/>
    <dgm:cxn modelId="{73B7610C-8497-4D71-B1E0-DAC0AAEFFD28}" type="presOf" srcId="{02689F6B-B2B1-4F60-80FF-9AA1CCC339C0}" destId="{3A5A6870-8F06-40FB-8104-B74EFA5214A8}" srcOrd="0" destOrd="0" presId="urn:microsoft.com/office/officeart/2005/8/layout/process1"/>
    <dgm:cxn modelId="{2E761591-E837-466E-A8A4-8A22B41C63D9}" type="presOf" srcId="{62D1A4CB-2FFD-4249-8688-208879F54D52}" destId="{8FC67C3E-4B78-4428-8FFB-D2CDB3E5349B}" srcOrd="0" destOrd="0" presId="urn:microsoft.com/office/officeart/2005/8/layout/process1"/>
    <dgm:cxn modelId="{1CB0E000-219D-40DE-B7EB-D1E337886D63}" type="presParOf" srcId="{E80C29AA-5007-43B3-B231-E51B3B533EFC}" destId="{3A5A6870-8F06-40FB-8104-B74EFA5214A8}" srcOrd="0" destOrd="0" presId="urn:microsoft.com/office/officeart/2005/8/layout/process1"/>
    <dgm:cxn modelId="{FE987561-4BB5-4894-810B-87933BB96888}" type="presParOf" srcId="{E80C29AA-5007-43B3-B231-E51B3B533EFC}" destId="{ECE9A1B8-915C-41DA-A8F3-AE220FB2006C}" srcOrd="1" destOrd="0" presId="urn:microsoft.com/office/officeart/2005/8/layout/process1"/>
    <dgm:cxn modelId="{21C14BFB-C381-47EF-B4E6-64E8ED8FBAEC}" type="presParOf" srcId="{ECE9A1B8-915C-41DA-A8F3-AE220FB2006C}" destId="{A554A18D-12E8-4324-823C-3E50C749EEAC}" srcOrd="0" destOrd="0" presId="urn:microsoft.com/office/officeart/2005/8/layout/process1"/>
    <dgm:cxn modelId="{C0ED6D1E-F889-4651-8239-961B7103CC2F}" type="presParOf" srcId="{E80C29AA-5007-43B3-B231-E51B3B533EFC}" destId="{9874B3DA-1530-4B89-8274-2249170DEC01}" srcOrd="2" destOrd="0" presId="urn:microsoft.com/office/officeart/2005/8/layout/process1"/>
    <dgm:cxn modelId="{F6B19E68-8235-4DF9-8889-3D5D2A1674BD}" type="presParOf" srcId="{E80C29AA-5007-43B3-B231-E51B3B533EFC}" destId="{8FC67C3E-4B78-4428-8FFB-D2CDB3E5349B}" srcOrd="3" destOrd="0" presId="urn:microsoft.com/office/officeart/2005/8/layout/process1"/>
    <dgm:cxn modelId="{070A024E-BEE8-40F9-886E-3A5286FB9D26}" type="presParOf" srcId="{8FC67C3E-4B78-4428-8FFB-D2CDB3E5349B}" destId="{34ECB65E-C15A-4264-8728-6A6515052C2C}" srcOrd="0" destOrd="0" presId="urn:microsoft.com/office/officeart/2005/8/layout/process1"/>
    <dgm:cxn modelId="{27ADAA0C-6BD0-48C1-A270-B3D66649C340}" type="presParOf" srcId="{E80C29AA-5007-43B3-B231-E51B3B533EFC}" destId="{F7FCE421-6C9B-40CF-AC71-0B406EC91738}"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8C08C77-D5E5-4B96-86F0-E35AD16A393F}" type="doc">
      <dgm:prSet loTypeId="urn:microsoft.com/office/officeart/2005/8/layout/process1" loCatId="process" qsTypeId="urn:microsoft.com/office/officeart/2005/8/quickstyle/simple1" qsCatId="simple" csTypeId="urn:microsoft.com/office/officeart/2005/8/colors/accent1_2" csCatId="accent1" phldr="1"/>
      <dgm:spPr/>
    </dgm:pt>
    <dgm:pt modelId="{02689F6B-B2B1-4F60-80FF-9AA1CCC339C0}">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POLÍTICA:</a:t>
          </a:r>
        </a:p>
        <a:p>
          <a:r>
            <a:rPr lang="es-EC" sz="1200">
              <a:latin typeface="Arial" pitchFamily="34" charset="0"/>
              <a:cs typeface="Arial" pitchFamily="34" charset="0"/>
            </a:rPr>
            <a:t>Reducir los Riesgos Ergonómicos</a:t>
          </a:r>
        </a:p>
      </dgm:t>
    </dgm:pt>
    <dgm:pt modelId="{DDDA7BAD-D96F-4E6A-B717-F017C29BA291}" type="parTrans" cxnId="{241881C7-AF82-4A1C-A0AE-08BD8E05E4FC}">
      <dgm:prSet/>
      <dgm:spPr/>
      <dgm:t>
        <a:bodyPr/>
        <a:lstStyle/>
        <a:p>
          <a:endParaRPr lang="es-EC"/>
        </a:p>
      </dgm:t>
    </dgm:pt>
    <dgm:pt modelId="{4EA06A26-D3F6-4583-BFB1-8E02EEEAC84E}" type="sibTrans" cxnId="{241881C7-AF82-4A1C-A0AE-08BD8E05E4FC}">
      <dgm:prSet/>
      <dgm:spPr/>
      <dgm:t>
        <a:bodyPr/>
        <a:lstStyle/>
        <a:p>
          <a:endParaRPr lang="es-EC"/>
        </a:p>
      </dgm:t>
    </dgm:pt>
    <dgm:pt modelId="{DF0C44F2-8763-4ABC-8049-1985BD8E60B4}">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dirty="0">
              <a:latin typeface="Arial" pitchFamily="34" charset="0"/>
              <a:cs typeface="Arial" pitchFamily="34" charset="0"/>
            </a:rPr>
            <a:t>OBJETIVO:</a:t>
          </a:r>
        </a:p>
        <a:p>
          <a:r>
            <a:rPr lang="es-EC" sz="1200" dirty="0">
              <a:latin typeface="Arial" pitchFamily="34" charset="0"/>
              <a:cs typeface="Arial" pitchFamily="34" charset="0"/>
            </a:rPr>
            <a:t>Disminuir los periodos en asientos</a:t>
          </a:r>
        </a:p>
      </dgm:t>
    </dgm:pt>
    <dgm:pt modelId="{FDEF6B9B-FF2D-4A69-9D17-FC3BC385694C}" type="parTrans" cxnId="{F458D1F0-5180-402C-B7C5-BE1384EB4A99}">
      <dgm:prSet/>
      <dgm:spPr/>
      <dgm:t>
        <a:bodyPr/>
        <a:lstStyle/>
        <a:p>
          <a:endParaRPr lang="es-EC"/>
        </a:p>
      </dgm:t>
    </dgm:pt>
    <dgm:pt modelId="{62D1A4CB-2FFD-4249-8688-208879F54D52}" type="sibTrans" cxnId="{F458D1F0-5180-402C-B7C5-BE1384EB4A99}">
      <dgm:prSet/>
      <dgm:spPr/>
      <dgm:t>
        <a:bodyPr/>
        <a:lstStyle/>
        <a:p>
          <a:endParaRPr lang="es-EC"/>
        </a:p>
      </dgm:t>
    </dgm:pt>
    <dgm:pt modelId="{E6732AB0-4ABB-4147-9192-0F01B86E6205}">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METAS:</a:t>
          </a:r>
        </a:p>
        <a:p>
          <a:r>
            <a:rPr lang="es-EC" sz="1200">
              <a:latin typeface="Arial" pitchFamily="34" charset="0"/>
              <a:cs typeface="Arial" pitchFamily="34" charset="0"/>
            </a:rPr>
            <a:t>Disminuir los periodos que el personal de la E.S.E.E pasa sentado en 3 meses</a:t>
          </a:r>
        </a:p>
      </dgm:t>
    </dgm:pt>
    <dgm:pt modelId="{00A68ACA-07DC-4B3D-B991-9A288682B2B1}" type="parTrans" cxnId="{ADEFDCC5-9745-4682-BA6B-0AB88DA4179A}">
      <dgm:prSet/>
      <dgm:spPr/>
      <dgm:t>
        <a:bodyPr/>
        <a:lstStyle/>
        <a:p>
          <a:endParaRPr lang="es-EC"/>
        </a:p>
      </dgm:t>
    </dgm:pt>
    <dgm:pt modelId="{3E02E69D-FDF5-429C-B01C-68650DB46C07}" type="sibTrans" cxnId="{ADEFDCC5-9745-4682-BA6B-0AB88DA4179A}">
      <dgm:prSet/>
      <dgm:spPr/>
      <dgm:t>
        <a:bodyPr/>
        <a:lstStyle/>
        <a:p>
          <a:endParaRPr lang="es-EC"/>
        </a:p>
      </dgm:t>
    </dgm:pt>
    <dgm:pt modelId="{E80C29AA-5007-43B3-B231-E51B3B533EFC}" type="pres">
      <dgm:prSet presAssocID="{68C08C77-D5E5-4B96-86F0-E35AD16A393F}" presName="Name0" presStyleCnt="0">
        <dgm:presLayoutVars>
          <dgm:dir/>
          <dgm:resizeHandles val="exact"/>
        </dgm:presLayoutVars>
      </dgm:prSet>
      <dgm:spPr/>
    </dgm:pt>
    <dgm:pt modelId="{3A5A6870-8F06-40FB-8104-B74EFA5214A8}" type="pres">
      <dgm:prSet presAssocID="{02689F6B-B2B1-4F60-80FF-9AA1CCC339C0}" presName="node" presStyleLbl="node1" presStyleIdx="0" presStyleCnt="3">
        <dgm:presLayoutVars>
          <dgm:bulletEnabled val="1"/>
        </dgm:presLayoutVars>
      </dgm:prSet>
      <dgm:spPr/>
      <dgm:t>
        <a:bodyPr/>
        <a:lstStyle/>
        <a:p>
          <a:endParaRPr lang="es-EC"/>
        </a:p>
      </dgm:t>
    </dgm:pt>
    <dgm:pt modelId="{ECE9A1B8-915C-41DA-A8F3-AE220FB2006C}" type="pres">
      <dgm:prSet presAssocID="{4EA06A26-D3F6-4583-BFB1-8E02EEEAC84E}" presName="sibTrans" presStyleLbl="sibTrans2D1" presStyleIdx="0" presStyleCnt="2"/>
      <dgm:spPr/>
      <dgm:t>
        <a:bodyPr/>
        <a:lstStyle/>
        <a:p>
          <a:endParaRPr lang="es-EC"/>
        </a:p>
      </dgm:t>
    </dgm:pt>
    <dgm:pt modelId="{A554A18D-12E8-4324-823C-3E50C749EEAC}" type="pres">
      <dgm:prSet presAssocID="{4EA06A26-D3F6-4583-BFB1-8E02EEEAC84E}" presName="connectorText" presStyleLbl="sibTrans2D1" presStyleIdx="0" presStyleCnt="2"/>
      <dgm:spPr/>
      <dgm:t>
        <a:bodyPr/>
        <a:lstStyle/>
        <a:p>
          <a:endParaRPr lang="es-EC"/>
        </a:p>
      </dgm:t>
    </dgm:pt>
    <dgm:pt modelId="{9874B3DA-1530-4B89-8274-2249170DEC01}" type="pres">
      <dgm:prSet presAssocID="{DF0C44F2-8763-4ABC-8049-1985BD8E60B4}" presName="node" presStyleLbl="node1" presStyleIdx="1" presStyleCnt="3">
        <dgm:presLayoutVars>
          <dgm:bulletEnabled val="1"/>
        </dgm:presLayoutVars>
      </dgm:prSet>
      <dgm:spPr/>
      <dgm:t>
        <a:bodyPr/>
        <a:lstStyle/>
        <a:p>
          <a:endParaRPr lang="es-EC"/>
        </a:p>
      </dgm:t>
    </dgm:pt>
    <dgm:pt modelId="{8FC67C3E-4B78-4428-8FFB-D2CDB3E5349B}" type="pres">
      <dgm:prSet presAssocID="{62D1A4CB-2FFD-4249-8688-208879F54D52}" presName="sibTrans" presStyleLbl="sibTrans2D1" presStyleIdx="1" presStyleCnt="2"/>
      <dgm:spPr/>
      <dgm:t>
        <a:bodyPr/>
        <a:lstStyle/>
        <a:p>
          <a:endParaRPr lang="es-EC"/>
        </a:p>
      </dgm:t>
    </dgm:pt>
    <dgm:pt modelId="{34ECB65E-C15A-4264-8728-6A6515052C2C}" type="pres">
      <dgm:prSet presAssocID="{62D1A4CB-2FFD-4249-8688-208879F54D52}" presName="connectorText" presStyleLbl="sibTrans2D1" presStyleIdx="1" presStyleCnt="2"/>
      <dgm:spPr/>
      <dgm:t>
        <a:bodyPr/>
        <a:lstStyle/>
        <a:p>
          <a:endParaRPr lang="es-EC"/>
        </a:p>
      </dgm:t>
    </dgm:pt>
    <dgm:pt modelId="{F7FCE421-6C9B-40CF-AC71-0B406EC91738}" type="pres">
      <dgm:prSet presAssocID="{E6732AB0-4ABB-4147-9192-0F01B86E6205}" presName="node" presStyleLbl="node1" presStyleIdx="2" presStyleCnt="3" custScaleX="137898">
        <dgm:presLayoutVars>
          <dgm:bulletEnabled val="1"/>
        </dgm:presLayoutVars>
      </dgm:prSet>
      <dgm:spPr/>
      <dgm:t>
        <a:bodyPr/>
        <a:lstStyle/>
        <a:p>
          <a:endParaRPr lang="es-EC"/>
        </a:p>
      </dgm:t>
    </dgm:pt>
  </dgm:ptLst>
  <dgm:cxnLst>
    <dgm:cxn modelId="{241881C7-AF82-4A1C-A0AE-08BD8E05E4FC}" srcId="{68C08C77-D5E5-4B96-86F0-E35AD16A393F}" destId="{02689F6B-B2B1-4F60-80FF-9AA1CCC339C0}" srcOrd="0" destOrd="0" parTransId="{DDDA7BAD-D96F-4E6A-B717-F017C29BA291}" sibTransId="{4EA06A26-D3F6-4583-BFB1-8E02EEEAC84E}"/>
    <dgm:cxn modelId="{694E8728-313C-4F43-8E57-EC358A42B151}" type="presOf" srcId="{62D1A4CB-2FFD-4249-8688-208879F54D52}" destId="{34ECB65E-C15A-4264-8728-6A6515052C2C}" srcOrd="1" destOrd="0" presId="urn:microsoft.com/office/officeart/2005/8/layout/process1"/>
    <dgm:cxn modelId="{ADEFDCC5-9745-4682-BA6B-0AB88DA4179A}" srcId="{68C08C77-D5E5-4B96-86F0-E35AD16A393F}" destId="{E6732AB0-4ABB-4147-9192-0F01B86E6205}" srcOrd="2" destOrd="0" parTransId="{00A68ACA-07DC-4B3D-B991-9A288682B2B1}" sibTransId="{3E02E69D-FDF5-429C-B01C-68650DB46C07}"/>
    <dgm:cxn modelId="{83E8E3FA-F4C7-420A-B1A8-C5B3044384E6}" type="presOf" srcId="{62D1A4CB-2FFD-4249-8688-208879F54D52}" destId="{8FC67C3E-4B78-4428-8FFB-D2CDB3E5349B}" srcOrd="0" destOrd="0" presId="urn:microsoft.com/office/officeart/2005/8/layout/process1"/>
    <dgm:cxn modelId="{2CE99656-E949-4750-96CD-1413FE8A58D3}" type="presOf" srcId="{02689F6B-B2B1-4F60-80FF-9AA1CCC339C0}" destId="{3A5A6870-8F06-40FB-8104-B74EFA5214A8}" srcOrd="0" destOrd="0" presId="urn:microsoft.com/office/officeart/2005/8/layout/process1"/>
    <dgm:cxn modelId="{5499F20A-BCFB-40EB-911E-1736A1F3B04D}" type="presOf" srcId="{4EA06A26-D3F6-4583-BFB1-8E02EEEAC84E}" destId="{A554A18D-12E8-4324-823C-3E50C749EEAC}" srcOrd="1" destOrd="0" presId="urn:microsoft.com/office/officeart/2005/8/layout/process1"/>
    <dgm:cxn modelId="{3D4A1B3B-45F0-4559-9E2C-9CE2A7248436}" type="presOf" srcId="{E6732AB0-4ABB-4147-9192-0F01B86E6205}" destId="{F7FCE421-6C9B-40CF-AC71-0B406EC91738}" srcOrd="0" destOrd="0" presId="urn:microsoft.com/office/officeart/2005/8/layout/process1"/>
    <dgm:cxn modelId="{6845BA60-6089-43C9-8B55-55C814914540}" type="presOf" srcId="{68C08C77-D5E5-4B96-86F0-E35AD16A393F}" destId="{E80C29AA-5007-43B3-B231-E51B3B533EFC}" srcOrd="0" destOrd="0" presId="urn:microsoft.com/office/officeart/2005/8/layout/process1"/>
    <dgm:cxn modelId="{F458D1F0-5180-402C-B7C5-BE1384EB4A99}" srcId="{68C08C77-D5E5-4B96-86F0-E35AD16A393F}" destId="{DF0C44F2-8763-4ABC-8049-1985BD8E60B4}" srcOrd="1" destOrd="0" parTransId="{FDEF6B9B-FF2D-4A69-9D17-FC3BC385694C}" sibTransId="{62D1A4CB-2FFD-4249-8688-208879F54D52}"/>
    <dgm:cxn modelId="{C62D8B02-2540-43DD-9F93-8F417499DF37}" type="presOf" srcId="{DF0C44F2-8763-4ABC-8049-1985BD8E60B4}" destId="{9874B3DA-1530-4B89-8274-2249170DEC01}" srcOrd="0" destOrd="0" presId="urn:microsoft.com/office/officeart/2005/8/layout/process1"/>
    <dgm:cxn modelId="{F51D200D-2167-486A-95AA-1C6113021268}" type="presOf" srcId="{4EA06A26-D3F6-4583-BFB1-8E02EEEAC84E}" destId="{ECE9A1B8-915C-41DA-A8F3-AE220FB2006C}" srcOrd="0" destOrd="0" presId="urn:microsoft.com/office/officeart/2005/8/layout/process1"/>
    <dgm:cxn modelId="{9FF384D0-0B62-4D83-9B25-A42BF9C00961}" type="presParOf" srcId="{E80C29AA-5007-43B3-B231-E51B3B533EFC}" destId="{3A5A6870-8F06-40FB-8104-B74EFA5214A8}" srcOrd="0" destOrd="0" presId="urn:microsoft.com/office/officeart/2005/8/layout/process1"/>
    <dgm:cxn modelId="{D87DBFC9-C981-48A1-B575-9C96A5AAEAC0}" type="presParOf" srcId="{E80C29AA-5007-43B3-B231-E51B3B533EFC}" destId="{ECE9A1B8-915C-41DA-A8F3-AE220FB2006C}" srcOrd="1" destOrd="0" presId="urn:microsoft.com/office/officeart/2005/8/layout/process1"/>
    <dgm:cxn modelId="{A652CA1F-20C2-4534-B1C2-C7FD9354A62A}" type="presParOf" srcId="{ECE9A1B8-915C-41DA-A8F3-AE220FB2006C}" destId="{A554A18D-12E8-4324-823C-3E50C749EEAC}" srcOrd="0" destOrd="0" presId="urn:microsoft.com/office/officeart/2005/8/layout/process1"/>
    <dgm:cxn modelId="{AB73E7FB-FC0B-4430-AADD-B1907E4A0A8E}" type="presParOf" srcId="{E80C29AA-5007-43B3-B231-E51B3B533EFC}" destId="{9874B3DA-1530-4B89-8274-2249170DEC01}" srcOrd="2" destOrd="0" presId="urn:microsoft.com/office/officeart/2005/8/layout/process1"/>
    <dgm:cxn modelId="{DB95494C-4894-4183-BCF5-B89F8B56B4D6}" type="presParOf" srcId="{E80C29AA-5007-43B3-B231-E51B3B533EFC}" destId="{8FC67C3E-4B78-4428-8FFB-D2CDB3E5349B}" srcOrd="3" destOrd="0" presId="urn:microsoft.com/office/officeart/2005/8/layout/process1"/>
    <dgm:cxn modelId="{87FA45F9-3749-47AA-A49C-30838228685E}" type="presParOf" srcId="{8FC67C3E-4B78-4428-8FFB-D2CDB3E5349B}" destId="{34ECB65E-C15A-4264-8728-6A6515052C2C}" srcOrd="0" destOrd="0" presId="urn:microsoft.com/office/officeart/2005/8/layout/process1"/>
    <dgm:cxn modelId="{58AF3377-9F19-4950-AE5F-BEB86BD7A3E6}" type="presParOf" srcId="{E80C29AA-5007-43B3-B231-E51B3B533EFC}" destId="{F7FCE421-6C9B-40CF-AC71-0B406EC91738}" srcOrd="4"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8C08C77-D5E5-4B96-86F0-E35AD16A393F}" type="doc">
      <dgm:prSet loTypeId="urn:microsoft.com/office/officeart/2005/8/layout/process1" loCatId="process" qsTypeId="urn:microsoft.com/office/officeart/2005/8/quickstyle/simple1" qsCatId="simple" csTypeId="urn:microsoft.com/office/officeart/2005/8/colors/accent1_2" csCatId="accent1" phldr="1"/>
      <dgm:spPr/>
    </dgm:pt>
    <dgm:pt modelId="{02689F6B-B2B1-4F60-80FF-9AA1CCC339C0}">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POLÍTICA:</a:t>
          </a:r>
        </a:p>
        <a:p>
          <a:r>
            <a:rPr lang="es-EC" sz="1200">
              <a:latin typeface="Arial" pitchFamily="34" charset="0"/>
              <a:cs typeface="Arial" pitchFamily="34" charset="0"/>
            </a:rPr>
            <a:t>Reducir los Riesgos Ergonómicos</a:t>
          </a:r>
        </a:p>
      </dgm:t>
    </dgm:pt>
    <dgm:pt modelId="{DDDA7BAD-D96F-4E6A-B717-F017C29BA291}" type="parTrans" cxnId="{241881C7-AF82-4A1C-A0AE-08BD8E05E4FC}">
      <dgm:prSet/>
      <dgm:spPr/>
      <dgm:t>
        <a:bodyPr/>
        <a:lstStyle/>
        <a:p>
          <a:endParaRPr lang="es-EC"/>
        </a:p>
      </dgm:t>
    </dgm:pt>
    <dgm:pt modelId="{4EA06A26-D3F6-4583-BFB1-8E02EEEAC84E}" type="sibTrans" cxnId="{241881C7-AF82-4A1C-A0AE-08BD8E05E4FC}">
      <dgm:prSet/>
      <dgm:spPr/>
      <dgm:t>
        <a:bodyPr/>
        <a:lstStyle/>
        <a:p>
          <a:endParaRPr lang="es-EC"/>
        </a:p>
      </dgm:t>
    </dgm:pt>
    <dgm:pt modelId="{DF0C44F2-8763-4ABC-8049-1985BD8E60B4}">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dirty="0">
              <a:latin typeface="Arial" pitchFamily="34" charset="0"/>
              <a:cs typeface="Arial" pitchFamily="34" charset="0"/>
            </a:rPr>
            <a:t>OBJETIVO:</a:t>
          </a:r>
        </a:p>
        <a:p>
          <a:r>
            <a:rPr lang="es-EC" sz="1200" dirty="0">
              <a:latin typeface="Arial" pitchFamily="34" charset="0"/>
              <a:cs typeface="Arial" pitchFamily="34" charset="0"/>
            </a:rPr>
            <a:t>Mejorar el espacio para el libre movimiento corporal </a:t>
          </a:r>
        </a:p>
      </dgm:t>
    </dgm:pt>
    <dgm:pt modelId="{FDEF6B9B-FF2D-4A69-9D17-FC3BC385694C}" type="parTrans" cxnId="{F458D1F0-5180-402C-B7C5-BE1384EB4A99}">
      <dgm:prSet/>
      <dgm:spPr/>
      <dgm:t>
        <a:bodyPr/>
        <a:lstStyle/>
        <a:p>
          <a:endParaRPr lang="es-EC"/>
        </a:p>
      </dgm:t>
    </dgm:pt>
    <dgm:pt modelId="{62D1A4CB-2FFD-4249-8688-208879F54D52}" type="sibTrans" cxnId="{F458D1F0-5180-402C-B7C5-BE1384EB4A99}">
      <dgm:prSet/>
      <dgm:spPr/>
      <dgm:t>
        <a:bodyPr/>
        <a:lstStyle/>
        <a:p>
          <a:endParaRPr lang="es-EC"/>
        </a:p>
      </dgm:t>
    </dgm:pt>
    <dgm:pt modelId="{E6732AB0-4ABB-4147-9192-0F01B86E6205}">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METAS:</a:t>
          </a:r>
        </a:p>
        <a:p>
          <a:r>
            <a:rPr lang="es-EC" sz="1200">
              <a:latin typeface="Arial" pitchFamily="34" charset="0"/>
              <a:cs typeface="Arial" pitchFamily="34" charset="0"/>
            </a:rPr>
            <a:t>Mejorar el espacio para el libre movimiento corporal en Aulas en 2 años</a:t>
          </a:r>
        </a:p>
      </dgm:t>
    </dgm:pt>
    <dgm:pt modelId="{00A68ACA-07DC-4B3D-B991-9A288682B2B1}" type="parTrans" cxnId="{ADEFDCC5-9745-4682-BA6B-0AB88DA4179A}">
      <dgm:prSet/>
      <dgm:spPr/>
      <dgm:t>
        <a:bodyPr/>
        <a:lstStyle/>
        <a:p>
          <a:endParaRPr lang="es-EC"/>
        </a:p>
      </dgm:t>
    </dgm:pt>
    <dgm:pt modelId="{3E02E69D-FDF5-429C-B01C-68650DB46C07}" type="sibTrans" cxnId="{ADEFDCC5-9745-4682-BA6B-0AB88DA4179A}">
      <dgm:prSet/>
      <dgm:spPr/>
      <dgm:t>
        <a:bodyPr/>
        <a:lstStyle/>
        <a:p>
          <a:endParaRPr lang="es-EC"/>
        </a:p>
      </dgm:t>
    </dgm:pt>
    <dgm:pt modelId="{E80C29AA-5007-43B3-B231-E51B3B533EFC}" type="pres">
      <dgm:prSet presAssocID="{68C08C77-D5E5-4B96-86F0-E35AD16A393F}" presName="Name0" presStyleCnt="0">
        <dgm:presLayoutVars>
          <dgm:dir/>
          <dgm:resizeHandles val="exact"/>
        </dgm:presLayoutVars>
      </dgm:prSet>
      <dgm:spPr/>
    </dgm:pt>
    <dgm:pt modelId="{3A5A6870-8F06-40FB-8104-B74EFA5214A8}" type="pres">
      <dgm:prSet presAssocID="{02689F6B-B2B1-4F60-80FF-9AA1CCC339C0}" presName="node" presStyleLbl="node1" presStyleIdx="0" presStyleCnt="3">
        <dgm:presLayoutVars>
          <dgm:bulletEnabled val="1"/>
        </dgm:presLayoutVars>
      </dgm:prSet>
      <dgm:spPr/>
      <dgm:t>
        <a:bodyPr/>
        <a:lstStyle/>
        <a:p>
          <a:endParaRPr lang="es-EC"/>
        </a:p>
      </dgm:t>
    </dgm:pt>
    <dgm:pt modelId="{ECE9A1B8-915C-41DA-A8F3-AE220FB2006C}" type="pres">
      <dgm:prSet presAssocID="{4EA06A26-D3F6-4583-BFB1-8E02EEEAC84E}" presName="sibTrans" presStyleLbl="sibTrans2D1" presStyleIdx="0" presStyleCnt="2"/>
      <dgm:spPr/>
      <dgm:t>
        <a:bodyPr/>
        <a:lstStyle/>
        <a:p>
          <a:endParaRPr lang="es-EC"/>
        </a:p>
      </dgm:t>
    </dgm:pt>
    <dgm:pt modelId="{A554A18D-12E8-4324-823C-3E50C749EEAC}" type="pres">
      <dgm:prSet presAssocID="{4EA06A26-D3F6-4583-BFB1-8E02EEEAC84E}" presName="connectorText" presStyleLbl="sibTrans2D1" presStyleIdx="0" presStyleCnt="2"/>
      <dgm:spPr/>
      <dgm:t>
        <a:bodyPr/>
        <a:lstStyle/>
        <a:p>
          <a:endParaRPr lang="es-EC"/>
        </a:p>
      </dgm:t>
    </dgm:pt>
    <dgm:pt modelId="{9874B3DA-1530-4B89-8274-2249170DEC01}" type="pres">
      <dgm:prSet presAssocID="{DF0C44F2-8763-4ABC-8049-1985BD8E60B4}" presName="node" presStyleLbl="node1" presStyleIdx="1" presStyleCnt="3">
        <dgm:presLayoutVars>
          <dgm:bulletEnabled val="1"/>
        </dgm:presLayoutVars>
      </dgm:prSet>
      <dgm:spPr/>
      <dgm:t>
        <a:bodyPr/>
        <a:lstStyle/>
        <a:p>
          <a:endParaRPr lang="es-EC"/>
        </a:p>
      </dgm:t>
    </dgm:pt>
    <dgm:pt modelId="{8FC67C3E-4B78-4428-8FFB-D2CDB3E5349B}" type="pres">
      <dgm:prSet presAssocID="{62D1A4CB-2FFD-4249-8688-208879F54D52}" presName="sibTrans" presStyleLbl="sibTrans2D1" presStyleIdx="1" presStyleCnt="2"/>
      <dgm:spPr/>
      <dgm:t>
        <a:bodyPr/>
        <a:lstStyle/>
        <a:p>
          <a:endParaRPr lang="es-EC"/>
        </a:p>
      </dgm:t>
    </dgm:pt>
    <dgm:pt modelId="{34ECB65E-C15A-4264-8728-6A6515052C2C}" type="pres">
      <dgm:prSet presAssocID="{62D1A4CB-2FFD-4249-8688-208879F54D52}" presName="connectorText" presStyleLbl="sibTrans2D1" presStyleIdx="1" presStyleCnt="2"/>
      <dgm:spPr/>
      <dgm:t>
        <a:bodyPr/>
        <a:lstStyle/>
        <a:p>
          <a:endParaRPr lang="es-EC"/>
        </a:p>
      </dgm:t>
    </dgm:pt>
    <dgm:pt modelId="{F7FCE421-6C9B-40CF-AC71-0B406EC91738}" type="pres">
      <dgm:prSet presAssocID="{E6732AB0-4ABB-4147-9192-0F01B86E6205}" presName="node" presStyleLbl="node1" presStyleIdx="2" presStyleCnt="3" custScaleX="114401">
        <dgm:presLayoutVars>
          <dgm:bulletEnabled val="1"/>
        </dgm:presLayoutVars>
      </dgm:prSet>
      <dgm:spPr/>
      <dgm:t>
        <a:bodyPr/>
        <a:lstStyle/>
        <a:p>
          <a:endParaRPr lang="es-EC"/>
        </a:p>
      </dgm:t>
    </dgm:pt>
  </dgm:ptLst>
  <dgm:cxnLst>
    <dgm:cxn modelId="{D397BF98-3F14-4394-9379-E9D8EFAE3C95}" type="presOf" srcId="{62D1A4CB-2FFD-4249-8688-208879F54D52}" destId="{8FC67C3E-4B78-4428-8FFB-D2CDB3E5349B}" srcOrd="0" destOrd="0" presId="urn:microsoft.com/office/officeart/2005/8/layout/process1"/>
    <dgm:cxn modelId="{241881C7-AF82-4A1C-A0AE-08BD8E05E4FC}" srcId="{68C08C77-D5E5-4B96-86F0-E35AD16A393F}" destId="{02689F6B-B2B1-4F60-80FF-9AA1CCC339C0}" srcOrd="0" destOrd="0" parTransId="{DDDA7BAD-D96F-4E6A-B717-F017C29BA291}" sibTransId="{4EA06A26-D3F6-4583-BFB1-8E02EEEAC84E}"/>
    <dgm:cxn modelId="{9695D143-32EB-4961-8970-BE9F38444423}" type="presOf" srcId="{4EA06A26-D3F6-4583-BFB1-8E02EEEAC84E}" destId="{A554A18D-12E8-4324-823C-3E50C749EEAC}" srcOrd="1" destOrd="0" presId="urn:microsoft.com/office/officeart/2005/8/layout/process1"/>
    <dgm:cxn modelId="{2DA445C2-7E00-4D4E-BB15-695270837161}" type="presOf" srcId="{DF0C44F2-8763-4ABC-8049-1985BD8E60B4}" destId="{9874B3DA-1530-4B89-8274-2249170DEC01}" srcOrd="0" destOrd="0" presId="urn:microsoft.com/office/officeart/2005/8/layout/process1"/>
    <dgm:cxn modelId="{ADEFDCC5-9745-4682-BA6B-0AB88DA4179A}" srcId="{68C08C77-D5E5-4B96-86F0-E35AD16A393F}" destId="{E6732AB0-4ABB-4147-9192-0F01B86E6205}" srcOrd="2" destOrd="0" parTransId="{00A68ACA-07DC-4B3D-B991-9A288682B2B1}" sibTransId="{3E02E69D-FDF5-429C-B01C-68650DB46C07}"/>
    <dgm:cxn modelId="{27381D3E-1934-4A73-81B1-DBF81EA2D5C1}" type="presOf" srcId="{E6732AB0-4ABB-4147-9192-0F01B86E6205}" destId="{F7FCE421-6C9B-40CF-AC71-0B406EC91738}" srcOrd="0" destOrd="0" presId="urn:microsoft.com/office/officeart/2005/8/layout/process1"/>
    <dgm:cxn modelId="{EF759CA0-9B94-436B-A1AE-DA2632D69195}" type="presOf" srcId="{4EA06A26-D3F6-4583-BFB1-8E02EEEAC84E}" destId="{ECE9A1B8-915C-41DA-A8F3-AE220FB2006C}" srcOrd="0" destOrd="0" presId="urn:microsoft.com/office/officeart/2005/8/layout/process1"/>
    <dgm:cxn modelId="{25111E62-43B5-438C-9D37-283A6C75355A}" type="presOf" srcId="{02689F6B-B2B1-4F60-80FF-9AA1CCC339C0}" destId="{3A5A6870-8F06-40FB-8104-B74EFA5214A8}" srcOrd="0" destOrd="0" presId="urn:microsoft.com/office/officeart/2005/8/layout/process1"/>
    <dgm:cxn modelId="{F458D1F0-5180-402C-B7C5-BE1384EB4A99}" srcId="{68C08C77-D5E5-4B96-86F0-E35AD16A393F}" destId="{DF0C44F2-8763-4ABC-8049-1985BD8E60B4}" srcOrd="1" destOrd="0" parTransId="{FDEF6B9B-FF2D-4A69-9D17-FC3BC385694C}" sibTransId="{62D1A4CB-2FFD-4249-8688-208879F54D52}"/>
    <dgm:cxn modelId="{EDDC0341-6B1B-440D-9C00-B023F973179D}" type="presOf" srcId="{68C08C77-D5E5-4B96-86F0-E35AD16A393F}" destId="{E80C29AA-5007-43B3-B231-E51B3B533EFC}" srcOrd="0" destOrd="0" presId="urn:microsoft.com/office/officeart/2005/8/layout/process1"/>
    <dgm:cxn modelId="{C543E87E-1EC8-496D-AC22-EFA6BDF7C894}" type="presOf" srcId="{62D1A4CB-2FFD-4249-8688-208879F54D52}" destId="{34ECB65E-C15A-4264-8728-6A6515052C2C}" srcOrd="1" destOrd="0" presId="urn:microsoft.com/office/officeart/2005/8/layout/process1"/>
    <dgm:cxn modelId="{1490F1CD-A3D7-4569-A97B-9E05C39E5D5F}" type="presParOf" srcId="{E80C29AA-5007-43B3-B231-E51B3B533EFC}" destId="{3A5A6870-8F06-40FB-8104-B74EFA5214A8}" srcOrd="0" destOrd="0" presId="urn:microsoft.com/office/officeart/2005/8/layout/process1"/>
    <dgm:cxn modelId="{A414FAB0-E4F5-4199-A2FD-C7846B583A9A}" type="presParOf" srcId="{E80C29AA-5007-43B3-B231-E51B3B533EFC}" destId="{ECE9A1B8-915C-41DA-A8F3-AE220FB2006C}" srcOrd="1" destOrd="0" presId="urn:microsoft.com/office/officeart/2005/8/layout/process1"/>
    <dgm:cxn modelId="{B0542384-77D2-4EB7-941A-3B7A3B3944FE}" type="presParOf" srcId="{ECE9A1B8-915C-41DA-A8F3-AE220FB2006C}" destId="{A554A18D-12E8-4324-823C-3E50C749EEAC}" srcOrd="0" destOrd="0" presId="urn:microsoft.com/office/officeart/2005/8/layout/process1"/>
    <dgm:cxn modelId="{1691DD8D-676C-4465-9EC0-522C5D8C8D46}" type="presParOf" srcId="{E80C29AA-5007-43B3-B231-E51B3B533EFC}" destId="{9874B3DA-1530-4B89-8274-2249170DEC01}" srcOrd="2" destOrd="0" presId="urn:microsoft.com/office/officeart/2005/8/layout/process1"/>
    <dgm:cxn modelId="{09EAA0D3-C73E-4D0A-9C48-6265A167BE0B}" type="presParOf" srcId="{E80C29AA-5007-43B3-B231-E51B3B533EFC}" destId="{8FC67C3E-4B78-4428-8FFB-D2CDB3E5349B}" srcOrd="3" destOrd="0" presId="urn:microsoft.com/office/officeart/2005/8/layout/process1"/>
    <dgm:cxn modelId="{AC220838-FA06-474E-8C54-F129D7FDF637}" type="presParOf" srcId="{8FC67C3E-4B78-4428-8FFB-D2CDB3E5349B}" destId="{34ECB65E-C15A-4264-8728-6A6515052C2C}" srcOrd="0" destOrd="0" presId="urn:microsoft.com/office/officeart/2005/8/layout/process1"/>
    <dgm:cxn modelId="{5EB1A47B-BBBB-4503-B879-14FEF1BB59F7}" type="presParOf" srcId="{E80C29AA-5007-43B3-B231-E51B3B533EFC}" destId="{F7FCE421-6C9B-40CF-AC71-0B406EC91738}" srcOrd="4" destOrd="0" presId="urn:microsoft.com/office/officeart/2005/8/layout/process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8C08C77-D5E5-4B96-86F0-E35AD16A393F}" type="doc">
      <dgm:prSet loTypeId="urn:microsoft.com/office/officeart/2005/8/layout/process1" loCatId="process" qsTypeId="urn:microsoft.com/office/officeart/2005/8/quickstyle/simple1" qsCatId="simple" csTypeId="urn:microsoft.com/office/officeart/2005/8/colors/accent1_2" csCatId="accent1" phldr="1"/>
      <dgm:spPr/>
    </dgm:pt>
    <dgm:pt modelId="{02689F6B-B2B1-4F60-80FF-9AA1CCC339C0}">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POLÍTICA:</a:t>
          </a:r>
        </a:p>
        <a:p>
          <a:r>
            <a:rPr lang="es-EC" sz="1200">
              <a:latin typeface="Arial" pitchFamily="34" charset="0"/>
              <a:cs typeface="Arial" pitchFamily="34" charset="0"/>
            </a:rPr>
            <a:t>Reducir los Riesgos Ergonómicos</a:t>
          </a:r>
        </a:p>
      </dgm:t>
    </dgm:pt>
    <dgm:pt modelId="{DDDA7BAD-D96F-4E6A-B717-F017C29BA291}" type="parTrans" cxnId="{241881C7-AF82-4A1C-A0AE-08BD8E05E4FC}">
      <dgm:prSet/>
      <dgm:spPr/>
      <dgm:t>
        <a:bodyPr/>
        <a:lstStyle/>
        <a:p>
          <a:endParaRPr lang="es-EC"/>
        </a:p>
      </dgm:t>
    </dgm:pt>
    <dgm:pt modelId="{4EA06A26-D3F6-4583-BFB1-8E02EEEAC84E}" type="sibTrans" cxnId="{241881C7-AF82-4A1C-A0AE-08BD8E05E4FC}">
      <dgm:prSet/>
      <dgm:spPr/>
      <dgm:t>
        <a:bodyPr/>
        <a:lstStyle/>
        <a:p>
          <a:endParaRPr lang="es-EC"/>
        </a:p>
      </dgm:t>
    </dgm:pt>
    <dgm:pt modelId="{DF0C44F2-8763-4ABC-8049-1985BD8E60B4}">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dirty="0">
              <a:latin typeface="Arial" pitchFamily="34" charset="0"/>
              <a:cs typeface="Arial" pitchFamily="34" charset="0"/>
            </a:rPr>
            <a:t>OBJETIVO:</a:t>
          </a:r>
        </a:p>
        <a:p>
          <a:r>
            <a:rPr lang="es-EC" sz="1200" dirty="0">
              <a:latin typeface="Arial" pitchFamily="34" charset="0"/>
              <a:cs typeface="Arial" pitchFamily="34" charset="0"/>
            </a:rPr>
            <a:t>Disminuir los períodos de pie</a:t>
          </a:r>
        </a:p>
      </dgm:t>
    </dgm:pt>
    <dgm:pt modelId="{FDEF6B9B-FF2D-4A69-9D17-FC3BC385694C}" type="parTrans" cxnId="{F458D1F0-5180-402C-B7C5-BE1384EB4A99}">
      <dgm:prSet/>
      <dgm:spPr/>
      <dgm:t>
        <a:bodyPr/>
        <a:lstStyle/>
        <a:p>
          <a:endParaRPr lang="es-EC"/>
        </a:p>
      </dgm:t>
    </dgm:pt>
    <dgm:pt modelId="{62D1A4CB-2FFD-4249-8688-208879F54D52}" type="sibTrans" cxnId="{F458D1F0-5180-402C-B7C5-BE1384EB4A99}">
      <dgm:prSet/>
      <dgm:spPr/>
      <dgm:t>
        <a:bodyPr/>
        <a:lstStyle/>
        <a:p>
          <a:endParaRPr lang="es-EC"/>
        </a:p>
      </dgm:t>
    </dgm:pt>
    <dgm:pt modelId="{E6732AB0-4ABB-4147-9192-0F01B86E6205}">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METAS:</a:t>
          </a:r>
        </a:p>
        <a:p>
          <a:r>
            <a:rPr lang="es-EC" sz="1200">
              <a:latin typeface="Arial" pitchFamily="34" charset="0"/>
              <a:cs typeface="Arial" pitchFamily="34" charset="0"/>
            </a:rPr>
            <a:t>Disminuir los períodos de pie en la Cocina en 3 meses</a:t>
          </a:r>
        </a:p>
      </dgm:t>
    </dgm:pt>
    <dgm:pt modelId="{00A68ACA-07DC-4B3D-B991-9A288682B2B1}" type="parTrans" cxnId="{ADEFDCC5-9745-4682-BA6B-0AB88DA4179A}">
      <dgm:prSet/>
      <dgm:spPr/>
      <dgm:t>
        <a:bodyPr/>
        <a:lstStyle/>
        <a:p>
          <a:endParaRPr lang="es-EC"/>
        </a:p>
      </dgm:t>
    </dgm:pt>
    <dgm:pt modelId="{3E02E69D-FDF5-429C-B01C-68650DB46C07}" type="sibTrans" cxnId="{ADEFDCC5-9745-4682-BA6B-0AB88DA4179A}">
      <dgm:prSet/>
      <dgm:spPr/>
      <dgm:t>
        <a:bodyPr/>
        <a:lstStyle/>
        <a:p>
          <a:endParaRPr lang="es-EC"/>
        </a:p>
      </dgm:t>
    </dgm:pt>
    <dgm:pt modelId="{E80C29AA-5007-43B3-B231-E51B3B533EFC}" type="pres">
      <dgm:prSet presAssocID="{68C08C77-D5E5-4B96-86F0-E35AD16A393F}" presName="Name0" presStyleCnt="0">
        <dgm:presLayoutVars>
          <dgm:dir/>
          <dgm:resizeHandles val="exact"/>
        </dgm:presLayoutVars>
      </dgm:prSet>
      <dgm:spPr/>
    </dgm:pt>
    <dgm:pt modelId="{3A5A6870-8F06-40FB-8104-B74EFA5214A8}" type="pres">
      <dgm:prSet presAssocID="{02689F6B-B2B1-4F60-80FF-9AA1CCC339C0}" presName="node" presStyleLbl="node1" presStyleIdx="0" presStyleCnt="3">
        <dgm:presLayoutVars>
          <dgm:bulletEnabled val="1"/>
        </dgm:presLayoutVars>
      </dgm:prSet>
      <dgm:spPr/>
      <dgm:t>
        <a:bodyPr/>
        <a:lstStyle/>
        <a:p>
          <a:endParaRPr lang="es-EC"/>
        </a:p>
      </dgm:t>
    </dgm:pt>
    <dgm:pt modelId="{ECE9A1B8-915C-41DA-A8F3-AE220FB2006C}" type="pres">
      <dgm:prSet presAssocID="{4EA06A26-D3F6-4583-BFB1-8E02EEEAC84E}" presName="sibTrans" presStyleLbl="sibTrans2D1" presStyleIdx="0" presStyleCnt="2"/>
      <dgm:spPr/>
      <dgm:t>
        <a:bodyPr/>
        <a:lstStyle/>
        <a:p>
          <a:endParaRPr lang="es-EC"/>
        </a:p>
      </dgm:t>
    </dgm:pt>
    <dgm:pt modelId="{A554A18D-12E8-4324-823C-3E50C749EEAC}" type="pres">
      <dgm:prSet presAssocID="{4EA06A26-D3F6-4583-BFB1-8E02EEEAC84E}" presName="connectorText" presStyleLbl="sibTrans2D1" presStyleIdx="0" presStyleCnt="2"/>
      <dgm:spPr/>
      <dgm:t>
        <a:bodyPr/>
        <a:lstStyle/>
        <a:p>
          <a:endParaRPr lang="es-EC"/>
        </a:p>
      </dgm:t>
    </dgm:pt>
    <dgm:pt modelId="{9874B3DA-1530-4B89-8274-2249170DEC01}" type="pres">
      <dgm:prSet presAssocID="{DF0C44F2-8763-4ABC-8049-1985BD8E60B4}" presName="node" presStyleLbl="node1" presStyleIdx="1" presStyleCnt="3">
        <dgm:presLayoutVars>
          <dgm:bulletEnabled val="1"/>
        </dgm:presLayoutVars>
      </dgm:prSet>
      <dgm:spPr/>
      <dgm:t>
        <a:bodyPr/>
        <a:lstStyle/>
        <a:p>
          <a:endParaRPr lang="es-EC"/>
        </a:p>
      </dgm:t>
    </dgm:pt>
    <dgm:pt modelId="{8FC67C3E-4B78-4428-8FFB-D2CDB3E5349B}" type="pres">
      <dgm:prSet presAssocID="{62D1A4CB-2FFD-4249-8688-208879F54D52}" presName="sibTrans" presStyleLbl="sibTrans2D1" presStyleIdx="1" presStyleCnt="2"/>
      <dgm:spPr/>
      <dgm:t>
        <a:bodyPr/>
        <a:lstStyle/>
        <a:p>
          <a:endParaRPr lang="es-EC"/>
        </a:p>
      </dgm:t>
    </dgm:pt>
    <dgm:pt modelId="{34ECB65E-C15A-4264-8728-6A6515052C2C}" type="pres">
      <dgm:prSet presAssocID="{62D1A4CB-2FFD-4249-8688-208879F54D52}" presName="connectorText" presStyleLbl="sibTrans2D1" presStyleIdx="1" presStyleCnt="2"/>
      <dgm:spPr/>
      <dgm:t>
        <a:bodyPr/>
        <a:lstStyle/>
        <a:p>
          <a:endParaRPr lang="es-EC"/>
        </a:p>
      </dgm:t>
    </dgm:pt>
    <dgm:pt modelId="{F7FCE421-6C9B-40CF-AC71-0B406EC91738}" type="pres">
      <dgm:prSet presAssocID="{E6732AB0-4ABB-4147-9192-0F01B86E6205}" presName="node" presStyleLbl="node1" presStyleIdx="2" presStyleCnt="3">
        <dgm:presLayoutVars>
          <dgm:bulletEnabled val="1"/>
        </dgm:presLayoutVars>
      </dgm:prSet>
      <dgm:spPr/>
      <dgm:t>
        <a:bodyPr/>
        <a:lstStyle/>
        <a:p>
          <a:endParaRPr lang="es-EC"/>
        </a:p>
      </dgm:t>
    </dgm:pt>
  </dgm:ptLst>
  <dgm:cxnLst>
    <dgm:cxn modelId="{241881C7-AF82-4A1C-A0AE-08BD8E05E4FC}" srcId="{68C08C77-D5E5-4B96-86F0-E35AD16A393F}" destId="{02689F6B-B2B1-4F60-80FF-9AA1CCC339C0}" srcOrd="0" destOrd="0" parTransId="{DDDA7BAD-D96F-4E6A-B717-F017C29BA291}" sibTransId="{4EA06A26-D3F6-4583-BFB1-8E02EEEAC84E}"/>
    <dgm:cxn modelId="{43DF111D-07AD-4269-AE9D-9F725BADA0B4}" type="presOf" srcId="{E6732AB0-4ABB-4147-9192-0F01B86E6205}" destId="{F7FCE421-6C9B-40CF-AC71-0B406EC91738}" srcOrd="0" destOrd="0" presId="urn:microsoft.com/office/officeart/2005/8/layout/process1"/>
    <dgm:cxn modelId="{3AEA5CC0-6805-499B-9586-70B1B46FF4D7}" type="presOf" srcId="{62D1A4CB-2FFD-4249-8688-208879F54D52}" destId="{34ECB65E-C15A-4264-8728-6A6515052C2C}" srcOrd="1" destOrd="0" presId="urn:microsoft.com/office/officeart/2005/8/layout/process1"/>
    <dgm:cxn modelId="{ADEFDCC5-9745-4682-BA6B-0AB88DA4179A}" srcId="{68C08C77-D5E5-4B96-86F0-E35AD16A393F}" destId="{E6732AB0-4ABB-4147-9192-0F01B86E6205}" srcOrd="2" destOrd="0" parTransId="{00A68ACA-07DC-4B3D-B991-9A288682B2B1}" sibTransId="{3E02E69D-FDF5-429C-B01C-68650DB46C07}"/>
    <dgm:cxn modelId="{F458D1F0-5180-402C-B7C5-BE1384EB4A99}" srcId="{68C08C77-D5E5-4B96-86F0-E35AD16A393F}" destId="{DF0C44F2-8763-4ABC-8049-1985BD8E60B4}" srcOrd="1" destOrd="0" parTransId="{FDEF6B9B-FF2D-4A69-9D17-FC3BC385694C}" sibTransId="{62D1A4CB-2FFD-4249-8688-208879F54D52}"/>
    <dgm:cxn modelId="{AE77ED01-CD00-47B8-B34F-0206911129BE}" type="presOf" srcId="{68C08C77-D5E5-4B96-86F0-E35AD16A393F}" destId="{E80C29AA-5007-43B3-B231-E51B3B533EFC}" srcOrd="0" destOrd="0" presId="urn:microsoft.com/office/officeart/2005/8/layout/process1"/>
    <dgm:cxn modelId="{080B410B-16B5-4087-9483-E41B53007237}" type="presOf" srcId="{DF0C44F2-8763-4ABC-8049-1985BD8E60B4}" destId="{9874B3DA-1530-4B89-8274-2249170DEC01}" srcOrd="0" destOrd="0" presId="urn:microsoft.com/office/officeart/2005/8/layout/process1"/>
    <dgm:cxn modelId="{568C1CB2-5FB7-4C8C-97A0-558FF435F427}" type="presOf" srcId="{4EA06A26-D3F6-4583-BFB1-8E02EEEAC84E}" destId="{A554A18D-12E8-4324-823C-3E50C749EEAC}" srcOrd="1" destOrd="0" presId="urn:microsoft.com/office/officeart/2005/8/layout/process1"/>
    <dgm:cxn modelId="{7EC6FB9B-9938-4604-A2A9-C6AE40B0D835}" type="presOf" srcId="{4EA06A26-D3F6-4583-BFB1-8E02EEEAC84E}" destId="{ECE9A1B8-915C-41DA-A8F3-AE220FB2006C}" srcOrd="0" destOrd="0" presId="urn:microsoft.com/office/officeart/2005/8/layout/process1"/>
    <dgm:cxn modelId="{E1C86DB9-4095-4AA2-968D-7855EF8B6DB4}" type="presOf" srcId="{62D1A4CB-2FFD-4249-8688-208879F54D52}" destId="{8FC67C3E-4B78-4428-8FFB-D2CDB3E5349B}" srcOrd="0" destOrd="0" presId="urn:microsoft.com/office/officeart/2005/8/layout/process1"/>
    <dgm:cxn modelId="{A976D6E8-02D7-40EF-B944-51E3295C6990}" type="presOf" srcId="{02689F6B-B2B1-4F60-80FF-9AA1CCC339C0}" destId="{3A5A6870-8F06-40FB-8104-B74EFA5214A8}" srcOrd="0" destOrd="0" presId="urn:microsoft.com/office/officeart/2005/8/layout/process1"/>
    <dgm:cxn modelId="{DD719CF1-C347-4C1D-9299-C3119C6F36CC}" type="presParOf" srcId="{E80C29AA-5007-43B3-B231-E51B3B533EFC}" destId="{3A5A6870-8F06-40FB-8104-B74EFA5214A8}" srcOrd="0" destOrd="0" presId="urn:microsoft.com/office/officeart/2005/8/layout/process1"/>
    <dgm:cxn modelId="{0FF44C15-7AA4-494E-BB76-242877F642F9}" type="presParOf" srcId="{E80C29AA-5007-43B3-B231-E51B3B533EFC}" destId="{ECE9A1B8-915C-41DA-A8F3-AE220FB2006C}" srcOrd="1" destOrd="0" presId="urn:microsoft.com/office/officeart/2005/8/layout/process1"/>
    <dgm:cxn modelId="{58E621CB-A3A9-4BCC-8F67-E1209FFD1429}" type="presParOf" srcId="{ECE9A1B8-915C-41DA-A8F3-AE220FB2006C}" destId="{A554A18D-12E8-4324-823C-3E50C749EEAC}" srcOrd="0" destOrd="0" presId="urn:microsoft.com/office/officeart/2005/8/layout/process1"/>
    <dgm:cxn modelId="{A08B2441-6A3D-4F22-8D00-5C9D58FEC31D}" type="presParOf" srcId="{E80C29AA-5007-43B3-B231-E51B3B533EFC}" destId="{9874B3DA-1530-4B89-8274-2249170DEC01}" srcOrd="2" destOrd="0" presId="urn:microsoft.com/office/officeart/2005/8/layout/process1"/>
    <dgm:cxn modelId="{F0D3EFBF-8735-4FB4-A407-B9DBF15D23B4}" type="presParOf" srcId="{E80C29AA-5007-43B3-B231-E51B3B533EFC}" destId="{8FC67C3E-4B78-4428-8FFB-D2CDB3E5349B}" srcOrd="3" destOrd="0" presId="urn:microsoft.com/office/officeart/2005/8/layout/process1"/>
    <dgm:cxn modelId="{A1B1D559-A9CE-430F-96A4-D0D6DEB1803A}" type="presParOf" srcId="{8FC67C3E-4B78-4428-8FFB-D2CDB3E5349B}" destId="{34ECB65E-C15A-4264-8728-6A6515052C2C}" srcOrd="0" destOrd="0" presId="urn:microsoft.com/office/officeart/2005/8/layout/process1"/>
    <dgm:cxn modelId="{FDBD571A-5BD6-457F-ABB0-FFD6DC276CB8}" type="presParOf" srcId="{E80C29AA-5007-43B3-B231-E51B3B533EFC}" destId="{F7FCE421-6C9B-40CF-AC71-0B406EC91738}" srcOrd="4" destOrd="0" presId="urn:microsoft.com/office/officeart/2005/8/layout/process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8C08C77-D5E5-4B96-86F0-E35AD16A393F}" type="doc">
      <dgm:prSet loTypeId="urn:microsoft.com/office/officeart/2005/8/layout/process1" loCatId="process" qsTypeId="urn:microsoft.com/office/officeart/2005/8/quickstyle/simple1" qsCatId="simple" csTypeId="urn:microsoft.com/office/officeart/2005/8/colors/accent1_2" csCatId="accent1" phldr="1"/>
      <dgm:spPr/>
    </dgm:pt>
    <dgm:pt modelId="{02689F6B-B2B1-4F60-80FF-9AA1CCC339C0}">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POLÍTICA:</a:t>
          </a:r>
        </a:p>
        <a:p>
          <a:r>
            <a:rPr lang="es-EC" sz="1200">
              <a:latin typeface="Arial" pitchFamily="34" charset="0"/>
              <a:cs typeface="Arial" pitchFamily="34" charset="0"/>
            </a:rPr>
            <a:t>Reducir los Riesgos Ergonómicos</a:t>
          </a:r>
        </a:p>
      </dgm:t>
    </dgm:pt>
    <dgm:pt modelId="{DDDA7BAD-D96F-4E6A-B717-F017C29BA291}" type="parTrans" cxnId="{241881C7-AF82-4A1C-A0AE-08BD8E05E4FC}">
      <dgm:prSet/>
      <dgm:spPr/>
      <dgm:t>
        <a:bodyPr/>
        <a:lstStyle/>
        <a:p>
          <a:endParaRPr lang="es-EC"/>
        </a:p>
      </dgm:t>
    </dgm:pt>
    <dgm:pt modelId="{4EA06A26-D3F6-4583-BFB1-8E02EEEAC84E}" type="sibTrans" cxnId="{241881C7-AF82-4A1C-A0AE-08BD8E05E4FC}">
      <dgm:prSet/>
      <dgm:spPr/>
      <dgm:t>
        <a:bodyPr/>
        <a:lstStyle/>
        <a:p>
          <a:endParaRPr lang="es-EC"/>
        </a:p>
      </dgm:t>
    </dgm:pt>
    <dgm:pt modelId="{DF0C44F2-8763-4ABC-8049-1985BD8E60B4}">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OBJETIVO:</a:t>
          </a:r>
        </a:p>
        <a:p>
          <a:r>
            <a:rPr lang="es-EC" sz="1200">
              <a:latin typeface="Arial" pitchFamily="34" charset="0"/>
              <a:cs typeface="Arial" pitchFamily="34" charset="0"/>
            </a:rPr>
            <a:t>Instruir como levantar objetos de forma correcta</a:t>
          </a:r>
        </a:p>
      </dgm:t>
    </dgm:pt>
    <dgm:pt modelId="{FDEF6B9B-FF2D-4A69-9D17-FC3BC385694C}" type="parTrans" cxnId="{F458D1F0-5180-402C-B7C5-BE1384EB4A99}">
      <dgm:prSet/>
      <dgm:spPr/>
      <dgm:t>
        <a:bodyPr/>
        <a:lstStyle/>
        <a:p>
          <a:endParaRPr lang="es-EC"/>
        </a:p>
      </dgm:t>
    </dgm:pt>
    <dgm:pt modelId="{62D1A4CB-2FFD-4249-8688-208879F54D52}" type="sibTrans" cxnId="{F458D1F0-5180-402C-B7C5-BE1384EB4A99}">
      <dgm:prSet/>
      <dgm:spPr/>
      <dgm:t>
        <a:bodyPr/>
        <a:lstStyle/>
        <a:p>
          <a:endParaRPr lang="es-EC"/>
        </a:p>
      </dgm:t>
    </dgm:pt>
    <dgm:pt modelId="{E6732AB0-4ABB-4147-9192-0F01B86E6205}">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METAS:</a:t>
          </a:r>
        </a:p>
        <a:p>
          <a:r>
            <a:rPr lang="es-EC" sz="1200">
              <a:latin typeface="Arial" pitchFamily="34" charset="0"/>
              <a:cs typeface="Arial" pitchFamily="34" charset="0"/>
            </a:rPr>
            <a:t>Instruir como levantar objetos de forma correcta en toda la E.S.E.E. en 3 meses</a:t>
          </a:r>
        </a:p>
      </dgm:t>
    </dgm:pt>
    <dgm:pt modelId="{00A68ACA-07DC-4B3D-B991-9A288682B2B1}" type="parTrans" cxnId="{ADEFDCC5-9745-4682-BA6B-0AB88DA4179A}">
      <dgm:prSet/>
      <dgm:spPr/>
      <dgm:t>
        <a:bodyPr/>
        <a:lstStyle/>
        <a:p>
          <a:endParaRPr lang="es-EC"/>
        </a:p>
      </dgm:t>
    </dgm:pt>
    <dgm:pt modelId="{3E02E69D-FDF5-429C-B01C-68650DB46C07}" type="sibTrans" cxnId="{ADEFDCC5-9745-4682-BA6B-0AB88DA4179A}">
      <dgm:prSet/>
      <dgm:spPr/>
      <dgm:t>
        <a:bodyPr/>
        <a:lstStyle/>
        <a:p>
          <a:endParaRPr lang="es-EC"/>
        </a:p>
      </dgm:t>
    </dgm:pt>
    <dgm:pt modelId="{E80C29AA-5007-43B3-B231-E51B3B533EFC}" type="pres">
      <dgm:prSet presAssocID="{68C08C77-D5E5-4B96-86F0-E35AD16A393F}" presName="Name0" presStyleCnt="0">
        <dgm:presLayoutVars>
          <dgm:dir/>
          <dgm:resizeHandles val="exact"/>
        </dgm:presLayoutVars>
      </dgm:prSet>
      <dgm:spPr/>
    </dgm:pt>
    <dgm:pt modelId="{3A5A6870-8F06-40FB-8104-B74EFA5214A8}" type="pres">
      <dgm:prSet presAssocID="{02689F6B-B2B1-4F60-80FF-9AA1CCC339C0}" presName="node" presStyleLbl="node1" presStyleIdx="0" presStyleCnt="3">
        <dgm:presLayoutVars>
          <dgm:bulletEnabled val="1"/>
        </dgm:presLayoutVars>
      </dgm:prSet>
      <dgm:spPr/>
      <dgm:t>
        <a:bodyPr/>
        <a:lstStyle/>
        <a:p>
          <a:endParaRPr lang="es-EC"/>
        </a:p>
      </dgm:t>
    </dgm:pt>
    <dgm:pt modelId="{ECE9A1B8-915C-41DA-A8F3-AE220FB2006C}" type="pres">
      <dgm:prSet presAssocID="{4EA06A26-D3F6-4583-BFB1-8E02EEEAC84E}" presName="sibTrans" presStyleLbl="sibTrans2D1" presStyleIdx="0" presStyleCnt="2"/>
      <dgm:spPr/>
      <dgm:t>
        <a:bodyPr/>
        <a:lstStyle/>
        <a:p>
          <a:endParaRPr lang="es-EC"/>
        </a:p>
      </dgm:t>
    </dgm:pt>
    <dgm:pt modelId="{A554A18D-12E8-4324-823C-3E50C749EEAC}" type="pres">
      <dgm:prSet presAssocID="{4EA06A26-D3F6-4583-BFB1-8E02EEEAC84E}" presName="connectorText" presStyleLbl="sibTrans2D1" presStyleIdx="0" presStyleCnt="2"/>
      <dgm:spPr/>
      <dgm:t>
        <a:bodyPr/>
        <a:lstStyle/>
        <a:p>
          <a:endParaRPr lang="es-EC"/>
        </a:p>
      </dgm:t>
    </dgm:pt>
    <dgm:pt modelId="{9874B3DA-1530-4B89-8274-2249170DEC01}" type="pres">
      <dgm:prSet presAssocID="{DF0C44F2-8763-4ABC-8049-1985BD8E60B4}" presName="node" presStyleLbl="node1" presStyleIdx="1" presStyleCnt="3">
        <dgm:presLayoutVars>
          <dgm:bulletEnabled val="1"/>
        </dgm:presLayoutVars>
      </dgm:prSet>
      <dgm:spPr/>
      <dgm:t>
        <a:bodyPr/>
        <a:lstStyle/>
        <a:p>
          <a:endParaRPr lang="es-EC"/>
        </a:p>
      </dgm:t>
    </dgm:pt>
    <dgm:pt modelId="{8FC67C3E-4B78-4428-8FFB-D2CDB3E5349B}" type="pres">
      <dgm:prSet presAssocID="{62D1A4CB-2FFD-4249-8688-208879F54D52}" presName="sibTrans" presStyleLbl="sibTrans2D1" presStyleIdx="1" presStyleCnt="2"/>
      <dgm:spPr/>
      <dgm:t>
        <a:bodyPr/>
        <a:lstStyle/>
        <a:p>
          <a:endParaRPr lang="es-EC"/>
        </a:p>
      </dgm:t>
    </dgm:pt>
    <dgm:pt modelId="{34ECB65E-C15A-4264-8728-6A6515052C2C}" type="pres">
      <dgm:prSet presAssocID="{62D1A4CB-2FFD-4249-8688-208879F54D52}" presName="connectorText" presStyleLbl="sibTrans2D1" presStyleIdx="1" presStyleCnt="2"/>
      <dgm:spPr/>
      <dgm:t>
        <a:bodyPr/>
        <a:lstStyle/>
        <a:p>
          <a:endParaRPr lang="es-EC"/>
        </a:p>
      </dgm:t>
    </dgm:pt>
    <dgm:pt modelId="{F7FCE421-6C9B-40CF-AC71-0B406EC91738}" type="pres">
      <dgm:prSet presAssocID="{E6732AB0-4ABB-4147-9192-0F01B86E6205}" presName="node" presStyleLbl="node1" presStyleIdx="2" presStyleCnt="3">
        <dgm:presLayoutVars>
          <dgm:bulletEnabled val="1"/>
        </dgm:presLayoutVars>
      </dgm:prSet>
      <dgm:spPr/>
      <dgm:t>
        <a:bodyPr/>
        <a:lstStyle/>
        <a:p>
          <a:endParaRPr lang="es-EC"/>
        </a:p>
      </dgm:t>
    </dgm:pt>
  </dgm:ptLst>
  <dgm:cxnLst>
    <dgm:cxn modelId="{DAC87408-E211-495B-84F6-078B81DE3B50}" type="presOf" srcId="{4EA06A26-D3F6-4583-BFB1-8E02EEEAC84E}" destId="{A554A18D-12E8-4324-823C-3E50C749EEAC}" srcOrd="1" destOrd="0" presId="urn:microsoft.com/office/officeart/2005/8/layout/process1"/>
    <dgm:cxn modelId="{650B535F-1B7E-481B-A359-6B8CE44109B4}" type="presOf" srcId="{DF0C44F2-8763-4ABC-8049-1985BD8E60B4}" destId="{9874B3DA-1530-4B89-8274-2249170DEC01}" srcOrd="0" destOrd="0" presId="urn:microsoft.com/office/officeart/2005/8/layout/process1"/>
    <dgm:cxn modelId="{241881C7-AF82-4A1C-A0AE-08BD8E05E4FC}" srcId="{68C08C77-D5E5-4B96-86F0-E35AD16A393F}" destId="{02689F6B-B2B1-4F60-80FF-9AA1CCC339C0}" srcOrd="0" destOrd="0" parTransId="{DDDA7BAD-D96F-4E6A-B717-F017C29BA291}" sibTransId="{4EA06A26-D3F6-4583-BFB1-8E02EEEAC84E}"/>
    <dgm:cxn modelId="{EC5B087D-F220-4A3C-9F6C-FA219C0FF472}" type="presOf" srcId="{68C08C77-D5E5-4B96-86F0-E35AD16A393F}" destId="{E80C29AA-5007-43B3-B231-E51B3B533EFC}" srcOrd="0" destOrd="0" presId="urn:microsoft.com/office/officeart/2005/8/layout/process1"/>
    <dgm:cxn modelId="{ADEFDCC5-9745-4682-BA6B-0AB88DA4179A}" srcId="{68C08C77-D5E5-4B96-86F0-E35AD16A393F}" destId="{E6732AB0-4ABB-4147-9192-0F01B86E6205}" srcOrd="2" destOrd="0" parTransId="{00A68ACA-07DC-4B3D-B991-9A288682B2B1}" sibTransId="{3E02E69D-FDF5-429C-B01C-68650DB46C07}"/>
    <dgm:cxn modelId="{F458D1F0-5180-402C-B7C5-BE1384EB4A99}" srcId="{68C08C77-D5E5-4B96-86F0-E35AD16A393F}" destId="{DF0C44F2-8763-4ABC-8049-1985BD8E60B4}" srcOrd="1" destOrd="0" parTransId="{FDEF6B9B-FF2D-4A69-9D17-FC3BC385694C}" sibTransId="{62D1A4CB-2FFD-4249-8688-208879F54D52}"/>
    <dgm:cxn modelId="{01DA7E6A-EB92-4D94-8B41-ACC523108FED}" type="presOf" srcId="{E6732AB0-4ABB-4147-9192-0F01B86E6205}" destId="{F7FCE421-6C9B-40CF-AC71-0B406EC91738}" srcOrd="0" destOrd="0" presId="urn:microsoft.com/office/officeart/2005/8/layout/process1"/>
    <dgm:cxn modelId="{DA4DFE6A-C60A-4A21-ADC0-A18F477E1EB3}" type="presOf" srcId="{62D1A4CB-2FFD-4249-8688-208879F54D52}" destId="{34ECB65E-C15A-4264-8728-6A6515052C2C}" srcOrd="1" destOrd="0" presId="urn:microsoft.com/office/officeart/2005/8/layout/process1"/>
    <dgm:cxn modelId="{30225AC3-1E55-43D2-BD58-C99E6EE40564}" type="presOf" srcId="{4EA06A26-D3F6-4583-BFB1-8E02EEEAC84E}" destId="{ECE9A1B8-915C-41DA-A8F3-AE220FB2006C}" srcOrd="0" destOrd="0" presId="urn:microsoft.com/office/officeart/2005/8/layout/process1"/>
    <dgm:cxn modelId="{3FE7AE1F-FE16-4F5D-BE6C-E9F1D1ADF9C8}" type="presOf" srcId="{02689F6B-B2B1-4F60-80FF-9AA1CCC339C0}" destId="{3A5A6870-8F06-40FB-8104-B74EFA5214A8}" srcOrd="0" destOrd="0" presId="urn:microsoft.com/office/officeart/2005/8/layout/process1"/>
    <dgm:cxn modelId="{CC9D473F-4146-4330-BDDE-2E6BD19E6F38}" type="presOf" srcId="{62D1A4CB-2FFD-4249-8688-208879F54D52}" destId="{8FC67C3E-4B78-4428-8FFB-D2CDB3E5349B}" srcOrd="0" destOrd="0" presId="urn:microsoft.com/office/officeart/2005/8/layout/process1"/>
    <dgm:cxn modelId="{8B5D31B5-5DCB-4077-B029-737887423C0F}" type="presParOf" srcId="{E80C29AA-5007-43B3-B231-E51B3B533EFC}" destId="{3A5A6870-8F06-40FB-8104-B74EFA5214A8}" srcOrd="0" destOrd="0" presId="urn:microsoft.com/office/officeart/2005/8/layout/process1"/>
    <dgm:cxn modelId="{6910E65C-47F1-40C8-9841-9A9986C8862B}" type="presParOf" srcId="{E80C29AA-5007-43B3-B231-E51B3B533EFC}" destId="{ECE9A1B8-915C-41DA-A8F3-AE220FB2006C}" srcOrd="1" destOrd="0" presId="urn:microsoft.com/office/officeart/2005/8/layout/process1"/>
    <dgm:cxn modelId="{5E118468-43CD-416B-ADA1-D0CE527A771C}" type="presParOf" srcId="{ECE9A1B8-915C-41DA-A8F3-AE220FB2006C}" destId="{A554A18D-12E8-4324-823C-3E50C749EEAC}" srcOrd="0" destOrd="0" presId="urn:microsoft.com/office/officeart/2005/8/layout/process1"/>
    <dgm:cxn modelId="{6317D108-169D-4F12-AE96-B91ED2F92BF9}" type="presParOf" srcId="{E80C29AA-5007-43B3-B231-E51B3B533EFC}" destId="{9874B3DA-1530-4B89-8274-2249170DEC01}" srcOrd="2" destOrd="0" presId="urn:microsoft.com/office/officeart/2005/8/layout/process1"/>
    <dgm:cxn modelId="{83A1643A-1095-40E6-82E9-A2F726CA46BC}" type="presParOf" srcId="{E80C29AA-5007-43B3-B231-E51B3B533EFC}" destId="{8FC67C3E-4B78-4428-8FFB-D2CDB3E5349B}" srcOrd="3" destOrd="0" presId="urn:microsoft.com/office/officeart/2005/8/layout/process1"/>
    <dgm:cxn modelId="{71F4A829-F58A-49B8-9B2E-E766B8528ECA}" type="presParOf" srcId="{8FC67C3E-4B78-4428-8FFB-D2CDB3E5349B}" destId="{34ECB65E-C15A-4264-8728-6A6515052C2C}" srcOrd="0" destOrd="0" presId="urn:microsoft.com/office/officeart/2005/8/layout/process1"/>
    <dgm:cxn modelId="{D8C7971F-892E-4442-8A25-8D5E7788B97F}" type="presParOf" srcId="{E80C29AA-5007-43B3-B231-E51B3B533EFC}" destId="{F7FCE421-6C9B-40CF-AC71-0B406EC91738}" srcOrd="4" destOrd="0" presId="urn:microsoft.com/office/officeart/2005/8/layout/process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8C08C77-D5E5-4B96-86F0-E35AD16A393F}" type="doc">
      <dgm:prSet loTypeId="urn:microsoft.com/office/officeart/2005/8/layout/process1" loCatId="process" qsTypeId="urn:microsoft.com/office/officeart/2005/8/quickstyle/simple1" qsCatId="simple" csTypeId="urn:microsoft.com/office/officeart/2005/8/colors/accent1_2" csCatId="accent1" phldr="1"/>
      <dgm:spPr/>
    </dgm:pt>
    <dgm:pt modelId="{02689F6B-B2B1-4F60-80FF-9AA1CCC339C0}">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dirty="0">
              <a:latin typeface="Arial" pitchFamily="34" charset="0"/>
              <a:cs typeface="Arial" pitchFamily="34" charset="0"/>
            </a:rPr>
            <a:t>POLÍTICA:</a:t>
          </a:r>
        </a:p>
        <a:p>
          <a:r>
            <a:rPr lang="es-EC" sz="1200" dirty="0">
              <a:latin typeface="Arial" pitchFamily="34" charset="0"/>
              <a:cs typeface="Arial" pitchFamily="34" charset="0"/>
            </a:rPr>
            <a:t>Reducir los Riesgos de Incendio</a:t>
          </a:r>
        </a:p>
      </dgm:t>
    </dgm:pt>
    <dgm:pt modelId="{DDDA7BAD-D96F-4E6A-B717-F017C29BA291}" type="parTrans" cxnId="{241881C7-AF82-4A1C-A0AE-08BD8E05E4FC}">
      <dgm:prSet/>
      <dgm:spPr/>
      <dgm:t>
        <a:bodyPr/>
        <a:lstStyle/>
        <a:p>
          <a:endParaRPr lang="es-EC"/>
        </a:p>
      </dgm:t>
    </dgm:pt>
    <dgm:pt modelId="{4EA06A26-D3F6-4583-BFB1-8E02EEEAC84E}" type="sibTrans" cxnId="{241881C7-AF82-4A1C-A0AE-08BD8E05E4FC}">
      <dgm:prSet/>
      <dgm:spPr/>
      <dgm:t>
        <a:bodyPr/>
        <a:lstStyle/>
        <a:p>
          <a:endParaRPr lang="es-EC"/>
        </a:p>
      </dgm:t>
    </dgm:pt>
    <dgm:pt modelId="{DF0C44F2-8763-4ABC-8049-1985BD8E60B4}">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OBJETIVO:</a:t>
          </a:r>
        </a:p>
        <a:p>
          <a:r>
            <a:rPr lang="es-EC" sz="1200">
              <a:latin typeface="Arial" pitchFamily="34" charset="0"/>
              <a:cs typeface="Arial" pitchFamily="34" charset="0"/>
            </a:rPr>
            <a:t>Disminuir los peligro de incendios</a:t>
          </a:r>
        </a:p>
      </dgm:t>
    </dgm:pt>
    <dgm:pt modelId="{FDEF6B9B-FF2D-4A69-9D17-FC3BC385694C}" type="parTrans" cxnId="{F458D1F0-5180-402C-B7C5-BE1384EB4A99}">
      <dgm:prSet/>
      <dgm:spPr/>
      <dgm:t>
        <a:bodyPr/>
        <a:lstStyle/>
        <a:p>
          <a:endParaRPr lang="es-EC"/>
        </a:p>
      </dgm:t>
    </dgm:pt>
    <dgm:pt modelId="{62D1A4CB-2FFD-4249-8688-208879F54D52}" type="sibTrans" cxnId="{F458D1F0-5180-402C-B7C5-BE1384EB4A99}">
      <dgm:prSet/>
      <dgm:spPr/>
      <dgm:t>
        <a:bodyPr/>
        <a:lstStyle/>
        <a:p>
          <a:endParaRPr lang="es-EC"/>
        </a:p>
      </dgm:t>
    </dgm:pt>
    <dgm:pt modelId="{E6732AB0-4ABB-4147-9192-0F01B86E6205}">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METAS:</a:t>
          </a:r>
        </a:p>
        <a:p>
          <a:r>
            <a:rPr lang="es-EC" sz="1200">
              <a:latin typeface="Arial" pitchFamily="34" charset="0"/>
              <a:cs typeface="Arial" pitchFamily="34" charset="0"/>
            </a:rPr>
            <a:t>Disminuir el 100% de los peligro de incendios en toda la E.S.E.E. en 3 meses</a:t>
          </a:r>
        </a:p>
      </dgm:t>
    </dgm:pt>
    <dgm:pt modelId="{00A68ACA-07DC-4B3D-B991-9A288682B2B1}" type="parTrans" cxnId="{ADEFDCC5-9745-4682-BA6B-0AB88DA4179A}">
      <dgm:prSet/>
      <dgm:spPr/>
      <dgm:t>
        <a:bodyPr/>
        <a:lstStyle/>
        <a:p>
          <a:endParaRPr lang="es-EC"/>
        </a:p>
      </dgm:t>
    </dgm:pt>
    <dgm:pt modelId="{3E02E69D-FDF5-429C-B01C-68650DB46C07}" type="sibTrans" cxnId="{ADEFDCC5-9745-4682-BA6B-0AB88DA4179A}">
      <dgm:prSet/>
      <dgm:spPr/>
      <dgm:t>
        <a:bodyPr/>
        <a:lstStyle/>
        <a:p>
          <a:endParaRPr lang="es-EC"/>
        </a:p>
      </dgm:t>
    </dgm:pt>
    <dgm:pt modelId="{E80C29AA-5007-43B3-B231-E51B3B533EFC}" type="pres">
      <dgm:prSet presAssocID="{68C08C77-D5E5-4B96-86F0-E35AD16A393F}" presName="Name0" presStyleCnt="0">
        <dgm:presLayoutVars>
          <dgm:dir/>
          <dgm:resizeHandles val="exact"/>
        </dgm:presLayoutVars>
      </dgm:prSet>
      <dgm:spPr/>
    </dgm:pt>
    <dgm:pt modelId="{3A5A6870-8F06-40FB-8104-B74EFA5214A8}" type="pres">
      <dgm:prSet presAssocID="{02689F6B-B2B1-4F60-80FF-9AA1CCC339C0}" presName="node" presStyleLbl="node1" presStyleIdx="0" presStyleCnt="3">
        <dgm:presLayoutVars>
          <dgm:bulletEnabled val="1"/>
        </dgm:presLayoutVars>
      </dgm:prSet>
      <dgm:spPr/>
      <dgm:t>
        <a:bodyPr/>
        <a:lstStyle/>
        <a:p>
          <a:endParaRPr lang="es-EC"/>
        </a:p>
      </dgm:t>
    </dgm:pt>
    <dgm:pt modelId="{ECE9A1B8-915C-41DA-A8F3-AE220FB2006C}" type="pres">
      <dgm:prSet presAssocID="{4EA06A26-D3F6-4583-BFB1-8E02EEEAC84E}" presName="sibTrans" presStyleLbl="sibTrans2D1" presStyleIdx="0" presStyleCnt="2"/>
      <dgm:spPr/>
      <dgm:t>
        <a:bodyPr/>
        <a:lstStyle/>
        <a:p>
          <a:endParaRPr lang="es-EC"/>
        </a:p>
      </dgm:t>
    </dgm:pt>
    <dgm:pt modelId="{A554A18D-12E8-4324-823C-3E50C749EEAC}" type="pres">
      <dgm:prSet presAssocID="{4EA06A26-D3F6-4583-BFB1-8E02EEEAC84E}" presName="connectorText" presStyleLbl="sibTrans2D1" presStyleIdx="0" presStyleCnt="2"/>
      <dgm:spPr/>
      <dgm:t>
        <a:bodyPr/>
        <a:lstStyle/>
        <a:p>
          <a:endParaRPr lang="es-EC"/>
        </a:p>
      </dgm:t>
    </dgm:pt>
    <dgm:pt modelId="{9874B3DA-1530-4B89-8274-2249170DEC01}" type="pres">
      <dgm:prSet presAssocID="{DF0C44F2-8763-4ABC-8049-1985BD8E60B4}" presName="node" presStyleLbl="node1" presStyleIdx="1" presStyleCnt="3">
        <dgm:presLayoutVars>
          <dgm:bulletEnabled val="1"/>
        </dgm:presLayoutVars>
      </dgm:prSet>
      <dgm:spPr/>
      <dgm:t>
        <a:bodyPr/>
        <a:lstStyle/>
        <a:p>
          <a:endParaRPr lang="es-EC"/>
        </a:p>
      </dgm:t>
    </dgm:pt>
    <dgm:pt modelId="{8FC67C3E-4B78-4428-8FFB-D2CDB3E5349B}" type="pres">
      <dgm:prSet presAssocID="{62D1A4CB-2FFD-4249-8688-208879F54D52}" presName="sibTrans" presStyleLbl="sibTrans2D1" presStyleIdx="1" presStyleCnt="2"/>
      <dgm:spPr/>
      <dgm:t>
        <a:bodyPr/>
        <a:lstStyle/>
        <a:p>
          <a:endParaRPr lang="es-EC"/>
        </a:p>
      </dgm:t>
    </dgm:pt>
    <dgm:pt modelId="{34ECB65E-C15A-4264-8728-6A6515052C2C}" type="pres">
      <dgm:prSet presAssocID="{62D1A4CB-2FFD-4249-8688-208879F54D52}" presName="connectorText" presStyleLbl="sibTrans2D1" presStyleIdx="1" presStyleCnt="2"/>
      <dgm:spPr/>
      <dgm:t>
        <a:bodyPr/>
        <a:lstStyle/>
        <a:p>
          <a:endParaRPr lang="es-EC"/>
        </a:p>
      </dgm:t>
    </dgm:pt>
    <dgm:pt modelId="{F7FCE421-6C9B-40CF-AC71-0B406EC91738}" type="pres">
      <dgm:prSet presAssocID="{E6732AB0-4ABB-4147-9192-0F01B86E6205}" presName="node" presStyleLbl="node1" presStyleIdx="2" presStyleCnt="3">
        <dgm:presLayoutVars>
          <dgm:bulletEnabled val="1"/>
        </dgm:presLayoutVars>
      </dgm:prSet>
      <dgm:spPr/>
      <dgm:t>
        <a:bodyPr/>
        <a:lstStyle/>
        <a:p>
          <a:endParaRPr lang="es-EC"/>
        </a:p>
      </dgm:t>
    </dgm:pt>
  </dgm:ptLst>
  <dgm:cxnLst>
    <dgm:cxn modelId="{627131B2-86D2-41AD-AB4F-B02967BE31B3}" type="presOf" srcId="{4EA06A26-D3F6-4583-BFB1-8E02EEEAC84E}" destId="{ECE9A1B8-915C-41DA-A8F3-AE220FB2006C}" srcOrd="0" destOrd="0" presId="urn:microsoft.com/office/officeart/2005/8/layout/process1"/>
    <dgm:cxn modelId="{241881C7-AF82-4A1C-A0AE-08BD8E05E4FC}" srcId="{68C08C77-D5E5-4B96-86F0-E35AD16A393F}" destId="{02689F6B-B2B1-4F60-80FF-9AA1CCC339C0}" srcOrd="0" destOrd="0" parTransId="{DDDA7BAD-D96F-4E6A-B717-F017C29BA291}" sibTransId="{4EA06A26-D3F6-4583-BFB1-8E02EEEAC84E}"/>
    <dgm:cxn modelId="{C0DC6E73-225C-46C2-BF1A-DD1AC8F96512}" type="presOf" srcId="{62D1A4CB-2FFD-4249-8688-208879F54D52}" destId="{8FC67C3E-4B78-4428-8FFB-D2CDB3E5349B}" srcOrd="0" destOrd="0" presId="urn:microsoft.com/office/officeart/2005/8/layout/process1"/>
    <dgm:cxn modelId="{8CAAA182-EE49-41FB-B672-10CDAC585346}" type="presOf" srcId="{02689F6B-B2B1-4F60-80FF-9AA1CCC339C0}" destId="{3A5A6870-8F06-40FB-8104-B74EFA5214A8}" srcOrd="0" destOrd="0" presId="urn:microsoft.com/office/officeart/2005/8/layout/process1"/>
    <dgm:cxn modelId="{CA660E03-4A11-41EB-B048-56D39F023130}" type="presOf" srcId="{DF0C44F2-8763-4ABC-8049-1985BD8E60B4}" destId="{9874B3DA-1530-4B89-8274-2249170DEC01}" srcOrd="0" destOrd="0" presId="urn:microsoft.com/office/officeart/2005/8/layout/process1"/>
    <dgm:cxn modelId="{769BB335-48CE-4ABE-8FA7-3330EF503F08}" type="presOf" srcId="{62D1A4CB-2FFD-4249-8688-208879F54D52}" destId="{34ECB65E-C15A-4264-8728-6A6515052C2C}" srcOrd="1" destOrd="0" presId="urn:microsoft.com/office/officeart/2005/8/layout/process1"/>
    <dgm:cxn modelId="{ADEFDCC5-9745-4682-BA6B-0AB88DA4179A}" srcId="{68C08C77-D5E5-4B96-86F0-E35AD16A393F}" destId="{E6732AB0-4ABB-4147-9192-0F01B86E6205}" srcOrd="2" destOrd="0" parTransId="{00A68ACA-07DC-4B3D-B991-9A288682B2B1}" sibTransId="{3E02E69D-FDF5-429C-B01C-68650DB46C07}"/>
    <dgm:cxn modelId="{374EDAF1-47ED-4ECA-AE77-38F0102FDE6D}" type="presOf" srcId="{E6732AB0-4ABB-4147-9192-0F01B86E6205}" destId="{F7FCE421-6C9B-40CF-AC71-0B406EC91738}" srcOrd="0" destOrd="0" presId="urn:microsoft.com/office/officeart/2005/8/layout/process1"/>
    <dgm:cxn modelId="{A3D4D1D5-0DE1-42FB-BDBE-A4A15A517CA1}" type="presOf" srcId="{68C08C77-D5E5-4B96-86F0-E35AD16A393F}" destId="{E80C29AA-5007-43B3-B231-E51B3B533EFC}" srcOrd="0" destOrd="0" presId="urn:microsoft.com/office/officeart/2005/8/layout/process1"/>
    <dgm:cxn modelId="{F458D1F0-5180-402C-B7C5-BE1384EB4A99}" srcId="{68C08C77-D5E5-4B96-86F0-E35AD16A393F}" destId="{DF0C44F2-8763-4ABC-8049-1985BD8E60B4}" srcOrd="1" destOrd="0" parTransId="{FDEF6B9B-FF2D-4A69-9D17-FC3BC385694C}" sibTransId="{62D1A4CB-2FFD-4249-8688-208879F54D52}"/>
    <dgm:cxn modelId="{C2C4C0F0-5071-4387-A93A-43C33CC9016B}" type="presOf" srcId="{4EA06A26-D3F6-4583-BFB1-8E02EEEAC84E}" destId="{A554A18D-12E8-4324-823C-3E50C749EEAC}" srcOrd="1" destOrd="0" presId="urn:microsoft.com/office/officeart/2005/8/layout/process1"/>
    <dgm:cxn modelId="{7A780601-000F-4D9D-A652-35F090CDE445}" type="presParOf" srcId="{E80C29AA-5007-43B3-B231-E51B3B533EFC}" destId="{3A5A6870-8F06-40FB-8104-B74EFA5214A8}" srcOrd="0" destOrd="0" presId="urn:microsoft.com/office/officeart/2005/8/layout/process1"/>
    <dgm:cxn modelId="{EFA28481-57F9-4086-BBB0-64A8017E2C98}" type="presParOf" srcId="{E80C29AA-5007-43B3-B231-E51B3B533EFC}" destId="{ECE9A1B8-915C-41DA-A8F3-AE220FB2006C}" srcOrd="1" destOrd="0" presId="urn:microsoft.com/office/officeart/2005/8/layout/process1"/>
    <dgm:cxn modelId="{991210A5-9238-4887-BE29-135661E8F5BE}" type="presParOf" srcId="{ECE9A1B8-915C-41DA-A8F3-AE220FB2006C}" destId="{A554A18D-12E8-4324-823C-3E50C749EEAC}" srcOrd="0" destOrd="0" presId="urn:microsoft.com/office/officeart/2005/8/layout/process1"/>
    <dgm:cxn modelId="{97FC9DD0-21C6-4417-B803-698042150611}" type="presParOf" srcId="{E80C29AA-5007-43B3-B231-E51B3B533EFC}" destId="{9874B3DA-1530-4B89-8274-2249170DEC01}" srcOrd="2" destOrd="0" presId="urn:microsoft.com/office/officeart/2005/8/layout/process1"/>
    <dgm:cxn modelId="{610567E6-F9BB-4F45-B69B-9F9B8F6F733A}" type="presParOf" srcId="{E80C29AA-5007-43B3-B231-E51B3B533EFC}" destId="{8FC67C3E-4B78-4428-8FFB-D2CDB3E5349B}" srcOrd="3" destOrd="0" presId="urn:microsoft.com/office/officeart/2005/8/layout/process1"/>
    <dgm:cxn modelId="{A94DD7F9-5907-46F3-8D82-88E1392AC5EA}" type="presParOf" srcId="{8FC67C3E-4B78-4428-8FFB-D2CDB3E5349B}" destId="{34ECB65E-C15A-4264-8728-6A6515052C2C}" srcOrd="0" destOrd="0" presId="urn:microsoft.com/office/officeart/2005/8/layout/process1"/>
    <dgm:cxn modelId="{270B379C-B93E-4146-9009-171FF357E1F5}" type="presParOf" srcId="{E80C29AA-5007-43B3-B231-E51B3B533EFC}" destId="{F7FCE421-6C9B-40CF-AC71-0B406EC91738}"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8C08C77-D5E5-4B96-86F0-E35AD16A393F}" type="doc">
      <dgm:prSet loTypeId="urn:microsoft.com/office/officeart/2005/8/layout/process1" loCatId="process" qsTypeId="urn:microsoft.com/office/officeart/2005/8/quickstyle/simple1" qsCatId="simple" csTypeId="urn:microsoft.com/office/officeart/2005/8/colors/accent1_2" csCatId="accent1" phldr="1"/>
      <dgm:spPr/>
    </dgm:pt>
    <dgm:pt modelId="{02689F6B-B2B1-4F60-80FF-9AA1CCC339C0}">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POLÍTICA:</a:t>
          </a:r>
        </a:p>
        <a:p>
          <a:r>
            <a:rPr lang="es-EC" sz="1200">
              <a:latin typeface="Arial" pitchFamily="34" charset="0"/>
              <a:cs typeface="Arial" pitchFamily="34" charset="0"/>
            </a:rPr>
            <a:t>Reducir los Riesgos Ambientales</a:t>
          </a:r>
        </a:p>
      </dgm:t>
    </dgm:pt>
    <dgm:pt modelId="{DDDA7BAD-D96F-4E6A-B717-F017C29BA291}" type="parTrans" cxnId="{241881C7-AF82-4A1C-A0AE-08BD8E05E4FC}">
      <dgm:prSet/>
      <dgm:spPr/>
      <dgm:t>
        <a:bodyPr/>
        <a:lstStyle/>
        <a:p>
          <a:endParaRPr lang="es-EC"/>
        </a:p>
      </dgm:t>
    </dgm:pt>
    <dgm:pt modelId="{4EA06A26-D3F6-4583-BFB1-8E02EEEAC84E}" type="sibTrans" cxnId="{241881C7-AF82-4A1C-A0AE-08BD8E05E4FC}">
      <dgm:prSet/>
      <dgm:spPr/>
      <dgm:t>
        <a:bodyPr/>
        <a:lstStyle/>
        <a:p>
          <a:endParaRPr lang="es-EC"/>
        </a:p>
      </dgm:t>
    </dgm:pt>
    <dgm:pt modelId="{DF0C44F2-8763-4ABC-8049-1985BD8E60B4}">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OBJETIVO:</a:t>
          </a:r>
        </a:p>
        <a:p>
          <a:r>
            <a:rPr lang="es-EC" sz="1200">
              <a:latin typeface="Arial" pitchFamily="34" charset="0"/>
              <a:cs typeface="Arial" pitchFamily="34" charset="0"/>
            </a:rPr>
            <a:t>Disminuir la contaminación desechos plásticos</a:t>
          </a:r>
        </a:p>
      </dgm:t>
    </dgm:pt>
    <dgm:pt modelId="{FDEF6B9B-FF2D-4A69-9D17-FC3BC385694C}" type="parTrans" cxnId="{F458D1F0-5180-402C-B7C5-BE1384EB4A99}">
      <dgm:prSet/>
      <dgm:spPr/>
      <dgm:t>
        <a:bodyPr/>
        <a:lstStyle/>
        <a:p>
          <a:endParaRPr lang="es-EC"/>
        </a:p>
      </dgm:t>
    </dgm:pt>
    <dgm:pt modelId="{62D1A4CB-2FFD-4249-8688-208879F54D52}" type="sibTrans" cxnId="{F458D1F0-5180-402C-B7C5-BE1384EB4A99}">
      <dgm:prSet/>
      <dgm:spPr/>
      <dgm:t>
        <a:bodyPr/>
        <a:lstStyle/>
        <a:p>
          <a:endParaRPr lang="es-EC"/>
        </a:p>
      </dgm:t>
    </dgm:pt>
    <dgm:pt modelId="{E6732AB0-4ABB-4147-9192-0F01B86E6205}">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METAS:</a:t>
          </a:r>
        </a:p>
        <a:p>
          <a:r>
            <a:rPr lang="es-EC" sz="1200">
              <a:latin typeface="Arial" pitchFamily="34" charset="0"/>
              <a:cs typeface="Arial" pitchFamily="34" charset="0"/>
            </a:rPr>
            <a:t>Disminuir el 100% de la contaminación con desechos plasticos toda la E.S.E.E. mediante la coordinación con empresas o el municipio para su recolección en 6 meses</a:t>
          </a:r>
        </a:p>
      </dgm:t>
    </dgm:pt>
    <dgm:pt modelId="{00A68ACA-07DC-4B3D-B991-9A288682B2B1}" type="parTrans" cxnId="{ADEFDCC5-9745-4682-BA6B-0AB88DA4179A}">
      <dgm:prSet/>
      <dgm:spPr/>
      <dgm:t>
        <a:bodyPr/>
        <a:lstStyle/>
        <a:p>
          <a:endParaRPr lang="es-EC"/>
        </a:p>
      </dgm:t>
    </dgm:pt>
    <dgm:pt modelId="{3E02E69D-FDF5-429C-B01C-68650DB46C07}" type="sibTrans" cxnId="{ADEFDCC5-9745-4682-BA6B-0AB88DA4179A}">
      <dgm:prSet/>
      <dgm:spPr/>
      <dgm:t>
        <a:bodyPr/>
        <a:lstStyle/>
        <a:p>
          <a:endParaRPr lang="es-EC"/>
        </a:p>
      </dgm:t>
    </dgm:pt>
    <dgm:pt modelId="{E80C29AA-5007-43B3-B231-E51B3B533EFC}" type="pres">
      <dgm:prSet presAssocID="{68C08C77-D5E5-4B96-86F0-E35AD16A393F}" presName="Name0" presStyleCnt="0">
        <dgm:presLayoutVars>
          <dgm:dir/>
          <dgm:resizeHandles val="exact"/>
        </dgm:presLayoutVars>
      </dgm:prSet>
      <dgm:spPr/>
    </dgm:pt>
    <dgm:pt modelId="{3A5A6870-8F06-40FB-8104-B74EFA5214A8}" type="pres">
      <dgm:prSet presAssocID="{02689F6B-B2B1-4F60-80FF-9AA1CCC339C0}" presName="node" presStyleLbl="node1" presStyleIdx="0" presStyleCnt="3" custScaleX="112962">
        <dgm:presLayoutVars>
          <dgm:bulletEnabled val="1"/>
        </dgm:presLayoutVars>
      </dgm:prSet>
      <dgm:spPr/>
      <dgm:t>
        <a:bodyPr/>
        <a:lstStyle/>
        <a:p>
          <a:endParaRPr lang="es-EC"/>
        </a:p>
      </dgm:t>
    </dgm:pt>
    <dgm:pt modelId="{ECE9A1B8-915C-41DA-A8F3-AE220FB2006C}" type="pres">
      <dgm:prSet presAssocID="{4EA06A26-D3F6-4583-BFB1-8E02EEEAC84E}" presName="sibTrans" presStyleLbl="sibTrans2D1" presStyleIdx="0" presStyleCnt="2"/>
      <dgm:spPr/>
      <dgm:t>
        <a:bodyPr/>
        <a:lstStyle/>
        <a:p>
          <a:endParaRPr lang="es-EC"/>
        </a:p>
      </dgm:t>
    </dgm:pt>
    <dgm:pt modelId="{A554A18D-12E8-4324-823C-3E50C749EEAC}" type="pres">
      <dgm:prSet presAssocID="{4EA06A26-D3F6-4583-BFB1-8E02EEEAC84E}" presName="connectorText" presStyleLbl="sibTrans2D1" presStyleIdx="0" presStyleCnt="2"/>
      <dgm:spPr/>
      <dgm:t>
        <a:bodyPr/>
        <a:lstStyle/>
        <a:p>
          <a:endParaRPr lang="es-EC"/>
        </a:p>
      </dgm:t>
    </dgm:pt>
    <dgm:pt modelId="{9874B3DA-1530-4B89-8274-2249170DEC01}" type="pres">
      <dgm:prSet presAssocID="{DF0C44F2-8763-4ABC-8049-1985BD8E60B4}" presName="node" presStyleLbl="node1" presStyleIdx="1" presStyleCnt="3" custScaleX="134564">
        <dgm:presLayoutVars>
          <dgm:bulletEnabled val="1"/>
        </dgm:presLayoutVars>
      </dgm:prSet>
      <dgm:spPr/>
      <dgm:t>
        <a:bodyPr/>
        <a:lstStyle/>
        <a:p>
          <a:endParaRPr lang="es-EC"/>
        </a:p>
      </dgm:t>
    </dgm:pt>
    <dgm:pt modelId="{8FC67C3E-4B78-4428-8FFB-D2CDB3E5349B}" type="pres">
      <dgm:prSet presAssocID="{62D1A4CB-2FFD-4249-8688-208879F54D52}" presName="sibTrans" presStyleLbl="sibTrans2D1" presStyleIdx="1" presStyleCnt="2"/>
      <dgm:spPr/>
      <dgm:t>
        <a:bodyPr/>
        <a:lstStyle/>
        <a:p>
          <a:endParaRPr lang="es-EC"/>
        </a:p>
      </dgm:t>
    </dgm:pt>
    <dgm:pt modelId="{34ECB65E-C15A-4264-8728-6A6515052C2C}" type="pres">
      <dgm:prSet presAssocID="{62D1A4CB-2FFD-4249-8688-208879F54D52}" presName="connectorText" presStyleLbl="sibTrans2D1" presStyleIdx="1" presStyleCnt="2"/>
      <dgm:spPr/>
      <dgm:t>
        <a:bodyPr/>
        <a:lstStyle/>
        <a:p>
          <a:endParaRPr lang="es-EC"/>
        </a:p>
      </dgm:t>
    </dgm:pt>
    <dgm:pt modelId="{F7FCE421-6C9B-40CF-AC71-0B406EC91738}" type="pres">
      <dgm:prSet presAssocID="{E6732AB0-4ABB-4147-9192-0F01B86E6205}" presName="node" presStyleLbl="node1" presStyleIdx="2" presStyleCnt="3" custScaleX="206605">
        <dgm:presLayoutVars>
          <dgm:bulletEnabled val="1"/>
        </dgm:presLayoutVars>
      </dgm:prSet>
      <dgm:spPr/>
      <dgm:t>
        <a:bodyPr/>
        <a:lstStyle/>
        <a:p>
          <a:endParaRPr lang="es-EC"/>
        </a:p>
      </dgm:t>
    </dgm:pt>
  </dgm:ptLst>
  <dgm:cxnLst>
    <dgm:cxn modelId="{241881C7-AF82-4A1C-A0AE-08BD8E05E4FC}" srcId="{68C08C77-D5E5-4B96-86F0-E35AD16A393F}" destId="{02689F6B-B2B1-4F60-80FF-9AA1CCC339C0}" srcOrd="0" destOrd="0" parTransId="{DDDA7BAD-D96F-4E6A-B717-F017C29BA291}" sibTransId="{4EA06A26-D3F6-4583-BFB1-8E02EEEAC84E}"/>
    <dgm:cxn modelId="{50450903-6ECC-4D35-AC8A-305147F2AF81}" type="presOf" srcId="{4EA06A26-D3F6-4583-BFB1-8E02EEEAC84E}" destId="{ECE9A1B8-915C-41DA-A8F3-AE220FB2006C}" srcOrd="0" destOrd="0" presId="urn:microsoft.com/office/officeart/2005/8/layout/process1"/>
    <dgm:cxn modelId="{ADEFDCC5-9745-4682-BA6B-0AB88DA4179A}" srcId="{68C08C77-D5E5-4B96-86F0-E35AD16A393F}" destId="{E6732AB0-4ABB-4147-9192-0F01B86E6205}" srcOrd="2" destOrd="0" parTransId="{00A68ACA-07DC-4B3D-B991-9A288682B2B1}" sibTransId="{3E02E69D-FDF5-429C-B01C-68650DB46C07}"/>
    <dgm:cxn modelId="{32D59C64-51FB-4B1D-A880-C2D59B26DBCA}" type="presOf" srcId="{62D1A4CB-2FFD-4249-8688-208879F54D52}" destId="{8FC67C3E-4B78-4428-8FFB-D2CDB3E5349B}" srcOrd="0" destOrd="0" presId="urn:microsoft.com/office/officeart/2005/8/layout/process1"/>
    <dgm:cxn modelId="{F458D1F0-5180-402C-B7C5-BE1384EB4A99}" srcId="{68C08C77-D5E5-4B96-86F0-E35AD16A393F}" destId="{DF0C44F2-8763-4ABC-8049-1985BD8E60B4}" srcOrd="1" destOrd="0" parTransId="{FDEF6B9B-FF2D-4A69-9D17-FC3BC385694C}" sibTransId="{62D1A4CB-2FFD-4249-8688-208879F54D52}"/>
    <dgm:cxn modelId="{126D0B92-51E6-4690-9C33-3E6B81CD0686}" type="presOf" srcId="{DF0C44F2-8763-4ABC-8049-1985BD8E60B4}" destId="{9874B3DA-1530-4B89-8274-2249170DEC01}" srcOrd="0" destOrd="0" presId="urn:microsoft.com/office/officeart/2005/8/layout/process1"/>
    <dgm:cxn modelId="{ECFA2DC1-4B71-4770-810E-EC778AD4914F}" type="presOf" srcId="{02689F6B-B2B1-4F60-80FF-9AA1CCC339C0}" destId="{3A5A6870-8F06-40FB-8104-B74EFA5214A8}" srcOrd="0" destOrd="0" presId="urn:microsoft.com/office/officeart/2005/8/layout/process1"/>
    <dgm:cxn modelId="{9A1F0623-91A3-40AC-986E-6BB157797957}" type="presOf" srcId="{62D1A4CB-2FFD-4249-8688-208879F54D52}" destId="{34ECB65E-C15A-4264-8728-6A6515052C2C}" srcOrd="1" destOrd="0" presId="urn:microsoft.com/office/officeart/2005/8/layout/process1"/>
    <dgm:cxn modelId="{5F9CA296-9742-4DE1-A0DE-78693B888E94}" type="presOf" srcId="{E6732AB0-4ABB-4147-9192-0F01B86E6205}" destId="{F7FCE421-6C9B-40CF-AC71-0B406EC91738}" srcOrd="0" destOrd="0" presId="urn:microsoft.com/office/officeart/2005/8/layout/process1"/>
    <dgm:cxn modelId="{8D86F326-9067-4993-8C3B-E5A0B321C9AE}" type="presOf" srcId="{68C08C77-D5E5-4B96-86F0-E35AD16A393F}" destId="{E80C29AA-5007-43B3-B231-E51B3B533EFC}" srcOrd="0" destOrd="0" presId="urn:microsoft.com/office/officeart/2005/8/layout/process1"/>
    <dgm:cxn modelId="{A8698068-8A6B-4648-BF90-C9E1489C5D80}" type="presOf" srcId="{4EA06A26-D3F6-4583-BFB1-8E02EEEAC84E}" destId="{A554A18D-12E8-4324-823C-3E50C749EEAC}" srcOrd="1" destOrd="0" presId="urn:microsoft.com/office/officeart/2005/8/layout/process1"/>
    <dgm:cxn modelId="{57337333-0677-4020-BB74-CE55AA220D52}" type="presParOf" srcId="{E80C29AA-5007-43B3-B231-E51B3B533EFC}" destId="{3A5A6870-8F06-40FB-8104-B74EFA5214A8}" srcOrd="0" destOrd="0" presId="urn:microsoft.com/office/officeart/2005/8/layout/process1"/>
    <dgm:cxn modelId="{DF1838A2-266E-469C-9D65-3474D87848DC}" type="presParOf" srcId="{E80C29AA-5007-43B3-B231-E51B3B533EFC}" destId="{ECE9A1B8-915C-41DA-A8F3-AE220FB2006C}" srcOrd="1" destOrd="0" presId="urn:microsoft.com/office/officeart/2005/8/layout/process1"/>
    <dgm:cxn modelId="{68719C41-A775-45A3-AB1E-CF12056DFCDE}" type="presParOf" srcId="{ECE9A1B8-915C-41DA-A8F3-AE220FB2006C}" destId="{A554A18D-12E8-4324-823C-3E50C749EEAC}" srcOrd="0" destOrd="0" presId="urn:microsoft.com/office/officeart/2005/8/layout/process1"/>
    <dgm:cxn modelId="{B897A7B8-CF04-4A34-B87E-BAE0C34FAB7E}" type="presParOf" srcId="{E80C29AA-5007-43B3-B231-E51B3B533EFC}" destId="{9874B3DA-1530-4B89-8274-2249170DEC01}" srcOrd="2" destOrd="0" presId="urn:microsoft.com/office/officeart/2005/8/layout/process1"/>
    <dgm:cxn modelId="{8717E96E-6A76-4632-A6E0-31F605739D97}" type="presParOf" srcId="{E80C29AA-5007-43B3-B231-E51B3B533EFC}" destId="{8FC67C3E-4B78-4428-8FFB-D2CDB3E5349B}" srcOrd="3" destOrd="0" presId="urn:microsoft.com/office/officeart/2005/8/layout/process1"/>
    <dgm:cxn modelId="{5D3EE583-B5DF-42A2-B315-2021F6F67387}" type="presParOf" srcId="{8FC67C3E-4B78-4428-8FFB-D2CDB3E5349B}" destId="{34ECB65E-C15A-4264-8728-6A6515052C2C}" srcOrd="0" destOrd="0" presId="urn:microsoft.com/office/officeart/2005/8/layout/process1"/>
    <dgm:cxn modelId="{4276FDF8-6674-42DF-AFA9-472DDFCE5150}" type="presParOf" srcId="{E80C29AA-5007-43B3-B231-E51B3B533EFC}" destId="{F7FCE421-6C9B-40CF-AC71-0B406EC91738}" srcOrd="4"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8C08C77-D5E5-4B96-86F0-E35AD16A393F}" type="doc">
      <dgm:prSet loTypeId="urn:microsoft.com/office/officeart/2005/8/layout/process1" loCatId="process" qsTypeId="urn:microsoft.com/office/officeart/2005/8/quickstyle/simple1" qsCatId="simple" csTypeId="urn:microsoft.com/office/officeart/2005/8/colors/accent1_2" csCatId="accent1" phldr="1"/>
      <dgm:spPr/>
    </dgm:pt>
    <dgm:pt modelId="{02689F6B-B2B1-4F60-80FF-9AA1CCC339C0}">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POLÍTICA:</a:t>
          </a:r>
        </a:p>
        <a:p>
          <a:r>
            <a:rPr lang="es-EC" sz="1200">
              <a:latin typeface="Arial" pitchFamily="34" charset="0"/>
              <a:cs typeface="Arial" pitchFamily="34" charset="0"/>
            </a:rPr>
            <a:t>Reducir los Riesgos Ambientales</a:t>
          </a:r>
        </a:p>
      </dgm:t>
    </dgm:pt>
    <dgm:pt modelId="{DDDA7BAD-D96F-4E6A-B717-F017C29BA291}" type="parTrans" cxnId="{241881C7-AF82-4A1C-A0AE-08BD8E05E4FC}">
      <dgm:prSet/>
      <dgm:spPr/>
      <dgm:t>
        <a:bodyPr/>
        <a:lstStyle/>
        <a:p>
          <a:endParaRPr lang="es-EC"/>
        </a:p>
      </dgm:t>
    </dgm:pt>
    <dgm:pt modelId="{4EA06A26-D3F6-4583-BFB1-8E02EEEAC84E}" type="sibTrans" cxnId="{241881C7-AF82-4A1C-A0AE-08BD8E05E4FC}">
      <dgm:prSet/>
      <dgm:spPr/>
      <dgm:t>
        <a:bodyPr/>
        <a:lstStyle/>
        <a:p>
          <a:endParaRPr lang="es-EC"/>
        </a:p>
      </dgm:t>
    </dgm:pt>
    <dgm:pt modelId="{DF0C44F2-8763-4ABC-8049-1985BD8E60B4}">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dirty="0">
              <a:latin typeface="Arial" pitchFamily="34" charset="0"/>
              <a:cs typeface="Arial" pitchFamily="34" charset="0"/>
            </a:rPr>
            <a:t>OBJETIVO:</a:t>
          </a:r>
        </a:p>
        <a:p>
          <a:r>
            <a:rPr lang="es-EC" sz="1200" dirty="0">
              <a:latin typeface="Arial" pitchFamily="34" charset="0"/>
              <a:cs typeface="Arial" pitchFamily="34" charset="0"/>
            </a:rPr>
            <a:t>Disminuir la </a:t>
          </a:r>
          <a:r>
            <a:rPr lang="es-EC" sz="1200" dirty="0" smtClean="0">
              <a:latin typeface="Arial" pitchFamily="34" charset="0"/>
              <a:cs typeface="Arial" pitchFamily="34" charset="0"/>
            </a:rPr>
            <a:t>generación </a:t>
          </a:r>
          <a:r>
            <a:rPr lang="es-EC" sz="1200" dirty="0">
              <a:latin typeface="Arial" pitchFamily="34" charset="0"/>
              <a:cs typeface="Arial" pitchFamily="34" charset="0"/>
            </a:rPr>
            <a:t>de desechos solidos</a:t>
          </a:r>
        </a:p>
      </dgm:t>
    </dgm:pt>
    <dgm:pt modelId="{FDEF6B9B-FF2D-4A69-9D17-FC3BC385694C}" type="parTrans" cxnId="{F458D1F0-5180-402C-B7C5-BE1384EB4A99}">
      <dgm:prSet/>
      <dgm:spPr/>
      <dgm:t>
        <a:bodyPr/>
        <a:lstStyle/>
        <a:p>
          <a:endParaRPr lang="es-EC"/>
        </a:p>
      </dgm:t>
    </dgm:pt>
    <dgm:pt modelId="{62D1A4CB-2FFD-4249-8688-208879F54D52}" type="sibTrans" cxnId="{F458D1F0-5180-402C-B7C5-BE1384EB4A99}">
      <dgm:prSet/>
      <dgm:spPr/>
      <dgm:t>
        <a:bodyPr/>
        <a:lstStyle/>
        <a:p>
          <a:endParaRPr lang="es-EC"/>
        </a:p>
      </dgm:t>
    </dgm:pt>
    <dgm:pt modelId="{E6732AB0-4ABB-4147-9192-0F01B86E6205}">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dirty="0">
              <a:latin typeface="Arial" pitchFamily="34" charset="0"/>
              <a:cs typeface="Arial" pitchFamily="34" charset="0"/>
            </a:rPr>
            <a:t>METAS:</a:t>
          </a:r>
        </a:p>
        <a:p>
          <a:r>
            <a:rPr lang="es-EC" sz="1200" dirty="0">
              <a:latin typeface="Arial" pitchFamily="34" charset="0"/>
              <a:cs typeface="Arial" pitchFamily="34" charset="0"/>
            </a:rPr>
            <a:t>Disminuir el 60% de la generación de </a:t>
          </a:r>
          <a:r>
            <a:rPr lang="es-EC" sz="1200" dirty="0" smtClean="0">
              <a:latin typeface="Arial" pitchFamily="34" charset="0"/>
              <a:cs typeface="Arial" pitchFamily="34" charset="0"/>
            </a:rPr>
            <a:t>desechos </a:t>
          </a:r>
          <a:r>
            <a:rPr lang="es-EC" sz="1200" dirty="0">
              <a:latin typeface="Arial" pitchFamily="34" charset="0"/>
              <a:cs typeface="Arial" pitchFamily="34" charset="0"/>
            </a:rPr>
            <a:t>sólidos en toda la E.S.E.E. mediante la creación de un área para la generación de compost en 2 años</a:t>
          </a:r>
        </a:p>
      </dgm:t>
    </dgm:pt>
    <dgm:pt modelId="{00A68ACA-07DC-4B3D-B991-9A288682B2B1}" type="parTrans" cxnId="{ADEFDCC5-9745-4682-BA6B-0AB88DA4179A}">
      <dgm:prSet/>
      <dgm:spPr/>
      <dgm:t>
        <a:bodyPr/>
        <a:lstStyle/>
        <a:p>
          <a:endParaRPr lang="es-EC"/>
        </a:p>
      </dgm:t>
    </dgm:pt>
    <dgm:pt modelId="{3E02E69D-FDF5-429C-B01C-68650DB46C07}" type="sibTrans" cxnId="{ADEFDCC5-9745-4682-BA6B-0AB88DA4179A}">
      <dgm:prSet/>
      <dgm:spPr/>
      <dgm:t>
        <a:bodyPr/>
        <a:lstStyle/>
        <a:p>
          <a:endParaRPr lang="es-EC"/>
        </a:p>
      </dgm:t>
    </dgm:pt>
    <dgm:pt modelId="{E80C29AA-5007-43B3-B231-E51B3B533EFC}" type="pres">
      <dgm:prSet presAssocID="{68C08C77-D5E5-4B96-86F0-E35AD16A393F}" presName="Name0" presStyleCnt="0">
        <dgm:presLayoutVars>
          <dgm:dir/>
          <dgm:resizeHandles val="exact"/>
        </dgm:presLayoutVars>
      </dgm:prSet>
      <dgm:spPr/>
    </dgm:pt>
    <dgm:pt modelId="{3A5A6870-8F06-40FB-8104-B74EFA5214A8}" type="pres">
      <dgm:prSet presAssocID="{02689F6B-B2B1-4F60-80FF-9AA1CCC339C0}" presName="node" presStyleLbl="node1" presStyleIdx="0" presStyleCnt="3">
        <dgm:presLayoutVars>
          <dgm:bulletEnabled val="1"/>
        </dgm:presLayoutVars>
      </dgm:prSet>
      <dgm:spPr/>
      <dgm:t>
        <a:bodyPr/>
        <a:lstStyle/>
        <a:p>
          <a:endParaRPr lang="es-EC"/>
        </a:p>
      </dgm:t>
    </dgm:pt>
    <dgm:pt modelId="{ECE9A1B8-915C-41DA-A8F3-AE220FB2006C}" type="pres">
      <dgm:prSet presAssocID="{4EA06A26-D3F6-4583-BFB1-8E02EEEAC84E}" presName="sibTrans" presStyleLbl="sibTrans2D1" presStyleIdx="0" presStyleCnt="2"/>
      <dgm:spPr/>
      <dgm:t>
        <a:bodyPr/>
        <a:lstStyle/>
        <a:p>
          <a:endParaRPr lang="es-EC"/>
        </a:p>
      </dgm:t>
    </dgm:pt>
    <dgm:pt modelId="{A554A18D-12E8-4324-823C-3E50C749EEAC}" type="pres">
      <dgm:prSet presAssocID="{4EA06A26-D3F6-4583-BFB1-8E02EEEAC84E}" presName="connectorText" presStyleLbl="sibTrans2D1" presStyleIdx="0" presStyleCnt="2"/>
      <dgm:spPr/>
      <dgm:t>
        <a:bodyPr/>
        <a:lstStyle/>
        <a:p>
          <a:endParaRPr lang="es-EC"/>
        </a:p>
      </dgm:t>
    </dgm:pt>
    <dgm:pt modelId="{9874B3DA-1530-4B89-8274-2249170DEC01}" type="pres">
      <dgm:prSet presAssocID="{DF0C44F2-8763-4ABC-8049-1985BD8E60B4}" presName="node" presStyleLbl="node1" presStyleIdx="1" presStyleCnt="3">
        <dgm:presLayoutVars>
          <dgm:bulletEnabled val="1"/>
        </dgm:presLayoutVars>
      </dgm:prSet>
      <dgm:spPr/>
      <dgm:t>
        <a:bodyPr/>
        <a:lstStyle/>
        <a:p>
          <a:endParaRPr lang="es-EC"/>
        </a:p>
      </dgm:t>
    </dgm:pt>
    <dgm:pt modelId="{8FC67C3E-4B78-4428-8FFB-D2CDB3E5349B}" type="pres">
      <dgm:prSet presAssocID="{62D1A4CB-2FFD-4249-8688-208879F54D52}" presName="sibTrans" presStyleLbl="sibTrans2D1" presStyleIdx="1" presStyleCnt="2"/>
      <dgm:spPr/>
      <dgm:t>
        <a:bodyPr/>
        <a:lstStyle/>
        <a:p>
          <a:endParaRPr lang="es-EC"/>
        </a:p>
      </dgm:t>
    </dgm:pt>
    <dgm:pt modelId="{34ECB65E-C15A-4264-8728-6A6515052C2C}" type="pres">
      <dgm:prSet presAssocID="{62D1A4CB-2FFD-4249-8688-208879F54D52}" presName="connectorText" presStyleLbl="sibTrans2D1" presStyleIdx="1" presStyleCnt="2"/>
      <dgm:spPr/>
      <dgm:t>
        <a:bodyPr/>
        <a:lstStyle/>
        <a:p>
          <a:endParaRPr lang="es-EC"/>
        </a:p>
      </dgm:t>
    </dgm:pt>
    <dgm:pt modelId="{F7FCE421-6C9B-40CF-AC71-0B406EC91738}" type="pres">
      <dgm:prSet presAssocID="{E6732AB0-4ABB-4147-9192-0F01B86E6205}" presName="node" presStyleLbl="node1" presStyleIdx="2" presStyleCnt="3" custScaleX="191850">
        <dgm:presLayoutVars>
          <dgm:bulletEnabled val="1"/>
        </dgm:presLayoutVars>
      </dgm:prSet>
      <dgm:spPr/>
      <dgm:t>
        <a:bodyPr/>
        <a:lstStyle/>
        <a:p>
          <a:endParaRPr lang="es-EC"/>
        </a:p>
      </dgm:t>
    </dgm:pt>
  </dgm:ptLst>
  <dgm:cxnLst>
    <dgm:cxn modelId="{241881C7-AF82-4A1C-A0AE-08BD8E05E4FC}" srcId="{68C08C77-D5E5-4B96-86F0-E35AD16A393F}" destId="{02689F6B-B2B1-4F60-80FF-9AA1CCC339C0}" srcOrd="0" destOrd="0" parTransId="{DDDA7BAD-D96F-4E6A-B717-F017C29BA291}" sibTransId="{4EA06A26-D3F6-4583-BFB1-8E02EEEAC84E}"/>
    <dgm:cxn modelId="{ADEFDCC5-9745-4682-BA6B-0AB88DA4179A}" srcId="{68C08C77-D5E5-4B96-86F0-E35AD16A393F}" destId="{E6732AB0-4ABB-4147-9192-0F01B86E6205}" srcOrd="2" destOrd="0" parTransId="{00A68ACA-07DC-4B3D-B991-9A288682B2B1}" sibTransId="{3E02E69D-FDF5-429C-B01C-68650DB46C07}"/>
    <dgm:cxn modelId="{57CDE79D-E3F3-4C21-A459-5C85049FAFD1}" type="presOf" srcId="{02689F6B-B2B1-4F60-80FF-9AA1CCC339C0}" destId="{3A5A6870-8F06-40FB-8104-B74EFA5214A8}" srcOrd="0" destOrd="0" presId="urn:microsoft.com/office/officeart/2005/8/layout/process1"/>
    <dgm:cxn modelId="{7D031889-0771-4769-A1A8-1F6DF05533AE}" type="presOf" srcId="{E6732AB0-4ABB-4147-9192-0F01B86E6205}" destId="{F7FCE421-6C9B-40CF-AC71-0B406EC91738}" srcOrd="0" destOrd="0" presId="urn:microsoft.com/office/officeart/2005/8/layout/process1"/>
    <dgm:cxn modelId="{F458D1F0-5180-402C-B7C5-BE1384EB4A99}" srcId="{68C08C77-D5E5-4B96-86F0-E35AD16A393F}" destId="{DF0C44F2-8763-4ABC-8049-1985BD8E60B4}" srcOrd="1" destOrd="0" parTransId="{FDEF6B9B-FF2D-4A69-9D17-FC3BC385694C}" sibTransId="{62D1A4CB-2FFD-4249-8688-208879F54D52}"/>
    <dgm:cxn modelId="{B5C34C68-D06A-4580-A897-C531AB483A61}" type="presOf" srcId="{62D1A4CB-2FFD-4249-8688-208879F54D52}" destId="{34ECB65E-C15A-4264-8728-6A6515052C2C}" srcOrd="1" destOrd="0" presId="urn:microsoft.com/office/officeart/2005/8/layout/process1"/>
    <dgm:cxn modelId="{525EA0F4-FC28-46D5-A164-30B923D92D32}" type="presOf" srcId="{62D1A4CB-2FFD-4249-8688-208879F54D52}" destId="{8FC67C3E-4B78-4428-8FFB-D2CDB3E5349B}" srcOrd="0" destOrd="0" presId="urn:microsoft.com/office/officeart/2005/8/layout/process1"/>
    <dgm:cxn modelId="{AC661CE2-988D-4E89-A770-A3378229C531}" type="presOf" srcId="{4EA06A26-D3F6-4583-BFB1-8E02EEEAC84E}" destId="{A554A18D-12E8-4324-823C-3E50C749EEAC}" srcOrd="1" destOrd="0" presId="urn:microsoft.com/office/officeart/2005/8/layout/process1"/>
    <dgm:cxn modelId="{98AFC041-C44F-413C-AF8C-913051BBD419}" type="presOf" srcId="{68C08C77-D5E5-4B96-86F0-E35AD16A393F}" destId="{E80C29AA-5007-43B3-B231-E51B3B533EFC}" srcOrd="0" destOrd="0" presId="urn:microsoft.com/office/officeart/2005/8/layout/process1"/>
    <dgm:cxn modelId="{A9FB7E13-0921-48C1-95F4-19E20D409F40}" type="presOf" srcId="{DF0C44F2-8763-4ABC-8049-1985BD8E60B4}" destId="{9874B3DA-1530-4B89-8274-2249170DEC01}" srcOrd="0" destOrd="0" presId="urn:microsoft.com/office/officeart/2005/8/layout/process1"/>
    <dgm:cxn modelId="{B44F78F4-F0FD-4E87-B76A-51D6185EA5B5}" type="presOf" srcId="{4EA06A26-D3F6-4583-BFB1-8E02EEEAC84E}" destId="{ECE9A1B8-915C-41DA-A8F3-AE220FB2006C}" srcOrd="0" destOrd="0" presId="urn:microsoft.com/office/officeart/2005/8/layout/process1"/>
    <dgm:cxn modelId="{F6687751-6BB0-4846-AAF2-07DA8FB88A7D}" type="presParOf" srcId="{E80C29AA-5007-43B3-B231-E51B3B533EFC}" destId="{3A5A6870-8F06-40FB-8104-B74EFA5214A8}" srcOrd="0" destOrd="0" presId="urn:microsoft.com/office/officeart/2005/8/layout/process1"/>
    <dgm:cxn modelId="{376A087B-4522-4F43-AFBD-1311741B8E50}" type="presParOf" srcId="{E80C29AA-5007-43B3-B231-E51B3B533EFC}" destId="{ECE9A1B8-915C-41DA-A8F3-AE220FB2006C}" srcOrd="1" destOrd="0" presId="urn:microsoft.com/office/officeart/2005/8/layout/process1"/>
    <dgm:cxn modelId="{0CB0EAA9-9083-4867-8F60-9BDBE7548586}" type="presParOf" srcId="{ECE9A1B8-915C-41DA-A8F3-AE220FB2006C}" destId="{A554A18D-12E8-4324-823C-3E50C749EEAC}" srcOrd="0" destOrd="0" presId="urn:microsoft.com/office/officeart/2005/8/layout/process1"/>
    <dgm:cxn modelId="{2FA0A714-4507-453A-BEA8-0AEFAB011977}" type="presParOf" srcId="{E80C29AA-5007-43B3-B231-E51B3B533EFC}" destId="{9874B3DA-1530-4B89-8274-2249170DEC01}" srcOrd="2" destOrd="0" presId="urn:microsoft.com/office/officeart/2005/8/layout/process1"/>
    <dgm:cxn modelId="{02130674-A436-46DB-B0C4-B3BA6794EBBF}" type="presParOf" srcId="{E80C29AA-5007-43B3-B231-E51B3B533EFC}" destId="{8FC67C3E-4B78-4428-8FFB-D2CDB3E5349B}" srcOrd="3" destOrd="0" presId="urn:microsoft.com/office/officeart/2005/8/layout/process1"/>
    <dgm:cxn modelId="{5BECB0AB-9C51-4ECD-9DD3-0B119C9823F6}" type="presParOf" srcId="{8FC67C3E-4B78-4428-8FFB-D2CDB3E5349B}" destId="{34ECB65E-C15A-4264-8728-6A6515052C2C}" srcOrd="0" destOrd="0" presId="urn:microsoft.com/office/officeart/2005/8/layout/process1"/>
    <dgm:cxn modelId="{C6981656-57CD-42D8-954A-C24164389BF4}" type="presParOf" srcId="{E80C29AA-5007-43B3-B231-E51B3B533EFC}" destId="{F7FCE421-6C9B-40CF-AC71-0B406EC91738}" srcOrd="4" destOrd="0" presId="urn:microsoft.com/office/officeart/2005/8/layout/process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F12256-3F7D-4DB0-BDE5-80A723E24027}"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s-EC"/>
        </a:p>
      </dgm:t>
    </dgm:pt>
    <dgm:pt modelId="{8DE373BD-5246-4FF4-9DAF-EFE0481998A2}">
      <dgm:prSet phldrT="[Texto]"/>
      <dgm:spPr/>
      <dgm:t>
        <a:bodyPr/>
        <a:lstStyle/>
        <a:p>
          <a:r>
            <a:rPr lang="es-EC" b="0"/>
            <a:t>PRESIDENTE</a:t>
          </a:r>
        </a:p>
      </dgm:t>
    </dgm:pt>
    <dgm:pt modelId="{BC8BB5AE-2FED-4703-A867-32DBBD8674C9}" type="parTrans" cxnId="{36733E34-E51F-4F57-9295-4CC1F05F4E22}">
      <dgm:prSet/>
      <dgm:spPr/>
      <dgm:t>
        <a:bodyPr/>
        <a:lstStyle/>
        <a:p>
          <a:endParaRPr lang="es-EC"/>
        </a:p>
      </dgm:t>
    </dgm:pt>
    <dgm:pt modelId="{22D15DF4-CC31-43B2-841D-F3D48B1DA4B4}" type="sibTrans" cxnId="{36733E34-E51F-4F57-9295-4CC1F05F4E22}">
      <dgm:prSet/>
      <dgm:spPr/>
      <dgm:t>
        <a:bodyPr/>
        <a:lstStyle/>
        <a:p>
          <a:endParaRPr lang="es-EC"/>
        </a:p>
      </dgm:t>
    </dgm:pt>
    <dgm:pt modelId="{B0219A8B-6586-43E4-B53D-2E3234FE8755}">
      <dgm:prSet phldrT="[Texto]"/>
      <dgm:spPr/>
      <dgm:t>
        <a:bodyPr/>
        <a:lstStyle/>
        <a:p>
          <a:r>
            <a:rPr lang="es-EC" b="0"/>
            <a:t>PLANA MAYOR DE ACUERDO AL TIPO DE PREVENCIÓN DE ACCIDENTES</a:t>
          </a:r>
        </a:p>
      </dgm:t>
    </dgm:pt>
    <dgm:pt modelId="{8F022F19-1189-440B-AEE7-06406329CAA8}" type="parTrans" cxnId="{FE6E6ED1-741D-448B-812C-7590F2F1B233}">
      <dgm:prSet/>
      <dgm:spPr/>
      <dgm:t>
        <a:bodyPr/>
        <a:lstStyle/>
        <a:p>
          <a:endParaRPr lang="es-EC"/>
        </a:p>
      </dgm:t>
    </dgm:pt>
    <dgm:pt modelId="{29A2DC26-F027-4A63-A53D-BF688741C1FE}" type="sibTrans" cxnId="{FE6E6ED1-741D-448B-812C-7590F2F1B233}">
      <dgm:prSet/>
      <dgm:spPr/>
      <dgm:t>
        <a:bodyPr/>
        <a:lstStyle/>
        <a:p>
          <a:endParaRPr lang="es-EC"/>
        </a:p>
      </dgm:t>
    </dgm:pt>
    <dgm:pt modelId="{545AE84C-F281-47DC-AC47-8E8D9E1C6616}">
      <dgm:prSet phldrT="[Texto]"/>
      <dgm:spPr/>
      <dgm:t>
        <a:bodyPr/>
        <a:lstStyle/>
        <a:p>
          <a:r>
            <a:rPr lang="es-EC"/>
            <a:t>OFICIAL DE S.E.P.R.A.C.S.O.</a:t>
          </a:r>
        </a:p>
      </dgm:t>
    </dgm:pt>
    <dgm:pt modelId="{29B34482-FD63-4BDC-8493-180D6A64AA0D}" type="parTrans" cxnId="{0C162CD1-27CB-4813-A472-E3B2F9C31EED}">
      <dgm:prSet/>
      <dgm:spPr/>
      <dgm:t>
        <a:bodyPr/>
        <a:lstStyle/>
        <a:p>
          <a:endParaRPr lang="es-EC"/>
        </a:p>
      </dgm:t>
    </dgm:pt>
    <dgm:pt modelId="{BDC9CDB9-19BF-4B3F-B448-AD20E0305EC4}" type="sibTrans" cxnId="{0C162CD1-27CB-4813-A472-E3B2F9C31EED}">
      <dgm:prSet/>
      <dgm:spPr/>
      <dgm:t>
        <a:bodyPr/>
        <a:lstStyle/>
        <a:p>
          <a:endParaRPr lang="es-EC"/>
        </a:p>
      </dgm:t>
    </dgm:pt>
    <dgm:pt modelId="{D51B2D2A-42B0-47DA-8F05-97E7C9AF08E1}">
      <dgm:prSet phldrT="[Texto]"/>
      <dgm:spPr/>
      <dgm:t>
        <a:bodyPr/>
        <a:lstStyle/>
        <a:p>
          <a:r>
            <a:rPr lang="es-EC"/>
            <a:t>MÉDICO</a:t>
          </a:r>
        </a:p>
      </dgm:t>
    </dgm:pt>
    <dgm:pt modelId="{AF1FCB83-4867-437B-BE35-5294C19C9835}" type="parTrans" cxnId="{2FF83821-48B7-4870-91E7-1F1B50F87E10}">
      <dgm:prSet/>
      <dgm:spPr/>
      <dgm:t>
        <a:bodyPr/>
        <a:lstStyle/>
        <a:p>
          <a:endParaRPr lang="es-EC"/>
        </a:p>
      </dgm:t>
    </dgm:pt>
    <dgm:pt modelId="{B1939EDB-F9F7-430E-9C5D-A4607CE29F13}" type="sibTrans" cxnId="{2FF83821-48B7-4870-91E7-1F1B50F87E10}">
      <dgm:prSet/>
      <dgm:spPr/>
      <dgm:t>
        <a:bodyPr/>
        <a:lstStyle/>
        <a:p>
          <a:endParaRPr lang="es-EC"/>
        </a:p>
      </dgm:t>
    </dgm:pt>
    <dgm:pt modelId="{A6D8C13C-368D-4E03-A6D5-34A7C5E3A7CE}" type="asst">
      <dgm:prSet phldrT="[Texto]"/>
      <dgm:spPr/>
      <dgm:t>
        <a:bodyPr/>
        <a:lstStyle/>
        <a:p>
          <a:r>
            <a:rPr lang="es-EC" b="0"/>
            <a:t>VICEPRESIDENTE</a:t>
          </a:r>
        </a:p>
      </dgm:t>
    </dgm:pt>
    <dgm:pt modelId="{570CCBB1-4E6D-48A0-8D40-013B00A42324}" type="sibTrans" cxnId="{2E213163-B966-40F5-B92D-C1064BF61778}">
      <dgm:prSet/>
      <dgm:spPr/>
      <dgm:t>
        <a:bodyPr/>
        <a:lstStyle/>
        <a:p>
          <a:endParaRPr lang="es-EC"/>
        </a:p>
      </dgm:t>
    </dgm:pt>
    <dgm:pt modelId="{80CFB97B-7868-415A-B1AE-46B132E4010E}" type="parTrans" cxnId="{2E213163-B966-40F5-B92D-C1064BF61778}">
      <dgm:prSet/>
      <dgm:spPr/>
      <dgm:t>
        <a:bodyPr/>
        <a:lstStyle/>
        <a:p>
          <a:endParaRPr lang="es-EC"/>
        </a:p>
      </dgm:t>
    </dgm:pt>
    <dgm:pt modelId="{F91420BF-5011-4E6A-95E9-B46C70F1303B}">
      <dgm:prSet phldrT="[Texto]"/>
      <dgm:spPr/>
      <dgm:t>
        <a:bodyPr/>
        <a:lstStyle/>
        <a:p>
          <a:r>
            <a:rPr lang="es-EC" b="0"/>
            <a:t>SECRETARIO</a:t>
          </a:r>
        </a:p>
      </dgm:t>
    </dgm:pt>
    <dgm:pt modelId="{766716E4-3672-43F8-BE02-1D720DF5FCFD}" type="parTrans" cxnId="{0D4DD206-0742-44FA-95E5-8FB67DA1FE2E}">
      <dgm:prSet/>
      <dgm:spPr/>
      <dgm:t>
        <a:bodyPr/>
        <a:lstStyle/>
        <a:p>
          <a:endParaRPr lang="es-EC"/>
        </a:p>
      </dgm:t>
    </dgm:pt>
    <dgm:pt modelId="{7F0E9BB3-42D4-4BFF-9A5B-E3412E1B7808}" type="sibTrans" cxnId="{0D4DD206-0742-44FA-95E5-8FB67DA1FE2E}">
      <dgm:prSet/>
      <dgm:spPr/>
      <dgm:t>
        <a:bodyPr/>
        <a:lstStyle/>
        <a:p>
          <a:endParaRPr lang="es-EC"/>
        </a:p>
      </dgm:t>
    </dgm:pt>
    <dgm:pt modelId="{29B7DF58-C289-4138-8F33-D8BDD376A47A}" type="pres">
      <dgm:prSet presAssocID="{B9F12256-3F7D-4DB0-BDE5-80A723E24027}" presName="hierChild1" presStyleCnt="0">
        <dgm:presLayoutVars>
          <dgm:orgChart val="1"/>
          <dgm:chPref val="1"/>
          <dgm:dir/>
          <dgm:animOne val="branch"/>
          <dgm:animLvl val="lvl"/>
          <dgm:resizeHandles/>
        </dgm:presLayoutVars>
      </dgm:prSet>
      <dgm:spPr/>
      <dgm:t>
        <a:bodyPr/>
        <a:lstStyle/>
        <a:p>
          <a:endParaRPr lang="es-EC"/>
        </a:p>
      </dgm:t>
    </dgm:pt>
    <dgm:pt modelId="{D1C67596-21AA-4E60-8971-2C5420031F9D}" type="pres">
      <dgm:prSet presAssocID="{8DE373BD-5246-4FF4-9DAF-EFE0481998A2}" presName="hierRoot1" presStyleCnt="0">
        <dgm:presLayoutVars>
          <dgm:hierBranch val="init"/>
        </dgm:presLayoutVars>
      </dgm:prSet>
      <dgm:spPr/>
    </dgm:pt>
    <dgm:pt modelId="{7CAA6912-9B8D-432E-8B1A-2B6FB768317D}" type="pres">
      <dgm:prSet presAssocID="{8DE373BD-5246-4FF4-9DAF-EFE0481998A2}" presName="rootComposite1" presStyleCnt="0"/>
      <dgm:spPr/>
    </dgm:pt>
    <dgm:pt modelId="{D4D6B3FF-3616-40EF-845F-0D73F93798AB}" type="pres">
      <dgm:prSet presAssocID="{8DE373BD-5246-4FF4-9DAF-EFE0481998A2}" presName="rootText1" presStyleLbl="node0" presStyleIdx="0" presStyleCnt="1">
        <dgm:presLayoutVars>
          <dgm:chPref val="3"/>
        </dgm:presLayoutVars>
      </dgm:prSet>
      <dgm:spPr/>
      <dgm:t>
        <a:bodyPr/>
        <a:lstStyle/>
        <a:p>
          <a:endParaRPr lang="es-EC"/>
        </a:p>
      </dgm:t>
    </dgm:pt>
    <dgm:pt modelId="{FDBD817F-7DE6-440F-9029-E5081D8D022D}" type="pres">
      <dgm:prSet presAssocID="{8DE373BD-5246-4FF4-9DAF-EFE0481998A2}" presName="rootConnector1" presStyleLbl="node1" presStyleIdx="0" presStyleCnt="0"/>
      <dgm:spPr/>
      <dgm:t>
        <a:bodyPr/>
        <a:lstStyle/>
        <a:p>
          <a:endParaRPr lang="es-EC"/>
        </a:p>
      </dgm:t>
    </dgm:pt>
    <dgm:pt modelId="{41B50F1E-FA23-4C93-BFFE-78E2C645740D}" type="pres">
      <dgm:prSet presAssocID="{8DE373BD-5246-4FF4-9DAF-EFE0481998A2}" presName="hierChild2" presStyleCnt="0"/>
      <dgm:spPr/>
    </dgm:pt>
    <dgm:pt modelId="{44023400-0F94-44D8-9086-56A4683973A1}" type="pres">
      <dgm:prSet presAssocID="{8F022F19-1189-440B-AEE7-06406329CAA8}" presName="Name37" presStyleLbl="parChTrans1D2" presStyleIdx="0" presStyleCnt="4"/>
      <dgm:spPr/>
      <dgm:t>
        <a:bodyPr/>
        <a:lstStyle/>
        <a:p>
          <a:endParaRPr lang="es-EC"/>
        </a:p>
      </dgm:t>
    </dgm:pt>
    <dgm:pt modelId="{53963E92-2AC7-4421-A031-B31419F4A980}" type="pres">
      <dgm:prSet presAssocID="{B0219A8B-6586-43E4-B53D-2E3234FE8755}" presName="hierRoot2" presStyleCnt="0">
        <dgm:presLayoutVars>
          <dgm:hierBranch val="init"/>
        </dgm:presLayoutVars>
      </dgm:prSet>
      <dgm:spPr/>
    </dgm:pt>
    <dgm:pt modelId="{C3E2590E-6396-4EAA-AF83-D938076909CF}" type="pres">
      <dgm:prSet presAssocID="{B0219A8B-6586-43E4-B53D-2E3234FE8755}" presName="rootComposite" presStyleCnt="0"/>
      <dgm:spPr/>
    </dgm:pt>
    <dgm:pt modelId="{0613941D-EAA8-446C-B803-18A71CF95570}" type="pres">
      <dgm:prSet presAssocID="{B0219A8B-6586-43E4-B53D-2E3234FE8755}" presName="rootText" presStyleLbl="node2" presStyleIdx="0" presStyleCnt="3">
        <dgm:presLayoutVars>
          <dgm:chPref val="3"/>
        </dgm:presLayoutVars>
      </dgm:prSet>
      <dgm:spPr/>
      <dgm:t>
        <a:bodyPr/>
        <a:lstStyle/>
        <a:p>
          <a:endParaRPr lang="es-EC"/>
        </a:p>
      </dgm:t>
    </dgm:pt>
    <dgm:pt modelId="{6C522E49-1A07-42F8-BAD2-E3F393B770F5}" type="pres">
      <dgm:prSet presAssocID="{B0219A8B-6586-43E4-B53D-2E3234FE8755}" presName="rootConnector" presStyleLbl="node2" presStyleIdx="0" presStyleCnt="3"/>
      <dgm:spPr/>
      <dgm:t>
        <a:bodyPr/>
        <a:lstStyle/>
        <a:p>
          <a:endParaRPr lang="es-EC"/>
        </a:p>
      </dgm:t>
    </dgm:pt>
    <dgm:pt modelId="{16209F1D-1672-4DC8-AE62-31CCE89F35A2}" type="pres">
      <dgm:prSet presAssocID="{B0219A8B-6586-43E4-B53D-2E3234FE8755}" presName="hierChild4" presStyleCnt="0"/>
      <dgm:spPr/>
    </dgm:pt>
    <dgm:pt modelId="{43E59FBE-51C7-4DDA-B685-69125EFECF9B}" type="pres">
      <dgm:prSet presAssocID="{B0219A8B-6586-43E4-B53D-2E3234FE8755}" presName="hierChild5" presStyleCnt="0"/>
      <dgm:spPr/>
    </dgm:pt>
    <dgm:pt modelId="{05FED2E1-59D8-4F91-A812-684C2EC245FA}" type="pres">
      <dgm:prSet presAssocID="{29B34482-FD63-4BDC-8493-180D6A64AA0D}" presName="Name37" presStyleLbl="parChTrans1D2" presStyleIdx="1" presStyleCnt="4"/>
      <dgm:spPr/>
      <dgm:t>
        <a:bodyPr/>
        <a:lstStyle/>
        <a:p>
          <a:endParaRPr lang="es-EC"/>
        </a:p>
      </dgm:t>
    </dgm:pt>
    <dgm:pt modelId="{84C45CBE-3A11-4235-853C-3A0E46797BC2}" type="pres">
      <dgm:prSet presAssocID="{545AE84C-F281-47DC-AC47-8E8D9E1C6616}" presName="hierRoot2" presStyleCnt="0">
        <dgm:presLayoutVars>
          <dgm:hierBranch val="init"/>
        </dgm:presLayoutVars>
      </dgm:prSet>
      <dgm:spPr/>
    </dgm:pt>
    <dgm:pt modelId="{00B19FBF-7C93-4A38-A694-00FF2D832F00}" type="pres">
      <dgm:prSet presAssocID="{545AE84C-F281-47DC-AC47-8E8D9E1C6616}" presName="rootComposite" presStyleCnt="0"/>
      <dgm:spPr/>
    </dgm:pt>
    <dgm:pt modelId="{FBC38B02-80A8-40DA-871D-CDB471CAC23C}" type="pres">
      <dgm:prSet presAssocID="{545AE84C-F281-47DC-AC47-8E8D9E1C6616}" presName="rootText" presStyleLbl="node2" presStyleIdx="1" presStyleCnt="3">
        <dgm:presLayoutVars>
          <dgm:chPref val="3"/>
        </dgm:presLayoutVars>
      </dgm:prSet>
      <dgm:spPr/>
      <dgm:t>
        <a:bodyPr/>
        <a:lstStyle/>
        <a:p>
          <a:endParaRPr lang="es-EC"/>
        </a:p>
      </dgm:t>
    </dgm:pt>
    <dgm:pt modelId="{A42E835D-8FC4-45F1-9798-3684C8FF25B5}" type="pres">
      <dgm:prSet presAssocID="{545AE84C-F281-47DC-AC47-8E8D9E1C6616}" presName="rootConnector" presStyleLbl="node2" presStyleIdx="1" presStyleCnt="3"/>
      <dgm:spPr/>
      <dgm:t>
        <a:bodyPr/>
        <a:lstStyle/>
        <a:p>
          <a:endParaRPr lang="es-EC"/>
        </a:p>
      </dgm:t>
    </dgm:pt>
    <dgm:pt modelId="{DF504A68-57D8-4F47-B303-08D16DEC6320}" type="pres">
      <dgm:prSet presAssocID="{545AE84C-F281-47DC-AC47-8E8D9E1C6616}" presName="hierChild4" presStyleCnt="0"/>
      <dgm:spPr/>
    </dgm:pt>
    <dgm:pt modelId="{CD6D41A7-851B-4F79-90F4-4B001C1B3A44}" type="pres">
      <dgm:prSet presAssocID="{766716E4-3672-43F8-BE02-1D720DF5FCFD}" presName="Name37" presStyleLbl="parChTrans1D3" presStyleIdx="0" presStyleCnt="1"/>
      <dgm:spPr/>
      <dgm:t>
        <a:bodyPr/>
        <a:lstStyle/>
        <a:p>
          <a:endParaRPr lang="es-EC"/>
        </a:p>
      </dgm:t>
    </dgm:pt>
    <dgm:pt modelId="{3CDCBC16-CDBC-47A9-B983-7B3835C348B4}" type="pres">
      <dgm:prSet presAssocID="{F91420BF-5011-4E6A-95E9-B46C70F1303B}" presName="hierRoot2" presStyleCnt="0">
        <dgm:presLayoutVars>
          <dgm:hierBranch val="init"/>
        </dgm:presLayoutVars>
      </dgm:prSet>
      <dgm:spPr/>
    </dgm:pt>
    <dgm:pt modelId="{190AF75C-915E-41C0-A364-90560451965F}" type="pres">
      <dgm:prSet presAssocID="{F91420BF-5011-4E6A-95E9-B46C70F1303B}" presName="rootComposite" presStyleCnt="0"/>
      <dgm:spPr/>
    </dgm:pt>
    <dgm:pt modelId="{3691B04D-680D-406B-ACEA-EC1E4D26C673}" type="pres">
      <dgm:prSet presAssocID="{F91420BF-5011-4E6A-95E9-B46C70F1303B}" presName="rootText" presStyleLbl="node3" presStyleIdx="0" presStyleCnt="1">
        <dgm:presLayoutVars>
          <dgm:chPref val="3"/>
        </dgm:presLayoutVars>
      </dgm:prSet>
      <dgm:spPr/>
      <dgm:t>
        <a:bodyPr/>
        <a:lstStyle/>
        <a:p>
          <a:endParaRPr lang="es-EC"/>
        </a:p>
      </dgm:t>
    </dgm:pt>
    <dgm:pt modelId="{F1B68EF7-19EC-4D7F-951C-A39DFEF35491}" type="pres">
      <dgm:prSet presAssocID="{F91420BF-5011-4E6A-95E9-B46C70F1303B}" presName="rootConnector" presStyleLbl="node3" presStyleIdx="0" presStyleCnt="1"/>
      <dgm:spPr/>
      <dgm:t>
        <a:bodyPr/>
        <a:lstStyle/>
        <a:p>
          <a:endParaRPr lang="es-EC"/>
        </a:p>
      </dgm:t>
    </dgm:pt>
    <dgm:pt modelId="{16EE4745-E276-49E0-8448-98BDA88C81AF}" type="pres">
      <dgm:prSet presAssocID="{F91420BF-5011-4E6A-95E9-B46C70F1303B}" presName="hierChild4" presStyleCnt="0"/>
      <dgm:spPr/>
    </dgm:pt>
    <dgm:pt modelId="{20AE81B7-A7BD-4324-AC0F-D96582349F85}" type="pres">
      <dgm:prSet presAssocID="{F91420BF-5011-4E6A-95E9-B46C70F1303B}" presName="hierChild5" presStyleCnt="0"/>
      <dgm:spPr/>
    </dgm:pt>
    <dgm:pt modelId="{D824FE2B-4E2C-42B9-A71F-FD429D97C5A1}" type="pres">
      <dgm:prSet presAssocID="{545AE84C-F281-47DC-AC47-8E8D9E1C6616}" presName="hierChild5" presStyleCnt="0"/>
      <dgm:spPr/>
    </dgm:pt>
    <dgm:pt modelId="{FBD23FE6-284A-4255-9D47-A25192AF34D9}" type="pres">
      <dgm:prSet presAssocID="{AF1FCB83-4867-437B-BE35-5294C19C9835}" presName="Name37" presStyleLbl="parChTrans1D2" presStyleIdx="2" presStyleCnt="4"/>
      <dgm:spPr/>
      <dgm:t>
        <a:bodyPr/>
        <a:lstStyle/>
        <a:p>
          <a:endParaRPr lang="es-EC"/>
        </a:p>
      </dgm:t>
    </dgm:pt>
    <dgm:pt modelId="{633CD63C-B5C3-482A-B165-6D5791E75089}" type="pres">
      <dgm:prSet presAssocID="{D51B2D2A-42B0-47DA-8F05-97E7C9AF08E1}" presName="hierRoot2" presStyleCnt="0">
        <dgm:presLayoutVars>
          <dgm:hierBranch val="init"/>
        </dgm:presLayoutVars>
      </dgm:prSet>
      <dgm:spPr/>
    </dgm:pt>
    <dgm:pt modelId="{2CAC788D-7F59-4523-A837-34E0700EB4AD}" type="pres">
      <dgm:prSet presAssocID="{D51B2D2A-42B0-47DA-8F05-97E7C9AF08E1}" presName="rootComposite" presStyleCnt="0"/>
      <dgm:spPr/>
    </dgm:pt>
    <dgm:pt modelId="{C37A3123-8144-480B-8AF2-A98142AACD4C}" type="pres">
      <dgm:prSet presAssocID="{D51B2D2A-42B0-47DA-8F05-97E7C9AF08E1}" presName="rootText" presStyleLbl="node2" presStyleIdx="2" presStyleCnt="3">
        <dgm:presLayoutVars>
          <dgm:chPref val="3"/>
        </dgm:presLayoutVars>
      </dgm:prSet>
      <dgm:spPr/>
      <dgm:t>
        <a:bodyPr/>
        <a:lstStyle/>
        <a:p>
          <a:endParaRPr lang="es-EC"/>
        </a:p>
      </dgm:t>
    </dgm:pt>
    <dgm:pt modelId="{0F2A6954-7AE4-4C1D-9AA0-4D07B4A1DF4A}" type="pres">
      <dgm:prSet presAssocID="{D51B2D2A-42B0-47DA-8F05-97E7C9AF08E1}" presName="rootConnector" presStyleLbl="node2" presStyleIdx="2" presStyleCnt="3"/>
      <dgm:spPr/>
      <dgm:t>
        <a:bodyPr/>
        <a:lstStyle/>
        <a:p>
          <a:endParaRPr lang="es-EC"/>
        </a:p>
      </dgm:t>
    </dgm:pt>
    <dgm:pt modelId="{6D4F3B29-E761-415D-A253-4F7A50ABA882}" type="pres">
      <dgm:prSet presAssocID="{D51B2D2A-42B0-47DA-8F05-97E7C9AF08E1}" presName="hierChild4" presStyleCnt="0"/>
      <dgm:spPr/>
    </dgm:pt>
    <dgm:pt modelId="{55499757-7DB6-4085-8AF5-E598B877FAE8}" type="pres">
      <dgm:prSet presAssocID="{D51B2D2A-42B0-47DA-8F05-97E7C9AF08E1}" presName="hierChild5" presStyleCnt="0"/>
      <dgm:spPr/>
    </dgm:pt>
    <dgm:pt modelId="{690691A7-30E1-4586-8F53-D6B0A035E739}" type="pres">
      <dgm:prSet presAssocID="{8DE373BD-5246-4FF4-9DAF-EFE0481998A2}" presName="hierChild3" presStyleCnt="0"/>
      <dgm:spPr/>
    </dgm:pt>
    <dgm:pt modelId="{E3FF01AE-CC1A-4DE3-A9EB-E4E767A12875}" type="pres">
      <dgm:prSet presAssocID="{80CFB97B-7868-415A-B1AE-46B132E4010E}" presName="Name111" presStyleLbl="parChTrans1D2" presStyleIdx="3" presStyleCnt="4"/>
      <dgm:spPr/>
      <dgm:t>
        <a:bodyPr/>
        <a:lstStyle/>
        <a:p>
          <a:endParaRPr lang="es-EC"/>
        </a:p>
      </dgm:t>
    </dgm:pt>
    <dgm:pt modelId="{D3738967-CDF0-4427-82B6-5BED9E42BF89}" type="pres">
      <dgm:prSet presAssocID="{A6D8C13C-368D-4E03-A6D5-34A7C5E3A7CE}" presName="hierRoot3" presStyleCnt="0">
        <dgm:presLayoutVars>
          <dgm:hierBranch val="init"/>
        </dgm:presLayoutVars>
      </dgm:prSet>
      <dgm:spPr/>
    </dgm:pt>
    <dgm:pt modelId="{1534BDF5-274D-43C0-9E65-D9C98B9CC33A}" type="pres">
      <dgm:prSet presAssocID="{A6D8C13C-368D-4E03-A6D5-34A7C5E3A7CE}" presName="rootComposite3" presStyleCnt="0"/>
      <dgm:spPr/>
    </dgm:pt>
    <dgm:pt modelId="{E2ED9801-E4A7-4F86-AF80-2173FF34432F}" type="pres">
      <dgm:prSet presAssocID="{A6D8C13C-368D-4E03-A6D5-34A7C5E3A7CE}" presName="rootText3" presStyleLbl="asst1" presStyleIdx="0" presStyleCnt="1">
        <dgm:presLayoutVars>
          <dgm:chPref val="3"/>
        </dgm:presLayoutVars>
      </dgm:prSet>
      <dgm:spPr/>
      <dgm:t>
        <a:bodyPr/>
        <a:lstStyle/>
        <a:p>
          <a:endParaRPr lang="es-EC"/>
        </a:p>
      </dgm:t>
    </dgm:pt>
    <dgm:pt modelId="{A98A0921-52E7-4B57-B3B6-2FE0B07CC366}" type="pres">
      <dgm:prSet presAssocID="{A6D8C13C-368D-4E03-A6D5-34A7C5E3A7CE}" presName="rootConnector3" presStyleLbl="asst1" presStyleIdx="0" presStyleCnt="1"/>
      <dgm:spPr/>
      <dgm:t>
        <a:bodyPr/>
        <a:lstStyle/>
        <a:p>
          <a:endParaRPr lang="es-EC"/>
        </a:p>
      </dgm:t>
    </dgm:pt>
    <dgm:pt modelId="{6A44D6F8-1F0E-488C-896D-03332AD7FE49}" type="pres">
      <dgm:prSet presAssocID="{A6D8C13C-368D-4E03-A6D5-34A7C5E3A7CE}" presName="hierChild6" presStyleCnt="0"/>
      <dgm:spPr/>
    </dgm:pt>
    <dgm:pt modelId="{F0814158-8A84-40AF-A42F-9860AFC461DF}" type="pres">
      <dgm:prSet presAssocID="{A6D8C13C-368D-4E03-A6D5-34A7C5E3A7CE}" presName="hierChild7" presStyleCnt="0"/>
      <dgm:spPr/>
    </dgm:pt>
  </dgm:ptLst>
  <dgm:cxnLst>
    <dgm:cxn modelId="{723AD526-989C-44D5-885E-537CFC3AF0FB}" type="presOf" srcId="{8DE373BD-5246-4FF4-9DAF-EFE0481998A2}" destId="{D4D6B3FF-3616-40EF-845F-0D73F93798AB}" srcOrd="0" destOrd="0" presId="urn:microsoft.com/office/officeart/2005/8/layout/orgChart1"/>
    <dgm:cxn modelId="{FE6E6ED1-741D-448B-812C-7590F2F1B233}" srcId="{8DE373BD-5246-4FF4-9DAF-EFE0481998A2}" destId="{B0219A8B-6586-43E4-B53D-2E3234FE8755}" srcOrd="1" destOrd="0" parTransId="{8F022F19-1189-440B-AEE7-06406329CAA8}" sibTransId="{29A2DC26-F027-4A63-A53D-BF688741C1FE}"/>
    <dgm:cxn modelId="{AB9EDDF0-CA7B-4550-978C-A7C189B77B1C}" type="presOf" srcId="{29B34482-FD63-4BDC-8493-180D6A64AA0D}" destId="{05FED2E1-59D8-4F91-A812-684C2EC245FA}" srcOrd="0" destOrd="0" presId="urn:microsoft.com/office/officeart/2005/8/layout/orgChart1"/>
    <dgm:cxn modelId="{8511DA3E-0D53-436A-B5F9-22DF357ACF2A}" type="presOf" srcId="{545AE84C-F281-47DC-AC47-8E8D9E1C6616}" destId="{FBC38B02-80A8-40DA-871D-CDB471CAC23C}" srcOrd="0" destOrd="0" presId="urn:microsoft.com/office/officeart/2005/8/layout/orgChart1"/>
    <dgm:cxn modelId="{2E213163-B966-40F5-B92D-C1064BF61778}" srcId="{8DE373BD-5246-4FF4-9DAF-EFE0481998A2}" destId="{A6D8C13C-368D-4E03-A6D5-34A7C5E3A7CE}" srcOrd="0" destOrd="0" parTransId="{80CFB97B-7868-415A-B1AE-46B132E4010E}" sibTransId="{570CCBB1-4E6D-48A0-8D40-013B00A42324}"/>
    <dgm:cxn modelId="{2FF83821-48B7-4870-91E7-1F1B50F87E10}" srcId="{8DE373BD-5246-4FF4-9DAF-EFE0481998A2}" destId="{D51B2D2A-42B0-47DA-8F05-97E7C9AF08E1}" srcOrd="3" destOrd="0" parTransId="{AF1FCB83-4867-437B-BE35-5294C19C9835}" sibTransId="{B1939EDB-F9F7-430E-9C5D-A4607CE29F13}"/>
    <dgm:cxn modelId="{746D6699-9F7A-4B81-B02B-6FA8B3CE4032}" type="presOf" srcId="{F91420BF-5011-4E6A-95E9-B46C70F1303B}" destId="{F1B68EF7-19EC-4D7F-951C-A39DFEF35491}" srcOrd="1" destOrd="0" presId="urn:microsoft.com/office/officeart/2005/8/layout/orgChart1"/>
    <dgm:cxn modelId="{A68B7385-37CE-4BB8-90A1-C68082669313}" type="presOf" srcId="{D51B2D2A-42B0-47DA-8F05-97E7C9AF08E1}" destId="{C37A3123-8144-480B-8AF2-A98142AACD4C}" srcOrd="0" destOrd="0" presId="urn:microsoft.com/office/officeart/2005/8/layout/orgChart1"/>
    <dgm:cxn modelId="{54B182AC-6EBF-4FA3-A702-B6168D4A97A6}" type="presOf" srcId="{545AE84C-F281-47DC-AC47-8E8D9E1C6616}" destId="{A42E835D-8FC4-45F1-9798-3684C8FF25B5}" srcOrd="1" destOrd="0" presId="urn:microsoft.com/office/officeart/2005/8/layout/orgChart1"/>
    <dgm:cxn modelId="{0D4DD206-0742-44FA-95E5-8FB67DA1FE2E}" srcId="{545AE84C-F281-47DC-AC47-8E8D9E1C6616}" destId="{F91420BF-5011-4E6A-95E9-B46C70F1303B}" srcOrd="0" destOrd="0" parTransId="{766716E4-3672-43F8-BE02-1D720DF5FCFD}" sibTransId="{7F0E9BB3-42D4-4BFF-9A5B-E3412E1B7808}"/>
    <dgm:cxn modelId="{68D03254-A21B-4E82-A45B-1AA1BCF6472B}" type="presOf" srcId="{8DE373BD-5246-4FF4-9DAF-EFE0481998A2}" destId="{FDBD817F-7DE6-440F-9029-E5081D8D022D}" srcOrd="1" destOrd="0" presId="urn:microsoft.com/office/officeart/2005/8/layout/orgChart1"/>
    <dgm:cxn modelId="{BFD23A63-DFD6-41B9-8CF0-F4B9F3917A34}" type="presOf" srcId="{B9F12256-3F7D-4DB0-BDE5-80A723E24027}" destId="{29B7DF58-C289-4138-8F33-D8BDD376A47A}" srcOrd="0" destOrd="0" presId="urn:microsoft.com/office/officeart/2005/8/layout/orgChart1"/>
    <dgm:cxn modelId="{33870410-C39B-4B69-9945-9459AC5257CD}" type="presOf" srcId="{B0219A8B-6586-43E4-B53D-2E3234FE8755}" destId="{0613941D-EAA8-446C-B803-18A71CF95570}" srcOrd="0" destOrd="0" presId="urn:microsoft.com/office/officeart/2005/8/layout/orgChart1"/>
    <dgm:cxn modelId="{CE7E56B4-92CC-471A-877C-3C1EB04169E6}" type="presOf" srcId="{F91420BF-5011-4E6A-95E9-B46C70F1303B}" destId="{3691B04D-680D-406B-ACEA-EC1E4D26C673}" srcOrd="0" destOrd="0" presId="urn:microsoft.com/office/officeart/2005/8/layout/orgChart1"/>
    <dgm:cxn modelId="{2E3E93B5-BE18-4895-9E64-75C0CEA42A0F}" type="presOf" srcId="{B0219A8B-6586-43E4-B53D-2E3234FE8755}" destId="{6C522E49-1A07-42F8-BAD2-E3F393B770F5}" srcOrd="1" destOrd="0" presId="urn:microsoft.com/office/officeart/2005/8/layout/orgChart1"/>
    <dgm:cxn modelId="{3A519B29-1164-433A-A7D5-6E727BA5668D}" type="presOf" srcId="{80CFB97B-7868-415A-B1AE-46B132E4010E}" destId="{E3FF01AE-CC1A-4DE3-A9EB-E4E767A12875}" srcOrd="0" destOrd="0" presId="urn:microsoft.com/office/officeart/2005/8/layout/orgChart1"/>
    <dgm:cxn modelId="{23254BB5-74BC-4744-8DAF-E48E5281EA34}" type="presOf" srcId="{AF1FCB83-4867-437B-BE35-5294C19C9835}" destId="{FBD23FE6-284A-4255-9D47-A25192AF34D9}" srcOrd="0" destOrd="0" presId="urn:microsoft.com/office/officeart/2005/8/layout/orgChart1"/>
    <dgm:cxn modelId="{70AFD62D-3042-4B21-AE81-2196F7D06697}" type="presOf" srcId="{A6D8C13C-368D-4E03-A6D5-34A7C5E3A7CE}" destId="{E2ED9801-E4A7-4F86-AF80-2173FF34432F}" srcOrd="0" destOrd="0" presId="urn:microsoft.com/office/officeart/2005/8/layout/orgChart1"/>
    <dgm:cxn modelId="{5D078FC5-0432-4AB3-8FE9-0E98BC0642ED}" type="presOf" srcId="{766716E4-3672-43F8-BE02-1D720DF5FCFD}" destId="{CD6D41A7-851B-4F79-90F4-4B001C1B3A44}" srcOrd="0" destOrd="0" presId="urn:microsoft.com/office/officeart/2005/8/layout/orgChart1"/>
    <dgm:cxn modelId="{5DF98805-6B03-4469-AEDD-C4741070C9DF}" type="presOf" srcId="{D51B2D2A-42B0-47DA-8F05-97E7C9AF08E1}" destId="{0F2A6954-7AE4-4C1D-9AA0-4D07B4A1DF4A}" srcOrd="1" destOrd="0" presId="urn:microsoft.com/office/officeart/2005/8/layout/orgChart1"/>
    <dgm:cxn modelId="{01881504-94E2-4BEB-8ECB-098347739BD0}" type="presOf" srcId="{8F022F19-1189-440B-AEE7-06406329CAA8}" destId="{44023400-0F94-44D8-9086-56A4683973A1}" srcOrd="0" destOrd="0" presId="urn:microsoft.com/office/officeart/2005/8/layout/orgChart1"/>
    <dgm:cxn modelId="{889B887C-6040-4A98-82FD-7C4049379086}" type="presOf" srcId="{A6D8C13C-368D-4E03-A6D5-34A7C5E3A7CE}" destId="{A98A0921-52E7-4B57-B3B6-2FE0B07CC366}" srcOrd="1" destOrd="0" presId="urn:microsoft.com/office/officeart/2005/8/layout/orgChart1"/>
    <dgm:cxn modelId="{0C162CD1-27CB-4813-A472-E3B2F9C31EED}" srcId="{8DE373BD-5246-4FF4-9DAF-EFE0481998A2}" destId="{545AE84C-F281-47DC-AC47-8E8D9E1C6616}" srcOrd="2" destOrd="0" parTransId="{29B34482-FD63-4BDC-8493-180D6A64AA0D}" sibTransId="{BDC9CDB9-19BF-4B3F-B448-AD20E0305EC4}"/>
    <dgm:cxn modelId="{36733E34-E51F-4F57-9295-4CC1F05F4E22}" srcId="{B9F12256-3F7D-4DB0-BDE5-80A723E24027}" destId="{8DE373BD-5246-4FF4-9DAF-EFE0481998A2}" srcOrd="0" destOrd="0" parTransId="{BC8BB5AE-2FED-4703-A867-32DBBD8674C9}" sibTransId="{22D15DF4-CC31-43B2-841D-F3D48B1DA4B4}"/>
    <dgm:cxn modelId="{6F60DB1F-38FA-4D4E-BFDA-7355169AC8B4}" type="presParOf" srcId="{29B7DF58-C289-4138-8F33-D8BDD376A47A}" destId="{D1C67596-21AA-4E60-8971-2C5420031F9D}" srcOrd="0" destOrd="0" presId="urn:microsoft.com/office/officeart/2005/8/layout/orgChart1"/>
    <dgm:cxn modelId="{660AA8C2-6A45-4175-9F63-67E4F87E0D41}" type="presParOf" srcId="{D1C67596-21AA-4E60-8971-2C5420031F9D}" destId="{7CAA6912-9B8D-432E-8B1A-2B6FB768317D}" srcOrd="0" destOrd="0" presId="urn:microsoft.com/office/officeart/2005/8/layout/orgChart1"/>
    <dgm:cxn modelId="{D99878DE-E821-4E2A-9597-27B3E20CE0EF}" type="presParOf" srcId="{7CAA6912-9B8D-432E-8B1A-2B6FB768317D}" destId="{D4D6B3FF-3616-40EF-845F-0D73F93798AB}" srcOrd="0" destOrd="0" presId="urn:microsoft.com/office/officeart/2005/8/layout/orgChart1"/>
    <dgm:cxn modelId="{76822BEA-3DCA-4627-B57E-97489D36B9A6}" type="presParOf" srcId="{7CAA6912-9B8D-432E-8B1A-2B6FB768317D}" destId="{FDBD817F-7DE6-440F-9029-E5081D8D022D}" srcOrd="1" destOrd="0" presId="urn:microsoft.com/office/officeart/2005/8/layout/orgChart1"/>
    <dgm:cxn modelId="{310C2C25-3E6F-468B-8FCA-D3B323CFC7B3}" type="presParOf" srcId="{D1C67596-21AA-4E60-8971-2C5420031F9D}" destId="{41B50F1E-FA23-4C93-BFFE-78E2C645740D}" srcOrd="1" destOrd="0" presId="urn:microsoft.com/office/officeart/2005/8/layout/orgChart1"/>
    <dgm:cxn modelId="{067FB45C-A575-4F8B-85EF-B9F36A21AF4D}" type="presParOf" srcId="{41B50F1E-FA23-4C93-BFFE-78E2C645740D}" destId="{44023400-0F94-44D8-9086-56A4683973A1}" srcOrd="0" destOrd="0" presId="urn:microsoft.com/office/officeart/2005/8/layout/orgChart1"/>
    <dgm:cxn modelId="{F4D9EB63-FE86-45B5-8C57-276910315264}" type="presParOf" srcId="{41B50F1E-FA23-4C93-BFFE-78E2C645740D}" destId="{53963E92-2AC7-4421-A031-B31419F4A980}" srcOrd="1" destOrd="0" presId="urn:microsoft.com/office/officeart/2005/8/layout/orgChart1"/>
    <dgm:cxn modelId="{D4A1C58A-11A2-46B8-A2EB-BC972EE68964}" type="presParOf" srcId="{53963E92-2AC7-4421-A031-B31419F4A980}" destId="{C3E2590E-6396-4EAA-AF83-D938076909CF}" srcOrd="0" destOrd="0" presId="urn:microsoft.com/office/officeart/2005/8/layout/orgChart1"/>
    <dgm:cxn modelId="{C0FC3924-0FF9-4E90-A182-BBA59E37453E}" type="presParOf" srcId="{C3E2590E-6396-4EAA-AF83-D938076909CF}" destId="{0613941D-EAA8-446C-B803-18A71CF95570}" srcOrd="0" destOrd="0" presId="urn:microsoft.com/office/officeart/2005/8/layout/orgChart1"/>
    <dgm:cxn modelId="{A72CE01C-3864-4673-A374-B2F8B13FAB32}" type="presParOf" srcId="{C3E2590E-6396-4EAA-AF83-D938076909CF}" destId="{6C522E49-1A07-42F8-BAD2-E3F393B770F5}" srcOrd="1" destOrd="0" presId="urn:microsoft.com/office/officeart/2005/8/layout/orgChart1"/>
    <dgm:cxn modelId="{8310BC2B-6DAE-41D1-BD07-C834994E4C89}" type="presParOf" srcId="{53963E92-2AC7-4421-A031-B31419F4A980}" destId="{16209F1D-1672-4DC8-AE62-31CCE89F35A2}" srcOrd="1" destOrd="0" presId="urn:microsoft.com/office/officeart/2005/8/layout/orgChart1"/>
    <dgm:cxn modelId="{693DE4B7-AF80-49D2-AB8F-55266EED61D6}" type="presParOf" srcId="{53963E92-2AC7-4421-A031-B31419F4A980}" destId="{43E59FBE-51C7-4DDA-B685-69125EFECF9B}" srcOrd="2" destOrd="0" presId="urn:microsoft.com/office/officeart/2005/8/layout/orgChart1"/>
    <dgm:cxn modelId="{965D1663-B1C4-4F3C-A3AC-F691A2A27925}" type="presParOf" srcId="{41B50F1E-FA23-4C93-BFFE-78E2C645740D}" destId="{05FED2E1-59D8-4F91-A812-684C2EC245FA}" srcOrd="2" destOrd="0" presId="urn:microsoft.com/office/officeart/2005/8/layout/orgChart1"/>
    <dgm:cxn modelId="{DADB4152-1941-40FC-9725-FDDF7479F274}" type="presParOf" srcId="{41B50F1E-FA23-4C93-BFFE-78E2C645740D}" destId="{84C45CBE-3A11-4235-853C-3A0E46797BC2}" srcOrd="3" destOrd="0" presId="urn:microsoft.com/office/officeart/2005/8/layout/orgChart1"/>
    <dgm:cxn modelId="{169CFE5E-DC90-4C2A-B12E-F477421FAECE}" type="presParOf" srcId="{84C45CBE-3A11-4235-853C-3A0E46797BC2}" destId="{00B19FBF-7C93-4A38-A694-00FF2D832F00}" srcOrd="0" destOrd="0" presId="urn:microsoft.com/office/officeart/2005/8/layout/orgChart1"/>
    <dgm:cxn modelId="{2AC8BA7B-6E2B-4F43-A47E-AC1211E65AC5}" type="presParOf" srcId="{00B19FBF-7C93-4A38-A694-00FF2D832F00}" destId="{FBC38B02-80A8-40DA-871D-CDB471CAC23C}" srcOrd="0" destOrd="0" presId="urn:microsoft.com/office/officeart/2005/8/layout/orgChart1"/>
    <dgm:cxn modelId="{1EE0E0C0-198F-4732-A123-8BAEAE6DB84E}" type="presParOf" srcId="{00B19FBF-7C93-4A38-A694-00FF2D832F00}" destId="{A42E835D-8FC4-45F1-9798-3684C8FF25B5}" srcOrd="1" destOrd="0" presId="urn:microsoft.com/office/officeart/2005/8/layout/orgChart1"/>
    <dgm:cxn modelId="{FCCD1584-53BF-4144-BD92-9775AD683C1E}" type="presParOf" srcId="{84C45CBE-3A11-4235-853C-3A0E46797BC2}" destId="{DF504A68-57D8-4F47-B303-08D16DEC6320}" srcOrd="1" destOrd="0" presId="urn:microsoft.com/office/officeart/2005/8/layout/orgChart1"/>
    <dgm:cxn modelId="{934D1C13-DD2B-4B79-B817-7A3337116D6B}" type="presParOf" srcId="{DF504A68-57D8-4F47-B303-08D16DEC6320}" destId="{CD6D41A7-851B-4F79-90F4-4B001C1B3A44}" srcOrd="0" destOrd="0" presId="urn:microsoft.com/office/officeart/2005/8/layout/orgChart1"/>
    <dgm:cxn modelId="{04C71DA5-00FF-4BD8-A930-0D595E0DFA8D}" type="presParOf" srcId="{DF504A68-57D8-4F47-B303-08D16DEC6320}" destId="{3CDCBC16-CDBC-47A9-B983-7B3835C348B4}" srcOrd="1" destOrd="0" presId="urn:microsoft.com/office/officeart/2005/8/layout/orgChart1"/>
    <dgm:cxn modelId="{F9532D5D-AA55-45F8-8726-D568C2B54374}" type="presParOf" srcId="{3CDCBC16-CDBC-47A9-B983-7B3835C348B4}" destId="{190AF75C-915E-41C0-A364-90560451965F}" srcOrd="0" destOrd="0" presId="urn:microsoft.com/office/officeart/2005/8/layout/orgChart1"/>
    <dgm:cxn modelId="{158FEDFA-79AD-4B89-BD6F-4A95140C8C3E}" type="presParOf" srcId="{190AF75C-915E-41C0-A364-90560451965F}" destId="{3691B04D-680D-406B-ACEA-EC1E4D26C673}" srcOrd="0" destOrd="0" presId="urn:microsoft.com/office/officeart/2005/8/layout/orgChart1"/>
    <dgm:cxn modelId="{AB16F164-38B7-4BF3-B161-26881144B4F6}" type="presParOf" srcId="{190AF75C-915E-41C0-A364-90560451965F}" destId="{F1B68EF7-19EC-4D7F-951C-A39DFEF35491}" srcOrd="1" destOrd="0" presId="urn:microsoft.com/office/officeart/2005/8/layout/orgChart1"/>
    <dgm:cxn modelId="{7983E2F5-0D4C-4F65-8C24-304210BFE931}" type="presParOf" srcId="{3CDCBC16-CDBC-47A9-B983-7B3835C348B4}" destId="{16EE4745-E276-49E0-8448-98BDA88C81AF}" srcOrd="1" destOrd="0" presId="urn:microsoft.com/office/officeart/2005/8/layout/orgChart1"/>
    <dgm:cxn modelId="{877F84CC-EA16-4395-B5C5-53935603BE53}" type="presParOf" srcId="{3CDCBC16-CDBC-47A9-B983-7B3835C348B4}" destId="{20AE81B7-A7BD-4324-AC0F-D96582349F85}" srcOrd="2" destOrd="0" presId="urn:microsoft.com/office/officeart/2005/8/layout/orgChart1"/>
    <dgm:cxn modelId="{ABB6D10A-D427-4A45-84F5-2DCDCC152454}" type="presParOf" srcId="{84C45CBE-3A11-4235-853C-3A0E46797BC2}" destId="{D824FE2B-4E2C-42B9-A71F-FD429D97C5A1}" srcOrd="2" destOrd="0" presId="urn:microsoft.com/office/officeart/2005/8/layout/orgChart1"/>
    <dgm:cxn modelId="{3FCBC801-D9D5-4045-9C3B-6442695EDE8C}" type="presParOf" srcId="{41B50F1E-FA23-4C93-BFFE-78E2C645740D}" destId="{FBD23FE6-284A-4255-9D47-A25192AF34D9}" srcOrd="4" destOrd="0" presId="urn:microsoft.com/office/officeart/2005/8/layout/orgChart1"/>
    <dgm:cxn modelId="{87A7AE4C-A530-4D58-AF0B-2A8F9B2D5DE4}" type="presParOf" srcId="{41B50F1E-FA23-4C93-BFFE-78E2C645740D}" destId="{633CD63C-B5C3-482A-B165-6D5791E75089}" srcOrd="5" destOrd="0" presId="urn:microsoft.com/office/officeart/2005/8/layout/orgChart1"/>
    <dgm:cxn modelId="{583022AE-FF16-4ABF-B671-A8AA4A60C1AF}" type="presParOf" srcId="{633CD63C-B5C3-482A-B165-6D5791E75089}" destId="{2CAC788D-7F59-4523-A837-34E0700EB4AD}" srcOrd="0" destOrd="0" presId="urn:microsoft.com/office/officeart/2005/8/layout/orgChart1"/>
    <dgm:cxn modelId="{BFA7298B-8FE3-4C39-B00C-2DBFCD9BC988}" type="presParOf" srcId="{2CAC788D-7F59-4523-A837-34E0700EB4AD}" destId="{C37A3123-8144-480B-8AF2-A98142AACD4C}" srcOrd="0" destOrd="0" presId="urn:microsoft.com/office/officeart/2005/8/layout/orgChart1"/>
    <dgm:cxn modelId="{F0681D68-8B54-4B17-8CFD-6CC8411DBD13}" type="presParOf" srcId="{2CAC788D-7F59-4523-A837-34E0700EB4AD}" destId="{0F2A6954-7AE4-4C1D-9AA0-4D07B4A1DF4A}" srcOrd="1" destOrd="0" presId="urn:microsoft.com/office/officeart/2005/8/layout/orgChart1"/>
    <dgm:cxn modelId="{03FDFCC6-2F5F-4F6E-B739-11BDAF94B6CC}" type="presParOf" srcId="{633CD63C-B5C3-482A-B165-6D5791E75089}" destId="{6D4F3B29-E761-415D-A253-4F7A50ABA882}" srcOrd="1" destOrd="0" presId="urn:microsoft.com/office/officeart/2005/8/layout/orgChart1"/>
    <dgm:cxn modelId="{CE79D92B-7C6A-4549-9BD2-86663065B5D5}" type="presParOf" srcId="{633CD63C-B5C3-482A-B165-6D5791E75089}" destId="{55499757-7DB6-4085-8AF5-E598B877FAE8}" srcOrd="2" destOrd="0" presId="urn:microsoft.com/office/officeart/2005/8/layout/orgChart1"/>
    <dgm:cxn modelId="{2A81CA01-F1D3-405F-8AD6-8AAB5FB19805}" type="presParOf" srcId="{D1C67596-21AA-4E60-8971-2C5420031F9D}" destId="{690691A7-30E1-4586-8F53-D6B0A035E739}" srcOrd="2" destOrd="0" presId="urn:microsoft.com/office/officeart/2005/8/layout/orgChart1"/>
    <dgm:cxn modelId="{D1EECB03-A6DF-4563-A87D-13E8FB3BABAB}" type="presParOf" srcId="{690691A7-30E1-4586-8F53-D6B0A035E739}" destId="{E3FF01AE-CC1A-4DE3-A9EB-E4E767A12875}" srcOrd="0" destOrd="0" presId="urn:microsoft.com/office/officeart/2005/8/layout/orgChart1"/>
    <dgm:cxn modelId="{147D4D38-7103-4F10-9DCB-C2AEF2090FE0}" type="presParOf" srcId="{690691A7-30E1-4586-8F53-D6B0A035E739}" destId="{D3738967-CDF0-4427-82B6-5BED9E42BF89}" srcOrd="1" destOrd="0" presId="urn:microsoft.com/office/officeart/2005/8/layout/orgChart1"/>
    <dgm:cxn modelId="{DFC4F442-C7CD-498B-B9A4-7107FF6D4D46}" type="presParOf" srcId="{D3738967-CDF0-4427-82B6-5BED9E42BF89}" destId="{1534BDF5-274D-43C0-9E65-D9C98B9CC33A}" srcOrd="0" destOrd="0" presId="urn:microsoft.com/office/officeart/2005/8/layout/orgChart1"/>
    <dgm:cxn modelId="{D3F2B494-2809-4D01-B4BB-F2E3440F0CB5}" type="presParOf" srcId="{1534BDF5-274D-43C0-9E65-D9C98B9CC33A}" destId="{E2ED9801-E4A7-4F86-AF80-2173FF34432F}" srcOrd="0" destOrd="0" presId="urn:microsoft.com/office/officeart/2005/8/layout/orgChart1"/>
    <dgm:cxn modelId="{87EED827-0060-41BA-9C07-A21F404CC829}" type="presParOf" srcId="{1534BDF5-274D-43C0-9E65-D9C98B9CC33A}" destId="{A98A0921-52E7-4B57-B3B6-2FE0B07CC366}" srcOrd="1" destOrd="0" presId="urn:microsoft.com/office/officeart/2005/8/layout/orgChart1"/>
    <dgm:cxn modelId="{70051DA7-7509-4204-96F8-755986233A88}" type="presParOf" srcId="{D3738967-CDF0-4427-82B6-5BED9E42BF89}" destId="{6A44D6F8-1F0E-488C-896D-03332AD7FE49}" srcOrd="1" destOrd="0" presId="urn:microsoft.com/office/officeart/2005/8/layout/orgChart1"/>
    <dgm:cxn modelId="{5860429E-DABB-4DC7-A901-B07270FC572F}" type="presParOf" srcId="{D3738967-CDF0-4427-82B6-5BED9E42BF89}" destId="{F0814158-8A84-40AF-A42F-9860AFC461DF}"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C08C77-D5E5-4B96-86F0-E35AD16A393F}" type="doc">
      <dgm:prSet loTypeId="urn:microsoft.com/office/officeart/2005/8/layout/process1" loCatId="process" qsTypeId="urn:microsoft.com/office/officeart/2005/8/quickstyle/simple1" qsCatId="simple" csTypeId="urn:microsoft.com/office/officeart/2005/8/colors/accent1_2" csCatId="accent1" phldr="1"/>
      <dgm:spPr/>
    </dgm:pt>
    <dgm:pt modelId="{02689F6B-B2B1-4F60-80FF-9AA1CCC339C0}">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dirty="0">
              <a:latin typeface="Arial" pitchFamily="34" charset="0"/>
              <a:cs typeface="Arial" pitchFamily="34" charset="0"/>
            </a:rPr>
            <a:t>POLÍTICA:</a:t>
          </a:r>
        </a:p>
        <a:p>
          <a:r>
            <a:rPr lang="es-EC" sz="1200" dirty="0">
              <a:latin typeface="Arial" pitchFamily="34" charset="0"/>
              <a:cs typeface="Arial" pitchFamily="34" charset="0"/>
            </a:rPr>
            <a:t>Reducir los Riesgos Mecánicos</a:t>
          </a:r>
        </a:p>
      </dgm:t>
    </dgm:pt>
    <dgm:pt modelId="{DDDA7BAD-D96F-4E6A-B717-F017C29BA291}" type="parTrans" cxnId="{241881C7-AF82-4A1C-A0AE-08BD8E05E4FC}">
      <dgm:prSet/>
      <dgm:spPr/>
      <dgm:t>
        <a:bodyPr/>
        <a:lstStyle/>
        <a:p>
          <a:endParaRPr lang="es-EC"/>
        </a:p>
      </dgm:t>
    </dgm:pt>
    <dgm:pt modelId="{4EA06A26-D3F6-4583-BFB1-8E02EEEAC84E}" type="sibTrans" cxnId="{241881C7-AF82-4A1C-A0AE-08BD8E05E4FC}">
      <dgm:prSet/>
      <dgm:spPr/>
      <dgm:t>
        <a:bodyPr/>
        <a:lstStyle/>
        <a:p>
          <a:endParaRPr lang="es-EC"/>
        </a:p>
      </dgm:t>
    </dgm:pt>
    <dgm:pt modelId="{DF0C44F2-8763-4ABC-8049-1985BD8E60B4}">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OBJETIVO:</a:t>
          </a:r>
        </a:p>
        <a:p>
          <a:r>
            <a:rPr lang="es-EC" sz="1200">
              <a:latin typeface="Arial" pitchFamily="34" charset="0"/>
              <a:cs typeface="Arial" pitchFamily="34" charset="0"/>
            </a:rPr>
            <a:t>Renovar las máquinas y equipos</a:t>
          </a:r>
        </a:p>
      </dgm:t>
    </dgm:pt>
    <dgm:pt modelId="{FDEF6B9B-FF2D-4A69-9D17-FC3BC385694C}" type="parTrans" cxnId="{F458D1F0-5180-402C-B7C5-BE1384EB4A99}">
      <dgm:prSet/>
      <dgm:spPr/>
      <dgm:t>
        <a:bodyPr/>
        <a:lstStyle/>
        <a:p>
          <a:endParaRPr lang="es-EC"/>
        </a:p>
      </dgm:t>
    </dgm:pt>
    <dgm:pt modelId="{62D1A4CB-2FFD-4249-8688-208879F54D52}" type="sibTrans" cxnId="{F458D1F0-5180-402C-B7C5-BE1384EB4A99}">
      <dgm:prSet/>
      <dgm:spPr/>
      <dgm:t>
        <a:bodyPr/>
        <a:lstStyle/>
        <a:p>
          <a:endParaRPr lang="es-EC"/>
        </a:p>
      </dgm:t>
    </dgm:pt>
    <dgm:pt modelId="{E6732AB0-4ABB-4147-9192-0F01B86E6205}">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dirty="0">
              <a:latin typeface="Arial" pitchFamily="34" charset="0"/>
              <a:cs typeface="Arial" pitchFamily="34" charset="0"/>
            </a:rPr>
            <a:t>METAS:</a:t>
          </a:r>
        </a:p>
        <a:p>
          <a:r>
            <a:rPr lang="es-EC" sz="1200" dirty="0">
              <a:latin typeface="Arial" pitchFamily="34" charset="0"/>
              <a:cs typeface="Arial" pitchFamily="34" charset="0"/>
            </a:rPr>
            <a:t>Renovar el 90% de las máquinas y equipos informáticos de el Departamento de Gestión Académica en 2 años</a:t>
          </a:r>
        </a:p>
      </dgm:t>
    </dgm:pt>
    <dgm:pt modelId="{00A68ACA-07DC-4B3D-B991-9A288682B2B1}" type="parTrans" cxnId="{ADEFDCC5-9745-4682-BA6B-0AB88DA4179A}">
      <dgm:prSet/>
      <dgm:spPr/>
      <dgm:t>
        <a:bodyPr/>
        <a:lstStyle/>
        <a:p>
          <a:endParaRPr lang="es-EC"/>
        </a:p>
      </dgm:t>
    </dgm:pt>
    <dgm:pt modelId="{3E02E69D-FDF5-429C-B01C-68650DB46C07}" type="sibTrans" cxnId="{ADEFDCC5-9745-4682-BA6B-0AB88DA4179A}">
      <dgm:prSet/>
      <dgm:spPr/>
      <dgm:t>
        <a:bodyPr/>
        <a:lstStyle/>
        <a:p>
          <a:endParaRPr lang="es-EC"/>
        </a:p>
      </dgm:t>
    </dgm:pt>
    <dgm:pt modelId="{E80C29AA-5007-43B3-B231-E51B3B533EFC}" type="pres">
      <dgm:prSet presAssocID="{68C08C77-D5E5-4B96-86F0-E35AD16A393F}" presName="Name0" presStyleCnt="0">
        <dgm:presLayoutVars>
          <dgm:dir/>
          <dgm:resizeHandles val="exact"/>
        </dgm:presLayoutVars>
      </dgm:prSet>
      <dgm:spPr/>
    </dgm:pt>
    <dgm:pt modelId="{3A5A6870-8F06-40FB-8104-B74EFA5214A8}" type="pres">
      <dgm:prSet presAssocID="{02689F6B-B2B1-4F60-80FF-9AA1CCC339C0}" presName="node" presStyleLbl="node1" presStyleIdx="0" presStyleCnt="3">
        <dgm:presLayoutVars>
          <dgm:bulletEnabled val="1"/>
        </dgm:presLayoutVars>
      </dgm:prSet>
      <dgm:spPr/>
      <dgm:t>
        <a:bodyPr/>
        <a:lstStyle/>
        <a:p>
          <a:endParaRPr lang="es-EC"/>
        </a:p>
      </dgm:t>
    </dgm:pt>
    <dgm:pt modelId="{ECE9A1B8-915C-41DA-A8F3-AE220FB2006C}" type="pres">
      <dgm:prSet presAssocID="{4EA06A26-D3F6-4583-BFB1-8E02EEEAC84E}" presName="sibTrans" presStyleLbl="sibTrans2D1" presStyleIdx="0" presStyleCnt="2"/>
      <dgm:spPr/>
      <dgm:t>
        <a:bodyPr/>
        <a:lstStyle/>
        <a:p>
          <a:endParaRPr lang="es-EC"/>
        </a:p>
      </dgm:t>
    </dgm:pt>
    <dgm:pt modelId="{A554A18D-12E8-4324-823C-3E50C749EEAC}" type="pres">
      <dgm:prSet presAssocID="{4EA06A26-D3F6-4583-BFB1-8E02EEEAC84E}" presName="connectorText" presStyleLbl="sibTrans2D1" presStyleIdx="0" presStyleCnt="2"/>
      <dgm:spPr/>
      <dgm:t>
        <a:bodyPr/>
        <a:lstStyle/>
        <a:p>
          <a:endParaRPr lang="es-EC"/>
        </a:p>
      </dgm:t>
    </dgm:pt>
    <dgm:pt modelId="{9874B3DA-1530-4B89-8274-2249170DEC01}" type="pres">
      <dgm:prSet presAssocID="{DF0C44F2-8763-4ABC-8049-1985BD8E60B4}" presName="node" presStyleLbl="node1" presStyleIdx="1" presStyleCnt="3">
        <dgm:presLayoutVars>
          <dgm:bulletEnabled val="1"/>
        </dgm:presLayoutVars>
      </dgm:prSet>
      <dgm:spPr/>
      <dgm:t>
        <a:bodyPr/>
        <a:lstStyle/>
        <a:p>
          <a:endParaRPr lang="es-EC"/>
        </a:p>
      </dgm:t>
    </dgm:pt>
    <dgm:pt modelId="{8FC67C3E-4B78-4428-8FFB-D2CDB3E5349B}" type="pres">
      <dgm:prSet presAssocID="{62D1A4CB-2FFD-4249-8688-208879F54D52}" presName="sibTrans" presStyleLbl="sibTrans2D1" presStyleIdx="1" presStyleCnt="2"/>
      <dgm:spPr/>
      <dgm:t>
        <a:bodyPr/>
        <a:lstStyle/>
        <a:p>
          <a:endParaRPr lang="es-EC"/>
        </a:p>
      </dgm:t>
    </dgm:pt>
    <dgm:pt modelId="{34ECB65E-C15A-4264-8728-6A6515052C2C}" type="pres">
      <dgm:prSet presAssocID="{62D1A4CB-2FFD-4249-8688-208879F54D52}" presName="connectorText" presStyleLbl="sibTrans2D1" presStyleIdx="1" presStyleCnt="2"/>
      <dgm:spPr/>
      <dgm:t>
        <a:bodyPr/>
        <a:lstStyle/>
        <a:p>
          <a:endParaRPr lang="es-EC"/>
        </a:p>
      </dgm:t>
    </dgm:pt>
    <dgm:pt modelId="{F7FCE421-6C9B-40CF-AC71-0B406EC91738}" type="pres">
      <dgm:prSet presAssocID="{E6732AB0-4ABB-4147-9192-0F01B86E6205}" presName="node" presStyleLbl="node1" presStyleIdx="2" presStyleCnt="3" custScaleX="129052">
        <dgm:presLayoutVars>
          <dgm:bulletEnabled val="1"/>
        </dgm:presLayoutVars>
      </dgm:prSet>
      <dgm:spPr/>
      <dgm:t>
        <a:bodyPr/>
        <a:lstStyle/>
        <a:p>
          <a:endParaRPr lang="es-EC"/>
        </a:p>
      </dgm:t>
    </dgm:pt>
  </dgm:ptLst>
  <dgm:cxnLst>
    <dgm:cxn modelId="{98EF0C08-4FEF-48F1-9E0A-1CD22EE37446}" type="presOf" srcId="{DF0C44F2-8763-4ABC-8049-1985BD8E60B4}" destId="{9874B3DA-1530-4B89-8274-2249170DEC01}" srcOrd="0" destOrd="0" presId="urn:microsoft.com/office/officeart/2005/8/layout/process1"/>
    <dgm:cxn modelId="{241881C7-AF82-4A1C-A0AE-08BD8E05E4FC}" srcId="{68C08C77-D5E5-4B96-86F0-E35AD16A393F}" destId="{02689F6B-B2B1-4F60-80FF-9AA1CCC339C0}" srcOrd="0" destOrd="0" parTransId="{DDDA7BAD-D96F-4E6A-B717-F017C29BA291}" sibTransId="{4EA06A26-D3F6-4583-BFB1-8E02EEEAC84E}"/>
    <dgm:cxn modelId="{ADEFDCC5-9745-4682-BA6B-0AB88DA4179A}" srcId="{68C08C77-D5E5-4B96-86F0-E35AD16A393F}" destId="{E6732AB0-4ABB-4147-9192-0F01B86E6205}" srcOrd="2" destOrd="0" parTransId="{00A68ACA-07DC-4B3D-B991-9A288682B2B1}" sibTransId="{3E02E69D-FDF5-429C-B01C-68650DB46C07}"/>
    <dgm:cxn modelId="{3E1CFAF6-FC45-4D72-8E63-22C885AFC6E0}" type="presOf" srcId="{62D1A4CB-2FFD-4249-8688-208879F54D52}" destId="{8FC67C3E-4B78-4428-8FFB-D2CDB3E5349B}" srcOrd="0" destOrd="0" presId="urn:microsoft.com/office/officeart/2005/8/layout/process1"/>
    <dgm:cxn modelId="{329D9148-EA21-4D4E-9095-64F3422FF5D2}" type="presOf" srcId="{02689F6B-B2B1-4F60-80FF-9AA1CCC339C0}" destId="{3A5A6870-8F06-40FB-8104-B74EFA5214A8}" srcOrd="0" destOrd="0" presId="urn:microsoft.com/office/officeart/2005/8/layout/process1"/>
    <dgm:cxn modelId="{8A24E755-FE1C-4E6D-90D3-7F0C6D6F647B}" type="presOf" srcId="{4EA06A26-D3F6-4583-BFB1-8E02EEEAC84E}" destId="{ECE9A1B8-915C-41DA-A8F3-AE220FB2006C}" srcOrd="0" destOrd="0" presId="urn:microsoft.com/office/officeart/2005/8/layout/process1"/>
    <dgm:cxn modelId="{F458D1F0-5180-402C-B7C5-BE1384EB4A99}" srcId="{68C08C77-D5E5-4B96-86F0-E35AD16A393F}" destId="{DF0C44F2-8763-4ABC-8049-1985BD8E60B4}" srcOrd="1" destOrd="0" parTransId="{FDEF6B9B-FF2D-4A69-9D17-FC3BC385694C}" sibTransId="{62D1A4CB-2FFD-4249-8688-208879F54D52}"/>
    <dgm:cxn modelId="{1EBFF0DA-BB15-433C-AC65-032F6751965E}" type="presOf" srcId="{68C08C77-D5E5-4B96-86F0-E35AD16A393F}" destId="{E80C29AA-5007-43B3-B231-E51B3B533EFC}" srcOrd="0" destOrd="0" presId="urn:microsoft.com/office/officeart/2005/8/layout/process1"/>
    <dgm:cxn modelId="{7E23AC07-5438-45F6-997B-09A1C1AACA0F}" type="presOf" srcId="{62D1A4CB-2FFD-4249-8688-208879F54D52}" destId="{34ECB65E-C15A-4264-8728-6A6515052C2C}" srcOrd="1" destOrd="0" presId="urn:microsoft.com/office/officeart/2005/8/layout/process1"/>
    <dgm:cxn modelId="{D6C56946-DF08-4F8C-B89A-DC4E1F621B2A}" type="presOf" srcId="{E6732AB0-4ABB-4147-9192-0F01B86E6205}" destId="{F7FCE421-6C9B-40CF-AC71-0B406EC91738}" srcOrd="0" destOrd="0" presId="urn:microsoft.com/office/officeart/2005/8/layout/process1"/>
    <dgm:cxn modelId="{692511F8-B75E-47B5-94E6-5E1F3DB60F58}" type="presOf" srcId="{4EA06A26-D3F6-4583-BFB1-8E02EEEAC84E}" destId="{A554A18D-12E8-4324-823C-3E50C749EEAC}" srcOrd="1" destOrd="0" presId="urn:microsoft.com/office/officeart/2005/8/layout/process1"/>
    <dgm:cxn modelId="{D0C989BC-21EC-495E-A28C-6DA2243D0A2A}" type="presParOf" srcId="{E80C29AA-5007-43B3-B231-E51B3B533EFC}" destId="{3A5A6870-8F06-40FB-8104-B74EFA5214A8}" srcOrd="0" destOrd="0" presId="urn:microsoft.com/office/officeart/2005/8/layout/process1"/>
    <dgm:cxn modelId="{FAB552CA-1CAD-4A4A-876A-BDAA985CAACF}" type="presParOf" srcId="{E80C29AA-5007-43B3-B231-E51B3B533EFC}" destId="{ECE9A1B8-915C-41DA-A8F3-AE220FB2006C}" srcOrd="1" destOrd="0" presId="urn:microsoft.com/office/officeart/2005/8/layout/process1"/>
    <dgm:cxn modelId="{AB7BCFE3-F24B-48E9-820A-BBE2D9D07009}" type="presParOf" srcId="{ECE9A1B8-915C-41DA-A8F3-AE220FB2006C}" destId="{A554A18D-12E8-4324-823C-3E50C749EEAC}" srcOrd="0" destOrd="0" presId="urn:microsoft.com/office/officeart/2005/8/layout/process1"/>
    <dgm:cxn modelId="{21D80FA8-C5C9-4A6C-923E-0A1EFAA81992}" type="presParOf" srcId="{E80C29AA-5007-43B3-B231-E51B3B533EFC}" destId="{9874B3DA-1530-4B89-8274-2249170DEC01}" srcOrd="2" destOrd="0" presId="urn:microsoft.com/office/officeart/2005/8/layout/process1"/>
    <dgm:cxn modelId="{F1A03C7A-B4C9-47FB-AAC9-8BB810FB1436}" type="presParOf" srcId="{E80C29AA-5007-43B3-B231-E51B3B533EFC}" destId="{8FC67C3E-4B78-4428-8FFB-D2CDB3E5349B}" srcOrd="3" destOrd="0" presId="urn:microsoft.com/office/officeart/2005/8/layout/process1"/>
    <dgm:cxn modelId="{7D62CE62-D4F1-453C-971A-745DF4FC714C}" type="presParOf" srcId="{8FC67C3E-4B78-4428-8FFB-D2CDB3E5349B}" destId="{34ECB65E-C15A-4264-8728-6A6515052C2C}" srcOrd="0" destOrd="0" presId="urn:microsoft.com/office/officeart/2005/8/layout/process1"/>
    <dgm:cxn modelId="{619EBB92-1231-4E8C-BFFF-2B25C3591ADA}" type="presParOf" srcId="{E80C29AA-5007-43B3-B231-E51B3B533EFC}" destId="{F7FCE421-6C9B-40CF-AC71-0B406EC91738}"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C08C77-D5E5-4B96-86F0-E35AD16A393F}" type="doc">
      <dgm:prSet loTypeId="urn:microsoft.com/office/officeart/2005/8/layout/process1" loCatId="process" qsTypeId="urn:microsoft.com/office/officeart/2005/8/quickstyle/simple1" qsCatId="simple" csTypeId="urn:microsoft.com/office/officeart/2005/8/colors/accent1_2" csCatId="accent1" phldr="1"/>
      <dgm:spPr/>
    </dgm:pt>
    <dgm:pt modelId="{02689F6B-B2B1-4F60-80FF-9AA1CCC339C0}">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dirty="0">
              <a:latin typeface="Arial" pitchFamily="34" charset="0"/>
              <a:cs typeface="Arial" pitchFamily="34" charset="0"/>
            </a:rPr>
            <a:t>POLÍTICA:</a:t>
          </a:r>
        </a:p>
        <a:p>
          <a:r>
            <a:rPr lang="es-EC" sz="1200" dirty="0">
              <a:latin typeface="Arial" pitchFamily="34" charset="0"/>
              <a:cs typeface="Arial" pitchFamily="34" charset="0"/>
            </a:rPr>
            <a:t>Reducir los Riesgos Mecánicos</a:t>
          </a:r>
        </a:p>
      </dgm:t>
    </dgm:pt>
    <dgm:pt modelId="{DDDA7BAD-D96F-4E6A-B717-F017C29BA291}" type="parTrans" cxnId="{241881C7-AF82-4A1C-A0AE-08BD8E05E4FC}">
      <dgm:prSet/>
      <dgm:spPr/>
      <dgm:t>
        <a:bodyPr/>
        <a:lstStyle/>
        <a:p>
          <a:endParaRPr lang="es-EC"/>
        </a:p>
      </dgm:t>
    </dgm:pt>
    <dgm:pt modelId="{4EA06A26-D3F6-4583-BFB1-8E02EEEAC84E}" type="sibTrans" cxnId="{241881C7-AF82-4A1C-A0AE-08BD8E05E4FC}">
      <dgm:prSet/>
      <dgm:spPr/>
      <dgm:t>
        <a:bodyPr/>
        <a:lstStyle/>
        <a:p>
          <a:endParaRPr lang="es-EC"/>
        </a:p>
      </dgm:t>
    </dgm:pt>
    <dgm:pt modelId="{DF0C44F2-8763-4ABC-8049-1985BD8E60B4}">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OBJETIVO:</a:t>
          </a:r>
        </a:p>
        <a:p>
          <a:r>
            <a:rPr lang="es-EC" sz="1200">
              <a:latin typeface="Arial" pitchFamily="34" charset="0"/>
              <a:cs typeface="Arial" pitchFamily="34" charset="0"/>
            </a:rPr>
            <a:t>Mejorar el sistema de advertencia</a:t>
          </a:r>
        </a:p>
      </dgm:t>
    </dgm:pt>
    <dgm:pt modelId="{FDEF6B9B-FF2D-4A69-9D17-FC3BC385694C}" type="parTrans" cxnId="{F458D1F0-5180-402C-B7C5-BE1384EB4A99}">
      <dgm:prSet/>
      <dgm:spPr/>
      <dgm:t>
        <a:bodyPr/>
        <a:lstStyle/>
        <a:p>
          <a:endParaRPr lang="es-EC"/>
        </a:p>
      </dgm:t>
    </dgm:pt>
    <dgm:pt modelId="{62D1A4CB-2FFD-4249-8688-208879F54D52}" type="sibTrans" cxnId="{F458D1F0-5180-402C-B7C5-BE1384EB4A99}">
      <dgm:prSet/>
      <dgm:spPr/>
      <dgm:t>
        <a:bodyPr/>
        <a:lstStyle/>
        <a:p>
          <a:endParaRPr lang="es-EC"/>
        </a:p>
      </dgm:t>
    </dgm:pt>
    <dgm:pt modelId="{E6732AB0-4ABB-4147-9192-0F01B86E6205}">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METAS:</a:t>
          </a:r>
        </a:p>
        <a:p>
          <a:r>
            <a:rPr lang="es-EC" sz="1200">
              <a:latin typeface="Arial" pitchFamily="34" charset="0"/>
              <a:cs typeface="Arial" pitchFamily="34" charset="0"/>
            </a:rPr>
            <a:t>Mojorar 90% el sistema de adevertencia en toda la E.S.E.E. en 3 meses</a:t>
          </a:r>
        </a:p>
      </dgm:t>
    </dgm:pt>
    <dgm:pt modelId="{00A68ACA-07DC-4B3D-B991-9A288682B2B1}" type="parTrans" cxnId="{ADEFDCC5-9745-4682-BA6B-0AB88DA4179A}">
      <dgm:prSet/>
      <dgm:spPr/>
      <dgm:t>
        <a:bodyPr/>
        <a:lstStyle/>
        <a:p>
          <a:endParaRPr lang="es-EC"/>
        </a:p>
      </dgm:t>
    </dgm:pt>
    <dgm:pt modelId="{3E02E69D-FDF5-429C-B01C-68650DB46C07}" type="sibTrans" cxnId="{ADEFDCC5-9745-4682-BA6B-0AB88DA4179A}">
      <dgm:prSet/>
      <dgm:spPr/>
      <dgm:t>
        <a:bodyPr/>
        <a:lstStyle/>
        <a:p>
          <a:endParaRPr lang="es-EC"/>
        </a:p>
      </dgm:t>
    </dgm:pt>
    <dgm:pt modelId="{E80C29AA-5007-43B3-B231-E51B3B533EFC}" type="pres">
      <dgm:prSet presAssocID="{68C08C77-D5E5-4B96-86F0-E35AD16A393F}" presName="Name0" presStyleCnt="0">
        <dgm:presLayoutVars>
          <dgm:dir/>
          <dgm:resizeHandles val="exact"/>
        </dgm:presLayoutVars>
      </dgm:prSet>
      <dgm:spPr/>
    </dgm:pt>
    <dgm:pt modelId="{3A5A6870-8F06-40FB-8104-B74EFA5214A8}" type="pres">
      <dgm:prSet presAssocID="{02689F6B-B2B1-4F60-80FF-9AA1CCC339C0}" presName="node" presStyleLbl="node1" presStyleIdx="0" presStyleCnt="3" custScaleX="88710">
        <dgm:presLayoutVars>
          <dgm:bulletEnabled val="1"/>
        </dgm:presLayoutVars>
      </dgm:prSet>
      <dgm:spPr/>
      <dgm:t>
        <a:bodyPr/>
        <a:lstStyle/>
        <a:p>
          <a:endParaRPr lang="es-EC"/>
        </a:p>
      </dgm:t>
    </dgm:pt>
    <dgm:pt modelId="{ECE9A1B8-915C-41DA-A8F3-AE220FB2006C}" type="pres">
      <dgm:prSet presAssocID="{4EA06A26-D3F6-4583-BFB1-8E02EEEAC84E}" presName="sibTrans" presStyleLbl="sibTrans2D1" presStyleIdx="0" presStyleCnt="2"/>
      <dgm:spPr/>
      <dgm:t>
        <a:bodyPr/>
        <a:lstStyle/>
        <a:p>
          <a:endParaRPr lang="es-EC"/>
        </a:p>
      </dgm:t>
    </dgm:pt>
    <dgm:pt modelId="{A554A18D-12E8-4324-823C-3E50C749EEAC}" type="pres">
      <dgm:prSet presAssocID="{4EA06A26-D3F6-4583-BFB1-8E02EEEAC84E}" presName="connectorText" presStyleLbl="sibTrans2D1" presStyleIdx="0" presStyleCnt="2"/>
      <dgm:spPr/>
      <dgm:t>
        <a:bodyPr/>
        <a:lstStyle/>
        <a:p>
          <a:endParaRPr lang="es-EC"/>
        </a:p>
      </dgm:t>
    </dgm:pt>
    <dgm:pt modelId="{9874B3DA-1530-4B89-8274-2249170DEC01}" type="pres">
      <dgm:prSet presAssocID="{DF0C44F2-8763-4ABC-8049-1985BD8E60B4}" presName="node" presStyleLbl="node1" presStyleIdx="1" presStyleCnt="3" custScaleX="82369">
        <dgm:presLayoutVars>
          <dgm:bulletEnabled val="1"/>
        </dgm:presLayoutVars>
      </dgm:prSet>
      <dgm:spPr/>
      <dgm:t>
        <a:bodyPr/>
        <a:lstStyle/>
        <a:p>
          <a:endParaRPr lang="es-EC"/>
        </a:p>
      </dgm:t>
    </dgm:pt>
    <dgm:pt modelId="{8FC67C3E-4B78-4428-8FFB-D2CDB3E5349B}" type="pres">
      <dgm:prSet presAssocID="{62D1A4CB-2FFD-4249-8688-208879F54D52}" presName="sibTrans" presStyleLbl="sibTrans2D1" presStyleIdx="1" presStyleCnt="2"/>
      <dgm:spPr/>
      <dgm:t>
        <a:bodyPr/>
        <a:lstStyle/>
        <a:p>
          <a:endParaRPr lang="es-EC"/>
        </a:p>
      </dgm:t>
    </dgm:pt>
    <dgm:pt modelId="{34ECB65E-C15A-4264-8728-6A6515052C2C}" type="pres">
      <dgm:prSet presAssocID="{62D1A4CB-2FFD-4249-8688-208879F54D52}" presName="connectorText" presStyleLbl="sibTrans2D1" presStyleIdx="1" presStyleCnt="2"/>
      <dgm:spPr/>
      <dgm:t>
        <a:bodyPr/>
        <a:lstStyle/>
        <a:p>
          <a:endParaRPr lang="es-EC"/>
        </a:p>
      </dgm:t>
    </dgm:pt>
    <dgm:pt modelId="{F7FCE421-6C9B-40CF-AC71-0B406EC91738}" type="pres">
      <dgm:prSet presAssocID="{E6732AB0-4ABB-4147-9192-0F01B86E6205}" presName="node" presStyleLbl="node1" presStyleIdx="2" presStyleCnt="3">
        <dgm:presLayoutVars>
          <dgm:bulletEnabled val="1"/>
        </dgm:presLayoutVars>
      </dgm:prSet>
      <dgm:spPr/>
      <dgm:t>
        <a:bodyPr/>
        <a:lstStyle/>
        <a:p>
          <a:endParaRPr lang="es-EC"/>
        </a:p>
      </dgm:t>
    </dgm:pt>
  </dgm:ptLst>
  <dgm:cxnLst>
    <dgm:cxn modelId="{A9661806-C00A-4182-8BAA-6481ACFCD447}" type="presOf" srcId="{4EA06A26-D3F6-4583-BFB1-8E02EEEAC84E}" destId="{A554A18D-12E8-4324-823C-3E50C749EEAC}" srcOrd="1" destOrd="0" presId="urn:microsoft.com/office/officeart/2005/8/layout/process1"/>
    <dgm:cxn modelId="{241881C7-AF82-4A1C-A0AE-08BD8E05E4FC}" srcId="{68C08C77-D5E5-4B96-86F0-E35AD16A393F}" destId="{02689F6B-B2B1-4F60-80FF-9AA1CCC339C0}" srcOrd="0" destOrd="0" parTransId="{DDDA7BAD-D96F-4E6A-B717-F017C29BA291}" sibTransId="{4EA06A26-D3F6-4583-BFB1-8E02EEEAC84E}"/>
    <dgm:cxn modelId="{288096A5-CB12-4318-9244-A9B0E88BF8E6}" type="presOf" srcId="{DF0C44F2-8763-4ABC-8049-1985BD8E60B4}" destId="{9874B3DA-1530-4B89-8274-2249170DEC01}" srcOrd="0" destOrd="0" presId="urn:microsoft.com/office/officeart/2005/8/layout/process1"/>
    <dgm:cxn modelId="{ADEFDCC5-9745-4682-BA6B-0AB88DA4179A}" srcId="{68C08C77-D5E5-4B96-86F0-E35AD16A393F}" destId="{E6732AB0-4ABB-4147-9192-0F01B86E6205}" srcOrd="2" destOrd="0" parTransId="{00A68ACA-07DC-4B3D-B991-9A288682B2B1}" sibTransId="{3E02E69D-FDF5-429C-B01C-68650DB46C07}"/>
    <dgm:cxn modelId="{BF6FFD10-6481-4502-8E5D-AD7DE02DFDFB}" type="presOf" srcId="{4EA06A26-D3F6-4583-BFB1-8E02EEEAC84E}" destId="{ECE9A1B8-915C-41DA-A8F3-AE220FB2006C}" srcOrd="0" destOrd="0" presId="urn:microsoft.com/office/officeart/2005/8/layout/process1"/>
    <dgm:cxn modelId="{3588136D-21CB-4593-B7B0-094E0B7C5210}" type="presOf" srcId="{E6732AB0-4ABB-4147-9192-0F01B86E6205}" destId="{F7FCE421-6C9B-40CF-AC71-0B406EC91738}" srcOrd="0" destOrd="0" presId="urn:microsoft.com/office/officeart/2005/8/layout/process1"/>
    <dgm:cxn modelId="{F458D1F0-5180-402C-B7C5-BE1384EB4A99}" srcId="{68C08C77-D5E5-4B96-86F0-E35AD16A393F}" destId="{DF0C44F2-8763-4ABC-8049-1985BD8E60B4}" srcOrd="1" destOrd="0" parTransId="{FDEF6B9B-FF2D-4A69-9D17-FC3BC385694C}" sibTransId="{62D1A4CB-2FFD-4249-8688-208879F54D52}"/>
    <dgm:cxn modelId="{4BDD58DD-3B08-4AFF-AF4B-CB9BF61287C0}" type="presOf" srcId="{62D1A4CB-2FFD-4249-8688-208879F54D52}" destId="{34ECB65E-C15A-4264-8728-6A6515052C2C}" srcOrd="1" destOrd="0" presId="urn:microsoft.com/office/officeart/2005/8/layout/process1"/>
    <dgm:cxn modelId="{CD0E7C14-5A19-41DD-A734-E8594E49792C}" type="presOf" srcId="{62D1A4CB-2FFD-4249-8688-208879F54D52}" destId="{8FC67C3E-4B78-4428-8FFB-D2CDB3E5349B}" srcOrd="0" destOrd="0" presId="urn:microsoft.com/office/officeart/2005/8/layout/process1"/>
    <dgm:cxn modelId="{1137705B-30F9-4F33-8036-AE756553C1FD}" type="presOf" srcId="{68C08C77-D5E5-4B96-86F0-E35AD16A393F}" destId="{E80C29AA-5007-43B3-B231-E51B3B533EFC}" srcOrd="0" destOrd="0" presId="urn:microsoft.com/office/officeart/2005/8/layout/process1"/>
    <dgm:cxn modelId="{F9933B3A-2FB8-4DDE-88BE-3BF3B3BAD0C6}" type="presOf" srcId="{02689F6B-B2B1-4F60-80FF-9AA1CCC339C0}" destId="{3A5A6870-8F06-40FB-8104-B74EFA5214A8}" srcOrd="0" destOrd="0" presId="urn:microsoft.com/office/officeart/2005/8/layout/process1"/>
    <dgm:cxn modelId="{D3E104F3-6B22-419B-B478-600B6CBF8616}" type="presParOf" srcId="{E80C29AA-5007-43B3-B231-E51B3B533EFC}" destId="{3A5A6870-8F06-40FB-8104-B74EFA5214A8}" srcOrd="0" destOrd="0" presId="urn:microsoft.com/office/officeart/2005/8/layout/process1"/>
    <dgm:cxn modelId="{9F9DC5A2-FA3D-45D2-87B2-2097E89631DB}" type="presParOf" srcId="{E80C29AA-5007-43B3-B231-E51B3B533EFC}" destId="{ECE9A1B8-915C-41DA-A8F3-AE220FB2006C}" srcOrd="1" destOrd="0" presId="urn:microsoft.com/office/officeart/2005/8/layout/process1"/>
    <dgm:cxn modelId="{F3F45E37-1DF5-44AD-812B-6636C346111A}" type="presParOf" srcId="{ECE9A1B8-915C-41DA-A8F3-AE220FB2006C}" destId="{A554A18D-12E8-4324-823C-3E50C749EEAC}" srcOrd="0" destOrd="0" presId="urn:microsoft.com/office/officeart/2005/8/layout/process1"/>
    <dgm:cxn modelId="{47FCD22B-6124-4ABE-9C4C-026EEB0F4FAD}" type="presParOf" srcId="{E80C29AA-5007-43B3-B231-E51B3B533EFC}" destId="{9874B3DA-1530-4B89-8274-2249170DEC01}" srcOrd="2" destOrd="0" presId="urn:microsoft.com/office/officeart/2005/8/layout/process1"/>
    <dgm:cxn modelId="{44BFD6B4-E7EE-4CD7-825D-4C0E95BBCFA5}" type="presParOf" srcId="{E80C29AA-5007-43B3-B231-E51B3B533EFC}" destId="{8FC67C3E-4B78-4428-8FFB-D2CDB3E5349B}" srcOrd="3" destOrd="0" presId="urn:microsoft.com/office/officeart/2005/8/layout/process1"/>
    <dgm:cxn modelId="{690321BB-DFF0-493C-9FF9-A45EE20DC03B}" type="presParOf" srcId="{8FC67C3E-4B78-4428-8FFB-D2CDB3E5349B}" destId="{34ECB65E-C15A-4264-8728-6A6515052C2C}" srcOrd="0" destOrd="0" presId="urn:microsoft.com/office/officeart/2005/8/layout/process1"/>
    <dgm:cxn modelId="{A57A17F8-DD4D-43E8-AC76-7AD740078511}" type="presParOf" srcId="{E80C29AA-5007-43B3-B231-E51B3B533EFC}" destId="{F7FCE421-6C9B-40CF-AC71-0B406EC91738}" srcOrd="4"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C08C77-D5E5-4B96-86F0-E35AD16A393F}" type="doc">
      <dgm:prSet loTypeId="urn:microsoft.com/office/officeart/2005/8/layout/process1" loCatId="process" qsTypeId="urn:microsoft.com/office/officeart/2005/8/quickstyle/simple1" qsCatId="simple" csTypeId="urn:microsoft.com/office/officeart/2005/8/colors/accent1_2" csCatId="accent1" phldr="1"/>
      <dgm:spPr/>
    </dgm:pt>
    <dgm:pt modelId="{02689F6B-B2B1-4F60-80FF-9AA1CCC339C0}">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POLÍTICA:</a:t>
          </a:r>
        </a:p>
        <a:p>
          <a:r>
            <a:rPr lang="es-EC" sz="1200">
              <a:latin typeface="Arial" pitchFamily="34" charset="0"/>
              <a:cs typeface="Arial" pitchFamily="34" charset="0"/>
            </a:rPr>
            <a:t>Reducir los Riesgos Mecánicos</a:t>
          </a:r>
        </a:p>
      </dgm:t>
    </dgm:pt>
    <dgm:pt modelId="{DDDA7BAD-D96F-4E6A-B717-F017C29BA291}" type="parTrans" cxnId="{241881C7-AF82-4A1C-A0AE-08BD8E05E4FC}">
      <dgm:prSet/>
      <dgm:spPr/>
      <dgm:t>
        <a:bodyPr/>
        <a:lstStyle/>
        <a:p>
          <a:endParaRPr lang="es-EC"/>
        </a:p>
      </dgm:t>
    </dgm:pt>
    <dgm:pt modelId="{4EA06A26-D3F6-4583-BFB1-8E02EEEAC84E}" type="sibTrans" cxnId="{241881C7-AF82-4A1C-A0AE-08BD8E05E4FC}">
      <dgm:prSet/>
      <dgm:spPr/>
      <dgm:t>
        <a:bodyPr/>
        <a:lstStyle/>
        <a:p>
          <a:endParaRPr lang="es-EC"/>
        </a:p>
      </dgm:t>
    </dgm:pt>
    <dgm:pt modelId="{DF0C44F2-8763-4ABC-8049-1985BD8E60B4}">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dirty="0">
              <a:latin typeface="Arial" pitchFamily="34" charset="0"/>
              <a:cs typeface="Arial" pitchFamily="34" charset="0"/>
            </a:rPr>
            <a:t>OBJETIVO:</a:t>
          </a:r>
        </a:p>
        <a:p>
          <a:r>
            <a:rPr lang="es-EC" sz="1200" dirty="0">
              <a:latin typeface="Arial" pitchFamily="34" charset="0"/>
              <a:cs typeface="Arial" pitchFamily="34" charset="0"/>
            </a:rPr>
            <a:t>Evitar el contacto con tóxicos, solventes, grasas lubricantes, aceites lubricantes, desengrasantes</a:t>
          </a:r>
        </a:p>
      </dgm:t>
    </dgm:pt>
    <dgm:pt modelId="{FDEF6B9B-FF2D-4A69-9D17-FC3BC385694C}" type="parTrans" cxnId="{F458D1F0-5180-402C-B7C5-BE1384EB4A99}">
      <dgm:prSet/>
      <dgm:spPr/>
      <dgm:t>
        <a:bodyPr/>
        <a:lstStyle/>
        <a:p>
          <a:endParaRPr lang="es-EC"/>
        </a:p>
      </dgm:t>
    </dgm:pt>
    <dgm:pt modelId="{62D1A4CB-2FFD-4249-8688-208879F54D52}" type="sibTrans" cxnId="{F458D1F0-5180-402C-B7C5-BE1384EB4A99}">
      <dgm:prSet/>
      <dgm:spPr/>
      <dgm:t>
        <a:bodyPr/>
        <a:lstStyle/>
        <a:p>
          <a:endParaRPr lang="es-EC"/>
        </a:p>
      </dgm:t>
    </dgm:pt>
    <dgm:pt modelId="{E6732AB0-4ABB-4147-9192-0F01B86E6205}">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dirty="0">
              <a:latin typeface="Arial" pitchFamily="34" charset="0"/>
              <a:cs typeface="Arial" pitchFamily="34" charset="0"/>
            </a:rPr>
            <a:t>METAS:</a:t>
          </a:r>
        </a:p>
        <a:p>
          <a:r>
            <a:rPr lang="es-EC" sz="1200" dirty="0">
              <a:latin typeface="Arial" pitchFamily="34" charset="0"/>
              <a:cs typeface="Arial" pitchFamily="34" charset="0"/>
            </a:rPr>
            <a:t>Evitar el 95% de contacto </a:t>
          </a:r>
          <a:r>
            <a:rPr lang="es-EC" sz="1200" dirty="0" smtClean="0">
              <a:latin typeface="Arial" pitchFamily="34" charset="0"/>
              <a:cs typeface="Arial" pitchFamily="34" charset="0"/>
            </a:rPr>
            <a:t>directo </a:t>
          </a:r>
          <a:r>
            <a:rPr lang="es-EC" sz="1200" dirty="0">
              <a:latin typeface="Arial" pitchFamily="34" charset="0"/>
              <a:cs typeface="Arial" pitchFamily="34" charset="0"/>
            </a:rPr>
            <a:t>con tóxicos, solventes, grasas lubricantes, aceites lubricantes y desengrasantes en la Bodega de Transportes en 3 meses</a:t>
          </a:r>
        </a:p>
      </dgm:t>
    </dgm:pt>
    <dgm:pt modelId="{00A68ACA-07DC-4B3D-B991-9A288682B2B1}" type="parTrans" cxnId="{ADEFDCC5-9745-4682-BA6B-0AB88DA4179A}">
      <dgm:prSet/>
      <dgm:spPr/>
      <dgm:t>
        <a:bodyPr/>
        <a:lstStyle/>
        <a:p>
          <a:endParaRPr lang="es-EC"/>
        </a:p>
      </dgm:t>
    </dgm:pt>
    <dgm:pt modelId="{3E02E69D-FDF5-429C-B01C-68650DB46C07}" type="sibTrans" cxnId="{ADEFDCC5-9745-4682-BA6B-0AB88DA4179A}">
      <dgm:prSet/>
      <dgm:spPr/>
      <dgm:t>
        <a:bodyPr/>
        <a:lstStyle/>
        <a:p>
          <a:endParaRPr lang="es-EC"/>
        </a:p>
      </dgm:t>
    </dgm:pt>
    <dgm:pt modelId="{E80C29AA-5007-43B3-B231-E51B3B533EFC}" type="pres">
      <dgm:prSet presAssocID="{68C08C77-D5E5-4B96-86F0-E35AD16A393F}" presName="Name0" presStyleCnt="0">
        <dgm:presLayoutVars>
          <dgm:dir/>
          <dgm:resizeHandles val="exact"/>
        </dgm:presLayoutVars>
      </dgm:prSet>
      <dgm:spPr/>
    </dgm:pt>
    <dgm:pt modelId="{3A5A6870-8F06-40FB-8104-B74EFA5214A8}" type="pres">
      <dgm:prSet presAssocID="{02689F6B-B2B1-4F60-80FF-9AA1CCC339C0}" presName="node" presStyleLbl="node1" presStyleIdx="0" presStyleCnt="3">
        <dgm:presLayoutVars>
          <dgm:bulletEnabled val="1"/>
        </dgm:presLayoutVars>
      </dgm:prSet>
      <dgm:spPr/>
      <dgm:t>
        <a:bodyPr/>
        <a:lstStyle/>
        <a:p>
          <a:endParaRPr lang="es-EC"/>
        </a:p>
      </dgm:t>
    </dgm:pt>
    <dgm:pt modelId="{ECE9A1B8-915C-41DA-A8F3-AE220FB2006C}" type="pres">
      <dgm:prSet presAssocID="{4EA06A26-D3F6-4583-BFB1-8E02EEEAC84E}" presName="sibTrans" presStyleLbl="sibTrans2D1" presStyleIdx="0" presStyleCnt="2"/>
      <dgm:spPr/>
      <dgm:t>
        <a:bodyPr/>
        <a:lstStyle/>
        <a:p>
          <a:endParaRPr lang="es-EC"/>
        </a:p>
      </dgm:t>
    </dgm:pt>
    <dgm:pt modelId="{A554A18D-12E8-4324-823C-3E50C749EEAC}" type="pres">
      <dgm:prSet presAssocID="{4EA06A26-D3F6-4583-BFB1-8E02EEEAC84E}" presName="connectorText" presStyleLbl="sibTrans2D1" presStyleIdx="0" presStyleCnt="2"/>
      <dgm:spPr/>
      <dgm:t>
        <a:bodyPr/>
        <a:lstStyle/>
        <a:p>
          <a:endParaRPr lang="es-EC"/>
        </a:p>
      </dgm:t>
    </dgm:pt>
    <dgm:pt modelId="{9874B3DA-1530-4B89-8274-2249170DEC01}" type="pres">
      <dgm:prSet presAssocID="{DF0C44F2-8763-4ABC-8049-1985BD8E60B4}" presName="node" presStyleLbl="node1" presStyleIdx="1" presStyleCnt="3" custScaleX="143250">
        <dgm:presLayoutVars>
          <dgm:bulletEnabled val="1"/>
        </dgm:presLayoutVars>
      </dgm:prSet>
      <dgm:spPr/>
      <dgm:t>
        <a:bodyPr/>
        <a:lstStyle/>
        <a:p>
          <a:endParaRPr lang="es-EC"/>
        </a:p>
      </dgm:t>
    </dgm:pt>
    <dgm:pt modelId="{8FC67C3E-4B78-4428-8FFB-D2CDB3E5349B}" type="pres">
      <dgm:prSet presAssocID="{62D1A4CB-2FFD-4249-8688-208879F54D52}" presName="sibTrans" presStyleLbl="sibTrans2D1" presStyleIdx="1" presStyleCnt="2"/>
      <dgm:spPr/>
      <dgm:t>
        <a:bodyPr/>
        <a:lstStyle/>
        <a:p>
          <a:endParaRPr lang="es-EC"/>
        </a:p>
      </dgm:t>
    </dgm:pt>
    <dgm:pt modelId="{34ECB65E-C15A-4264-8728-6A6515052C2C}" type="pres">
      <dgm:prSet presAssocID="{62D1A4CB-2FFD-4249-8688-208879F54D52}" presName="connectorText" presStyleLbl="sibTrans2D1" presStyleIdx="1" presStyleCnt="2"/>
      <dgm:spPr/>
      <dgm:t>
        <a:bodyPr/>
        <a:lstStyle/>
        <a:p>
          <a:endParaRPr lang="es-EC"/>
        </a:p>
      </dgm:t>
    </dgm:pt>
    <dgm:pt modelId="{F7FCE421-6C9B-40CF-AC71-0B406EC91738}" type="pres">
      <dgm:prSet presAssocID="{E6732AB0-4ABB-4147-9192-0F01B86E6205}" presName="node" presStyleLbl="node1" presStyleIdx="2" presStyleCnt="3" custScaleX="181649">
        <dgm:presLayoutVars>
          <dgm:bulletEnabled val="1"/>
        </dgm:presLayoutVars>
      </dgm:prSet>
      <dgm:spPr/>
      <dgm:t>
        <a:bodyPr/>
        <a:lstStyle/>
        <a:p>
          <a:endParaRPr lang="es-EC"/>
        </a:p>
      </dgm:t>
    </dgm:pt>
  </dgm:ptLst>
  <dgm:cxnLst>
    <dgm:cxn modelId="{241881C7-AF82-4A1C-A0AE-08BD8E05E4FC}" srcId="{68C08C77-D5E5-4B96-86F0-E35AD16A393F}" destId="{02689F6B-B2B1-4F60-80FF-9AA1CCC339C0}" srcOrd="0" destOrd="0" parTransId="{DDDA7BAD-D96F-4E6A-B717-F017C29BA291}" sibTransId="{4EA06A26-D3F6-4583-BFB1-8E02EEEAC84E}"/>
    <dgm:cxn modelId="{5018D950-EFB1-4DB0-9C7F-2F1F72DEF7D3}" type="presOf" srcId="{4EA06A26-D3F6-4583-BFB1-8E02EEEAC84E}" destId="{ECE9A1B8-915C-41DA-A8F3-AE220FB2006C}" srcOrd="0" destOrd="0" presId="urn:microsoft.com/office/officeart/2005/8/layout/process1"/>
    <dgm:cxn modelId="{ADEFDCC5-9745-4682-BA6B-0AB88DA4179A}" srcId="{68C08C77-D5E5-4B96-86F0-E35AD16A393F}" destId="{E6732AB0-4ABB-4147-9192-0F01B86E6205}" srcOrd="2" destOrd="0" parTransId="{00A68ACA-07DC-4B3D-B991-9A288682B2B1}" sibTransId="{3E02E69D-FDF5-429C-B01C-68650DB46C07}"/>
    <dgm:cxn modelId="{11D68F33-8BF4-43D8-95B1-CD1306D84AAF}" type="presOf" srcId="{62D1A4CB-2FFD-4249-8688-208879F54D52}" destId="{8FC67C3E-4B78-4428-8FFB-D2CDB3E5349B}" srcOrd="0" destOrd="0" presId="urn:microsoft.com/office/officeart/2005/8/layout/process1"/>
    <dgm:cxn modelId="{6D850E71-4747-4F36-9393-562C2839777B}" type="presOf" srcId="{02689F6B-B2B1-4F60-80FF-9AA1CCC339C0}" destId="{3A5A6870-8F06-40FB-8104-B74EFA5214A8}" srcOrd="0" destOrd="0" presId="urn:microsoft.com/office/officeart/2005/8/layout/process1"/>
    <dgm:cxn modelId="{F458D1F0-5180-402C-B7C5-BE1384EB4A99}" srcId="{68C08C77-D5E5-4B96-86F0-E35AD16A393F}" destId="{DF0C44F2-8763-4ABC-8049-1985BD8E60B4}" srcOrd="1" destOrd="0" parTransId="{FDEF6B9B-FF2D-4A69-9D17-FC3BC385694C}" sibTransId="{62D1A4CB-2FFD-4249-8688-208879F54D52}"/>
    <dgm:cxn modelId="{21F86080-9F8B-441C-A7CA-00DA99A3EC79}" type="presOf" srcId="{4EA06A26-D3F6-4583-BFB1-8E02EEEAC84E}" destId="{A554A18D-12E8-4324-823C-3E50C749EEAC}" srcOrd="1" destOrd="0" presId="urn:microsoft.com/office/officeart/2005/8/layout/process1"/>
    <dgm:cxn modelId="{29278820-E8F3-4690-84BD-EFFD03890B03}" type="presOf" srcId="{DF0C44F2-8763-4ABC-8049-1985BD8E60B4}" destId="{9874B3DA-1530-4B89-8274-2249170DEC01}" srcOrd="0" destOrd="0" presId="urn:microsoft.com/office/officeart/2005/8/layout/process1"/>
    <dgm:cxn modelId="{A823ADF2-1BAD-4DF3-80F9-A21680917ACA}" type="presOf" srcId="{68C08C77-D5E5-4B96-86F0-E35AD16A393F}" destId="{E80C29AA-5007-43B3-B231-E51B3B533EFC}" srcOrd="0" destOrd="0" presId="urn:microsoft.com/office/officeart/2005/8/layout/process1"/>
    <dgm:cxn modelId="{AC77EDA0-E560-4807-B9BB-458D0B0C4435}" type="presOf" srcId="{62D1A4CB-2FFD-4249-8688-208879F54D52}" destId="{34ECB65E-C15A-4264-8728-6A6515052C2C}" srcOrd="1" destOrd="0" presId="urn:microsoft.com/office/officeart/2005/8/layout/process1"/>
    <dgm:cxn modelId="{B388ADCE-607C-412A-AF53-78E1AE767A48}" type="presOf" srcId="{E6732AB0-4ABB-4147-9192-0F01B86E6205}" destId="{F7FCE421-6C9B-40CF-AC71-0B406EC91738}" srcOrd="0" destOrd="0" presId="urn:microsoft.com/office/officeart/2005/8/layout/process1"/>
    <dgm:cxn modelId="{80486F37-EE25-485A-B82B-6A83F71ED653}" type="presParOf" srcId="{E80C29AA-5007-43B3-B231-E51B3B533EFC}" destId="{3A5A6870-8F06-40FB-8104-B74EFA5214A8}" srcOrd="0" destOrd="0" presId="urn:microsoft.com/office/officeart/2005/8/layout/process1"/>
    <dgm:cxn modelId="{DC81F646-9903-41F3-9859-291E16B45E16}" type="presParOf" srcId="{E80C29AA-5007-43B3-B231-E51B3B533EFC}" destId="{ECE9A1B8-915C-41DA-A8F3-AE220FB2006C}" srcOrd="1" destOrd="0" presId="urn:microsoft.com/office/officeart/2005/8/layout/process1"/>
    <dgm:cxn modelId="{BBD72C12-73EC-4E20-BD24-5C79848ECACD}" type="presParOf" srcId="{ECE9A1B8-915C-41DA-A8F3-AE220FB2006C}" destId="{A554A18D-12E8-4324-823C-3E50C749EEAC}" srcOrd="0" destOrd="0" presId="urn:microsoft.com/office/officeart/2005/8/layout/process1"/>
    <dgm:cxn modelId="{E6F72B2F-EB32-41A0-8D25-309626323DF0}" type="presParOf" srcId="{E80C29AA-5007-43B3-B231-E51B3B533EFC}" destId="{9874B3DA-1530-4B89-8274-2249170DEC01}" srcOrd="2" destOrd="0" presId="urn:microsoft.com/office/officeart/2005/8/layout/process1"/>
    <dgm:cxn modelId="{BBBE192B-9C0B-46ED-AD30-88CD7BBC79BD}" type="presParOf" srcId="{E80C29AA-5007-43B3-B231-E51B3B533EFC}" destId="{8FC67C3E-4B78-4428-8FFB-D2CDB3E5349B}" srcOrd="3" destOrd="0" presId="urn:microsoft.com/office/officeart/2005/8/layout/process1"/>
    <dgm:cxn modelId="{E89CA43E-9679-47BC-BC62-3F8B4F3E94F1}" type="presParOf" srcId="{8FC67C3E-4B78-4428-8FFB-D2CDB3E5349B}" destId="{34ECB65E-C15A-4264-8728-6A6515052C2C}" srcOrd="0" destOrd="0" presId="urn:microsoft.com/office/officeart/2005/8/layout/process1"/>
    <dgm:cxn modelId="{D6BE242F-CF72-4EEE-80C3-8E1E566BC0C8}" type="presParOf" srcId="{E80C29AA-5007-43B3-B231-E51B3B533EFC}" destId="{F7FCE421-6C9B-40CF-AC71-0B406EC91738}" srcOrd="4" destOrd="0" presId="urn:microsoft.com/office/officeart/2005/8/layout/process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C08C77-D5E5-4B96-86F0-E35AD16A393F}" type="doc">
      <dgm:prSet loTypeId="urn:microsoft.com/office/officeart/2005/8/layout/process1" loCatId="process" qsTypeId="urn:microsoft.com/office/officeart/2005/8/quickstyle/simple1" qsCatId="simple" csTypeId="urn:microsoft.com/office/officeart/2005/8/colors/accent1_2" csCatId="accent1" phldr="1"/>
      <dgm:spPr/>
    </dgm:pt>
    <dgm:pt modelId="{02689F6B-B2B1-4F60-80FF-9AA1CCC339C0}">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POLÍTICA:</a:t>
          </a:r>
        </a:p>
        <a:p>
          <a:r>
            <a:rPr lang="es-EC" sz="1200">
              <a:latin typeface="Arial" pitchFamily="34" charset="0"/>
              <a:cs typeface="Arial" pitchFamily="34" charset="0"/>
            </a:rPr>
            <a:t>Reducir los Riesgos Mecánicos</a:t>
          </a:r>
        </a:p>
      </dgm:t>
    </dgm:pt>
    <dgm:pt modelId="{DDDA7BAD-D96F-4E6A-B717-F017C29BA291}" type="parTrans" cxnId="{241881C7-AF82-4A1C-A0AE-08BD8E05E4FC}">
      <dgm:prSet/>
      <dgm:spPr/>
      <dgm:t>
        <a:bodyPr/>
        <a:lstStyle/>
        <a:p>
          <a:endParaRPr lang="es-EC"/>
        </a:p>
      </dgm:t>
    </dgm:pt>
    <dgm:pt modelId="{4EA06A26-D3F6-4583-BFB1-8E02EEEAC84E}" type="sibTrans" cxnId="{241881C7-AF82-4A1C-A0AE-08BD8E05E4FC}">
      <dgm:prSet/>
      <dgm:spPr/>
      <dgm:t>
        <a:bodyPr/>
        <a:lstStyle/>
        <a:p>
          <a:endParaRPr lang="es-EC"/>
        </a:p>
      </dgm:t>
    </dgm:pt>
    <dgm:pt modelId="{DF0C44F2-8763-4ABC-8049-1985BD8E60B4}">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dirty="0">
              <a:latin typeface="Arial" pitchFamily="34" charset="0"/>
              <a:cs typeface="Arial" pitchFamily="34" charset="0"/>
            </a:rPr>
            <a:t>OBJETIVO:</a:t>
          </a:r>
        </a:p>
        <a:p>
          <a:r>
            <a:rPr lang="es-EC" sz="1200" dirty="0">
              <a:latin typeface="Arial" pitchFamily="34" charset="0"/>
              <a:cs typeface="Arial" pitchFamily="34" charset="0"/>
            </a:rPr>
            <a:t>Ampliar los espacios limitados para el desenvolvimiento</a:t>
          </a:r>
        </a:p>
      </dgm:t>
    </dgm:pt>
    <dgm:pt modelId="{FDEF6B9B-FF2D-4A69-9D17-FC3BC385694C}" type="parTrans" cxnId="{F458D1F0-5180-402C-B7C5-BE1384EB4A99}">
      <dgm:prSet/>
      <dgm:spPr/>
      <dgm:t>
        <a:bodyPr/>
        <a:lstStyle/>
        <a:p>
          <a:endParaRPr lang="es-EC"/>
        </a:p>
      </dgm:t>
    </dgm:pt>
    <dgm:pt modelId="{62D1A4CB-2FFD-4249-8688-208879F54D52}" type="sibTrans" cxnId="{F458D1F0-5180-402C-B7C5-BE1384EB4A99}">
      <dgm:prSet/>
      <dgm:spPr/>
      <dgm:t>
        <a:bodyPr/>
        <a:lstStyle/>
        <a:p>
          <a:endParaRPr lang="es-EC"/>
        </a:p>
      </dgm:t>
    </dgm:pt>
    <dgm:pt modelId="{E6732AB0-4ABB-4147-9192-0F01B86E6205}">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dirty="0">
              <a:latin typeface="Arial" pitchFamily="34" charset="0"/>
              <a:cs typeface="Arial" pitchFamily="34" charset="0"/>
            </a:rPr>
            <a:t>METAS:</a:t>
          </a:r>
        </a:p>
        <a:p>
          <a:r>
            <a:rPr lang="es-EC" sz="1200" dirty="0">
              <a:latin typeface="Arial" pitchFamily="34" charset="0"/>
              <a:cs typeface="Arial" pitchFamily="34" charset="0"/>
            </a:rPr>
            <a:t>Ampliar el espacio físico de la Bodega de Trasportes el doble de las instalaciones actuales para el desenvolvimiento del personal en 2 años</a:t>
          </a:r>
        </a:p>
      </dgm:t>
    </dgm:pt>
    <dgm:pt modelId="{00A68ACA-07DC-4B3D-B991-9A288682B2B1}" type="parTrans" cxnId="{ADEFDCC5-9745-4682-BA6B-0AB88DA4179A}">
      <dgm:prSet/>
      <dgm:spPr/>
      <dgm:t>
        <a:bodyPr/>
        <a:lstStyle/>
        <a:p>
          <a:endParaRPr lang="es-EC"/>
        </a:p>
      </dgm:t>
    </dgm:pt>
    <dgm:pt modelId="{3E02E69D-FDF5-429C-B01C-68650DB46C07}" type="sibTrans" cxnId="{ADEFDCC5-9745-4682-BA6B-0AB88DA4179A}">
      <dgm:prSet/>
      <dgm:spPr/>
      <dgm:t>
        <a:bodyPr/>
        <a:lstStyle/>
        <a:p>
          <a:endParaRPr lang="es-EC"/>
        </a:p>
      </dgm:t>
    </dgm:pt>
    <dgm:pt modelId="{E80C29AA-5007-43B3-B231-E51B3B533EFC}" type="pres">
      <dgm:prSet presAssocID="{68C08C77-D5E5-4B96-86F0-E35AD16A393F}" presName="Name0" presStyleCnt="0">
        <dgm:presLayoutVars>
          <dgm:dir/>
          <dgm:resizeHandles val="exact"/>
        </dgm:presLayoutVars>
      </dgm:prSet>
      <dgm:spPr/>
    </dgm:pt>
    <dgm:pt modelId="{3A5A6870-8F06-40FB-8104-B74EFA5214A8}" type="pres">
      <dgm:prSet presAssocID="{02689F6B-B2B1-4F60-80FF-9AA1CCC339C0}" presName="node" presStyleLbl="node1" presStyleIdx="0" presStyleCnt="3">
        <dgm:presLayoutVars>
          <dgm:bulletEnabled val="1"/>
        </dgm:presLayoutVars>
      </dgm:prSet>
      <dgm:spPr/>
      <dgm:t>
        <a:bodyPr/>
        <a:lstStyle/>
        <a:p>
          <a:endParaRPr lang="es-EC"/>
        </a:p>
      </dgm:t>
    </dgm:pt>
    <dgm:pt modelId="{ECE9A1B8-915C-41DA-A8F3-AE220FB2006C}" type="pres">
      <dgm:prSet presAssocID="{4EA06A26-D3F6-4583-BFB1-8E02EEEAC84E}" presName="sibTrans" presStyleLbl="sibTrans2D1" presStyleIdx="0" presStyleCnt="2"/>
      <dgm:spPr/>
      <dgm:t>
        <a:bodyPr/>
        <a:lstStyle/>
        <a:p>
          <a:endParaRPr lang="es-EC"/>
        </a:p>
      </dgm:t>
    </dgm:pt>
    <dgm:pt modelId="{A554A18D-12E8-4324-823C-3E50C749EEAC}" type="pres">
      <dgm:prSet presAssocID="{4EA06A26-D3F6-4583-BFB1-8E02EEEAC84E}" presName="connectorText" presStyleLbl="sibTrans2D1" presStyleIdx="0" presStyleCnt="2"/>
      <dgm:spPr/>
      <dgm:t>
        <a:bodyPr/>
        <a:lstStyle/>
        <a:p>
          <a:endParaRPr lang="es-EC"/>
        </a:p>
      </dgm:t>
    </dgm:pt>
    <dgm:pt modelId="{9874B3DA-1530-4B89-8274-2249170DEC01}" type="pres">
      <dgm:prSet presAssocID="{DF0C44F2-8763-4ABC-8049-1985BD8E60B4}" presName="node" presStyleLbl="node1" presStyleIdx="1" presStyleCnt="3" custScaleX="130913">
        <dgm:presLayoutVars>
          <dgm:bulletEnabled val="1"/>
        </dgm:presLayoutVars>
      </dgm:prSet>
      <dgm:spPr/>
      <dgm:t>
        <a:bodyPr/>
        <a:lstStyle/>
        <a:p>
          <a:endParaRPr lang="es-EC"/>
        </a:p>
      </dgm:t>
    </dgm:pt>
    <dgm:pt modelId="{8FC67C3E-4B78-4428-8FFB-D2CDB3E5349B}" type="pres">
      <dgm:prSet presAssocID="{62D1A4CB-2FFD-4249-8688-208879F54D52}" presName="sibTrans" presStyleLbl="sibTrans2D1" presStyleIdx="1" presStyleCnt="2"/>
      <dgm:spPr/>
      <dgm:t>
        <a:bodyPr/>
        <a:lstStyle/>
        <a:p>
          <a:endParaRPr lang="es-EC"/>
        </a:p>
      </dgm:t>
    </dgm:pt>
    <dgm:pt modelId="{34ECB65E-C15A-4264-8728-6A6515052C2C}" type="pres">
      <dgm:prSet presAssocID="{62D1A4CB-2FFD-4249-8688-208879F54D52}" presName="connectorText" presStyleLbl="sibTrans2D1" presStyleIdx="1" presStyleCnt="2"/>
      <dgm:spPr/>
      <dgm:t>
        <a:bodyPr/>
        <a:lstStyle/>
        <a:p>
          <a:endParaRPr lang="es-EC"/>
        </a:p>
      </dgm:t>
    </dgm:pt>
    <dgm:pt modelId="{F7FCE421-6C9B-40CF-AC71-0B406EC91738}" type="pres">
      <dgm:prSet presAssocID="{E6732AB0-4ABB-4147-9192-0F01B86E6205}" presName="node" presStyleLbl="node1" presStyleIdx="2" presStyleCnt="3" custScaleX="164347">
        <dgm:presLayoutVars>
          <dgm:bulletEnabled val="1"/>
        </dgm:presLayoutVars>
      </dgm:prSet>
      <dgm:spPr/>
      <dgm:t>
        <a:bodyPr/>
        <a:lstStyle/>
        <a:p>
          <a:endParaRPr lang="es-EC"/>
        </a:p>
      </dgm:t>
    </dgm:pt>
  </dgm:ptLst>
  <dgm:cxnLst>
    <dgm:cxn modelId="{10F98D3E-3F17-4397-9E2E-F96A13A2345C}" type="presOf" srcId="{62D1A4CB-2FFD-4249-8688-208879F54D52}" destId="{34ECB65E-C15A-4264-8728-6A6515052C2C}" srcOrd="1" destOrd="0" presId="urn:microsoft.com/office/officeart/2005/8/layout/process1"/>
    <dgm:cxn modelId="{241881C7-AF82-4A1C-A0AE-08BD8E05E4FC}" srcId="{68C08C77-D5E5-4B96-86F0-E35AD16A393F}" destId="{02689F6B-B2B1-4F60-80FF-9AA1CCC339C0}" srcOrd="0" destOrd="0" parTransId="{DDDA7BAD-D96F-4E6A-B717-F017C29BA291}" sibTransId="{4EA06A26-D3F6-4583-BFB1-8E02EEEAC84E}"/>
    <dgm:cxn modelId="{ADEFDCC5-9745-4682-BA6B-0AB88DA4179A}" srcId="{68C08C77-D5E5-4B96-86F0-E35AD16A393F}" destId="{E6732AB0-4ABB-4147-9192-0F01B86E6205}" srcOrd="2" destOrd="0" parTransId="{00A68ACA-07DC-4B3D-B991-9A288682B2B1}" sibTransId="{3E02E69D-FDF5-429C-B01C-68650DB46C07}"/>
    <dgm:cxn modelId="{41171B45-1748-4A61-A611-EE5CD600F819}" type="presOf" srcId="{4EA06A26-D3F6-4583-BFB1-8E02EEEAC84E}" destId="{A554A18D-12E8-4324-823C-3E50C749EEAC}" srcOrd="1" destOrd="0" presId="urn:microsoft.com/office/officeart/2005/8/layout/process1"/>
    <dgm:cxn modelId="{7449932E-C2D8-4F13-BBA0-8970590F2D17}" type="presOf" srcId="{E6732AB0-4ABB-4147-9192-0F01B86E6205}" destId="{F7FCE421-6C9B-40CF-AC71-0B406EC91738}" srcOrd="0" destOrd="0" presId="urn:microsoft.com/office/officeart/2005/8/layout/process1"/>
    <dgm:cxn modelId="{3008536C-DDDC-42C4-9F14-299F7B5E561B}" type="presOf" srcId="{62D1A4CB-2FFD-4249-8688-208879F54D52}" destId="{8FC67C3E-4B78-4428-8FFB-D2CDB3E5349B}" srcOrd="0" destOrd="0" presId="urn:microsoft.com/office/officeart/2005/8/layout/process1"/>
    <dgm:cxn modelId="{0AE3CCFA-D689-417A-85AC-35967A303515}" type="presOf" srcId="{68C08C77-D5E5-4B96-86F0-E35AD16A393F}" destId="{E80C29AA-5007-43B3-B231-E51B3B533EFC}" srcOrd="0" destOrd="0" presId="urn:microsoft.com/office/officeart/2005/8/layout/process1"/>
    <dgm:cxn modelId="{F458D1F0-5180-402C-B7C5-BE1384EB4A99}" srcId="{68C08C77-D5E5-4B96-86F0-E35AD16A393F}" destId="{DF0C44F2-8763-4ABC-8049-1985BD8E60B4}" srcOrd="1" destOrd="0" parTransId="{FDEF6B9B-FF2D-4A69-9D17-FC3BC385694C}" sibTransId="{62D1A4CB-2FFD-4249-8688-208879F54D52}"/>
    <dgm:cxn modelId="{27991219-F5FA-41E1-9823-81C3DA207356}" type="presOf" srcId="{DF0C44F2-8763-4ABC-8049-1985BD8E60B4}" destId="{9874B3DA-1530-4B89-8274-2249170DEC01}" srcOrd="0" destOrd="0" presId="urn:microsoft.com/office/officeart/2005/8/layout/process1"/>
    <dgm:cxn modelId="{E40291A2-B38E-4AF0-B04B-DF6A6A9C1619}" type="presOf" srcId="{4EA06A26-D3F6-4583-BFB1-8E02EEEAC84E}" destId="{ECE9A1B8-915C-41DA-A8F3-AE220FB2006C}" srcOrd="0" destOrd="0" presId="urn:microsoft.com/office/officeart/2005/8/layout/process1"/>
    <dgm:cxn modelId="{B1AADD90-2827-44E6-BADD-E88F1CA750D1}" type="presOf" srcId="{02689F6B-B2B1-4F60-80FF-9AA1CCC339C0}" destId="{3A5A6870-8F06-40FB-8104-B74EFA5214A8}" srcOrd="0" destOrd="0" presId="urn:microsoft.com/office/officeart/2005/8/layout/process1"/>
    <dgm:cxn modelId="{384FB83F-6267-4AE2-BABC-72BE2B8787F5}" type="presParOf" srcId="{E80C29AA-5007-43B3-B231-E51B3B533EFC}" destId="{3A5A6870-8F06-40FB-8104-B74EFA5214A8}" srcOrd="0" destOrd="0" presId="urn:microsoft.com/office/officeart/2005/8/layout/process1"/>
    <dgm:cxn modelId="{6C84A9D6-DEA5-4267-A44D-76E8A13EBE43}" type="presParOf" srcId="{E80C29AA-5007-43B3-B231-E51B3B533EFC}" destId="{ECE9A1B8-915C-41DA-A8F3-AE220FB2006C}" srcOrd="1" destOrd="0" presId="urn:microsoft.com/office/officeart/2005/8/layout/process1"/>
    <dgm:cxn modelId="{7FAA80DD-C976-4AC5-B70A-A4578848FC7B}" type="presParOf" srcId="{ECE9A1B8-915C-41DA-A8F3-AE220FB2006C}" destId="{A554A18D-12E8-4324-823C-3E50C749EEAC}" srcOrd="0" destOrd="0" presId="urn:microsoft.com/office/officeart/2005/8/layout/process1"/>
    <dgm:cxn modelId="{53DEB172-5A58-4095-A98A-532A6D373653}" type="presParOf" srcId="{E80C29AA-5007-43B3-B231-E51B3B533EFC}" destId="{9874B3DA-1530-4B89-8274-2249170DEC01}" srcOrd="2" destOrd="0" presId="urn:microsoft.com/office/officeart/2005/8/layout/process1"/>
    <dgm:cxn modelId="{68C28054-151C-4752-BC6B-B5B84A8E59B7}" type="presParOf" srcId="{E80C29AA-5007-43B3-B231-E51B3B533EFC}" destId="{8FC67C3E-4B78-4428-8FFB-D2CDB3E5349B}" srcOrd="3" destOrd="0" presId="urn:microsoft.com/office/officeart/2005/8/layout/process1"/>
    <dgm:cxn modelId="{E850A27B-0172-4D38-8FDB-609D16158D56}" type="presParOf" srcId="{8FC67C3E-4B78-4428-8FFB-D2CDB3E5349B}" destId="{34ECB65E-C15A-4264-8728-6A6515052C2C}" srcOrd="0" destOrd="0" presId="urn:microsoft.com/office/officeart/2005/8/layout/process1"/>
    <dgm:cxn modelId="{DF103ED3-C439-447B-849D-F04E44610EA2}" type="presParOf" srcId="{E80C29AA-5007-43B3-B231-E51B3B533EFC}" destId="{F7FCE421-6C9B-40CF-AC71-0B406EC91738}" srcOrd="4" destOrd="0" presId="urn:microsoft.com/office/officeart/2005/8/layout/process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C08C77-D5E5-4B96-86F0-E35AD16A393F}" type="doc">
      <dgm:prSet loTypeId="urn:microsoft.com/office/officeart/2005/8/layout/process1" loCatId="process" qsTypeId="urn:microsoft.com/office/officeart/2005/8/quickstyle/simple1" qsCatId="simple" csTypeId="urn:microsoft.com/office/officeart/2005/8/colors/accent1_2" csCatId="accent1" phldr="1"/>
      <dgm:spPr/>
    </dgm:pt>
    <dgm:pt modelId="{02689F6B-B2B1-4F60-80FF-9AA1CCC339C0}">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dirty="0">
              <a:latin typeface="Arial" pitchFamily="34" charset="0"/>
              <a:cs typeface="Arial" pitchFamily="34" charset="0"/>
            </a:rPr>
            <a:t>POLÍTICA:</a:t>
          </a:r>
        </a:p>
        <a:p>
          <a:r>
            <a:rPr lang="es-EC" sz="1200" dirty="0">
              <a:latin typeface="Arial" pitchFamily="34" charset="0"/>
              <a:cs typeface="Arial" pitchFamily="34" charset="0"/>
            </a:rPr>
            <a:t>Reducir los Riesgos Mecánicos</a:t>
          </a:r>
        </a:p>
      </dgm:t>
    </dgm:pt>
    <dgm:pt modelId="{DDDA7BAD-D96F-4E6A-B717-F017C29BA291}" type="parTrans" cxnId="{241881C7-AF82-4A1C-A0AE-08BD8E05E4FC}">
      <dgm:prSet/>
      <dgm:spPr/>
      <dgm:t>
        <a:bodyPr/>
        <a:lstStyle/>
        <a:p>
          <a:endParaRPr lang="es-EC"/>
        </a:p>
      </dgm:t>
    </dgm:pt>
    <dgm:pt modelId="{4EA06A26-D3F6-4583-BFB1-8E02EEEAC84E}" type="sibTrans" cxnId="{241881C7-AF82-4A1C-A0AE-08BD8E05E4FC}">
      <dgm:prSet/>
      <dgm:spPr/>
      <dgm:t>
        <a:bodyPr/>
        <a:lstStyle/>
        <a:p>
          <a:endParaRPr lang="es-EC"/>
        </a:p>
      </dgm:t>
    </dgm:pt>
    <dgm:pt modelId="{DF0C44F2-8763-4ABC-8049-1985BD8E60B4}">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dirty="0">
              <a:latin typeface="Arial" pitchFamily="34" charset="0"/>
              <a:cs typeface="Arial" pitchFamily="34" charset="0"/>
            </a:rPr>
            <a:t>OBJETIVO:</a:t>
          </a:r>
        </a:p>
        <a:p>
          <a:r>
            <a:rPr lang="es-EC" sz="1200" dirty="0">
              <a:latin typeface="Arial" pitchFamily="34" charset="0"/>
              <a:cs typeface="Arial" pitchFamily="34" charset="0"/>
            </a:rPr>
            <a:t>Disminuir los resbalones y caídas</a:t>
          </a:r>
        </a:p>
      </dgm:t>
    </dgm:pt>
    <dgm:pt modelId="{FDEF6B9B-FF2D-4A69-9D17-FC3BC385694C}" type="parTrans" cxnId="{F458D1F0-5180-402C-B7C5-BE1384EB4A99}">
      <dgm:prSet/>
      <dgm:spPr/>
      <dgm:t>
        <a:bodyPr/>
        <a:lstStyle/>
        <a:p>
          <a:endParaRPr lang="es-EC"/>
        </a:p>
      </dgm:t>
    </dgm:pt>
    <dgm:pt modelId="{62D1A4CB-2FFD-4249-8688-208879F54D52}" type="sibTrans" cxnId="{F458D1F0-5180-402C-B7C5-BE1384EB4A99}">
      <dgm:prSet/>
      <dgm:spPr/>
      <dgm:t>
        <a:bodyPr/>
        <a:lstStyle/>
        <a:p>
          <a:endParaRPr lang="es-EC"/>
        </a:p>
      </dgm:t>
    </dgm:pt>
    <dgm:pt modelId="{E6732AB0-4ABB-4147-9192-0F01B86E6205}">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METAS:</a:t>
          </a:r>
        </a:p>
        <a:p>
          <a:r>
            <a:rPr lang="es-EC" sz="1200">
              <a:latin typeface="Arial" pitchFamily="34" charset="0"/>
              <a:cs typeface="Arial" pitchFamily="34" charset="0"/>
            </a:rPr>
            <a:t>Disminuir el 95% de los resbalones y caídas en Dormitorios, Cocina y Comedor en 3 meses</a:t>
          </a:r>
        </a:p>
      </dgm:t>
    </dgm:pt>
    <dgm:pt modelId="{00A68ACA-07DC-4B3D-B991-9A288682B2B1}" type="parTrans" cxnId="{ADEFDCC5-9745-4682-BA6B-0AB88DA4179A}">
      <dgm:prSet/>
      <dgm:spPr/>
      <dgm:t>
        <a:bodyPr/>
        <a:lstStyle/>
        <a:p>
          <a:endParaRPr lang="es-EC"/>
        </a:p>
      </dgm:t>
    </dgm:pt>
    <dgm:pt modelId="{3E02E69D-FDF5-429C-B01C-68650DB46C07}" type="sibTrans" cxnId="{ADEFDCC5-9745-4682-BA6B-0AB88DA4179A}">
      <dgm:prSet/>
      <dgm:spPr/>
      <dgm:t>
        <a:bodyPr/>
        <a:lstStyle/>
        <a:p>
          <a:endParaRPr lang="es-EC"/>
        </a:p>
      </dgm:t>
    </dgm:pt>
    <dgm:pt modelId="{E80C29AA-5007-43B3-B231-E51B3B533EFC}" type="pres">
      <dgm:prSet presAssocID="{68C08C77-D5E5-4B96-86F0-E35AD16A393F}" presName="Name0" presStyleCnt="0">
        <dgm:presLayoutVars>
          <dgm:dir/>
          <dgm:resizeHandles val="exact"/>
        </dgm:presLayoutVars>
      </dgm:prSet>
      <dgm:spPr/>
    </dgm:pt>
    <dgm:pt modelId="{3A5A6870-8F06-40FB-8104-B74EFA5214A8}" type="pres">
      <dgm:prSet presAssocID="{02689F6B-B2B1-4F60-80FF-9AA1CCC339C0}" presName="node" presStyleLbl="node1" presStyleIdx="0" presStyleCnt="3">
        <dgm:presLayoutVars>
          <dgm:bulletEnabled val="1"/>
        </dgm:presLayoutVars>
      </dgm:prSet>
      <dgm:spPr/>
      <dgm:t>
        <a:bodyPr/>
        <a:lstStyle/>
        <a:p>
          <a:endParaRPr lang="es-EC"/>
        </a:p>
      </dgm:t>
    </dgm:pt>
    <dgm:pt modelId="{ECE9A1B8-915C-41DA-A8F3-AE220FB2006C}" type="pres">
      <dgm:prSet presAssocID="{4EA06A26-D3F6-4583-BFB1-8E02EEEAC84E}" presName="sibTrans" presStyleLbl="sibTrans2D1" presStyleIdx="0" presStyleCnt="2"/>
      <dgm:spPr/>
      <dgm:t>
        <a:bodyPr/>
        <a:lstStyle/>
        <a:p>
          <a:endParaRPr lang="es-EC"/>
        </a:p>
      </dgm:t>
    </dgm:pt>
    <dgm:pt modelId="{A554A18D-12E8-4324-823C-3E50C749EEAC}" type="pres">
      <dgm:prSet presAssocID="{4EA06A26-D3F6-4583-BFB1-8E02EEEAC84E}" presName="connectorText" presStyleLbl="sibTrans2D1" presStyleIdx="0" presStyleCnt="2"/>
      <dgm:spPr/>
      <dgm:t>
        <a:bodyPr/>
        <a:lstStyle/>
        <a:p>
          <a:endParaRPr lang="es-EC"/>
        </a:p>
      </dgm:t>
    </dgm:pt>
    <dgm:pt modelId="{9874B3DA-1530-4B89-8274-2249170DEC01}" type="pres">
      <dgm:prSet presAssocID="{DF0C44F2-8763-4ABC-8049-1985BD8E60B4}" presName="node" presStyleLbl="node1" presStyleIdx="1" presStyleCnt="3">
        <dgm:presLayoutVars>
          <dgm:bulletEnabled val="1"/>
        </dgm:presLayoutVars>
      </dgm:prSet>
      <dgm:spPr/>
      <dgm:t>
        <a:bodyPr/>
        <a:lstStyle/>
        <a:p>
          <a:endParaRPr lang="es-EC"/>
        </a:p>
      </dgm:t>
    </dgm:pt>
    <dgm:pt modelId="{8FC67C3E-4B78-4428-8FFB-D2CDB3E5349B}" type="pres">
      <dgm:prSet presAssocID="{62D1A4CB-2FFD-4249-8688-208879F54D52}" presName="sibTrans" presStyleLbl="sibTrans2D1" presStyleIdx="1" presStyleCnt="2"/>
      <dgm:spPr/>
      <dgm:t>
        <a:bodyPr/>
        <a:lstStyle/>
        <a:p>
          <a:endParaRPr lang="es-EC"/>
        </a:p>
      </dgm:t>
    </dgm:pt>
    <dgm:pt modelId="{34ECB65E-C15A-4264-8728-6A6515052C2C}" type="pres">
      <dgm:prSet presAssocID="{62D1A4CB-2FFD-4249-8688-208879F54D52}" presName="connectorText" presStyleLbl="sibTrans2D1" presStyleIdx="1" presStyleCnt="2"/>
      <dgm:spPr/>
      <dgm:t>
        <a:bodyPr/>
        <a:lstStyle/>
        <a:p>
          <a:endParaRPr lang="es-EC"/>
        </a:p>
      </dgm:t>
    </dgm:pt>
    <dgm:pt modelId="{F7FCE421-6C9B-40CF-AC71-0B406EC91738}" type="pres">
      <dgm:prSet presAssocID="{E6732AB0-4ABB-4147-9192-0F01B86E6205}" presName="node" presStyleLbl="node1" presStyleIdx="2" presStyleCnt="3" custScaleX="133977">
        <dgm:presLayoutVars>
          <dgm:bulletEnabled val="1"/>
        </dgm:presLayoutVars>
      </dgm:prSet>
      <dgm:spPr/>
      <dgm:t>
        <a:bodyPr/>
        <a:lstStyle/>
        <a:p>
          <a:endParaRPr lang="es-EC"/>
        </a:p>
      </dgm:t>
    </dgm:pt>
  </dgm:ptLst>
  <dgm:cxnLst>
    <dgm:cxn modelId="{241881C7-AF82-4A1C-A0AE-08BD8E05E4FC}" srcId="{68C08C77-D5E5-4B96-86F0-E35AD16A393F}" destId="{02689F6B-B2B1-4F60-80FF-9AA1CCC339C0}" srcOrd="0" destOrd="0" parTransId="{DDDA7BAD-D96F-4E6A-B717-F017C29BA291}" sibTransId="{4EA06A26-D3F6-4583-BFB1-8E02EEEAC84E}"/>
    <dgm:cxn modelId="{67FB08ED-1748-47B2-8DEA-A5353FD58352}" type="presOf" srcId="{4EA06A26-D3F6-4583-BFB1-8E02EEEAC84E}" destId="{ECE9A1B8-915C-41DA-A8F3-AE220FB2006C}" srcOrd="0" destOrd="0" presId="urn:microsoft.com/office/officeart/2005/8/layout/process1"/>
    <dgm:cxn modelId="{ADEFDCC5-9745-4682-BA6B-0AB88DA4179A}" srcId="{68C08C77-D5E5-4B96-86F0-E35AD16A393F}" destId="{E6732AB0-4ABB-4147-9192-0F01B86E6205}" srcOrd="2" destOrd="0" parTransId="{00A68ACA-07DC-4B3D-B991-9A288682B2B1}" sibTransId="{3E02E69D-FDF5-429C-B01C-68650DB46C07}"/>
    <dgm:cxn modelId="{92052E08-F481-4676-880A-C609F72BDAD2}" type="presOf" srcId="{E6732AB0-4ABB-4147-9192-0F01B86E6205}" destId="{F7FCE421-6C9B-40CF-AC71-0B406EC91738}" srcOrd="0" destOrd="0" presId="urn:microsoft.com/office/officeart/2005/8/layout/process1"/>
    <dgm:cxn modelId="{2B7FA944-717D-42C5-8AC1-1BF3CBA4F499}" type="presOf" srcId="{4EA06A26-D3F6-4583-BFB1-8E02EEEAC84E}" destId="{A554A18D-12E8-4324-823C-3E50C749EEAC}" srcOrd="1" destOrd="0" presId="urn:microsoft.com/office/officeart/2005/8/layout/process1"/>
    <dgm:cxn modelId="{4B3993E4-9ED4-4D1D-B0AE-975F53E6C559}" type="presOf" srcId="{62D1A4CB-2FFD-4249-8688-208879F54D52}" destId="{8FC67C3E-4B78-4428-8FFB-D2CDB3E5349B}" srcOrd="0" destOrd="0" presId="urn:microsoft.com/office/officeart/2005/8/layout/process1"/>
    <dgm:cxn modelId="{F458D1F0-5180-402C-B7C5-BE1384EB4A99}" srcId="{68C08C77-D5E5-4B96-86F0-E35AD16A393F}" destId="{DF0C44F2-8763-4ABC-8049-1985BD8E60B4}" srcOrd="1" destOrd="0" parTransId="{FDEF6B9B-FF2D-4A69-9D17-FC3BC385694C}" sibTransId="{62D1A4CB-2FFD-4249-8688-208879F54D52}"/>
    <dgm:cxn modelId="{A6E5E84F-CE9B-459B-AE59-571ABD379257}" type="presOf" srcId="{02689F6B-B2B1-4F60-80FF-9AA1CCC339C0}" destId="{3A5A6870-8F06-40FB-8104-B74EFA5214A8}" srcOrd="0" destOrd="0" presId="urn:microsoft.com/office/officeart/2005/8/layout/process1"/>
    <dgm:cxn modelId="{456A10F6-AA38-4B6E-BAA0-F35E2EE6AC15}" type="presOf" srcId="{68C08C77-D5E5-4B96-86F0-E35AD16A393F}" destId="{E80C29AA-5007-43B3-B231-E51B3B533EFC}" srcOrd="0" destOrd="0" presId="urn:microsoft.com/office/officeart/2005/8/layout/process1"/>
    <dgm:cxn modelId="{D9A40F7D-E3E3-473C-8504-A3050D54600B}" type="presOf" srcId="{DF0C44F2-8763-4ABC-8049-1985BD8E60B4}" destId="{9874B3DA-1530-4B89-8274-2249170DEC01}" srcOrd="0" destOrd="0" presId="urn:microsoft.com/office/officeart/2005/8/layout/process1"/>
    <dgm:cxn modelId="{0E905C53-9C5A-40A5-AFE0-D670D704237F}" type="presOf" srcId="{62D1A4CB-2FFD-4249-8688-208879F54D52}" destId="{34ECB65E-C15A-4264-8728-6A6515052C2C}" srcOrd="1" destOrd="0" presId="urn:microsoft.com/office/officeart/2005/8/layout/process1"/>
    <dgm:cxn modelId="{4A65EF1F-5812-446C-9B93-FE5A0BA5246F}" type="presParOf" srcId="{E80C29AA-5007-43B3-B231-E51B3B533EFC}" destId="{3A5A6870-8F06-40FB-8104-B74EFA5214A8}" srcOrd="0" destOrd="0" presId="urn:microsoft.com/office/officeart/2005/8/layout/process1"/>
    <dgm:cxn modelId="{45ACCBB6-4DDE-4243-85E9-DCBC04D81F12}" type="presParOf" srcId="{E80C29AA-5007-43B3-B231-E51B3B533EFC}" destId="{ECE9A1B8-915C-41DA-A8F3-AE220FB2006C}" srcOrd="1" destOrd="0" presId="urn:microsoft.com/office/officeart/2005/8/layout/process1"/>
    <dgm:cxn modelId="{C8B12E81-1CE3-4E52-ADBB-E93C74C01626}" type="presParOf" srcId="{ECE9A1B8-915C-41DA-A8F3-AE220FB2006C}" destId="{A554A18D-12E8-4324-823C-3E50C749EEAC}" srcOrd="0" destOrd="0" presId="urn:microsoft.com/office/officeart/2005/8/layout/process1"/>
    <dgm:cxn modelId="{0680B11B-C0D0-4BBB-B88F-7E5A6585074C}" type="presParOf" srcId="{E80C29AA-5007-43B3-B231-E51B3B533EFC}" destId="{9874B3DA-1530-4B89-8274-2249170DEC01}" srcOrd="2" destOrd="0" presId="urn:microsoft.com/office/officeart/2005/8/layout/process1"/>
    <dgm:cxn modelId="{E42B2295-6A14-487A-9976-29D5729B31C0}" type="presParOf" srcId="{E80C29AA-5007-43B3-B231-E51B3B533EFC}" destId="{8FC67C3E-4B78-4428-8FFB-D2CDB3E5349B}" srcOrd="3" destOrd="0" presId="urn:microsoft.com/office/officeart/2005/8/layout/process1"/>
    <dgm:cxn modelId="{26486907-A1F3-4A57-84FE-035FFF509A74}" type="presParOf" srcId="{8FC67C3E-4B78-4428-8FFB-D2CDB3E5349B}" destId="{34ECB65E-C15A-4264-8728-6A6515052C2C}" srcOrd="0" destOrd="0" presId="urn:microsoft.com/office/officeart/2005/8/layout/process1"/>
    <dgm:cxn modelId="{3F22B407-4B0C-4562-AF73-605F523D1365}" type="presParOf" srcId="{E80C29AA-5007-43B3-B231-E51B3B533EFC}" destId="{F7FCE421-6C9B-40CF-AC71-0B406EC91738}"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8C08C77-D5E5-4B96-86F0-E35AD16A393F}" type="doc">
      <dgm:prSet loTypeId="urn:microsoft.com/office/officeart/2005/8/layout/process1" loCatId="process" qsTypeId="urn:microsoft.com/office/officeart/2005/8/quickstyle/simple1" qsCatId="simple" csTypeId="urn:microsoft.com/office/officeart/2005/8/colors/accent1_2" csCatId="accent1" phldr="1"/>
      <dgm:spPr/>
    </dgm:pt>
    <dgm:pt modelId="{02689F6B-B2B1-4F60-80FF-9AA1CCC339C0}">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dirty="0">
              <a:latin typeface="Arial" pitchFamily="34" charset="0"/>
              <a:cs typeface="Arial" pitchFamily="34" charset="0"/>
            </a:rPr>
            <a:t>POLÍTICA:</a:t>
          </a:r>
        </a:p>
        <a:p>
          <a:r>
            <a:rPr lang="es-EC" sz="1200" dirty="0">
              <a:latin typeface="Arial" pitchFamily="34" charset="0"/>
              <a:cs typeface="Arial" pitchFamily="34" charset="0"/>
            </a:rPr>
            <a:t>Reducir los Riesgos Mecánicos</a:t>
          </a:r>
        </a:p>
      </dgm:t>
    </dgm:pt>
    <dgm:pt modelId="{DDDA7BAD-D96F-4E6A-B717-F017C29BA291}" type="parTrans" cxnId="{241881C7-AF82-4A1C-A0AE-08BD8E05E4FC}">
      <dgm:prSet/>
      <dgm:spPr/>
      <dgm:t>
        <a:bodyPr/>
        <a:lstStyle/>
        <a:p>
          <a:endParaRPr lang="es-EC"/>
        </a:p>
      </dgm:t>
    </dgm:pt>
    <dgm:pt modelId="{4EA06A26-D3F6-4583-BFB1-8E02EEEAC84E}" type="sibTrans" cxnId="{241881C7-AF82-4A1C-A0AE-08BD8E05E4FC}">
      <dgm:prSet/>
      <dgm:spPr/>
      <dgm:t>
        <a:bodyPr/>
        <a:lstStyle/>
        <a:p>
          <a:endParaRPr lang="es-EC"/>
        </a:p>
      </dgm:t>
    </dgm:pt>
    <dgm:pt modelId="{DF0C44F2-8763-4ABC-8049-1985BD8E60B4}">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OBJETIVO:</a:t>
          </a:r>
        </a:p>
        <a:p>
          <a:r>
            <a:rPr lang="es-EC" sz="1200">
              <a:latin typeface="Arial" pitchFamily="34" charset="0"/>
              <a:cs typeface="Arial" pitchFamily="34" charset="0"/>
            </a:rPr>
            <a:t>Mantener la Limpieza</a:t>
          </a:r>
        </a:p>
      </dgm:t>
    </dgm:pt>
    <dgm:pt modelId="{FDEF6B9B-FF2D-4A69-9D17-FC3BC385694C}" type="parTrans" cxnId="{F458D1F0-5180-402C-B7C5-BE1384EB4A99}">
      <dgm:prSet/>
      <dgm:spPr/>
      <dgm:t>
        <a:bodyPr/>
        <a:lstStyle/>
        <a:p>
          <a:endParaRPr lang="es-EC"/>
        </a:p>
      </dgm:t>
    </dgm:pt>
    <dgm:pt modelId="{62D1A4CB-2FFD-4249-8688-208879F54D52}" type="sibTrans" cxnId="{F458D1F0-5180-402C-B7C5-BE1384EB4A99}">
      <dgm:prSet/>
      <dgm:spPr/>
      <dgm:t>
        <a:bodyPr/>
        <a:lstStyle/>
        <a:p>
          <a:endParaRPr lang="es-EC"/>
        </a:p>
      </dgm:t>
    </dgm:pt>
    <dgm:pt modelId="{E6732AB0-4ABB-4147-9192-0F01B86E6205}">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200">
              <a:latin typeface="Arial" pitchFamily="34" charset="0"/>
              <a:cs typeface="Arial" pitchFamily="34" charset="0"/>
            </a:rPr>
            <a:t>METAS:</a:t>
          </a:r>
        </a:p>
        <a:p>
          <a:r>
            <a:rPr lang="es-EC" sz="1200">
              <a:latin typeface="Arial" pitchFamily="34" charset="0"/>
              <a:cs typeface="Arial" pitchFamily="34" charset="0"/>
            </a:rPr>
            <a:t>Mantener la Limpieza de las Áreas Sociales en 3 meses</a:t>
          </a:r>
        </a:p>
      </dgm:t>
    </dgm:pt>
    <dgm:pt modelId="{00A68ACA-07DC-4B3D-B991-9A288682B2B1}" type="parTrans" cxnId="{ADEFDCC5-9745-4682-BA6B-0AB88DA4179A}">
      <dgm:prSet/>
      <dgm:spPr/>
      <dgm:t>
        <a:bodyPr/>
        <a:lstStyle/>
        <a:p>
          <a:endParaRPr lang="es-EC"/>
        </a:p>
      </dgm:t>
    </dgm:pt>
    <dgm:pt modelId="{3E02E69D-FDF5-429C-B01C-68650DB46C07}" type="sibTrans" cxnId="{ADEFDCC5-9745-4682-BA6B-0AB88DA4179A}">
      <dgm:prSet/>
      <dgm:spPr/>
      <dgm:t>
        <a:bodyPr/>
        <a:lstStyle/>
        <a:p>
          <a:endParaRPr lang="es-EC"/>
        </a:p>
      </dgm:t>
    </dgm:pt>
    <dgm:pt modelId="{E80C29AA-5007-43B3-B231-E51B3B533EFC}" type="pres">
      <dgm:prSet presAssocID="{68C08C77-D5E5-4B96-86F0-E35AD16A393F}" presName="Name0" presStyleCnt="0">
        <dgm:presLayoutVars>
          <dgm:dir/>
          <dgm:resizeHandles val="exact"/>
        </dgm:presLayoutVars>
      </dgm:prSet>
      <dgm:spPr/>
    </dgm:pt>
    <dgm:pt modelId="{3A5A6870-8F06-40FB-8104-B74EFA5214A8}" type="pres">
      <dgm:prSet presAssocID="{02689F6B-B2B1-4F60-80FF-9AA1CCC339C0}" presName="node" presStyleLbl="node1" presStyleIdx="0" presStyleCnt="3">
        <dgm:presLayoutVars>
          <dgm:bulletEnabled val="1"/>
        </dgm:presLayoutVars>
      </dgm:prSet>
      <dgm:spPr/>
      <dgm:t>
        <a:bodyPr/>
        <a:lstStyle/>
        <a:p>
          <a:endParaRPr lang="es-EC"/>
        </a:p>
      </dgm:t>
    </dgm:pt>
    <dgm:pt modelId="{ECE9A1B8-915C-41DA-A8F3-AE220FB2006C}" type="pres">
      <dgm:prSet presAssocID="{4EA06A26-D3F6-4583-BFB1-8E02EEEAC84E}" presName="sibTrans" presStyleLbl="sibTrans2D1" presStyleIdx="0" presStyleCnt="2"/>
      <dgm:spPr/>
      <dgm:t>
        <a:bodyPr/>
        <a:lstStyle/>
        <a:p>
          <a:endParaRPr lang="es-EC"/>
        </a:p>
      </dgm:t>
    </dgm:pt>
    <dgm:pt modelId="{A554A18D-12E8-4324-823C-3E50C749EEAC}" type="pres">
      <dgm:prSet presAssocID="{4EA06A26-D3F6-4583-BFB1-8E02EEEAC84E}" presName="connectorText" presStyleLbl="sibTrans2D1" presStyleIdx="0" presStyleCnt="2"/>
      <dgm:spPr/>
      <dgm:t>
        <a:bodyPr/>
        <a:lstStyle/>
        <a:p>
          <a:endParaRPr lang="es-EC"/>
        </a:p>
      </dgm:t>
    </dgm:pt>
    <dgm:pt modelId="{9874B3DA-1530-4B89-8274-2249170DEC01}" type="pres">
      <dgm:prSet presAssocID="{DF0C44F2-8763-4ABC-8049-1985BD8E60B4}" presName="node" presStyleLbl="node1" presStyleIdx="1" presStyleCnt="3">
        <dgm:presLayoutVars>
          <dgm:bulletEnabled val="1"/>
        </dgm:presLayoutVars>
      </dgm:prSet>
      <dgm:spPr/>
      <dgm:t>
        <a:bodyPr/>
        <a:lstStyle/>
        <a:p>
          <a:endParaRPr lang="es-EC"/>
        </a:p>
      </dgm:t>
    </dgm:pt>
    <dgm:pt modelId="{8FC67C3E-4B78-4428-8FFB-D2CDB3E5349B}" type="pres">
      <dgm:prSet presAssocID="{62D1A4CB-2FFD-4249-8688-208879F54D52}" presName="sibTrans" presStyleLbl="sibTrans2D1" presStyleIdx="1" presStyleCnt="2"/>
      <dgm:spPr/>
      <dgm:t>
        <a:bodyPr/>
        <a:lstStyle/>
        <a:p>
          <a:endParaRPr lang="es-EC"/>
        </a:p>
      </dgm:t>
    </dgm:pt>
    <dgm:pt modelId="{34ECB65E-C15A-4264-8728-6A6515052C2C}" type="pres">
      <dgm:prSet presAssocID="{62D1A4CB-2FFD-4249-8688-208879F54D52}" presName="connectorText" presStyleLbl="sibTrans2D1" presStyleIdx="1" presStyleCnt="2"/>
      <dgm:spPr/>
      <dgm:t>
        <a:bodyPr/>
        <a:lstStyle/>
        <a:p>
          <a:endParaRPr lang="es-EC"/>
        </a:p>
      </dgm:t>
    </dgm:pt>
    <dgm:pt modelId="{F7FCE421-6C9B-40CF-AC71-0B406EC91738}" type="pres">
      <dgm:prSet presAssocID="{E6732AB0-4ABB-4147-9192-0F01B86E6205}" presName="node" presStyleLbl="node1" presStyleIdx="2" presStyleCnt="3">
        <dgm:presLayoutVars>
          <dgm:bulletEnabled val="1"/>
        </dgm:presLayoutVars>
      </dgm:prSet>
      <dgm:spPr/>
      <dgm:t>
        <a:bodyPr/>
        <a:lstStyle/>
        <a:p>
          <a:endParaRPr lang="es-EC"/>
        </a:p>
      </dgm:t>
    </dgm:pt>
  </dgm:ptLst>
  <dgm:cxnLst>
    <dgm:cxn modelId="{094EA728-3AF5-4611-98EC-3128DE606078}" type="presOf" srcId="{4EA06A26-D3F6-4583-BFB1-8E02EEEAC84E}" destId="{ECE9A1B8-915C-41DA-A8F3-AE220FB2006C}" srcOrd="0" destOrd="0" presId="urn:microsoft.com/office/officeart/2005/8/layout/process1"/>
    <dgm:cxn modelId="{241881C7-AF82-4A1C-A0AE-08BD8E05E4FC}" srcId="{68C08C77-D5E5-4B96-86F0-E35AD16A393F}" destId="{02689F6B-B2B1-4F60-80FF-9AA1CCC339C0}" srcOrd="0" destOrd="0" parTransId="{DDDA7BAD-D96F-4E6A-B717-F017C29BA291}" sibTransId="{4EA06A26-D3F6-4583-BFB1-8E02EEEAC84E}"/>
    <dgm:cxn modelId="{AD2BAC29-A8D7-4B7C-90D9-A53A0EC9D3B0}" type="presOf" srcId="{62D1A4CB-2FFD-4249-8688-208879F54D52}" destId="{34ECB65E-C15A-4264-8728-6A6515052C2C}" srcOrd="1" destOrd="0" presId="urn:microsoft.com/office/officeart/2005/8/layout/process1"/>
    <dgm:cxn modelId="{84F8BB11-D7E7-491E-889D-197642BE5570}" type="presOf" srcId="{62D1A4CB-2FFD-4249-8688-208879F54D52}" destId="{8FC67C3E-4B78-4428-8FFB-D2CDB3E5349B}" srcOrd="0" destOrd="0" presId="urn:microsoft.com/office/officeart/2005/8/layout/process1"/>
    <dgm:cxn modelId="{ADEFDCC5-9745-4682-BA6B-0AB88DA4179A}" srcId="{68C08C77-D5E5-4B96-86F0-E35AD16A393F}" destId="{E6732AB0-4ABB-4147-9192-0F01B86E6205}" srcOrd="2" destOrd="0" parTransId="{00A68ACA-07DC-4B3D-B991-9A288682B2B1}" sibTransId="{3E02E69D-FDF5-429C-B01C-68650DB46C07}"/>
    <dgm:cxn modelId="{1EE24777-1A93-4856-86CB-5253D4A227EB}" type="presOf" srcId="{4EA06A26-D3F6-4583-BFB1-8E02EEEAC84E}" destId="{A554A18D-12E8-4324-823C-3E50C749EEAC}" srcOrd="1" destOrd="0" presId="urn:microsoft.com/office/officeart/2005/8/layout/process1"/>
    <dgm:cxn modelId="{F458D1F0-5180-402C-B7C5-BE1384EB4A99}" srcId="{68C08C77-D5E5-4B96-86F0-E35AD16A393F}" destId="{DF0C44F2-8763-4ABC-8049-1985BD8E60B4}" srcOrd="1" destOrd="0" parTransId="{FDEF6B9B-FF2D-4A69-9D17-FC3BC385694C}" sibTransId="{62D1A4CB-2FFD-4249-8688-208879F54D52}"/>
    <dgm:cxn modelId="{7582B6B6-6143-48AB-B527-B2092CBFFD49}" type="presOf" srcId="{02689F6B-B2B1-4F60-80FF-9AA1CCC339C0}" destId="{3A5A6870-8F06-40FB-8104-B74EFA5214A8}" srcOrd="0" destOrd="0" presId="urn:microsoft.com/office/officeart/2005/8/layout/process1"/>
    <dgm:cxn modelId="{C72A0041-74BB-4F15-832A-5C5A09314851}" type="presOf" srcId="{68C08C77-D5E5-4B96-86F0-E35AD16A393F}" destId="{E80C29AA-5007-43B3-B231-E51B3B533EFC}" srcOrd="0" destOrd="0" presId="urn:microsoft.com/office/officeart/2005/8/layout/process1"/>
    <dgm:cxn modelId="{1229044D-C57B-4F97-9D9B-7E2ABE8B03D1}" type="presOf" srcId="{E6732AB0-4ABB-4147-9192-0F01B86E6205}" destId="{F7FCE421-6C9B-40CF-AC71-0B406EC91738}" srcOrd="0" destOrd="0" presId="urn:microsoft.com/office/officeart/2005/8/layout/process1"/>
    <dgm:cxn modelId="{186B0CCC-146B-4ABE-8526-BFCA07E394B8}" type="presOf" srcId="{DF0C44F2-8763-4ABC-8049-1985BD8E60B4}" destId="{9874B3DA-1530-4B89-8274-2249170DEC01}" srcOrd="0" destOrd="0" presId="urn:microsoft.com/office/officeart/2005/8/layout/process1"/>
    <dgm:cxn modelId="{EC3C8FA4-4594-470D-8BCB-6992F4D8BE1D}" type="presParOf" srcId="{E80C29AA-5007-43B3-B231-E51B3B533EFC}" destId="{3A5A6870-8F06-40FB-8104-B74EFA5214A8}" srcOrd="0" destOrd="0" presId="urn:microsoft.com/office/officeart/2005/8/layout/process1"/>
    <dgm:cxn modelId="{9E8A533F-DDA0-425B-A118-C8A75739E748}" type="presParOf" srcId="{E80C29AA-5007-43B3-B231-E51B3B533EFC}" destId="{ECE9A1B8-915C-41DA-A8F3-AE220FB2006C}" srcOrd="1" destOrd="0" presId="urn:microsoft.com/office/officeart/2005/8/layout/process1"/>
    <dgm:cxn modelId="{743E23FC-593E-4384-9676-BDC7F2836E6C}" type="presParOf" srcId="{ECE9A1B8-915C-41DA-A8F3-AE220FB2006C}" destId="{A554A18D-12E8-4324-823C-3E50C749EEAC}" srcOrd="0" destOrd="0" presId="urn:microsoft.com/office/officeart/2005/8/layout/process1"/>
    <dgm:cxn modelId="{E40B6513-723E-46DB-9B2E-F5A35CB364B4}" type="presParOf" srcId="{E80C29AA-5007-43B3-B231-E51B3B533EFC}" destId="{9874B3DA-1530-4B89-8274-2249170DEC01}" srcOrd="2" destOrd="0" presId="urn:microsoft.com/office/officeart/2005/8/layout/process1"/>
    <dgm:cxn modelId="{7073981F-E416-48CD-81C1-0D94CA853F10}" type="presParOf" srcId="{E80C29AA-5007-43B3-B231-E51B3B533EFC}" destId="{8FC67C3E-4B78-4428-8FFB-D2CDB3E5349B}" srcOrd="3" destOrd="0" presId="urn:microsoft.com/office/officeart/2005/8/layout/process1"/>
    <dgm:cxn modelId="{81AC74E1-F0EA-44AA-A124-B4C49D9CFF29}" type="presParOf" srcId="{8FC67C3E-4B78-4428-8FFB-D2CDB3E5349B}" destId="{34ECB65E-C15A-4264-8728-6A6515052C2C}" srcOrd="0" destOrd="0" presId="urn:microsoft.com/office/officeart/2005/8/layout/process1"/>
    <dgm:cxn modelId="{FD90A5FE-A0A4-42C8-B30E-2455C4F27ECA}" type="presParOf" srcId="{E80C29AA-5007-43B3-B231-E51B3B533EFC}" destId="{F7FCE421-6C9B-40CF-AC71-0B406EC91738}" srcOrd="4"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9F780-8E33-4C6D-BC5B-85921047B0F3}">
      <dsp:nvSpPr>
        <dsp:cNvPr id="0" name=""/>
        <dsp:cNvSpPr/>
      </dsp:nvSpPr>
      <dsp:spPr>
        <a:xfrm>
          <a:off x="2605794" y="3011"/>
          <a:ext cx="1189211" cy="772987"/>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C" sz="1050" kern="1200" dirty="0"/>
            <a:t>REVISIÓN GERENCIAL</a:t>
          </a:r>
        </a:p>
      </dsp:txBody>
      <dsp:txXfrm>
        <a:off x="2643528" y="40745"/>
        <a:ext cx="1113743" cy="697519"/>
      </dsp:txXfrm>
    </dsp:sp>
    <dsp:sp modelId="{1CF5ED69-C4A6-4FDB-B74B-A47235CA4156}">
      <dsp:nvSpPr>
        <dsp:cNvPr id="0" name=""/>
        <dsp:cNvSpPr/>
      </dsp:nvSpPr>
      <dsp:spPr>
        <a:xfrm>
          <a:off x="1380104" y="389504"/>
          <a:ext cx="3640590" cy="3640590"/>
        </a:xfrm>
        <a:custGeom>
          <a:avLst/>
          <a:gdLst/>
          <a:ahLst/>
          <a:cxnLst/>
          <a:rect l="0" t="0" r="0" b="0"/>
          <a:pathLst>
            <a:path>
              <a:moveTo>
                <a:pt x="2564322" y="159001"/>
              </a:moveTo>
              <a:arcTo wR="1820295" hR="1820295" stAng="17647543" swAng="923399"/>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3E3FBC6-CC0A-4181-9862-5F8CE9E2A894}">
      <dsp:nvSpPr>
        <dsp:cNvPr id="0" name=""/>
        <dsp:cNvSpPr/>
      </dsp:nvSpPr>
      <dsp:spPr>
        <a:xfrm>
          <a:off x="4182216" y="913158"/>
          <a:ext cx="1189211" cy="772987"/>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C" sz="1050" kern="1200"/>
            <a:t>POLÍTICA</a:t>
          </a:r>
        </a:p>
      </dsp:txBody>
      <dsp:txXfrm>
        <a:off x="4219950" y="950892"/>
        <a:ext cx="1113743" cy="697519"/>
      </dsp:txXfrm>
    </dsp:sp>
    <dsp:sp modelId="{D975B7A1-3256-4992-A3BE-9DBCF85084F8}">
      <dsp:nvSpPr>
        <dsp:cNvPr id="0" name=""/>
        <dsp:cNvSpPr/>
      </dsp:nvSpPr>
      <dsp:spPr>
        <a:xfrm>
          <a:off x="1380104" y="389504"/>
          <a:ext cx="3640590" cy="3640590"/>
        </a:xfrm>
        <a:custGeom>
          <a:avLst/>
          <a:gdLst/>
          <a:ahLst/>
          <a:cxnLst/>
          <a:rect l="0" t="0" r="0" b="0"/>
          <a:pathLst>
            <a:path>
              <a:moveTo>
                <a:pt x="3612237" y="1500268"/>
              </a:moveTo>
              <a:arcTo wR="1820295" hR="1820295" stAng="20992452" swAng="1215096"/>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7C32503-6916-4EE7-AD3A-65DFB17EE84B}">
      <dsp:nvSpPr>
        <dsp:cNvPr id="0" name=""/>
        <dsp:cNvSpPr/>
      </dsp:nvSpPr>
      <dsp:spPr>
        <a:xfrm>
          <a:off x="4182216" y="2733453"/>
          <a:ext cx="1189211" cy="772987"/>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C" sz="1050" kern="1200"/>
            <a:t>PLANIFICACIÓN</a:t>
          </a:r>
        </a:p>
      </dsp:txBody>
      <dsp:txXfrm>
        <a:off x="4219950" y="2771187"/>
        <a:ext cx="1113743" cy="697519"/>
      </dsp:txXfrm>
    </dsp:sp>
    <dsp:sp modelId="{6725D8D0-7E12-414E-BD7E-8BFA7EE7C6C4}">
      <dsp:nvSpPr>
        <dsp:cNvPr id="0" name=""/>
        <dsp:cNvSpPr/>
      </dsp:nvSpPr>
      <dsp:spPr>
        <a:xfrm>
          <a:off x="1380104" y="389504"/>
          <a:ext cx="3640590" cy="3640590"/>
        </a:xfrm>
        <a:custGeom>
          <a:avLst/>
          <a:gdLst/>
          <a:ahLst/>
          <a:cxnLst/>
          <a:rect l="0" t="0" r="0" b="0"/>
          <a:pathLst>
            <a:path>
              <a:moveTo>
                <a:pt x="2978529" y="3224562"/>
              </a:moveTo>
              <a:arcTo wR="1820295" hR="1820295" stAng="3029059" swAng="923399"/>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A3EFD1C-48D4-49BA-88BD-A3B315CB7521}">
      <dsp:nvSpPr>
        <dsp:cNvPr id="0" name=""/>
        <dsp:cNvSpPr/>
      </dsp:nvSpPr>
      <dsp:spPr>
        <a:xfrm>
          <a:off x="2605794" y="3643601"/>
          <a:ext cx="1189211" cy="772987"/>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C" sz="1050" kern="1200"/>
            <a:t>IMPLEMENTACIÓN</a:t>
          </a:r>
        </a:p>
      </dsp:txBody>
      <dsp:txXfrm>
        <a:off x="2643528" y="3681335"/>
        <a:ext cx="1113743" cy="697519"/>
      </dsp:txXfrm>
    </dsp:sp>
    <dsp:sp modelId="{81EAA3CD-00C1-48D0-8B9C-94E62883476C}">
      <dsp:nvSpPr>
        <dsp:cNvPr id="0" name=""/>
        <dsp:cNvSpPr/>
      </dsp:nvSpPr>
      <dsp:spPr>
        <a:xfrm>
          <a:off x="1380104" y="389504"/>
          <a:ext cx="3640590" cy="3640590"/>
        </a:xfrm>
        <a:custGeom>
          <a:avLst/>
          <a:gdLst/>
          <a:ahLst/>
          <a:cxnLst/>
          <a:rect l="0" t="0" r="0" b="0"/>
          <a:pathLst>
            <a:path>
              <a:moveTo>
                <a:pt x="1076267" y="3481588"/>
              </a:moveTo>
              <a:arcTo wR="1820295" hR="1820295" stAng="6847543" swAng="923399"/>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AB8B4F1-003D-406B-BB15-EAFEDA4F6224}">
      <dsp:nvSpPr>
        <dsp:cNvPr id="0" name=""/>
        <dsp:cNvSpPr/>
      </dsp:nvSpPr>
      <dsp:spPr>
        <a:xfrm>
          <a:off x="1029372" y="2733453"/>
          <a:ext cx="1189211" cy="772987"/>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C" sz="1050" kern="1200"/>
            <a:t>OPERACIÓN</a:t>
          </a:r>
        </a:p>
      </dsp:txBody>
      <dsp:txXfrm>
        <a:off x="1067106" y="2771187"/>
        <a:ext cx="1113743" cy="697519"/>
      </dsp:txXfrm>
    </dsp:sp>
    <dsp:sp modelId="{93148B04-20FF-41EC-BE34-664EF857E2A8}">
      <dsp:nvSpPr>
        <dsp:cNvPr id="0" name=""/>
        <dsp:cNvSpPr/>
      </dsp:nvSpPr>
      <dsp:spPr>
        <a:xfrm>
          <a:off x="1380104" y="389504"/>
          <a:ext cx="3640590" cy="3640590"/>
        </a:xfrm>
        <a:custGeom>
          <a:avLst/>
          <a:gdLst/>
          <a:ahLst/>
          <a:cxnLst/>
          <a:rect l="0" t="0" r="0" b="0"/>
          <a:pathLst>
            <a:path>
              <a:moveTo>
                <a:pt x="28352" y="2140321"/>
              </a:moveTo>
              <a:arcTo wR="1820295" hR="1820295" stAng="10192452" swAng="1215096"/>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76DC5E2-77CD-41A0-95F2-2925B29A2ECD}">
      <dsp:nvSpPr>
        <dsp:cNvPr id="0" name=""/>
        <dsp:cNvSpPr/>
      </dsp:nvSpPr>
      <dsp:spPr>
        <a:xfrm>
          <a:off x="1029372" y="913158"/>
          <a:ext cx="1189211" cy="772987"/>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C" sz="1050" kern="1200"/>
            <a:t>AUDITORÍA</a:t>
          </a:r>
        </a:p>
      </dsp:txBody>
      <dsp:txXfrm>
        <a:off x="1067106" y="950892"/>
        <a:ext cx="1113743" cy="697519"/>
      </dsp:txXfrm>
    </dsp:sp>
    <dsp:sp modelId="{591A57EE-808E-4DAE-A162-7182DDA965BE}">
      <dsp:nvSpPr>
        <dsp:cNvPr id="0" name=""/>
        <dsp:cNvSpPr/>
      </dsp:nvSpPr>
      <dsp:spPr>
        <a:xfrm>
          <a:off x="1380104" y="389504"/>
          <a:ext cx="3640590" cy="3640590"/>
        </a:xfrm>
        <a:custGeom>
          <a:avLst/>
          <a:gdLst/>
          <a:ahLst/>
          <a:cxnLst/>
          <a:rect l="0" t="0" r="0" b="0"/>
          <a:pathLst>
            <a:path>
              <a:moveTo>
                <a:pt x="662060" y="416027"/>
              </a:moveTo>
              <a:arcTo wR="1820295" hR="1820295" stAng="13829059" swAng="923399"/>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A6870-8F06-40FB-8104-B74EFA5214A8}">
      <dsp:nvSpPr>
        <dsp:cNvPr id="0" name=""/>
        <dsp:cNvSpPr/>
      </dsp:nvSpPr>
      <dsp:spPr>
        <a:xfrm>
          <a:off x="11764" y="0"/>
          <a:ext cx="2259755" cy="7620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POLÍTICA:</a:t>
          </a:r>
        </a:p>
        <a:p>
          <a:pPr lvl="0" algn="ctr" defTabSz="533400">
            <a:lnSpc>
              <a:spcPct val="90000"/>
            </a:lnSpc>
            <a:spcBef>
              <a:spcPct val="0"/>
            </a:spcBef>
            <a:spcAft>
              <a:spcPct val="35000"/>
            </a:spcAft>
          </a:pPr>
          <a:r>
            <a:rPr lang="es-EC" sz="1200" kern="1200">
              <a:latin typeface="Arial" pitchFamily="34" charset="0"/>
              <a:cs typeface="Arial" pitchFamily="34" charset="0"/>
            </a:rPr>
            <a:t>Reducir los Riesgos Mecánicos</a:t>
          </a:r>
        </a:p>
      </dsp:txBody>
      <dsp:txXfrm>
        <a:off x="34082" y="22318"/>
        <a:ext cx="2215119" cy="717364"/>
      </dsp:txXfrm>
    </dsp:sp>
    <dsp:sp modelId="{ECE9A1B8-915C-41DA-A8F3-AE220FB2006C}">
      <dsp:nvSpPr>
        <dsp:cNvPr id="0" name=""/>
        <dsp:cNvSpPr/>
      </dsp:nvSpPr>
      <dsp:spPr>
        <a:xfrm>
          <a:off x="2497495" y="100790"/>
          <a:ext cx="479068" cy="5604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p>
      </dsp:txBody>
      <dsp:txXfrm>
        <a:off x="2497495" y="212874"/>
        <a:ext cx="335348" cy="336251"/>
      </dsp:txXfrm>
    </dsp:sp>
    <dsp:sp modelId="{9874B3DA-1530-4B89-8274-2249170DEC01}">
      <dsp:nvSpPr>
        <dsp:cNvPr id="0" name=""/>
        <dsp:cNvSpPr/>
      </dsp:nvSpPr>
      <dsp:spPr>
        <a:xfrm>
          <a:off x="3175422" y="0"/>
          <a:ext cx="2259755" cy="7620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OBJETIVO:</a:t>
          </a:r>
        </a:p>
        <a:p>
          <a:pPr lvl="0" algn="ctr" defTabSz="533400">
            <a:lnSpc>
              <a:spcPct val="90000"/>
            </a:lnSpc>
            <a:spcBef>
              <a:spcPct val="0"/>
            </a:spcBef>
            <a:spcAft>
              <a:spcPct val="35000"/>
            </a:spcAft>
          </a:pPr>
          <a:r>
            <a:rPr lang="es-EC" sz="1200" kern="1200">
              <a:latin typeface="Arial" pitchFamily="34" charset="0"/>
              <a:cs typeface="Arial" pitchFamily="34" charset="0"/>
            </a:rPr>
            <a:t>Disminuir atropellos y golpes contra vehículos</a:t>
          </a:r>
        </a:p>
      </dsp:txBody>
      <dsp:txXfrm>
        <a:off x="3197740" y="22318"/>
        <a:ext cx="2215119" cy="717364"/>
      </dsp:txXfrm>
    </dsp:sp>
    <dsp:sp modelId="{8FC67C3E-4B78-4428-8FFB-D2CDB3E5349B}">
      <dsp:nvSpPr>
        <dsp:cNvPr id="0" name=""/>
        <dsp:cNvSpPr/>
      </dsp:nvSpPr>
      <dsp:spPr>
        <a:xfrm>
          <a:off x="5661153" y="100790"/>
          <a:ext cx="479068" cy="5604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p>
      </dsp:txBody>
      <dsp:txXfrm>
        <a:off x="5661153" y="212874"/>
        <a:ext cx="335348" cy="336251"/>
      </dsp:txXfrm>
    </dsp:sp>
    <dsp:sp modelId="{F7FCE421-6C9B-40CF-AC71-0B406EC91738}">
      <dsp:nvSpPr>
        <dsp:cNvPr id="0" name=""/>
        <dsp:cNvSpPr/>
      </dsp:nvSpPr>
      <dsp:spPr>
        <a:xfrm>
          <a:off x="6339079" y="0"/>
          <a:ext cx="2259755" cy="7620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METAS:</a:t>
          </a:r>
        </a:p>
        <a:p>
          <a:pPr lvl="0" algn="ctr" defTabSz="533400">
            <a:lnSpc>
              <a:spcPct val="90000"/>
            </a:lnSpc>
            <a:spcBef>
              <a:spcPct val="0"/>
            </a:spcBef>
            <a:spcAft>
              <a:spcPct val="35000"/>
            </a:spcAft>
          </a:pPr>
          <a:r>
            <a:rPr lang="es-EC" sz="1200" kern="1200">
              <a:latin typeface="Arial" pitchFamily="34" charset="0"/>
              <a:cs typeface="Arial" pitchFamily="34" charset="0"/>
            </a:rPr>
            <a:t>Disminuir el 90% de atropellos y golpes contra vehículos en toda la E.S.E.E en 3 meses</a:t>
          </a:r>
        </a:p>
      </dsp:txBody>
      <dsp:txXfrm>
        <a:off x="6361397" y="22318"/>
        <a:ext cx="2215119" cy="7173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A6870-8F06-40FB-8104-B74EFA5214A8}">
      <dsp:nvSpPr>
        <dsp:cNvPr id="0" name=""/>
        <dsp:cNvSpPr/>
      </dsp:nvSpPr>
      <dsp:spPr>
        <a:xfrm>
          <a:off x="11764" y="0"/>
          <a:ext cx="2259755" cy="9144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POLÍTICA:</a:t>
          </a:r>
        </a:p>
        <a:p>
          <a:pPr lvl="0" algn="ctr" defTabSz="533400">
            <a:lnSpc>
              <a:spcPct val="90000"/>
            </a:lnSpc>
            <a:spcBef>
              <a:spcPct val="0"/>
            </a:spcBef>
            <a:spcAft>
              <a:spcPct val="35000"/>
            </a:spcAft>
          </a:pPr>
          <a:r>
            <a:rPr lang="es-EC" sz="1200" kern="1200">
              <a:latin typeface="Arial" pitchFamily="34" charset="0"/>
              <a:cs typeface="Arial" pitchFamily="34" charset="0"/>
            </a:rPr>
            <a:t>Reducir los Riesgos Mecánicos</a:t>
          </a:r>
        </a:p>
      </dsp:txBody>
      <dsp:txXfrm>
        <a:off x="38546" y="26782"/>
        <a:ext cx="2206191" cy="860836"/>
      </dsp:txXfrm>
    </dsp:sp>
    <dsp:sp modelId="{ECE9A1B8-915C-41DA-A8F3-AE220FB2006C}">
      <dsp:nvSpPr>
        <dsp:cNvPr id="0" name=""/>
        <dsp:cNvSpPr/>
      </dsp:nvSpPr>
      <dsp:spPr>
        <a:xfrm>
          <a:off x="2497495" y="176990"/>
          <a:ext cx="479068" cy="5604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p>
      </dsp:txBody>
      <dsp:txXfrm>
        <a:off x="2497495" y="289074"/>
        <a:ext cx="335348" cy="336251"/>
      </dsp:txXfrm>
    </dsp:sp>
    <dsp:sp modelId="{9874B3DA-1530-4B89-8274-2249170DEC01}">
      <dsp:nvSpPr>
        <dsp:cNvPr id="0" name=""/>
        <dsp:cNvSpPr/>
      </dsp:nvSpPr>
      <dsp:spPr>
        <a:xfrm>
          <a:off x="3175422" y="0"/>
          <a:ext cx="2259755" cy="9144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OBJETIVO:</a:t>
          </a:r>
        </a:p>
        <a:p>
          <a:pPr lvl="0" algn="ctr" defTabSz="533400">
            <a:lnSpc>
              <a:spcPct val="90000"/>
            </a:lnSpc>
            <a:spcBef>
              <a:spcPct val="0"/>
            </a:spcBef>
            <a:spcAft>
              <a:spcPct val="35000"/>
            </a:spcAft>
          </a:pPr>
          <a:r>
            <a:rPr lang="es-EC" sz="1200" kern="1200">
              <a:latin typeface="Arial" pitchFamily="34" charset="0"/>
              <a:cs typeface="Arial" pitchFamily="34" charset="0"/>
            </a:rPr>
            <a:t>Disminuir accidentes de tránsito</a:t>
          </a:r>
        </a:p>
      </dsp:txBody>
      <dsp:txXfrm>
        <a:off x="3202204" y="26782"/>
        <a:ext cx="2206191" cy="860836"/>
      </dsp:txXfrm>
    </dsp:sp>
    <dsp:sp modelId="{8FC67C3E-4B78-4428-8FFB-D2CDB3E5349B}">
      <dsp:nvSpPr>
        <dsp:cNvPr id="0" name=""/>
        <dsp:cNvSpPr/>
      </dsp:nvSpPr>
      <dsp:spPr>
        <a:xfrm>
          <a:off x="5661153" y="176990"/>
          <a:ext cx="479068" cy="5604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p>
      </dsp:txBody>
      <dsp:txXfrm>
        <a:off x="5661153" y="289074"/>
        <a:ext cx="335348" cy="336251"/>
      </dsp:txXfrm>
    </dsp:sp>
    <dsp:sp modelId="{F7FCE421-6C9B-40CF-AC71-0B406EC91738}">
      <dsp:nvSpPr>
        <dsp:cNvPr id="0" name=""/>
        <dsp:cNvSpPr/>
      </dsp:nvSpPr>
      <dsp:spPr>
        <a:xfrm>
          <a:off x="6339079" y="0"/>
          <a:ext cx="2259755" cy="9144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METAS:</a:t>
          </a:r>
        </a:p>
        <a:p>
          <a:pPr lvl="0" algn="ctr" defTabSz="533400">
            <a:lnSpc>
              <a:spcPct val="90000"/>
            </a:lnSpc>
            <a:spcBef>
              <a:spcPct val="0"/>
            </a:spcBef>
            <a:spcAft>
              <a:spcPct val="35000"/>
            </a:spcAft>
          </a:pPr>
          <a:r>
            <a:rPr lang="es-EC" sz="1200" kern="1200">
              <a:latin typeface="Arial" pitchFamily="34" charset="0"/>
              <a:cs typeface="Arial" pitchFamily="34" charset="0"/>
            </a:rPr>
            <a:t>Disminuir el 90% de accidentes de tránsito en el transito interno de la E.S.E.E. en 3 meses</a:t>
          </a:r>
        </a:p>
      </dsp:txBody>
      <dsp:txXfrm>
        <a:off x="6365861" y="26782"/>
        <a:ext cx="2206191" cy="86083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A6870-8F06-40FB-8104-B74EFA5214A8}">
      <dsp:nvSpPr>
        <dsp:cNvPr id="0" name=""/>
        <dsp:cNvSpPr/>
      </dsp:nvSpPr>
      <dsp:spPr>
        <a:xfrm>
          <a:off x="7567" y="0"/>
          <a:ext cx="2261964" cy="9144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POLÍTICA:</a:t>
          </a:r>
        </a:p>
        <a:p>
          <a:pPr lvl="0" algn="ctr" defTabSz="533400">
            <a:lnSpc>
              <a:spcPct val="90000"/>
            </a:lnSpc>
            <a:spcBef>
              <a:spcPct val="0"/>
            </a:spcBef>
            <a:spcAft>
              <a:spcPct val="35000"/>
            </a:spcAft>
          </a:pPr>
          <a:r>
            <a:rPr lang="es-EC" sz="1200" kern="1200">
              <a:latin typeface="Arial" pitchFamily="34" charset="0"/>
              <a:cs typeface="Arial" pitchFamily="34" charset="0"/>
            </a:rPr>
            <a:t>Reducir los Riesgos Mecánicos</a:t>
          </a:r>
        </a:p>
      </dsp:txBody>
      <dsp:txXfrm>
        <a:off x="34349" y="26782"/>
        <a:ext cx="2208400" cy="860836"/>
      </dsp:txXfrm>
    </dsp:sp>
    <dsp:sp modelId="{ECE9A1B8-915C-41DA-A8F3-AE220FB2006C}">
      <dsp:nvSpPr>
        <dsp:cNvPr id="0" name=""/>
        <dsp:cNvSpPr/>
      </dsp:nvSpPr>
      <dsp:spPr>
        <a:xfrm>
          <a:off x="2495728" y="176716"/>
          <a:ext cx="479536" cy="560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p>
      </dsp:txBody>
      <dsp:txXfrm>
        <a:off x="2495728" y="288909"/>
        <a:ext cx="335675" cy="336581"/>
      </dsp:txXfrm>
    </dsp:sp>
    <dsp:sp modelId="{9874B3DA-1530-4B89-8274-2249170DEC01}">
      <dsp:nvSpPr>
        <dsp:cNvPr id="0" name=""/>
        <dsp:cNvSpPr/>
      </dsp:nvSpPr>
      <dsp:spPr>
        <a:xfrm>
          <a:off x="3174317" y="0"/>
          <a:ext cx="2261964" cy="9144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OBJETIVO:</a:t>
          </a:r>
        </a:p>
        <a:p>
          <a:pPr lvl="0" algn="ctr" defTabSz="533400">
            <a:lnSpc>
              <a:spcPct val="90000"/>
            </a:lnSpc>
            <a:spcBef>
              <a:spcPct val="0"/>
            </a:spcBef>
            <a:spcAft>
              <a:spcPct val="35000"/>
            </a:spcAft>
          </a:pPr>
          <a:r>
            <a:rPr lang="es-EC" sz="1200" kern="1200">
              <a:latin typeface="Arial" pitchFamily="34" charset="0"/>
              <a:cs typeface="Arial" pitchFamily="34" charset="0"/>
            </a:rPr>
            <a:t>Mejorar las instalaciones deportivas para disminuir tropiezos</a:t>
          </a:r>
        </a:p>
      </dsp:txBody>
      <dsp:txXfrm>
        <a:off x="3201099" y="26782"/>
        <a:ext cx="2208400" cy="860836"/>
      </dsp:txXfrm>
    </dsp:sp>
    <dsp:sp modelId="{8FC67C3E-4B78-4428-8FFB-D2CDB3E5349B}">
      <dsp:nvSpPr>
        <dsp:cNvPr id="0" name=""/>
        <dsp:cNvSpPr/>
      </dsp:nvSpPr>
      <dsp:spPr>
        <a:xfrm>
          <a:off x="5662478" y="176716"/>
          <a:ext cx="479536" cy="560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p>
      </dsp:txBody>
      <dsp:txXfrm>
        <a:off x="5662478" y="288909"/>
        <a:ext cx="335675" cy="336581"/>
      </dsp:txXfrm>
    </dsp:sp>
    <dsp:sp modelId="{F7FCE421-6C9B-40CF-AC71-0B406EC91738}">
      <dsp:nvSpPr>
        <dsp:cNvPr id="0" name=""/>
        <dsp:cNvSpPr/>
      </dsp:nvSpPr>
      <dsp:spPr>
        <a:xfrm>
          <a:off x="6341067" y="0"/>
          <a:ext cx="2261964" cy="9144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METAS:</a:t>
          </a:r>
        </a:p>
        <a:p>
          <a:pPr lvl="0" algn="ctr" defTabSz="533400">
            <a:lnSpc>
              <a:spcPct val="90000"/>
            </a:lnSpc>
            <a:spcBef>
              <a:spcPct val="0"/>
            </a:spcBef>
            <a:spcAft>
              <a:spcPct val="35000"/>
            </a:spcAft>
          </a:pPr>
          <a:r>
            <a:rPr lang="es-EC" sz="1200" kern="1200">
              <a:latin typeface="Arial" pitchFamily="34" charset="0"/>
              <a:cs typeface="Arial" pitchFamily="34" charset="0"/>
            </a:rPr>
            <a:t>Mejorar las instalaciones deportivas para disminuir tropiezos en 3 meses</a:t>
          </a:r>
        </a:p>
      </dsp:txBody>
      <dsp:txXfrm>
        <a:off x="6367849" y="26782"/>
        <a:ext cx="2208400" cy="86083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A6870-8F06-40FB-8104-B74EFA5214A8}">
      <dsp:nvSpPr>
        <dsp:cNvPr id="0" name=""/>
        <dsp:cNvSpPr/>
      </dsp:nvSpPr>
      <dsp:spPr>
        <a:xfrm>
          <a:off x="11660" y="0"/>
          <a:ext cx="2239757" cy="79883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cs typeface="Arial" pitchFamily="34" charset="0"/>
            </a:rPr>
            <a:t>POLÍTICA:</a:t>
          </a:r>
        </a:p>
        <a:p>
          <a:pPr lvl="0" algn="ctr" defTabSz="533400">
            <a:lnSpc>
              <a:spcPct val="90000"/>
            </a:lnSpc>
            <a:spcBef>
              <a:spcPct val="0"/>
            </a:spcBef>
            <a:spcAft>
              <a:spcPct val="35000"/>
            </a:spcAft>
          </a:pPr>
          <a:r>
            <a:rPr lang="es-EC" sz="1200" kern="1200" dirty="0">
              <a:latin typeface="Arial" pitchFamily="34" charset="0"/>
              <a:cs typeface="Arial" pitchFamily="34" charset="0"/>
            </a:rPr>
            <a:t>Reducir los Riesgos Físicos</a:t>
          </a:r>
        </a:p>
      </dsp:txBody>
      <dsp:txXfrm>
        <a:off x="35057" y="23397"/>
        <a:ext cx="2192963" cy="752036"/>
      </dsp:txXfrm>
    </dsp:sp>
    <dsp:sp modelId="{ECE9A1B8-915C-41DA-A8F3-AE220FB2006C}">
      <dsp:nvSpPr>
        <dsp:cNvPr id="0" name=""/>
        <dsp:cNvSpPr/>
      </dsp:nvSpPr>
      <dsp:spPr>
        <a:xfrm>
          <a:off x="2475394" y="121685"/>
          <a:ext cx="474828" cy="5554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a:off x="2475394" y="232777"/>
        <a:ext cx="332380" cy="333275"/>
      </dsp:txXfrm>
    </dsp:sp>
    <dsp:sp modelId="{9874B3DA-1530-4B89-8274-2249170DEC01}">
      <dsp:nvSpPr>
        <dsp:cNvPr id="0" name=""/>
        <dsp:cNvSpPr/>
      </dsp:nvSpPr>
      <dsp:spPr>
        <a:xfrm>
          <a:off x="3147321" y="0"/>
          <a:ext cx="2239757" cy="79883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OBJETIVO:</a:t>
          </a:r>
        </a:p>
        <a:p>
          <a:pPr lvl="0" algn="ctr" defTabSz="533400">
            <a:lnSpc>
              <a:spcPct val="90000"/>
            </a:lnSpc>
            <a:spcBef>
              <a:spcPct val="0"/>
            </a:spcBef>
            <a:spcAft>
              <a:spcPct val="35000"/>
            </a:spcAft>
          </a:pPr>
          <a:r>
            <a:rPr lang="es-EC" sz="1200" kern="1200">
              <a:latin typeface="Arial" pitchFamily="34" charset="0"/>
              <a:cs typeface="Arial" pitchFamily="34" charset="0"/>
            </a:rPr>
            <a:t>Mejorar la iluminación</a:t>
          </a:r>
        </a:p>
      </dsp:txBody>
      <dsp:txXfrm>
        <a:off x="3170718" y="23397"/>
        <a:ext cx="2192963" cy="752036"/>
      </dsp:txXfrm>
    </dsp:sp>
    <dsp:sp modelId="{8FC67C3E-4B78-4428-8FFB-D2CDB3E5349B}">
      <dsp:nvSpPr>
        <dsp:cNvPr id="0" name=""/>
        <dsp:cNvSpPr/>
      </dsp:nvSpPr>
      <dsp:spPr>
        <a:xfrm>
          <a:off x="5611054" y="121685"/>
          <a:ext cx="474828" cy="5554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a:off x="5611054" y="232777"/>
        <a:ext cx="332380" cy="333275"/>
      </dsp:txXfrm>
    </dsp:sp>
    <dsp:sp modelId="{F7FCE421-6C9B-40CF-AC71-0B406EC91738}">
      <dsp:nvSpPr>
        <dsp:cNvPr id="0" name=""/>
        <dsp:cNvSpPr/>
      </dsp:nvSpPr>
      <dsp:spPr>
        <a:xfrm>
          <a:off x="6282981" y="0"/>
          <a:ext cx="2239757" cy="79883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METAS:</a:t>
          </a:r>
        </a:p>
        <a:p>
          <a:pPr lvl="0" algn="ctr" defTabSz="533400">
            <a:lnSpc>
              <a:spcPct val="90000"/>
            </a:lnSpc>
            <a:spcBef>
              <a:spcPct val="0"/>
            </a:spcBef>
            <a:spcAft>
              <a:spcPct val="35000"/>
            </a:spcAft>
          </a:pPr>
          <a:r>
            <a:rPr lang="es-EC" sz="1200" kern="1200">
              <a:latin typeface="Arial" pitchFamily="34" charset="0"/>
              <a:cs typeface="Arial" pitchFamily="34" charset="0"/>
            </a:rPr>
            <a:t>Mejorar el 95% de la iluminación de las Aulas y Bodegas en 3 meses</a:t>
          </a:r>
        </a:p>
      </dsp:txBody>
      <dsp:txXfrm>
        <a:off x="6306378" y="23397"/>
        <a:ext cx="2192963" cy="75203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A6870-8F06-40FB-8104-B74EFA5214A8}">
      <dsp:nvSpPr>
        <dsp:cNvPr id="0" name=""/>
        <dsp:cNvSpPr/>
      </dsp:nvSpPr>
      <dsp:spPr>
        <a:xfrm>
          <a:off x="11660" y="0"/>
          <a:ext cx="2239757" cy="904875"/>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POLÍTICA:</a:t>
          </a:r>
        </a:p>
        <a:p>
          <a:pPr lvl="0" algn="ctr" defTabSz="533400">
            <a:lnSpc>
              <a:spcPct val="90000"/>
            </a:lnSpc>
            <a:spcBef>
              <a:spcPct val="0"/>
            </a:spcBef>
            <a:spcAft>
              <a:spcPct val="35000"/>
            </a:spcAft>
          </a:pPr>
          <a:r>
            <a:rPr lang="es-EC" sz="1200" kern="1200">
              <a:latin typeface="Arial" pitchFamily="34" charset="0"/>
              <a:cs typeface="Arial" pitchFamily="34" charset="0"/>
            </a:rPr>
            <a:t>Reducir los Riesgos Físicos</a:t>
          </a:r>
        </a:p>
      </dsp:txBody>
      <dsp:txXfrm>
        <a:off x="38163" y="26503"/>
        <a:ext cx="2186751" cy="851869"/>
      </dsp:txXfrm>
    </dsp:sp>
    <dsp:sp modelId="{ECE9A1B8-915C-41DA-A8F3-AE220FB2006C}">
      <dsp:nvSpPr>
        <dsp:cNvPr id="0" name=""/>
        <dsp:cNvSpPr/>
      </dsp:nvSpPr>
      <dsp:spPr>
        <a:xfrm>
          <a:off x="2475394" y="174707"/>
          <a:ext cx="474828" cy="5554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a:off x="2475394" y="285799"/>
        <a:ext cx="332380" cy="333275"/>
      </dsp:txXfrm>
    </dsp:sp>
    <dsp:sp modelId="{9874B3DA-1530-4B89-8274-2249170DEC01}">
      <dsp:nvSpPr>
        <dsp:cNvPr id="0" name=""/>
        <dsp:cNvSpPr/>
      </dsp:nvSpPr>
      <dsp:spPr>
        <a:xfrm>
          <a:off x="3147321" y="0"/>
          <a:ext cx="2239757" cy="904875"/>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cs typeface="Arial" pitchFamily="34" charset="0"/>
            </a:rPr>
            <a:t>OBJETIVO:</a:t>
          </a:r>
        </a:p>
        <a:p>
          <a:pPr lvl="0" algn="ctr" defTabSz="533400">
            <a:lnSpc>
              <a:spcPct val="90000"/>
            </a:lnSpc>
            <a:spcBef>
              <a:spcPct val="0"/>
            </a:spcBef>
            <a:spcAft>
              <a:spcPct val="35000"/>
            </a:spcAft>
          </a:pPr>
          <a:r>
            <a:rPr lang="es-EC" sz="1200" kern="1200" dirty="0">
              <a:latin typeface="Arial" pitchFamily="34" charset="0"/>
              <a:cs typeface="Arial" pitchFamily="34" charset="0"/>
            </a:rPr>
            <a:t>Disminuir la exposición a ruido</a:t>
          </a:r>
        </a:p>
      </dsp:txBody>
      <dsp:txXfrm>
        <a:off x="3173824" y="26503"/>
        <a:ext cx="2186751" cy="851869"/>
      </dsp:txXfrm>
    </dsp:sp>
    <dsp:sp modelId="{8FC67C3E-4B78-4428-8FFB-D2CDB3E5349B}">
      <dsp:nvSpPr>
        <dsp:cNvPr id="0" name=""/>
        <dsp:cNvSpPr/>
      </dsp:nvSpPr>
      <dsp:spPr>
        <a:xfrm>
          <a:off x="5611054" y="174707"/>
          <a:ext cx="474828" cy="5554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a:off x="5611054" y="285799"/>
        <a:ext cx="332380" cy="333275"/>
      </dsp:txXfrm>
    </dsp:sp>
    <dsp:sp modelId="{F7FCE421-6C9B-40CF-AC71-0B406EC91738}">
      <dsp:nvSpPr>
        <dsp:cNvPr id="0" name=""/>
        <dsp:cNvSpPr/>
      </dsp:nvSpPr>
      <dsp:spPr>
        <a:xfrm>
          <a:off x="6282981" y="0"/>
          <a:ext cx="2239757" cy="904875"/>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METAS:</a:t>
          </a:r>
        </a:p>
        <a:p>
          <a:pPr lvl="0" algn="ctr" defTabSz="533400">
            <a:lnSpc>
              <a:spcPct val="90000"/>
            </a:lnSpc>
            <a:spcBef>
              <a:spcPct val="0"/>
            </a:spcBef>
            <a:spcAft>
              <a:spcPct val="35000"/>
            </a:spcAft>
          </a:pPr>
          <a:r>
            <a:rPr lang="es-EC" sz="1200" kern="1200">
              <a:latin typeface="Arial" pitchFamily="34" charset="0"/>
              <a:cs typeface="Arial" pitchFamily="34" charset="0"/>
            </a:rPr>
            <a:t>Disminuir el 95% la exposición a ruido en el Aula de Taller de Mecánica y Bodegas en 3 meses</a:t>
          </a:r>
        </a:p>
      </dsp:txBody>
      <dsp:txXfrm>
        <a:off x="6309484" y="26503"/>
        <a:ext cx="2186751" cy="85186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A6870-8F06-40FB-8104-B74EFA5214A8}">
      <dsp:nvSpPr>
        <dsp:cNvPr id="0" name=""/>
        <dsp:cNvSpPr/>
      </dsp:nvSpPr>
      <dsp:spPr>
        <a:xfrm>
          <a:off x="11660" y="0"/>
          <a:ext cx="2239757" cy="990599"/>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POLÍTICA:</a:t>
          </a:r>
        </a:p>
        <a:p>
          <a:pPr lvl="0" algn="ctr" defTabSz="533400">
            <a:lnSpc>
              <a:spcPct val="90000"/>
            </a:lnSpc>
            <a:spcBef>
              <a:spcPct val="0"/>
            </a:spcBef>
            <a:spcAft>
              <a:spcPct val="35000"/>
            </a:spcAft>
          </a:pPr>
          <a:r>
            <a:rPr lang="es-EC" sz="1200" kern="1200">
              <a:latin typeface="Arial" pitchFamily="34" charset="0"/>
              <a:cs typeface="Arial" pitchFamily="34" charset="0"/>
            </a:rPr>
            <a:t>Reducir los Riesgos Físicos</a:t>
          </a:r>
        </a:p>
      </dsp:txBody>
      <dsp:txXfrm>
        <a:off x="40674" y="29014"/>
        <a:ext cx="2181729" cy="932571"/>
      </dsp:txXfrm>
    </dsp:sp>
    <dsp:sp modelId="{ECE9A1B8-915C-41DA-A8F3-AE220FB2006C}">
      <dsp:nvSpPr>
        <dsp:cNvPr id="0" name=""/>
        <dsp:cNvSpPr/>
      </dsp:nvSpPr>
      <dsp:spPr>
        <a:xfrm>
          <a:off x="2475394" y="217569"/>
          <a:ext cx="474828" cy="5554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a:off x="2475394" y="328661"/>
        <a:ext cx="332380" cy="333275"/>
      </dsp:txXfrm>
    </dsp:sp>
    <dsp:sp modelId="{9874B3DA-1530-4B89-8274-2249170DEC01}">
      <dsp:nvSpPr>
        <dsp:cNvPr id="0" name=""/>
        <dsp:cNvSpPr/>
      </dsp:nvSpPr>
      <dsp:spPr>
        <a:xfrm>
          <a:off x="3147321" y="0"/>
          <a:ext cx="2239757" cy="990599"/>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cs typeface="Arial" pitchFamily="34" charset="0"/>
            </a:rPr>
            <a:t>OBJETIVO:</a:t>
          </a:r>
        </a:p>
        <a:p>
          <a:pPr lvl="0" algn="ctr" defTabSz="533400">
            <a:lnSpc>
              <a:spcPct val="90000"/>
            </a:lnSpc>
            <a:spcBef>
              <a:spcPct val="0"/>
            </a:spcBef>
            <a:spcAft>
              <a:spcPct val="35000"/>
            </a:spcAft>
          </a:pPr>
          <a:r>
            <a:rPr lang="es-EC" sz="1200" kern="1200" dirty="0">
              <a:latin typeface="Arial" pitchFamily="34" charset="0"/>
              <a:cs typeface="Arial" pitchFamily="34" charset="0"/>
            </a:rPr>
            <a:t>Disminuir la exposición a temperaturas elevadas</a:t>
          </a:r>
        </a:p>
      </dsp:txBody>
      <dsp:txXfrm>
        <a:off x="3176335" y="29014"/>
        <a:ext cx="2181729" cy="932571"/>
      </dsp:txXfrm>
    </dsp:sp>
    <dsp:sp modelId="{8FC67C3E-4B78-4428-8FFB-D2CDB3E5349B}">
      <dsp:nvSpPr>
        <dsp:cNvPr id="0" name=""/>
        <dsp:cNvSpPr/>
      </dsp:nvSpPr>
      <dsp:spPr>
        <a:xfrm>
          <a:off x="5611054" y="217569"/>
          <a:ext cx="474828" cy="5554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a:off x="5611054" y="328661"/>
        <a:ext cx="332380" cy="333275"/>
      </dsp:txXfrm>
    </dsp:sp>
    <dsp:sp modelId="{F7FCE421-6C9B-40CF-AC71-0B406EC91738}">
      <dsp:nvSpPr>
        <dsp:cNvPr id="0" name=""/>
        <dsp:cNvSpPr/>
      </dsp:nvSpPr>
      <dsp:spPr>
        <a:xfrm>
          <a:off x="6282981" y="0"/>
          <a:ext cx="2239757" cy="990599"/>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METAS:</a:t>
          </a:r>
        </a:p>
        <a:p>
          <a:pPr lvl="0" algn="ctr" defTabSz="533400">
            <a:lnSpc>
              <a:spcPct val="90000"/>
            </a:lnSpc>
            <a:spcBef>
              <a:spcPct val="0"/>
            </a:spcBef>
            <a:spcAft>
              <a:spcPct val="35000"/>
            </a:spcAft>
          </a:pPr>
          <a:r>
            <a:rPr lang="es-EC" sz="1200" kern="1200">
              <a:latin typeface="Arial" pitchFamily="34" charset="0"/>
              <a:cs typeface="Arial" pitchFamily="34" charset="0"/>
            </a:rPr>
            <a:t>Disminuir el 95% la exposición a temperaturas elevadas el Aula de Taller de Mecánica en 3 meses</a:t>
          </a:r>
        </a:p>
      </dsp:txBody>
      <dsp:txXfrm>
        <a:off x="6311995" y="29014"/>
        <a:ext cx="2181729" cy="93257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A6870-8F06-40FB-8104-B74EFA5214A8}">
      <dsp:nvSpPr>
        <dsp:cNvPr id="0" name=""/>
        <dsp:cNvSpPr/>
      </dsp:nvSpPr>
      <dsp:spPr>
        <a:xfrm>
          <a:off x="11659" y="0"/>
          <a:ext cx="2239424" cy="914399"/>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POLÍTICA:</a:t>
          </a:r>
        </a:p>
        <a:p>
          <a:pPr lvl="0" algn="ctr" defTabSz="533400">
            <a:lnSpc>
              <a:spcPct val="90000"/>
            </a:lnSpc>
            <a:spcBef>
              <a:spcPct val="0"/>
            </a:spcBef>
            <a:spcAft>
              <a:spcPct val="35000"/>
            </a:spcAft>
          </a:pPr>
          <a:r>
            <a:rPr lang="es-EC" sz="1200" kern="1200">
              <a:latin typeface="Arial" pitchFamily="34" charset="0"/>
              <a:cs typeface="Arial" pitchFamily="34" charset="0"/>
            </a:rPr>
            <a:t>Reducir los Riesgos Físicos</a:t>
          </a:r>
        </a:p>
      </dsp:txBody>
      <dsp:txXfrm>
        <a:off x="38441" y="26782"/>
        <a:ext cx="2185860" cy="860835"/>
      </dsp:txXfrm>
    </dsp:sp>
    <dsp:sp modelId="{ECE9A1B8-915C-41DA-A8F3-AE220FB2006C}">
      <dsp:nvSpPr>
        <dsp:cNvPr id="0" name=""/>
        <dsp:cNvSpPr/>
      </dsp:nvSpPr>
      <dsp:spPr>
        <a:xfrm>
          <a:off x="2475025" y="179510"/>
          <a:ext cx="474757" cy="5553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a:off x="2475025" y="290585"/>
        <a:ext cx="332330" cy="333227"/>
      </dsp:txXfrm>
    </dsp:sp>
    <dsp:sp modelId="{9874B3DA-1530-4B89-8274-2249170DEC01}">
      <dsp:nvSpPr>
        <dsp:cNvPr id="0" name=""/>
        <dsp:cNvSpPr/>
      </dsp:nvSpPr>
      <dsp:spPr>
        <a:xfrm>
          <a:off x="3146852" y="0"/>
          <a:ext cx="2239424" cy="914399"/>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OBJETIVO:</a:t>
          </a:r>
        </a:p>
        <a:p>
          <a:pPr lvl="0" algn="ctr" defTabSz="533400">
            <a:lnSpc>
              <a:spcPct val="90000"/>
            </a:lnSpc>
            <a:spcBef>
              <a:spcPct val="0"/>
            </a:spcBef>
            <a:spcAft>
              <a:spcPct val="35000"/>
            </a:spcAft>
          </a:pPr>
          <a:r>
            <a:rPr lang="es-EC" sz="1200" kern="1200">
              <a:latin typeface="Arial" pitchFamily="34" charset="0"/>
              <a:cs typeface="Arial" pitchFamily="34" charset="0"/>
            </a:rPr>
            <a:t>Mejorar la ventilación</a:t>
          </a:r>
        </a:p>
      </dsp:txBody>
      <dsp:txXfrm>
        <a:off x="3173634" y="26782"/>
        <a:ext cx="2185860" cy="860835"/>
      </dsp:txXfrm>
    </dsp:sp>
    <dsp:sp modelId="{8FC67C3E-4B78-4428-8FFB-D2CDB3E5349B}">
      <dsp:nvSpPr>
        <dsp:cNvPr id="0" name=""/>
        <dsp:cNvSpPr/>
      </dsp:nvSpPr>
      <dsp:spPr>
        <a:xfrm>
          <a:off x="5610219" y="179510"/>
          <a:ext cx="474757" cy="5553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a:off x="5610219" y="290585"/>
        <a:ext cx="332330" cy="333227"/>
      </dsp:txXfrm>
    </dsp:sp>
    <dsp:sp modelId="{F7FCE421-6C9B-40CF-AC71-0B406EC91738}">
      <dsp:nvSpPr>
        <dsp:cNvPr id="0" name=""/>
        <dsp:cNvSpPr/>
      </dsp:nvSpPr>
      <dsp:spPr>
        <a:xfrm>
          <a:off x="6282046" y="0"/>
          <a:ext cx="2239424" cy="914399"/>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METAS:</a:t>
          </a:r>
        </a:p>
        <a:p>
          <a:pPr lvl="0" algn="ctr" defTabSz="533400">
            <a:lnSpc>
              <a:spcPct val="90000"/>
            </a:lnSpc>
            <a:spcBef>
              <a:spcPct val="0"/>
            </a:spcBef>
            <a:spcAft>
              <a:spcPct val="35000"/>
            </a:spcAft>
          </a:pPr>
          <a:r>
            <a:rPr lang="es-EC" sz="1200" kern="1200">
              <a:latin typeface="Arial" pitchFamily="34" charset="0"/>
              <a:cs typeface="Arial" pitchFamily="34" charset="0"/>
            </a:rPr>
            <a:t>Mejorar el 90% de la ventilación en el Aula de Taller Mecánica y Bodegas en 3 meses</a:t>
          </a:r>
        </a:p>
      </dsp:txBody>
      <dsp:txXfrm>
        <a:off x="6308828" y="26782"/>
        <a:ext cx="2185860" cy="86083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A6870-8F06-40FB-8104-B74EFA5214A8}">
      <dsp:nvSpPr>
        <dsp:cNvPr id="0" name=""/>
        <dsp:cNvSpPr/>
      </dsp:nvSpPr>
      <dsp:spPr>
        <a:xfrm>
          <a:off x="7884" y="0"/>
          <a:ext cx="2087320" cy="798831"/>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cs typeface="Arial" pitchFamily="34" charset="0"/>
            </a:rPr>
            <a:t>POLÍTICA:</a:t>
          </a:r>
        </a:p>
        <a:p>
          <a:pPr lvl="0" algn="ctr" defTabSz="533400">
            <a:lnSpc>
              <a:spcPct val="90000"/>
            </a:lnSpc>
            <a:spcBef>
              <a:spcPct val="0"/>
            </a:spcBef>
            <a:spcAft>
              <a:spcPct val="35000"/>
            </a:spcAft>
          </a:pPr>
          <a:r>
            <a:rPr lang="es-EC" sz="1200" kern="1200" dirty="0">
              <a:latin typeface="Arial" pitchFamily="34" charset="0"/>
              <a:cs typeface="Arial" pitchFamily="34" charset="0"/>
            </a:rPr>
            <a:t>Reducir los Riesgos Físicos</a:t>
          </a:r>
        </a:p>
      </dsp:txBody>
      <dsp:txXfrm>
        <a:off x="31281" y="23397"/>
        <a:ext cx="2040526" cy="752037"/>
      </dsp:txXfrm>
    </dsp:sp>
    <dsp:sp modelId="{ECE9A1B8-915C-41DA-A8F3-AE220FB2006C}">
      <dsp:nvSpPr>
        <dsp:cNvPr id="0" name=""/>
        <dsp:cNvSpPr/>
      </dsp:nvSpPr>
      <dsp:spPr>
        <a:xfrm>
          <a:off x="2303937" y="140587"/>
          <a:ext cx="442511" cy="5176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C" sz="2200" kern="1200"/>
        </a:p>
      </dsp:txBody>
      <dsp:txXfrm>
        <a:off x="2303937" y="244118"/>
        <a:ext cx="309758" cy="310593"/>
      </dsp:txXfrm>
    </dsp:sp>
    <dsp:sp modelId="{9874B3DA-1530-4B89-8274-2249170DEC01}">
      <dsp:nvSpPr>
        <dsp:cNvPr id="0" name=""/>
        <dsp:cNvSpPr/>
      </dsp:nvSpPr>
      <dsp:spPr>
        <a:xfrm>
          <a:off x="2930133" y="0"/>
          <a:ext cx="2087320" cy="798831"/>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cs typeface="Arial" pitchFamily="34" charset="0"/>
            </a:rPr>
            <a:t>OBJETIVO:</a:t>
          </a:r>
        </a:p>
        <a:p>
          <a:pPr lvl="0" algn="ctr" defTabSz="533400">
            <a:lnSpc>
              <a:spcPct val="90000"/>
            </a:lnSpc>
            <a:spcBef>
              <a:spcPct val="0"/>
            </a:spcBef>
            <a:spcAft>
              <a:spcPct val="35000"/>
            </a:spcAft>
          </a:pPr>
          <a:r>
            <a:rPr lang="es-EC" sz="1200" kern="1200" dirty="0">
              <a:latin typeface="Arial" pitchFamily="34" charset="0"/>
              <a:cs typeface="Arial" pitchFamily="34" charset="0"/>
            </a:rPr>
            <a:t>Disminuir la exposición a bajas temperaturas</a:t>
          </a:r>
        </a:p>
      </dsp:txBody>
      <dsp:txXfrm>
        <a:off x="2953530" y="23397"/>
        <a:ext cx="2040526" cy="752037"/>
      </dsp:txXfrm>
    </dsp:sp>
    <dsp:sp modelId="{8FC67C3E-4B78-4428-8FFB-D2CDB3E5349B}">
      <dsp:nvSpPr>
        <dsp:cNvPr id="0" name=""/>
        <dsp:cNvSpPr/>
      </dsp:nvSpPr>
      <dsp:spPr>
        <a:xfrm>
          <a:off x="5226185" y="140587"/>
          <a:ext cx="442511" cy="5176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C" sz="2200" kern="1200"/>
        </a:p>
      </dsp:txBody>
      <dsp:txXfrm>
        <a:off x="5226185" y="244118"/>
        <a:ext cx="309758" cy="310593"/>
      </dsp:txXfrm>
    </dsp:sp>
    <dsp:sp modelId="{F7FCE421-6C9B-40CF-AC71-0B406EC91738}">
      <dsp:nvSpPr>
        <dsp:cNvPr id="0" name=""/>
        <dsp:cNvSpPr/>
      </dsp:nvSpPr>
      <dsp:spPr>
        <a:xfrm>
          <a:off x="5852381" y="0"/>
          <a:ext cx="2521733" cy="798831"/>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cs typeface="Arial" pitchFamily="34" charset="0"/>
            </a:rPr>
            <a:t>METAS:</a:t>
          </a:r>
        </a:p>
        <a:p>
          <a:pPr lvl="0" algn="ctr" defTabSz="533400">
            <a:lnSpc>
              <a:spcPct val="90000"/>
            </a:lnSpc>
            <a:spcBef>
              <a:spcPct val="0"/>
            </a:spcBef>
            <a:spcAft>
              <a:spcPct val="35000"/>
            </a:spcAft>
          </a:pPr>
          <a:r>
            <a:rPr lang="es-EC" sz="1200" kern="1200" dirty="0">
              <a:latin typeface="Arial" pitchFamily="34" charset="0"/>
              <a:cs typeface="Arial" pitchFamily="34" charset="0"/>
            </a:rPr>
            <a:t>Disminuir el 90% de la exposición a bajas temperaturas en Dormitorios en 3 meses</a:t>
          </a:r>
        </a:p>
      </dsp:txBody>
      <dsp:txXfrm>
        <a:off x="5875778" y="23397"/>
        <a:ext cx="2474939" cy="75203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A6870-8F06-40FB-8104-B74EFA5214A8}">
      <dsp:nvSpPr>
        <dsp:cNvPr id="0" name=""/>
        <dsp:cNvSpPr/>
      </dsp:nvSpPr>
      <dsp:spPr>
        <a:xfrm>
          <a:off x="4752" y="0"/>
          <a:ext cx="2054610" cy="813434"/>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POLÍTICA:</a:t>
          </a:r>
        </a:p>
        <a:p>
          <a:pPr lvl="0" algn="ctr" defTabSz="533400">
            <a:lnSpc>
              <a:spcPct val="90000"/>
            </a:lnSpc>
            <a:spcBef>
              <a:spcPct val="0"/>
            </a:spcBef>
            <a:spcAft>
              <a:spcPct val="35000"/>
            </a:spcAft>
          </a:pPr>
          <a:r>
            <a:rPr lang="es-EC" sz="1200" kern="1200">
              <a:latin typeface="Arial" pitchFamily="34" charset="0"/>
              <a:cs typeface="Arial" pitchFamily="34" charset="0"/>
            </a:rPr>
            <a:t>Reducir los Riesgos Físicos</a:t>
          </a:r>
        </a:p>
      </dsp:txBody>
      <dsp:txXfrm>
        <a:off x="28577" y="23825"/>
        <a:ext cx="2006960" cy="765784"/>
      </dsp:txXfrm>
    </dsp:sp>
    <dsp:sp modelId="{ECE9A1B8-915C-41DA-A8F3-AE220FB2006C}">
      <dsp:nvSpPr>
        <dsp:cNvPr id="0" name=""/>
        <dsp:cNvSpPr/>
      </dsp:nvSpPr>
      <dsp:spPr>
        <a:xfrm>
          <a:off x="2264823" y="151945"/>
          <a:ext cx="435577" cy="5095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a:off x="2264823" y="253854"/>
        <a:ext cx="304904" cy="305725"/>
      </dsp:txXfrm>
    </dsp:sp>
    <dsp:sp modelId="{9874B3DA-1530-4B89-8274-2249170DEC01}">
      <dsp:nvSpPr>
        <dsp:cNvPr id="0" name=""/>
        <dsp:cNvSpPr/>
      </dsp:nvSpPr>
      <dsp:spPr>
        <a:xfrm>
          <a:off x="2881206" y="0"/>
          <a:ext cx="2054610" cy="813434"/>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OBJETIVO:</a:t>
          </a:r>
        </a:p>
        <a:p>
          <a:pPr lvl="0" algn="ctr" defTabSz="533400">
            <a:lnSpc>
              <a:spcPct val="90000"/>
            </a:lnSpc>
            <a:spcBef>
              <a:spcPct val="0"/>
            </a:spcBef>
            <a:spcAft>
              <a:spcPct val="35000"/>
            </a:spcAft>
          </a:pPr>
          <a:r>
            <a:rPr lang="es-EC" sz="1200" kern="1200">
              <a:latin typeface="Arial" pitchFamily="34" charset="0"/>
              <a:cs typeface="Arial" pitchFamily="34" charset="0"/>
            </a:rPr>
            <a:t>Disminuir la exposición a temperaturas elevadas</a:t>
          </a:r>
        </a:p>
      </dsp:txBody>
      <dsp:txXfrm>
        <a:off x="2905031" y="23825"/>
        <a:ext cx="2006960" cy="765784"/>
      </dsp:txXfrm>
    </dsp:sp>
    <dsp:sp modelId="{8FC67C3E-4B78-4428-8FFB-D2CDB3E5349B}">
      <dsp:nvSpPr>
        <dsp:cNvPr id="0" name=""/>
        <dsp:cNvSpPr/>
      </dsp:nvSpPr>
      <dsp:spPr>
        <a:xfrm>
          <a:off x="5141277" y="151945"/>
          <a:ext cx="435577" cy="5095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a:off x="5141277" y="253854"/>
        <a:ext cx="304904" cy="305725"/>
      </dsp:txXfrm>
    </dsp:sp>
    <dsp:sp modelId="{F7FCE421-6C9B-40CF-AC71-0B406EC91738}">
      <dsp:nvSpPr>
        <dsp:cNvPr id="0" name=""/>
        <dsp:cNvSpPr/>
      </dsp:nvSpPr>
      <dsp:spPr>
        <a:xfrm>
          <a:off x="5757660" y="0"/>
          <a:ext cx="2619586" cy="813434"/>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METAS:</a:t>
          </a:r>
        </a:p>
        <a:p>
          <a:pPr lvl="0" algn="ctr" defTabSz="533400">
            <a:lnSpc>
              <a:spcPct val="90000"/>
            </a:lnSpc>
            <a:spcBef>
              <a:spcPct val="0"/>
            </a:spcBef>
            <a:spcAft>
              <a:spcPct val="35000"/>
            </a:spcAft>
          </a:pPr>
          <a:r>
            <a:rPr lang="es-EC" sz="1200" kern="1200">
              <a:latin typeface="Arial" pitchFamily="34" charset="0"/>
              <a:cs typeface="Arial" pitchFamily="34" charset="0"/>
            </a:rPr>
            <a:t>Disminuir la exposición a temperaturas elevadas en la Cocina en 3 meses</a:t>
          </a:r>
        </a:p>
      </dsp:txBody>
      <dsp:txXfrm>
        <a:off x="5781485" y="23825"/>
        <a:ext cx="2571936" cy="76578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A6870-8F06-40FB-8104-B74EFA5214A8}">
      <dsp:nvSpPr>
        <dsp:cNvPr id="0" name=""/>
        <dsp:cNvSpPr/>
      </dsp:nvSpPr>
      <dsp:spPr>
        <a:xfrm>
          <a:off x="5589" y="0"/>
          <a:ext cx="2031814" cy="8382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POLÍTICA:</a:t>
          </a:r>
        </a:p>
        <a:p>
          <a:pPr lvl="0" algn="ctr" defTabSz="533400">
            <a:lnSpc>
              <a:spcPct val="90000"/>
            </a:lnSpc>
            <a:spcBef>
              <a:spcPct val="0"/>
            </a:spcBef>
            <a:spcAft>
              <a:spcPct val="35000"/>
            </a:spcAft>
          </a:pPr>
          <a:r>
            <a:rPr lang="es-EC" sz="1200" kern="1200">
              <a:latin typeface="Arial" pitchFamily="34" charset="0"/>
              <a:cs typeface="Arial" pitchFamily="34" charset="0"/>
            </a:rPr>
            <a:t>Reducir los Riesgos Químicos</a:t>
          </a:r>
        </a:p>
      </dsp:txBody>
      <dsp:txXfrm>
        <a:off x="30139" y="24550"/>
        <a:ext cx="1982714" cy="789100"/>
      </dsp:txXfrm>
    </dsp:sp>
    <dsp:sp modelId="{ECE9A1B8-915C-41DA-A8F3-AE220FB2006C}">
      <dsp:nvSpPr>
        <dsp:cNvPr id="0" name=""/>
        <dsp:cNvSpPr/>
      </dsp:nvSpPr>
      <dsp:spPr>
        <a:xfrm>
          <a:off x="2240585" y="167155"/>
          <a:ext cx="430744" cy="5038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a:off x="2240585" y="267933"/>
        <a:ext cx="301521" cy="302333"/>
      </dsp:txXfrm>
    </dsp:sp>
    <dsp:sp modelId="{9874B3DA-1530-4B89-8274-2249170DEC01}">
      <dsp:nvSpPr>
        <dsp:cNvPr id="0" name=""/>
        <dsp:cNvSpPr/>
      </dsp:nvSpPr>
      <dsp:spPr>
        <a:xfrm>
          <a:off x="2850129" y="0"/>
          <a:ext cx="2031814" cy="8382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OBJETIVO:</a:t>
          </a:r>
        </a:p>
        <a:p>
          <a:pPr lvl="0" algn="ctr" defTabSz="533400">
            <a:lnSpc>
              <a:spcPct val="90000"/>
            </a:lnSpc>
            <a:spcBef>
              <a:spcPct val="0"/>
            </a:spcBef>
            <a:spcAft>
              <a:spcPct val="35000"/>
            </a:spcAft>
          </a:pPr>
          <a:r>
            <a:rPr lang="es-EC" sz="1200" kern="1200">
              <a:latin typeface="Arial" pitchFamily="34" charset="0"/>
              <a:cs typeface="Arial" pitchFamily="34" charset="0"/>
            </a:rPr>
            <a:t>Disminuir la exposición a gases de vehículos, solventes</a:t>
          </a:r>
        </a:p>
      </dsp:txBody>
      <dsp:txXfrm>
        <a:off x="2874679" y="24550"/>
        <a:ext cx="1982714" cy="789100"/>
      </dsp:txXfrm>
    </dsp:sp>
    <dsp:sp modelId="{8FC67C3E-4B78-4428-8FFB-D2CDB3E5349B}">
      <dsp:nvSpPr>
        <dsp:cNvPr id="0" name=""/>
        <dsp:cNvSpPr/>
      </dsp:nvSpPr>
      <dsp:spPr>
        <a:xfrm>
          <a:off x="5085125" y="167155"/>
          <a:ext cx="430744" cy="5038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a:off x="5085125" y="267933"/>
        <a:ext cx="301521" cy="302333"/>
      </dsp:txXfrm>
    </dsp:sp>
    <dsp:sp modelId="{F7FCE421-6C9B-40CF-AC71-0B406EC91738}">
      <dsp:nvSpPr>
        <dsp:cNvPr id="0" name=""/>
        <dsp:cNvSpPr/>
      </dsp:nvSpPr>
      <dsp:spPr>
        <a:xfrm>
          <a:off x="5694669" y="0"/>
          <a:ext cx="2680470" cy="8382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METAS:</a:t>
          </a:r>
        </a:p>
        <a:p>
          <a:pPr lvl="0" algn="ctr" defTabSz="533400">
            <a:lnSpc>
              <a:spcPct val="90000"/>
            </a:lnSpc>
            <a:spcBef>
              <a:spcPct val="0"/>
            </a:spcBef>
            <a:spcAft>
              <a:spcPct val="35000"/>
            </a:spcAft>
          </a:pPr>
          <a:r>
            <a:rPr lang="es-EC" sz="1200" kern="1200">
              <a:latin typeface="Arial" pitchFamily="34" charset="0"/>
              <a:cs typeface="Arial" pitchFamily="34" charset="0"/>
            </a:rPr>
            <a:t>Disminuir el 95% de la exposición a gases de vehículos, solventes en toda la E.S.E.E. en 3 meses</a:t>
          </a:r>
        </a:p>
      </dsp:txBody>
      <dsp:txXfrm>
        <a:off x="5719219" y="24550"/>
        <a:ext cx="2631370" cy="789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7E661-A8F0-49B0-AAC3-FA70E930DEE8}">
      <dsp:nvSpPr>
        <dsp:cNvPr id="0" name=""/>
        <dsp:cNvSpPr/>
      </dsp:nvSpPr>
      <dsp:spPr>
        <a:xfrm>
          <a:off x="1950720" y="0"/>
          <a:ext cx="975359" cy="670559"/>
        </a:xfrm>
        <a:prstGeom prst="trapezoid">
          <a:avLst>
            <a:gd name="adj" fmla="val 72727"/>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b="1" kern="1200">
              <a:latin typeface="Arial" pitchFamily="34" charset="0"/>
              <a:cs typeface="Arial" pitchFamily="34" charset="0"/>
            </a:rPr>
            <a:t>POLÍTICA</a:t>
          </a:r>
        </a:p>
      </dsp:txBody>
      <dsp:txXfrm>
        <a:off x="1950720" y="0"/>
        <a:ext cx="975359" cy="670559"/>
      </dsp:txXfrm>
    </dsp:sp>
    <dsp:sp modelId="{86F0754A-18CE-4DB2-8562-FDACCFF4CD7D}">
      <dsp:nvSpPr>
        <dsp:cNvPr id="0" name=""/>
        <dsp:cNvSpPr/>
      </dsp:nvSpPr>
      <dsp:spPr>
        <a:xfrm>
          <a:off x="1463040" y="670559"/>
          <a:ext cx="1950719" cy="670559"/>
        </a:xfrm>
        <a:prstGeom prst="trapezoid">
          <a:avLst>
            <a:gd name="adj" fmla="val 72727"/>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b="1" kern="1200">
              <a:latin typeface="Arial" pitchFamily="34" charset="0"/>
              <a:cs typeface="Arial" pitchFamily="34" charset="0"/>
            </a:rPr>
            <a:t>PLANIFICACIÓN</a:t>
          </a:r>
        </a:p>
      </dsp:txBody>
      <dsp:txXfrm>
        <a:off x="1804416" y="670559"/>
        <a:ext cx="1267968" cy="670559"/>
      </dsp:txXfrm>
    </dsp:sp>
    <dsp:sp modelId="{343BD417-B217-4D14-A425-6458703889BF}">
      <dsp:nvSpPr>
        <dsp:cNvPr id="0" name=""/>
        <dsp:cNvSpPr/>
      </dsp:nvSpPr>
      <dsp:spPr>
        <a:xfrm>
          <a:off x="975360" y="1341119"/>
          <a:ext cx="2926079" cy="670559"/>
        </a:xfrm>
        <a:prstGeom prst="trapezoid">
          <a:avLst>
            <a:gd name="adj" fmla="val 72727"/>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b="1" kern="1200">
              <a:latin typeface="Arial" pitchFamily="34" charset="0"/>
              <a:cs typeface="Arial" pitchFamily="34" charset="0"/>
            </a:rPr>
            <a:t>IMPLEMENTACIÓN Y OPERACIÓN</a:t>
          </a:r>
        </a:p>
      </dsp:txBody>
      <dsp:txXfrm>
        <a:off x="1487424" y="1341119"/>
        <a:ext cx="1901952" cy="670559"/>
      </dsp:txXfrm>
    </dsp:sp>
    <dsp:sp modelId="{2272A7FE-462F-417A-B627-F0A87D1B5787}">
      <dsp:nvSpPr>
        <dsp:cNvPr id="0" name=""/>
        <dsp:cNvSpPr/>
      </dsp:nvSpPr>
      <dsp:spPr>
        <a:xfrm>
          <a:off x="487680" y="2011680"/>
          <a:ext cx="3901439" cy="670559"/>
        </a:xfrm>
        <a:prstGeom prst="trapezoid">
          <a:avLst>
            <a:gd name="adj" fmla="val 72727"/>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b="1" kern="1200">
              <a:latin typeface="Arial" pitchFamily="34" charset="0"/>
              <a:cs typeface="Arial" pitchFamily="34" charset="0"/>
            </a:rPr>
            <a:t>ACCIÓN CORRECTIVA</a:t>
          </a:r>
        </a:p>
      </dsp:txBody>
      <dsp:txXfrm>
        <a:off x="1170432" y="2011680"/>
        <a:ext cx="2535936" cy="670559"/>
      </dsp:txXfrm>
    </dsp:sp>
    <dsp:sp modelId="{32B2106F-3AAC-47CE-BA1F-9D4937C060E8}">
      <dsp:nvSpPr>
        <dsp:cNvPr id="0" name=""/>
        <dsp:cNvSpPr/>
      </dsp:nvSpPr>
      <dsp:spPr>
        <a:xfrm>
          <a:off x="0" y="2682239"/>
          <a:ext cx="4876799" cy="670559"/>
        </a:xfrm>
        <a:prstGeom prst="trapezoid">
          <a:avLst>
            <a:gd name="adj" fmla="val 72727"/>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b="1" kern="1200">
              <a:latin typeface="Arial" pitchFamily="34" charset="0"/>
              <a:cs typeface="Arial" pitchFamily="34" charset="0"/>
            </a:rPr>
            <a:t>REVISIÓN DEL SISTEMA</a:t>
          </a:r>
        </a:p>
      </dsp:txBody>
      <dsp:txXfrm>
        <a:off x="853440" y="2682239"/>
        <a:ext cx="3169919" cy="67055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A6870-8F06-40FB-8104-B74EFA5214A8}">
      <dsp:nvSpPr>
        <dsp:cNvPr id="0" name=""/>
        <dsp:cNvSpPr/>
      </dsp:nvSpPr>
      <dsp:spPr>
        <a:xfrm>
          <a:off x="7998" y="0"/>
          <a:ext cx="1986844" cy="8382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POLÍTICA:</a:t>
          </a:r>
        </a:p>
        <a:p>
          <a:pPr lvl="0" algn="ctr" defTabSz="533400">
            <a:lnSpc>
              <a:spcPct val="90000"/>
            </a:lnSpc>
            <a:spcBef>
              <a:spcPct val="0"/>
            </a:spcBef>
            <a:spcAft>
              <a:spcPct val="35000"/>
            </a:spcAft>
          </a:pPr>
          <a:r>
            <a:rPr lang="es-EC" sz="1200" kern="1200">
              <a:latin typeface="Arial" pitchFamily="34" charset="0"/>
              <a:cs typeface="Arial" pitchFamily="34" charset="0"/>
            </a:rPr>
            <a:t>Reducir los Riesgos Químicos</a:t>
          </a:r>
        </a:p>
      </dsp:txBody>
      <dsp:txXfrm>
        <a:off x="32548" y="24550"/>
        <a:ext cx="1937744" cy="789100"/>
      </dsp:txXfrm>
    </dsp:sp>
    <dsp:sp modelId="{ECE9A1B8-915C-41DA-A8F3-AE220FB2006C}">
      <dsp:nvSpPr>
        <dsp:cNvPr id="0" name=""/>
        <dsp:cNvSpPr/>
      </dsp:nvSpPr>
      <dsp:spPr>
        <a:xfrm>
          <a:off x="2193526" y="172731"/>
          <a:ext cx="421210" cy="4927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a:off x="2193526" y="271278"/>
        <a:ext cx="294847" cy="295643"/>
      </dsp:txXfrm>
    </dsp:sp>
    <dsp:sp modelId="{9874B3DA-1530-4B89-8274-2249170DEC01}">
      <dsp:nvSpPr>
        <dsp:cNvPr id="0" name=""/>
        <dsp:cNvSpPr/>
      </dsp:nvSpPr>
      <dsp:spPr>
        <a:xfrm>
          <a:off x="2789580" y="0"/>
          <a:ext cx="1986844" cy="8382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OBJETIVO:</a:t>
          </a:r>
        </a:p>
        <a:p>
          <a:pPr lvl="0" algn="ctr" defTabSz="533400">
            <a:lnSpc>
              <a:spcPct val="90000"/>
            </a:lnSpc>
            <a:spcBef>
              <a:spcPct val="0"/>
            </a:spcBef>
            <a:spcAft>
              <a:spcPct val="35000"/>
            </a:spcAft>
          </a:pPr>
          <a:r>
            <a:rPr lang="es-EC" sz="1200" kern="1200">
              <a:latin typeface="Arial" pitchFamily="34" charset="0"/>
              <a:cs typeface="Arial" pitchFamily="34" charset="0"/>
            </a:rPr>
            <a:t>Disminuir la exposición a humos de sueldas</a:t>
          </a:r>
        </a:p>
      </dsp:txBody>
      <dsp:txXfrm>
        <a:off x="2814130" y="24550"/>
        <a:ext cx="1937744" cy="789100"/>
      </dsp:txXfrm>
    </dsp:sp>
    <dsp:sp modelId="{8FC67C3E-4B78-4428-8FFB-D2CDB3E5349B}">
      <dsp:nvSpPr>
        <dsp:cNvPr id="0" name=""/>
        <dsp:cNvSpPr/>
      </dsp:nvSpPr>
      <dsp:spPr>
        <a:xfrm>
          <a:off x="4975108" y="172731"/>
          <a:ext cx="421210" cy="4927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a:off x="4975108" y="271278"/>
        <a:ext cx="294847" cy="295643"/>
      </dsp:txXfrm>
    </dsp:sp>
    <dsp:sp modelId="{F7FCE421-6C9B-40CF-AC71-0B406EC91738}">
      <dsp:nvSpPr>
        <dsp:cNvPr id="0" name=""/>
        <dsp:cNvSpPr/>
      </dsp:nvSpPr>
      <dsp:spPr>
        <a:xfrm>
          <a:off x="5571162" y="0"/>
          <a:ext cx="2801569" cy="8382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METAS:</a:t>
          </a:r>
        </a:p>
        <a:p>
          <a:pPr lvl="0" algn="ctr" defTabSz="533400">
            <a:lnSpc>
              <a:spcPct val="90000"/>
            </a:lnSpc>
            <a:spcBef>
              <a:spcPct val="0"/>
            </a:spcBef>
            <a:spcAft>
              <a:spcPct val="35000"/>
            </a:spcAft>
          </a:pPr>
          <a:r>
            <a:rPr lang="es-EC" sz="1200" kern="1200">
              <a:latin typeface="Arial" pitchFamily="34" charset="0"/>
              <a:cs typeface="Arial" pitchFamily="34" charset="0"/>
            </a:rPr>
            <a:t>Disminuir el 95% de la exposición a humos de sueldas en el Aula Taller de Mecánica en 3 meses</a:t>
          </a:r>
        </a:p>
      </dsp:txBody>
      <dsp:txXfrm>
        <a:off x="5595712" y="24550"/>
        <a:ext cx="2752469" cy="7891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A6870-8F06-40FB-8104-B74EFA5214A8}">
      <dsp:nvSpPr>
        <dsp:cNvPr id="0" name=""/>
        <dsp:cNvSpPr/>
      </dsp:nvSpPr>
      <dsp:spPr>
        <a:xfrm>
          <a:off x="2" y="0"/>
          <a:ext cx="2111551" cy="8382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POLÍTICA:</a:t>
          </a:r>
        </a:p>
        <a:p>
          <a:pPr lvl="0" algn="ctr" defTabSz="533400">
            <a:lnSpc>
              <a:spcPct val="90000"/>
            </a:lnSpc>
            <a:spcBef>
              <a:spcPct val="0"/>
            </a:spcBef>
            <a:spcAft>
              <a:spcPct val="35000"/>
            </a:spcAft>
          </a:pPr>
          <a:r>
            <a:rPr lang="es-EC" sz="1200" kern="1200">
              <a:latin typeface="Arial" pitchFamily="34" charset="0"/>
              <a:cs typeface="Arial" pitchFamily="34" charset="0"/>
            </a:rPr>
            <a:t>Reducir los Riesgos Químicos</a:t>
          </a:r>
        </a:p>
      </dsp:txBody>
      <dsp:txXfrm>
        <a:off x="24552" y="24550"/>
        <a:ext cx="2062451" cy="789100"/>
      </dsp:txXfrm>
    </dsp:sp>
    <dsp:sp modelId="{ECE9A1B8-915C-41DA-A8F3-AE220FB2006C}">
      <dsp:nvSpPr>
        <dsp:cNvPr id="0" name=""/>
        <dsp:cNvSpPr/>
      </dsp:nvSpPr>
      <dsp:spPr>
        <a:xfrm>
          <a:off x="2322708" y="157267"/>
          <a:ext cx="447648" cy="5236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C" sz="2200" kern="1200"/>
        </a:p>
      </dsp:txBody>
      <dsp:txXfrm>
        <a:off x="2322708" y="262000"/>
        <a:ext cx="313354" cy="314198"/>
      </dsp:txXfrm>
    </dsp:sp>
    <dsp:sp modelId="{9874B3DA-1530-4B89-8274-2249170DEC01}">
      <dsp:nvSpPr>
        <dsp:cNvPr id="0" name=""/>
        <dsp:cNvSpPr/>
      </dsp:nvSpPr>
      <dsp:spPr>
        <a:xfrm>
          <a:off x="2956173" y="0"/>
          <a:ext cx="2111551" cy="8382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OBJETIVO:</a:t>
          </a:r>
        </a:p>
        <a:p>
          <a:pPr lvl="0" algn="ctr" defTabSz="533400">
            <a:lnSpc>
              <a:spcPct val="90000"/>
            </a:lnSpc>
            <a:spcBef>
              <a:spcPct val="0"/>
            </a:spcBef>
            <a:spcAft>
              <a:spcPct val="35000"/>
            </a:spcAft>
          </a:pPr>
          <a:r>
            <a:rPr lang="es-EC" sz="1200" kern="1200">
              <a:latin typeface="Arial" pitchFamily="34" charset="0"/>
              <a:cs typeface="Arial" pitchFamily="34" charset="0"/>
            </a:rPr>
            <a:t>Disminuir la exposión a polvos</a:t>
          </a:r>
        </a:p>
      </dsp:txBody>
      <dsp:txXfrm>
        <a:off x="2980723" y="24550"/>
        <a:ext cx="2062451" cy="789100"/>
      </dsp:txXfrm>
    </dsp:sp>
    <dsp:sp modelId="{8FC67C3E-4B78-4428-8FFB-D2CDB3E5349B}">
      <dsp:nvSpPr>
        <dsp:cNvPr id="0" name=""/>
        <dsp:cNvSpPr/>
      </dsp:nvSpPr>
      <dsp:spPr>
        <a:xfrm>
          <a:off x="5278880" y="157267"/>
          <a:ext cx="447648" cy="5236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C" sz="2200" kern="1200"/>
        </a:p>
      </dsp:txBody>
      <dsp:txXfrm>
        <a:off x="5278880" y="262000"/>
        <a:ext cx="313354" cy="314198"/>
      </dsp:txXfrm>
    </dsp:sp>
    <dsp:sp modelId="{F7FCE421-6C9B-40CF-AC71-0B406EC91738}">
      <dsp:nvSpPr>
        <dsp:cNvPr id="0" name=""/>
        <dsp:cNvSpPr/>
      </dsp:nvSpPr>
      <dsp:spPr>
        <a:xfrm>
          <a:off x="5912345" y="0"/>
          <a:ext cx="2468382" cy="8382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METAS:</a:t>
          </a:r>
        </a:p>
        <a:p>
          <a:pPr lvl="0" algn="ctr" defTabSz="533400">
            <a:lnSpc>
              <a:spcPct val="90000"/>
            </a:lnSpc>
            <a:spcBef>
              <a:spcPct val="0"/>
            </a:spcBef>
            <a:spcAft>
              <a:spcPct val="35000"/>
            </a:spcAft>
          </a:pPr>
          <a:r>
            <a:rPr lang="es-EC" sz="1200" kern="1200">
              <a:latin typeface="Arial" pitchFamily="34" charset="0"/>
              <a:cs typeface="Arial" pitchFamily="34" charset="0"/>
            </a:rPr>
            <a:t>Disminuir el 90% de la exposión a polvos en Áreas Sociales en 3 meses</a:t>
          </a:r>
        </a:p>
      </dsp:txBody>
      <dsp:txXfrm>
        <a:off x="5936895" y="24550"/>
        <a:ext cx="2419282" cy="7891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A6870-8F06-40FB-8104-B74EFA5214A8}">
      <dsp:nvSpPr>
        <dsp:cNvPr id="0" name=""/>
        <dsp:cNvSpPr/>
      </dsp:nvSpPr>
      <dsp:spPr>
        <a:xfrm>
          <a:off x="4931" y="0"/>
          <a:ext cx="2087320" cy="79883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POLÍTICA:</a:t>
          </a:r>
        </a:p>
        <a:p>
          <a:pPr lvl="0" algn="ctr" defTabSz="533400">
            <a:lnSpc>
              <a:spcPct val="90000"/>
            </a:lnSpc>
            <a:spcBef>
              <a:spcPct val="0"/>
            </a:spcBef>
            <a:spcAft>
              <a:spcPct val="35000"/>
            </a:spcAft>
          </a:pPr>
          <a:r>
            <a:rPr lang="es-EC" sz="1200" kern="1200">
              <a:latin typeface="Arial" pitchFamily="34" charset="0"/>
              <a:cs typeface="Arial" pitchFamily="34" charset="0"/>
            </a:rPr>
            <a:t>Reducir los Riesgos Ergonómicos</a:t>
          </a:r>
        </a:p>
      </dsp:txBody>
      <dsp:txXfrm>
        <a:off x="28328" y="23397"/>
        <a:ext cx="2040526" cy="752036"/>
      </dsp:txXfrm>
    </dsp:sp>
    <dsp:sp modelId="{ECE9A1B8-915C-41DA-A8F3-AE220FB2006C}">
      <dsp:nvSpPr>
        <dsp:cNvPr id="0" name=""/>
        <dsp:cNvSpPr/>
      </dsp:nvSpPr>
      <dsp:spPr>
        <a:xfrm>
          <a:off x="2300983" y="140587"/>
          <a:ext cx="442511" cy="5176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C" sz="2200" kern="1200"/>
        </a:p>
      </dsp:txBody>
      <dsp:txXfrm>
        <a:off x="2300983" y="244118"/>
        <a:ext cx="309758" cy="310593"/>
      </dsp:txXfrm>
    </dsp:sp>
    <dsp:sp modelId="{9874B3DA-1530-4B89-8274-2249170DEC01}">
      <dsp:nvSpPr>
        <dsp:cNvPr id="0" name=""/>
        <dsp:cNvSpPr/>
      </dsp:nvSpPr>
      <dsp:spPr>
        <a:xfrm>
          <a:off x="2927179" y="0"/>
          <a:ext cx="2087320" cy="79883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OBJETIVO:</a:t>
          </a:r>
        </a:p>
        <a:p>
          <a:pPr lvl="0" algn="ctr" defTabSz="533400">
            <a:lnSpc>
              <a:spcPct val="90000"/>
            </a:lnSpc>
            <a:spcBef>
              <a:spcPct val="0"/>
            </a:spcBef>
            <a:spcAft>
              <a:spcPct val="35000"/>
            </a:spcAft>
          </a:pPr>
          <a:r>
            <a:rPr lang="es-EC" sz="1200" kern="1200">
              <a:latin typeface="Arial" pitchFamily="34" charset="0"/>
              <a:cs typeface="Arial" pitchFamily="34" charset="0"/>
            </a:rPr>
            <a:t>Mojarar las posturas de trabajo</a:t>
          </a:r>
        </a:p>
      </dsp:txBody>
      <dsp:txXfrm>
        <a:off x="2950576" y="23397"/>
        <a:ext cx="2040526" cy="752036"/>
      </dsp:txXfrm>
    </dsp:sp>
    <dsp:sp modelId="{8FC67C3E-4B78-4428-8FFB-D2CDB3E5349B}">
      <dsp:nvSpPr>
        <dsp:cNvPr id="0" name=""/>
        <dsp:cNvSpPr/>
      </dsp:nvSpPr>
      <dsp:spPr>
        <a:xfrm>
          <a:off x="5223232" y="140587"/>
          <a:ext cx="442511" cy="5176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C" sz="2200" kern="1200"/>
        </a:p>
      </dsp:txBody>
      <dsp:txXfrm>
        <a:off x="5223232" y="244118"/>
        <a:ext cx="309758" cy="310593"/>
      </dsp:txXfrm>
    </dsp:sp>
    <dsp:sp modelId="{F7FCE421-6C9B-40CF-AC71-0B406EC91738}">
      <dsp:nvSpPr>
        <dsp:cNvPr id="0" name=""/>
        <dsp:cNvSpPr/>
      </dsp:nvSpPr>
      <dsp:spPr>
        <a:xfrm>
          <a:off x="5849428" y="0"/>
          <a:ext cx="2527640" cy="79883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METAS:</a:t>
          </a:r>
        </a:p>
        <a:p>
          <a:pPr lvl="0" algn="ctr" defTabSz="533400">
            <a:lnSpc>
              <a:spcPct val="90000"/>
            </a:lnSpc>
            <a:spcBef>
              <a:spcPct val="0"/>
            </a:spcBef>
            <a:spcAft>
              <a:spcPct val="35000"/>
            </a:spcAft>
          </a:pPr>
          <a:r>
            <a:rPr lang="es-EC" sz="1200" kern="1200">
              <a:latin typeface="Arial" pitchFamily="34" charset="0"/>
              <a:cs typeface="Arial" pitchFamily="34" charset="0"/>
            </a:rPr>
            <a:t>Mojarar las posturas de trabajo de todo el personal de la E.S.E.E en 3 meses</a:t>
          </a:r>
        </a:p>
      </dsp:txBody>
      <dsp:txXfrm>
        <a:off x="5872825" y="23397"/>
        <a:ext cx="2480846" cy="75203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A6870-8F06-40FB-8104-B74EFA5214A8}">
      <dsp:nvSpPr>
        <dsp:cNvPr id="0" name=""/>
        <dsp:cNvSpPr/>
      </dsp:nvSpPr>
      <dsp:spPr>
        <a:xfrm>
          <a:off x="4705" y="0"/>
          <a:ext cx="2003500" cy="695325"/>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POLÍTICA:</a:t>
          </a:r>
        </a:p>
        <a:p>
          <a:pPr lvl="0" algn="ctr" defTabSz="533400">
            <a:lnSpc>
              <a:spcPct val="90000"/>
            </a:lnSpc>
            <a:spcBef>
              <a:spcPct val="0"/>
            </a:spcBef>
            <a:spcAft>
              <a:spcPct val="35000"/>
            </a:spcAft>
          </a:pPr>
          <a:r>
            <a:rPr lang="es-EC" sz="1200" kern="1200">
              <a:latin typeface="Arial" pitchFamily="34" charset="0"/>
              <a:cs typeface="Arial" pitchFamily="34" charset="0"/>
            </a:rPr>
            <a:t>Reducir los Riesgos Ergonómicos</a:t>
          </a:r>
        </a:p>
      </dsp:txBody>
      <dsp:txXfrm>
        <a:off x="25070" y="20365"/>
        <a:ext cx="1962770" cy="654595"/>
      </dsp:txXfrm>
    </dsp:sp>
    <dsp:sp modelId="{ECE9A1B8-915C-41DA-A8F3-AE220FB2006C}">
      <dsp:nvSpPr>
        <dsp:cNvPr id="0" name=""/>
        <dsp:cNvSpPr/>
      </dsp:nvSpPr>
      <dsp:spPr>
        <a:xfrm>
          <a:off x="2208556" y="99228"/>
          <a:ext cx="424742" cy="4968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a:off x="2208556" y="198602"/>
        <a:ext cx="297319" cy="298120"/>
      </dsp:txXfrm>
    </dsp:sp>
    <dsp:sp modelId="{9874B3DA-1530-4B89-8274-2249170DEC01}">
      <dsp:nvSpPr>
        <dsp:cNvPr id="0" name=""/>
        <dsp:cNvSpPr/>
      </dsp:nvSpPr>
      <dsp:spPr>
        <a:xfrm>
          <a:off x="2809606" y="0"/>
          <a:ext cx="2003500" cy="695325"/>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cs typeface="Arial" pitchFamily="34" charset="0"/>
            </a:rPr>
            <a:t>OBJETIVO:</a:t>
          </a:r>
        </a:p>
        <a:p>
          <a:pPr lvl="0" algn="ctr" defTabSz="533400">
            <a:lnSpc>
              <a:spcPct val="90000"/>
            </a:lnSpc>
            <a:spcBef>
              <a:spcPct val="0"/>
            </a:spcBef>
            <a:spcAft>
              <a:spcPct val="35000"/>
            </a:spcAft>
          </a:pPr>
          <a:r>
            <a:rPr lang="es-EC" sz="1200" kern="1200" dirty="0">
              <a:latin typeface="Arial" pitchFamily="34" charset="0"/>
              <a:cs typeface="Arial" pitchFamily="34" charset="0"/>
            </a:rPr>
            <a:t>Disminuir los periodos en asientos</a:t>
          </a:r>
        </a:p>
      </dsp:txBody>
      <dsp:txXfrm>
        <a:off x="2829971" y="20365"/>
        <a:ext cx="1962770" cy="654595"/>
      </dsp:txXfrm>
    </dsp:sp>
    <dsp:sp modelId="{8FC67C3E-4B78-4428-8FFB-D2CDB3E5349B}">
      <dsp:nvSpPr>
        <dsp:cNvPr id="0" name=""/>
        <dsp:cNvSpPr/>
      </dsp:nvSpPr>
      <dsp:spPr>
        <a:xfrm>
          <a:off x="5013457" y="99228"/>
          <a:ext cx="424742" cy="4968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a:off x="5013457" y="198602"/>
        <a:ext cx="297319" cy="298120"/>
      </dsp:txXfrm>
    </dsp:sp>
    <dsp:sp modelId="{F7FCE421-6C9B-40CF-AC71-0B406EC91738}">
      <dsp:nvSpPr>
        <dsp:cNvPr id="0" name=""/>
        <dsp:cNvSpPr/>
      </dsp:nvSpPr>
      <dsp:spPr>
        <a:xfrm>
          <a:off x="5614507" y="0"/>
          <a:ext cx="2762787" cy="695325"/>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METAS:</a:t>
          </a:r>
        </a:p>
        <a:p>
          <a:pPr lvl="0" algn="ctr" defTabSz="533400">
            <a:lnSpc>
              <a:spcPct val="90000"/>
            </a:lnSpc>
            <a:spcBef>
              <a:spcPct val="0"/>
            </a:spcBef>
            <a:spcAft>
              <a:spcPct val="35000"/>
            </a:spcAft>
          </a:pPr>
          <a:r>
            <a:rPr lang="es-EC" sz="1200" kern="1200">
              <a:latin typeface="Arial" pitchFamily="34" charset="0"/>
              <a:cs typeface="Arial" pitchFamily="34" charset="0"/>
            </a:rPr>
            <a:t>Disminuir los periodos que el personal de la E.S.E.E pasa sentado en 3 meses</a:t>
          </a:r>
        </a:p>
      </dsp:txBody>
      <dsp:txXfrm>
        <a:off x="5634872" y="20365"/>
        <a:ext cx="2722057" cy="65459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A6870-8F06-40FB-8104-B74EFA5214A8}">
      <dsp:nvSpPr>
        <dsp:cNvPr id="0" name=""/>
        <dsp:cNvSpPr/>
      </dsp:nvSpPr>
      <dsp:spPr>
        <a:xfrm>
          <a:off x="2169" y="0"/>
          <a:ext cx="2127045" cy="8382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POLÍTICA:</a:t>
          </a:r>
        </a:p>
        <a:p>
          <a:pPr lvl="0" algn="ctr" defTabSz="533400">
            <a:lnSpc>
              <a:spcPct val="90000"/>
            </a:lnSpc>
            <a:spcBef>
              <a:spcPct val="0"/>
            </a:spcBef>
            <a:spcAft>
              <a:spcPct val="35000"/>
            </a:spcAft>
          </a:pPr>
          <a:r>
            <a:rPr lang="es-EC" sz="1200" kern="1200">
              <a:latin typeface="Arial" pitchFamily="34" charset="0"/>
              <a:cs typeface="Arial" pitchFamily="34" charset="0"/>
            </a:rPr>
            <a:t>Reducir los Riesgos Ergonómicos</a:t>
          </a:r>
        </a:p>
      </dsp:txBody>
      <dsp:txXfrm>
        <a:off x="26719" y="24550"/>
        <a:ext cx="2077945" cy="789100"/>
      </dsp:txXfrm>
    </dsp:sp>
    <dsp:sp modelId="{ECE9A1B8-915C-41DA-A8F3-AE220FB2006C}">
      <dsp:nvSpPr>
        <dsp:cNvPr id="0" name=""/>
        <dsp:cNvSpPr/>
      </dsp:nvSpPr>
      <dsp:spPr>
        <a:xfrm>
          <a:off x="2341920" y="155346"/>
          <a:ext cx="450933" cy="5275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C" sz="2200" kern="1200"/>
        </a:p>
      </dsp:txBody>
      <dsp:txXfrm>
        <a:off x="2341920" y="260847"/>
        <a:ext cx="315653" cy="316505"/>
      </dsp:txXfrm>
    </dsp:sp>
    <dsp:sp modelId="{9874B3DA-1530-4B89-8274-2249170DEC01}">
      <dsp:nvSpPr>
        <dsp:cNvPr id="0" name=""/>
        <dsp:cNvSpPr/>
      </dsp:nvSpPr>
      <dsp:spPr>
        <a:xfrm>
          <a:off x="2980034" y="0"/>
          <a:ext cx="2127045" cy="8382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cs typeface="Arial" pitchFamily="34" charset="0"/>
            </a:rPr>
            <a:t>OBJETIVO:</a:t>
          </a:r>
        </a:p>
        <a:p>
          <a:pPr lvl="0" algn="ctr" defTabSz="533400">
            <a:lnSpc>
              <a:spcPct val="90000"/>
            </a:lnSpc>
            <a:spcBef>
              <a:spcPct val="0"/>
            </a:spcBef>
            <a:spcAft>
              <a:spcPct val="35000"/>
            </a:spcAft>
          </a:pPr>
          <a:r>
            <a:rPr lang="es-EC" sz="1200" kern="1200" dirty="0">
              <a:latin typeface="Arial" pitchFamily="34" charset="0"/>
              <a:cs typeface="Arial" pitchFamily="34" charset="0"/>
            </a:rPr>
            <a:t>Mejorar el espacio para el libre movimiento corporal </a:t>
          </a:r>
        </a:p>
      </dsp:txBody>
      <dsp:txXfrm>
        <a:off x="3004584" y="24550"/>
        <a:ext cx="2077945" cy="789100"/>
      </dsp:txXfrm>
    </dsp:sp>
    <dsp:sp modelId="{8FC67C3E-4B78-4428-8FFB-D2CDB3E5349B}">
      <dsp:nvSpPr>
        <dsp:cNvPr id="0" name=""/>
        <dsp:cNvSpPr/>
      </dsp:nvSpPr>
      <dsp:spPr>
        <a:xfrm>
          <a:off x="5319784" y="155346"/>
          <a:ext cx="450933" cy="5275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C" sz="2200" kern="1200"/>
        </a:p>
      </dsp:txBody>
      <dsp:txXfrm>
        <a:off x="5319784" y="260847"/>
        <a:ext cx="315653" cy="316505"/>
      </dsp:txXfrm>
    </dsp:sp>
    <dsp:sp modelId="{F7FCE421-6C9B-40CF-AC71-0B406EC91738}">
      <dsp:nvSpPr>
        <dsp:cNvPr id="0" name=""/>
        <dsp:cNvSpPr/>
      </dsp:nvSpPr>
      <dsp:spPr>
        <a:xfrm>
          <a:off x="5957898" y="0"/>
          <a:ext cx="2433361" cy="8382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METAS:</a:t>
          </a:r>
        </a:p>
        <a:p>
          <a:pPr lvl="0" algn="ctr" defTabSz="533400">
            <a:lnSpc>
              <a:spcPct val="90000"/>
            </a:lnSpc>
            <a:spcBef>
              <a:spcPct val="0"/>
            </a:spcBef>
            <a:spcAft>
              <a:spcPct val="35000"/>
            </a:spcAft>
          </a:pPr>
          <a:r>
            <a:rPr lang="es-EC" sz="1200" kern="1200">
              <a:latin typeface="Arial" pitchFamily="34" charset="0"/>
              <a:cs typeface="Arial" pitchFamily="34" charset="0"/>
            </a:rPr>
            <a:t>Mejorar el espacio para el libre movimiento corporal en Aulas en 2 años</a:t>
          </a:r>
        </a:p>
      </dsp:txBody>
      <dsp:txXfrm>
        <a:off x="5982448" y="24550"/>
        <a:ext cx="2384261" cy="7891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A6870-8F06-40FB-8104-B74EFA5214A8}">
      <dsp:nvSpPr>
        <dsp:cNvPr id="0" name=""/>
        <dsp:cNvSpPr/>
      </dsp:nvSpPr>
      <dsp:spPr>
        <a:xfrm>
          <a:off x="7354" y="0"/>
          <a:ext cx="2198242" cy="6858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POLÍTICA:</a:t>
          </a:r>
        </a:p>
        <a:p>
          <a:pPr lvl="0" algn="ctr" defTabSz="533400">
            <a:lnSpc>
              <a:spcPct val="90000"/>
            </a:lnSpc>
            <a:spcBef>
              <a:spcPct val="0"/>
            </a:spcBef>
            <a:spcAft>
              <a:spcPct val="35000"/>
            </a:spcAft>
          </a:pPr>
          <a:r>
            <a:rPr lang="es-EC" sz="1200" kern="1200">
              <a:latin typeface="Arial" pitchFamily="34" charset="0"/>
              <a:cs typeface="Arial" pitchFamily="34" charset="0"/>
            </a:rPr>
            <a:t>Reducir los Riesgos Ergonómicos</a:t>
          </a:r>
        </a:p>
      </dsp:txBody>
      <dsp:txXfrm>
        <a:off x="27440" y="20086"/>
        <a:ext cx="2158070" cy="645628"/>
      </dsp:txXfrm>
    </dsp:sp>
    <dsp:sp modelId="{ECE9A1B8-915C-41DA-A8F3-AE220FB2006C}">
      <dsp:nvSpPr>
        <dsp:cNvPr id="0" name=""/>
        <dsp:cNvSpPr/>
      </dsp:nvSpPr>
      <dsp:spPr>
        <a:xfrm>
          <a:off x="2425421" y="70317"/>
          <a:ext cx="466027" cy="5451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a:off x="2425421" y="179350"/>
        <a:ext cx="326219" cy="327098"/>
      </dsp:txXfrm>
    </dsp:sp>
    <dsp:sp modelId="{9874B3DA-1530-4B89-8274-2249170DEC01}">
      <dsp:nvSpPr>
        <dsp:cNvPr id="0" name=""/>
        <dsp:cNvSpPr/>
      </dsp:nvSpPr>
      <dsp:spPr>
        <a:xfrm>
          <a:off x="3084893" y="0"/>
          <a:ext cx="2198242" cy="6858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cs typeface="Arial" pitchFamily="34" charset="0"/>
            </a:rPr>
            <a:t>OBJETIVO:</a:t>
          </a:r>
        </a:p>
        <a:p>
          <a:pPr lvl="0" algn="ctr" defTabSz="533400">
            <a:lnSpc>
              <a:spcPct val="90000"/>
            </a:lnSpc>
            <a:spcBef>
              <a:spcPct val="0"/>
            </a:spcBef>
            <a:spcAft>
              <a:spcPct val="35000"/>
            </a:spcAft>
          </a:pPr>
          <a:r>
            <a:rPr lang="es-EC" sz="1200" kern="1200" dirty="0">
              <a:latin typeface="Arial" pitchFamily="34" charset="0"/>
              <a:cs typeface="Arial" pitchFamily="34" charset="0"/>
            </a:rPr>
            <a:t>Disminuir los períodos de pie</a:t>
          </a:r>
        </a:p>
      </dsp:txBody>
      <dsp:txXfrm>
        <a:off x="3104979" y="20086"/>
        <a:ext cx="2158070" cy="645628"/>
      </dsp:txXfrm>
    </dsp:sp>
    <dsp:sp modelId="{8FC67C3E-4B78-4428-8FFB-D2CDB3E5349B}">
      <dsp:nvSpPr>
        <dsp:cNvPr id="0" name=""/>
        <dsp:cNvSpPr/>
      </dsp:nvSpPr>
      <dsp:spPr>
        <a:xfrm>
          <a:off x="5502960" y="70317"/>
          <a:ext cx="466027" cy="5451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a:off x="5502960" y="179350"/>
        <a:ext cx="326219" cy="327098"/>
      </dsp:txXfrm>
    </dsp:sp>
    <dsp:sp modelId="{F7FCE421-6C9B-40CF-AC71-0B406EC91738}">
      <dsp:nvSpPr>
        <dsp:cNvPr id="0" name=""/>
        <dsp:cNvSpPr/>
      </dsp:nvSpPr>
      <dsp:spPr>
        <a:xfrm>
          <a:off x="6162433" y="0"/>
          <a:ext cx="2198242" cy="6858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METAS:</a:t>
          </a:r>
        </a:p>
        <a:p>
          <a:pPr lvl="0" algn="ctr" defTabSz="533400">
            <a:lnSpc>
              <a:spcPct val="90000"/>
            </a:lnSpc>
            <a:spcBef>
              <a:spcPct val="0"/>
            </a:spcBef>
            <a:spcAft>
              <a:spcPct val="35000"/>
            </a:spcAft>
          </a:pPr>
          <a:r>
            <a:rPr lang="es-EC" sz="1200" kern="1200">
              <a:latin typeface="Arial" pitchFamily="34" charset="0"/>
              <a:cs typeface="Arial" pitchFamily="34" charset="0"/>
            </a:rPr>
            <a:t>Disminuir los períodos de pie en la Cocina en 3 meses</a:t>
          </a:r>
        </a:p>
      </dsp:txBody>
      <dsp:txXfrm>
        <a:off x="6182519" y="20086"/>
        <a:ext cx="2158070" cy="64562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A6870-8F06-40FB-8104-B74EFA5214A8}">
      <dsp:nvSpPr>
        <dsp:cNvPr id="0" name=""/>
        <dsp:cNvSpPr/>
      </dsp:nvSpPr>
      <dsp:spPr>
        <a:xfrm>
          <a:off x="7365" y="0"/>
          <a:ext cx="2201578" cy="8382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POLÍTICA:</a:t>
          </a:r>
        </a:p>
        <a:p>
          <a:pPr lvl="0" algn="ctr" defTabSz="533400">
            <a:lnSpc>
              <a:spcPct val="90000"/>
            </a:lnSpc>
            <a:spcBef>
              <a:spcPct val="0"/>
            </a:spcBef>
            <a:spcAft>
              <a:spcPct val="35000"/>
            </a:spcAft>
          </a:pPr>
          <a:r>
            <a:rPr lang="es-EC" sz="1200" kern="1200">
              <a:latin typeface="Arial" pitchFamily="34" charset="0"/>
              <a:cs typeface="Arial" pitchFamily="34" charset="0"/>
            </a:rPr>
            <a:t>Reducir los Riesgos Ergonómicos</a:t>
          </a:r>
        </a:p>
      </dsp:txBody>
      <dsp:txXfrm>
        <a:off x="31915" y="24550"/>
        <a:ext cx="2152478" cy="789100"/>
      </dsp:txXfrm>
    </dsp:sp>
    <dsp:sp modelId="{ECE9A1B8-915C-41DA-A8F3-AE220FB2006C}">
      <dsp:nvSpPr>
        <dsp:cNvPr id="0" name=""/>
        <dsp:cNvSpPr/>
      </dsp:nvSpPr>
      <dsp:spPr>
        <a:xfrm>
          <a:off x="2429102" y="146104"/>
          <a:ext cx="466734" cy="5459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a:off x="2429102" y="255302"/>
        <a:ext cx="326714" cy="327595"/>
      </dsp:txXfrm>
    </dsp:sp>
    <dsp:sp modelId="{9874B3DA-1530-4B89-8274-2249170DEC01}">
      <dsp:nvSpPr>
        <dsp:cNvPr id="0" name=""/>
        <dsp:cNvSpPr/>
      </dsp:nvSpPr>
      <dsp:spPr>
        <a:xfrm>
          <a:off x="3089575" y="0"/>
          <a:ext cx="2201578" cy="8382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OBJETIVO:</a:t>
          </a:r>
        </a:p>
        <a:p>
          <a:pPr lvl="0" algn="ctr" defTabSz="533400">
            <a:lnSpc>
              <a:spcPct val="90000"/>
            </a:lnSpc>
            <a:spcBef>
              <a:spcPct val="0"/>
            </a:spcBef>
            <a:spcAft>
              <a:spcPct val="35000"/>
            </a:spcAft>
          </a:pPr>
          <a:r>
            <a:rPr lang="es-EC" sz="1200" kern="1200">
              <a:latin typeface="Arial" pitchFamily="34" charset="0"/>
              <a:cs typeface="Arial" pitchFamily="34" charset="0"/>
            </a:rPr>
            <a:t>Instruir como levantar objetos de forma correcta</a:t>
          </a:r>
        </a:p>
      </dsp:txBody>
      <dsp:txXfrm>
        <a:off x="3114125" y="24550"/>
        <a:ext cx="2152478" cy="789100"/>
      </dsp:txXfrm>
    </dsp:sp>
    <dsp:sp modelId="{8FC67C3E-4B78-4428-8FFB-D2CDB3E5349B}">
      <dsp:nvSpPr>
        <dsp:cNvPr id="0" name=""/>
        <dsp:cNvSpPr/>
      </dsp:nvSpPr>
      <dsp:spPr>
        <a:xfrm>
          <a:off x="5511312" y="146104"/>
          <a:ext cx="466734" cy="5459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a:off x="5511312" y="255302"/>
        <a:ext cx="326714" cy="327595"/>
      </dsp:txXfrm>
    </dsp:sp>
    <dsp:sp modelId="{F7FCE421-6C9B-40CF-AC71-0B406EC91738}">
      <dsp:nvSpPr>
        <dsp:cNvPr id="0" name=""/>
        <dsp:cNvSpPr/>
      </dsp:nvSpPr>
      <dsp:spPr>
        <a:xfrm>
          <a:off x="6171785" y="0"/>
          <a:ext cx="2201578" cy="8382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METAS:</a:t>
          </a:r>
        </a:p>
        <a:p>
          <a:pPr lvl="0" algn="ctr" defTabSz="533400">
            <a:lnSpc>
              <a:spcPct val="90000"/>
            </a:lnSpc>
            <a:spcBef>
              <a:spcPct val="0"/>
            </a:spcBef>
            <a:spcAft>
              <a:spcPct val="35000"/>
            </a:spcAft>
          </a:pPr>
          <a:r>
            <a:rPr lang="es-EC" sz="1200" kern="1200">
              <a:latin typeface="Arial" pitchFamily="34" charset="0"/>
              <a:cs typeface="Arial" pitchFamily="34" charset="0"/>
            </a:rPr>
            <a:t>Instruir como levantar objetos de forma correcta en toda la E.S.E.E. en 3 meses</a:t>
          </a:r>
        </a:p>
      </dsp:txBody>
      <dsp:txXfrm>
        <a:off x="6196335" y="24550"/>
        <a:ext cx="2152478" cy="7891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A6870-8F06-40FB-8104-B74EFA5214A8}">
      <dsp:nvSpPr>
        <dsp:cNvPr id="0" name=""/>
        <dsp:cNvSpPr/>
      </dsp:nvSpPr>
      <dsp:spPr>
        <a:xfrm>
          <a:off x="7366" y="0"/>
          <a:ext cx="2201912" cy="903605"/>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cs typeface="Arial" pitchFamily="34" charset="0"/>
            </a:rPr>
            <a:t>POLÍTICA:</a:t>
          </a:r>
        </a:p>
        <a:p>
          <a:pPr lvl="0" algn="ctr" defTabSz="533400">
            <a:lnSpc>
              <a:spcPct val="90000"/>
            </a:lnSpc>
            <a:spcBef>
              <a:spcPct val="0"/>
            </a:spcBef>
            <a:spcAft>
              <a:spcPct val="35000"/>
            </a:spcAft>
          </a:pPr>
          <a:r>
            <a:rPr lang="es-EC" sz="1200" kern="1200" dirty="0">
              <a:latin typeface="Arial" pitchFamily="34" charset="0"/>
              <a:cs typeface="Arial" pitchFamily="34" charset="0"/>
            </a:rPr>
            <a:t>Reducir los Riesgos de Incendio</a:t>
          </a:r>
        </a:p>
      </dsp:txBody>
      <dsp:txXfrm>
        <a:off x="33832" y="26466"/>
        <a:ext cx="2148980" cy="850673"/>
      </dsp:txXfrm>
    </dsp:sp>
    <dsp:sp modelId="{ECE9A1B8-915C-41DA-A8F3-AE220FB2006C}">
      <dsp:nvSpPr>
        <dsp:cNvPr id="0" name=""/>
        <dsp:cNvSpPr/>
      </dsp:nvSpPr>
      <dsp:spPr>
        <a:xfrm>
          <a:off x="2429470" y="178765"/>
          <a:ext cx="466805" cy="546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a:off x="2429470" y="287980"/>
        <a:ext cx="326764" cy="327644"/>
      </dsp:txXfrm>
    </dsp:sp>
    <dsp:sp modelId="{9874B3DA-1530-4B89-8274-2249170DEC01}">
      <dsp:nvSpPr>
        <dsp:cNvPr id="0" name=""/>
        <dsp:cNvSpPr/>
      </dsp:nvSpPr>
      <dsp:spPr>
        <a:xfrm>
          <a:off x="3090043" y="0"/>
          <a:ext cx="2201912" cy="903605"/>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OBJETIVO:</a:t>
          </a:r>
        </a:p>
        <a:p>
          <a:pPr lvl="0" algn="ctr" defTabSz="533400">
            <a:lnSpc>
              <a:spcPct val="90000"/>
            </a:lnSpc>
            <a:spcBef>
              <a:spcPct val="0"/>
            </a:spcBef>
            <a:spcAft>
              <a:spcPct val="35000"/>
            </a:spcAft>
          </a:pPr>
          <a:r>
            <a:rPr lang="es-EC" sz="1200" kern="1200">
              <a:latin typeface="Arial" pitchFamily="34" charset="0"/>
              <a:cs typeface="Arial" pitchFamily="34" charset="0"/>
            </a:rPr>
            <a:t>Disminuir los peligro de incendios</a:t>
          </a:r>
        </a:p>
      </dsp:txBody>
      <dsp:txXfrm>
        <a:off x="3116509" y="26466"/>
        <a:ext cx="2148980" cy="850673"/>
      </dsp:txXfrm>
    </dsp:sp>
    <dsp:sp modelId="{8FC67C3E-4B78-4428-8FFB-D2CDB3E5349B}">
      <dsp:nvSpPr>
        <dsp:cNvPr id="0" name=""/>
        <dsp:cNvSpPr/>
      </dsp:nvSpPr>
      <dsp:spPr>
        <a:xfrm>
          <a:off x="5512147" y="178765"/>
          <a:ext cx="466805" cy="546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a:off x="5512147" y="287980"/>
        <a:ext cx="326764" cy="327644"/>
      </dsp:txXfrm>
    </dsp:sp>
    <dsp:sp modelId="{F7FCE421-6C9B-40CF-AC71-0B406EC91738}">
      <dsp:nvSpPr>
        <dsp:cNvPr id="0" name=""/>
        <dsp:cNvSpPr/>
      </dsp:nvSpPr>
      <dsp:spPr>
        <a:xfrm>
          <a:off x="6172720" y="0"/>
          <a:ext cx="2201912" cy="903605"/>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METAS:</a:t>
          </a:r>
        </a:p>
        <a:p>
          <a:pPr lvl="0" algn="ctr" defTabSz="533400">
            <a:lnSpc>
              <a:spcPct val="90000"/>
            </a:lnSpc>
            <a:spcBef>
              <a:spcPct val="0"/>
            </a:spcBef>
            <a:spcAft>
              <a:spcPct val="35000"/>
            </a:spcAft>
          </a:pPr>
          <a:r>
            <a:rPr lang="es-EC" sz="1200" kern="1200">
              <a:latin typeface="Arial" pitchFamily="34" charset="0"/>
              <a:cs typeface="Arial" pitchFamily="34" charset="0"/>
            </a:rPr>
            <a:t>Disminuir el 100% de los peligro de incendios en toda la E.S.E.E. en 3 meses</a:t>
          </a:r>
        </a:p>
      </dsp:txBody>
      <dsp:txXfrm>
        <a:off x="6199186" y="26466"/>
        <a:ext cx="2148980" cy="85067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A6870-8F06-40FB-8104-B74EFA5214A8}">
      <dsp:nvSpPr>
        <dsp:cNvPr id="0" name=""/>
        <dsp:cNvSpPr/>
      </dsp:nvSpPr>
      <dsp:spPr>
        <a:xfrm>
          <a:off x="8750" y="0"/>
          <a:ext cx="1768986" cy="1181099"/>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POLÍTICA:</a:t>
          </a:r>
        </a:p>
        <a:p>
          <a:pPr lvl="0" algn="ctr" defTabSz="533400">
            <a:lnSpc>
              <a:spcPct val="90000"/>
            </a:lnSpc>
            <a:spcBef>
              <a:spcPct val="0"/>
            </a:spcBef>
            <a:spcAft>
              <a:spcPct val="35000"/>
            </a:spcAft>
          </a:pPr>
          <a:r>
            <a:rPr lang="es-EC" sz="1200" kern="1200">
              <a:latin typeface="Arial" pitchFamily="34" charset="0"/>
              <a:cs typeface="Arial" pitchFamily="34" charset="0"/>
            </a:rPr>
            <a:t>Reducir los Riesgos Ambientales</a:t>
          </a:r>
        </a:p>
      </dsp:txBody>
      <dsp:txXfrm>
        <a:off x="43343" y="34593"/>
        <a:ext cx="1699800" cy="1111913"/>
      </dsp:txXfrm>
    </dsp:sp>
    <dsp:sp modelId="{ECE9A1B8-915C-41DA-A8F3-AE220FB2006C}">
      <dsp:nvSpPr>
        <dsp:cNvPr id="0" name=""/>
        <dsp:cNvSpPr/>
      </dsp:nvSpPr>
      <dsp:spPr>
        <a:xfrm>
          <a:off x="1934337" y="396365"/>
          <a:ext cx="331992" cy="388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1934337" y="474039"/>
        <a:ext cx="232394" cy="233020"/>
      </dsp:txXfrm>
    </dsp:sp>
    <dsp:sp modelId="{9874B3DA-1530-4B89-8274-2249170DEC01}">
      <dsp:nvSpPr>
        <dsp:cNvPr id="0" name=""/>
        <dsp:cNvSpPr/>
      </dsp:nvSpPr>
      <dsp:spPr>
        <a:xfrm>
          <a:off x="2404137" y="0"/>
          <a:ext cx="2107274" cy="1181099"/>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OBJETIVO:</a:t>
          </a:r>
        </a:p>
        <a:p>
          <a:pPr lvl="0" algn="ctr" defTabSz="533400">
            <a:lnSpc>
              <a:spcPct val="90000"/>
            </a:lnSpc>
            <a:spcBef>
              <a:spcPct val="0"/>
            </a:spcBef>
            <a:spcAft>
              <a:spcPct val="35000"/>
            </a:spcAft>
          </a:pPr>
          <a:r>
            <a:rPr lang="es-EC" sz="1200" kern="1200">
              <a:latin typeface="Arial" pitchFamily="34" charset="0"/>
              <a:cs typeface="Arial" pitchFamily="34" charset="0"/>
            </a:rPr>
            <a:t>Disminuir la contaminación desechos plásticos</a:t>
          </a:r>
        </a:p>
      </dsp:txBody>
      <dsp:txXfrm>
        <a:off x="2438730" y="34593"/>
        <a:ext cx="2038088" cy="1111913"/>
      </dsp:txXfrm>
    </dsp:sp>
    <dsp:sp modelId="{8FC67C3E-4B78-4428-8FFB-D2CDB3E5349B}">
      <dsp:nvSpPr>
        <dsp:cNvPr id="0" name=""/>
        <dsp:cNvSpPr/>
      </dsp:nvSpPr>
      <dsp:spPr>
        <a:xfrm>
          <a:off x="4668011" y="396365"/>
          <a:ext cx="331992" cy="388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4668011" y="474039"/>
        <a:ext cx="232394" cy="233020"/>
      </dsp:txXfrm>
    </dsp:sp>
    <dsp:sp modelId="{F7FCE421-6C9B-40CF-AC71-0B406EC91738}">
      <dsp:nvSpPr>
        <dsp:cNvPr id="0" name=""/>
        <dsp:cNvSpPr/>
      </dsp:nvSpPr>
      <dsp:spPr>
        <a:xfrm>
          <a:off x="5137812" y="0"/>
          <a:ext cx="3235437" cy="1181099"/>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METAS:</a:t>
          </a:r>
        </a:p>
        <a:p>
          <a:pPr lvl="0" algn="ctr" defTabSz="533400">
            <a:lnSpc>
              <a:spcPct val="90000"/>
            </a:lnSpc>
            <a:spcBef>
              <a:spcPct val="0"/>
            </a:spcBef>
            <a:spcAft>
              <a:spcPct val="35000"/>
            </a:spcAft>
          </a:pPr>
          <a:r>
            <a:rPr lang="es-EC" sz="1200" kern="1200">
              <a:latin typeface="Arial" pitchFamily="34" charset="0"/>
              <a:cs typeface="Arial" pitchFamily="34" charset="0"/>
            </a:rPr>
            <a:t>Disminuir el 100% de la contaminación con desechos plasticos toda la E.S.E.E. mediante la coordinación con empresas o el municipio para su recolección en 6 meses</a:t>
          </a:r>
        </a:p>
      </dsp:txBody>
      <dsp:txXfrm>
        <a:off x="5172405" y="34593"/>
        <a:ext cx="3166251" cy="111191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A6870-8F06-40FB-8104-B74EFA5214A8}">
      <dsp:nvSpPr>
        <dsp:cNvPr id="0" name=""/>
        <dsp:cNvSpPr/>
      </dsp:nvSpPr>
      <dsp:spPr>
        <a:xfrm>
          <a:off x="4442" y="37350"/>
          <a:ext cx="1774529" cy="1065758"/>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POLÍTICA:</a:t>
          </a:r>
        </a:p>
        <a:p>
          <a:pPr lvl="0" algn="ctr" defTabSz="533400">
            <a:lnSpc>
              <a:spcPct val="90000"/>
            </a:lnSpc>
            <a:spcBef>
              <a:spcPct val="0"/>
            </a:spcBef>
            <a:spcAft>
              <a:spcPct val="35000"/>
            </a:spcAft>
          </a:pPr>
          <a:r>
            <a:rPr lang="es-EC" sz="1200" kern="1200">
              <a:latin typeface="Arial" pitchFamily="34" charset="0"/>
              <a:cs typeface="Arial" pitchFamily="34" charset="0"/>
            </a:rPr>
            <a:t>Reducir los Riesgos Ambientales</a:t>
          </a:r>
        </a:p>
      </dsp:txBody>
      <dsp:txXfrm>
        <a:off x="35657" y="68565"/>
        <a:ext cx="1712099" cy="1003328"/>
      </dsp:txXfrm>
    </dsp:sp>
    <dsp:sp modelId="{ECE9A1B8-915C-41DA-A8F3-AE220FB2006C}">
      <dsp:nvSpPr>
        <dsp:cNvPr id="0" name=""/>
        <dsp:cNvSpPr/>
      </dsp:nvSpPr>
      <dsp:spPr>
        <a:xfrm>
          <a:off x="1956424" y="350188"/>
          <a:ext cx="376200" cy="4400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a:off x="1956424" y="438205"/>
        <a:ext cx="263340" cy="264049"/>
      </dsp:txXfrm>
    </dsp:sp>
    <dsp:sp modelId="{9874B3DA-1530-4B89-8274-2249170DEC01}">
      <dsp:nvSpPr>
        <dsp:cNvPr id="0" name=""/>
        <dsp:cNvSpPr/>
      </dsp:nvSpPr>
      <dsp:spPr>
        <a:xfrm>
          <a:off x="2488783" y="37350"/>
          <a:ext cx="1774529" cy="1065758"/>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cs typeface="Arial" pitchFamily="34" charset="0"/>
            </a:rPr>
            <a:t>OBJETIVO:</a:t>
          </a:r>
        </a:p>
        <a:p>
          <a:pPr lvl="0" algn="ctr" defTabSz="533400">
            <a:lnSpc>
              <a:spcPct val="90000"/>
            </a:lnSpc>
            <a:spcBef>
              <a:spcPct val="0"/>
            </a:spcBef>
            <a:spcAft>
              <a:spcPct val="35000"/>
            </a:spcAft>
          </a:pPr>
          <a:r>
            <a:rPr lang="es-EC" sz="1200" kern="1200" dirty="0">
              <a:latin typeface="Arial" pitchFamily="34" charset="0"/>
              <a:cs typeface="Arial" pitchFamily="34" charset="0"/>
            </a:rPr>
            <a:t>Disminuir la </a:t>
          </a:r>
          <a:r>
            <a:rPr lang="es-EC" sz="1200" kern="1200" dirty="0" smtClean="0">
              <a:latin typeface="Arial" pitchFamily="34" charset="0"/>
              <a:cs typeface="Arial" pitchFamily="34" charset="0"/>
            </a:rPr>
            <a:t>generación </a:t>
          </a:r>
          <a:r>
            <a:rPr lang="es-EC" sz="1200" kern="1200" dirty="0">
              <a:latin typeface="Arial" pitchFamily="34" charset="0"/>
              <a:cs typeface="Arial" pitchFamily="34" charset="0"/>
            </a:rPr>
            <a:t>de desechos solidos</a:t>
          </a:r>
        </a:p>
      </dsp:txBody>
      <dsp:txXfrm>
        <a:off x="2519998" y="68565"/>
        <a:ext cx="1712099" cy="1003328"/>
      </dsp:txXfrm>
    </dsp:sp>
    <dsp:sp modelId="{8FC67C3E-4B78-4428-8FFB-D2CDB3E5349B}">
      <dsp:nvSpPr>
        <dsp:cNvPr id="0" name=""/>
        <dsp:cNvSpPr/>
      </dsp:nvSpPr>
      <dsp:spPr>
        <a:xfrm>
          <a:off x="4440764" y="350188"/>
          <a:ext cx="376200" cy="4400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a:off x="4440764" y="438205"/>
        <a:ext cx="263340" cy="264049"/>
      </dsp:txXfrm>
    </dsp:sp>
    <dsp:sp modelId="{F7FCE421-6C9B-40CF-AC71-0B406EC91738}">
      <dsp:nvSpPr>
        <dsp:cNvPr id="0" name=""/>
        <dsp:cNvSpPr/>
      </dsp:nvSpPr>
      <dsp:spPr>
        <a:xfrm>
          <a:off x="4973123" y="37350"/>
          <a:ext cx="3404433" cy="1065758"/>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cs typeface="Arial" pitchFamily="34" charset="0"/>
            </a:rPr>
            <a:t>METAS:</a:t>
          </a:r>
        </a:p>
        <a:p>
          <a:pPr lvl="0" algn="ctr" defTabSz="533400">
            <a:lnSpc>
              <a:spcPct val="90000"/>
            </a:lnSpc>
            <a:spcBef>
              <a:spcPct val="0"/>
            </a:spcBef>
            <a:spcAft>
              <a:spcPct val="35000"/>
            </a:spcAft>
          </a:pPr>
          <a:r>
            <a:rPr lang="es-EC" sz="1200" kern="1200" dirty="0">
              <a:latin typeface="Arial" pitchFamily="34" charset="0"/>
              <a:cs typeface="Arial" pitchFamily="34" charset="0"/>
            </a:rPr>
            <a:t>Disminuir el 60% de la generación de </a:t>
          </a:r>
          <a:r>
            <a:rPr lang="es-EC" sz="1200" kern="1200" dirty="0" smtClean="0">
              <a:latin typeface="Arial" pitchFamily="34" charset="0"/>
              <a:cs typeface="Arial" pitchFamily="34" charset="0"/>
            </a:rPr>
            <a:t>desechos </a:t>
          </a:r>
          <a:r>
            <a:rPr lang="es-EC" sz="1200" kern="1200" dirty="0">
              <a:latin typeface="Arial" pitchFamily="34" charset="0"/>
              <a:cs typeface="Arial" pitchFamily="34" charset="0"/>
            </a:rPr>
            <a:t>sólidos en toda la E.S.E.E. mediante la creación de un área para la generación de compost en 2 años</a:t>
          </a:r>
        </a:p>
      </dsp:txBody>
      <dsp:txXfrm>
        <a:off x="5004338" y="68565"/>
        <a:ext cx="3342003" cy="10033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F01AE-CC1A-4DE3-A9EB-E4E767A12875}">
      <dsp:nvSpPr>
        <dsp:cNvPr id="0" name=""/>
        <dsp:cNvSpPr/>
      </dsp:nvSpPr>
      <dsp:spPr>
        <a:xfrm>
          <a:off x="2819818" y="725331"/>
          <a:ext cx="151981" cy="665825"/>
        </a:xfrm>
        <a:custGeom>
          <a:avLst/>
          <a:gdLst/>
          <a:ahLst/>
          <a:cxnLst/>
          <a:rect l="0" t="0" r="0" b="0"/>
          <a:pathLst>
            <a:path>
              <a:moveTo>
                <a:pt x="151981" y="0"/>
              </a:moveTo>
              <a:lnTo>
                <a:pt x="151981" y="665825"/>
              </a:lnTo>
              <a:lnTo>
                <a:pt x="0" y="6658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D23FE6-284A-4255-9D47-A25192AF34D9}">
      <dsp:nvSpPr>
        <dsp:cNvPr id="0" name=""/>
        <dsp:cNvSpPr/>
      </dsp:nvSpPr>
      <dsp:spPr>
        <a:xfrm>
          <a:off x="2971800" y="725331"/>
          <a:ext cx="1751410" cy="1331650"/>
        </a:xfrm>
        <a:custGeom>
          <a:avLst/>
          <a:gdLst/>
          <a:ahLst/>
          <a:cxnLst/>
          <a:rect l="0" t="0" r="0" b="0"/>
          <a:pathLst>
            <a:path>
              <a:moveTo>
                <a:pt x="0" y="0"/>
              </a:moveTo>
              <a:lnTo>
                <a:pt x="0" y="1179668"/>
              </a:lnTo>
              <a:lnTo>
                <a:pt x="1751410" y="1179668"/>
              </a:lnTo>
              <a:lnTo>
                <a:pt x="1751410" y="13316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6D41A7-851B-4F79-90F4-4B001C1B3A44}">
      <dsp:nvSpPr>
        <dsp:cNvPr id="0" name=""/>
        <dsp:cNvSpPr/>
      </dsp:nvSpPr>
      <dsp:spPr>
        <a:xfrm>
          <a:off x="2392821" y="2780705"/>
          <a:ext cx="217116" cy="665825"/>
        </a:xfrm>
        <a:custGeom>
          <a:avLst/>
          <a:gdLst/>
          <a:ahLst/>
          <a:cxnLst/>
          <a:rect l="0" t="0" r="0" b="0"/>
          <a:pathLst>
            <a:path>
              <a:moveTo>
                <a:pt x="0" y="0"/>
              </a:moveTo>
              <a:lnTo>
                <a:pt x="0" y="665825"/>
              </a:lnTo>
              <a:lnTo>
                <a:pt x="217116" y="66582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ED2E1-59D8-4F91-A812-684C2EC245FA}">
      <dsp:nvSpPr>
        <dsp:cNvPr id="0" name=""/>
        <dsp:cNvSpPr/>
      </dsp:nvSpPr>
      <dsp:spPr>
        <a:xfrm>
          <a:off x="2926080" y="725331"/>
          <a:ext cx="91440" cy="1331650"/>
        </a:xfrm>
        <a:custGeom>
          <a:avLst/>
          <a:gdLst/>
          <a:ahLst/>
          <a:cxnLst/>
          <a:rect l="0" t="0" r="0" b="0"/>
          <a:pathLst>
            <a:path>
              <a:moveTo>
                <a:pt x="45720" y="0"/>
              </a:moveTo>
              <a:lnTo>
                <a:pt x="45720" y="13316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023400-0F94-44D8-9086-56A4683973A1}">
      <dsp:nvSpPr>
        <dsp:cNvPr id="0" name=""/>
        <dsp:cNvSpPr/>
      </dsp:nvSpPr>
      <dsp:spPr>
        <a:xfrm>
          <a:off x="1220389" y="725331"/>
          <a:ext cx="1751410" cy="1331650"/>
        </a:xfrm>
        <a:custGeom>
          <a:avLst/>
          <a:gdLst/>
          <a:ahLst/>
          <a:cxnLst/>
          <a:rect l="0" t="0" r="0" b="0"/>
          <a:pathLst>
            <a:path>
              <a:moveTo>
                <a:pt x="1751410" y="0"/>
              </a:moveTo>
              <a:lnTo>
                <a:pt x="1751410" y="1179668"/>
              </a:lnTo>
              <a:lnTo>
                <a:pt x="0" y="1179668"/>
              </a:lnTo>
              <a:lnTo>
                <a:pt x="0" y="13316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D6B3FF-3616-40EF-845F-0D73F93798AB}">
      <dsp:nvSpPr>
        <dsp:cNvPr id="0" name=""/>
        <dsp:cNvSpPr/>
      </dsp:nvSpPr>
      <dsp:spPr>
        <a:xfrm>
          <a:off x="2248076" y="1607"/>
          <a:ext cx="1447446" cy="72372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kern="1200"/>
            <a:t>PRESIDENTE</a:t>
          </a:r>
        </a:p>
      </dsp:txBody>
      <dsp:txXfrm>
        <a:off x="2248076" y="1607"/>
        <a:ext cx="1447446" cy="723723"/>
      </dsp:txXfrm>
    </dsp:sp>
    <dsp:sp modelId="{0613941D-EAA8-446C-B803-18A71CF95570}">
      <dsp:nvSpPr>
        <dsp:cNvPr id="0" name=""/>
        <dsp:cNvSpPr/>
      </dsp:nvSpPr>
      <dsp:spPr>
        <a:xfrm>
          <a:off x="496666" y="2056981"/>
          <a:ext cx="1447446" cy="72372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kern="1200"/>
            <a:t>PLANA MAYOR DE ACUERDO AL TIPO DE PREVENCIÓN DE ACCIDENTES</a:t>
          </a:r>
        </a:p>
      </dsp:txBody>
      <dsp:txXfrm>
        <a:off x="496666" y="2056981"/>
        <a:ext cx="1447446" cy="723723"/>
      </dsp:txXfrm>
    </dsp:sp>
    <dsp:sp modelId="{FBC38B02-80A8-40DA-871D-CDB471CAC23C}">
      <dsp:nvSpPr>
        <dsp:cNvPr id="0" name=""/>
        <dsp:cNvSpPr/>
      </dsp:nvSpPr>
      <dsp:spPr>
        <a:xfrm>
          <a:off x="2248076" y="2056981"/>
          <a:ext cx="1447446" cy="72372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OFICIAL DE S.E.P.R.A.C.S.O.</a:t>
          </a:r>
        </a:p>
      </dsp:txBody>
      <dsp:txXfrm>
        <a:off x="2248076" y="2056981"/>
        <a:ext cx="1447446" cy="723723"/>
      </dsp:txXfrm>
    </dsp:sp>
    <dsp:sp modelId="{3691B04D-680D-406B-ACEA-EC1E4D26C673}">
      <dsp:nvSpPr>
        <dsp:cNvPr id="0" name=""/>
        <dsp:cNvSpPr/>
      </dsp:nvSpPr>
      <dsp:spPr>
        <a:xfrm>
          <a:off x="2609938" y="3084668"/>
          <a:ext cx="1447446" cy="72372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kern="1200"/>
            <a:t>SECRETARIO</a:t>
          </a:r>
        </a:p>
      </dsp:txBody>
      <dsp:txXfrm>
        <a:off x="2609938" y="3084668"/>
        <a:ext cx="1447446" cy="723723"/>
      </dsp:txXfrm>
    </dsp:sp>
    <dsp:sp modelId="{C37A3123-8144-480B-8AF2-A98142AACD4C}">
      <dsp:nvSpPr>
        <dsp:cNvPr id="0" name=""/>
        <dsp:cNvSpPr/>
      </dsp:nvSpPr>
      <dsp:spPr>
        <a:xfrm>
          <a:off x="3999487" y="2056981"/>
          <a:ext cx="1447446" cy="72372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MÉDICO</a:t>
          </a:r>
        </a:p>
      </dsp:txBody>
      <dsp:txXfrm>
        <a:off x="3999487" y="2056981"/>
        <a:ext cx="1447446" cy="723723"/>
      </dsp:txXfrm>
    </dsp:sp>
    <dsp:sp modelId="{E2ED9801-E4A7-4F86-AF80-2173FF34432F}">
      <dsp:nvSpPr>
        <dsp:cNvPr id="0" name=""/>
        <dsp:cNvSpPr/>
      </dsp:nvSpPr>
      <dsp:spPr>
        <a:xfrm>
          <a:off x="1372371" y="1029294"/>
          <a:ext cx="1447446" cy="72372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kern="1200"/>
            <a:t>VICEPRESIDENTE</a:t>
          </a:r>
        </a:p>
      </dsp:txBody>
      <dsp:txXfrm>
        <a:off x="1372371" y="1029294"/>
        <a:ext cx="1447446" cy="7237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A6870-8F06-40FB-8104-B74EFA5214A8}">
      <dsp:nvSpPr>
        <dsp:cNvPr id="0" name=""/>
        <dsp:cNvSpPr/>
      </dsp:nvSpPr>
      <dsp:spPr>
        <a:xfrm>
          <a:off x="5563" y="0"/>
          <a:ext cx="2065036" cy="9906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cs typeface="Arial" pitchFamily="34" charset="0"/>
            </a:rPr>
            <a:t>POLÍTICA:</a:t>
          </a:r>
        </a:p>
        <a:p>
          <a:pPr lvl="0" algn="ctr" defTabSz="533400">
            <a:lnSpc>
              <a:spcPct val="90000"/>
            </a:lnSpc>
            <a:spcBef>
              <a:spcPct val="0"/>
            </a:spcBef>
            <a:spcAft>
              <a:spcPct val="35000"/>
            </a:spcAft>
          </a:pPr>
          <a:r>
            <a:rPr lang="es-EC" sz="1200" kern="1200" dirty="0">
              <a:latin typeface="Arial" pitchFamily="34" charset="0"/>
              <a:cs typeface="Arial" pitchFamily="34" charset="0"/>
            </a:rPr>
            <a:t>Reducir los Riesgos Mecánicos</a:t>
          </a:r>
        </a:p>
      </dsp:txBody>
      <dsp:txXfrm>
        <a:off x="34577" y="29014"/>
        <a:ext cx="2007008" cy="932572"/>
      </dsp:txXfrm>
    </dsp:sp>
    <dsp:sp modelId="{ECE9A1B8-915C-41DA-A8F3-AE220FB2006C}">
      <dsp:nvSpPr>
        <dsp:cNvPr id="0" name=""/>
        <dsp:cNvSpPr/>
      </dsp:nvSpPr>
      <dsp:spPr>
        <a:xfrm>
          <a:off x="2277103" y="239235"/>
          <a:ext cx="437787" cy="5121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C" sz="2200" kern="1200"/>
        </a:p>
      </dsp:txBody>
      <dsp:txXfrm>
        <a:off x="2277103" y="341661"/>
        <a:ext cx="306451" cy="307277"/>
      </dsp:txXfrm>
    </dsp:sp>
    <dsp:sp modelId="{9874B3DA-1530-4B89-8274-2249170DEC01}">
      <dsp:nvSpPr>
        <dsp:cNvPr id="0" name=""/>
        <dsp:cNvSpPr/>
      </dsp:nvSpPr>
      <dsp:spPr>
        <a:xfrm>
          <a:off x="2896614" y="0"/>
          <a:ext cx="2065036" cy="9906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OBJETIVO:</a:t>
          </a:r>
        </a:p>
        <a:p>
          <a:pPr lvl="0" algn="ctr" defTabSz="533400">
            <a:lnSpc>
              <a:spcPct val="90000"/>
            </a:lnSpc>
            <a:spcBef>
              <a:spcPct val="0"/>
            </a:spcBef>
            <a:spcAft>
              <a:spcPct val="35000"/>
            </a:spcAft>
          </a:pPr>
          <a:r>
            <a:rPr lang="es-EC" sz="1200" kern="1200">
              <a:latin typeface="Arial" pitchFamily="34" charset="0"/>
              <a:cs typeface="Arial" pitchFamily="34" charset="0"/>
            </a:rPr>
            <a:t>Renovar las máquinas y equipos</a:t>
          </a:r>
        </a:p>
      </dsp:txBody>
      <dsp:txXfrm>
        <a:off x="2925628" y="29014"/>
        <a:ext cx="2007008" cy="932572"/>
      </dsp:txXfrm>
    </dsp:sp>
    <dsp:sp modelId="{8FC67C3E-4B78-4428-8FFB-D2CDB3E5349B}">
      <dsp:nvSpPr>
        <dsp:cNvPr id="0" name=""/>
        <dsp:cNvSpPr/>
      </dsp:nvSpPr>
      <dsp:spPr>
        <a:xfrm>
          <a:off x="5168154" y="239235"/>
          <a:ext cx="437787" cy="5121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C" sz="2200" kern="1200"/>
        </a:p>
      </dsp:txBody>
      <dsp:txXfrm>
        <a:off x="5168154" y="341661"/>
        <a:ext cx="306451" cy="307277"/>
      </dsp:txXfrm>
    </dsp:sp>
    <dsp:sp modelId="{F7FCE421-6C9B-40CF-AC71-0B406EC91738}">
      <dsp:nvSpPr>
        <dsp:cNvPr id="0" name=""/>
        <dsp:cNvSpPr/>
      </dsp:nvSpPr>
      <dsp:spPr>
        <a:xfrm>
          <a:off x="5787665" y="0"/>
          <a:ext cx="2664971" cy="9906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cs typeface="Arial" pitchFamily="34" charset="0"/>
            </a:rPr>
            <a:t>METAS:</a:t>
          </a:r>
        </a:p>
        <a:p>
          <a:pPr lvl="0" algn="ctr" defTabSz="533400">
            <a:lnSpc>
              <a:spcPct val="90000"/>
            </a:lnSpc>
            <a:spcBef>
              <a:spcPct val="0"/>
            </a:spcBef>
            <a:spcAft>
              <a:spcPct val="35000"/>
            </a:spcAft>
          </a:pPr>
          <a:r>
            <a:rPr lang="es-EC" sz="1200" kern="1200" dirty="0">
              <a:latin typeface="Arial" pitchFamily="34" charset="0"/>
              <a:cs typeface="Arial" pitchFamily="34" charset="0"/>
            </a:rPr>
            <a:t>Renovar el 90% de las máquinas y equipos informáticos de el Departamento de Gestión Académica en 2 años</a:t>
          </a:r>
        </a:p>
      </dsp:txBody>
      <dsp:txXfrm>
        <a:off x="5816679" y="29014"/>
        <a:ext cx="2606943" cy="9325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A6870-8F06-40FB-8104-B74EFA5214A8}">
      <dsp:nvSpPr>
        <dsp:cNvPr id="0" name=""/>
        <dsp:cNvSpPr/>
      </dsp:nvSpPr>
      <dsp:spPr>
        <a:xfrm>
          <a:off x="6625" y="0"/>
          <a:ext cx="2133854" cy="7620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cs typeface="Arial" pitchFamily="34" charset="0"/>
            </a:rPr>
            <a:t>POLÍTICA:</a:t>
          </a:r>
        </a:p>
        <a:p>
          <a:pPr lvl="0" algn="ctr" defTabSz="533400">
            <a:lnSpc>
              <a:spcPct val="90000"/>
            </a:lnSpc>
            <a:spcBef>
              <a:spcPct val="0"/>
            </a:spcBef>
            <a:spcAft>
              <a:spcPct val="35000"/>
            </a:spcAft>
          </a:pPr>
          <a:r>
            <a:rPr lang="es-EC" sz="1200" kern="1200" dirty="0">
              <a:latin typeface="Arial" pitchFamily="34" charset="0"/>
              <a:cs typeface="Arial" pitchFamily="34" charset="0"/>
            </a:rPr>
            <a:t>Reducir los Riesgos Mecánicos</a:t>
          </a:r>
        </a:p>
      </dsp:txBody>
      <dsp:txXfrm>
        <a:off x="28943" y="22318"/>
        <a:ext cx="2089218" cy="717364"/>
      </dsp:txXfrm>
    </dsp:sp>
    <dsp:sp modelId="{ECE9A1B8-915C-41DA-A8F3-AE220FB2006C}">
      <dsp:nvSpPr>
        <dsp:cNvPr id="0" name=""/>
        <dsp:cNvSpPr/>
      </dsp:nvSpPr>
      <dsp:spPr>
        <a:xfrm>
          <a:off x="2381022" y="82727"/>
          <a:ext cx="509950" cy="5965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C" sz="2500" kern="1200"/>
        </a:p>
      </dsp:txBody>
      <dsp:txXfrm>
        <a:off x="2381022" y="202036"/>
        <a:ext cx="356965" cy="357927"/>
      </dsp:txXfrm>
    </dsp:sp>
    <dsp:sp modelId="{9874B3DA-1530-4B89-8274-2249170DEC01}">
      <dsp:nvSpPr>
        <dsp:cNvPr id="0" name=""/>
        <dsp:cNvSpPr/>
      </dsp:nvSpPr>
      <dsp:spPr>
        <a:xfrm>
          <a:off x="3102650" y="0"/>
          <a:ext cx="1981326" cy="7620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OBJETIVO:</a:t>
          </a:r>
        </a:p>
        <a:p>
          <a:pPr lvl="0" algn="ctr" defTabSz="533400">
            <a:lnSpc>
              <a:spcPct val="90000"/>
            </a:lnSpc>
            <a:spcBef>
              <a:spcPct val="0"/>
            </a:spcBef>
            <a:spcAft>
              <a:spcPct val="35000"/>
            </a:spcAft>
          </a:pPr>
          <a:r>
            <a:rPr lang="es-EC" sz="1200" kern="1200">
              <a:latin typeface="Arial" pitchFamily="34" charset="0"/>
              <a:cs typeface="Arial" pitchFamily="34" charset="0"/>
            </a:rPr>
            <a:t>Mejorar el sistema de advertencia</a:t>
          </a:r>
        </a:p>
      </dsp:txBody>
      <dsp:txXfrm>
        <a:off x="3124968" y="22318"/>
        <a:ext cx="1936690" cy="717364"/>
      </dsp:txXfrm>
    </dsp:sp>
    <dsp:sp modelId="{8FC67C3E-4B78-4428-8FFB-D2CDB3E5349B}">
      <dsp:nvSpPr>
        <dsp:cNvPr id="0" name=""/>
        <dsp:cNvSpPr/>
      </dsp:nvSpPr>
      <dsp:spPr>
        <a:xfrm>
          <a:off x="5324519" y="82727"/>
          <a:ext cx="509950" cy="5965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C" sz="2500" kern="1200"/>
        </a:p>
      </dsp:txBody>
      <dsp:txXfrm>
        <a:off x="5324519" y="202036"/>
        <a:ext cx="356965" cy="357927"/>
      </dsp:txXfrm>
    </dsp:sp>
    <dsp:sp modelId="{F7FCE421-6C9B-40CF-AC71-0B406EC91738}">
      <dsp:nvSpPr>
        <dsp:cNvPr id="0" name=""/>
        <dsp:cNvSpPr/>
      </dsp:nvSpPr>
      <dsp:spPr>
        <a:xfrm>
          <a:off x="6046147" y="0"/>
          <a:ext cx="2405427" cy="76200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METAS:</a:t>
          </a:r>
        </a:p>
        <a:p>
          <a:pPr lvl="0" algn="ctr" defTabSz="533400">
            <a:lnSpc>
              <a:spcPct val="90000"/>
            </a:lnSpc>
            <a:spcBef>
              <a:spcPct val="0"/>
            </a:spcBef>
            <a:spcAft>
              <a:spcPct val="35000"/>
            </a:spcAft>
          </a:pPr>
          <a:r>
            <a:rPr lang="es-EC" sz="1200" kern="1200">
              <a:latin typeface="Arial" pitchFamily="34" charset="0"/>
              <a:cs typeface="Arial" pitchFamily="34" charset="0"/>
            </a:rPr>
            <a:t>Mojorar 90% el sistema de adevertencia en toda la E.S.E.E. en 3 meses</a:t>
          </a:r>
        </a:p>
      </dsp:txBody>
      <dsp:txXfrm>
        <a:off x="6068465" y="22318"/>
        <a:ext cx="2360791" cy="7173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A6870-8F06-40FB-8104-B74EFA5214A8}">
      <dsp:nvSpPr>
        <dsp:cNvPr id="0" name=""/>
        <dsp:cNvSpPr/>
      </dsp:nvSpPr>
      <dsp:spPr>
        <a:xfrm>
          <a:off x="5439" y="30987"/>
          <a:ext cx="1673071" cy="1004824"/>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POLÍTICA:</a:t>
          </a:r>
        </a:p>
        <a:p>
          <a:pPr lvl="0" algn="ctr" defTabSz="533400">
            <a:lnSpc>
              <a:spcPct val="90000"/>
            </a:lnSpc>
            <a:spcBef>
              <a:spcPct val="0"/>
            </a:spcBef>
            <a:spcAft>
              <a:spcPct val="35000"/>
            </a:spcAft>
          </a:pPr>
          <a:r>
            <a:rPr lang="es-EC" sz="1200" kern="1200">
              <a:latin typeface="Arial" pitchFamily="34" charset="0"/>
              <a:cs typeface="Arial" pitchFamily="34" charset="0"/>
            </a:rPr>
            <a:t>Reducir los Riesgos Mecánicos</a:t>
          </a:r>
        </a:p>
      </dsp:txBody>
      <dsp:txXfrm>
        <a:off x="34869" y="60417"/>
        <a:ext cx="1614211" cy="945964"/>
      </dsp:txXfrm>
    </dsp:sp>
    <dsp:sp modelId="{ECE9A1B8-915C-41DA-A8F3-AE220FB2006C}">
      <dsp:nvSpPr>
        <dsp:cNvPr id="0" name=""/>
        <dsp:cNvSpPr/>
      </dsp:nvSpPr>
      <dsp:spPr>
        <a:xfrm>
          <a:off x="1845817" y="325939"/>
          <a:ext cx="354691" cy="4149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1845817" y="408923"/>
        <a:ext cx="248284" cy="248953"/>
      </dsp:txXfrm>
    </dsp:sp>
    <dsp:sp modelId="{9874B3DA-1530-4B89-8274-2249170DEC01}">
      <dsp:nvSpPr>
        <dsp:cNvPr id="0" name=""/>
        <dsp:cNvSpPr/>
      </dsp:nvSpPr>
      <dsp:spPr>
        <a:xfrm>
          <a:off x="2347739" y="30987"/>
          <a:ext cx="2396675" cy="1004824"/>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cs typeface="Arial" pitchFamily="34" charset="0"/>
            </a:rPr>
            <a:t>OBJETIVO:</a:t>
          </a:r>
        </a:p>
        <a:p>
          <a:pPr lvl="0" algn="ctr" defTabSz="533400">
            <a:lnSpc>
              <a:spcPct val="90000"/>
            </a:lnSpc>
            <a:spcBef>
              <a:spcPct val="0"/>
            </a:spcBef>
            <a:spcAft>
              <a:spcPct val="35000"/>
            </a:spcAft>
          </a:pPr>
          <a:r>
            <a:rPr lang="es-EC" sz="1200" kern="1200" dirty="0">
              <a:latin typeface="Arial" pitchFamily="34" charset="0"/>
              <a:cs typeface="Arial" pitchFamily="34" charset="0"/>
            </a:rPr>
            <a:t>Evitar el contacto con tóxicos, solventes, grasas lubricantes, aceites lubricantes, desengrasantes</a:t>
          </a:r>
        </a:p>
      </dsp:txBody>
      <dsp:txXfrm>
        <a:off x="2377169" y="60417"/>
        <a:ext cx="2337815" cy="945964"/>
      </dsp:txXfrm>
    </dsp:sp>
    <dsp:sp modelId="{8FC67C3E-4B78-4428-8FFB-D2CDB3E5349B}">
      <dsp:nvSpPr>
        <dsp:cNvPr id="0" name=""/>
        <dsp:cNvSpPr/>
      </dsp:nvSpPr>
      <dsp:spPr>
        <a:xfrm>
          <a:off x="4911721" y="325939"/>
          <a:ext cx="354691" cy="4149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4911721" y="408923"/>
        <a:ext cx="248284" cy="248953"/>
      </dsp:txXfrm>
    </dsp:sp>
    <dsp:sp modelId="{F7FCE421-6C9B-40CF-AC71-0B406EC91738}">
      <dsp:nvSpPr>
        <dsp:cNvPr id="0" name=""/>
        <dsp:cNvSpPr/>
      </dsp:nvSpPr>
      <dsp:spPr>
        <a:xfrm>
          <a:off x="5413643" y="30987"/>
          <a:ext cx="3039117" cy="1004824"/>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cs typeface="Arial" pitchFamily="34" charset="0"/>
            </a:rPr>
            <a:t>METAS:</a:t>
          </a:r>
        </a:p>
        <a:p>
          <a:pPr lvl="0" algn="ctr" defTabSz="533400">
            <a:lnSpc>
              <a:spcPct val="90000"/>
            </a:lnSpc>
            <a:spcBef>
              <a:spcPct val="0"/>
            </a:spcBef>
            <a:spcAft>
              <a:spcPct val="35000"/>
            </a:spcAft>
          </a:pPr>
          <a:r>
            <a:rPr lang="es-EC" sz="1200" kern="1200" dirty="0">
              <a:latin typeface="Arial" pitchFamily="34" charset="0"/>
              <a:cs typeface="Arial" pitchFamily="34" charset="0"/>
            </a:rPr>
            <a:t>Evitar el 95% de contacto </a:t>
          </a:r>
          <a:r>
            <a:rPr lang="es-EC" sz="1200" kern="1200" dirty="0" smtClean="0">
              <a:latin typeface="Arial" pitchFamily="34" charset="0"/>
              <a:cs typeface="Arial" pitchFamily="34" charset="0"/>
            </a:rPr>
            <a:t>directo </a:t>
          </a:r>
          <a:r>
            <a:rPr lang="es-EC" sz="1200" kern="1200" dirty="0">
              <a:latin typeface="Arial" pitchFamily="34" charset="0"/>
              <a:cs typeface="Arial" pitchFamily="34" charset="0"/>
            </a:rPr>
            <a:t>con tóxicos, solventes, grasas lubricantes, aceites lubricantes y desengrasantes en la Bodega de Transportes en 3 meses</a:t>
          </a:r>
        </a:p>
      </dsp:txBody>
      <dsp:txXfrm>
        <a:off x="5443073" y="60417"/>
        <a:ext cx="2980257" cy="9459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A6870-8F06-40FB-8104-B74EFA5214A8}">
      <dsp:nvSpPr>
        <dsp:cNvPr id="0" name=""/>
        <dsp:cNvSpPr/>
      </dsp:nvSpPr>
      <dsp:spPr>
        <a:xfrm>
          <a:off x="8267" y="13"/>
          <a:ext cx="1776220" cy="1066773"/>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POLÍTICA:</a:t>
          </a:r>
        </a:p>
        <a:p>
          <a:pPr lvl="0" algn="ctr" defTabSz="533400">
            <a:lnSpc>
              <a:spcPct val="90000"/>
            </a:lnSpc>
            <a:spcBef>
              <a:spcPct val="0"/>
            </a:spcBef>
            <a:spcAft>
              <a:spcPct val="35000"/>
            </a:spcAft>
          </a:pPr>
          <a:r>
            <a:rPr lang="es-EC" sz="1200" kern="1200">
              <a:latin typeface="Arial" pitchFamily="34" charset="0"/>
              <a:cs typeface="Arial" pitchFamily="34" charset="0"/>
            </a:rPr>
            <a:t>Reducir los Riesgos Mecánicos</a:t>
          </a:r>
        </a:p>
      </dsp:txBody>
      <dsp:txXfrm>
        <a:off x="39512" y="31258"/>
        <a:ext cx="1713730" cy="1004283"/>
      </dsp:txXfrm>
    </dsp:sp>
    <dsp:sp modelId="{ECE9A1B8-915C-41DA-A8F3-AE220FB2006C}">
      <dsp:nvSpPr>
        <dsp:cNvPr id="0" name=""/>
        <dsp:cNvSpPr/>
      </dsp:nvSpPr>
      <dsp:spPr>
        <a:xfrm>
          <a:off x="1962110" y="313148"/>
          <a:ext cx="376558" cy="4405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a:off x="1962110" y="401248"/>
        <a:ext cx="263591" cy="264302"/>
      </dsp:txXfrm>
    </dsp:sp>
    <dsp:sp modelId="{9874B3DA-1530-4B89-8274-2249170DEC01}">
      <dsp:nvSpPr>
        <dsp:cNvPr id="0" name=""/>
        <dsp:cNvSpPr/>
      </dsp:nvSpPr>
      <dsp:spPr>
        <a:xfrm>
          <a:off x="2494976" y="13"/>
          <a:ext cx="2325303" cy="1066773"/>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cs typeface="Arial" pitchFamily="34" charset="0"/>
            </a:rPr>
            <a:t>OBJETIVO:</a:t>
          </a:r>
        </a:p>
        <a:p>
          <a:pPr lvl="0" algn="ctr" defTabSz="533400">
            <a:lnSpc>
              <a:spcPct val="90000"/>
            </a:lnSpc>
            <a:spcBef>
              <a:spcPct val="0"/>
            </a:spcBef>
            <a:spcAft>
              <a:spcPct val="35000"/>
            </a:spcAft>
          </a:pPr>
          <a:r>
            <a:rPr lang="es-EC" sz="1200" kern="1200" dirty="0">
              <a:latin typeface="Arial" pitchFamily="34" charset="0"/>
              <a:cs typeface="Arial" pitchFamily="34" charset="0"/>
            </a:rPr>
            <a:t>Ampliar los espacios limitados para el desenvolvimiento</a:t>
          </a:r>
        </a:p>
      </dsp:txBody>
      <dsp:txXfrm>
        <a:off x="2526221" y="31258"/>
        <a:ext cx="2262813" cy="1004283"/>
      </dsp:txXfrm>
    </dsp:sp>
    <dsp:sp modelId="{8FC67C3E-4B78-4428-8FFB-D2CDB3E5349B}">
      <dsp:nvSpPr>
        <dsp:cNvPr id="0" name=""/>
        <dsp:cNvSpPr/>
      </dsp:nvSpPr>
      <dsp:spPr>
        <a:xfrm>
          <a:off x="4997901" y="313148"/>
          <a:ext cx="376558" cy="4405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a:off x="4997901" y="401248"/>
        <a:ext cx="263591" cy="264302"/>
      </dsp:txXfrm>
    </dsp:sp>
    <dsp:sp modelId="{F7FCE421-6C9B-40CF-AC71-0B406EC91738}">
      <dsp:nvSpPr>
        <dsp:cNvPr id="0" name=""/>
        <dsp:cNvSpPr/>
      </dsp:nvSpPr>
      <dsp:spPr>
        <a:xfrm>
          <a:off x="5530767" y="13"/>
          <a:ext cx="2919164" cy="1066773"/>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cs typeface="Arial" pitchFamily="34" charset="0"/>
            </a:rPr>
            <a:t>METAS:</a:t>
          </a:r>
        </a:p>
        <a:p>
          <a:pPr lvl="0" algn="ctr" defTabSz="533400">
            <a:lnSpc>
              <a:spcPct val="90000"/>
            </a:lnSpc>
            <a:spcBef>
              <a:spcPct val="0"/>
            </a:spcBef>
            <a:spcAft>
              <a:spcPct val="35000"/>
            </a:spcAft>
          </a:pPr>
          <a:r>
            <a:rPr lang="es-EC" sz="1200" kern="1200" dirty="0">
              <a:latin typeface="Arial" pitchFamily="34" charset="0"/>
              <a:cs typeface="Arial" pitchFamily="34" charset="0"/>
            </a:rPr>
            <a:t>Ampliar el espacio físico de la Bodega de Trasportes el doble de las instalaciones actuales para el desenvolvimiento del personal en 2 años</a:t>
          </a:r>
        </a:p>
      </dsp:txBody>
      <dsp:txXfrm>
        <a:off x="5562012" y="31258"/>
        <a:ext cx="2856674" cy="10042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A6870-8F06-40FB-8104-B74EFA5214A8}">
      <dsp:nvSpPr>
        <dsp:cNvPr id="0" name=""/>
        <dsp:cNvSpPr/>
      </dsp:nvSpPr>
      <dsp:spPr>
        <a:xfrm>
          <a:off x="6060" y="0"/>
          <a:ext cx="2077042" cy="846044"/>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cs typeface="Arial" pitchFamily="34" charset="0"/>
            </a:rPr>
            <a:t>POLÍTICA:</a:t>
          </a:r>
        </a:p>
        <a:p>
          <a:pPr lvl="0" algn="ctr" defTabSz="533400">
            <a:lnSpc>
              <a:spcPct val="90000"/>
            </a:lnSpc>
            <a:spcBef>
              <a:spcPct val="0"/>
            </a:spcBef>
            <a:spcAft>
              <a:spcPct val="35000"/>
            </a:spcAft>
          </a:pPr>
          <a:r>
            <a:rPr lang="es-EC" sz="1200" kern="1200" dirty="0">
              <a:latin typeface="Arial" pitchFamily="34" charset="0"/>
              <a:cs typeface="Arial" pitchFamily="34" charset="0"/>
            </a:rPr>
            <a:t>Reducir los Riesgos Mecánicos</a:t>
          </a:r>
        </a:p>
      </dsp:txBody>
      <dsp:txXfrm>
        <a:off x="30840" y="24780"/>
        <a:ext cx="2027482" cy="796484"/>
      </dsp:txXfrm>
    </dsp:sp>
    <dsp:sp modelId="{ECE9A1B8-915C-41DA-A8F3-AE220FB2006C}">
      <dsp:nvSpPr>
        <dsp:cNvPr id="0" name=""/>
        <dsp:cNvSpPr/>
      </dsp:nvSpPr>
      <dsp:spPr>
        <a:xfrm>
          <a:off x="2290807" y="165468"/>
          <a:ext cx="440333" cy="5151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C" sz="2200" kern="1200"/>
        </a:p>
      </dsp:txBody>
      <dsp:txXfrm>
        <a:off x="2290807" y="268489"/>
        <a:ext cx="308233" cy="309064"/>
      </dsp:txXfrm>
    </dsp:sp>
    <dsp:sp modelId="{9874B3DA-1530-4B89-8274-2249170DEC01}">
      <dsp:nvSpPr>
        <dsp:cNvPr id="0" name=""/>
        <dsp:cNvSpPr/>
      </dsp:nvSpPr>
      <dsp:spPr>
        <a:xfrm>
          <a:off x="2913920" y="0"/>
          <a:ext cx="2077042" cy="846044"/>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cs typeface="Arial" pitchFamily="34" charset="0"/>
            </a:rPr>
            <a:t>OBJETIVO:</a:t>
          </a:r>
        </a:p>
        <a:p>
          <a:pPr lvl="0" algn="ctr" defTabSz="533400">
            <a:lnSpc>
              <a:spcPct val="90000"/>
            </a:lnSpc>
            <a:spcBef>
              <a:spcPct val="0"/>
            </a:spcBef>
            <a:spcAft>
              <a:spcPct val="35000"/>
            </a:spcAft>
          </a:pPr>
          <a:r>
            <a:rPr lang="es-EC" sz="1200" kern="1200" dirty="0">
              <a:latin typeface="Arial" pitchFamily="34" charset="0"/>
              <a:cs typeface="Arial" pitchFamily="34" charset="0"/>
            </a:rPr>
            <a:t>Disminuir los resbalones y caídas</a:t>
          </a:r>
        </a:p>
      </dsp:txBody>
      <dsp:txXfrm>
        <a:off x="2938700" y="24780"/>
        <a:ext cx="2027482" cy="796484"/>
      </dsp:txXfrm>
    </dsp:sp>
    <dsp:sp modelId="{8FC67C3E-4B78-4428-8FFB-D2CDB3E5349B}">
      <dsp:nvSpPr>
        <dsp:cNvPr id="0" name=""/>
        <dsp:cNvSpPr/>
      </dsp:nvSpPr>
      <dsp:spPr>
        <a:xfrm>
          <a:off x="5198667" y="165468"/>
          <a:ext cx="440333" cy="5151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C" sz="2200" kern="1200"/>
        </a:p>
      </dsp:txBody>
      <dsp:txXfrm>
        <a:off x="5198667" y="268489"/>
        <a:ext cx="308233" cy="309064"/>
      </dsp:txXfrm>
    </dsp:sp>
    <dsp:sp modelId="{F7FCE421-6C9B-40CF-AC71-0B406EC91738}">
      <dsp:nvSpPr>
        <dsp:cNvPr id="0" name=""/>
        <dsp:cNvSpPr/>
      </dsp:nvSpPr>
      <dsp:spPr>
        <a:xfrm>
          <a:off x="5821780" y="0"/>
          <a:ext cx="2782759" cy="846044"/>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METAS:</a:t>
          </a:r>
        </a:p>
        <a:p>
          <a:pPr lvl="0" algn="ctr" defTabSz="533400">
            <a:lnSpc>
              <a:spcPct val="90000"/>
            </a:lnSpc>
            <a:spcBef>
              <a:spcPct val="0"/>
            </a:spcBef>
            <a:spcAft>
              <a:spcPct val="35000"/>
            </a:spcAft>
          </a:pPr>
          <a:r>
            <a:rPr lang="es-EC" sz="1200" kern="1200">
              <a:latin typeface="Arial" pitchFamily="34" charset="0"/>
              <a:cs typeface="Arial" pitchFamily="34" charset="0"/>
            </a:rPr>
            <a:t>Disminuir el 95% de los resbalones y caídas en Dormitorios, Cocina y Comedor en 3 meses</a:t>
          </a:r>
        </a:p>
      </dsp:txBody>
      <dsp:txXfrm>
        <a:off x="5846560" y="24780"/>
        <a:ext cx="2733199" cy="7964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A6870-8F06-40FB-8104-B74EFA5214A8}">
      <dsp:nvSpPr>
        <dsp:cNvPr id="0" name=""/>
        <dsp:cNvSpPr/>
      </dsp:nvSpPr>
      <dsp:spPr>
        <a:xfrm>
          <a:off x="7567" y="0"/>
          <a:ext cx="2261964" cy="676275"/>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cs typeface="Arial" pitchFamily="34" charset="0"/>
            </a:rPr>
            <a:t>POLÍTICA:</a:t>
          </a:r>
        </a:p>
        <a:p>
          <a:pPr lvl="0" algn="ctr" defTabSz="533400">
            <a:lnSpc>
              <a:spcPct val="90000"/>
            </a:lnSpc>
            <a:spcBef>
              <a:spcPct val="0"/>
            </a:spcBef>
            <a:spcAft>
              <a:spcPct val="35000"/>
            </a:spcAft>
          </a:pPr>
          <a:r>
            <a:rPr lang="es-EC" sz="1200" kern="1200" dirty="0">
              <a:latin typeface="Arial" pitchFamily="34" charset="0"/>
              <a:cs typeface="Arial" pitchFamily="34" charset="0"/>
            </a:rPr>
            <a:t>Reducir los Riesgos Mecánicos</a:t>
          </a:r>
        </a:p>
      </dsp:txBody>
      <dsp:txXfrm>
        <a:off x="27374" y="19807"/>
        <a:ext cx="2222350" cy="636661"/>
      </dsp:txXfrm>
    </dsp:sp>
    <dsp:sp modelId="{ECE9A1B8-915C-41DA-A8F3-AE220FB2006C}">
      <dsp:nvSpPr>
        <dsp:cNvPr id="0" name=""/>
        <dsp:cNvSpPr/>
      </dsp:nvSpPr>
      <dsp:spPr>
        <a:xfrm>
          <a:off x="2495728" y="57653"/>
          <a:ext cx="479536" cy="560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p>
      </dsp:txBody>
      <dsp:txXfrm>
        <a:off x="2495728" y="169846"/>
        <a:ext cx="335675" cy="336581"/>
      </dsp:txXfrm>
    </dsp:sp>
    <dsp:sp modelId="{9874B3DA-1530-4B89-8274-2249170DEC01}">
      <dsp:nvSpPr>
        <dsp:cNvPr id="0" name=""/>
        <dsp:cNvSpPr/>
      </dsp:nvSpPr>
      <dsp:spPr>
        <a:xfrm>
          <a:off x="3174317" y="0"/>
          <a:ext cx="2261964" cy="676275"/>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OBJETIVO:</a:t>
          </a:r>
        </a:p>
        <a:p>
          <a:pPr lvl="0" algn="ctr" defTabSz="533400">
            <a:lnSpc>
              <a:spcPct val="90000"/>
            </a:lnSpc>
            <a:spcBef>
              <a:spcPct val="0"/>
            </a:spcBef>
            <a:spcAft>
              <a:spcPct val="35000"/>
            </a:spcAft>
          </a:pPr>
          <a:r>
            <a:rPr lang="es-EC" sz="1200" kern="1200">
              <a:latin typeface="Arial" pitchFamily="34" charset="0"/>
              <a:cs typeface="Arial" pitchFamily="34" charset="0"/>
            </a:rPr>
            <a:t>Mantener la Limpieza</a:t>
          </a:r>
        </a:p>
      </dsp:txBody>
      <dsp:txXfrm>
        <a:off x="3194124" y="19807"/>
        <a:ext cx="2222350" cy="636661"/>
      </dsp:txXfrm>
    </dsp:sp>
    <dsp:sp modelId="{8FC67C3E-4B78-4428-8FFB-D2CDB3E5349B}">
      <dsp:nvSpPr>
        <dsp:cNvPr id="0" name=""/>
        <dsp:cNvSpPr/>
      </dsp:nvSpPr>
      <dsp:spPr>
        <a:xfrm>
          <a:off x="5662478" y="57653"/>
          <a:ext cx="479536" cy="560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p>
      </dsp:txBody>
      <dsp:txXfrm>
        <a:off x="5662478" y="169846"/>
        <a:ext cx="335675" cy="336581"/>
      </dsp:txXfrm>
    </dsp:sp>
    <dsp:sp modelId="{F7FCE421-6C9B-40CF-AC71-0B406EC91738}">
      <dsp:nvSpPr>
        <dsp:cNvPr id="0" name=""/>
        <dsp:cNvSpPr/>
      </dsp:nvSpPr>
      <dsp:spPr>
        <a:xfrm>
          <a:off x="6341067" y="0"/>
          <a:ext cx="2261964" cy="676275"/>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itchFamily="34" charset="0"/>
              <a:cs typeface="Arial" pitchFamily="34" charset="0"/>
            </a:rPr>
            <a:t>METAS:</a:t>
          </a:r>
        </a:p>
        <a:p>
          <a:pPr lvl="0" algn="ctr" defTabSz="533400">
            <a:lnSpc>
              <a:spcPct val="90000"/>
            </a:lnSpc>
            <a:spcBef>
              <a:spcPct val="0"/>
            </a:spcBef>
            <a:spcAft>
              <a:spcPct val="35000"/>
            </a:spcAft>
          </a:pPr>
          <a:r>
            <a:rPr lang="es-EC" sz="1200" kern="1200">
              <a:latin typeface="Arial" pitchFamily="34" charset="0"/>
              <a:cs typeface="Arial" pitchFamily="34" charset="0"/>
            </a:rPr>
            <a:t>Mantener la Limpieza de las Áreas Sociales en 3 meses</a:t>
          </a:r>
        </a:p>
      </dsp:txBody>
      <dsp:txXfrm>
        <a:off x="6360874" y="19807"/>
        <a:ext cx="2222350" cy="636661"/>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76E231D-782B-4409-B433-E19679CB6097}" type="datetimeFigureOut">
              <a:rPr lang="es-ES"/>
              <a:pPr>
                <a:defRPr/>
              </a:pPr>
              <a:t>10/07/2012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2BA4FE8-F383-401B-AE7D-7BF799D11A04}" type="slidenum">
              <a:rPr lang="en-US"/>
              <a:pPr>
                <a:defRPr/>
              </a:pPr>
              <a:t>‹Nº›</a:t>
            </a:fld>
            <a:endParaRPr lang="en-US"/>
          </a:p>
        </p:txBody>
      </p:sp>
    </p:spTree>
    <p:extLst>
      <p:ext uri="{BB962C8B-B14F-4D97-AF65-F5344CB8AC3E}">
        <p14:creationId xmlns:p14="http://schemas.microsoft.com/office/powerpoint/2010/main" val="3379587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 continuación la exposición del proyecto de grado previo a la obtención de nuestro título</a:t>
            </a:r>
          </a:p>
        </p:txBody>
      </p:sp>
      <p:sp>
        <p:nvSpPr>
          <p:cNvPr id="1536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11784B-CEE5-4A12-B545-5081F03C9728}" type="slidenum">
              <a:rPr lang="es-EC" smtClean="0"/>
              <a:pPr fontAlgn="base">
                <a:spcBef>
                  <a:spcPct val="0"/>
                </a:spcBef>
                <a:spcAft>
                  <a:spcPct val="0"/>
                </a:spcAft>
                <a:defRPr/>
              </a:pPr>
              <a:t>1</a:t>
            </a:fld>
            <a:endParaRPr lang="es-EC"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3C2F16C-13F6-492F-805A-0530B240D1D2}" type="datetimeFigureOut">
              <a:rPr lang="es-ES"/>
              <a:pPr>
                <a:defRPr/>
              </a:pPr>
              <a:t>10/07/2012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634F1B-41E8-49C9-8BB7-1A6FBC190EC5}" type="slidenum">
              <a:rPr lang="en-US"/>
              <a:pPr>
                <a:defRPr/>
              </a:pPr>
              <a:t>‹Nº›</a:t>
            </a:fld>
            <a:endParaRPr lang="en-US"/>
          </a:p>
        </p:txBody>
      </p:sp>
    </p:spTree>
    <p:extLst>
      <p:ext uri="{BB962C8B-B14F-4D97-AF65-F5344CB8AC3E}">
        <p14:creationId xmlns:p14="http://schemas.microsoft.com/office/powerpoint/2010/main" val="193904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25706B-A262-4DB6-845C-27FE2DDE11B0}" type="datetimeFigureOut">
              <a:rPr lang="es-ES"/>
              <a:pPr>
                <a:defRPr/>
              </a:pPr>
              <a:t>10/07/2012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282F35-B357-419B-B316-9DBB684B3258}" type="slidenum">
              <a:rPr lang="en-US"/>
              <a:pPr>
                <a:defRPr/>
              </a:pPr>
              <a:t>‹Nº›</a:t>
            </a:fld>
            <a:endParaRPr lang="en-US"/>
          </a:p>
        </p:txBody>
      </p:sp>
    </p:spTree>
    <p:extLst>
      <p:ext uri="{BB962C8B-B14F-4D97-AF65-F5344CB8AC3E}">
        <p14:creationId xmlns:p14="http://schemas.microsoft.com/office/powerpoint/2010/main" val="158063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C93FF8-1789-47BB-AAD3-61E8A9A5DFDC}" type="datetimeFigureOut">
              <a:rPr lang="es-ES"/>
              <a:pPr>
                <a:defRPr/>
              </a:pPr>
              <a:t>10/07/2012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788240-288A-48A6-A318-686D8C739CC5}" type="slidenum">
              <a:rPr lang="en-US"/>
              <a:pPr>
                <a:defRPr/>
              </a:pPr>
              <a:t>‹Nº›</a:t>
            </a:fld>
            <a:endParaRPr lang="en-US"/>
          </a:p>
        </p:txBody>
      </p:sp>
    </p:spTree>
    <p:extLst>
      <p:ext uri="{BB962C8B-B14F-4D97-AF65-F5344CB8AC3E}">
        <p14:creationId xmlns:p14="http://schemas.microsoft.com/office/powerpoint/2010/main" val="2467406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28BA6A-B0D5-45D2-84F5-529EE9D5EDC7}" type="datetimeFigureOut">
              <a:rPr lang="es-ES"/>
              <a:pPr>
                <a:defRPr/>
              </a:pPr>
              <a:t>10/07/2012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D55A46-4B0A-487A-BC53-63CE299EDEFC}" type="slidenum">
              <a:rPr lang="en-US"/>
              <a:pPr>
                <a:defRPr/>
              </a:pPr>
              <a:t>‹Nº›</a:t>
            </a:fld>
            <a:endParaRPr lang="en-US"/>
          </a:p>
        </p:txBody>
      </p:sp>
    </p:spTree>
    <p:extLst>
      <p:ext uri="{BB962C8B-B14F-4D97-AF65-F5344CB8AC3E}">
        <p14:creationId xmlns:p14="http://schemas.microsoft.com/office/powerpoint/2010/main" val="332801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D289655-0032-4585-BDAE-FB013B8E1149}" type="datetimeFigureOut">
              <a:rPr lang="es-ES"/>
              <a:pPr>
                <a:defRPr/>
              </a:pPr>
              <a:t>10/07/2012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8DB419-86EC-4075-ABEA-D9DB0C71A785}" type="slidenum">
              <a:rPr lang="en-US"/>
              <a:pPr>
                <a:defRPr/>
              </a:pPr>
              <a:t>‹Nº›</a:t>
            </a:fld>
            <a:endParaRPr lang="en-US"/>
          </a:p>
        </p:txBody>
      </p:sp>
    </p:spTree>
    <p:extLst>
      <p:ext uri="{BB962C8B-B14F-4D97-AF65-F5344CB8AC3E}">
        <p14:creationId xmlns:p14="http://schemas.microsoft.com/office/powerpoint/2010/main" val="227768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2323DCB-BFB0-4588-9AC0-102418750486}" type="datetimeFigureOut">
              <a:rPr lang="es-ES"/>
              <a:pPr>
                <a:defRPr/>
              </a:pPr>
              <a:t>10/07/2012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549EA8-90C2-4ED3-91E1-28A75EAE35D7}" type="slidenum">
              <a:rPr lang="en-US"/>
              <a:pPr>
                <a:defRPr/>
              </a:pPr>
              <a:t>‹Nº›</a:t>
            </a:fld>
            <a:endParaRPr lang="en-US"/>
          </a:p>
        </p:txBody>
      </p:sp>
    </p:spTree>
    <p:extLst>
      <p:ext uri="{BB962C8B-B14F-4D97-AF65-F5344CB8AC3E}">
        <p14:creationId xmlns:p14="http://schemas.microsoft.com/office/powerpoint/2010/main" val="93312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1D8574D-E280-4C79-B9CF-4E9971E3584F}" type="datetimeFigureOut">
              <a:rPr lang="es-ES"/>
              <a:pPr>
                <a:defRPr/>
              </a:pPr>
              <a:t>10/07/2012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2E9E2C8-DA5C-49AF-8432-2449738A5AF7}" type="slidenum">
              <a:rPr lang="en-US"/>
              <a:pPr>
                <a:defRPr/>
              </a:pPr>
              <a:t>‹Nº›</a:t>
            </a:fld>
            <a:endParaRPr lang="en-US"/>
          </a:p>
        </p:txBody>
      </p:sp>
    </p:spTree>
    <p:extLst>
      <p:ext uri="{BB962C8B-B14F-4D97-AF65-F5344CB8AC3E}">
        <p14:creationId xmlns:p14="http://schemas.microsoft.com/office/powerpoint/2010/main" val="159450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B9F4DB3-BB4E-4A74-AF62-02050F307388}" type="datetimeFigureOut">
              <a:rPr lang="es-ES"/>
              <a:pPr>
                <a:defRPr/>
              </a:pPr>
              <a:t>10/07/2012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C633A7D-4F03-4BDE-8E9F-C41D6474F659}" type="slidenum">
              <a:rPr lang="en-US"/>
              <a:pPr>
                <a:defRPr/>
              </a:pPr>
              <a:t>‹Nº›</a:t>
            </a:fld>
            <a:endParaRPr lang="en-US"/>
          </a:p>
        </p:txBody>
      </p:sp>
    </p:spTree>
    <p:extLst>
      <p:ext uri="{BB962C8B-B14F-4D97-AF65-F5344CB8AC3E}">
        <p14:creationId xmlns:p14="http://schemas.microsoft.com/office/powerpoint/2010/main" val="4212281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0AAD5FC-9837-45AE-B433-F6C8D55F5797}" type="datetimeFigureOut">
              <a:rPr lang="es-ES"/>
              <a:pPr>
                <a:defRPr/>
              </a:pPr>
              <a:t>10/07/2012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EC5CE02-156B-484A-8D08-CB588EE2BCA7}" type="slidenum">
              <a:rPr lang="en-US"/>
              <a:pPr>
                <a:defRPr/>
              </a:pPr>
              <a:t>‹Nº›</a:t>
            </a:fld>
            <a:endParaRPr lang="en-US"/>
          </a:p>
        </p:txBody>
      </p:sp>
    </p:spTree>
    <p:extLst>
      <p:ext uri="{BB962C8B-B14F-4D97-AF65-F5344CB8AC3E}">
        <p14:creationId xmlns:p14="http://schemas.microsoft.com/office/powerpoint/2010/main" val="154765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8DD1F3-79FD-49C8-8479-5B3B315C805C}" type="datetimeFigureOut">
              <a:rPr lang="es-ES"/>
              <a:pPr>
                <a:defRPr/>
              </a:pPr>
              <a:t>10/07/2012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D70CB7-5279-4925-83B4-3746195E5C9F}" type="slidenum">
              <a:rPr lang="en-US"/>
              <a:pPr>
                <a:defRPr/>
              </a:pPr>
              <a:t>‹Nº›</a:t>
            </a:fld>
            <a:endParaRPr lang="en-US"/>
          </a:p>
        </p:txBody>
      </p:sp>
    </p:spTree>
    <p:extLst>
      <p:ext uri="{BB962C8B-B14F-4D97-AF65-F5344CB8AC3E}">
        <p14:creationId xmlns:p14="http://schemas.microsoft.com/office/powerpoint/2010/main" val="3251983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E09CF9-E7AA-48F0-AF06-8DA2CEB4A687}" type="datetimeFigureOut">
              <a:rPr lang="es-ES"/>
              <a:pPr>
                <a:defRPr/>
              </a:pPr>
              <a:t>10/07/2012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D00AD0-D867-4F0A-9D5E-43CDFC9DBA6A}" type="slidenum">
              <a:rPr lang="en-US"/>
              <a:pPr>
                <a:defRPr/>
              </a:pPr>
              <a:t>‹Nº›</a:t>
            </a:fld>
            <a:endParaRPr lang="en-US"/>
          </a:p>
        </p:txBody>
      </p:sp>
    </p:spTree>
    <p:extLst>
      <p:ext uri="{BB962C8B-B14F-4D97-AF65-F5344CB8AC3E}">
        <p14:creationId xmlns:p14="http://schemas.microsoft.com/office/powerpoint/2010/main" val="774796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D2B22AA-C03B-4257-AD2F-CEEC7FAB77A5}" type="datetimeFigureOut">
              <a:rPr lang="es-ES"/>
              <a:pPr>
                <a:defRPr/>
              </a:pPr>
              <a:t>10/07/2012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730ED5A-ABFC-4778-8A30-757CFF4BC00A}"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027">
                                            <p:txEl>
                                              <p:pRg st="0" end="0"/>
                                            </p:txEl>
                                          </p:spTgt>
                                        </p:tgtEl>
                                        <p:attrNameLst>
                                          <p:attrName>style.visibility</p:attrName>
                                        </p:attrNameLst>
                                      </p:cBhvr>
                                      <p:to>
                                        <p:strVal val="visible"/>
                                      </p:to>
                                    </p:set>
                                    <p:anim calcmode="lin" valueType="num">
                                      <p:cBhvr>
                                        <p:cTn id="15"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0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027">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027">
                                            <p:txEl>
                                              <p:pRg st="1" end="1"/>
                                            </p:txEl>
                                          </p:spTgt>
                                        </p:tgtEl>
                                        <p:attrNameLst>
                                          <p:attrName>style.visibility</p:attrName>
                                        </p:attrNameLst>
                                      </p:cBhvr>
                                      <p:to>
                                        <p:strVal val="visible"/>
                                      </p:to>
                                    </p:set>
                                    <p:anim calcmode="lin" valueType="num">
                                      <p:cBhvr>
                                        <p:cTn id="21"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027">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027">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027">
                                            <p:txEl>
                                              <p:pRg st="2" end="2"/>
                                            </p:txEl>
                                          </p:spTgt>
                                        </p:tgtEl>
                                        <p:attrNameLst>
                                          <p:attrName>style.visibility</p:attrName>
                                        </p:attrNameLst>
                                      </p:cBhvr>
                                      <p:to>
                                        <p:strVal val="visible"/>
                                      </p:to>
                                    </p:set>
                                    <p:anim calcmode="lin" valueType="num">
                                      <p:cBhvr>
                                        <p:cTn id="27"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027">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027">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027">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027">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027">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027">
                                            <p:txEl>
                                              <p:pRg st="4" end="4"/>
                                            </p:txEl>
                                          </p:spTgt>
                                        </p:tgtEl>
                                        <p:attrNameLst>
                                          <p:attrName>style.visibility</p:attrName>
                                        </p:attrNameLst>
                                      </p:cBhvr>
                                      <p:to>
                                        <p:strVal val="visible"/>
                                      </p:to>
                                    </p:set>
                                    <p:anim calcmode="lin" valueType="num">
                                      <p:cBhvr>
                                        <p:cTn id="3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02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027">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hyperlink" Target="ANEXOS/ANEXO%20F.%20PLAN%20ESTRAT&#201;GICO/PLAN%20ESTRATEGICO%20ESEE%202012%20-%202018.docx" TargetMode="Externa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18" Type="http://schemas.microsoft.com/office/2007/relationships/diagramDrawing" Target="../diagrams/drawing6.xml"/><Relationship Id="rId3" Type="http://schemas.openxmlformats.org/officeDocument/2006/relationships/image" Target="../media/image4.jpeg"/><Relationship Id="rId21" Type="http://schemas.openxmlformats.org/officeDocument/2006/relationships/diagramQuickStyle" Target="../diagrams/quickStyle7.xml"/><Relationship Id="rId7" Type="http://schemas.openxmlformats.org/officeDocument/2006/relationships/diagramColors" Target="../diagrams/colors4.xml"/><Relationship Id="rId12" Type="http://schemas.openxmlformats.org/officeDocument/2006/relationships/diagramColors" Target="../diagrams/colors5.xml"/><Relationship Id="rId17" Type="http://schemas.openxmlformats.org/officeDocument/2006/relationships/diagramColors" Target="../diagrams/colors6.xml"/><Relationship Id="rId2" Type="http://schemas.openxmlformats.org/officeDocument/2006/relationships/image" Target="../media/image3.jpeg"/><Relationship Id="rId16" Type="http://schemas.openxmlformats.org/officeDocument/2006/relationships/diagramQuickStyle" Target="../diagrams/quickStyle6.xml"/><Relationship Id="rId20" Type="http://schemas.openxmlformats.org/officeDocument/2006/relationships/diagramLayout" Target="../diagrams/layout7.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5" Type="http://schemas.openxmlformats.org/officeDocument/2006/relationships/diagramLayout" Target="../diagrams/layout6.xml"/><Relationship Id="rId23" Type="http://schemas.microsoft.com/office/2007/relationships/diagramDrawing" Target="../diagrams/drawing7.xml"/><Relationship Id="rId10" Type="http://schemas.openxmlformats.org/officeDocument/2006/relationships/diagramLayout" Target="../diagrams/layout5.xml"/><Relationship Id="rId19" Type="http://schemas.openxmlformats.org/officeDocument/2006/relationships/diagramData" Target="../diagrams/data7.xml"/><Relationship Id="rId4" Type="http://schemas.openxmlformats.org/officeDocument/2006/relationships/diagramData" Target="../diagrams/data4.xml"/><Relationship Id="rId9" Type="http://schemas.openxmlformats.org/officeDocument/2006/relationships/diagramData" Target="../diagrams/data5.xml"/><Relationship Id="rId14" Type="http://schemas.openxmlformats.org/officeDocument/2006/relationships/diagramData" Target="../diagrams/data6.xml"/><Relationship Id="rId22" Type="http://schemas.openxmlformats.org/officeDocument/2006/relationships/diagramColors" Target="../diagrams/colors7.xml"/></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18" Type="http://schemas.microsoft.com/office/2007/relationships/diagramDrawing" Target="../diagrams/drawing10.xml"/><Relationship Id="rId26" Type="http://schemas.openxmlformats.org/officeDocument/2006/relationships/diagramQuickStyle" Target="../diagrams/quickStyle12.xml"/><Relationship Id="rId3" Type="http://schemas.openxmlformats.org/officeDocument/2006/relationships/image" Target="../media/image4.jpeg"/><Relationship Id="rId21" Type="http://schemas.openxmlformats.org/officeDocument/2006/relationships/diagramQuickStyle" Target="../diagrams/quickStyle11.xml"/><Relationship Id="rId7" Type="http://schemas.openxmlformats.org/officeDocument/2006/relationships/diagramColors" Target="../diagrams/colors8.xml"/><Relationship Id="rId12" Type="http://schemas.openxmlformats.org/officeDocument/2006/relationships/diagramColors" Target="../diagrams/colors9.xml"/><Relationship Id="rId17" Type="http://schemas.openxmlformats.org/officeDocument/2006/relationships/diagramColors" Target="../diagrams/colors10.xml"/><Relationship Id="rId25" Type="http://schemas.openxmlformats.org/officeDocument/2006/relationships/diagramLayout" Target="../diagrams/layout12.xml"/><Relationship Id="rId2" Type="http://schemas.openxmlformats.org/officeDocument/2006/relationships/image" Target="../media/image3.jpeg"/><Relationship Id="rId16" Type="http://schemas.openxmlformats.org/officeDocument/2006/relationships/diagramQuickStyle" Target="../diagrams/quickStyle10.xml"/><Relationship Id="rId20" Type="http://schemas.openxmlformats.org/officeDocument/2006/relationships/diagramLayout" Target="../diagrams/layout11.xml"/><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24" Type="http://schemas.openxmlformats.org/officeDocument/2006/relationships/diagramData" Target="../diagrams/data12.xml"/><Relationship Id="rId5" Type="http://schemas.openxmlformats.org/officeDocument/2006/relationships/diagramLayout" Target="../diagrams/layout8.xml"/><Relationship Id="rId15" Type="http://schemas.openxmlformats.org/officeDocument/2006/relationships/diagramLayout" Target="../diagrams/layout10.xml"/><Relationship Id="rId23" Type="http://schemas.microsoft.com/office/2007/relationships/diagramDrawing" Target="../diagrams/drawing11.xml"/><Relationship Id="rId28" Type="http://schemas.microsoft.com/office/2007/relationships/diagramDrawing" Target="../diagrams/drawing12.xml"/><Relationship Id="rId10" Type="http://schemas.openxmlformats.org/officeDocument/2006/relationships/diagramLayout" Target="../diagrams/layout9.xml"/><Relationship Id="rId19" Type="http://schemas.openxmlformats.org/officeDocument/2006/relationships/diagramData" Target="../diagrams/data11.xml"/><Relationship Id="rId4" Type="http://schemas.openxmlformats.org/officeDocument/2006/relationships/diagramData" Target="../diagrams/data8.xml"/><Relationship Id="rId9" Type="http://schemas.openxmlformats.org/officeDocument/2006/relationships/diagramData" Target="../diagrams/data9.xml"/><Relationship Id="rId14" Type="http://schemas.openxmlformats.org/officeDocument/2006/relationships/diagramData" Target="../diagrams/data10.xml"/><Relationship Id="rId22" Type="http://schemas.openxmlformats.org/officeDocument/2006/relationships/diagramColors" Target="../diagrams/colors11.xml"/><Relationship Id="rId27" Type="http://schemas.openxmlformats.org/officeDocument/2006/relationships/diagramColors" Target="../diagrams/colors12.xml"/></Relationships>
</file>

<file path=ppt/slides/_rels/slide17.xml.rels><?xml version="1.0" encoding="UTF-8" standalone="yes"?>
<Relationships xmlns="http://schemas.openxmlformats.org/package/2006/relationships"><Relationship Id="rId8" Type="http://schemas.microsoft.com/office/2007/relationships/diagramDrawing" Target="../diagrams/drawing13.xml"/><Relationship Id="rId13" Type="http://schemas.microsoft.com/office/2007/relationships/diagramDrawing" Target="../diagrams/drawing14.xml"/><Relationship Id="rId18" Type="http://schemas.microsoft.com/office/2007/relationships/diagramDrawing" Target="../diagrams/drawing15.xml"/><Relationship Id="rId3" Type="http://schemas.openxmlformats.org/officeDocument/2006/relationships/image" Target="../media/image4.jpeg"/><Relationship Id="rId21" Type="http://schemas.openxmlformats.org/officeDocument/2006/relationships/diagramQuickStyle" Target="../diagrams/quickStyle16.xml"/><Relationship Id="rId7" Type="http://schemas.openxmlformats.org/officeDocument/2006/relationships/diagramColors" Target="../diagrams/colors13.xml"/><Relationship Id="rId12" Type="http://schemas.openxmlformats.org/officeDocument/2006/relationships/diagramColors" Target="../diagrams/colors14.xml"/><Relationship Id="rId17" Type="http://schemas.openxmlformats.org/officeDocument/2006/relationships/diagramColors" Target="../diagrams/colors15.xml"/><Relationship Id="rId2" Type="http://schemas.openxmlformats.org/officeDocument/2006/relationships/image" Target="../media/image3.jpeg"/><Relationship Id="rId16" Type="http://schemas.openxmlformats.org/officeDocument/2006/relationships/diagramQuickStyle" Target="../diagrams/quickStyle15.xml"/><Relationship Id="rId20" Type="http://schemas.openxmlformats.org/officeDocument/2006/relationships/diagramLayout" Target="../diagrams/layout16.xml"/><Relationship Id="rId1" Type="http://schemas.openxmlformats.org/officeDocument/2006/relationships/slideLayout" Target="../slideLayouts/slideLayout2.xml"/><Relationship Id="rId6" Type="http://schemas.openxmlformats.org/officeDocument/2006/relationships/diagramQuickStyle" Target="../diagrams/quickStyle13.xml"/><Relationship Id="rId11" Type="http://schemas.openxmlformats.org/officeDocument/2006/relationships/diagramQuickStyle" Target="../diagrams/quickStyle14.xml"/><Relationship Id="rId5" Type="http://schemas.openxmlformats.org/officeDocument/2006/relationships/diagramLayout" Target="../diagrams/layout13.xml"/><Relationship Id="rId15" Type="http://schemas.openxmlformats.org/officeDocument/2006/relationships/diagramLayout" Target="../diagrams/layout15.xml"/><Relationship Id="rId23" Type="http://schemas.microsoft.com/office/2007/relationships/diagramDrawing" Target="../diagrams/drawing16.xml"/><Relationship Id="rId10" Type="http://schemas.openxmlformats.org/officeDocument/2006/relationships/diagramLayout" Target="../diagrams/layout14.xml"/><Relationship Id="rId19" Type="http://schemas.openxmlformats.org/officeDocument/2006/relationships/diagramData" Target="../diagrams/data16.xml"/><Relationship Id="rId4" Type="http://schemas.openxmlformats.org/officeDocument/2006/relationships/diagramData" Target="../diagrams/data13.xml"/><Relationship Id="rId9" Type="http://schemas.openxmlformats.org/officeDocument/2006/relationships/diagramData" Target="../diagrams/data14.xml"/><Relationship Id="rId14" Type="http://schemas.openxmlformats.org/officeDocument/2006/relationships/diagramData" Target="../diagrams/data15.xml"/><Relationship Id="rId22" Type="http://schemas.openxmlformats.org/officeDocument/2006/relationships/diagramColors" Target="../diagrams/colors16.xml"/></Relationships>
</file>

<file path=ppt/slides/_rels/slide18.xml.rels><?xml version="1.0" encoding="UTF-8" standalone="yes"?>
<Relationships xmlns="http://schemas.openxmlformats.org/package/2006/relationships"><Relationship Id="rId8" Type="http://schemas.microsoft.com/office/2007/relationships/diagramDrawing" Target="../diagrams/drawing17.xml"/><Relationship Id="rId13" Type="http://schemas.microsoft.com/office/2007/relationships/diagramDrawing" Target="../diagrams/drawing18.xml"/><Relationship Id="rId18" Type="http://schemas.microsoft.com/office/2007/relationships/diagramDrawing" Target="../diagrams/drawing19.xml"/><Relationship Id="rId26" Type="http://schemas.openxmlformats.org/officeDocument/2006/relationships/diagramQuickStyle" Target="../diagrams/quickStyle21.xml"/><Relationship Id="rId3" Type="http://schemas.openxmlformats.org/officeDocument/2006/relationships/image" Target="../media/image4.jpeg"/><Relationship Id="rId21" Type="http://schemas.openxmlformats.org/officeDocument/2006/relationships/diagramQuickStyle" Target="../diagrams/quickStyle20.xml"/><Relationship Id="rId7" Type="http://schemas.openxmlformats.org/officeDocument/2006/relationships/diagramColors" Target="../diagrams/colors17.xml"/><Relationship Id="rId12" Type="http://schemas.openxmlformats.org/officeDocument/2006/relationships/diagramColors" Target="../diagrams/colors18.xml"/><Relationship Id="rId17" Type="http://schemas.openxmlformats.org/officeDocument/2006/relationships/diagramColors" Target="../diagrams/colors19.xml"/><Relationship Id="rId25" Type="http://schemas.openxmlformats.org/officeDocument/2006/relationships/diagramLayout" Target="../diagrams/layout21.xml"/><Relationship Id="rId2" Type="http://schemas.openxmlformats.org/officeDocument/2006/relationships/image" Target="../media/image3.jpeg"/><Relationship Id="rId16" Type="http://schemas.openxmlformats.org/officeDocument/2006/relationships/diagramQuickStyle" Target="../diagrams/quickStyle19.xml"/><Relationship Id="rId20" Type="http://schemas.openxmlformats.org/officeDocument/2006/relationships/diagramLayout" Target="../diagrams/layout20.xml"/><Relationship Id="rId1" Type="http://schemas.openxmlformats.org/officeDocument/2006/relationships/slideLayout" Target="../slideLayouts/slideLayout2.xml"/><Relationship Id="rId6" Type="http://schemas.openxmlformats.org/officeDocument/2006/relationships/diagramQuickStyle" Target="../diagrams/quickStyle17.xml"/><Relationship Id="rId11" Type="http://schemas.openxmlformats.org/officeDocument/2006/relationships/diagramQuickStyle" Target="../diagrams/quickStyle18.xml"/><Relationship Id="rId24" Type="http://schemas.openxmlformats.org/officeDocument/2006/relationships/diagramData" Target="../diagrams/data21.xml"/><Relationship Id="rId5" Type="http://schemas.openxmlformats.org/officeDocument/2006/relationships/diagramLayout" Target="../diagrams/layout17.xml"/><Relationship Id="rId15" Type="http://schemas.openxmlformats.org/officeDocument/2006/relationships/diagramLayout" Target="../diagrams/layout19.xml"/><Relationship Id="rId23" Type="http://schemas.microsoft.com/office/2007/relationships/diagramDrawing" Target="../diagrams/drawing20.xml"/><Relationship Id="rId28" Type="http://schemas.microsoft.com/office/2007/relationships/diagramDrawing" Target="../diagrams/drawing21.xml"/><Relationship Id="rId10" Type="http://schemas.openxmlformats.org/officeDocument/2006/relationships/diagramLayout" Target="../diagrams/layout18.xml"/><Relationship Id="rId19" Type="http://schemas.openxmlformats.org/officeDocument/2006/relationships/diagramData" Target="../diagrams/data20.xml"/><Relationship Id="rId4" Type="http://schemas.openxmlformats.org/officeDocument/2006/relationships/diagramData" Target="../diagrams/data17.xml"/><Relationship Id="rId9" Type="http://schemas.openxmlformats.org/officeDocument/2006/relationships/diagramData" Target="../diagrams/data18.xml"/><Relationship Id="rId14" Type="http://schemas.openxmlformats.org/officeDocument/2006/relationships/diagramData" Target="../diagrams/data19.xml"/><Relationship Id="rId22" Type="http://schemas.openxmlformats.org/officeDocument/2006/relationships/diagramColors" Target="../diagrams/colors20.xml"/><Relationship Id="rId27" Type="http://schemas.openxmlformats.org/officeDocument/2006/relationships/diagramColors" Target="../diagrams/colors21.xml"/></Relationships>
</file>

<file path=ppt/slides/_rels/slide19.xml.rels><?xml version="1.0" encoding="UTF-8" standalone="yes"?>
<Relationships xmlns="http://schemas.openxmlformats.org/package/2006/relationships"><Relationship Id="rId8" Type="http://schemas.microsoft.com/office/2007/relationships/diagramDrawing" Target="../diagrams/drawing22.xml"/><Relationship Id="rId13" Type="http://schemas.microsoft.com/office/2007/relationships/diagramDrawing" Target="../diagrams/drawing23.xml"/><Relationship Id="rId18" Type="http://schemas.microsoft.com/office/2007/relationships/diagramDrawing" Target="../diagrams/drawing24.xml"/><Relationship Id="rId26" Type="http://schemas.openxmlformats.org/officeDocument/2006/relationships/diagramQuickStyle" Target="../diagrams/quickStyle26.xml"/><Relationship Id="rId3" Type="http://schemas.openxmlformats.org/officeDocument/2006/relationships/image" Target="../media/image4.jpeg"/><Relationship Id="rId21" Type="http://schemas.openxmlformats.org/officeDocument/2006/relationships/diagramQuickStyle" Target="../diagrams/quickStyle25.xml"/><Relationship Id="rId7" Type="http://schemas.openxmlformats.org/officeDocument/2006/relationships/diagramColors" Target="../diagrams/colors22.xml"/><Relationship Id="rId12" Type="http://schemas.openxmlformats.org/officeDocument/2006/relationships/diagramColors" Target="../diagrams/colors23.xml"/><Relationship Id="rId17" Type="http://schemas.openxmlformats.org/officeDocument/2006/relationships/diagramColors" Target="../diagrams/colors24.xml"/><Relationship Id="rId25" Type="http://schemas.openxmlformats.org/officeDocument/2006/relationships/diagramLayout" Target="../diagrams/layout26.xml"/><Relationship Id="rId2" Type="http://schemas.openxmlformats.org/officeDocument/2006/relationships/image" Target="../media/image3.jpeg"/><Relationship Id="rId16" Type="http://schemas.openxmlformats.org/officeDocument/2006/relationships/diagramQuickStyle" Target="../diagrams/quickStyle24.xml"/><Relationship Id="rId20" Type="http://schemas.openxmlformats.org/officeDocument/2006/relationships/diagramLayout" Target="../diagrams/layout25.xml"/><Relationship Id="rId1" Type="http://schemas.openxmlformats.org/officeDocument/2006/relationships/slideLayout" Target="../slideLayouts/slideLayout2.xml"/><Relationship Id="rId6" Type="http://schemas.openxmlformats.org/officeDocument/2006/relationships/diagramQuickStyle" Target="../diagrams/quickStyle22.xml"/><Relationship Id="rId11" Type="http://schemas.openxmlformats.org/officeDocument/2006/relationships/diagramQuickStyle" Target="../diagrams/quickStyle23.xml"/><Relationship Id="rId24" Type="http://schemas.openxmlformats.org/officeDocument/2006/relationships/diagramData" Target="../diagrams/data26.xml"/><Relationship Id="rId5" Type="http://schemas.openxmlformats.org/officeDocument/2006/relationships/diagramLayout" Target="../diagrams/layout22.xml"/><Relationship Id="rId15" Type="http://schemas.openxmlformats.org/officeDocument/2006/relationships/diagramLayout" Target="../diagrams/layout24.xml"/><Relationship Id="rId23" Type="http://schemas.microsoft.com/office/2007/relationships/diagramDrawing" Target="../diagrams/drawing25.xml"/><Relationship Id="rId28" Type="http://schemas.microsoft.com/office/2007/relationships/diagramDrawing" Target="../diagrams/drawing26.xml"/><Relationship Id="rId10" Type="http://schemas.openxmlformats.org/officeDocument/2006/relationships/diagramLayout" Target="../diagrams/layout23.xml"/><Relationship Id="rId19" Type="http://schemas.openxmlformats.org/officeDocument/2006/relationships/diagramData" Target="../diagrams/data25.xml"/><Relationship Id="rId4" Type="http://schemas.openxmlformats.org/officeDocument/2006/relationships/diagramData" Target="../diagrams/data22.xml"/><Relationship Id="rId9" Type="http://schemas.openxmlformats.org/officeDocument/2006/relationships/diagramData" Target="../diagrams/data23.xml"/><Relationship Id="rId14" Type="http://schemas.openxmlformats.org/officeDocument/2006/relationships/diagramData" Target="../diagrams/data24.xml"/><Relationship Id="rId22" Type="http://schemas.openxmlformats.org/officeDocument/2006/relationships/diagramColors" Target="../diagrams/colors25.xml"/><Relationship Id="rId27" Type="http://schemas.openxmlformats.org/officeDocument/2006/relationships/diagramColors" Target="../diagrams/colors2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8" Type="http://schemas.microsoft.com/office/2007/relationships/diagramDrawing" Target="../diagrams/drawing27.xml"/><Relationship Id="rId13" Type="http://schemas.microsoft.com/office/2007/relationships/diagramDrawing" Target="../diagrams/drawing28.xml"/><Relationship Id="rId18" Type="http://schemas.microsoft.com/office/2007/relationships/diagramDrawing" Target="../diagrams/drawing29.xml"/><Relationship Id="rId3" Type="http://schemas.openxmlformats.org/officeDocument/2006/relationships/image" Target="../media/image4.jpeg"/><Relationship Id="rId7" Type="http://schemas.openxmlformats.org/officeDocument/2006/relationships/diagramColors" Target="../diagrams/colors27.xml"/><Relationship Id="rId12" Type="http://schemas.openxmlformats.org/officeDocument/2006/relationships/diagramColors" Target="../diagrams/colors28.xml"/><Relationship Id="rId17" Type="http://schemas.openxmlformats.org/officeDocument/2006/relationships/diagramColors" Target="../diagrams/colors29.xml"/><Relationship Id="rId2" Type="http://schemas.openxmlformats.org/officeDocument/2006/relationships/image" Target="../media/image3.jpeg"/><Relationship Id="rId16" Type="http://schemas.openxmlformats.org/officeDocument/2006/relationships/diagramQuickStyle" Target="../diagrams/quickStyle29.xml"/><Relationship Id="rId1" Type="http://schemas.openxmlformats.org/officeDocument/2006/relationships/slideLayout" Target="../slideLayouts/slideLayout2.xml"/><Relationship Id="rId6" Type="http://schemas.openxmlformats.org/officeDocument/2006/relationships/diagramQuickStyle" Target="../diagrams/quickStyle27.xml"/><Relationship Id="rId11" Type="http://schemas.openxmlformats.org/officeDocument/2006/relationships/diagramQuickStyle" Target="../diagrams/quickStyle28.xml"/><Relationship Id="rId5" Type="http://schemas.openxmlformats.org/officeDocument/2006/relationships/diagramLayout" Target="../diagrams/layout27.xml"/><Relationship Id="rId15" Type="http://schemas.openxmlformats.org/officeDocument/2006/relationships/diagramLayout" Target="../diagrams/layout29.xml"/><Relationship Id="rId10" Type="http://schemas.openxmlformats.org/officeDocument/2006/relationships/diagramLayout" Target="../diagrams/layout28.xml"/><Relationship Id="rId4" Type="http://schemas.openxmlformats.org/officeDocument/2006/relationships/diagramData" Target="../diagrams/data27.xml"/><Relationship Id="rId9" Type="http://schemas.openxmlformats.org/officeDocument/2006/relationships/diagramData" Target="../diagrams/data28.xml"/><Relationship Id="rId14" Type="http://schemas.openxmlformats.org/officeDocument/2006/relationships/diagramData" Target="../diagrams/data29.xml"/></Relationships>
</file>

<file path=ppt/slides/_rels/slide21.xml.rels><?xml version="1.0" encoding="UTF-8" standalone="yes"?>
<Relationships xmlns="http://schemas.openxmlformats.org/package/2006/relationships"><Relationship Id="rId8" Type="http://schemas.openxmlformats.org/officeDocument/2006/relationships/hyperlink" Target="ANEXOS/ANEXO%20B.%20PROCEDIMIENTOS%20DE%20SEGURIDAD%20Y%20SALUD%20OCUPACIONAL/PLAN%20DE%20EMERGENCIA%20SIEMPRE%20ATENTOS.docx" TargetMode="External"/><Relationship Id="rId3" Type="http://schemas.openxmlformats.org/officeDocument/2006/relationships/image" Target="../media/image4.jpeg"/><Relationship Id="rId7" Type="http://schemas.openxmlformats.org/officeDocument/2006/relationships/image" Target="../media/image25.wm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ANEXOS/ANEXO%20B.%20PROCEDIMIENTOS%20DE%20SEGURIDAD%20Y%20SALUD%20OCUPACIONAL/Procedimientos%20de%20prevenci&#243;n%20de%20accidentes%20en%20cursos.docx" TargetMode="External"/><Relationship Id="rId11" Type="http://schemas.openxmlformats.org/officeDocument/2006/relationships/image" Target="../media/image27.jpeg"/><Relationship Id="rId5" Type="http://schemas.openxmlformats.org/officeDocument/2006/relationships/image" Target="../media/image24.jpeg"/><Relationship Id="rId10" Type="http://schemas.openxmlformats.org/officeDocument/2006/relationships/hyperlink" Target="ANEXOS/ANEXO%20C.%20PROCEDIMIENTOS%20AMBIENTALES/Procedimientos%20para%20el%20Manejo%20de%20Desechos.docx" TargetMode="External"/><Relationship Id="rId4" Type="http://schemas.openxmlformats.org/officeDocument/2006/relationships/hyperlink" Target="ANEXOS/ANEXO%20B.%20PROCEDIMIENTOS%20DE%20SEGURIDAD%20Y%20SALUD%20OCUPACIONAL/Procedimiento%20para%20prevenci&#243;n%20de%20accidentes%20en%20el%20trabajo.docx" TargetMode="External"/><Relationship Id="rId9" Type="http://schemas.openxmlformats.org/officeDocument/2006/relationships/image" Target="../media/image26.wmf"/></Relationships>
</file>

<file path=ppt/slides/_rels/slide22.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4.jpeg"/><Relationship Id="rId7" Type="http://schemas.openxmlformats.org/officeDocument/2006/relationships/hyperlink" Target="ANEXOS/ANEXO%20D.%20FORMATOS%20DE%20REGISTROS/REPORTE%20DE%20ACCIDENTES%20INCIDENTES.xlsx" TargetMode="External"/><Relationship Id="rId12" Type="http://schemas.openxmlformats.org/officeDocument/2006/relationships/image" Target="../media/image32.wm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9.wmf"/><Relationship Id="rId11" Type="http://schemas.openxmlformats.org/officeDocument/2006/relationships/hyperlink" Target="ANEXOS/ANEXO%20D.%20FORMATOS%20DE%20REGISTROS/REGISTRO%20DE%20EXTINTORES.xlsx" TargetMode="External"/><Relationship Id="rId5" Type="http://schemas.openxmlformats.org/officeDocument/2006/relationships/hyperlink" Target="ANEXOS/ANEXO%20D.%20FORMATOS%20DE%20REGISTROS/REGISTRO%20DE%20ACCIDENTES%20Y%20ENFERMEDADES%20PROFESIONALES.xlsx" TargetMode="External"/><Relationship Id="rId10" Type="http://schemas.openxmlformats.org/officeDocument/2006/relationships/image" Target="../media/image31.jpeg"/><Relationship Id="rId4" Type="http://schemas.openxmlformats.org/officeDocument/2006/relationships/image" Target="../media/image28.emf"/><Relationship Id="rId9" Type="http://schemas.openxmlformats.org/officeDocument/2006/relationships/hyperlink" Target="ANEXOS/ANEXO%20D.%20FORMATOS%20DE%20REGISTROS/REGISTRO%20DE%20ENTREGA%20DE%20PROTECCI&#211;N%20PERSONAL.xls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ANEXOS/ANEXO%20E.%20AUDITORIAS%20INTERNAS/PROCEDIMIENTO%20DE%20AUDITORIAS%20INTERNAS.docx"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hyperlink" Target="ANEXOS/ANEXO%20A.%20MATRIZ%20DE%20RIESGOS/MATRIZ%20GENERAL%20DE%20IDENTIFICACI&#211;N,%20EVALUACI&#211;N%20Y%20CONTROL%20DE%20PELIGROS%20Y%20RIESGOS.xls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9.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ANEXOS/ANEXO%20L.%20ESEE%20ANTES%20Y%20DESPUES/ESEE%20DESPUES.pptx" TargetMode="External"/><Relationship Id="rId5" Type="http://schemas.openxmlformats.org/officeDocument/2006/relationships/image" Target="../media/image38.jpeg"/><Relationship Id="rId4" Type="http://schemas.openxmlformats.org/officeDocument/2006/relationships/hyperlink" Target="ANEXOS/ANEXO%20L.%20ESEE%20ANTES%20Y%20DESPUES/ESSE%20ANTES.ppt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hyperlink" Target="ANEXOS/ANEXO%20I.%20AULA%20TALLER%20MECANICA/V&#237;deo/Aula.avi"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jpeg"/><Relationship Id="rId7" Type="http://schemas.openxmlformats.org/officeDocument/2006/relationships/image" Target="../media/image43.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hyperlink" Target="ANEXOS/ANEXO%20H.%20LAYOUT%20ESEE/layout%20escuela%20de%20servicios.dwg" TargetMode="Externa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4.jpeg"/><Relationship Id="rId7"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ANEXOS/ANEXO%20M.%20NORMAS/iso%2014001_2004/ISO_14001_2004_Es_2_.pdf/ISO_14001_2004_Es_2_.pdf" TargetMode="External"/><Relationship Id="rId5" Type="http://schemas.openxmlformats.org/officeDocument/2006/relationships/image" Target="../media/image13.jpeg"/><Relationship Id="rId4" Type="http://schemas.openxmlformats.org/officeDocument/2006/relationships/hyperlink" Target="ANEXOS/ANEXO%20M.%20NORMAS/OHSAS%2018001-2007/OHSAS%2018001-2007(ES).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4.jpeg"/><Relationship Id="rId7"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wmf"/><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MATOCARATULA.jpg"/>
          <p:cNvPicPr>
            <a:picLocks noChangeAspect="1"/>
          </p:cNvPicPr>
          <p:nvPr/>
        </p:nvPicPr>
        <p:blipFill>
          <a:blip r:embed="rId3"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n 1" descr="C:\Users\DIRECCION\Desktop\ESEE ACTUAL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63730"/>
            <a:ext cx="914400" cy="108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1371600" y="1066800"/>
            <a:ext cx="6781800" cy="523220"/>
          </a:xfrm>
          <a:prstGeom prst="rect">
            <a:avLst/>
          </a:prstGeom>
          <a:noFill/>
        </p:spPr>
        <p:txBody>
          <a:bodyPr wrap="square" rtlCol="0">
            <a:spAutoFit/>
          </a:bodyPr>
          <a:lstStyle/>
          <a:p>
            <a:r>
              <a:rPr lang="es-EC" sz="2800" b="1" dirty="0" smtClean="0"/>
              <a:t>CARRERA DE INGENIERÍA MECÁNICA</a:t>
            </a:r>
            <a:endParaRPr lang="es-EC" sz="2800" b="1" dirty="0"/>
          </a:p>
        </p:txBody>
      </p:sp>
      <p:sp>
        <p:nvSpPr>
          <p:cNvPr id="6" name="5 CuadroTexto"/>
          <p:cNvSpPr txBox="1"/>
          <p:nvPr/>
        </p:nvSpPr>
        <p:spPr>
          <a:xfrm>
            <a:off x="4414036" y="5195332"/>
            <a:ext cx="1524000" cy="369332"/>
          </a:xfrm>
          <a:prstGeom prst="rect">
            <a:avLst/>
          </a:prstGeom>
          <a:noFill/>
        </p:spPr>
        <p:txBody>
          <a:bodyPr wrap="square" rtlCol="0">
            <a:spAutoFit/>
          </a:bodyPr>
          <a:lstStyle/>
          <a:p>
            <a:r>
              <a:rPr lang="es-EC" b="1" dirty="0" smtClean="0"/>
              <a:t>JULIO 2012</a:t>
            </a:r>
            <a:endParaRPr lang="es-EC" b="1" dirty="0"/>
          </a:p>
        </p:txBody>
      </p:sp>
      <p:sp>
        <p:nvSpPr>
          <p:cNvPr id="2" name="1 Título"/>
          <p:cNvSpPr>
            <a:spLocks noGrp="1"/>
          </p:cNvSpPr>
          <p:nvPr>
            <p:ph type="title"/>
          </p:nvPr>
        </p:nvSpPr>
        <p:spPr>
          <a:xfrm>
            <a:off x="672662" y="685800"/>
            <a:ext cx="8229600" cy="4419600"/>
          </a:xfrm>
        </p:spPr>
        <p:txBody>
          <a:bodyPr/>
          <a:lstStyle/>
          <a:p>
            <a:r>
              <a:rPr lang="es-ES" sz="2800" b="1" dirty="0"/>
              <a:t>“DISEÑO, IMPLEMENTACIÓN Y VALIDACIÓN DE UN SISTEMA INTEGRADO DE GESTIÓN AMBIENTAL Y DE SEGURIDAD Y SALUD OCUPACIONAL PARA LA ESCUELA DE SERVICIOS Y ESPECIALISTAS DEL EJÉRCITO”</a:t>
            </a:r>
            <a:endParaRPr lang="es-EC" sz="2800" dirty="0"/>
          </a:p>
        </p:txBody>
      </p:sp>
      <p:sp>
        <p:nvSpPr>
          <p:cNvPr id="7" name="6 Rectángulo"/>
          <p:cNvSpPr/>
          <p:nvPr/>
        </p:nvSpPr>
        <p:spPr>
          <a:xfrm>
            <a:off x="1333738" y="4729309"/>
            <a:ext cx="3352800" cy="369332"/>
          </a:xfrm>
          <a:prstGeom prst="rect">
            <a:avLst/>
          </a:prstGeom>
        </p:spPr>
        <p:txBody>
          <a:bodyPr wrap="square">
            <a:spAutoFit/>
          </a:bodyPr>
          <a:lstStyle/>
          <a:p>
            <a:r>
              <a:rPr lang="es-ES" b="1" dirty="0" err="1" smtClean="0"/>
              <a:t>CRNL</a:t>
            </a:r>
            <a:r>
              <a:rPr lang="es-ES" b="1" dirty="0" smtClean="0"/>
              <a:t>. (S.P.) ING</a:t>
            </a:r>
            <a:r>
              <a:rPr lang="es-ES" b="1" dirty="0"/>
              <a:t>. JUAN DÍAZ</a:t>
            </a:r>
            <a:endParaRPr lang="es-EC" b="1" dirty="0"/>
          </a:p>
        </p:txBody>
      </p:sp>
      <p:sp>
        <p:nvSpPr>
          <p:cNvPr id="8" name="7 Rectángulo"/>
          <p:cNvSpPr/>
          <p:nvPr/>
        </p:nvSpPr>
        <p:spPr>
          <a:xfrm>
            <a:off x="2438876" y="4191000"/>
            <a:ext cx="5104924" cy="369332"/>
          </a:xfrm>
          <a:prstGeom prst="rect">
            <a:avLst/>
          </a:prstGeom>
        </p:spPr>
        <p:txBody>
          <a:bodyPr wrap="none">
            <a:spAutoFit/>
          </a:bodyPr>
          <a:lstStyle/>
          <a:p>
            <a:r>
              <a:rPr lang="es-EC" b="1" dirty="0"/>
              <a:t>RODRIGO </a:t>
            </a:r>
            <a:r>
              <a:rPr lang="es-EC" b="1" dirty="0" smtClean="0"/>
              <a:t>GABRIEL CUASPUD HERNÁNDEZ</a:t>
            </a:r>
            <a:endParaRPr lang="es-EC" dirty="0"/>
          </a:p>
        </p:txBody>
      </p:sp>
      <p:sp>
        <p:nvSpPr>
          <p:cNvPr id="9" name="8 Rectángulo"/>
          <p:cNvSpPr/>
          <p:nvPr/>
        </p:nvSpPr>
        <p:spPr>
          <a:xfrm>
            <a:off x="6225986" y="4715578"/>
            <a:ext cx="2257862" cy="369332"/>
          </a:xfrm>
          <a:prstGeom prst="rect">
            <a:avLst/>
          </a:prstGeom>
        </p:spPr>
        <p:txBody>
          <a:bodyPr wrap="none">
            <a:spAutoFit/>
          </a:bodyPr>
          <a:lstStyle/>
          <a:p>
            <a:r>
              <a:rPr lang="es-ES" b="1" dirty="0"/>
              <a:t>ING. JAVIER POZO</a:t>
            </a:r>
            <a:endParaRPr lang="es-EC" b="1" dirty="0"/>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6"/>
          <p:cNvSpPr>
            <a:spLocks noChangeArrowheads="1"/>
          </p:cNvSpPr>
          <p:nvPr/>
        </p:nvSpPr>
        <p:spPr bwMode="auto">
          <a:xfrm>
            <a:off x="457200" y="2019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3"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5" name="Rectangle 9"/>
          <p:cNvSpPr>
            <a:spLocks noChangeArrowheads="1"/>
          </p:cNvSpPr>
          <p:nvPr/>
        </p:nvSpPr>
        <p:spPr bwMode="auto">
          <a:xfrm>
            <a:off x="609600" y="1800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 name="15 CuadroTexto"/>
          <p:cNvSpPr txBox="1"/>
          <p:nvPr/>
        </p:nvSpPr>
        <p:spPr>
          <a:xfrm>
            <a:off x="990600" y="209490"/>
            <a:ext cx="7772400" cy="400110"/>
          </a:xfrm>
          <a:prstGeom prst="rect">
            <a:avLst/>
          </a:prstGeom>
          <a:noFill/>
        </p:spPr>
        <p:txBody>
          <a:bodyPr wrap="square" rtlCol="0">
            <a:spAutoFit/>
          </a:bodyPr>
          <a:lstStyle/>
          <a:p>
            <a:pPr algn="ctr"/>
            <a:r>
              <a:rPr lang="es-ES" sz="2000" b="1" dirty="0">
                <a:solidFill>
                  <a:srgbClr val="FF0000"/>
                </a:solidFill>
              </a:rPr>
              <a:t>ESTABLECIMIENTO DE LA RED DE </a:t>
            </a:r>
            <a:r>
              <a:rPr lang="es-ES" sz="2000" b="1" dirty="0" smtClean="0">
                <a:solidFill>
                  <a:srgbClr val="FF0000"/>
                </a:solidFill>
              </a:rPr>
              <a:t>PROCESOS</a:t>
            </a:r>
            <a:endParaRPr lang="es-EC" sz="2000" b="1" dirty="0">
              <a:solidFill>
                <a:srgbClr val="FF0000"/>
              </a:solidFill>
            </a:endParaRPr>
          </a:p>
        </p:txBody>
      </p:sp>
      <p:pic>
        <p:nvPicPr>
          <p:cNvPr id="14" name="Objeto 1"/>
          <p:cNvPicPr/>
          <p:nvPr/>
        </p:nvPicPr>
        <p:blipFill rotWithShape="1">
          <a:blip r:embed="rId4">
            <a:extLst>
              <a:ext uri="{28A0092B-C50C-407E-A947-70E740481C1C}">
                <a14:useLocalDpi xmlns:a14="http://schemas.microsoft.com/office/drawing/2010/main" val="0"/>
              </a:ext>
            </a:extLst>
          </a:blip>
          <a:srcRect t="17813" r="-64" b="-185"/>
          <a:stretch/>
        </p:blipFill>
        <p:spPr bwMode="auto">
          <a:xfrm>
            <a:off x="609600" y="1066800"/>
            <a:ext cx="8153400" cy="4425950"/>
          </a:xfrm>
          <a:prstGeom prst="rect">
            <a:avLst/>
          </a:prstGeom>
          <a:noFill/>
          <a:ln>
            <a:noFill/>
          </a:ln>
        </p:spPr>
      </p:pic>
    </p:spTree>
    <p:extLst>
      <p:ext uri="{BB962C8B-B14F-4D97-AF65-F5344CB8AC3E}">
        <p14:creationId xmlns:p14="http://schemas.microsoft.com/office/powerpoint/2010/main" val="15381496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3"/>
          <p:cNvSpPr>
            <a:spLocks noChangeArrowheads="1"/>
          </p:cNvSpPr>
          <p:nvPr/>
        </p:nvSpPr>
        <p:spPr bwMode="auto">
          <a:xfrm>
            <a:off x="457200" y="1647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6"/>
          <p:cNvSpPr>
            <a:spLocks noChangeArrowheads="1"/>
          </p:cNvSpPr>
          <p:nvPr/>
        </p:nvSpPr>
        <p:spPr bwMode="auto">
          <a:xfrm>
            <a:off x="457200" y="2019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3"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5" name="Rectangle 9"/>
          <p:cNvSpPr>
            <a:spLocks noChangeArrowheads="1"/>
          </p:cNvSpPr>
          <p:nvPr/>
        </p:nvSpPr>
        <p:spPr bwMode="auto">
          <a:xfrm>
            <a:off x="609600" y="1800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 name="15 CuadroTexto"/>
          <p:cNvSpPr txBox="1"/>
          <p:nvPr/>
        </p:nvSpPr>
        <p:spPr>
          <a:xfrm>
            <a:off x="990600" y="209490"/>
            <a:ext cx="7772400" cy="400110"/>
          </a:xfrm>
          <a:prstGeom prst="rect">
            <a:avLst/>
          </a:prstGeom>
          <a:noFill/>
        </p:spPr>
        <p:txBody>
          <a:bodyPr wrap="square" rtlCol="0">
            <a:spAutoFit/>
          </a:bodyPr>
          <a:lstStyle/>
          <a:p>
            <a:pPr algn="ctr"/>
            <a:r>
              <a:rPr lang="es-ES" sz="2000" b="1" dirty="0">
                <a:solidFill>
                  <a:srgbClr val="FF0000"/>
                </a:solidFill>
              </a:rPr>
              <a:t>ESTRUCTURA </a:t>
            </a:r>
            <a:r>
              <a:rPr lang="es-ES" sz="2000" b="1" dirty="0" smtClean="0">
                <a:solidFill>
                  <a:srgbClr val="FF0000"/>
                </a:solidFill>
              </a:rPr>
              <a:t>ORGANIZATIVA</a:t>
            </a:r>
            <a:endParaRPr lang="es-EC" sz="2000" b="1" dirty="0">
              <a:solidFill>
                <a:srgbClr val="FF0000"/>
              </a:solidFill>
            </a:endParaRPr>
          </a:p>
        </p:txBody>
      </p:sp>
      <p:pic>
        <p:nvPicPr>
          <p:cNvPr id="14" name="Objeto 1"/>
          <p:cNvPicPr/>
          <p:nvPr/>
        </p:nvPicPr>
        <p:blipFill rotWithShape="1">
          <a:blip r:embed="rId4">
            <a:extLst>
              <a:ext uri="{28A0092B-C50C-407E-A947-70E740481C1C}">
                <a14:useLocalDpi xmlns:a14="http://schemas.microsoft.com/office/drawing/2010/main" val="0"/>
              </a:ext>
            </a:extLst>
          </a:blip>
          <a:srcRect l="5655" t="15867" r="5803" b="-295"/>
          <a:stretch/>
        </p:blipFill>
        <p:spPr bwMode="auto">
          <a:xfrm>
            <a:off x="1066800" y="1219200"/>
            <a:ext cx="7541676" cy="4343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22932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CuadroTexto"/>
          <p:cNvSpPr txBox="1"/>
          <p:nvPr/>
        </p:nvSpPr>
        <p:spPr>
          <a:xfrm>
            <a:off x="990600" y="209490"/>
            <a:ext cx="7772400" cy="400110"/>
          </a:xfrm>
          <a:prstGeom prst="rect">
            <a:avLst/>
          </a:prstGeom>
          <a:noFill/>
        </p:spPr>
        <p:txBody>
          <a:bodyPr wrap="square" rtlCol="0">
            <a:spAutoFit/>
          </a:bodyPr>
          <a:lstStyle/>
          <a:p>
            <a:pPr algn="ctr"/>
            <a:r>
              <a:rPr lang="es-ES" sz="2000" b="1" dirty="0">
                <a:solidFill>
                  <a:srgbClr val="FF0000"/>
                </a:solidFill>
              </a:rPr>
              <a:t>POLÍTICAS DEL S.I.G.A.S.S.O</a:t>
            </a:r>
            <a:r>
              <a:rPr lang="es-ES" sz="2000" b="1" dirty="0" smtClean="0">
                <a:solidFill>
                  <a:srgbClr val="FF0000"/>
                </a:solidFill>
              </a:rPr>
              <a:t>.</a:t>
            </a:r>
            <a:endParaRPr lang="es-EC" sz="2000" b="1" dirty="0">
              <a:solidFill>
                <a:srgbClr val="FF0000"/>
              </a:solidFill>
            </a:endParaRPr>
          </a:p>
        </p:txBody>
      </p:sp>
      <p:sp>
        <p:nvSpPr>
          <p:cNvPr id="2" name="1 Rectángulo"/>
          <p:cNvSpPr/>
          <p:nvPr/>
        </p:nvSpPr>
        <p:spPr>
          <a:xfrm>
            <a:off x="381000" y="1295400"/>
            <a:ext cx="8382000" cy="1384995"/>
          </a:xfrm>
          <a:prstGeom prst="rect">
            <a:avLst/>
          </a:prstGeom>
        </p:spPr>
        <p:txBody>
          <a:bodyPr wrap="square">
            <a:spAutoFit/>
          </a:bodyPr>
          <a:lstStyle/>
          <a:p>
            <a:pPr algn="just"/>
            <a:r>
              <a:rPr lang="es-ES" sz="1400" dirty="0"/>
              <a:t>La E.S.E.E. se enmarca en las disposiciones y a los lineamientos de calidad, gestión ambiental, seguridad y salud ocupacional establecidos en las políticas emitidas por el Comando de Educación y Doctrina del Ejército, las mismas que garantizan el cumplimiento del Modelo Educativo de la Fuerza</a:t>
            </a:r>
            <a:r>
              <a:rPr lang="es-ES" sz="1400" dirty="0" smtClean="0"/>
              <a:t>.</a:t>
            </a:r>
          </a:p>
          <a:p>
            <a:pPr algn="just"/>
            <a:endParaRPr lang="es-EC" sz="1400" dirty="0"/>
          </a:p>
          <a:p>
            <a:pPr algn="just"/>
            <a:r>
              <a:rPr lang="es-ES" sz="1400" dirty="0"/>
              <a:t>Se priorizará la capacitación continua de todo el personal del sistema, de conformidad con los avances científicos y tecnológicos y de acuerdo a las necesidades institucionales</a:t>
            </a:r>
            <a:r>
              <a:rPr lang="es-ES" sz="1400" dirty="0" smtClean="0"/>
              <a:t>.|</a:t>
            </a:r>
            <a:endParaRPr lang="es-EC" sz="1400" dirty="0"/>
          </a:p>
        </p:txBody>
      </p:sp>
      <p:sp>
        <p:nvSpPr>
          <p:cNvPr id="3" name="2 Rectángulo"/>
          <p:cNvSpPr/>
          <p:nvPr/>
        </p:nvSpPr>
        <p:spPr>
          <a:xfrm>
            <a:off x="381000" y="990600"/>
            <a:ext cx="3039615" cy="338554"/>
          </a:xfrm>
          <a:prstGeom prst="rect">
            <a:avLst/>
          </a:prstGeom>
        </p:spPr>
        <p:txBody>
          <a:bodyPr wrap="none">
            <a:spAutoFit/>
          </a:bodyPr>
          <a:lstStyle/>
          <a:p>
            <a:r>
              <a:rPr lang="es-ES" sz="1600" b="1" dirty="0">
                <a:solidFill>
                  <a:srgbClr val="C00000"/>
                </a:solidFill>
              </a:rPr>
              <a:t>Política General de la E.S.E.E</a:t>
            </a:r>
            <a:endParaRPr lang="es-EC" sz="1600" dirty="0">
              <a:solidFill>
                <a:srgbClr val="C00000"/>
              </a:solidFill>
            </a:endParaRPr>
          </a:p>
        </p:txBody>
      </p:sp>
      <p:sp>
        <p:nvSpPr>
          <p:cNvPr id="7" name="6 Rectángulo"/>
          <p:cNvSpPr/>
          <p:nvPr/>
        </p:nvSpPr>
        <p:spPr>
          <a:xfrm>
            <a:off x="341811" y="2743200"/>
            <a:ext cx="2010487" cy="338554"/>
          </a:xfrm>
          <a:prstGeom prst="rect">
            <a:avLst/>
          </a:prstGeom>
        </p:spPr>
        <p:txBody>
          <a:bodyPr wrap="none">
            <a:spAutoFit/>
          </a:bodyPr>
          <a:lstStyle/>
          <a:p>
            <a:r>
              <a:rPr lang="es-EC" sz="1600" b="1" dirty="0" smtClean="0">
                <a:solidFill>
                  <a:srgbClr val="C00000"/>
                </a:solidFill>
              </a:rPr>
              <a:t>Política de Calidad</a:t>
            </a:r>
            <a:endParaRPr lang="es-EC" sz="1600" b="1" dirty="0">
              <a:solidFill>
                <a:srgbClr val="C00000"/>
              </a:solidFill>
            </a:endParaRPr>
          </a:p>
        </p:txBody>
      </p:sp>
      <p:sp>
        <p:nvSpPr>
          <p:cNvPr id="10" name="9 Rectángulo"/>
          <p:cNvSpPr/>
          <p:nvPr/>
        </p:nvSpPr>
        <p:spPr>
          <a:xfrm>
            <a:off x="381000" y="3048000"/>
            <a:ext cx="8358051" cy="738664"/>
          </a:xfrm>
          <a:prstGeom prst="rect">
            <a:avLst/>
          </a:prstGeom>
        </p:spPr>
        <p:txBody>
          <a:bodyPr wrap="square">
            <a:spAutoFit/>
          </a:bodyPr>
          <a:lstStyle/>
          <a:p>
            <a:pPr algn="just"/>
            <a:r>
              <a:rPr lang="es-EC" sz="1400" dirty="0"/>
              <a:t>En el Sistema Educativo del Ejército; los alumnos son las personas más importantes a las que tenemos que servir, cumpliendo con lo que ofrecemos en los plazos establecidos y mejorando permanentemente todos los procesos académicos y administrativos. </a:t>
            </a:r>
          </a:p>
        </p:txBody>
      </p:sp>
      <p:sp>
        <p:nvSpPr>
          <p:cNvPr id="11" name="10 Rectángulo"/>
          <p:cNvSpPr/>
          <p:nvPr/>
        </p:nvSpPr>
        <p:spPr>
          <a:xfrm>
            <a:off x="351713" y="3810000"/>
            <a:ext cx="2254528" cy="338554"/>
          </a:xfrm>
          <a:prstGeom prst="rect">
            <a:avLst/>
          </a:prstGeom>
        </p:spPr>
        <p:txBody>
          <a:bodyPr wrap="none">
            <a:spAutoFit/>
          </a:bodyPr>
          <a:lstStyle/>
          <a:p>
            <a:r>
              <a:rPr lang="es-EC" sz="1600" b="1" dirty="0" smtClean="0">
                <a:solidFill>
                  <a:srgbClr val="C00000"/>
                </a:solidFill>
              </a:rPr>
              <a:t>Política de Ambiental</a:t>
            </a:r>
            <a:endParaRPr lang="es-EC" sz="1600" b="1" dirty="0">
              <a:solidFill>
                <a:srgbClr val="C00000"/>
              </a:solidFill>
            </a:endParaRPr>
          </a:p>
        </p:txBody>
      </p:sp>
      <p:sp>
        <p:nvSpPr>
          <p:cNvPr id="12" name="11 Rectángulo"/>
          <p:cNvSpPr/>
          <p:nvPr/>
        </p:nvSpPr>
        <p:spPr>
          <a:xfrm>
            <a:off x="392974" y="4114800"/>
            <a:ext cx="8370026" cy="523220"/>
          </a:xfrm>
          <a:prstGeom prst="rect">
            <a:avLst/>
          </a:prstGeom>
        </p:spPr>
        <p:txBody>
          <a:bodyPr wrap="square">
            <a:spAutoFit/>
          </a:bodyPr>
          <a:lstStyle/>
          <a:p>
            <a:pPr algn="just"/>
            <a:r>
              <a:rPr lang="es-EC" sz="1400" dirty="0"/>
              <a:t>La ESEE esta comprometida con la prevención y reducción continua de impactos ambientales que puedan surgir de nuestras actividades.</a:t>
            </a:r>
          </a:p>
        </p:txBody>
      </p:sp>
      <p:sp>
        <p:nvSpPr>
          <p:cNvPr id="13" name="12 Rectángulo"/>
          <p:cNvSpPr/>
          <p:nvPr/>
        </p:nvSpPr>
        <p:spPr>
          <a:xfrm>
            <a:off x="392974" y="4724400"/>
            <a:ext cx="4519186" cy="338554"/>
          </a:xfrm>
          <a:prstGeom prst="rect">
            <a:avLst/>
          </a:prstGeom>
        </p:spPr>
        <p:txBody>
          <a:bodyPr wrap="none">
            <a:spAutoFit/>
          </a:bodyPr>
          <a:lstStyle/>
          <a:p>
            <a:r>
              <a:rPr lang="es-EC" sz="1600" b="1" dirty="0" smtClean="0">
                <a:solidFill>
                  <a:srgbClr val="C00000"/>
                </a:solidFill>
              </a:rPr>
              <a:t>Política de Seguridad y Salud Ocupacional</a:t>
            </a:r>
            <a:endParaRPr lang="es-EC" sz="1600" b="1" dirty="0">
              <a:solidFill>
                <a:srgbClr val="C00000"/>
              </a:solidFill>
            </a:endParaRPr>
          </a:p>
        </p:txBody>
      </p:sp>
      <p:sp>
        <p:nvSpPr>
          <p:cNvPr id="14" name="13 Rectángulo"/>
          <p:cNvSpPr/>
          <p:nvPr/>
        </p:nvSpPr>
        <p:spPr>
          <a:xfrm>
            <a:off x="410390" y="5105400"/>
            <a:ext cx="8352609" cy="523220"/>
          </a:xfrm>
          <a:prstGeom prst="rect">
            <a:avLst/>
          </a:prstGeom>
        </p:spPr>
        <p:txBody>
          <a:bodyPr wrap="square">
            <a:spAutoFit/>
          </a:bodyPr>
          <a:lstStyle/>
          <a:p>
            <a:r>
              <a:rPr lang="es-EC" sz="1400" dirty="0"/>
              <a:t>La ESEE, realiza las actividades poniendo especial énfasis en la protección de los recursos humanos, mediante la prevención ante riesgos laborales.</a:t>
            </a:r>
          </a:p>
        </p:txBody>
      </p:sp>
    </p:spTree>
    <p:extLst>
      <p:ext uri="{BB962C8B-B14F-4D97-AF65-F5344CB8AC3E}">
        <p14:creationId xmlns:p14="http://schemas.microsoft.com/office/powerpoint/2010/main" val="4180489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grpId="1" nodeType="clickEffect">
                                  <p:stCondLst>
                                    <p:cond delay="0"/>
                                  </p:stCondLst>
                                  <p:childTnLst>
                                    <p:set>
                                      <p:cBhvr rctx="PPT">
                                        <p:cTn id="16" dur="indefinite"/>
                                        <p:tgtEl>
                                          <p:spTgt spid="3"/>
                                        </p:tgtEl>
                                        <p:attrNameLst>
                                          <p:attrName>style.opacity</p:attrName>
                                        </p:attrNameLst>
                                      </p:cBhvr>
                                      <p:to>
                                        <p:strVal val="0.5"/>
                                      </p:to>
                                    </p:set>
                                    <p:animEffect filter="image" prLst="opacity: 0.5">
                                      <p:cBhvr rctx="IE">
                                        <p:cTn id="17" dur="indefinite"/>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mph" presetSubtype="0" grpId="1" nodeType="clickEffect">
                                  <p:stCondLst>
                                    <p:cond delay="0"/>
                                  </p:stCondLst>
                                  <p:childTnLst>
                                    <p:set>
                                      <p:cBhvr rctx="PPT">
                                        <p:cTn id="21" dur="indefinite"/>
                                        <p:tgtEl>
                                          <p:spTgt spid="2"/>
                                        </p:tgtEl>
                                        <p:attrNameLst>
                                          <p:attrName>style.opacity</p:attrName>
                                        </p:attrNameLst>
                                      </p:cBhvr>
                                      <p:to>
                                        <p:strVal val="0.5"/>
                                      </p:to>
                                    </p:set>
                                    <p:animEffect filter="image" prLst="opacity: 0.5">
                                      <p:cBhvr rctx="IE">
                                        <p:cTn id="22" dur="indefinite"/>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mph" presetSubtype="0" grpId="1" nodeType="clickEffect">
                                  <p:stCondLst>
                                    <p:cond delay="0"/>
                                  </p:stCondLst>
                                  <p:childTnLst>
                                    <p:set>
                                      <p:cBhvr rctx="PPT">
                                        <p:cTn id="36" dur="indefinite"/>
                                        <p:tgtEl>
                                          <p:spTgt spid="7"/>
                                        </p:tgtEl>
                                        <p:attrNameLst>
                                          <p:attrName>style.opacity</p:attrName>
                                        </p:attrNameLst>
                                      </p:cBhvr>
                                      <p:to>
                                        <p:strVal val="0.5"/>
                                      </p:to>
                                    </p:set>
                                    <p:animEffect filter="image" prLst="opacity: 0.5">
                                      <p:cBhvr rctx="IE">
                                        <p:cTn id="37" dur="indefinite"/>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mph" presetSubtype="0" grpId="1" nodeType="clickEffect">
                                  <p:stCondLst>
                                    <p:cond delay="0"/>
                                  </p:stCondLst>
                                  <p:childTnLst>
                                    <p:set>
                                      <p:cBhvr rctx="PPT">
                                        <p:cTn id="41" dur="indefinite"/>
                                        <p:tgtEl>
                                          <p:spTgt spid="10"/>
                                        </p:tgtEl>
                                        <p:attrNameLst>
                                          <p:attrName>style.opacity</p:attrName>
                                        </p:attrNameLst>
                                      </p:cBhvr>
                                      <p:to>
                                        <p:strVal val="0.5"/>
                                      </p:to>
                                    </p:set>
                                    <p:animEffect filter="image" prLst="opacity: 0.5">
                                      <p:cBhvr rctx="IE">
                                        <p:cTn id="42" dur="indefinite"/>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mph" presetSubtype="0" grpId="1" nodeType="clickEffect">
                                  <p:stCondLst>
                                    <p:cond delay="0"/>
                                  </p:stCondLst>
                                  <p:childTnLst>
                                    <p:set>
                                      <p:cBhvr rctx="PPT">
                                        <p:cTn id="56" dur="indefinite"/>
                                        <p:tgtEl>
                                          <p:spTgt spid="11"/>
                                        </p:tgtEl>
                                        <p:attrNameLst>
                                          <p:attrName>style.opacity</p:attrName>
                                        </p:attrNameLst>
                                      </p:cBhvr>
                                      <p:to>
                                        <p:strVal val="0.5"/>
                                      </p:to>
                                    </p:set>
                                    <p:animEffect filter="image" prLst="opacity: 0.5">
                                      <p:cBhvr rctx="IE">
                                        <p:cTn id="57" dur="indefinite"/>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mph" presetSubtype="0" grpId="1" nodeType="clickEffect">
                                  <p:stCondLst>
                                    <p:cond delay="0"/>
                                  </p:stCondLst>
                                  <p:childTnLst>
                                    <p:set>
                                      <p:cBhvr rctx="PPT">
                                        <p:cTn id="61" dur="indefinite"/>
                                        <p:tgtEl>
                                          <p:spTgt spid="12"/>
                                        </p:tgtEl>
                                        <p:attrNameLst>
                                          <p:attrName>style.opacity</p:attrName>
                                        </p:attrNameLst>
                                      </p:cBhvr>
                                      <p:to>
                                        <p:strVal val="0.5"/>
                                      </p:to>
                                    </p:set>
                                    <p:animEffect filter="image" prLst="opacity: 0.5">
                                      <p:cBhvr rctx="IE">
                                        <p:cTn id="62" dur="indefinite"/>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down)">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mph" presetSubtype="0" grpId="1" nodeType="clickEffect">
                                  <p:stCondLst>
                                    <p:cond delay="0"/>
                                  </p:stCondLst>
                                  <p:childTnLst>
                                    <p:set>
                                      <p:cBhvr rctx="PPT">
                                        <p:cTn id="76" dur="indefinite"/>
                                        <p:tgtEl>
                                          <p:spTgt spid="13"/>
                                        </p:tgtEl>
                                        <p:attrNameLst>
                                          <p:attrName>style.opacity</p:attrName>
                                        </p:attrNameLst>
                                      </p:cBhvr>
                                      <p:to>
                                        <p:strVal val="0.5"/>
                                      </p:to>
                                    </p:set>
                                    <p:animEffect filter="image" prLst="opacity: 0.5">
                                      <p:cBhvr rctx="IE">
                                        <p:cTn id="77" dur="indefinite"/>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mph" presetSubtype="0" grpId="1" nodeType="clickEffect">
                                  <p:stCondLst>
                                    <p:cond delay="0"/>
                                  </p:stCondLst>
                                  <p:childTnLst>
                                    <p:set>
                                      <p:cBhvr rctx="PPT">
                                        <p:cTn id="81" dur="indefinite"/>
                                        <p:tgtEl>
                                          <p:spTgt spid="14"/>
                                        </p:tgtEl>
                                        <p:attrNameLst>
                                          <p:attrName>style.opacity</p:attrName>
                                        </p:attrNameLst>
                                      </p:cBhvr>
                                      <p:to>
                                        <p:strVal val="0.5"/>
                                      </p:to>
                                    </p:set>
                                    <p:animEffect filter="image" prLst="opacity: 0.5">
                                      <p:cBhvr rctx="IE">
                                        <p:cTn id="82" dur="indefinite"/>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7" grpId="0"/>
      <p:bldP spid="7" grpId="1"/>
      <p:bldP spid="10" grpId="0"/>
      <p:bldP spid="10" grpId="1"/>
      <p:bldP spid="11" grpId="0"/>
      <p:bldP spid="11" grpId="1"/>
      <p:bldP spid="12" grpId="0"/>
      <p:bldP spid="12" grpId="1"/>
      <p:bldP spid="13" grpId="0"/>
      <p:bldP spid="13" grpId="1"/>
      <p:bldP spid="14" grpId="0"/>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10 CuadroTexto"/>
          <p:cNvSpPr txBox="1"/>
          <p:nvPr/>
        </p:nvSpPr>
        <p:spPr>
          <a:xfrm>
            <a:off x="990600" y="209490"/>
            <a:ext cx="7772400" cy="400110"/>
          </a:xfrm>
          <a:prstGeom prst="rect">
            <a:avLst/>
          </a:prstGeom>
          <a:noFill/>
        </p:spPr>
        <p:txBody>
          <a:bodyPr wrap="square" rtlCol="0">
            <a:spAutoFit/>
          </a:bodyPr>
          <a:lstStyle/>
          <a:p>
            <a:pPr algn="ctr"/>
            <a:r>
              <a:rPr lang="es-ES" sz="2000" b="1" dirty="0" smtClean="0">
                <a:solidFill>
                  <a:srgbClr val="FF0000"/>
                </a:solidFill>
              </a:rPr>
              <a:t>PLANIFICACIÓN</a:t>
            </a:r>
            <a:endParaRPr lang="es-EC" sz="2000" b="1" dirty="0">
              <a:solidFill>
                <a:srgbClr val="FF0000"/>
              </a:solidFill>
            </a:endParaRPr>
          </a:p>
        </p:txBody>
      </p:sp>
      <p:graphicFrame>
        <p:nvGraphicFramePr>
          <p:cNvPr id="12" name="11 Diagrama"/>
          <p:cNvGraphicFramePr/>
          <p:nvPr>
            <p:extLst>
              <p:ext uri="{D42A27DB-BD31-4B8C-83A1-F6EECF244321}">
                <p14:modId xmlns:p14="http://schemas.microsoft.com/office/powerpoint/2010/main" val="164002307"/>
              </p:ext>
            </p:extLst>
          </p:nvPr>
        </p:nvGraphicFramePr>
        <p:xfrm>
          <a:off x="1752600" y="1752600"/>
          <a:ext cx="5943600" cy="381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3"/>
          <p:cNvSpPr>
            <a:spLocks noChangeArrowheads="1"/>
          </p:cNvSpPr>
          <p:nvPr/>
        </p:nvSpPr>
        <p:spPr bwMode="auto">
          <a:xfrm>
            <a:off x="447675" y="3657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5 Rectángulo"/>
          <p:cNvSpPr/>
          <p:nvPr/>
        </p:nvSpPr>
        <p:spPr>
          <a:xfrm>
            <a:off x="1130032" y="1009525"/>
            <a:ext cx="4275529" cy="369332"/>
          </a:xfrm>
          <a:prstGeom prst="rect">
            <a:avLst/>
          </a:prstGeom>
        </p:spPr>
        <p:txBody>
          <a:bodyPr wrap="none">
            <a:spAutoFit/>
          </a:bodyPr>
          <a:lstStyle/>
          <a:p>
            <a:r>
              <a:rPr lang="es-ES" b="1" dirty="0"/>
              <a:t>Estructura y </a:t>
            </a:r>
            <a:r>
              <a:rPr lang="es-ES" b="1" dirty="0" smtClean="0"/>
              <a:t>Responsabilidad (</a:t>
            </a:r>
            <a:r>
              <a:rPr lang="es-ES" b="1" dirty="0" err="1" smtClean="0"/>
              <a:t>E.C.C</a:t>
            </a:r>
            <a:r>
              <a:rPr lang="es-ES" b="1" dirty="0" smtClean="0"/>
              <a:t>)</a:t>
            </a:r>
            <a:endParaRPr lang="es-EC" dirty="0"/>
          </a:p>
        </p:txBody>
      </p:sp>
    </p:spTree>
    <p:extLst>
      <p:ext uri="{BB962C8B-B14F-4D97-AF65-F5344CB8AC3E}">
        <p14:creationId xmlns:p14="http://schemas.microsoft.com/office/powerpoint/2010/main" val="26919988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80">
                                          <p:stCondLst>
                                            <p:cond delay="0"/>
                                          </p:stCondLst>
                                        </p:cTn>
                                        <p:tgtEl>
                                          <p:spTgt spid="12"/>
                                        </p:tgtEl>
                                      </p:cBhvr>
                                    </p:animEffect>
                                    <p:anim calcmode="lin" valueType="num">
                                      <p:cBhvr>
                                        <p:cTn id="1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8" dur="26">
                                          <p:stCondLst>
                                            <p:cond delay="650"/>
                                          </p:stCondLst>
                                        </p:cTn>
                                        <p:tgtEl>
                                          <p:spTgt spid="12"/>
                                        </p:tgtEl>
                                      </p:cBhvr>
                                      <p:to x="100000" y="60000"/>
                                    </p:animScale>
                                    <p:animScale>
                                      <p:cBhvr>
                                        <p:cTn id="19" dur="166" decel="50000">
                                          <p:stCondLst>
                                            <p:cond delay="676"/>
                                          </p:stCondLst>
                                        </p:cTn>
                                        <p:tgtEl>
                                          <p:spTgt spid="12"/>
                                        </p:tgtEl>
                                      </p:cBhvr>
                                      <p:to x="100000" y="100000"/>
                                    </p:animScale>
                                    <p:animScale>
                                      <p:cBhvr>
                                        <p:cTn id="20" dur="26">
                                          <p:stCondLst>
                                            <p:cond delay="1312"/>
                                          </p:stCondLst>
                                        </p:cTn>
                                        <p:tgtEl>
                                          <p:spTgt spid="12"/>
                                        </p:tgtEl>
                                      </p:cBhvr>
                                      <p:to x="100000" y="80000"/>
                                    </p:animScale>
                                    <p:animScale>
                                      <p:cBhvr>
                                        <p:cTn id="21" dur="166" decel="50000">
                                          <p:stCondLst>
                                            <p:cond delay="1338"/>
                                          </p:stCondLst>
                                        </p:cTn>
                                        <p:tgtEl>
                                          <p:spTgt spid="12"/>
                                        </p:tgtEl>
                                      </p:cBhvr>
                                      <p:to x="100000" y="100000"/>
                                    </p:animScale>
                                    <p:animScale>
                                      <p:cBhvr>
                                        <p:cTn id="22" dur="26">
                                          <p:stCondLst>
                                            <p:cond delay="1642"/>
                                          </p:stCondLst>
                                        </p:cTn>
                                        <p:tgtEl>
                                          <p:spTgt spid="12"/>
                                        </p:tgtEl>
                                      </p:cBhvr>
                                      <p:to x="100000" y="90000"/>
                                    </p:animScale>
                                    <p:animScale>
                                      <p:cBhvr>
                                        <p:cTn id="23" dur="166" decel="50000">
                                          <p:stCondLst>
                                            <p:cond delay="1668"/>
                                          </p:stCondLst>
                                        </p:cTn>
                                        <p:tgtEl>
                                          <p:spTgt spid="12"/>
                                        </p:tgtEl>
                                      </p:cBhvr>
                                      <p:to x="100000" y="100000"/>
                                    </p:animScale>
                                    <p:animScale>
                                      <p:cBhvr>
                                        <p:cTn id="24" dur="26">
                                          <p:stCondLst>
                                            <p:cond delay="1808"/>
                                          </p:stCondLst>
                                        </p:cTn>
                                        <p:tgtEl>
                                          <p:spTgt spid="12"/>
                                        </p:tgtEl>
                                      </p:cBhvr>
                                      <p:to x="100000" y="95000"/>
                                    </p:animScale>
                                    <p:animScale>
                                      <p:cBhvr>
                                        <p:cTn id="25"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6"/>
          <p:cNvSpPr>
            <a:spLocks noChangeArrowheads="1"/>
          </p:cNvSpPr>
          <p:nvPr/>
        </p:nvSpPr>
        <p:spPr bwMode="auto">
          <a:xfrm>
            <a:off x="457200" y="2019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3"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5" name="Rectangle 9"/>
          <p:cNvSpPr>
            <a:spLocks noChangeArrowheads="1"/>
          </p:cNvSpPr>
          <p:nvPr/>
        </p:nvSpPr>
        <p:spPr bwMode="auto">
          <a:xfrm>
            <a:off x="609600" y="1800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 name="15 CuadroTexto"/>
          <p:cNvSpPr txBox="1"/>
          <p:nvPr/>
        </p:nvSpPr>
        <p:spPr>
          <a:xfrm>
            <a:off x="990600" y="285690"/>
            <a:ext cx="7772400" cy="400110"/>
          </a:xfrm>
          <a:prstGeom prst="rect">
            <a:avLst/>
          </a:prstGeom>
          <a:noFill/>
        </p:spPr>
        <p:txBody>
          <a:bodyPr wrap="square" rtlCol="0">
            <a:spAutoFit/>
          </a:bodyPr>
          <a:lstStyle/>
          <a:p>
            <a:pPr algn="ctr"/>
            <a:r>
              <a:rPr lang="es-ES" sz="2000" b="1" dirty="0">
                <a:solidFill>
                  <a:srgbClr val="FF0000"/>
                </a:solidFill>
              </a:rPr>
              <a:t>LA PLANIFICACIÓN </a:t>
            </a:r>
            <a:r>
              <a:rPr lang="es-ES" sz="2000" b="1" dirty="0" smtClean="0">
                <a:solidFill>
                  <a:srgbClr val="FF0000"/>
                </a:solidFill>
              </a:rPr>
              <a:t>ESTRATÉGICA</a:t>
            </a:r>
            <a:endParaRPr lang="es-EC" sz="2000" b="1" dirty="0">
              <a:solidFill>
                <a:srgbClr val="FF0000"/>
              </a:solidFill>
            </a:endParaRPr>
          </a:p>
        </p:txBody>
      </p:sp>
      <p:sp>
        <p:nvSpPr>
          <p:cNvPr id="2" name="1 Flecha cuádruple"/>
          <p:cNvSpPr/>
          <p:nvPr/>
        </p:nvSpPr>
        <p:spPr>
          <a:xfrm>
            <a:off x="2844799" y="1659822"/>
            <a:ext cx="3200400" cy="2895600"/>
          </a:xfrm>
          <a:prstGeom prst="quadArrow">
            <a:avLst>
              <a:gd name="adj1" fmla="val 15067"/>
              <a:gd name="adj2" fmla="val 18370"/>
              <a:gd name="adj3" fmla="val 183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CuadroTexto"/>
          <p:cNvSpPr txBox="1"/>
          <p:nvPr/>
        </p:nvSpPr>
        <p:spPr>
          <a:xfrm>
            <a:off x="3241219" y="990600"/>
            <a:ext cx="2407557"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29997" dir="5400000" sy="-100000" algn="bl" rotWithShape="0"/>
                </a:effectLst>
              </a:rPr>
              <a:t>FORTALEZAS</a:t>
            </a:r>
            <a:endPar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29997" dir="5400000" sy="-100000" algn="bl" rotWithShape="0"/>
              </a:effectLst>
            </a:endParaRPr>
          </a:p>
        </p:txBody>
      </p:sp>
      <p:sp>
        <p:nvSpPr>
          <p:cNvPr id="14" name="13 CuadroTexto"/>
          <p:cNvSpPr txBox="1"/>
          <p:nvPr/>
        </p:nvSpPr>
        <p:spPr>
          <a:xfrm>
            <a:off x="6045198" y="2835027"/>
            <a:ext cx="3098802"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29997" dir="5400000" sy="-100000" algn="bl" rotWithShape="0"/>
                </a:effectLst>
              </a:rPr>
              <a:t>OPORTUNIDADES</a:t>
            </a:r>
            <a:endPar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29997" dir="5400000" sy="-100000" algn="bl" rotWithShape="0"/>
              </a:effectLst>
            </a:endParaRPr>
          </a:p>
        </p:txBody>
      </p:sp>
      <p:sp>
        <p:nvSpPr>
          <p:cNvPr id="18" name="17 CuadroTexto"/>
          <p:cNvSpPr txBox="1"/>
          <p:nvPr/>
        </p:nvSpPr>
        <p:spPr>
          <a:xfrm>
            <a:off x="3368221" y="4778125"/>
            <a:ext cx="2407557"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29997" dir="5400000" sy="-100000" algn="bl" rotWithShape="0"/>
                </a:effectLst>
              </a:rPr>
              <a:t>DEBILIDADES</a:t>
            </a:r>
            <a:endPar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29997" dir="5400000" sy="-100000" algn="bl" rotWithShape="0"/>
              </a:effectLst>
            </a:endParaRPr>
          </a:p>
        </p:txBody>
      </p:sp>
      <p:sp>
        <p:nvSpPr>
          <p:cNvPr id="19" name="18 CuadroTexto"/>
          <p:cNvSpPr txBox="1"/>
          <p:nvPr/>
        </p:nvSpPr>
        <p:spPr>
          <a:xfrm>
            <a:off x="567119" y="2876790"/>
            <a:ext cx="2407557"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29997" dir="5400000" sy="-100000" algn="bl" rotWithShape="0"/>
                </a:effectLst>
              </a:rPr>
              <a:t>AMENAZAS</a:t>
            </a:r>
            <a:endPar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29997" dir="5400000" sy="-100000" algn="bl" rotWithShape="0"/>
              </a:effectLst>
            </a:endParaRPr>
          </a:p>
        </p:txBody>
      </p:sp>
      <p:sp>
        <p:nvSpPr>
          <p:cNvPr id="6" name="5 Rectángulo"/>
          <p:cNvSpPr/>
          <p:nvPr/>
        </p:nvSpPr>
        <p:spPr>
          <a:xfrm>
            <a:off x="609600" y="5638800"/>
            <a:ext cx="7848600" cy="307777"/>
          </a:xfrm>
          <a:prstGeom prst="rect">
            <a:avLst/>
          </a:prstGeom>
        </p:spPr>
        <p:txBody>
          <a:bodyPr wrap="square">
            <a:spAutoFit/>
          </a:bodyPr>
          <a:lstStyle/>
          <a:p>
            <a:r>
              <a:rPr lang="es-ES" sz="1400" dirty="0"/>
              <a:t>Plan Estratégico de la Escuela de Servicios y Especialistas del Ejército</a:t>
            </a:r>
            <a:endParaRPr lang="es-EC" sz="1400" dirty="0"/>
          </a:p>
        </p:txBody>
      </p:sp>
      <p:pic>
        <p:nvPicPr>
          <p:cNvPr id="70657" name="Picture 1" descr="C:\Users\YoGo\AppData\Local\Microsoft\Windows\Temporary Internet Files\Content.IE5\UJ60W3CU\MC900319476[1].wmf">
            <a:hlinkClick r:id="rId4" action="ppaction://hlinkfil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5410200"/>
            <a:ext cx="701675" cy="518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963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70657"/>
                                        </p:tgtEl>
                                        <p:attrNameLst>
                                          <p:attrName>style.visibility</p:attrName>
                                        </p:attrNameLst>
                                      </p:cBhvr>
                                      <p:to>
                                        <p:strVal val="visible"/>
                                      </p:to>
                                    </p:set>
                                    <p:animEffect transition="in" filter="wipe(down)">
                                      <p:cBhvr>
                                        <p:cTn id="48" dur="500"/>
                                        <p:tgtEl>
                                          <p:spTgt spid="70657"/>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mph" presetSubtype="0" fill="hold" grpId="1" nodeType="clickEffect">
                                  <p:stCondLst>
                                    <p:cond delay="0"/>
                                  </p:stCondLst>
                                  <p:childTnLst>
                                    <p:animRot by="21600000">
                                      <p:cBhvr>
                                        <p:cTn id="52"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14" grpId="0"/>
      <p:bldP spid="18" grpId="0"/>
      <p:bldP spid="19"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6 Diagrama"/>
          <p:cNvGraphicFramePr/>
          <p:nvPr>
            <p:extLst>
              <p:ext uri="{D42A27DB-BD31-4B8C-83A1-F6EECF244321}">
                <p14:modId xmlns:p14="http://schemas.microsoft.com/office/powerpoint/2010/main" val="1519944216"/>
              </p:ext>
            </p:extLst>
          </p:nvPr>
        </p:nvGraphicFramePr>
        <p:xfrm>
          <a:off x="381000" y="1066800"/>
          <a:ext cx="8458200" cy="99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15 Diagrama"/>
          <p:cNvGraphicFramePr/>
          <p:nvPr>
            <p:extLst>
              <p:ext uri="{D42A27DB-BD31-4B8C-83A1-F6EECF244321}">
                <p14:modId xmlns:p14="http://schemas.microsoft.com/office/powerpoint/2010/main" val="3017559847"/>
              </p:ext>
            </p:extLst>
          </p:nvPr>
        </p:nvGraphicFramePr>
        <p:xfrm>
          <a:off x="381000" y="2362200"/>
          <a:ext cx="8458200" cy="762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7" name="16 Diagrama"/>
          <p:cNvGraphicFramePr/>
          <p:nvPr>
            <p:extLst>
              <p:ext uri="{D42A27DB-BD31-4B8C-83A1-F6EECF244321}">
                <p14:modId xmlns:p14="http://schemas.microsoft.com/office/powerpoint/2010/main" val="1226516065"/>
              </p:ext>
            </p:extLst>
          </p:nvPr>
        </p:nvGraphicFramePr>
        <p:xfrm>
          <a:off x="381000" y="3429000"/>
          <a:ext cx="8458200" cy="10668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8" name="17 Diagrama"/>
          <p:cNvGraphicFramePr/>
          <p:nvPr>
            <p:extLst>
              <p:ext uri="{D42A27DB-BD31-4B8C-83A1-F6EECF244321}">
                <p14:modId xmlns:p14="http://schemas.microsoft.com/office/powerpoint/2010/main" val="3150296919"/>
              </p:ext>
            </p:extLst>
          </p:nvPr>
        </p:nvGraphicFramePr>
        <p:xfrm>
          <a:off x="381000" y="4800600"/>
          <a:ext cx="8458200" cy="106680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9" name="8 CuadroTexto"/>
          <p:cNvSpPr txBox="1"/>
          <p:nvPr/>
        </p:nvSpPr>
        <p:spPr>
          <a:xfrm>
            <a:off x="990600" y="209490"/>
            <a:ext cx="7772400" cy="400110"/>
          </a:xfrm>
          <a:prstGeom prst="rect">
            <a:avLst/>
          </a:prstGeom>
          <a:noFill/>
        </p:spPr>
        <p:txBody>
          <a:bodyPr wrap="square" rtlCol="0">
            <a:spAutoFit/>
          </a:bodyPr>
          <a:lstStyle/>
          <a:p>
            <a:pPr algn="ctr"/>
            <a:r>
              <a:rPr lang="es-EC" sz="2000" b="1" dirty="0">
                <a:solidFill>
                  <a:srgbClr val="FF0000"/>
                </a:solidFill>
              </a:rPr>
              <a:t>PROGRAMAS DE LA </a:t>
            </a:r>
            <a:r>
              <a:rPr lang="es-EC" sz="2000" b="1" dirty="0" smtClean="0">
                <a:solidFill>
                  <a:srgbClr val="FF0000"/>
                </a:solidFill>
              </a:rPr>
              <a:t>ESEE</a:t>
            </a:r>
            <a:endParaRPr lang="es-EC" sz="2000" b="1" dirty="0">
              <a:solidFill>
                <a:srgbClr val="FF0000"/>
              </a:solidFill>
            </a:endParaRPr>
          </a:p>
        </p:txBody>
      </p:sp>
    </p:spTree>
    <p:extLst>
      <p:ext uri="{BB962C8B-B14F-4D97-AF65-F5344CB8AC3E}">
        <p14:creationId xmlns:p14="http://schemas.microsoft.com/office/powerpoint/2010/main" val="32582128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6" grpId="0">
        <p:bldAsOne/>
      </p:bldGraphic>
      <p:bldGraphic spid="17" grpId="0">
        <p:bldAsOne/>
      </p:bldGraphic>
      <p:bldGraphic spid="18"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7 Diagrama"/>
          <p:cNvGraphicFramePr/>
          <p:nvPr>
            <p:extLst>
              <p:ext uri="{D42A27DB-BD31-4B8C-83A1-F6EECF244321}">
                <p14:modId xmlns:p14="http://schemas.microsoft.com/office/powerpoint/2010/main" val="3600709158"/>
              </p:ext>
            </p:extLst>
          </p:nvPr>
        </p:nvGraphicFramePr>
        <p:xfrm>
          <a:off x="228600" y="990600"/>
          <a:ext cx="8610600" cy="8460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3"/>
          <p:cNvSpPr>
            <a:spLocks noChangeArrowheads="1"/>
          </p:cNvSpPr>
          <p:nvPr/>
        </p:nvSpPr>
        <p:spPr bwMode="auto">
          <a:xfrm>
            <a:off x="457200" y="21050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1" name="10 Diagrama"/>
          <p:cNvGraphicFramePr/>
          <p:nvPr>
            <p:extLst>
              <p:ext uri="{D42A27DB-BD31-4B8C-83A1-F6EECF244321}">
                <p14:modId xmlns:p14="http://schemas.microsoft.com/office/powerpoint/2010/main" val="703258905"/>
              </p:ext>
            </p:extLst>
          </p:nvPr>
        </p:nvGraphicFramePr>
        <p:xfrm>
          <a:off x="228600" y="2057400"/>
          <a:ext cx="8610600" cy="67627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Rectangle 6"/>
          <p:cNvSpPr>
            <a:spLocks noChangeArrowheads="1"/>
          </p:cNvSpPr>
          <p:nvPr/>
        </p:nvSpPr>
        <p:spPr bwMode="auto">
          <a:xfrm>
            <a:off x="457200"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4" name="13 Diagrama"/>
          <p:cNvGraphicFramePr/>
          <p:nvPr>
            <p:extLst>
              <p:ext uri="{D42A27DB-BD31-4B8C-83A1-F6EECF244321}">
                <p14:modId xmlns:p14="http://schemas.microsoft.com/office/powerpoint/2010/main" val="4283345396"/>
              </p:ext>
            </p:extLst>
          </p:nvPr>
        </p:nvGraphicFramePr>
        <p:xfrm>
          <a:off x="228600" y="2971800"/>
          <a:ext cx="8610600" cy="7620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5" name="Rectangle 9"/>
          <p:cNvSpPr>
            <a:spLocks noChangeArrowheads="1"/>
          </p:cNvSpPr>
          <p:nvPr/>
        </p:nvSpPr>
        <p:spPr bwMode="auto">
          <a:xfrm>
            <a:off x="457200" y="1857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7" name="16 Diagrama"/>
          <p:cNvGraphicFramePr/>
          <p:nvPr>
            <p:extLst>
              <p:ext uri="{D42A27DB-BD31-4B8C-83A1-F6EECF244321}">
                <p14:modId xmlns:p14="http://schemas.microsoft.com/office/powerpoint/2010/main" val="1102378072"/>
              </p:ext>
            </p:extLst>
          </p:nvPr>
        </p:nvGraphicFramePr>
        <p:xfrm>
          <a:off x="228600" y="3886201"/>
          <a:ext cx="8610600" cy="91440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18" name="Rectangle 12"/>
          <p:cNvSpPr>
            <a:spLocks noChangeArrowheads="1"/>
          </p:cNvSpPr>
          <p:nvPr/>
        </p:nvSpPr>
        <p:spPr bwMode="auto">
          <a:xfrm>
            <a:off x="45720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9"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0" name="19 Diagrama"/>
          <p:cNvGraphicFramePr/>
          <p:nvPr>
            <p:extLst>
              <p:ext uri="{D42A27DB-BD31-4B8C-83A1-F6EECF244321}">
                <p14:modId xmlns:p14="http://schemas.microsoft.com/office/powerpoint/2010/main" val="662882653"/>
              </p:ext>
            </p:extLst>
          </p:nvPr>
        </p:nvGraphicFramePr>
        <p:xfrm>
          <a:off x="228600" y="4953000"/>
          <a:ext cx="8610600" cy="91440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
        <p:nvSpPr>
          <p:cNvPr id="21" name="Rectangle 15"/>
          <p:cNvSpPr>
            <a:spLocks noChangeArrowheads="1"/>
          </p:cNvSpPr>
          <p:nvPr/>
        </p:nvSpPr>
        <p:spPr bwMode="auto">
          <a:xfrm>
            <a:off x="457200" y="1714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24" name="23 CuadroTexto"/>
          <p:cNvSpPr txBox="1"/>
          <p:nvPr/>
        </p:nvSpPr>
        <p:spPr>
          <a:xfrm>
            <a:off x="990600" y="209490"/>
            <a:ext cx="7772400" cy="400110"/>
          </a:xfrm>
          <a:prstGeom prst="rect">
            <a:avLst/>
          </a:prstGeom>
          <a:noFill/>
        </p:spPr>
        <p:txBody>
          <a:bodyPr wrap="square" rtlCol="0">
            <a:spAutoFit/>
          </a:bodyPr>
          <a:lstStyle/>
          <a:p>
            <a:pPr algn="ctr"/>
            <a:r>
              <a:rPr lang="es-EC" sz="2000" b="1" dirty="0">
                <a:solidFill>
                  <a:srgbClr val="FF0000"/>
                </a:solidFill>
              </a:rPr>
              <a:t>PROGRAMAS DE LA </a:t>
            </a:r>
            <a:r>
              <a:rPr lang="es-EC" sz="2000" b="1" dirty="0" smtClean="0">
                <a:solidFill>
                  <a:srgbClr val="FF0000"/>
                </a:solidFill>
              </a:rPr>
              <a:t>ESEE</a:t>
            </a:r>
            <a:endParaRPr lang="es-EC" sz="2000" b="1" dirty="0">
              <a:solidFill>
                <a:srgbClr val="FF0000"/>
              </a:solidFill>
            </a:endParaRPr>
          </a:p>
        </p:txBody>
      </p:sp>
    </p:spTree>
    <p:extLst>
      <p:ext uri="{BB962C8B-B14F-4D97-AF65-F5344CB8AC3E}">
        <p14:creationId xmlns:p14="http://schemas.microsoft.com/office/powerpoint/2010/main" val="28555845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in)">
                                      <p:cBhvr>
                                        <p:cTn id="2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11" grpId="0">
        <p:bldAsOne/>
      </p:bldGraphic>
      <p:bldGraphic spid="14" grpId="0">
        <p:bldAsOne/>
      </p:bldGraphic>
      <p:bldGraphic spid="17" grpId="0">
        <p:bldAsOne/>
      </p:bldGraphic>
      <p:bldGraphic spid="20"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7 Diagrama"/>
          <p:cNvGraphicFramePr/>
          <p:nvPr>
            <p:extLst>
              <p:ext uri="{D42A27DB-BD31-4B8C-83A1-F6EECF244321}">
                <p14:modId xmlns:p14="http://schemas.microsoft.com/office/powerpoint/2010/main" val="2390946664"/>
              </p:ext>
            </p:extLst>
          </p:nvPr>
        </p:nvGraphicFramePr>
        <p:xfrm>
          <a:off x="304800" y="1287145"/>
          <a:ext cx="8534400" cy="7988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3"/>
          <p:cNvSpPr>
            <a:spLocks noChangeArrowheads="1"/>
          </p:cNvSpPr>
          <p:nvPr/>
        </p:nvSpPr>
        <p:spPr bwMode="auto">
          <a:xfrm>
            <a:off x="457200" y="1628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1" name="10 Diagrama"/>
          <p:cNvGraphicFramePr/>
          <p:nvPr>
            <p:extLst>
              <p:ext uri="{D42A27DB-BD31-4B8C-83A1-F6EECF244321}">
                <p14:modId xmlns:p14="http://schemas.microsoft.com/office/powerpoint/2010/main" val="1154186485"/>
              </p:ext>
            </p:extLst>
          </p:nvPr>
        </p:nvGraphicFramePr>
        <p:xfrm>
          <a:off x="304800" y="2371725"/>
          <a:ext cx="8534400" cy="90487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Rectangle 6"/>
          <p:cNvSpPr>
            <a:spLocks noChangeArrowheads="1"/>
          </p:cNvSpPr>
          <p:nvPr/>
        </p:nvSpPr>
        <p:spPr bwMode="auto">
          <a:xfrm>
            <a:off x="457200" y="19907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4" name="13 Diagrama"/>
          <p:cNvGraphicFramePr/>
          <p:nvPr>
            <p:extLst>
              <p:ext uri="{D42A27DB-BD31-4B8C-83A1-F6EECF244321}">
                <p14:modId xmlns:p14="http://schemas.microsoft.com/office/powerpoint/2010/main" val="2213046948"/>
              </p:ext>
            </p:extLst>
          </p:nvPr>
        </p:nvGraphicFramePr>
        <p:xfrm>
          <a:off x="304800" y="3505201"/>
          <a:ext cx="8534400" cy="99059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5" name="Rectangle 9"/>
          <p:cNvSpPr>
            <a:spLocks noChangeArrowheads="1"/>
          </p:cNvSpPr>
          <p:nvPr/>
        </p:nvSpPr>
        <p:spPr bwMode="auto">
          <a:xfrm>
            <a:off x="457200" y="2038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7" name="16 Diagrama"/>
          <p:cNvGraphicFramePr/>
          <p:nvPr>
            <p:extLst>
              <p:ext uri="{D42A27DB-BD31-4B8C-83A1-F6EECF244321}">
                <p14:modId xmlns:p14="http://schemas.microsoft.com/office/powerpoint/2010/main" val="1293361577"/>
              </p:ext>
            </p:extLst>
          </p:nvPr>
        </p:nvGraphicFramePr>
        <p:xfrm>
          <a:off x="306070" y="4724401"/>
          <a:ext cx="8533130" cy="91439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18" name="Rectangle 12"/>
          <p:cNvSpPr>
            <a:spLocks noChangeArrowheads="1"/>
          </p:cNvSpPr>
          <p:nvPr/>
        </p:nvSpPr>
        <p:spPr bwMode="auto">
          <a:xfrm>
            <a:off x="457200" y="1752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9" name="Rectangle 14"/>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1" name="Rectangle 15"/>
          <p:cNvSpPr>
            <a:spLocks noChangeArrowheads="1"/>
          </p:cNvSpPr>
          <p:nvPr/>
        </p:nvSpPr>
        <p:spPr bwMode="auto">
          <a:xfrm>
            <a:off x="609600" y="17811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23" name="22 CuadroTexto"/>
          <p:cNvSpPr txBox="1"/>
          <p:nvPr/>
        </p:nvSpPr>
        <p:spPr>
          <a:xfrm>
            <a:off x="990600" y="209490"/>
            <a:ext cx="7772400" cy="400110"/>
          </a:xfrm>
          <a:prstGeom prst="rect">
            <a:avLst/>
          </a:prstGeom>
          <a:noFill/>
        </p:spPr>
        <p:txBody>
          <a:bodyPr wrap="square" rtlCol="0">
            <a:spAutoFit/>
          </a:bodyPr>
          <a:lstStyle/>
          <a:p>
            <a:pPr algn="ctr"/>
            <a:r>
              <a:rPr lang="es-EC" sz="2000" b="1" dirty="0">
                <a:solidFill>
                  <a:srgbClr val="FF0000"/>
                </a:solidFill>
              </a:rPr>
              <a:t>PROGRAMAS DE LA </a:t>
            </a:r>
            <a:r>
              <a:rPr lang="es-EC" sz="2000" b="1" dirty="0" smtClean="0">
                <a:solidFill>
                  <a:srgbClr val="FF0000"/>
                </a:solidFill>
              </a:rPr>
              <a:t>ESEE</a:t>
            </a:r>
            <a:endParaRPr lang="es-EC" sz="2000" b="1" dirty="0">
              <a:solidFill>
                <a:srgbClr val="FF0000"/>
              </a:solidFill>
            </a:endParaRPr>
          </a:p>
        </p:txBody>
      </p:sp>
    </p:spTree>
    <p:extLst>
      <p:ext uri="{BB962C8B-B14F-4D97-AF65-F5344CB8AC3E}">
        <p14:creationId xmlns:p14="http://schemas.microsoft.com/office/powerpoint/2010/main" val="20549622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11" grpId="0">
        <p:bldAsOne/>
      </p:bldGraphic>
      <p:bldGraphic spid="14" grpId="0">
        <p:bldAsOne/>
      </p:bldGraphic>
      <p:bldGraphic spid="1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6 Diagrama"/>
          <p:cNvGraphicFramePr/>
          <p:nvPr>
            <p:extLst>
              <p:ext uri="{D42A27DB-BD31-4B8C-83A1-F6EECF244321}">
                <p14:modId xmlns:p14="http://schemas.microsoft.com/office/powerpoint/2010/main" val="2479946719"/>
              </p:ext>
            </p:extLst>
          </p:nvPr>
        </p:nvGraphicFramePr>
        <p:xfrm>
          <a:off x="381000" y="1143000"/>
          <a:ext cx="8382000" cy="7988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3"/>
          <p:cNvSpPr>
            <a:spLocks noChangeArrowheads="1"/>
          </p:cNvSpPr>
          <p:nvPr/>
        </p:nvSpPr>
        <p:spPr bwMode="auto">
          <a:xfrm>
            <a:off x="457200" y="1628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0"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1" name="10 Diagrama"/>
          <p:cNvGraphicFramePr/>
          <p:nvPr>
            <p:extLst>
              <p:ext uri="{D42A27DB-BD31-4B8C-83A1-F6EECF244321}">
                <p14:modId xmlns:p14="http://schemas.microsoft.com/office/powerpoint/2010/main" val="46167584"/>
              </p:ext>
            </p:extLst>
          </p:nvPr>
        </p:nvGraphicFramePr>
        <p:xfrm>
          <a:off x="381000" y="2209800"/>
          <a:ext cx="8382000" cy="81343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Rectangle 6"/>
          <p:cNvSpPr>
            <a:spLocks noChangeArrowheads="1"/>
          </p:cNvSpPr>
          <p:nvPr/>
        </p:nvSpPr>
        <p:spPr bwMode="auto">
          <a:xfrm>
            <a:off x="609600" y="17811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3" name="Rectangle 8"/>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4" name="13 Diagrama"/>
          <p:cNvGraphicFramePr/>
          <p:nvPr>
            <p:extLst>
              <p:ext uri="{D42A27DB-BD31-4B8C-83A1-F6EECF244321}">
                <p14:modId xmlns:p14="http://schemas.microsoft.com/office/powerpoint/2010/main" val="71587371"/>
              </p:ext>
            </p:extLst>
          </p:nvPr>
        </p:nvGraphicFramePr>
        <p:xfrm>
          <a:off x="382270" y="3200400"/>
          <a:ext cx="8380730" cy="8382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5" name="Rectangle 9"/>
          <p:cNvSpPr>
            <a:spLocks noChangeArrowheads="1"/>
          </p:cNvSpPr>
          <p:nvPr/>
        </p:nvSpPr>
        <p:spPr bwMode="auto">
          <a:xfrm>
            <a:off x="762000" y="1933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 name="Rectangle 11"/>
          <p:cNvSpPr>
            <a:spLocks noChangeArrowheads="1"/>
          </p:cNvSpPr>
          <p:nvPr/>
        </p:nvSpPr>
        <p:spPr bwMode="auto">
          <a:xfrm>
            <a:off x="45720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7" name="16 Diagrama"/>
          <p:cNvGraphicFramePr/>
          <p:nvPr>
            <p:extLst>
              <p:ext uri="{D42A27DB-BD31-4B8C-83A1-F6EECF244321}">
                <p14:modId xmlns:p14="http://schemas.microsoft.com/office/powerpoint/2010/main" val="2116101653"/>
              </p:ext>
            </p:extLst>
          </p:nvPr>
        </p:nvGraphicFramePr>
        <p:xfrm>
          <a:off x="382270" y="4191000"/>
          <a:ext cx="8380730" cy="83820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18" name="Rectangle 12"/>
          <p:cNvSpPr>
            <a:spLocks noChangeArrowheads="1"/>
          </p:cNvSpPr>
          <p:nvPr/>
        </p:nvSpPr>
        <p:spPr bwMode="auto">
          <a:xfrm>
            <a:off x="914400" y="2085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9" name="Rectangle 14"/>
          <p:cNvSpPr>
            <a:spLocks noChangeArrowheads="1"/>
          </p:cNvSpPr>
          <p:nvPr/>
        </p:nvSpPr>
        <p:spPr bwMode="auto">
          <a:xfrm>
            <a:off x="6096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0" name="19 Diagrama"/>
          <p:cNvGraphicFramePr/>
          <p:nvPr>
            <p:extLst>
              <p:ext uri="{D42A27DB-BD31-4B8C-83A1-F6EECF244321}">
                <p14:modId xmlns:p14="http://schemas.microsoft.com/office/powerpoint/2010/main" val="1539873295"/>
              </p:ext>
            </p:extLst>
          </p:nvPr>
        </p:nvGraphicFramePr>
        <p:xfrm>
          <a:off x="382270" y="5181600"/>
          <a:ext cx="8380730" cy="83820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
        <p:nvSpPr>
          <p:cNvPr id="21" name="Rectangle 15"/>
          <p:cNvSpPr>
            <a:spLocks noChangeArrowheads="1"/>
          </p:cNvSpPr>
          <p:nvPr/>
        </p:nvSpPr>
        <p:spPr bwMode="auto">
          <a:xfrm>
            <a:off x="1066800" y="2238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24" name="23 CuadroTexto"/>
          <p:cNvSpPr txBox="1"/>
          <p:nvPr/>
        </p:nvSpPr>
        <p:spPr>
          <a:xfrm>
            <a:off x="990600" y="209490"/>
            <a:ext cx="7772400" cy="400110"/>
          </a:xfrm>
          <a:prstGeom prst="rect">
            <a:avLst/>
          </a:prstGeom>
          <a:noFill/>
        </p:spPr>
        <p:txBody>
          <a:bodyPr wrap="square" rtlCol="0">
            <a:spAutoFit/>
          </a:bodyPr>
          <a:lstStyle/>
          <a:p>
            <a:pPr algn="ctr"/>
            <a:r>
              <a:rPr lang="es-EC" sz="2000" b="1" dirty="0">
                <a:solidFill>
                  <a:srgbClr val="FF0000"/>
                </a:solidFill>
              </a:rPr>
              <a:t>PROGRAMAS DE LA </a:t>
            </a:r>
            <a:r>
              <a:rPr lang="es-EC" sz="2000" b="1" dirty="0" smtClean="0">
                <a:solidFill>
                  <a:srgbClr val="FF0000"/>
                </a:solidFill>
              </a:rPr>
              <a:t>ESEE</a:t>
            </a:r>
            <a:endParaRPr lang="es-EC" sz="2000" b="1" dirty="0">
              <a:solidFill>
                <a:srgbClr val="FF0000"/>
              </a:solidFill>
            </a:endParaRPr>
          </a:p>
        </p:txBody>
      </p:sp>
    </p:spTree>
    <p:extLst>
      <p:ext uri="{BB962C8B-B14F-4D97-AF65-F5344CB8AC3E}">
        <p14:creationId xmlns:p14="http://schemas.microsoft.com/office/powerpoint/2010/main" val="10077101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in)">
                                      <p:cBhvr>
                                        <p:cTn id="2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1" grpId="0">
        <p:bldAsOne/>
      </p:bldGraphic>
      <p:bldGraphic spid="14" grpId="0">
        <p:bldAsOne/>
      </p:bldGraphic>
      <p:bldGraphic spid="17" grpId="0">
        <p:bldAsOne/>
      </p:bldGraphic>
      <p:bldGraphic spid="20"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7 Diagrama"/>
          <p:cNvGraphicFramePr/>
          <p:nvPr>
            <p:extLst>
              <p:ext uri="{D42A27DB-BD31-4B8C-83A1-F6EECF244321}">
                <p14:modId xmlns:p14="http://schemas.microsoft.com/office/powerpoint/2010/main" val="2932952542"/>
              </p:ext>
            </p:extLst>
          </p:nvPr>
        </p:nvGraphicFramePr>
        <p:xfrm>
          <a:off x="381000" y="1287145"/>
          <a:ext cx="8382000" cy="7988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3"/>
          <p:cNvSpPr>
            <a:spLocks noChangeArrowheads="1"/>
          </p:cNvSpPr>
          <p:nvPr/>
        </p:nvSpPr>
        <p:spPr bwMode="auto">
          <a:xfrm>
            <a:off x="457200" y="1628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0"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1" name="10 Diagrama"/>
          <p:cNvGraphicFramePr/>
          <p:nvPr>
            <p:extLst>
              <p:ext uri="{D42A27DB-BD31-4B8C-83A1-F6EECF244321}">
                <p14:modId xmlns:p14="http://schemas.microsoft.com/office/powerpoint/2010/main" val="86994797"/>
              </p:ext>
            </p:extLst>
          </p:nvPr>
        </p:nvGraphicFramePr>
        <p:xfrm>
          <a:off x="381000" y="2276475"/>
          <a:ext cx="8382000" cy="6953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Rectangle 6"/>
          <p:cNvSpPr>
            <a:spLocks noChangeArrowheads="1"/>
          </p:cNvSpPr>
          <p:nvPr/>
        </p:nvSpPr>
        <p:spPr bwMode="auto">
          <a:xfrm>
            <a:off x="609600" y="17811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3" name="Rectangle 8"/>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4" name="13 Diagrama"/>
          <p:cNvGraphicFramePr/>
          <p:nvPr>
            <p:extLst>
              <p:ext uri="{D42A27DB-BD31-4B8C-83A1-F6EECF244321}">
                <p14:modId xmlns:p14="http://schemas.microsoft.com/office/powerpoint/2010/main" val="1547730961"/>
              </p:ext>
            </p:extLst>
          </p:nvPr>
        </p:nvGraphicFramePr>
        <p:xfrm>
          <a:off x="369570" y="3124200"/>
          <a:ext cx="8393430" cy="8382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5" name="Rectangle 9"/>
          <p:cNvSpPr>
            <a:spLocks noChangeArrowheads="1"/>
          </p:cNvSpPr>
          <p:nvPr/>
        </p:nvSpPr>
        <p:spPr bwMode="auto">
          <a:xfrm>
            <a:off x="762000" y="1933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7" name="16 Diagrama"/>
          <p:cNvGraphicFramePr/>
          <p:nvPr>
            <p:extLst>
              <p:ext uri="{D42A27DB-BD31-4B8C-83A1-F6EECF244321}">
                <p14:modId xmlns:p14="http://schemas.microsoft.com/office/powerpoint/2010/main" val="2310604996"/>
              </p:ext>
            </p:extLst>
          </p:nvPr>
        </p:nvGraphicFramePr>
        <p:xfrm>
          <a:off x="394970" y="4114800"/>
          <a:ext cx="8368030" cy="68580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18" name="Rectangle 12"/>
          <p:cNvSpPr>
            <a:spLocks noChangeArrowheads="1"/>
          </p:cNvSpPr>
          <p:nvPr/>
        </p:nvSpPr>
        <p:spPr bwMode="auto">
          <a:xfrm>
            <a:off x="457200"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9"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0" name="19 Diagrama"/>
          <p:cNvGraphicFramePr/>
          <p:nvPr>
            <p:extLst>
              <p:ext uri="{D42A27DB-BD31-4B8C-83A1-F6EECF244321}">
                <p14:modId xmlns:p14="http://schemas.microsoft.com/office/powerpoint/2010/main" val="412139330"/>
              </p:ext>
            </p:extLst>
          </p:nvPr>
        </p:nvGraphicFramePr>
        <p:xfrm>
          <a:off x="382270" y="4953000"/>
          <a:ext cx="8380730" cy="83820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
        <p:nvSpPr>
          <p:cNvPr id="21" name="Rectangle 15"/>
          <p:cNvSpPr>
            <a:spLocks noChangeArrowheads="1"/>
          </p:cNvSpPr>
          <p:nvPr/>
        </p:nvSpPr>
        <p:spPr bwMode="auto">
          <a:xfrm>
            <a:off x="457200" y="1647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24" name="23 CuadroTexto"/>
          <p:cNvSpPr txBox="1"/>
          <p:nvPr/>
        </p:nvSpPr>
        <p:spPr>
          <a:xfrm>
            <a:off x="990600" y="209490"/>
            <a:ext cx="7772400" cy="400110"/>
          </a:xfrm>
          <a:prstGeom prst="rect">
            <a:avLst/>
          </a:prstGeom>
          <a:noFill/>
        </p:spPr>
        <p:txBody>
          <a:bodyPr wrap="square" rtlCol="0">
            <a:spAutoFit/>
          </a:bodyPr>
          <a:lstStyle/>
          <a:p>
            <a:pPr algn="ctr"/>
            <a:r>
              <a:rPr lang="es-EC" sz="2000" b="1" dirty="0">
                <a:solidFill>
                  <a:srgbClr val="FF0000"/>
                </a:solidFill>
              </a:rPr>
              <a:t>PROGRAMAS DE LA </a:t>
            </a:r>
            <a:r>
              <a:rPr lang="es-EC" sz="2000" b="1" dirty="0" smtClean="0">
                <a:solidFill>
                  <a:srgbClr val="FF0000"/>
                </a:solidFill>
              </a:rPr>
              <a:t>ESEE</a:t>
            </a:r>
            <a:endParaRPr lang="es-EC" sz="2000" b="1" dirty="0">
              <a:solidFill>
                <a:srgbClr val="FF0000"/>
              </a:solidFill>
            </a:endParaRPr>
          </a:p>
        </p:txBody>
      </p:sp>
    </p:spTree>
    <p:extLst>
      <p:ext uri="{BB962C8B-B14F-4D97-AF65-F5344CB8AC3E}">
        <p14:creationId xmlns:p14="http://schemas.microsoft.com/office/powerpoint/2010/main" val="7967772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in)">
                                      <p:cBhvr>
                                        <p:cTn id="2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11" grpId="0">
        <p:bldAsOne/>
      </p:bldGraphic>
      <p:bldGraphic spid="14" grpId="0">
        <p:bldAsOne/>
      </p:bldGraphic>
      <p:bldGraphic spid="17" grpId="0">
        <p:bldAsOne/>
      </p:bldGraphic>
      <p:bldGraphic spid="20"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7 Imagen"/>
          <p:cNvPicPr/>
          <p:nvPr/>
        </p:nvPicPr>
        <p:blipFill rotWithShape="1">
          <a:blip r:embed="rId4" cstate="print">
            <a:extLst>
              <a:ext uri="{28A0092B-C50C-407E-A947-70E740481C1C}">
                <a14:useLocalDpi xmlns:a14="http://schemas.microsoft.com/office/drawing/2010/main" val="0"/>
              </a:ext>
            </a:extLst>
          </a:blip>
          <a:srcRect l="6128" t="9094" r="6519" b="6168"/>
          <a:stretch/>
        </p:blipFill>
        <p:spPr bwMode="auto">
          <a:xfrm rot="16200000">
            <a:off x="1942061" y="-482612"/>
            <a:ext cx="5358314" cy="7542738"/>
          </a:xfrm>
          <a:prstGeom prst="rect">
            <a:avLst/>
          </a:prstGeom>
          <a:noFill/>
          <a:ln>
            <a:noFill/>
          </a:ln>
          <a:extLst>
            <a:ext uri="{53640926-AAD7-44D8-BBD7-CCE9431645EC}">
              <a14:shadowObscured xmlns:a14="http://schemas.microsoft.com/office/drawing/2010/main"/>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685800"/>
            <a:ext cx="92498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171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7 Diagrama"/>
          <p:cNvGraphicFramePr/>
          <p:nvPr>
            <p:extLst>
              <p:ext uri="{D42A27DB-BD31-4B8C-83A1-F6EECF244321}">
                <p14:modId xmlns:p14="http://schemas.microsoft.com/office/powerpoint/2010/main" val="2042783807"/>
              </p:ext>
            </p:extLst>
          </p:nvPr>
        </p:nvGraphicFramePr>
        <p:xfrm>
          <a:off x="457200" y="1306195"/>
          <a:ext cx="8382000" cy="9036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1" name="10 Diagrama"/>
          <p:cNvGraphicFramePr/>
          <p:nvPr>
            <p:extLst>
              <p:ext uri="{D42A27DB-BD31-4B8C-83A1-F6EECF244321}">
                <p14:modId xmlns:p14="http://schemas.microsoft.com/office/powerpoint/2010/main" val="7840888"/>
              </p:ext>
            </p:extLst>
          </p:nvPr>
        </p:nvGraphicFramePr>
        <p:xfrm>
          <a:off x="457200" y="2476500"/>
          <a:ext cx="8382000" cy="11811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Rectangle 6"/>
          <p:cNvSpPr>
            <a:spLocks noChangeArrowheads="1"/>
          </p:cNvSpPr>
          <p:nvPr/>
        </p:nvSpPr>
        <p:spPr bwMode="auto">
          <a:xfrm>
            <a:off x="457200" y="2019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3"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4" name="13 Diagrama"/>
          <p:cNvGraphicFramePr/>
          <p:nvPr>
            <p:extLst>
              <p:ext uri="{D42A27DB-BD31-4B8C-83A1-F6EECF244321}">
                <p14:modId xmlns:p14="http://schemas.microsoft.com/office/powerpoint/2010/main" val="4050039543"/>
              </p:ext>
            </p:extLst>
          </p:nvPr>
        </p:nvGraphicFramePr>
        <p:xfrm>
          <a:off x="457200" y="4038600"/>
          <a:ext cx="8382000" cy="114046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5" name="Rectangle 9"/>
          <p:cNvSpPr>
            <a:spLocks noChangeArrowheads="1"/>
          </p:cNvSpPr>
          <p:nvPr/>
        </p:nvSpPr>
        <p:spPr bwMode="auto">
          <a:xfrm>
            <a:off x="609600" y="1800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8" name="17 CuadroTexto"/>
          <p:cNvSpPr txBox="1"/>
          <p:nvPr/>
        </p:nvSpPr>
        <p:spPr>
          <a:xfrm>
            <a:off x="990600" y="209490"/>
            <a:ext cx="7772400" cy="400110"/>
          </a:xfrm>
          <a:prstGeom prst="rect">
            <a:avLst/>
          </a:prstGeom>
          <a:noFill/>
        </p:spPr>
        <p:txBody>
          <a:bodyPr wrap="square" rtlCol="0">
            <a:spAutoFit/>
          </a:bodyPr>
          <a:lstStyle/>
          <a:p>
            <a:pPr algn="ctr"/>
            <a:r>
              <a:rPr lang="es-EC" sz="2000" b="1" dirty="0">
                <a:solidFill>
                  <a:srgbClr val="FF0000"/>
                </a:solidFill>
              </a:rPr>
              <a:t>PROGRAMAS DE LA </a:t>
            </a:r>
            <a:r>
              <a:rPr lang="es-EC" sz="2000" b="1" dirty="0" smtClean="0">
                <a:solidFill>
                  <a:srgbClr val="FF0000"/>
                </a:solidFill>
              </a:rPr>
              <a:t>ESEE</a:t>
            </a:r>
            <a:endParaRPr lang="es-EC" sz="2000" b="1" dirty="0">
              <a:solidFill>
                <a:srgbClr val="FF0000"/>
              </a:solidFill>
            </a:endParaRPr>
          </a:p>
        </p:txBody>
      </p:sp>
    </p:spTree>
    <p:extLst>
      <p:ext uri="{BB962C8B-B14F-4D97-AF65-F5344CB8AC3E}">
        <p14:creationId xmlns:p14="http://schemas.microsoft.com/office/powerpoint/2010/main" val="3730511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11" grpId="0">
        <p:bldAsOne/>
      </p:bldGraphic>
      <p:bldGraphic spid="1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3"/>
          <p:cNvSpPr>
            <a:spLocks noChangeArrowheads="1"/>
          </p:cNvSpPr>
          <p:nvPr/>
        </p:nvSpPr>
        <p:spPr bwMode="auto">
          <a:xfrm>
            <a:off x="457200" y="1647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6"/>
          <p:cNvSpPr>
            <a:spLocks noChangeArrowheads="1"/>
          </p:cNvSpPr>
          <p:nvPr/>
        </p:nvSpPr>
        <p:spPr bwMode="auto">
          <a:xfrm>
            <a:off x="457200" y="2019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3"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5" name="Rectangle 9"/>
          <p:cNvSpPr>
            <a:spLocks noChangeArrowheads="1"/>
          </p:cNvSpPr>
          <p:nvPr/>
        </p:nvSpPr>
        <p:spPr bwMode="auto">
          <a:xfrm>
            <a:off x="609600" y="1800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 name="15 CuadroTexto"/>
          <p:cNvSpPr txBox="1"/>
          <p:nvPr/>
        </p:nvSpPr>
        <p:spPr>
          <a:xfrm>
            <a:off x="990600" y="209490"/>
            <a:ext cx="7772400" cy="400110"/>
          </a:xfrm>
          <a:prstGeom prst="rect">
            <a:avLst/>
          </a:prstGeom>
          <a:noFill/>
        </p:spPr>
        <p:txBody>
          <a:bodyPr wrap="square" rtlCol="0">
            <a:spAutoFit/>
          </a:bodyPr>
          <a:lstStyle/>
          <a:p>
            <a:pPr algn="ctr"/>
            <a:r>
              <a:rPr lang="es-ES" sz="2000" b="1" dirty="0" smtClean="0">
                <a:solidFill>
                  <a:srgbClr val="FF0000"/>
                </a:solidFill>
              </a:rPr>
              <a:t>IMPLEMENTACIÓN Y OPERACIÓN</a:t>
            </a:r>
            <a:endParaRPr lang="es-EC" sz="2000" b="1" dirty="0">
              <a:solidFill>
                <a:srgbClr val="FF0000"/>
              </a:solidFill>
            </a:endParaRPr>
          </a:p>
        </p:txBody>
      </p:sp>
      <p:sp>
        <p:nvSpPr>
          <p:cNvPr id="3" name="2 Rectángulo"/>
          <p:cNvSpPr/>
          <p:nvPr/>
        </p:nvSpPr>
        <p:spPr>
          <a:xfrm>
            <a:off x="764124" y="1309271"/>
            <a:ext cx="5638800" cy="338554"/>
          </a:xfrm>
          <a:prstGeom prst="rect">
            <a:avLst/>
          </a:prstGeom>
        </p:spPr>
        <p:txBody>
          <a:bodyPr wrap="square">
            <a:spAutoFit/>
          </a:bodyPr>
          <a:lstStyle/>
          <a:p>
            <a:r>
              <a:rPr lang="es-ES" sz="1600" b="1" dirty="0" smtClean="0"/>
              <a:t>Procedimientos para el control de accidentes</a:t>
            </a:r>
            <a:endParaRPr lang="es-EC" sz="1600" dirty="0"/>
          </a:p>
        </p:txBody>
      </p:sp>
      <p:sp>
        <p:nvSpPr>
          <p:cNvPr id="6" name="5 Rectángulo"/>
          <p:cNvSpPr/>
          <p:nvPr/>
        </p:nvSpPr>
        <p:spPr>
          <a:xfrm>
            <a:off x="794550" y="2476500"/>
            <a:ext cx="5789076" cy="338554"/>
          </a:xfrm>
          <a:prstGeom prst="rect">
            <a:avLst/>
          </a:prstGeom>
        </p:spPr>
        <p:txBody>
          <a:bodyPr wrap="square">
            <a:spAutoFit/>
          </a:bodyPr>
          <a:lstStyle/>
          <a:p>
            <a:r>
              <a:rPr lang="es-ES" sz="1600" b="1" dirty="0" smtClean="0"/>
              <a:t>Procedimientos para el control de accidentes en cursos</a:t>
            </a:r>
            <a:endParaRPr lang="es-EC" sz="1600" dirty="0"/>
          </a:p>
        </p:txBody>
      </p:sp>
      <p:sp>
        <p:nvSpPr>
          <p:cNvPr id="18" name="17 Rectángulo"/>
          <p:cNvSpPr/>
          <p:nvPr/>
        </p:nvSpPr>
        <p:spPr>
          <a:xfrm>
            <a:off x="840324" y="3497674"/>
            <a:ext cx="3046027" cy="338554"/>
          </a:xfrm>
          <a:prstGeom prst="rect">
            <a:avLst/>
          </a:prstGeom>
        </p:spPr>
        <p:txBody>
          <a:bodyPr wrap="none">
            <a:spAutoFit/>
          </a:bodyPr>
          <a:lstStyle/>
          <a:p>
            <a:r>
              <a:rPr lang="es-ES" sz="1600" b="1" dirty="0" smtClean="0"/>
              <a:t>Plan en caso de emergencias</a:t>
            </a:r>
            <a:endParaRPr lang="es-EC" sz="1600" dirty="0"/>
          </a:p>
        </p:txBody>
      </p:sp>
      <p:sp>
        <p:nvSpPr>
          <p:cNvPr id="19" name="18 Rectángulo"/>
          <p:cNvSpPr/>
          <p:nvPr/>
        </p:nvSpPr>
        <p:spPr>
          <a:xfrm>
            <a:off x="840324" y="4800600"/>
            <a:ext cx="4572000" cy="338554"/>
          </a:xfrm>
          <a:prstGeom prst="rect">
            <a:avLst/>
          </a:prstGeom>
        </p:spPr>
        <p:txBody>
          <a:bodyPr>
            <a:spAutoFit/>
          </a:bodyPr>
          <a:lstStyle/>
          <a:p>
            <a:r>
              <a:rPr lang="es-ES" sz="1600" b="1" dirty="0" smtClean="0"/>
              <a:t>Procedimientos para el manejo de desechos</a:t>
            </a:r>
            <a:endParaRPr lang="es-EC" sz="1600" dirty="0"/>
          </a:p>
        </p:txBody>
      </p:sp>
      <p:pic>
        <p:nvPicPr>
          <p:cNvPr id="53250" name="Picture 2" descr="https://encrypted-tbn1.google.com/images?q=tbn:ANd9GcSH8O6WCFwJEG4qneeAwPYMNwiUzWXAFoL1q0INhPujTR_PsiCf">
            <a:hlinkClick r:id="rId4" action="ppaction://hlinkfil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1100472"/>
            <a:ext cx="801242" cy="756151"/>
          </a:xfrm>
          <a:prstGeom prst="rect">
            <a:avLst/>
          </a:prstGeom>
          <a:noFill/>
          <a:extLst>
            <a:ext uri="{909E8E84-426E-40DD-AFC4-6F175D3DCCD1}">
              <a14:hiddenFill xmlns:a14="http://schemas.microsoft.com/office/drawing/2010/main">
                <a:solidFill>
                  <a:srgbClr val="FFFFFF"/>
                </a:solidFill>
              </a14:hiddenFill>
            </a:ext>
          </a:extLst>
        </p:spPr>
      </p:pic>
      <p:pic>
        <p:nvPicPr>
          <p:cNvPr id="53251" name="Picture 3" descr="C:\Users\YoGo\AppData\Local\Microsoft\Windows\Temporary Internet Files\Content.IE5\CPL6TSTN\MC900359035[1].wmf">
            <a:hlinkClick r:id="rId6" action="ppaction://hlinkfile"/>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0400" y="2343604"/>
            <a:ext cx="1098550" cy="604346"/>
          </a:xfrm>
          <a:prstGeom prst="rect">
            <a:avLst/>
          </a:prstGeom>
          <a:noFill/>
          <a:extLst>
            <a:ext uri="{909E8E84-426E-40DD-AFC4-6F175D3DCCD1}">
              <a14:hiddenFill xmlns:a14="http://schemas.microsoft.com/office/drawing/2010/main">
                <a:solidFill>
                  <a:srgbClr val="FFFFFF"/>
                </a:solidFill>
              </a14:hiddenFill>
            </a:ext>
          </a:extLst>
        </p:spPr>
      </p:pic>
      <p:pic>
        <p:nvPicPr>
          <p:cNvPr id="53252" name="Picture 4" descr="C:\Users\YoGo\AppData\Local\Microsoft\Windows\Temporary Internet Files\Content.IE5\QFN1BNXV\MC900413566[1].wmf">
            <a:hlinkClick r:id="rId8" action="ppaction://hlinkfil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82354" y="3298333"/>
            <a:ext cx="1026596" cy="737235"/>
          </a:xfrm>
          <a:prstGeom prst="rect">
            <a:avLst/>
          </a:prstGeom>
          <a:noFill/>
          <a:extLst>
            <a:ext uri="{909E8E84-426E-40DD-AFC4-6F175D3DCCD1}">
              <a14:hiddenFill xmlns:a14="http://schemas.microsoft.com/office/drawing/2010/main">
                <a:solidFill>
                  <a:srgbClr val="FFFFFF"/>
                </a:solidFill>
              </a14:hiddenFill>
            </a:ext>
          </a:extLst>
        </p:spPr>
      </p:pic>
      <p:pic>
        <p:nvPicPr>
          <p:cNvPr id="53253" name="Picture 5" descr="C:\Users\YoGo\AppData\Local\Microsoft\Windows\Temporary Internet Files\Content.IE5\JP076BWY\MP900437236[1].jpg">
            <a:hlinkClick r:id="rId10" action="ppaction://hlinkfile"/>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50801" y="4451346"/>
            <a:ext cx="617747" cy="92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0816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3250"/>
                                        </p:tgtEl>
                                        <p:attrNameLst>
                                          <p:attrName>style.visibility</p:attrName>
                                        </p:attrNameLst>
                                      </p:cBhvr>
                                      <p:to>
                                        <p:strVal val="visible"/>
                                      </p:to>
                                    </p:set>
                                    <p:animEffect transition="in" filter="wipe(down)">
                                      <p:cBhvr>
                                        <p:cTn id="12" dur="500"/>
                                        <p:tgtEl>
                                          <p:spTgt spid="532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3251"/>
                                        </p:tgtEl>
                                        <p:attrNameLst>
                                          <p:attrName>style.visibility</p:attrName>
                                        </p:attrNameLst>
                                      </p:cBhvr>
                                      <p:to>
                                        <p:strVal val="visible"/>
                                      </p:to>
                                    </p:set>
                                    <p:animEffect transition="in" filter="wipe(down)">
                                      <p:cBhvr>
                                        <p:cTn id="22" dur="500"/>
                                        <p:tgtEl>
                                          <p:spTgt spid="5325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3252"/>
                                        </p:tgtEl>
                                        <p:attrNameLst>
                                          <p:attrName>style.visibility</p:attrName>
                                        </p:attrNameLst>
                                      </p:cBhvr>
                                      <p:to>
                                        <p:strVal val="visible"/>
                                      </p:to>
                                    </p:set>
                                    <p:animEffect transition="in" filter="wipe(down)">
                                      <p:cBhvr>
                                        <p:cTn id="32" dur="500"/>
                                        <p:tgtEl>
                                          <p:spTgt spid="5325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3253"/>
                                        </p:tgtEl>
                                        <p:attrNameLst>
                                          <p:attrName>style.visibility</p:attrName>
                                        </p:attrNameLst>
                                      </p:cBhvr>
                                      <p:to>
                                        <p:strVal val="visible"/>
                                      </p:to>
                                    </p:set>
                                    <p:animEffect transition="in" filter="wipe(down)">
                                      <p:cBhvr>
                                        <p:cTn id="42"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3"/>
          <p:cNvSpPr>
            <a:spLocks noChangeArrowheads="1"/>
          </p:cNvSpPr>
          <p:nvPr/>
        </p:nvSpPr>
        <p:spPr bwMode="auto">
          <a:xfrm>
            <a:off x="457200" y="1647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6"/>
          <p:cNvSpPr>
            <a:spLocks noChangeArrowheads="1"/>
          </p:cNvSpPr>
          <p:nvPr/>
        </p:nvSpPr>
        <p:spPr bwMode="auto">
          <a:xfrm>
            <a:off x="457200" y="2019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3"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5" name="Rectangle 9"/>
          <p:cNvSpPr>
            <a:spLocks noChangeArrowheads="1"/>
          </p:cNvSpPr>
          <p:nvPr/>
        </p:nvSpPr>
        <p:spPr bwMode="auto">
          <a:xfrm>
            <a:off x="609600" y="1800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 name="15 CuadroTexto"/>
          <p:cNvSpPr txBox="1"/>
          <p:nvPr/>
        </p:nvSpPr>
        <p:spPr>
          <a:xfrm>
            <a:off x="990600" y="209490"/>
            <a:ext cx="7772400" cy="400110"/>
          </a:xfrm>
          <a:prstGeom prst="rect">
            <a:avLst/>
          </a:prstGeom>
          <a:noFill/>
        </p:spPr>
        <p:txBody>
          <a:bodyPr wrap="square" rtlCol="0">
            <a:spAutoFit/>
          </a:bodyPr>
          <a:lstStyle/>
          <a:p>
            <a:pPr algn="ctr"/>
            <a:r>
              <a:rPr lang="es-ES" sz="2000" b="1" dirty="0">
                <a:solidFill>
                  <a:srgbClr val="FF0000"/>
                </a:solidFill>
              </a:rPr>
              <a:t>ACCIONES </a:t>
            </a:r>
            <a:r>
              <a:rPr lang="es-ES" sz="2000" b="1" dirty="0" smtClean="0">
                <a:solidFill>
                  <a:srgbClr val="FF0000"/>
                </a:solidFill>
              </a:rPr>
              <a:t>CORRECTIVAS</a:t>
            </a:r>
            <a:endParaRPr lang="es-EC" sz="2000" b="1" dirty="0">
              <a:solidFill>
                <a:srgbClr val="FF0000"/>
              </a:solidFill>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26053" t="26913" r="26984" b="28949"/>
          <a:stretch>
            <a:fillRect/>
          </a:stretch>
        </p:blipFill>
        <p:spPr bwMode="auto">
          <a:xfrm>
            <a:off x="840324" y="2673737"/>
            <a:ext cx="2848780" cy="205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4205306" y="1143000"/>
            <a:ext cx="2048381" cy="369332"/>
          </a:xfrm>
          <a:prstGeom prst="rect">
            <a:avLst/>
          </a:prstGeom>
        </p:spPr>
        <p:txBody>
          <a:bodyPr wrap="none">
            <a:spAutoFit/>
          </a:bodyPr>
          <a:lstStyle/>
          <a:p>
            <a:r>
              <a:rPr lang="es-ES" b="1" dirty="0">
                <a:solidFill>
                  <a:srgbClr val="C00000"/>
                </a:solidFill>
              </a:rPr>
              <a:t>El Control Activo</a:t>
            </a:r>
            <a:endParaRPr lang="es-EC" dirty="0">
              <a:solidFill>
                <a:srgbClr val="C00000"/>
              </a:solidFill>
            </a:endParaRPr>
          </a:p>
        </p:txBody>
      </p:sp>
      <p:sp>
        <p:nvSpPr>
          <p:cNvPr id="3" name="2 Rectángulo"/>
          <p:cNvSpPr/>
          <p:nvPr/>
        </p:nvSpPr>
        <p:spPr>
          <a:xfrm>
            <a:off x="4205306" y="1882318"/>
            <a:ext cx="4572000" cy="307777"/>
          </a:xfrm>
          <a:prstGeom prst="rect">
            <a:avLst/>
          </a:prstGeom>
        </p:spPr>
        <p:txBody>
          <a:bodyPr>
            <a:spAutoFit/>
          </a:bodyPr>
          <a:lstStyle/>
          <a:p>
            <a:pPr lvl="0"/>
            <a:r>
              <a:rPr lang="es-EC" sz="1400" dirty="0"/>
              <a:t>Registros de accidentes y enfermedades profesionales. </a:t>
            </a:r>
          </a:p>
        </p:txBody>
      </p:sp>
      <p:pic>
        <p:nvPicPr>
          <p:cNvPr id="52225" name="Picture 1" descr="C:\Users\YoGo\AppData\Local\Microsoft\Windows\Temporary Internet Files\Content.IE5\CPL6TSTN\MC900205568[1].wmf">
            <a:hlinkClick r:id="rId5" action="ppaction://hlinkfile"/>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58700" y="2218770"/>
            <a:ext cx="823100" cy="756163"/>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4205306" y="2971800"/>
            <a:ext cx="4572000" cy="307777"/>
          </a:xfrm>
          <a:prstGeom prst="rect">
            <a:avLst/>
          </a:prstGeom>
        </p:spPr>
        <p:txBody>
          <a:bodyPr>
            <a:spAutoFit/>
          </a:bodyPr>
          <a:lstStyle/>
          <a:p>
            <a:pPr lvl="0"/>
            <a:r>
              <a:rPr lang="es-EC" sz="1400" dirty="0"/>
              <a:t>Registros de Reporte de Accidentes e Incidentes. </a:t>
            </a:r>
          </a:p>
        </p:txBody>
      </p:sp>
      <p:pic>
        <p:nvPicPr>
          <p:cNvPr id="52226" name="Picture 2" descr="C:\Users\YoGo\AppData\Local\Microsoft\Windows\Temporary Internet Files\Content.IE5\BE2WVCRZ\MC900312412[1].wmf">
            <a:hlinkClick r:id="rId7" action="ppaction://hlinkfil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0" y="3276600"/>
            <a:ext cx="760937" cy="486228"/>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4190468" y="3886200"/>
            <a:ext cx="4877332" cy="307777"/>
          </a:xfrm>
          <a:prstGeom prst="rect">
            <a:avLst/>
          </a:prstGeom>
        </p:spPr>
        <p:txBody>
          <a:bodyPr wrap="square">
            <a:spAutoFit/>
          </a:bodyPr>
          <a:lstStyle/>
          <a:p>
            <a:pPr lvl="0"/>
            <a:r>
              <a:rPr lang="es-EC" sz="1400" dirty="0"/>
              <a:t>Registros de equipos de seguridad y salud ocupacional.</a:t>
            </a:r>
          </a:p>
        </p:txBody>
      </p:sp>
      <p:pic>
        <p:nvPicPr>
          <p:cNvPr id="52227" name="Picture 3" descr="C:\Users\YoGo\AppData\Local\Microsoft\Windows\Temporary Internet Files\Content.IE5\89P3ZSTV\MP900422746[1].jpg">
            <a:hlinkClick r:id="rId9" action="ppaction://hlinkfile"/>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4265"/>
          <a:stretch/>
        </p:blipFill>
        <p:spPr bwMode="auto">
          <a:xfrm>
            <a:off x="6056656" y="4267200"/>
            <a:ext cx="877544" cy="753102"/>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4265312" y="5105400"/>
            <a:ext cx="2085827" cy="307777"/>
          </a:xfrm>
          <a:prstGeom prst="rect">
            <a:avLst/>
          </a:prstGeom>
        </p:spPr>
        <p:txBody>
          <a:bodyPr wrap="none">
            <a:spAutoFit/>
          </a:bodyPr>
          <a:lstStyle/>
          <a:p>
            <a:pPr lvl="0"/>
            <a:r>
              <a:rPr lang="es-EC" sz="1400" dirty="0"/>
              <a:t>Registros de Extintores.</a:t>
            </a:r>
          </a:p>
        </p:txBody>
      </p:sp>
      <p:pic>
        <p:nvPicPr>
          <p:cNvPr id="52228" name="Picture 4" descr="C:\Users\YoGo\AppData\Local\Microsoft\Windows\Temporary Internet Files\Content.IE5\NRNDNDMY\MC900287333[1].wmf">
            <a:hlinkClick r:id="rId11" action="ppaction://hlinkfile"/>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22804" y="5334000"/>
            <a:ext cx="668786" cy="785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3389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2225"/>
                                        </p:tgtEl>
                                        <p:attrNameLst>
                                          <p:attrName>style.visibility</p:attrName>
                                        </p:attrNameLst>
                                      </p:cBhvr>
                                      <p:to>
                                        <p:strVal val="visible"/>
                                      </p:to>
                                    </p:set>
                                    <p:animEffect transition="in" filter="wipe(down)">
                                      <p:cBhvr>
                                        <p:cTn id="28" dur="500"/>
                                        <p:tgtEl>
                                          <p:spTgt spid="522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2226"/>
                                        </p:tgtEl>
                                        <p:attrNameLst>
                                          <p:attrName>style.visibility</p:attrName>
                                        </p:attrNameLst>
                                      </p:cBhvr>
                                      <p:to>
                                        <p:strVal val="visible"/>
                                      </p:to>
                                    </p:set>
                                    <p:animEffect transition="in" filter="wipe(down)">
                                      <p:cBhvr>
                                        <p:cTn id="38" dur="500"/>
                                        <p:tgtEl>
                                          <p:spTgt spid="522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52227"/>
                                        </p:tgtEl>
                                        <p:attrNameLst>
                                          <p:attrName>style.visibility</p:attrName>
                                        </p:attrNameLst>
                                      </p:cBhvr>
                                      <p:to>
                                        <p:strVal val="visible"/>
                                      </p:to>
                                    </p:set>
                                    <p:animEffect transition="in" filter="wipe(down)">
                                      <p:cBhvr>
                                        <p:cTn id="48" dur="500"/>
                                        <p:tgtEl>
                                          <p:spTgt spid="5222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52228"/>
                                        </p:tgtEl>
                                        <p:attrNameLst>
                                          <p:attrName>style.visibility</p:attrName>
                                        </p:attrNameLst>
                                      </p:cBhvr>
                                      <p:to>
                                        <p:strVal val="visible"/>
                                      </p:to>
                                    </p:set>
                                    <p:animEffect transition="in" filter="wipe(down)">
                                      <p:cBhvr>
                                        <p:cTn id="58"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8"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3"/>
          <p:cNvSpPr>
            <a:spLocks noChangeArrowheads="1"/>
          </p:cNvSpPr>
          <p:nvPr/>
        </p:nvSpPr>
        <p:spPr bwMode="auto">
          <a:xfrm>
            <a:off x="457200" y="1647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6"/>
          <p:cNvSpPr>
            <a:spLocks noChangeArrowheads="1"/>
          </p:cNvSpPr>
          <p:nvPr/>
        </p:nvSpPr>
        <p:spPr bwMode="auto">
          <a:xfrm>
            <a:off x="457200" y="2019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3"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6" name="15 CuadroTexto"/>
          <p:cNvSpPr txBox="1"/>
          <p:nvPr/>
        </p:nvSpPr>
        <p:spPr>
          <a:xfrm>
            <a:off x="990600" y="209490"/>
            <a:ext cx="7772400" cy="400110"/>
          </a:xfrm>
          <a:prstGeom prst="rect">
            <a:avLst/>
          </a:prstGeom>
          <a:noFill/>
        </p:spPr>
        <p:txBody>
          <a:bodyPr wrap="square" rtlCol="0">
            <a:spAutoFit/>
          </a:bodyPr>
          <a:lstStyle/>
          <a:p>
            <a:pPr marL="0" lvl="2" algn="ctr"/>
            <a:r>
              <a:rPr lang="es-ES" sz="2000" b="1" dirty="0">
                <a:solidFill>
                  <a:srgbClr val="FF0000"/>
                </a:solidFill>
              </a:rPr>
              <a:t>EVALUACIÓN DEL S.I.G.A.S.S.O. – </a:t>
            </a:r>
            <a:r>
              <a:rPr lang="es-ES" sz="2000" b="1" dirty="0" smtClean="0">
                <a:solidFill>
                  <a:srgbClr val="FF0000"/>
                </a:solidFill>
              </a:rPr>
              <a:t>AUDITORIAS</a:t>
            </a:r>
            <a:endParaRPr lang="es-EC" sz="2000" b="1" dirty="0">
              <a:solidFill>
                <a:srgbClr val="FF0000"/>
              </a:solidFill>
            </a:endParaRPr>
          </a:p>
        </p:txBody>
      </p:sp>
      <p:pic>
        <p:nvPicPr>
          <p:cNvPr id="51201" name="Picture 1" descr="C:\Users\YoGo\AppData\Local\Microsoft\Windows\Temporary Internet Files\Content.IE5\3RTGLAR7\MC90043161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2994" y="12954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1202" name="Picture 2" descr="C:\Users\YoGo\AppData\Local\Microsoft\Windows\Temporary Internet Files\Content.IE5\3RTGLAR7\MC900441426[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2954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1 Flecha derecha"/>
          <p:cNvSpPr/>
          <p:nvPr/>
        </p:nvSpPr>
        <p:spPr>
          <a:xfrm>
            <a:off x="4114800" y="1981200"/>
            <a:ext cx="914400" cy="419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Rectángulo"/>
          <p:cNvSpPr/>
          <p:nvPr/>
        </p:nvSpPr>
        <p:spPr>
          <a:xfrm>
            <a:off x="2514600" y="3504319"/>
            <a:ext cx="1382110" cy="461665"/>
          </a:xfrm>
          <a:prstGeom prst="rect">
            <a:avLst/>
          </a:prstGeom>
        </p:spPr>
        <p:txBody>
          <a:bodyPr wrap="none">
            <a:spAutoFit/>
          </a:bodyPr>
          <a:lstStyle/>
          <a:p>
            <a:r>
              <a:rPr lang="es-EC"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I</a:t>
            </a:r>
            <a:r>
              <a:rPr lang="es-EC"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nternas</a:t>
            </a:r>
            <a:endParaRPr lang="es-EC"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endParaRPr>
          </a:p>
        </p:txBody>
      </p:sp>
      <p:sp>
        <p:nvSpPr>
          <p:cNvPr id="6" name="5 Rectángulo"/>
          <p:cNvSpPr/>
          <p:nvPr/>
        </p:nvSpPr>
        <p:spPr>
          <a:xfrm>
            <a:off x="4876800" y="3538835"/>
            <a:ext cx="1486304" cy="461665"/>
          </a:xfrm>
          <a:prstGeom prst="rect">
            <a:avLst/>
          </a:prstGeom>
        </p:spPr>
        <p:txBody>
          <a:bodyPr wrap="none">
            <a:spAutoFit/>
          </a:bodyPr>
          <a:lstStyle/>
          <a:p>
            <a:r>
              <a:rPr lang="es-EC"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Externas</a:t>
            </a:r>
            <a:endParaRPr lang="es-EC"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endParaRPr>
          </a:p>
        </p:txBody>
      </p:sp>
      <p:sp>
        <p:nvSpPr>
          <p:cNvPr id="8" name="7 Abrir llave"/>
          <p:cNvSpPr/>
          <p:nvPr/>
        </p:nvSpPr>
        <p:spPr>
          <a:xfrm rot="16200000">
            <a:off x="4274297" y="692897"/>
            <a:ext cx="457200" cy="531980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C"/>
          </a:p>
        </p:txBody>
      </p:sp>
      <p:sp>
        <p:nvSpPr>
          <p:cNvPr id="11" name="10 Rectángulo"/>
          <p:cNvSpPr/>
          <p:nvPr/>
        </p:nvSpPr>
        <p:spPr>
          <a:xfrm>
            <a:off x="1610710" y="4724400"/>
            <a:ext cx="4572000" cy="338554"/>
          </a:xfrm>
          <a:prstGeom prst="rect">
            <a:avLst/>
          </a:prstGeom>
        </p:spPr>
        <p:txBody>
          <a:bodyPr>
            <a:spAutoFit/>
          </a:bodyPr>
          <a:lstStyle/>
          <a:p>
            <a:r>
              <a:rPr lang="es-ES" sz="1400" b="1" dirty="0"/>
              <a:t>Procedimiento para Realizar Auditorías </a:t>
            </a:r>
            <a:r>
              <a:rPr lang="es-ES" sz="1600" b="1" dirty="0"/>
              <a:t>Internas</a:t>
            </a:r>
            <a:endParaRPr lang="es-EC" sz="1400" b="1" dirty="0"/>
          </a:p>
        </p:txBody>
      </p:sp>
      <p:pic>
        <p:nvPicPr>
          <p:cNvPr id="51203" name="Picture 3" descr="C:\Users\YoGo\AppData\Local\Microsoft\Windows\Temporary Internet Files\Content.IE5\UJ60W3CU\MP900408864[1].jpg">
            <a:hlinkClick r:id="rId6" action="ppaction://hlinkfile"/>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51059" y="4613121"/>
            <a:ext cx="823800" cy="82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169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01"/>
                                        </p:tgtEl>
                                        <p:attrNameLst>
                                          <p:attrName>style.visibility</p:attrName>
                                        </p:attrNameLst>
                                      </p:cBhvr>
                                      <p:to>
                                        <p:strVal val="visible"/>
                                      </p:to>
                                    </p:set>
                                    <p:anim calcmode="lin" valueType="num">
                                      <p:cBhvr>
                                        <p:cTn id="7" dur="500" fill="hold"/>
                                        <p:tgtEl>
                                          <p:spTgt spid="51201"/>
                                        </p:tgtEl>
                                        <p:attrNameLst>
                                          <p:attrName>ppt_w</p:attrName>
                                        </p:attrNameLst>
                                      </p:cBhvr>
                                      <p:tavLst>
                                        <p:tav tm="0">
                                          <p:val>
                                            <p:fltVal val="0"/>
                                          </p:val>
                                        </p:tav>
                                        <p:tav tm="100000">
                                          <p:val>
                                            <p:strVal val="#ppt_w"/>
                                          </p:val>
                                        </p:tav>
                                      </p:tavLst>
                                    </p:anim>
                                    <p:anim calcmode="lin" valueType="num">
                                      <p:cBhvr>
                                        <p:cTn id="8" dur="500" fill="hold"/>
                                        <p:tgtEl>
                                          <p:spTgt spid="51201"/>
                                        </p:tgtEl>
                                        <p:attrNameLst>
                                          <p:attrName>ppt_h</p:attrName>
                                        </p:attrNameLst>
                                      </p:cBhvr>
                                      <p:tavLst>
                                        <p:tav tm="0">
                                          <p:val>
                                            <p:fltVal val="0"/>
                                          </p:val>
                                        </p:tav>
                                        <p:tav tm="100000">
                                          <p:val>
                                            <p:strVal val="#ppt_h"/>
                                          </p:val>
                                        </p:tav>
                                      </p:tavLst>
                                    </p:anim>
                                    <p:animEffect transition="in" filter="fade">
                                      <p:cBhvr>
                                        <p:cTn id="9" dur="500"/>
                                        <p:tgtEl>
                                          <p:spTgt spid="5120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1202"/>
                                        </p:tgtEl>
                                        <p:attrNameLst>
                                          <p:attrName>style.visibility</p:attrName>
                                        </p:attrNameLst>
                                      </p:cBhvr>
                                      <p:to>
                                        <p:strVal val="visible"/>
                                      </p:to>
                                    </p:set>
                                    <p:anim calcmode="lin" valueType="num">
                                      <p:cBhvr>
                                        <p:cTn id="18" dur="500" fill="hold"/>
                                        <p:tgtEl>
                                          <p:spTgt spid="51202"/>
                                        </p:tgtEl>
                                        <p:attrNameLst>
                                          <p:attrName>ppt_w</p:attrName>
                                        </p:attrNameLst>
                                      </p:cBhvr>
                                      <p:tavLst>
                                        <p:tav tm="0">
                                          <p:val>
                                            <p:fltVal val="0"/>
                                          </p:val>
                                        </p:tav>
                                        <p:tav tm="100000">
                                          <p:val>
                                            <p:strVal val="#ppt_w"/>
                                          </p:val>
                                        </p:tav>
                                      </p:tavLst>
                                    </p:anim>
                                    <p:anim calcmode="lin" valueType="num">
                                      <p:cBhvr>
                                        <p:cTn id="19" dur="500" fill="hold"/>
                                        <p:tgtEl>
                                          <p:spTgt spid="51202"/>
                                        </p:tgtEl>
                                        <p:attrNameLst>
                                          <p:attrName>ppt_h</p:attrName>
                                        </p:attrNameLst>
                                      </p:cBhvr>
                                      <p:tavLst>
                                        <p:tav tm="0">
                                          <p:val>
                                            <p:fltVal val="0"/>
                                          </p:val>
                                        </p:tav>
                                        <p:tav tm="100000">
                                          <p:val>
                                            <p:strVal val="#ppt_h"/>
                                          </p:val>
                                        </p:tav>
                                      </p:tavLst>
                                    </p:anim>
                                    <p:animEffect transition="in" filter="fade">
                                      <p:cBhvr>
                                        <p:cTn id="20" dur="500"/>
                                        <p:tgtEl>
                                          <p:spTgt spid="5120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51203"/>
                                        </p:tgtEl>
                                        <p:attrNameLst>
                                          <p:attrName>style.visibility</p:attrName>
                                        </p:attrNameLst>
                                      </p:cBhvr>
                                      <p:to>
                                        <p:strVal val="visible"/>
                                      </p:to>
                                    </p:set>
                                    <p:animEffect transition="in" filter="wipe(down)">
                                      <p:cBhvr>
                                        <p:cTn id="48" dur="5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8"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1248306" y="2495006"/>
            <a:ext cx="2627838" cy="369332"/>
          </a:xfrm>
          <a:prstGeom prst="rect">
            <a:avLst/>
          </a:prstGeom>
          <a:noFill/>
        </p:spPr>
        <p:txBody>
          <a:bodyPr wrap="square" rtlCol="0">
            <a:spAutoFit/>
          </a:bodyPr>
          <a:lstStyle/>
          <a:p>
            <a:r>
              <a:rPr lang="es-EC" b="1" dirty="0">
                <a:solidFill>
                  <a:srgbClr val="00B050"/>
                </a:solidFill>
              </a:rPr>
              <a:t>IMPACTO AMBIENTAL </a:t>
            </a:r>
            <a:endParaRPr lang="es-EC" dirty="0">
              <a:solidFill>
                <a:srgbClr val="00B050"/>
              </a:solidFill>
            </a:endParaRPr>
          </a:p>
        </p:txBody>
      </p:sp>
      <p:sp>
        <p:nvSpPr>
          <p:cNvPr id="8" name="7 CuadroTexto"/>
          <p:cNvSpPr txBox="1"/>
          <p:nvPr/>
        </p:nvSpPr>
        <p:spPr>
          <a:xfrm>
            <a:off x="5181600" y="2560766"/>
            <a:ext cx="2819400" cy="646331"/>
          </a:xfrm>
          <a:prstGeom prst="rect">
            <a:avLst/>
          </a:prstGeom>
          <a:noFill/>
        </p:spPr>
        <p:txBody>
          <a:bodyPr wrap="square" rtlCol="0">
            <a:spAutoFit/>
          </a:bodyPr>
          <a:lstStyle/>
          <a:p>
            <a:pPr algn="ctr"/>
            <a:r>
              <a:rPr lang="es-EC" b="1" dirty="0" smtClean="0">
                <a:solidFill>
                  <a:srgbClr val="C00000"/>
                </a:solidFill>
              </a:rPr>
              <a:t>SEGURIDAD Y SALUD OCUPACIONAL</a:t>
            </a:r>
            <a:endParaRPr lang="es-EC" b="1" dirty="0">
              <a:solidFill>
                <a:srgbClr val="C00000"/>
              </a:solidFill>
            </a:endParaRPr>
          </a:p>
        </p:txBody>
      </p:sp>
      <p:sp>
        <p:nvSpPr>
          <p:cNvPr id="11" name="10 CuadroTexto"/>
          <p:cNvSpPr txBox="1"/>
          <p:nvPr/>
        </p:nvSpPr>
        <p:spPr>
          <a:xfrm>
            <a:off x="990600" y="108976"/>
            <a:ext cx="7772400" cy="400110"/>
          </a:xfrm>
          <a:prstGeom prst="rect">
            <a:avLst/>
          </a:prstGeom>
          <a:noFill/>
        </p:spPr>
        <p:txBody>
          <a:bodyPr wrap="square" rtlCol="0">
            <a:spAutoFit/>
          </a:bodyPr>
          <a:lstStyle/>
          <a:p>
            <a:pPr algn="ctr"/>
            <a:r>
              <a:rPr lang="es-ES" sz="2000" b="1" dirty="0">
                <a:solidFill>
                  <a:srgbClr val="FF0000"/>
                </a:solidFill>
              </a:rPr>
              <a:t>IDENTIFICACIÓN Y EVALUACIÓN DE RIESGOS EN LA E.S.E.E</a:t>
            </a:r>
            <a:r>
              <a:rPr lang="es-ES" sz="2000" b="1" dirty="0" smtClean="0">
                <a:solidFill>
                  <a:srgbClr val="FF0000"/>
                </a:solidFill>
              </a:rPr>
              <a:t>.</a:t>
            </a:r>
            <a:endParaRPr lang="es-EC" sz="2000" b="1" dirty="0">
              <a:solidFill>
                <a:srgbClr val="FF0000"/>
              </a:solidFill>
            </a:endParaRPr>
          </a:p>
        </p:txBody>
      </p:sp>
      <p:sp>
        <p:nvSpPr>
          <p:cNvPr id="12" name="11 CuadroTexto"/>
          <p:cNvSpPr txBox="1"/>
          <p:nvPr/>
        </p:nvSpPr>
        <p:spPr>
          <a:xfrm>
            <a:off x="1485900" y="990600"/>
            <a:ext cx="6172199" cy="646331"/>
          </a:xfrm>
          <a:prstGeom prst="rect">
            <a:avLst/>
          </a:prstGeom>
          <a:noFill/>
        </p:spPr>
        <p:txBody>
          <a:bodyPr wrap="square" rtlCol="0">
            <a:spAutoFit/>
          </a:bodyPr>
          <a:lstStyle/>
          <a:p>
            <a:pPr algn="ctr"/>
            <a:r>
              <a:rPr lang="es-ES" dirty="0">
                <a:ln>
                  <a:solidFill>
                    <a:srgbClr val="0070C0"/>
                  </a:solidFill>
                </a:ln>
              </a:rPr>
              <a:t>MEDICIÓN, TOLERABILIDAD Y CRITERIOS DE TOLERABILIDAD DE </a:t>
            </a:r>
            <a:r>
              <a:rPr lang="es-ES" dirty="0" smtClean="0">
                <a:ln>
                  <a:solidFill>
                    <a:srgbClr val="0070C0"/>
                  </a:solidFill>
                </a:ln>
              </a:rPr>
              <a:t>RIESGOS</a:t>
            </a:r>
            <a:endParaRPr lang="es-ES" dirty="0">
              <a:ln>
                <a:solidFill>
                  <a:srgbClr val="0070C0"/>
                </a:solidFill>
              </a:ln>
            </a:endParaRPr>
          </a:p>
        </p:txBody>
      </p:sp>
      <p:pic>
        <p:nvPicPr>
          <p:cNvPr id="24578" name="Picture 2" descr="https://encrypted-tbn1.google.com/images?q=tbn:ANd9GcSN-sLfg0FGY3TirRzEGCARita-Hx0fOqG9xqSjx5Div02LrZWe">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900" y="3189557"/>
            <a:ext cx="215265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s://encrypted-tbn2.google.com/images?q=tbn:ANd9GcRhmkBIz4C8H0z3pzq-yt3lnygH5R2NV2_vU1Tm6FU6TyTuBAEAaA">
            <a:hlinkClick r:id="rId4"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3050" y="3494355"/>
            <a:ext cx="2476499"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9427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4578"/>
                                        </p:tgtEl>
                                        <p:attrNameLst>
                                          <p:attrName>style.visibility</p:attrName>
                                        </p:attrNameLst>
                                      </p:cBhvr>
                                      <p:to>
                                        <p:strVal val="visible"/>
                                      </p:to>
                                    </p:set>
                                    <p:anim calcmode="lin" valueType="num">
                                      <p:cBhvr additive="base">
                                        <p:cTn id="21" dur="500" fill="hold"/>
                                        <p:tgtEl>
                                          <p:spTgt spid="24578"/>
                                        </p:tgtEl>
                                        <p:attrNameLst>
                                          <p:attrName>ppt_x</p:attrName>
                                        </p:attrNameLst>
                                      </p:cBhvr>
                                      <p:tavLst>
                                        <p:tav tm="0">
                                          <p:val>
                                            <p:strVal val="#ppt_x"/>
                                          </p:val>
                                        </p:tav>
                                        <p:tav tm="100000">
                                          <p:val>
                                            <p:strVal val="#ppt_x"/>
                                          </p:val>
                                        </p:tav>
                                      </p:tavLst>
                                    </p:anim>
                                    <p:anim calcmode="lin" valueType="num">
                                      <p:cBhvr additive="base">
                                        <p:cTn id="22"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4580"/>
                                        </p:tgtEl>
                                        <p:attrNameLst>
                                          <p:attrName>style.visibility</p:attrName>
                                        </p:attrNameLst>
                                      </p:cBhvr>
                                      <p:to>
                                        <p:strVal val="visible"/>
                                      </p:to>
                                    </p:set>
                                    <p:anim calcmode="lin" valueType="num">
                                      <p:cBhvr additive="base">
                                        <p:cTn id="27" dur="500" fill="hold"/>
                                        <p:tgtEl>
                                          <p:spTgt spid="24580"/>
                                        </p:tgtEl>
                                        <p:attrNameLst>
                                          <p:attrName>ppt_x</p:attrName>
                                        </p:attrNameLst>
                                      </p:cBhvr>
                                      <p:tavLst>
                                        <p:tav tm="0">
                                          <p:val>
                                            <p:strVal val="#ppt_x"/>
                                          </p:val>
                                        </p:tav>
                                        <p:tav tm="100000">
                                          <p:val>
                                            <p:strVal val="#ppt_x"/>
                                          </p:val>
                                        </p:tav>
                                      </p:tavLst>
                                    </p:anim>
                                    <p:anim calcmode="lin" valueType="num">
                                      <p:cBhvr additive="base">
                                        <p:cTn id="28" dur="500" fill="hold"/>
                                        <p:tgtEl>
                                          <p:spTgt spid="245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5 Tabla"/>
          <p:cNvGraphicFramePr>
            <a:graphicFrameLocks noGrp="1"/>
          </p:cNvGraphicFramePr>
          <p:nvPr>
            <p:extLst>
              <p:ext uri="{D42A27DB-BD31-4B8C-83A1-F6EECF244321}">
                <p14:modId xmlns:p14="http://schemas.microsoft.com/office/powerpoint/2010/main" val="761895770"/>
              </p:ext>
            </p:extLst>
          </p:nvPr>
        </p:nvGraphicFramePr>
        <p:xfrm>
          <a:off x="534462" y="1066800"/>
          <a:ext cx="8228538" cy="4941026"/>
        </p:xfrm>
        <a:graphic>
          <a:graphicData uri="http://schemas.openxmlformats.org/drawingml/2006/table">
            <a:tbl>
              <a:tblPr firstRow="1" firstCol="1" bandRow="1">
                <a:tableStyleId>{5940675A-B579-460E-94D1-54222C63F5DA}</a:tableStyleId>
              </a:tblPr>
              <a:tblGrid>
                <a:gridCol w="1291132"/>
                <a:gridCol w="917606"/>
                <a:gridCol w="2585992"/>
                <a:gridCol w="1097753"/>
                <a:gridCol w="2336055"/>
              </a:tblGrid>
              <a:tr h="413657">
                <a:tc>
                  <a:txBody>
                    <a:bodyPr/>
                    <a:lstStyle/>
                    <a:p>
                      <a:pPr algn="ctr">
                        <a:lnSpc>
                          <a:spcPct val="150000"/>
                        </a:lnSpc>
                        <a:spcAft>
                          <a:spcPts val="0"/>
                        </a:spcAft>
                      </a:pPr>
                      <a:r>
                        <a:rPr lang="es-ES" sz="1050" dirty="0">
                          <a:effectLst/>
                        </a:rPr>
                        <a:t>RIESGO</a:t>
                      </a:r>
                      <a:endParaRPr lang="es-EC" sz="1050" dirty="0">
                        <a:effectLst/>
                        <a:latin typeface="Times New Roman"/>
                        <a:ea typeface="Times New Roman"/>
                        <a:cs typeface="Times New Roman"/>
                      </a:endParaRPr>
                    </a:p>
                  </a:txBody>
                  <a:tcPr marL="61578" marR="61578" marT="0" marB="0" anchor="ctr"/>
                </a:tc>
                <a:tc>
                  <a:txBody>
                    <a:bodyPr/>
                    <a:lstStyle/>
                    <a:p>
                      <a:pPr algn="ctr">
                        <a:lnSpc>
                          <a:spcPct val="150000"/>
                        </a:lnSpc>
                        <a:spcAft>
                          <a:spcPts val="0"/>
                        </a:spcAft>
                      </a:pPr>
                      <a:r>
                        <a:rPr lang="es-ES" sz="1050">
                          <a:effectLst/>
                        </a:rPr>
                        <a:t>LUGAR</a:t>
                      </a:r>
                      <a:endParaRPr lang="es-EC" sz="1050">
                        <a:effectLst/>
                        <a:latin typeface="Times New Roman"/>
                        <a:ea typeface="Times New Roman"/>
                        <a:cs typeface="Times New Roman"/>
                      </a:endParaRPr>
                    </a:p>
                  </a:txBody>
                  <a:tcPr marL="61578" marR="61578" marT="0" marB="0" anchor="ctr"/>
                </a:tc>
                <a:tc>
                  <a:txBody>
                    <a:bodyPr/>
                    <a:lstStyle/>
                    <a:p>
                      <a:pPr algn="ctr">
                        <a:lnSpc>
                          <a:spcPct val="150000"/>
                        </a:lnSpc>
                        <a:spcAft>
                          <a:spcPts val="0"/>
                        </a:spcAft>
                      </a:pPr>
                      <a:r>
                        <a:rPr lang="es-ES" sz="1050">
                          <a:effectLst/>
                        </a:rPr>
                        <a:t>CAUSA</a:t>
                      </a:r>
                      <a:endParaRPr lang="es-EC" sz="1050">
                        <a:effectLst/>
                        <a:latin typeface="Times New Roman"/>
                        <a:ea typeface="Times New Roman"/>
                        <a:cs typeface="Times New Roman"/>
                      </a:endParaRPr>
                    </a:p>
                  </a:txBody>
                  <a:tcPr marL="61578" marR="61578" marT="0" marB="0" anchor="ctr"/>
                </a:tc>
                <a:tc>
                  <a:txBody>
                    <a:bodyPr/>
                    <a:lstStyle/>
                    <a:p>
                      <a:pPr algn="ctr">
                        <a:lnSpc>
                          <a:spcPct val="150000"/>
                        </a:lnSpc>
                        <a:spcAft>
                          <a:spcPts val="0"/>
                        </a:spcAft>
                      </a:pPr>
                      <a:r>
                        <a:rPr lang="es-ES" sz="1050">
                          <a:effectLst/>
                        </a:rPr>
                        <a:t>EFECTO</a:t>
                      </a:r>
                      <a:endParaRPr lang="es-EC" sz="1050">
                        <a:effectLst/>
                        <a:latin typeface="Times New Roman"/>
                        <a:ea typeface="Times New Roman"/>
                        <a:cs typeface="Times New Roman"/>
                      </a:endParaRPr>
                    </a:p>
                  </a:txBody>
                  <a:tcPr marL="61578" marR="61578" marT="0" marB="0" anchor="ctr"/>
                </a:tc>
                <a:tc>
                  <a:txBody>
                    <a:bodyPr/>
                    <a:lstStyle/>
                    <a:p>
                      <a:pPr algn="ctr">
                        <a:lnSpc>
                          <a:spcPct val="150000"/>
                        </a:lnSpc>
                        <a:spcAft>
                          <a:spcPts val="0"/>
                        </a:spcAft>
                      </a:pPr>
                      <a:r>
                        <a:rPr lang="es-EC" sz="1050">
                          <a:effectLst/>
                        </a:rPr>
                        <a:t>PORCENTAJE DE INDIVIDUOS AFECTADOS</a:t>
                      </a:r>
                      <a:endParaRPr lang="es-EC" sz="1050">
                        <a:effectLst/>
                        <a:latin typeface="Times New Roman"/>
                        <a:ea typeface="Times New Roman"/>
                        <a:cs typeface="Times New Roman"/>
                      </a:endParaRPr>
                    </a:p>
                  </a:txBody>
                  <a:tcPr marL="61578" marR="61578" marT="0" marB="0" anchor="ctr"/>
                </a:tc>
              </a:tr>
              <a:tr h="620486">
                <a:tc>
                  <a:txBody>
                    <a:bodyPr/>
                    <a:lstStyle/>
                    <a:p>
                      <a:pPr algn="ctr">
                        <a:lnSpc>
                          <a:spcPct val="150000"/>
                        </a:lnSpc>
                        <a:spcAft>
                          <a:spcPts val="0"/>
                        </a:spcAft>
                      </a:pPr>
                      <a:r>
                        <a:rPr lang="es-ES" sz="1050">
                          <a:effectLst/>
                        </a:rPr>
                        <a:t>Exposición a gases de vehículos, solventes</a:t>
                      </a:r>
                      <a:endParaRPr lang="es-EC" sz="1050">
                        <a:effectLst/>
                        <a:latin typeface="Times New Roman"/>
                        <a:ea typeface="Times New Roman"/>
                        <a:cs typeface="Times New Roman"/>
                      </a:endParaRPr>
                    </a:p>
                  </a:txBody>
                  <a:tcPr marL="61578" marR="61578" marT="0" marB="0" anchor="ctr"/>
                </a:tc>
                <a:tc>
                  <a:txBody>
                    <a:bodyPr/>
                    <a:lstStyle/>
                    <a:p>
                      <a:pPr algn="ctr">
                        <a:lnSpc>
                          <a:spcPct val="150000"/>
                        </a:lnSpc>
                        <a:spcAft>
                          <a:spcPts val="0"/>
                        </a:spcAft>
                      </a:pPr>
                      <a:r>
                        <a:rPr lang="es-EC" sz="1050">
                          <a:effectLst/>
                        </a:rPr>
                        <a:t>Toda la ESEE</a:t>
                      </a:r>
                      <a:endParaRPr lang="es-EC" sz="1050">
                        <a:effectLst/>
                        <a:latin typeface="Times New Roman"/>
                        <a:ea typeface="Times New Roman"/>
                        <a:cs typeface="Times New Roman"/>
                      </a:endParaRPr>
                    </a:p>
                  </a:txBody>
                  <a:tcPr marL="61578" marR="61578" marT="0" marB="0" anchor="ctr"/>
                </a:tc>
                <a:tc>
                  <a:txBody>
                    <a:bodyPr/>
                    <a:lstStyle/>
                    <a:p>
                      <a:pPr algn="ctr">
                        <a:lnSpc>
                          <a:spcPct val="150000"/>
                        </a:lnSpc>
                        <a:spcAft>
                          <a:spcPts val="0"/>
                        </a:spcAft>
                      </a:pPr>
                      <a:r>
                        <a:rPr lang="es-ES" sz="1050">
                          <a:effectLst/>
                        </a:rPr>
                        <a:t>Monóxido de Carbono (CO)</a:t>
                      </a:r>
                      <a:endParaRPr lang="es-EC" sz="1050">
                        <a:effectLst/>
                        <a:latin typeface="Times New Roman"/>
                        <a:ea typeface="Times New Roman"/>
                        <a:cs typeface="Times New Roman"/>
                      </a:endParaRPr>
                    </a:p>
                  </a:txBody>
                  <a:tcPr marL="61578" marR="61578" marT="0" marB="0" anchor="ctr"/>
                </a:tc>
                <a:tc>
                  <a:txBody>
                    <a:bodyPr/>
                    <a:lstStyle/>
                    <a:p>
                      <a:pPr algn="ctr">
                        <a:lnSpc>
                          <a:spcPct val="150000"/>
                        </a:lnSpc>
                        <a:spcAft>
                          <a:spcPts val="0"/>
                        </a:spcAft>
                      </a:pPr>
                      <a:r>
                        <a:rPr lang="es-ES" sz="1050" dirty="0">
                          <a:effectLst/>
                        </a:rPr>
                        <a:t>Concentración de sustancias tóxicas</a:t>
                      </a:r>
                      <a:endParaRPr lang="es-EC" sz="1050" dirty="0">
                        <a:effectLst/>
                        <a:latin typeface="Times New Roman"/>
                        <a:ea typeface="Times New Roman"/>
                        <a:cs typeface="Times New Roman"/>
                      </a:endParaRPr>
                    </a:p>
                  </a:txBody>
                  <a:tcPr marL="61578" marR="61578" marT="0" marB="0" anchor="ctr"/>
                </a:tc>
                <a:tc>
                  <a:txBody>
                    <a:bodyPr/>
                    <a:lstStyle/>
                    <a:p>
                      <a:pPr algn="ctr">
                        <a:lnSpc>
                          <a:spcPct val="150000"/>
                        </a:lnSpc>
                        <a:spcAft>
                          <a:spcPts val="0"/>
                        </a:spcAft>
                      </a:pPr>
                      <a:r>
                        <a:rPr lang="es-EC" sz="1050">
                          <a:effectLst/>
                        </a:rPr>
                        <a:t>100%</a:t>
                      </a:r>
                      <a:endParaRPr lang="es-EC" sz="1050">
                        <a:effectLst/>
                        <a:latin typeface="Times New Roman"/>
                        <a:ea typeface="Times New Roman"/>
                        <a:cs typeface="Times New Roman"/>
                      </a:endParaRPr>
                    </a:p>
                  </a:txBody>
                  <a:tcPr marL="61578" marR="61578" marT="0" marB="0" anchor="ctr"/>
                </a:tc>
              </a:tr>
              <a:tr h="827314">
                <a:tc>
                  <a:txBody>
                    <a:bodyPr/>
                    <a:lstStyle/>
                    <a:p>
                      <a:pPr algn="ctr">
                        <a:lnSpc>
                          <a:spcPct val="150000"/>
                        </a:lnSpc>
                        <a:spcAft>
                          <a:spcPts val="0"/>
                        </a:spcAft>
                      </a:pPr>
                      <a:r>
                        <a:rPr lang="es-ES" sz="1050">
                          <a:effectLst/>
                        </a:rPr>
                        <a:t>Peligro de incendios</a:t>
                      </a:r>
                      <a:endParaRPr lang="es-EC" sz="1050">
                        <a:effectLst/>
                        <a:latin typeface="Times New Roman"/>
                        <a:ea typeface="Times New Roman"/>
                        <a:cs typeface="Times New Roman"/>
                      </a:endParaRPr>
                    </a:p>
                  </a:txBody>
                  <a:tcPr marL="61578" marR="61578" marT="0" marB="0" anchor="ctr"/>
                </a:tc>
                <a:tc>
                  <a:txBody>
                    <a:bodyPr/>
                    <a:lstStyle/>
                    <a:p>
                      <a:pPr algn="ctr">
                        <a:lnSpc>
                          <a:spcPct val="150000"/>
                        </a:lnSpc>
                        <a:spcAft>
                          <a:spcPts val="0"/>
                        </a:spcAft>
                      </a:pPr>
                      <a:r>
                        <a:rPr lang="es-EC" sz="1050">
                          <a:effectLst/>
                        </a:rPr>
                        <a:t>Toda la ESEE</a:t>
                      </a:r>
                      <a:endParaRPr lang="es-EC" sz="1050">
                        <a:effectLst/>
                        <a:latin typeface="Times New Roman"/>
                        <a:ea typeface="Times New Roman"/>
                        <a:cs typeface="Times New Roman"/>
                      </a:endParaRPr>
                    </a:p>
                  </a:txBody>
                  <a:tcPr marL="61578" marR="61578" marT="0" marB="0" anchor="ctr"/>
                </a:tc>
                <a:tc>
                  <a:txBody>
                    <a:bodyPr/>
                    <a:lstStyle/>
                    <a:p>
                      <a:pPr algn="ctr">
                        <a:lnSpc>
                          <a:spcPct val="150000"/>
                        </a:lnSpc>
                        <a:spcAft>
                          <a:spcPts val="0"/>
                        </a:spcAft>
                      </a:pPr>
                      <a:r>
                        <a:rPr lang="es-ES" sz="1050">
                          <a:effectLst/>
                        </a:rPr>
                        <a:t>Material sólido combustible (papel, madera, etc.)</a:t>
                      </a:r>
                      <a:endParaRPr lang="es-EC" sz="1050">
                        <a:effectLst/>
                        <a:latin typeface="Times New Roman"/>
                        <a:ea typeface="Times New Roman"/>
                        <a:cs typeface="Times New Roman"/>
                      </a:endParaRPr>
                    </a:p>
                  </a:txBody>
                  <a:tcPr marL="61578" marR="61578" marT="0" marB="0" anchor="ctr"/>
                </a:tc>
                <a:tc rowSpan="3">
                  <a:txBody>
                    <a:bodyPr/>
                    <a:lstStyle/>
                    <a:p>
                      <a:pPr algn="ctr">
                        <a:lnSpc>
                          <a:spcPct val="150000"/>
                        </a:lnSpc>
                        <a:spcAft>
                          <a:spcPts val="0"/>
                        </a:spcAft>
                      </a:pPr>
                      <a:r>
                        <a:rPr lang="es-ES" sz="1050">
                          <a:effectLst/>
                        </a:rPr>
                        <a:t>Radiación térmica</a:t>
                      </a:r>
                      <a:endParaRPr lang="es-EC" sz="1050">
                        <a:effectLst/>
                        <a:latin typeface="Times New Roman"/>
                        <a:ea typeface="Times New Roman"/>
                        <a:cs typeface="Times New Roman"/>
                      </a:endParaRPr>
                    </a:p>
                  </a:txBody>
                  <a:tcPr marL="61578" marR="61578" marT="0" marB="0" anchor="ctr"/>
                </a:tc>
                <a:tc>
                  <a:txBody>
                    <a:bodyPr/>
                    <a:lstStyle/>
                    <a:p>
                      <a:pPr algn="ctr">
                        <a:lnSpc>
                          <a:spcPct val="150000"/>
                        </a:lnSpc>
                        <a:spcAft>
                          <a:spcPts val="0"/>
                        </a:spcAft>
                      </a:pPr>
                      <a:r>
                        <a:rPr lang="es-ES" sz="1050">
                          <a:effectLst/>
                        </a:rPr>
                        <a:t>Quemaduras de primer grado:100%</a:t>
                      </a:r>
                      <a:endParaRPr lang="es-EC" sz="1050">
                        <a:effectLst/>
                      </a:endParaRPr>
                    </a:p>
                    <a:p>
                      <a:pPr algn="ctr">
                        <a:lnSpc>
                          <a:spcPct val="150000"/>
                        </a:lnSpc>
                        <a:spcAft>
                          <a:spcPts val="0"/>
                        </a:spcAft>
                      </a:pPr>
                      <a:r>
                        <a:rPr lang="es-ES" sz="1050">
                          <a:effectLst/>
                        </a:rPr>
                        <a:t>Quemaduras de segundo grado: 75%</a:t>
                      </a:r>
                      <a:endParaRPr lang="es-EC" sz="1050">
                        <a:effectLst/>
                      </a:endParaRPr>
                    </a:p>
                    <a:p>
                      <a:pPr algn="ctr">
                        <a:lnSpc>
                          <a:spcPct val="150000"/>
                        </a:lnSpc>
                        <a:spcAft>
                          <a:spcPts val="0"/>
                        </a:spcAft>
                      </a:pPr>
                      <a:r>
                        <a:rPr lang="es-ES" sz="1050">
                          <a:effectLst/>
                        </a:rPr>
                        <a:t>Mortalidad (sin protección): 51%</a:t>
                      </a:r>
                      <a:endParaRPr lang="es-EC" sz="1050">
                        <a:effectLst/>
                      </a:endParaRPr>
                    </a:p>
                    <a:p>
                      <a:pPr algn="ctr">
                        <a:lnSpc>
                          <a:spcPct val="150000"/>
                        </a:lnSpc>
                        <a:spcAft>
                          <a:spcPts val="0"/>
                        </a:spcAft>
                      </a:pPr>
                      <a:r>
                        <a:rPr lang="es-ES" sz="1050">
                          <a:effectLst/>
                        </a:rPr>
                        <a:t>Mortalidad (con protección): 20%</a:t>
                      </a:r>
                      <a:endParaRPr lang="es-EC" sz="1050">
                        <a:effectLst/>
                        <a:latin typeface="Times New Roman"/>
                        <a:ea typeface="Times New Roman"/>
                        <a:cs typeface="Times New Roman"/>
                      </a:endParaRPr>
                    </a:p>
                  </a:txBody>
                  <a:tcPr marL="61578" marR="61578" marT="0" marB="0" anchor="ctr"/>
                </a:tc>
              </a:tr>
              <a:tr h="827314">
                <a:tc rowSpan="2">
                  <a:txBody>
                    <a:bodyPr/>
                    <a:lstStyle/>
                    <a:p>
                      <a:pPr algn="ctr">
                        <a:lnSpc>
                          <a:spcPct val="150000"/>
                        </a:lnSpc>
                        <a:spcAft>
                          <a:spcPts val="0"/>
                        </a:spcAft>
                      </a:pPr>
                      <a:r>
                        <a:rPr lang="es-ES" sz="1050">
                          <a:effectLst/>
                        </a:rPr>
                        <a:t>Exposición a temperaturas elevadas</a:t>
                      </a:r>
                      <a:endParaRPr lang="es-EC" sz="1050">
                        <a:effectLst/>
                        <a:latin typeface="Times New Roman"/>
                        <a:ea typeface="Times New Roman"/>
                        <a:cs typeface="Times New Roman"/>
                      </a:endParaRPr>
                    </a:p>
                  </a:txBody>
                  <a:tcPr marL="61578" marR="61578" marT="0" marB="0" anchor="ctr"/>
                </a:tc>
                <a:tc>
                  <a:txBody>
                    <a:bodyPr/>
                    <a:lstStyle/>
                    <a:p>
                      <a:pPr algn="ctr">
                        <a:lnSpc>
                          <a:spcPct val="150000"/>
                        </a:lnSpc>
                        <a:spcAft>
                          <a:spcPts val="0"/>
                        </a:spcAft>
                      </a:pPr>
                      <a:r>
                        <a:rPr lang="es-EC" sz="1050">
                          <a:effectLst/>
                        </a:rPr>
                        <a:t>Aula taller mecánica</a:t>
                      </a:r>
                      <a:endParaRPr lang="es-EC" sz="1050">
                        <a:effectLst/>
                        <a:latin typeface="Times New Roman"/>
                        <a:ea typeface="Times New Roman"/>
                        <a:cs typeface="Times New Roman"/>
                      </a:endParaRPr>
                    </a:p>
                  </a:txBody>
                  <a:tcPr marL="61578" marR="61578" marT="0" marB="0" anchor="ctr"/>
                </a:tc>
                <a:tc>
                  <a:txBody>
                    <a:bodyPr/>
                    <a:lstStyle/>
                    <a:p>
                      <a:pPr algn="ctr">
                        <a:lnSpc>
                          <a:spcPct val="150000"/>
                        </a:lnSpc>
                        <a:spcAft>
                          <a:spcPts val="0"/>
                        </a:spcAft>
                      </a:pPr>
                      <a:r>
                        <a:rPr lang="es-ES" sz="1050">
                          <a:effectLst/>
                        </a:rPr>
                        <a:t>Motores sin recubrimiento de protección</a:t>
                      </a:r>
                      <a:endParaRPr lang="es-EC" sz="1050">
                        <a:effectLst/>
                        <a:latin typeface="Times New Roman"/>
                        <a:ea typeface="Times New Roman"/>
                        <a:cs typeface="Times New Roman"/>
                      </a:endParaRPr>
                    </a:p>
                  </a:txBody>
                  <a:tcPr marL="61578" marR="61578" marT="0" marB="0" anchor="ctr"/>
                </a:tc>
                <a:tc vMerge="1">
                  <a:txBody>
                    <a:bodyPr/>
                    <a:lstStyle/>
                    <a:p>
                      <a:endParaRPr lang="es-EC"/>
                    </a:p>
                  </a:txBody>
                  <a:tcPr/>
                </a:tc>
                <a:tc>
                  <a:txBody>
                    <a:bodyPr/>
                    <a:lstStyle/>
                    <a:p>
                      <a:pPr algn="ctr">
                        <a:lnSpc>
                          <a:spcPct val="150000"/>
                        </a:lnSpc>
                        <a:spcAft>
                          <a:spcPts val="0"/>
                        </a:spcAft>
                      </a:pPr>
                      <a:r>
                        <a:rPr lang="es-ES" sz="1050">
                          <a:effectLst/>
                        </a:rPr>
                        <a:t>Quemaduras de primer grado:99,65%</a:t>
                      </a:r>
                      <a:endParaRPr lang="es-EC" sz="1050">
                        <a:effectLst/>
                      </a:endParaRPr>
                    </a:p>
                    <a:p>
                      <a:pPr algn="ctr">
                        <a:lnSpc>
                          <a:spcPct val="150000"/>
                        </a:lnSpc>
                        <a:spcAft>
                          <a:spcPts val="0"/>
                        </a:spcAft>
                      </a:pPr>
                      <a:r>
                        <a:rPr lang="es-ES" sz="1050">
                          <a:effectLst/>
                        </a:rPr>
                        <a:t>Quemaduras de segundo grado: 27%</a:t>
                      </a:r>
                      <a:endParaRPr lang="es-EC" sz="1050">
                        <a:effectLst/>
                      </a:endParaRPr>
                    </a:p>
                    <a:p>
                      <a:pPr algn="ctr">
                        <a:lnSpc>
                          <a:spcPct val="150000"/>
                        </a:lnSpc>
                        <a:spcAft>
                          <a:spcPts val="0"/>
                        </a:spcAft>
                      </a:pPr>
                      <a:r>
                        <a:rPr lang="es-ES" sz="1050">
                          <a:effectLst/>
                        </a:rPr>
                        <a:t>Mortalidad (sin protección): 14,25%</a:t>
                      </a:r>
                      <a:endParaRPr lang="es-EC" sz="1050">
                        <a:effectLst/>
                      </a:endParaRPr>
                    </a:p>
                    <a:p>
                      <a:pPr algn="ctr">
                        <a:lnSpc>
                          <a:spcPct val="150000"/>
                        </a:lnSpc>
                        <a:spcAft>
                          <a:spcPts val="0"/>
                        </a:spcAft>
                      </a:pPr>
                      <a:r>
                        <a:rPr lang="es-ES" sz="1050">
                          <a:effectLst/>
                        </a:rPr>
                        <a:t>Mortalidad (con protección): 2,76%</a:t>
                      </a:r>
                      <a:endParaRPr lang="es-EC" sz="1050">
                        <a:effectLst/>
                        <a:latin typeface="Times New Roman"/>
                        <a:ea typeface="Times New Roman"/>
                        <a:cs typeface="Times New Roman"/>
                      </a:endParaRPr>
                    </a:p>
                  </a:txBody>
                  <a:tcPr marL="61578" marR="61578" marT="0" marB="0" anchor="ctr"/>
                </a:tc>
              </a:tr>
              <a:tr h="827314">
                <a:tc vMerge="1">
                  <a:txBody>
                    <a:bodyPr/>
                    <a:lstStyle/>
                    <a:p>
                      <a:endParaRPr lang="es-EC"/>
                    </a:p>
                  </a:txBody>
                  <a:tcPr/>
                </a:tc>
                <a:tc>
                  <a:txBody>
                    <a:bodyPr/>
                    <a:lstStyle/>
                    <a:p>
                      <a:pPr algn="ctr">
                        <a:lnSpc>
                          <a:spcPct val="150000"/>
                        </a:lnSpc>
                        <a:spcAft>
                          <a:spcPts val="0"/>
                        </a:spcAft>
                      </a:pPr>
                      <a:r>
                        <a:rPr lang="es-EC" sz="1050">
                          <a:effectLst/>
                        </a:rPr>
                        <a:t>Cocina</a:t>
                      </a:r>
                      <a:endParaRPr lang="es-EC" sz="1050">
                        <a:effectLst/>
                        <a:latin typeface="Times New Roman"/>
                        <a:ea typeface="Times New Roman"/>
                        <a:cs typeface="Times New Roman"/>
                      </a:endParaRPr>
                    </a:p>
                  </a:txBody>
                  <a:tcPr marL="61578" marR="61578" marT="0" marB="0" anchor="ctr"/>
                </a:tc>
                <a:tc>
                  <a:txBody>
                    <a:bodyPr/>
                    <a:lstStyle/>
                    <a:p>
                      <a:pPr algn="ctr">
                        <a:lnSpc>
                          <a:spcPct val="150000"/>
                        </a:lnSpc>
                        <a:spcAft>
                          <a:spcPts val="0"/>
                        </a:spcAft>
                      </a:pPr>
                      <a:r>
                        <a:rPr lang="es-ES" sz="1050">
                          <a:effectLst/>
                        </a:rPr>
                        <a:t>Preparación de alimentos a altas temperaturas</a:t>
                      </a:r>
                      <a:endParaRPr lang="es-EC" sz="1050">
                        <a:effectLst/>
                        <a:latin typeface="Times New Roman"/>
                        <a:ea typeface="Times New Roman"/>
                        <a:cs typeface="Times New Roman"/>
                      </a:endParaRPr>
                    </a:p>
                  </a:txBody>
                  <a:tcPr marL="61578" marR="61578" marT="0" marB="0" anchor="ctr"/>
                </a:tc>
                <a:tc vMerge="1">
                  <a:txBody>
                    <a:bodyPr/>
                    <a:lstStyle/>
                    <a:p>
                      <a:endParaRPr lang="es-EC"/>
                    </a:p>
                  </a:txBody>
                  <a:tcPr/>
                </a:tc>
                <a:tc>
                  <a:txBody>
                    <a:bodyPr/>
                    <a:lstStyle/>
                    <a:p>
                      <a:pPr algn="ctr">
                        <a:lnSpc>
                          <a:spcPct val="150000"/>
                        </a:lnSpc>
                        <a:spcAft>
                          <a:spcPts val="0"/>
                        </a:spcAft>
                      </a:pPr>
                      <a:r>
                        <a:rPr lang="es-ES" sz="1050">
                          <a:effectLst/>
                        </a:rPr>
                        <a:t>Quemaduras de primer grado:100%</a:t>
                      </a:r>
                      <a:endParaRPr lang="es-EC" sz="1050">
                        <a:effectLst/>
                      </a:endParaRPr>
                    </a:p>
                    <a:p>
                      <a:pPr algn="ctr">
                        <a:lnSpc>
                          <a:spcPct val="150000"/>
                        </a:lnSpc>
                        <a:spcAft>
                          <a:spcPts val="0"/>
                        </a:spcAft>
                      </a:pPr>
                      <a:r>
                        <a:rPr lang="es-ES" sz="1050">
                          <a:effectLst/>
                        </a:rPr>
                        <a:t>Quemaduras de segundo grado: 53%</a:t>
                      </a:r>
                      <a:endParaRPr lang="es-EC" sz="1050">
                        <a:effectLst/>
                      </a:endParaRPr>
                    </a:p>
                    <a:p>
                      <a:pPr algn="ctr">
                        <a:lnSpc>
                          <a:spcPct val="150000"/>
                        </a:lnSpc>
                        <a:spcAft>
                          <a:spcPts val="0"/>
                        </a:spcAft>
                      </a:pPr>
                      <a:r>
                        <a:rPr lang="es-ES" sz="1050">
                          <a:effectLst/>
                        </a:rPr>
                        <a:t>Mortalidad (sin protección): 31,56%</a:t>
                      </a:r>
                      <a:endParaRPr lang="es-EC" sz="1050">
                        <a:effectLst/>
                      </a:endParaRPr>
                    </a:p>
                    <a:p>
                      <a:pPr algn="ctr">
                        <a:lnSpc>
                          <a:spcPct val="150000"/>
                        </a:lnSpc>
                        <a:spcAft>
                          <a:spcPts val="0"/>
                        </a:spcAft>
                      </a:pPr>
                      <a:r>
                        <a:rPr lang="es-ES" sz="1050">
                          <a:effectLst/>
                        </a:rPr>
                        <a:t>Mortalidad (con protección): 9%</a:t>
                      </a:r>
                      <a:endParaRPr lang="es-EC" sz="1050">
                        <a:effectLst/>
                        <a:latin typeface="Times New Roman"/>
                        <a:ea typeface="Times New Roman"/>
                        <a:cs typeface="Times New Roman"/>
                      </a:endParaRPr>
                    </a:p>
                  </a:txBody>
                  <a:tcPr marL="61578" marR="61578" marT="0" marB="0" anchor="ctr"/>
                </a:tc>
              </a:tr>
              <a:tr h="413657">
                <a:tc rowSpan="2">
                  <a:txBody>
                    <a:bodyPr/>
                    <a:lstStyle/>
                    <a:p>
                      <a:pPr algn="ctr">
                        <a:lnSpc>
                          <a:spcPct val="150000"/>
                        </a:lnSpc>
                        <a:spcAft>
                          <a:spcPts val="0"/>
                        </a:spcAft>
                      </a:pPr>
                      <a:r>
                        <a:rPr lang="es-ES" sz="1050">
                          <a:effectLst/>
                        </a:rPr>
                        <a:t>Peligro de explosiones</a:t>
                      </a:r>
                      <a:endParaRPr lang="es-EC" sz="1050">
                        <a:effectLst/>
                        <a:latin typeface="Times New Roman"/>
                        <a:ea typeface="Times New Roman"/>
                        <a:cs typeface="Times New Roman"/>
                      </a:endParaRPr>
                    </a:p>
                  </a:txBody>
                  <a:tcPr marL="61578" marR="61578" marT="0" marB="0" anchor="ctr"/>
                </a:tc>
                <a:tc>
                  <a:txBody>
                    <a:bodyPr/>
                    <a:lstStyle/>
                    <a:p>
                      <a:pPr algn="ctr">
                        <a:lnSpc>
                          <a:spcPct val="150000"/>
                        </a:lnSpc>
                        <a:spcAft>
                          <a:spcPts val="0"/>
                        </a:spcAft>
                      </a:pPr>
                      <a:r>
                        <a:rPr lang="es-EC" sz="1050">
                          <a:effectLst/>
                        </a:rPr>
                        <a:t>Dormitorios</a:t>
                      </a:r>
                      <a:endParaRPr lang="es-EC" sz="1050">
                        <a:effectLst/>
                        <a:latin typeface="Times New Roman"/>
                        <a:ea typeface="Times New Roman"/>
                        <a:cs typeface="Times New Roman"/>
                      </a:endParaRPr>
                    </a:p>
                  </a:txBody>
                  <a:tcPr marL="61578" marR="61578" marT="0" marB="0" anchor="ctr"/>
                </a:tc>
                <a:tc>
                  <a:txBody>
                    <a:bodyPr/>
                    <a:lstStyle/>
                    <a:p>
                      <a:pPr algn="ctr">
                        <a:lnSpc>
                          <a:spcPct val="150000"/>
                        </a:lnSpc>
                        <a:spcAft>
                          <a:spcPts val="0"/>
                        </a:spcAft>
                      </a:pPr>
                      <a:r>
                        <a:rPr lang="es-ES" sz="1050">
                          <a:effectLst/>
                        </a:rPr>
                        <a:t>Calefones alimentados con tanques de GLP</a:t>
                      </a:r>
                      <a:endParaRPr lang="es-EC" sz="1050">
                        <a:effectLst/>
                        <a:latin typeface="Times New Roman"/>
                        <a:ea typeface="Times New Roman"/>
                        <a:cs typeface="Times New Roman"/>
                      </a:endParaRPr>
                    </a:p>
                  </a:txBody>
                  <a:tcPr marL="61578" marR="61578" marT="0" marB="0" anchor="ctr"/>
                </a:tc>
                <a:tc rowSpan="2">
                  <a:txBody>
                    <a:bodyPr/>
                    <a:lstStyle/>
                    <a:p>
                      <a:pPr algn="ctr">
                        <a:lnSpc>
                          <a:spcPct val="150000"/>
                        </a:lnSpc>
                        <a:spcAft>
                          <a:spcPts val="0"/>
                        </a:spcAft>
                      </a:pPr>
                      <a:r>
                        <a:rPr lang="es-EC" sz="1050">
                          <a:effectLst/>
                        </a:rPr>
                        <a:t>Onda de choque</a:t>
                      </a:r>
                      <a:endParaRPr lang="es-EC" sz="1050">
                        <a:effectLst/>
                        <a:latin typeface="Times New Roman"/>
                        <a:ea typeface="Times New Roman"/>
                        <a:cs typeface="Times New Roman"/>
                      </a:endParaRPr>
                    </a:p>
                  </a:txBody>
                  <a:tcPr marL="61578" marR="61578" marT="0" marB="0" anchor="ctr"/>
                </a:tc>
                <a:tc rowSpan="2">
                  <a:txBody>
                    <a:bodyPr/>
                    <a:lstStyle/>
                    <a:p>
                      <a:pPr algn="ctr">
                        <a:lnSpc>
                          <a:spcPct val="150000"/>
                        </a:lnSpc>
                        <a:spcAft>
                          <a:spcPts val="0"/>
                        </a:spcAft>
                      </a:pPr>
                      <a:r>
                        <a:rPr lang="es-ES" sz="1050" dirty="0">
                          <a:effectLst/>
                        </a:rPr>
                        <a:t>Muerte por lesiones pulmonares: 0%</a:t>
                      </a:r>
                      <a:endParaRPr lang="es-EC" sz="1050" dirty="0">
                        <a:effectLst/>
                      </a:endParaRPr>
                    </a:p>
                    <a:p>
                      <a:pPr algn="ctr">
                        <a:lnSpc>
                          <a:spcPct val="150000"/>
                        </a:lnSpc>
                        <a:spcAft>
                          <a:spcPts val="0"/>
                        </a:spcAft>
                      </a:pPr>
                      <a:r>
                        <a:rPr lang="es-ES" sz="1050" dirty="0">
                          <a:effectLst/>
                        </a:rPr>
                        <a:t>Rotura de tímpano: 8,16%</a:t>
                      </a:r>
                      <a:endParaRPr lang="es-EC" sz="1050" dirty="0">
                        <a:effectLst/>
                      </a:endParaRPr>
                    </a:p>
                    <a:p>
                      <a:pPr algn="ctr">
                        <a:lnSpc>
                          <a:spcPct val="150000"/>
                        </a:lnSpc>
                        <a:spcAft>
                          <a:spcPts val="0"/>
                        </a:spcAft>
                      </a:pPr>
                      <a:r>
                        <a:rPr lang="es-ES" sz="1050" dirty="0">
                          <a:effectLst/>
                        </a:rPr>
                        <a:t>Lesiones por impacto del cuerpo: 0%</a:t>
                      </a:r>
                      <a:endParaRPr lang="es-EC" sz="1050" dirty="0">
                        <a:effectLst/>
                      </a:endParaRPr>
                    </a:p>
                    <a:p>
                      <a:pPr algn="ctr">
                        <a:lnSpc>
                          <a:spcPct val="150000"/>
                        </a:lnSpc>
                        <a:spcAft>
                          <a:spcPts val="0"/>
                        </a:spcAft>
                      </a:pPr>
                      <a:r>
                        <a:rPr lang="es-ES" sz="1050" dirty="0">
                          <a:effectLst/>
                        </a:rPr>
                        <a:t>Muerte por impacto del cuerpo: 0%</a:t>
                      </a:r>
                      <a:endParaRPr lang="es-EC" sz="1050" dirty="0">
                        <a:effectLst/>
                        <a:latin typeface="Times New Roman"/>
                        <a:ea typeface="Times New Roman"/>
                        <a:cs typeface="Times New Roman"/>
                      </a:endParaRPr>
                    </a:p>
                  </a:txBody>
                  <a:tcPr marL="61578" marR="61578" marT="0" marB="0" anchor="ctr"/>
                </a:tc>
              </a:tr>
              <a:tr h="413657">
                <a:tc vMerge="1">
                  <a:txBody>
                    <a:bodyPr/>
                    <a:lstStyle/>
                    <a:p>
                      <a:endParaRPr lang="es-EC"/>
                    </a:p>
                  </a:txBody>
                  <a:tcPr/>
                </a:tc>
                <a:tc>
                  <a:txBody>
                    <a:bodyPr/>
                    <a:lstStyle/>
                    <a:p>
                      <a:pPr algn="ctr">
                        <a:lnSpc>
                          <a:spcPct val="150000"/>
                        </a:lnSpc>
                        <a:spcAft>
                          <a:spcPts val="0"/>
                        </a:spcAft>
                      </a:pPr>
                      <a:r>
                        <a:rPr lang="es-EC" sz="1050">
                          <a:effectLst/>
                        </a:rPr>
                        <a:t>Cocina</a:t>
                      </a:r>
                      <a:endParaRPr lang="es-EC" sz="1050">
                        <a:effectLst/>
                        <a:latin typeface="Times New Roman"/>
                        <a:ea typeface="Times New Roman"/>
                        <a:cs typeface="Times New Roman"/>
                      </a:endParaRPr>
                    </a:p>
                  </a:txBody>
                  <a:tcPr marL="61578" marR="61578" marT="0" marB="0" anchor="ctr"/>
                </a:tc>
                <a:tc>
                  <a:txBody>
                    <a:bodyPr/>
                    <a:lstStyle/>
                    <a:p>
                      <a:pPr algn="ctr">
                        <a:lnSpc>
                          <a:spcPct val="150000"/>
                        </a:lnSpc>
                        <a:spcAft>
                          <a:spcPts val="0"/>
                        </a:spcAft>
                      </a:pPr>
                      <a:r>
                        <a:rPr lang="es-ES" sz="1050" dirty="0">
                          <a:effectLst/>
                        </a:rPr>
                        <a:t>Cocina alimentada con tanques de </a:t>
                      </a:r>
                      <a:r>
                        <a:rPr lang="es-ES" sz="1050" dirty="0" err="1">
                          <a:effectLst/>
                        </a:rPr>
                        <a:t>GLP</a:t>
                      </a:r>
                      <a:endParaRPr lang="es-EC" sz="1050" dirty="0">
                        <a:effectLst/>
                        <a:latin typeface="Times New Roman"/>
                        <a:ea typeface="Times New Roman"/>
                        <a:cs typeface="Times New Roman"/>
                      </a:endParaRPr>
                    </a:p>
                  </a:txBody>
                  <a:tcPr marL="61578" marR="61578" marT="0" marB="0" anchor="ctr"/>
                </a:tc>
                <a:tc vMerge="1">
                  <a:txBody>
                    <a:bodyPr/>
                    <a:lstStyle/>
                    <a:p>
                      <a:endParaRPr lang="es-EC"/>
                    </a:p>
                  </a:txBody>
                  <a:tcPr/>
                </a:tc>
                <a:tc vMerge="1">
                  <a:txBody>
                    <a:bodyPr/>
                    <a:lstStyle/>
                    <a:p>
                      <a:endParaRPr lang="es-EC"/>
                    </a:p>
                  </a:txBody>
                  <a:tcPr/>
                </a:tc>
              </a:tr>
            </a:tbl>
          </a:graphicData>
        </a:graphic>
      </p:graphicFrame>
      <p:sp>
        <p:nvSpPr>
          <p:cNvPr id="8" name="7 CuadroTexto"/>
          <p:cNvSpPr txBox="1"/>
          <p:nvPr/>
        </p:nvSpPr>
        <p:spPr>
          <a:xfrm>
            <a:off x="990600" y="108976"/>
            <a:ext cx="7772400" cy="400110"/>
          </a:xfrm>
          <a:prstGeom prst="rect">
            <a:avLst/>
          </a:prstGeom>
          <a:noFill/>
        </p:spPr>
        <p:txBody>
          <a:bodyPr wrap="square" rtlCol="0">
            <a:spAutoFit/>
          </a:bodyPr>
          <a:lstStyle/>
          <a:p>
            <a:pPr algn="ctr"/>
            <a:r>
              <a:rPr lang="es-ES" sz="2000" b="1" dirty="0">
                <a:solidFill>
                  <a:srgbClr val="FF0000"/>
                </a:solidFill>
              </a:rPr>
              <a:t>IDENTIFICACIÓN Y EVALUACIÓN DE RIESGOS EN LA E.S.E.E</a:t>
            </a:r>
            <a:r>
              <a:rPr lang="es-ES" sz="2000" b="1" dirty="0" smtClean="0">
                <a:solidFill>
                  <a:srgbClr val="FF0000"/>
                </a:solidFill>
              </a:rPr>
              <a:t>.</a:t>
            </a:r>
            <a:endParaRPr lang="es-EC" sz="2000" b="1" dirty="0">
              <a:solidFill>
                <a:srgbClr val="FF0000"/>
              </a:solidFill>
            </a:endParaRPr>
          </a:p>
        </p:txBody>
      </p:sp>
      <p:sp>
        <p:nvSpPr>
          <p:cNvPr id="9" name="8 CuadroTexto"/>
          <p:cNvSpPr txBox="1"/>
          <p:nvPr/>
        </p:nvSpPr>
        <p:spPr>
          <a:xfrm>
            <a:off x="1619794" y="649069"/>
            <a:ext cx="6172199" cy="369332"/>
          </a:xfrm>
          <a:prstGeom prst="rect">
            <a:avLst/>
          </a:prstGeom>
          <a:noFill/>
        </p:spPr>
        <p:txBody>
          <a:bodyPr wrap="square" rtlCol="0">
            <a:spAutoFit/>
          </a:bodyPr>
          <a:lstStyle/>
          <a:p>
            <a:pPr algn="ctr"/>
            <a:r>
              <a:rPr lang="es-ES" dirty="0" smtClean="0">
                <a:ln>
                  <a:solidFill>
                    <a:srgbClr val="0070C0"/>
                  </a:solidFill>
                </a:ln>
              </a:rPr>
              <a:t>VULNERABILIDADES</a:t>
            </a:r>
            <a:endParaRPr lang="es-ES" dirty="0">
              <a:ln>
                <a:solidFill>
                  <a:srgbClr val="0070C0"/>
                </a:solidFill>
              </a:ln>
            </a:endParaRPr>
          </a:p>
        </p:txBody>
      </p:sp>
    </p:spTree>
    <p:extLst>
      <p:ext uri="{BB962C8B-B14F-4D97-AF65-F5344CB8AC3E}">
        <p14:creationId xmlns:p14="http://schemas.microsoft.com/office/powerpoint/2010/main" val="3013783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10 CuadroTexto"/>
          <p:cNvSpPr txBox="1"/>
          <p:nvPr/>
        </p:nvSpPr>
        <p:spPr>
          <a:xfrm>
            <a:off x="990600" y="152400"/>
            <a:ext cx="7772400" cy="400110"/>
          </a:xfrm>
          <a:prstGeom prst="rect">
            <a:avLst/>
          </a:prstGeom>
          <a:noFill/>
        </p:spPr>
        <p:txBody>
          <a:bodyPr wrap="square" rtlCol="0">
            <a:spAutoFit/>
          </a:bodyPr>
          <a:lstStyle/>
          <a:p>
            <a:pPr algn="ctr"/>
            <a:r>
              <a:rPr lang="es-ES" sz="2000" b="1" dirty="0">
                <a:solidFill>
                  <a:srgbClr val="FF0000"/>
                </a:solidFill>
              </a:rPr>
              <a:t>IMPLEMENTACIÓN </a:t>
            </a:r>
            <a:r>
              <a:rPr lang="es-ES" sz="2000" b="1" dirty="0" smtClean="0">
                <a:solidFill>
                  <a:srgbClr val="FF0000"/>
                </a:solidFill>
              </a:rPr>
              <a:t>DEL S.I.G.A.S.S.O</a:t>
            </a:r>
            <a:r>
              <a:rPr lang="es-ES" sz="2000" b="1" dirty="0">
                <a:solidFill>
                  <a:srgbClr val="FF0000"/>
                </a:solidFill>
              </a:rPr>
              <a:t>. </a:t>
            </a:r>
            <a:endParaRPr lang="es-EC" sz="2000" b="1" dirty="0">
              <a:solidFill>
                <a:srgbClr val="FF0000"/>
              </a:solidFill>
            </a:endParaRPr>
          </a:p>
        </p:txBody>
      </p:sp>
      <p:pic>
        <p:nvPicPr>
          <p:cNvPr id="99329" name="Picture 1" descr="C:\Users\YoGo\AppData\Local\Microsoft\Windows\Temporary Internet Files\Content.IE5\TV8UG2W4\MP900399350[1].jpg">
            <a:hlinkClick r:id="rId4" action="ppaction://hlinkpres?slideindex=1&amp;slidetitl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8921" y="1676400"/>
            <a:ext cx="2202067" cy="2200275"/>
          </a:xfrm>
          <a:prstGeom prst="rect">
            <a:avLst/>
          </a:prstGeom>
          <a:noFill/>
          <a:extLst>
            <a:ext uri="{909E8E84-426E-40DD-AFC4-6F175D3DCCD1}">
              <a14:hiddenFill xmlns:a14="http://schemas.microsoft.com/office/drawing/2010/main">
                <a:solidFill>
                  <a:srgbClr val="FFFFFF"/>
                </a:solidFill>
              </a14:hiddenFill>
            </a:ext>
          </a:extLst>
        </p:spPr>
      </p:pic>
      <p:pic>
        <p:nvPicPr>
          <p:cNvPr id="99330" name="Picture 2" descr="C:\Users\YoGo\AppData\Local\Microsoft\Windows\Temporary Internet Files\Content.IE5\SG75E5HY\MP900409031[1].jpg">
            <a:hlinkClick r:id="rId6" action="ppaction://hlinkpres?slideindex=1&amp;slidetitle="/>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1600" y="1676400"/>
            <a:ext cx="2151743" cy="2151743"/>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504407" y="4572000"/>
            <a:ext cx="2216581" cy="400110"/>
          </a:xfrm>
          <a:prstGeom prst="rect">
            <a:avLst/>
          </a:prstGeom>
          <a:noFill/>
        </p:spPr>
        <p:txBody>
          <a:bodyPr wrap="square" rtlCol="0">
            <a:spAutoFit/>
          </a:bodyPr>
          <a:lstStyle/>
          <a:p>
            <a:r>
              <a:rPr lang="es-EC" sz="2000" b="1" dirty="0" err="1" smtClean="0">
                <a:solidFill>
                  <a:srgbClr val="FF0000"/>
                </a:solidFill>
              </a:rPr>
              <a:t>E.S.S.E</a:t>
            </a:r>
            <a:r>
              <a:rPr lang="es-EC" sz="2000" b="1" dirty="0" smtClean="0">
                <a:solidFill>
                  <a:srgbClr val="FF0000"/>
                </a:solidFill>
              </a:rPr>
              <a:t>. ANTES</a:t>
            </a:r>
            <a:endParaRPr lang="es-EC" sz="2000" b="1" dirty="0">
              <a:solidFill>
                <a:srgbClr val="FF0000"/>
              </a:solidFill>
            </a:endParaRPr>
          </a:p>
        </p:txBody>
      </p:sp>
      <p:sp>
        <p:nvSpPr>
          <p:cNvPr id="12" name="11 CuadroTexto"/>
          <p:cNvSpPr txBox="1"/>
          <p:nvPr/>
        </p:nvSpPr>
        <p:spPr>
          <a:xfrm>
            <a:off x="4876800" y="4572000"/>
            <a:ext cx="2570255" cy="400110"/>
          </a:xfrm>
          <a:prstGeom prst="rect">
            <a:avLst/>
          </a:prstGeom>
          <a:noFill/>
        </p:spPr>
        <p:txBody>
          <a:bodyPr wrap="square" rtlCol="0">
            <a:spAutoFit/>
          </a:bodyPr>
          <a:lstStyle/>
          <a:p>
            <a:r>
              <a:rPr lang="es-EC" sz="2000" b="1" dirty="0" err="1" smtClean="0">
                <a:solidFill>
                  <a:srgbClr val="FF0000"/>
                </a:solidFill>
              </a:rPr>
              <a:t>E.S.S.E</a:t>
            </a:r>
            <a:r>
              <a:rPr lang="es-EC" sz="2000" b="1" dirty="0" smtClean="0">
                <a:solidFill>
                  <a:srgbClr val="FF0000"/>
                </a:solidFill>
              </a:rPr>
              <a:t>. DESPUÉS</a:t>
            </a:r>
            <a:endParaRPr lang="es-EC" sz="2000" b="1" dirty="0">
              <a:solidFill>
                <a:srgbClr val="FF0000"/>
              </a:solidFill>
            </a:endParaRPr>
          </a:p>
        </p:txBody>
      </p:sp>
    </p:spTree>
    <p:extLst>
      <p:ext uri="{BB962C8B-B14F-4D97-AF65-F5344CB8AC3E}">
        <p14:creationId xmlns:p14="http://schemas.microsoft.com/office/powerpoint/2010/main" val="17659959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329"/>
                                        </p:tgtEl>
                                        <p:attrNameLst>
                                          <p:attrName>style.visibility</p:attrName>
                                        </p:attrNameLst>
                                      </p:cBhvr>
                                      <p:to>
                                        <p:strVal val="visible"/>
                                      </p:to>
                                    </p:set>
                                    <p:animEffect transition="in" filter="fade">
                                      <p:cBhvr>
                                        <p:cTn id="7" dur="500"/>
                                        <p:tgtEl>
                                          <p:spTgt spid="993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330"/>
                                        </p:tgtEl>
                                        <p:attrNameLst>
                                          <p:attrName>style.visibility</p:attrName>
                                        </p:attrNameLst>
                                      </p:cBhvr>
                                      <p:to>
                                        <p:strVal val="visible"/>
                                      </p:to>
                                    </p:set>
                                    <p:animEffect transition="in" filter="fade">
                                      <p:cBhvr>
                                        <p:cTn id="17" dur="500"/>
                                        <p:tgtEl>
                                          <p:spTgt spid="993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10 CuadroTexto"/>
          <p:cNvSpPr txBox="1"/>
          <p:nvPr/>
        </p:nvSpPr>
        <p:spPr>
          <a:xfrm>
            <a:off x="990600" y="152400"/>
            <a:ext cx="7772400" cy="400110"/>
          </a:xfrm>
          <a:prstGeom prst="rect">
            <a:avLst/>
          </a:prstGeom>
          <a:noFill/>
        </p:spPr>
        <p:txBody>
          <a:bodyPr wrap="square" rtlCol="0">
            <a:spAutoFit/>
          </a:bodyPr>
          <a:lstStyle/>
          <a:p>
            <a:pPr algn="ctr"/>
            <a:r>
              <a:rPr lang="es-ES" sz="2000" b="1" dirty="0">
                <a:solidFill>
                  <a:srgbClr val="FF0000"/>
                </a:solidFill>
              </a:rPr>
              <a:t>IMPLEMENTACIÓN </a:t>
            </a:r>
            <a:r>
              <a:rPr lang="es-ES" sz="2000" b="1" dirty="0" smtClean="0">
                <a:solidFill>
                  <a:srgbClr val="FF0000"/>
                </a:solidFill>
              </a:rPr>
              <a:t>DEL </a:t>
            </a:r>
            <a:r>
              <a:rPr lang="es-ES" sz="2000" b="1" dirty="0">
                <a:solidFill>
                  <a:srgbClr val="FF0000"/>
                </a:solidFill>
              </a:rPr>
              <a:t>S.I.G.A.S.S.O. </a:t>
            </a:r>
            <a:endParaRPr lang="es-EC" sz="2000" b="1" dirty="0">
              <a:solidFill>
                <a:srgbClr val="FF0000"/>
              </a:solidFill>
            </a:endParaRPr>
          </a:p>
        </p:txBody>
      </p:sp>
      <p:sp>
        <p:nvSpPr>
          <p:cNvPr id="2" name="1 Rectángulo"/>
          <p:cNvSpPr/>
          <p:nvPr/>
        </p:nvSpPr>
        <p:spPr>
          <a:xfrm>
            <a:off x="563491" y="1122402"/>
            <a:ext cx="4878195" cy="369332"/>
          </a:xfrm>
          <a:prstGeom prst="rect">
            <a:avLst/>
          </a:prstGeom>
        </p:spPr>
        <p:txBody>
          <a:bodyPr wrap="none">
            <a:spAutoFit/>
          </a:bodyPr>
          <a:lstStyle/>
          <a:p>
            <a:pPr lvl="0"/>
            <a:r>
              <a:rPr lang="es-ES" b="1" dirty="0"/>
              <a:t>Remodelación del Aula Taller de Mecánica.</a:t>
            </a:r>
            <a:endParaRPr lang="es-EC" b="1" dirty="0"/>
          </a:p>
        </p:txBody>
      </p:sp>
      <p:sp>
        <p:nvSpPr>
          <p:cNvPr id="3" name="2 Rectángulo"/>
          <p:cNvSpPr/>
          <p:nvPr/>
        </p:nvSpPr>
        <p:spPr>
          <a:xfrm>
            <a:off x="648762" y="1828800"/>
            <a:ext cx="7846476" cy="2031325"/>
          </a:xfrm>
          <a:prstGeom prst="rect">
            <a:avLst/>
          </a:prstGeom>
        </p:spPr>
        <p:txBody>
          <a:bodyPr wrap="square">
            <a:spAutoFit/>
          </a:bodyPr>
          <a:lstStyle/>
          <a:p>
            <a:pPr marL="285750" lvl="0" indent="-285750" algn="just">
              <a:buFont typeface="Arial" pitchFamily="34" charset="0"/>
              <a:buChar char="•"/>
            </a:pPr>
            <a:r>
              <a:rPr lang="es-ES" dirty="0"/>
              <a:t>Mejoramiento del piso.</a:t>
            </a:r>
            <a:endParaRPr lang="es-EC" dirty="0"/>
          </a:p>
          <a:p>
            <a:pPr marL="285750" lvl="0" indent="-285750" algn="just">
              <a:buFont typeface="Arial" pitchFamily="34" charset="0"/>
              <a:buChar char="•"/>
            </a:pPr>
            <a:r>
              <a:rPr lang="es-ES" dirty="0"/>
              <a:t>Instalación de tomas eléctricas de 110 V y 220 V.</a:t>
            </a:r>
            <a:endParaRPr lang="es-EC" dirty="0"/>
          </a:p>
          <a:p>
            <a:pPr marL="285750" lvl="0" indent="-285750" algn="just">
              <a:buFont typeface="Arial" pitchFamily="34" charset="0"/>
              <a:buChar char="•"/>
            </a:pPr>
            <a:r>
              <a:rPr lang="es-ES" dirty="0"/>
              <a:t>Instalación de compresor y tuberías para el sistema de aire comprimido.</a:t>
            </a:r>
            <a:endParaRPr lang="es-EC" dirty="0"/>
          </a:p>
          <a:p>
            <a:pPr marL="285750" lvl="0" indent="-285750" algn="just">
              <a:buFont typeface="Arial" pitchFamily="34" charset="0"/>
              <a:buChar char="•"/>
            </a:pPr>
            <a:r>
              <a:rPr lang="es-ES" dirty="0"/>
              <a:t>Colocación de señalización horizontal y vertical.</a:t>
            </a:r>
            <a:endParaRPr lang="es-EC" dirty="0"/>
          </a:p>
          <a:p>
            <a:pPr marL="285750" lvl="0" indent="-285750" algn="just">
              <a:buFont typeface="Arial" pitchFamily="34" charset="0"/>
              <a:buChar char="•"/>
            </a:pPr>
            <a:r>
              <a:rPr lang="es-ES" dirty="0"/>
              <a:t>Reordenamiento de las áreas del aula taller por sistemas.</a:t>
            </a:r>
            <a:endParaRPr lang="es-EC" dirty="0"/>
          </a:p>
          <a:p>
            <a:pPr marL="285750" lvl="0" indent="-285750" algn="just">
              <a:buFont typeface="Arial" pitchFamily="34" charset="0"/>
              <a:buChar char="•"/>
            </a:pPr>
            <a:r>
              <a:rPr lang="es-ES" dirty="0"/>
              <a:t>Creación del área de soldadura en el exterior del aula taller.</a:t>
            </a:r>
            <a:endParaRPr lang="es-EC" dirty="0"/>
          </a:p>
          <a:p>
            <a:pPr marL="285750" lvl="0" indent="-285750" algn="just">
              <a:buFont typeface="Arial" pitchFamily="34" charset="0"/>
              <a:buChar char="•"/>
            </a:pPr>
            <a:r>
              <a:rPr lang="es-ES" dirty="0"/>
              <a:t>Saneamiento de maquetas y bancos de pruebas inservibles.</a:t>
            </a:r>
            <a:endParaRPr lang="es-EC" dirty="0"/>
          </a:p>
        </p:txBody>
      </p:sp>
      <p:pic>
        <p:nvPicPr>
          <p:cNvPr id="98305" name="Picture 1" descr="C:\Users\YoGo\AppData\Local\Microsoft\Windows\Temporary Internet Files\Content.IE5\QFN1BNXV\MP900402154[1].jpg">
            <a:hlinkClick r:id="rId4" action="ppaction://hlinkfil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5244" y="4343400"/>
            <a:ext cx="1493511" cy="1541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1158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8305"/>
                                        </p:tgtEl>
                                        <p:attrNameLst>
                                          <p:attrName>style.visibility</p:attrName>
                                        </p:attrNameLst>
                                      </p:cBhvr>
                                      <p:to>
                                        <p:strVal val="visible"/>
                                      </p:to>
                                    </p:set>
                                    <p:animEffect transition="in" filter="fade">
                                      <p:cBhvr>
                                        <p:cTn id="19" dur="500"/>
                                        <p:tgtEl>
                                          <p:spTgt spid="98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71"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10 CuadroTexto"/>
          <p:cNvSpPr txBox="1"/>
          <p:nvPr/>
        </p:nvSpPr>
        <p:spPr>
          <a:xfrm>
            <a:off x="990600" y="152400"/>
            <a:ext cx="7772400" cy="400110"/>
          </a:xfrm>
          <a:prstGeom prst="rect">
            <a:avLst/>
          </a:prstGeom>
          <a:noFill/>
        </p:spPr>
        <p:txBody>
          <a:bodyPr wrap="square" rtlCol="0">
            <a:spAutoFit/>
          </a:bodyPr>
          <a:lstStyle/>
          <a:p>
            <a:pPr algn="ctr"/>
            <a:r>
              <a:rPr lang="es-ES" sz="2000" b="1" dirty="0">
                <a:solidFill>
                  <a:srgbClr val="FF0000"/>
                </a:solidFill>
              </a:rPr>
              <a:t>IMPLEMENTACIÓN </a:t>
            </a:r>
            <a:r>
              <a:rPr lang="es-ES" sz="2000" b="1" dirty="0" smtClean="0">
                <a:solidFill>
                  <a:srgbClr val="FF0000"/>
                </a:solidFill>
              </a:rPr>
              <a:t>DEL </a:t>
            </a:r>
            <a:r>
              <a:rPr lang="es-ES" sz="2000" b="1" dirty="0">
                <a:solidFill>
                  <a:srgbClr val="FF0000"/>
                </a:solidFill>
              </a:rPr>
              <a:t>S.I.G.A.S.S.O. </a:t>
            </a:r>
            <a:endParaRPr lang="es-EC" sz="2000" b="1" dirty="0">
              <a:solidFill>
                <a:srgbClr val="FF0000"/>
              </a:solidFill>
            </a:endParaRPr>
          </a:p>
        </p:txBody>
      </p:sp>
      <p:sp>
        <p:nvSpPr>
          <p:cNvPr id="2" name="1 Rectángulo"/>
          <p:cNvSpPr/>
          <p:nvPr/>
        </p:nvSpPr>
        <p:spPr>
          <a:xfrm>
            <a:off x="552605" y="1034534"/>
            <a:ext cx="7031109" cy="369332"/>
          </a:xfrm>
          <a:prstGeom prst="rect">
            <a:avLst/>
          </a:prstGeom>
        </p:spPr>
        <p:txBody>
          <a:bodyPr wrap="square">
            <a:spAutoFit/>
          </a:bodyPr>
          <a:lstStyle/>
          <a:p>
            <a:pPr lvl="0"/>
            <a:r>
              <a:rPr lang="es-ES" b="1" dirty="0"/>
              <a:t>Colocación de señalización horizontal en toda la E.S.E.E</a:t>
            </a:r>
            <a:r>
              <a:rPr lang="es-ES" b="1" dirty="0" smtClean="0"/>
              <a:t>.</a:t>
            </a:r>
            <a:endParaRPr lang="es-EC" b="1" dirty="0"/>
          </a:p>
        </p:txBody>
      </p:sp>
      <p:sp>
        <p:nvSpPr>
          <p:cNvPr id="3" name="2 Rectángulo"/>
          <p:cNvSpPr/>
          <p:nvPr/>
        </p:nvSpPr>
        <p:spPr>
          <a:xfrm>
            <a:off x="512690" y="3200400"/>
            <a:ext cx="7945510" cy="369332"/>
          </a:xfrm>
          <a:prstGeom prst="rect">
            <a:avLst/>
          </a:prstGeom>
        </p:spPr>
        <p:txBody>
          <a:bodyPr wrap="square">
            <a:spAutoFit/>
          </a:bodyPr>
          <a:lstStyle/>
          <a:p>
            <a:pPr lvl="0"/>
            <a:r>
              <a:rPr lang="es-ES" b="1" dirty="0"/>
              <a:t>Colocación de 9 puntos limpios alrededor de toda le </a:t>
            </a:r>
            <a:r>
              <a:rPr lang="es-ES" b="1" dirty="0" smtClean="0"/>
              <a:t>E.S.E.E.</a:t>
            </a:r>
            <a:endParaRPr lang="es-EC" b="1" dirty="0"/>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97281" name="Imagen 68" descr="Descripción: C:\Users\YoGo\Documents\YoGo\TESIS\ESCUELA DE SERVICIOS\fotos\IMG-20110929-00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0819" y="1588532"/>
            <a:ext cx="1537395" cy="115466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97284" name="Imagen 69" descr="Descripción: C:\Users\YoGo\Documents\YoGo\TESIS\ESCUELA DE SERVICIOS\fotos\FOTOS ESEE SEÑALIZACION VIAS\DSC02132.JPG">
            <a:hlinkClick r:id="rId5" action="ppaction://hlinkfile"/>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85445" y="1588532"/>
            <a:ext cx="1610555" cy="1209615"/>
          </a:xfrm>
          <a:prstGeom prst="rect">
            <a:avLst/>
          </a:prstGeom>
          <a:noFill/>
          <a:extLst>
            <a:ext uri="{909E8E84-426E-40DD-AFC4-6F175D3DCCD1}">
              <a14:hiddenFill xmlns:a14="http://schemas.microsoft.com/office/drawing/2010/main">
                <a:solidFill>
                  <a:srgbClr val="FFFFFF"/>
                </a:solidFill>
              </a14:hiddenFill>
            </a:ext>
          </a:extLst>
        </p:spPr>
      </p:pic>
      <p:sp>
        <p:nvSpPr>
          <p:cNvPr id="15" name="14 CuadroTexto"/>
          <p:cNvSpPr txBox="1"/>
          <p:nvPr/>
        </p:nvSpPr>
        <p:spPr>
          <a:xfrm>
            <a:off x="2057400" y="2798147"/>
            <a:ext cx="1200981" cy="369332"/>
          </a:xfrm>
          <a:prstGeom prst="rect">
            <a:avLst/>
          </a:prstGeom>
          <a:noFill/>
        </p:spPr>
        <p:txBody>
          <a:bodyPr wrap="square" rtlCol="0">
            <a:spAutoFit/>
          </a:bodyPr>
          <a:lstStyle/>
          <a:p>
            <a:r>
              <a:rPr lang="es-EC" dirty="0" smtClean="0"/>
              <a:t>ANTES</a:t>
            </a:r>
            <a:endParaRPr lang="es-EC" dirty="0"/>
          </a:p>
        </p:txBody>
      </p:sp>
      <p:sp>
        <p:nvSpPr>
          <p:cNvPr id="18" name="17 CuadroTexto"/>
          <p:cNvSpPr txBox="1"/>
          <p:nvPr/>
        </p:nvSpPr>
        <p:spPr>
          <a:xfrm>
            <a:off x="4690231" y="2831068"/>
            <a:ext cx="1405769" cy="369332"/>
          </a:xfrm>
          <a:prstGeom prst="rect">
            <a:avLst/>
          </a:prstGeom>
          <a:noFill/>
        </p:spPr>
        <p:txBody>
          <a:bodyPr wrap="square" rtlCol="0">
            <a:spAutoFit/>
          </a:bodyPr>
          <a:lstStyle/>
          <a:p>
            <a:r>
              <a:rPr lang="es-EC" dirty="0" smtClean="0"/>
              <a:t>DESPUÉS</a:t>
            </a:r>
            <a:endParaRPr lang="es-EC" dirty="0"/>
          </a:p>
        </p:txBody>
      </p:sp>
      <p:sp>
        <p:nvSpPr>
          <p:cNvPr id="16"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97286" name="Imagen 70" descr="Descripción: C:\Users\YoGo\Documents\YoGo\TESIS\ESCUELA DE SERVICIOS\fotos\FOTOS ESEE SEÑALIZACION VIAS\DSC0217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0228" y="3606018"/>
            <a:ext cx="1623317" cy="1219200"/>
          </a:xfrm>
          <a:prstGeom prst="rect">
            <a:avLst/>
          </a:prstGeom>
          <a:noFill/>
          <a:extLst>
            <a:ext uri="{909E8E84-426E-40DD-AFC4-6F175D3DCCD1}">
              <a14:hiddenFill xmlns:a14="http://schemas.microsoft.com/office/drawing/2010/main">
                <a:solidFill>
                  <a:srgbClr val="FFFFFF"/>
                </a:solidFill>
              </a14:hiddenFill>
            </a:ext>
          </a:extLst>
        </p:spPr>
      </p:pic>
      <p:sp>
        <p:nvSpPr>
          <p:cNvPr id="17" name="16 Rectángulo"/>
          <p:cNvSpPr/>
          <p:nvPr/>
        </p:nvSpPr>
        <p:spPr>
          <a:xfrm>
            <a:off x="721137" y="4562288"/>
            <a:ext cx="2672526" cy="369332"/>
          </a:xfrm>
          <a:prstGeom prst="rect">
            <a:avLst/>
          </a:prstGeom>
        </p:spPr>
        <p:txBody>
          <a:bodyPr wrap="none">
            <a:spAutoFit/>
          </a:bodyPr>
          <a:lstStyle/>
          <a:p>
            <a:pPr lvl="0"/>
            <a:r>
              <a:rPr lang="es-ES" b="1" dirty="0"/>
              <a:t>Capacitaciones varias.</a:t>
            </a:r>
            <a:endParaRPr lang="es-EC" b="1" dirty="0"/>
          </a:p>
        </p:txBody>
      </p:sp>
      <p:pic>
        <p:nvPicPr>
          <p:cNvPr id="22" name="21 Imagen" descr="C:\Users\YoGo\Documents\YoGo\TESIS\ESCUELA DE SERVICIOS\fotos\FOTOS DIFERENTES ACTIVIDADES ESEE\FOTOS y videos conferencia bomberos\DSC00106.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75877" y="5108246"/>
            <a:ext cx="1546815" cy="1002268"/>
          </a:xfrm>
          <a:prstGeom prst="rect">
            <a:avLst/>
          </a:prstGeom>
          <a:noFill/>
          <a:ln>
            <a:noFill/>
          </a:ln>
        </p:spPr>
      </p:pic>
    </p:spTree>
    <p:extLst>
      <p:ext uri="{BB962C8B-B14F-4D97-AF65-F5344CB8AC3E}">
        <p14:creationId xmlns:p14="http://schemas.microsoft.com/office/powerpoint/2010/main" val="33476757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7281"/>
                                        </p:tgtEl>
                                        <p:attrNameLst>
                                          <p:attrName>style.visibility</p:attrName>
                                        </p:attrNameLst>
                                      </p:cBhvr>
                                      <p:to>
                                        <p:strVal val="visible"/>
                                      </p:to>
                                    </p:set>
                                    <p:animEffect transition="in" filter="wipe(down)">
                                      <p:cBhvr>
                                        <p:cTn id="12" dur="500"/>
                                        <p:tgtEl>
                                          <p:spTgt spid="9728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7284"/>
                                        </p:tgtEl>
                                        <p:attrNameLst>
                                          <p:attrName>style.visibility</p:attrName>
                                        </p:attrNameLst>
                                      </p:cBhvr>
                                      <p:to>
                                        <p:strVal val="visible"/>
                                      </p:to>
                                    </p:set>
                                    <p:animEffect transition="in" filter="wipe(down)">
                                      <p:cBhvr>
                                        <p:cTn id="22" dur="500"/>
                                        <p:tgtEl>
                                          <p:spTgt spid="972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7286"/>
                                        </p:tgtEl>
                                        <p:attrNameLst>
                                          <p:attrName>style.visibility</p:attrName>
                                        </p:attrNameLst>
                                      </p:cBhvr>
                                      <p:to>
                                        <p:strVal val="visible"/>
                                      </p:to>
                                    </p:set>
                                    <p:animEffect transition="in" filter="wipe(down)">
                                      <p:cBhvr>
                                        <p:cTn id="37" dur="500"/>
                                        <p:tgtEl>
                                          <p:spTgt spid="9728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p:bldP spid="18"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10 CuadroTexto"/>
          <p:cNvSpPr txBox="1"/>
          <p:nvPr/>
        </p:nvSpPr>
        <p:spPr>
          <a:xfrm>
            <a:off x="990600" y="152400"/>
            <a:ext cx="7772400" cy="400110"/>
          </a:xfrm>
          <a:prstGeom prst="rect">
            <a:avLst/>
          </a:prstGeom>
          <a:noFill/>
        </p:spPr>
        <p:txBody>
          <a:bodyPr wrap="square" rtlCol="0">
            <a:spAutoFit/>
          </a:bodyPr>
          <a:lstStyle/>
          <a:p>
            <a:pPr algn="ctr"/>
            <a:r>
              <a:rPr lang="es-ES" sz="2000" b="1" dirty="0">
                <a:solidFill>
                  <a:srgbClr val="FF0000"/>
                </a:solidFill>
              </a:rPr>
              <a:t>CONCLUSIONES Y </a:t>
            </a:r>
            <a:r>
              <a:rPr lang="es-ES" sz="2000" b="1" dirty="0" smtClean="0">
                <a:solidFill>
                  <a:srgbClr val="FF0000"/>
                </a:solidFill>
              </a:rPr>
              <a:t>RECOMENDACIONES</a:t>
            </a:r>
            <a:endParaRPr lang="es-EC" sz="2000" b="1" dirty="0">
              <a:solidFill>
                <a:srgbClr val="FF0000"/>
              </a:solidFill>
            </a:endParaRPr>
          </a:p>
        </p:txBody>
      </p:sp>
      <p:sp>
        <p:nvSpPr>
          <p:cNvPr id="9" name="8 CuadroTexto"/>
          <p:cNvSpPr txBox="1"/>
          <p:nvPr/>
        </p:nvSpPr>
        <p:spPr>
          <a:xfrm>
            <a:off x="1504407" y="762000"/>
            <a:ext cx="6648993" cy="369332"/>
          </a:xfrm>
          <a:prstGeom prst="rect">
            <a:avLst/>
          </a:prstGeom>
          <a:noFill/>
        </p:spPr>
        <p:txBody>
          <a:bodyPr wrap="square" rtlCol="0">
            <a:spAutoFit/>
          </a:bodyPr>
          <a:lstStyle/>
          <a:p>
            <a:pPr algn="ctr"/>
            <a:r>
              <a:rPr lang="es-ES" dirty="0" smtClean="0">
                <a:ln>
                  <a:solidFill>
                    <a:srgbClr val="0070C0"/>
                  </a:solidFill>
                </a:ln>
              </a:rPr>
              <a:t>CONCLUSIONES</a:t>
            </a:r>
            <a:endParaRPr lang="es-EC" dirty="0">
              <a:ln>
                <a:solidFill>
                  <a:srgbClr val="0070C0"/>
                </a:solidFill>
              </a:ln>
            </a:endParaRPr>
          </a:p>
        </p:txBody>
      </p:sp>
      <p:sp>
        <p:nvSpPr>
          <p:cNvPr id="6" name="5 Rectángulo"/>
          <p:cNvSpPr/>
          <p:nvPr/>
        </p:nvSpPr>
        <p:spPr>
          <a:xfrm>
            <a:off x="228600" y="1447800"/>
            <a:ext cx="8686800" cy="4801314"/>
          </a:xfrm>
          <a:prstGeom prst="rect">
            <a:avLst/>
          </a:prstGeom>
        </p:spPr>
        <p:txBody>
          <a:bodyPr wrap="square">
            <a:spAutoFit/>
          </a:bodyPr>
          <a:lstStyle/>
          <a:p>
            <a:pPr marL="285750" indent="-285750" algn="just">
              <a:buFont typeface="Arial" pitchFamily="34" charset="0"/>
              <a:buChar char="•"/>
            </a:pPr>
            <a:r>
              <a:rPr lang="es-ES" dirty="0"/>
              <a:t>El </a:t>
            </a:r>
            <a:r>
              <a:rPr lang="es-ES_tradnl" dirty="0"/>
              <a:t>diseño, implementación y validación del sistema integrado de gestión ambiental y de seguridad y salud ocupacional para la Escuela de Servicios y Especialistas del Ejército, fue un proyecto que requirió una ardua investigación para la correcta aplicación de las normativas mas relevantes como son, las normas internacionales ISO 14001:2004 y OHSAS 18001:2007, la normativa establecida por la CAN, decisión 584 y resolución 957, y además de la legislación ecuatoriana.</a:t>
            </a:r>
            <a:endParaRPr lang="es-EC" dirty="0"/>
          </a:p>
          <a:p>
            <a:pPr marL="285750" indent="-285750" algn="just">
              <a:buFont typeface="Arial" pitchFamily="34" charset="0"/>
              <a:buChar char="•"/>
            </a:pPr>
            <a:r>
              <a:rPr lang="es-ES_tradnl" dirty="0"/>
              <a:t>Los riesgos ocupacionales identificados han sido evaluados, y se ha creado programas para subsanarlos, estos programas son para corto, mediano y largo plazo, y gracias a la implementación realizada los programas de corto y mediano plazo ya han sido ejecutados mejorando los estándares de seguridad ocupacional y ambiental. Con ello ratificamos el compromiso de todos dentro de la E.S.E.E. para el mejoramiento del ambiente laboral.</a:t>
            </a:r>
            <a:endParaRPr lang="es-EC" dirty="0"/>
          </a:p>
          <a:p>
            <a:pPr marL="285750" indent="-285750" algn="just">
              <a:buFont typeface="Arial" pitchFamily="34" charset="0"/>
              <a:buChar char="•"/>
            </a:pPr>
            <a:r>
              <a:rPr lang="es-ES_tradnl" dirty="0"/>
              <a:t>Las medidas preventivas y correctivas que se han establecido en los procedimientos nos ayudarán a educar al personal, disminuyendo las posibles situaciones peligrosas que se puedan presentar dentro de las actividades cotidianas que se realizan en la E.S.E.E.</a:t>
            </a:r>
            <a:endParaRPr lang="es-EC" dirty="0"/>
          </a:p>
        </p:txBody>
      </p:sp>
    </p:spTree>
    <p:extLst>
      <p:ext uri="{BB962C8B-B14F-4D97-AF65-F5344CB8AC3E}">
        <p14:creationId xmlns:p14="http://schemas.microsoft.com/office/powerpoint/2010/main" val="1036866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rctx="PPT">
                                        <p:cTn id="16" dur="indefinite"/>
                                        <p:tgtEl>
                                          <p:spTgt spid="6">
                                            <p:txEl>
                                              <p:pRg st="0" end="0"/>
                                            </p:txEl>
                                          </p:spTgt>
                                        </p:tgtEl>
                                        <p:attrNameLst>
                                          <p:attrName>style.opacity</p:attrName>
                                        </p:attrNameLst>
                                      </p:cBhvr>
                                      <p:to>
                                        <p:strVal val="0.5"/>
                                      </p:to>
                                    </p:set>
                                    <p:animEffect filter="image" prLst="opacity: 0.5">
                                      <p:cBhvr rctx="IE">
                                        <p:cTn id="17" dur="indefinite"/>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6">
                                            <p:txEl>
                                              <p:pRg st="1" end="1"/>
                                            </p:txEl>
                                          </p:spTgt>
                                        </p:tgtEl>
                                        <p:attrNameLst>
                                          <p:attrName>style.opacity</p:attrName>
                                        </p:attrNameLst>
                                      </p:cBhvr>
                                      <p:to>
                                        <p:strVal val="0.5"/>
                                      </p:to>
                                    </p:set>
                                    <p:animEffect filter="image" prLst="opacity: 0.5">
                                      <p:cBhvr rctx="IE">
                                        <p:cTn id="27" dur="indefinite"/>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mph" presetSubtype="0" nodeType="clickEffect">
                                  <p:stCondLst>
                                    <p:cond delay="0"/>
                                  </p:stCondLst>
                                  <p:childTnLst>
                                    <p:set>
                                      <p:cBhvr rctx="PPT">
                                        <p:cTn id="36" dur="indefinite"/>
                                        <p:tgtEl>
                                          <p:spTgt spid="6">
                                            <p:txEl>
                                              <p:pRg st="2" end="2"/>
                                            </p:txEl>
                                          </p:spTgt>
                                        </p:tgtEl>
                                        <p:attrNameLst>
                                          <p:attrName>style.opacity</p:attrName>
                                        </p:attrNameLst>
                                      </p:cBhvr>
                                      <p:to>
                                        <p:strVal val="0.5"/>
                                      </p:to>
                                    </p:set>
                                    <p:animEffect filter="image" prLst="opacity: 0.5">
                                      <p:cBhvr rctx="IE">
                                        <p:cTn id="37" dur="indefinite"/>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Users\YoGo\Documents\YoGo\TESIS\ESCUELA DE SERVICIOS\fotos\aula taller mecanica\IMG-20120314-0078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930" y="1463207"/>
            <a:ext cx="2621057" cy="196579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YoGo\Documents\YoGo\TESIS\ESCUELA DE SERVICIOS\fotos\DSC0286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4681" y="1828800"/>
            <a:ext cx="3202847"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YoGo\Documents\YoGo\TESIS\ESCUELA DE SERVICIOS\fotos\DSC0111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2458" y="2099720"/>
            <a:ext cx="2954972" cy="221622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YoGo\Documents\YoGo\TESIS\ESCUELA DE SERVICIOS\fotos\IMG-20110929-0003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35152" y="2514600"/>
            <a:ext cx="2674315" cy="20057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YoGo\Documents\YoGo\TESIS\ESCUELA DE SERVICIOS\fotos\IMG-20110929-0006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77327" y="2965996"/>
            <a:ext cx="2824908" cy="211868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YoGo\Documents\YoGo\TESIS\ESCUELA DE SERVICIOS\fotos\aula taller mecanica\DSC0287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000" y="3512213"/>
            <a:ext cx="3365243" cy="1891267"/>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5871959" y="1254866"/>
            <a:ext cx="3272041" cy="5232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EC"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S.E.P.R.A.C.S.O.</a:t>
            </a:r>
            <a:endParaRPr lang="es-EC"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CuadroTexto"/>
          <p:cNvSpPr txBox="1"/>
          <p:nvPr/>
        </p:nvSpPr>
        <p:spPr>
          <a:xfrm>
            <a:off x="177821" y="4920912"/>
            <a:ext cx="3504138" cy="646331"/>
          </a:xfrm>
          <a:prstGeom prst="rect">
            <a:avLst/>
          </a:prstGeom>
          <a:noFill/>
        </p:spPr>
        <p:txBody>
          <a:bodyPr wrap="square" rtlCol="0">
            <a:spAutoFit/>
          </a:bodyPr>
          <a:lstStyle/>
          <a:p>
            <a:r>
              <a:rPr lang="es-EC" b="1" dirty="0" smtClean="0">
                <a:solidFill>
                  <a:srgbClr val="002060"/>
                </a:solidFill>
              </a:rPr>
              <a:t>INCUMPLIMIENTO</a:t>
            </a:r>
          </a:p>
          <a:p>
            <a:r>
              <a:rPr lang="es-EC" b="1" dirty="0" smtClean="0">
                <a:solidFill>
                  <a:srgbClr val="002060"/>
                </a:solidFill>
              </a:rPr>
              <a:t>DE LAS NORMAS</a:t>
            </a:r>
            <a:endParaRPr lang="es-EC" b="1" dirty="0">
              <a:solidFill>
                <a:srgbClr val="002060"/>
              </a:solidFill>
            </a:endParaRPr>
          </a:p>
        </p:txBody>
      </p:sp>
      <p:sp>
        <p:nvSpPr>
          <p:cNvPr id="6" name="5 CuadroTexto"/>
          <p:cNvSpPr txBox="1"/>
          <p:nvPr/>
        </p:nvSpPr>
        <p:spPr>
          <a:xfrm>
            <a:off x="1219200" y="5867400"/>
            <a:ext cx="3504138" cy="369332"/>
          </a:xfrm>
          <a:prstGeom prst="rect">
            <a:avLst/>
          </a:prstGeom>
          <a:noFill/>
        </p:spPr>
        <p:txBody>
          <a:bodyPr wrap="square" rtlCol="0">
            <a:spAutoFit/>
          </a:bodyPr>
          <a:lstStyle/>
          <a:p>
            <a:r>
              <a:rPr lang="es-EC" dirty="0" smtClean="0">
                <a:solidFill>
                  <a:srgbClr val="FF0000"/>
                </a:solidFill>
              </a:rPr>
              <a:t>RIESGOS</a:t>
            </a:r>
            <a:r>
              <a:rPr lang="es-EC" dirty="0" smtClean="0"/>
              <a:t> Y </a:t>
            </a:r>
            <a:r>
              <a:rPr lang="es-EC" dirty="0" smtClean="0">
                <a:solidFill>
                  <a:srgbClr val="00B050"/>
                </a:solidFill>
              </a:rPr>
              <a:t>CONTAMINACIÓN</a:t>
            </a:r>
            <a:endParaRPr lang="es-EC" dirty="0">
              <a:solidFill>
                <a:srgbClr val="00B050"/>
              </a:solidFill>
            </a:endParaRPr>
          </a:p>
        </p:txBody>
      </p:sp>
      <p:cxnSp>
        <p:nvCxnSpPr>
          <p:cNvPr id="11" name="10 Conector curvado"/>
          <p:cNvCxnSpPr>
            <a:endCxn id="6" idx="1"/>
          </p:cNvCxnSpPr>
          <p:nvPr/>
        </p:nvCxnSpPr>
        <p:spPr>
          <a:xfrm>
            <a:off x="304800" y="5562600"/>
            <a:ext cx="914400" cy="489466"/>
          </a:xfrm>
          <a:prstGeom prst="curvedConnector3">
            <a:avLst>
              <a:gd name="adj1" fmla="val -11667"/>
            </a:avLst>
          </a:prstGeom>
          <a:ln>
            <a:tailEnd type="arrow"/>
          </a:ln>
        </p:spPr>
        <p:style>
          <a:lnRef idx="3">
            <a:schemeClr val="accent2"/>
          </a:lnRef>
          <a:fillRef idx="0">
            <a:schemeClr val="accent2"/>
          </a:fillRef>
          <a:effectRef idx="2">
            <a:schemeClr val="accent2"/>
          </a:effectRef>
          <a:fontRef idx="minor">
            <a:schemeClr val="tx1"/>
          </a:fontRef>
        </p:style>
      </p:cxnSp>
      <p:sp>
        <p:nvSpPr>
          <p:cNvPr id="27" name="26 CuadroTexto"/>
          <p:cNvSpPr txBox="1"/>
          <p:nvPr/>
        </p:nvSpPr>
        <p:spPr>
          <a:xfrm>
            <a:off x="2921552" y="76200"/>
            <a:ext cx="2793448" cy="523220"/>
          </a:xfrm>
          <a:prstGeom prst="rect">
            <a:avLst/>
          </a:prstGeom>
          <a:noFill/>
        </p:spPr>
        <p:txBody>
          <a:bodyPr wrap="square" rtlCol="0">
            <a:spAutoFit/>
          </a:bodyPr>
          <a:lstStyle/>
          <a:p>
            <a:r>
              <a:rPr lang="es-EC" sz="2800" b="1" dirty="0" smtClean="0">
                <a:solidFill>
                  <a:srgbClr val="FF0000"/>
                </a:solidFill>
              </a:rPr>
              <a:t>EL PROBLEMA</a:t>
            </a:r>
            <a:endParaRPr lang="es-EC" sz="2800" b="1" dirty="0">
              <a:solidFill>
                <a:srgbClr val="FF0000"/>
              </a:solidFill>
            </a:endParaRPr>
          </a:p>
        </p:txBody>
      </p:sp>
    </p:spTree>
    <p:extLst>
      <p:ext uri="{BB962C8B-B14F-4D97-AF65-F5344CB8AC3E}">
        <p14:creationId xmlns:p14="http://schemas.microsoft.com/office/powerpoint/2010/main" val="20274893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5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6" presetClass="emph" presetSubtype="0" fill="hold" nodeType="clickEffect">
                                  <p:stCondLst>
                                    <p:cond delay="0"/>
                                  </p:stCondLst>
                                  <p:childTnLst>
                                    <p:animScale>
                                      <p:cBhvr>
                                        <p:cTn id="35" dur="2000" fill="hold"/>
                                        <p:tgtEl>
                                          <p:spTgt spid="2051"/>
                                        </p:tgtEl>
                                      </p:cBhvr>
                                      <p:by x="150000" y="150000"/>
                                    </p:animScale>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05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nodeType="clickEffect">
                                  <p:stCondLst>
                                    <p:cond delay="0"/>
                                  </p:stCondLst>
                                  <p:childTnLst>
                                    <p:animScale>
                                      <p:cBhvr>
                                        <p:cTn id="43" dur="2000" fill="hold"/>
                                        <p:tgtEl>
                                          <p:spTgt spid="2055"/>
                                        </p:tgtEl>
                                      </p:cBhvr>
                                      <p:by x="150000" y="150000"/>
                                    </p:animScale>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05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2000" fill="hold"/>
                                        <p:tgtEl>
                                          <p:spTgt spid="2052"/>
                                        </p:tgtEl>
                                      </p:cBhvr>
                                      <p:by x="150000" y="150000"/>
                                    </p:animScale>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05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6" presetClass="emph" presetSubtype="0" fill="hold" nodeType="clickEffect">
                                  <p:stCondLst>
                                    <p:cond delay="0"/>
                                  </p:stCondLst>
                                  <p:childTnLst>
                                    <p:animScale>
                                      <p:cBhvr>
                                        <p:cTn id="59" dur="2000" fill="hold"/>
                                        <p:tgtEl>
                                          <p:spTgt spid="2053"/>
                                        </p:tgtEl>
                                      </p:cBhvr>
                                      <p:by x="150000" y="150000"/>
                                    </p:animScale>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05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6" presetClass="emph" presetSubtype="0" fill="hold" nodeType="clickEffect">
                                  <p:stCondLst>
                                    <p:cond delay="0"/>
                                  </p:stCondLst>
                                  <p:childTnLst>
                                    <p:animScale>
                                      <p:cBhvr>
                                        <p:cTn id="67" dur="2000" fill="hold"/>
                                        <p:tgtEl>
                                          <p:spTgt spid="2054"/>
                                        </p:tgtEl>
                                      </p:cBhvr>
                                      <p:by x="150000" y="150000"/>
                                    </p:animScale>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05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6" presetClass="emph" presetSubtype="0" fill="hold" nodeType="clickEffect">
                                  <p:stCondLst>
                                    <p:cond delay="0"/>
                                  </p:stCondLst>
                                  <p:childTnLst>
                                    <p:animScale>
                                      <p:cBhvr>
                                        <p:cTn id="75" dur="2000" fill="hold"/>
                                        <p:tgtEl>
                                          <p:spTgt spid="20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10 CuadroTexto"/>
          <p:cNvSpPr txBox="1"/>
          <p:nvPr/>
        </p:nvSpPr>
        <p:spPr>
          <a:xfrm>
            <a:off x="990600" y="152400"/>
            <a:ext cx="7772400" cy="400110"/>
          </a:xfrm>
          <a:prstGeom prst="rect">
            <a:avLst/>
          </a:prstGeom>
          <a:noFill/>
        </p:spPr>
        <p:txBody>
          <a:bodyPr wrap="square" rtlCol="0">
            <a:spAutoFit/>
          </a:bodyPr>
          <a:lstStyle/>
          <a:p>
            <a:pPr algn="ctr"/>
            <a:r>
              <a:rPr lang="es-ES" sz="2000" b="1" dirty="0">
                <a:solidFill>
                  <a:srgbClr val="FF0000"/>
                </a:solidFill>
              </a:rPr>
              <a:t>CONCLUSIONES Y </a:t>
            </a:r>
            <a:r>
              <a:rPr lang="es-ES" sz="2000" b="1" dirty="0" smtClean="0">
                <a:solidFill>
                  <a:srgbClr val="FF0000"/>
                </a:solidFill>
              </a:rPr>
              <a:t>RECOMENDACIONES</a:t>
            </a:r>
            <a:endParaRPr lang="es-EC" sz="2000" b="1" dirty="0">
              <a:solidFill>
                <a:srgbClr val="FF0000"/>
              </a:solidFill>
            </a:endParaRPr>
          </a:p>
        </p:txBody>
      </p:sp>
      <p:sp>
        <p:nvSpPr>
          <p:cNvPr id="9" name="8 CuadroTexto"/>
          <p:cNvSpPr txBox="1"/>
          <p:nvPr/>
        </p:nvSpPr>
        <p:spPr>
          <a:xfrm>
            <a:off x="1504407" y="762000"/>
            <a:ext cx="6648993" cy="369332"/>
          </a:xfrm>
          <a:prstGeom prst="rect">
            <a:avLst/>
          </a:prstGeom>
          <a:noFill/>
        </p:spPr>
        <p:txBody>
          <a:bodyPr wrap="square" rtlCol="0">
            <a:spAutoFit/>
          </a:bodyPr>
          <a:lstStyle/>
          <a:p>
            <a:pPr algn="ctr"/>
            <a:r>
              <a:rPr lang="es-ES" dirty="0" smtClean="0">
                <a:ln>
                  <a:solidFill>
                    <a:srgbClr val="0070C0"/>
                  </a:solidFill>
                </a:ln>
              </a:rPr>
              <a:t>CONCLUSIONES</a:t>
            </a:r>
            <a:endParaRPr lang="es-EC" dirty="0">
              <a:ln>
                <a:solidFill>
                  <a:srgbClr val="0070C0"/>
                </a:solidFill>
              </a:ln>
            </a:endParaRPr>
          </a:p>
        </p:txBody>
      </p:sp>
      <p:sp>
        <p:nvSpPr>
          <p:cNvPr id="6" name="5 Rectángulo"/>
          <p:cNvSpPr/>
          <p:nvPr/>
        </p:nvSpPr>
        <p:spPr>
          <a:xfrm>
            <a:off x="228600" y="1447800"/>
            <a:ext cx="8686800" cy="4524315"/>
          </a:xfrm>
          <a:prstGeom prst="rect">
            <a:avLst/>
          </a:prstGeom>
        </p:spPr>
        <p:txBody>
          <a:bodyPr wrap="square">
            <a:spAutoFit/>
          </a:bodyPr>
          <a:lstStyle/>
          <a:p>
            <a:pPr marL="285750" indent="-285750" algn="just">
              <a:buFont typeface="Arial" pitchFamily="34" charset="0"/>
              <a:buChar char="•"/>
            </a:pPr>
            <a:r>
              <a:rPr lang="es-ES_tradnl" sz="1600" dirty="0"/>
              <a:t>Para la realización de este proyecto, se necesito la adquisición de nuevos conocimientos, especialmente para la realización de la matriz de riesgos, en donde además de la normativa internacional y nacional, es decir las regulaciones gubernamentales, se necesitó conocer las formas mas útiles y eficaces para evaluar los riesgos detectados realizando así una investigación exhaustiva de aquello; todo esto fue beneficioso para la E.S.E.E., facilitando la creación de programas a los cuales la Dirección asignó recursos y también los presupuestó para justificar la asignación de recursos por parte del estado. También gracias a la matriz de riesgos podemos estar confiados que el camino fijado es el correcto para el caso de que se busque la certificación por parte de algún organismo acreditador</a:t>
            </a:r>
            <a:r>
              <a:rPr lang="es-ES_tradnl" sz="1600" dirty="0" smtClean="0"/>
              <a:t>.</a:t>
            </a:r>
          </a:p>
          <a:p>
            <a:pPr algn="just"/>
            <a:endParaRPr lang="es-EC" sz="1600" dirty="0"/>
          </a:p>
          <a:p>
            <a:pPr marL="285750" indent="-285750" algn="just">
              <a:buFont typeface="Arial" pitchFamily="34" charset="0"/>
              <a:buChar char="•"/>
            </a:pPr>
            <a:r>
              <a:rPr lang="es-ES_tradnl" sz="1600" dirty="0"/>
              <a:t>Se ha realizado varias mejoras en las instalaciones de la E.S.E.E., especialmente en el Aula Taller de Mecánica, en la que se realizó una remodelación integral, cambiando el piso, instalando el sistema de aire comprimido, el colocando las tomas de energía eléctrica de 220 V. y de 110 V., y la señalización horizontal y vertical. Además de las señalizaciones de tránsito dentro de toda la E.S.E.E. y la colocación de 9 puntos limpios para la recolección de desechos. Se puede destacar que gracias a estas mejoras el ambiente, la apariencia y la satisfacción de las personas han mejorado, ayudando a aumentar su desempeño laboral y académico.</a:t>
            </a:r>
            <a:endParaRPr lang="es-EC" sz="1600" dirty="0"/>
          </a:p>
        </p:txBody>
      </p:sp>
    </p:spTree>
    <p:extLst>
      <p:ext uri="{BB962C8B-B14F-4D97-AF65-F5344CB8AC3E}">
        <p14:creationId xmlns:p14="http://schemas.microsoft.com/office/powerpoint/2010/main" val="2730768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rctx="PPT">
                                        <p:cTn id="16" dur="indefinite"/>
                                        <p:tgtEl>
                                          <p:spTgt spid="6">
                                            <p:txEl>
                                              <p:pRg st="0" end="0"/>
                                            </p:txEl>
                                          </p:spTgt>
                                        </p:tgtEl>
                                        <p:attrNameLst>
                                          <p:attrName>style.opacity</p:attrName>
                                        </p:attrNameLst>
                                      </p:cBhvr>
                                      <p:to>
                                        <p:strVal val="0.5"/>
                                      </p:to>
                                    </p:set>
                                    <p:animEffect filter="image" prLst="opacity: 0.5">
                                      <p:cBhvr rctx="IE">
                                        <p:cTn id="17" dur="indefinite"/>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6">
                                            <p:txEl>
                                              <p:pRg st="2" end="2"/>
                                            </p:txEl>
                                          </p:spTgt>
                                        </p:tgtEl>
                                        <p:attrNameLst>
                                          <p:attrName>style.opacity</p:attrName>
                                        </p:attrNameLst>
                                      </p:cBhvr>
                                      <p:to>
                                        <p:strVal val="0.5"/>
                                      </p:to>
                                    </p:set>
                                    <p:animEffect filter="image" prLst="opacity: 0.5">
                                      <p:cBhvr rctx="IE">
                                        <p:cTn id="27" dur="indefinite"/>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10 CuadroTexto"/>
          <p:cNvSpPr txBox="1"/>
          <p:nvPr/>
        </p:nvSpPr>
        <p:spPr>
          <a:xfrm>
            <a:off x="990600" y="152400"/>
            <a:ext cx="7772400" cy="400110"/>
          </a:xfrm>
          <a:prstGeom prst="rect">
            <a:avLst/>
          </a:prstGeom>
          <a:noFill/>
        </p:spPr>
        <p:txBody>
          <a:bodyPr wrap="square" rtlCol="0">
            <a:spAutoFit/>
          </a:bodyPr>
          <a:lstStyle/>
          <a:p>
            <a:pPr algn="ctr"/>
            <a:r>
              <a:rPr lang="es-ES" sz="2000" b="1" dirty="0">
                <a:solidFill>
                  <a:srgbClr val="FF0000"/>
                </a:solidFill>
              </a:rPr>
              <a:t>CONCLUSIONES Y </a:t>
            </a:r>
            <a:r>
              <a:rPr lang="es-ES" sz="2000" b="1" dirty="0" smtClean="0">
                <a:solidFill>
                  <a:srgbClr val="FF0000"/>
                </a:solidFill>
              </a:rPr>
              <a:t>RECOMENDACIONES</a:t>
            </a:r>
            <a:endParaRPr lang="es-EC" sz="2000" b="1" dirty="0">
              <a:solidFill>
                <a:srgbClr val="FF0000"/>
              </a:solidFill>
            </a:endParaRPr>
          </a:p>
        </p:txBody>
      </p:sp>
      <p:sp>
        <p:nvSpPr>
          <p:cNvPr id="9" name="8 CuadroTexto"/>
          <p:cNvSpPr txBox="1"/>
          <p:nvPr/>
        </p:nvSpPr>
        <p:spPr>
          <a:xfrm>
            <a:off x="1504407" y="762000"/>
            <a:ext cx="6648993" cy="369332"/>
          </a:xfrm>
          <a:prstGeom prst="rect">
            <a:avLst/>
          </a:prstGeom>
          <a:noFill/>
        </p:spPr>
        <p:txBody>
          <a:bodyPr wrap="square" rtlCol="0">
            <a:spAutoFit/>
          </a:bodyPr>
          <a:lstStyle/>
          <a:p>
            <a:pPr algn="ctr"/>
            <a:r>
              <a:rPr lang="es-ES" dirty="0" smtClean="0">
                <a:ln>
                  <a:solidFill>
                    <a:srgbClr val="0070C0"/>
                  </a:solidFill>
                </a:ln>
              </a:rPr>
              <a:t>CONCLUSIONES</a:t>
            </a:r>
            <a:endParaRPr lang="es-EC" dirty="0">
              <a:ln>
                <a:solidFill>
                  <a:srgbClr val="0070C0"/>
                </a:solidFill>
              </a:ln>
            </a:endParaRPr>
          </a:p>
        </p:txBody>
      </p:sp>
      <p:sp>
        <p:nvSpPr>
          <p:cNvPr id="6" name="5 Rectángulo"/>
          <p:cNvSpPr/>
          <p:nvPr/>
        </p:nvSpPr>
        <p:spPr>
          <a:xfrm>
            <a:off x="228600" y="1447800"/>
            <a:ext cx="8686800" cy="4801314"/>
          </a:xfrm>
          <a:prstGeom prst="rect">
            <a:avLst/>
          </a:prstGeom>
        </p:spPr>
        <p:txBody>
          <a:bodyPr wrap="square">
            <a:spAutoFit/>
          </a:bodyPr>
          <a:lstStyle/>
          <a:p>
            <a:pPr marL="285750" indent="-285750" algn="just">
              <a:buFont typeface="Arial" pitchFamily="34" charset="0"/>
              <a:buChar char="•"/>
            </a:pPr>
            <a:r>
              <a:rPr lang="es-ES_tradnl" dirty="0"/>
              <a:t>El plan de Seguridad Ocupacional y Ambiental ha sido actualizado, sin embargo se ha mantenido su gran mayoría debido a que ya se encuentra aprobado por el Comando de Educación y Doctrina. Y este se lo volverá a evaluar en futuros años. Sin embargo, este debe ser evaluado periódicamente, cada 6 meses, para así mantenerlo vigente. </a:t>
            </a:r>
            <a:endParaRPr lang="es-EC" dirty="0"/>
          </a:p>
          <a:p>
            <a:pPr marL="285750" indent="-285750" algn="just">
              <a:buFont typeface="Arial" pitchFamily="34" charset="0"/>
              <a:buChar char="•"/>
            </a:pPr>
            <a:r>
              <a:rPr lang="es-ES_tradnl" dirty="0"/>
              <a:t>Las políticas Ambientales y de Seguridad y Salud Ocupacional han sido implementadas dentro del plan estratégico de la E.S.E.E. en el cual se enmarca toda la organización del trabajo y el cual está ya aprobado hasta el año 2018. De esta forma podemos dar fe del comprometimiento de toda la organización con la disminución de riesgos ambientales y laborales.</a:t>
            </a:r>
            <a:endParaRPr lang="es-EC" dirty="0"/>
          </a:p>
          <a:p>
            <a:pPr marL="285750" indent="-285750" algn="just">
              <a:buFont typeface="Arial" pitchFamily="34" charset="0"/>
              <a:buChar char="•"/>
            </a:pPr>
            <a:r>
              <a:rPr lang="es-ES_tradnl" dirty="0"/>
              <a:t>Las dificultades que surgieron a lo largo del desarrollo del presente proyecto, fueron sobre todo de carácter económico, las cuales hicieron que se aplazara los tiempos planificados para el desarrollo del presente. Sin embargo, el apoyo y la predisposición que nos brindó la E.S.E.E. significó una gran ayuda para así realizar con éxito la implementación y validación del S.I.G.A.S.S.O. Es importante para este tipo de proyectos contar con los recursos necesarios y el compromiso de la dirección</a:t>
            </a:r>
            <a:r>
              <a:rPr lang="es-ES_tradnl" dirty="0" smtClean="0"/>
              <a:t>.</a:t>
            </a:r>
            <a:endParaRPr lang="es-EC" dirty="0"/>
          </a:p>
        </p:txBody>
      </p:sp>
    </p:spTree>
    <p:extLst>
      <p:ext uri="{BB962C8B-B14F-4D97-AF65-F5344CB8AC3E}">
        <p14:creationId xmlns:p14="http://schemas.microsoft.com/office/powerpoint/2010/main" val="42131655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rctx="PPT">
                                        <p:cTn id="16" dur="indefinite"/>
                                        <p:tgtEl>
                                          <p:spTgt spid="6">
                                            <p:txEl>
                                              <p:pRg st="0" end="0"/>
                                            </p:txEl>
                                          </p:spTgt>
                                        </p:tgtEl>
                                        <p:attrNameLst>
                                          <p:attrName>style.opacity</p:attrName>
                                        </p:attrNameLst>
                                      </p:cBhvr>
                                      <p:to>
                                        <p:strVal val="0.5"/>
                                      </p:to>
                                    </p:set>
                                    <p:animEffect filter="image" prLst="opacity: 0.5">
                                      <p:cBhvr rctx="IE">
                                        <p:cTn id="17" dur="indefinite"/>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6">
                                            <p:txEl>
                                              <p:pRg st="1" end="1"/>
                                            </p:txEl>
                                          </p:spTgt>
                                        </p:tgtEl>
                                        <p:attrNameLst>
                                          <p:attrName>style.opacity</p:attrName>
                                        </p:attrNameLst>
                                      </p:cBhvr>
                                      <p:to>
                                        <p:strVal val="0.5"/>
                                      </p:to>
                                    </p:set>
                                    <p:animEffect filter="image" prLst="opacity: 0.5">
                                      <p:cBhvr rctx="IE">
                                        <p:cTn id="27" dur="indefinite"/>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mph" presetSubtype="0" nodeType="clickEffect">
                                  <p:stCondLst>
                                    <p:cond delay="0"/>
                                  </p:stCondLst>
                                  <p:childTnLst>
                                    <p:set>
                                      <p:cBhvr rctx="PPT">
                                        <p:cTn id="36" dur="indefinite"/>
                                        <p:tgtEl>
                                          <p:spTgt spid="6">
                                            <p:txEl>
                                              <p:pRg st="2" end="2"/>
                                            </p:txEl>
                                          </p:spTgt>
                                        </p:tgtEl>
                                        <p:attrNameLst>
                                          <p:attrName>style.opacity</p:attrName>
                                        </p:attrNameLst>
                                      </p:cBhvr>
                                      <p:to>
                                        <p:strVal val="0.5"/>
                                      </p:to>
                                    </p:set>
                                    <p:animEffect filter="image" prLst="opacity: 0.5">
                                      <p:cBhvr rctx="IE">
                                        <p:cTn id="37" dur="indefinite"/>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10 CuadroTexto"/>
          <p:cNvSpPr txBox="1"/>
          <p:nvPr/>
        </p:nvSpPr>
        <p:spPr>
          <a:xfrm>
            <a:off x="990600" y="152400"/>
            <a:ext cx="7772400" cy="400110"/>
          </a:xfrm>
          <a:prstGeom prst="rect">
            <a:avLst/>
          </a:prstGeom>
          <a:noFill/>
        </p:spPr>
        <p:txBody>
          <a:bodyPr wrap="square" rtlCol="0">
            <a:spAutoFit/>
          </a:bodyPr>
          <a:lstStyle/>
          <a:p>
            <a:pPr algn="ctr"/>
            <a:r>
              <a:rPr lang="es-ES" sz="2000" b="1" dirty="0">
                <a:solidFill>
                  <a:srgbClr val="FF0000"/>
                </a:solidFill>
              </a:rPr>
              <a:t>CONCLUSIONES Y </a:t>
            </a:r>
            <a:r>
              <a:rPr lang="es-ES" sz="2000" b="1" dirty="0" smtClean="0">
                <a:solidFill>
                  <a:srgbClr val="FF0000"/>
                </a:solidFill>
              </a:rPr>
              <a:t>RECOMENDACIONES</a:t>
            </a:r>
            <a:endParaRPr lang="es-EC" sz="2000" b="1" dirty="0">
              <a:solidFill>
                <a:srgbClr val="FF0000"/>
              </a:solidFill>
            </a:endParaRPr>
          </a:p>
        </p:txBody>
      </p:sp>
      <p:sp>
        <p:nvSpPr>
          <p:cNvPr id="9" name="8 CuadroTexto"/>
          <p:cNvSpPr txBox="1"/>
          <p:nvPr/>
        </p:nvSpPr>
        <p:spPr>
          <a:xfrm>
            <a:off x="1504407" y="762000"/>
            <a:ext cx="6648993" cy="369332"/>
          </a:xfrm>
          <a:prstGeom prst="rect">
            <a:avLst/>
          </a:prstGeom>
          <a:noFill/>
        </p:spPr>
        <p:txBody>
          <a:bodyPr wrap="square" rtlCol="0">
            <a:spAutoFit/>
          </a:bodyPr>
          <a:lstStyle/>
          <a:p>
            <a:pPr algn="ctr"/>
            <a:r>
              <a:rPr lang="es-ES" dirty="0" smtClean="0">
                <a:ln>
                  <a:solidFill>
                    <a:srgbClr val="0070C0"/>
                  </a:solidFill>
                </a:ln>
              </a:rPr>
              <a:t>CONCLUSIONES</a:t>
            </a:r>
            <a:endParaRPr lang="es-EC" dirty="0">
              <a:ln>
                <a:solidFill>
                  <a:srgbClr val="0070C0"/>
                </a:solidFill>
              </a:ln>
            </a:endParaRPr>
          </a:p>
        </p:txBody>
      </p:sp>
      <p:sp>
        <p:nvSpPr>
          <p:cNvPr id="6" name="5 Rectángulo"/>
          <p:cNvSpPr/>
          <p:nvPr/>
        </p:nvSpPr>
        <p:spPr>
          <a:xfrm>
            <a:off x="228600" y="1447800"/>
            <a:ext cx="8686800" cy="4247317"/>
          </a:xfrm>
          <a:prstGeom prst="rect">
            <a:avLst/>
          </a:prstGeom>
        </p:spPr>
        <p:txBody>
          <a:bodyPr wrap="square">
            <a:spAutoFit/>
          </a:bodyPr>
          <a:lstStyle/>
          <a:p>
            <a:pPr marL="285750" indent="-285750" algn="just">
              <a:buFont typeface="Arial" pitchFamily="34" charset="0"/>
              <a:buChar char="•"/>
            </a:pPr>
            <a:r>
              <a:rPr lang="es-ES_tradnl" dirty="0"/>
              <a:t>Los requisitos de las Normas ISO 14001:2004; OHSAS 18001:2007 han sido aplicados con éxito, demostrando la conformidad de la Escuela de Servicios y Especialistas del Ejército. Estos requisitos nos han servido para diseñar, implementar y validar el Sistema Integrado de Gestión Ambiental y de Seguridad y Salud Ocupacional y crear los procedimientos seguros para las diferentes instrucciones y perfeccionamientos del personal militar del Ejército en las instalaciones de la E.S.E.E. La aceptación del personal es amplia, debido a la observación de todos los mejoramientos realizados y la demostración de la preocupación de la Dirección por el bienestar de cada uno de los trabajadores</a:t>
            </a:r>
            <a:r>
              <a:rPr lang="es-ES_tradnl" dirty="0" smtClean="0"/>
              <a:t>.</a:t>
            </a:r>
          </a:p>
          <a:p>
            <a:pPr marL="285750" indent="-285750" algn="just">
              <a:buFont typeface="Arial" pitchFamily="34" charset="0"/>
              <a:buChar char="•"/>
            </a:pPr>
            <a:r>
              <a:rPr lang="es-ES_tradnl" dirty="0" smtClean="0"/>
              <a:t>Los sistemas de gestión integrados son muy aplicables a la industria ecuatoriana, siendo estos objetos destinados a la mejora continua y al  control permanente de las disposiciones gubernamentales. El presente sistema puede ser aplicable a otros institutos de enseñanza técnica siempre y cuando exista la predisposición de la organización, lo cual facilita enteramente la implementación de cualquier S.I.G.A.S.S.O. </a:t>
            </a:r>
            <a:endParaRPr lang="es-EC" dirty="0"/>
          </a:p>
        </p:txBody>
      </p:sp>
    </p:spTree>
    <p:extLst>
      <p:ext uri="{BB962C8B-B14F-4D97-AF65-F5344CB8AC3E}">
        <p14:creationId xmlns:p14="http://schemas.microsoft.com/office/powerpoint/2010/main" val="25939132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mph" presetSubtype="0" nodeType="clickEffect">
                                  <p:stCondLst>
                                    <p:cond delay="0"/>
                                  </p:stCondLst>
                                  <p:childTnLst>
                                    <p:set>
                                      <p:cBhvr rctx="PPT">
                                        <p:cTn id="21" dur="indefinite"/>
                                        <p:tgtEl>
                                          <p:spTgt spid="6">
                                            <p:txEl>
                                              <p:pRg st="0" end="0"/>
                                            </p:txEl>
                                          </p:spTgt>
                                        </p:tgtEl>
                                        <p:attrNameLst>
                                          <p:attrName>style.opacity</p:attrName>
                                        </p:attrNameLst>
                                      </p:cBhvr>
                                      <p:to>
                                        <p:strVal val="0.5"/>
                                      </p:to>
                                    </p:set>
                                    <p:animEffect filter="image" prLst="opacity: 0.5">
                                      <p:cBhvr rctx="IE">
                                        <p:cTn id="22" dur="indefinite"/>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6">
                                            <p:txEl>
                                              <p:pRg st="1" end="1"/>
                                            </p:txEl>
                                          </p:spTgt>
                                        </p:tgtEl>
                                        <p:attrNameLst>
                                          <p:attrName>style.opacity</p:attrName>
                                        </p:attrNameLst>
                                      </p:cBhvr>
                                      <p:to>
                                        <p:strVal val="0.5"/>
                                      </p:to>
                                    </p:set>
                                    <p:animEffect filter="image" prLst="opacity: 0.5">
                                      <p:cBhvr rctx="IE">
                                        <p:cTn id="27" dur="indefinite"/>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10 CuadroTexto"/>
          <p:cNvSpPr txBox="1"/>
          <p:nvPr/>
        </p:nvSpPr>
        <p:spPr>
          <a:xfrm>
            <a:off x="990600" y="152400"/>
            <a:ext cx="7772400" cy="400110"/>
          </a:xfrm>
          <a:prstGeom prst="rect">
            <a:avLst/>
          </a:prstGeom>
          <a:noFill/>
        </p:spPr>
        <p:txBody>
          <a:bodyPr wrap="square" rtlCol="0">
            <a:spAutoFit/>
          </a:bodyPr>
          <a:lstStyle/>
          <a:p>
            <a:pPr algn="ctr"/>
            <a:r>
              <a:rPr lang="es-ES" sz="2000" b="1" dirty="0">
                <a:solidFill>
                  <a:srgbClr val="FF0000"/>
                </a:solidFill>
              </a:rPr>
              <a:t>CONCLUSIONES Y </a:t>
            </a:r>
            <a:r>
              <a:rPr lang="es-ES" sz="2000" b="1" dirty="0" smtClean="0">
                <a:solidFill>
                  <a:srgbClr val="FF0000"/>
                </a:solidFill>
              </a:rPr>
              <a:t>RECOMENDACIONES</a:t>
            </a:r>
            <a:endParaRPr lang="es-EC" sz="2000" b="1" dirty="0">
              <a:solidFill>
                <a:srgbClr val="FF0000"/>
              </a:solidFill>
            </a:endParaRPr>
          </a:p>
        </p:txBody>
      </p:sp>
      <p:sp>
        <p:nvSpPr>
          <p:cNvPr id="9" name="8 CuadroTexto"/>
          <p:cNvSpPr txBox="1"/>
          <p:nvPr/>
        </p:nvSpPr>
        <p:spPr>
          <a:xfrm>
            <a:off x="1504407" y="762000"/>
            <a:ext cx="6648993" cy="369332"/>
          </a:xfrm>
          <a:prstGeom prst="rect">
            <a:avLst/>
          </a:prstGeom>
          <a:noFill/>
        </p:spPr>
        <p:txBody>
          <a:bodyPr wrap="square" rtlCol="0">
            <a:spAutoFit/>
          </a:bodyPr>
          <a:lstStyle/>
          <a:p>
            <a:pPr algn="ctr"/>
            <a:r>
              <a:rPr lang="es-ES" dirty="0" smtClean="0">
                <a:ln>
                  <a:solidFill>
                    <a:srgbClr val="0070C0"/>
                  </a:solidFill>
                </a:ln>
              </a:rPr>
              <a:t>RECOMENDACIONES</a:t>
            </a:r>
            <a:endParaRPr lang="es-EC" dirty="0">
              <a:ln>
                <a:solidFill>
                  <a:srgbClr val="0070C0"/>
                </a:solidFill>
              </a:ln>
            </a:endParaRPr>
          </a:p>
        </p:txBody>
      </p:sp>
      <p:sp>
        <p:nvSpPr>
          <p:cNvPr id="6" name="5 Rectángulo"/>
          <p:cNvSpPr/>
          <p:nvPr/>
        </p:nvSpPr>
        <p:spPr>
          <a:xfrm>
            <a:off x="228600" y="1447800"/>
            <a:ext cx="8686800" cy="4524315"/>
          </a:xfrm>
          <a:prstGeom prst="rect">
            <a:avLst/>
          </a:prstGeom>
        </p:spPr>
        <p:txBody>
          <a:bodyPr wrap="square">
            <a:spAutoFit/>
          </a:bodyPr>
          <a:lstStyle/>
          <a:p>
            <a:pPr marL="285750" indent="-285750" algn="just">
              <a:buFont typeface="Arial" pitchFamily="34" charset="0"/>
              <a:buChar char="•"/>
            </a:pPr>
            <a:r>
              <a:rPr lang="es-ES" dirty="0"/>
              <a:t>Se recomienda el mejoramiento continuo del S.I.G.A.S.S.O., para ello el presente documento fue desarrollado como manual para su diseño, implementación y validación continua.</a:t>
            </a:r>
            <a:endParaRPr lang="es-EC" dirty="0"/>
          </a:p>
          <a:p>
            <a:pPr marL="285750" indent="-285750" algn="just">
              <a:buFont typeface="Arial" pitchFamily="34" charset="0"/>
              <a:buChar char="•"/>
            </a:pPr>
            <a:r>
              <a:rPr lang="es-ES_tradnl" dirty="0"/>
              <a:t>Los procedimientos y registros que se establecieron son básicos y necesarios para la prevención de los riesgos laborales dentro de la E.S.E.E. sin embargo es necesario que se elaboren mas procedimientos y registros según las nuevas necesidades que surjan.</a:t>
            </a:r>
            <a:endParaRPr lang="es-EC" dirty="0"/>
          </a:p>
          <a:p>
            <a:pPr marL="285750" indent="-285750" algn="just">
              <a:buFont typeface="Arial" pitchFamily="34" charset="0"/>
              <a:buChar char="•"/>
            </a:pPr>
            <a:r>
              <a:rPr lang="es-ES" dirty="0"/>
              <a:t>Todo sistema de gestión se basa en la premisa de la mejora continua, por tal razón es obligación de la Dirección ejecutar continuamente el ciclo </a:t>
            </a:r>
            <a:r>
              <a:rPr lang="es-ES" dirty="0" err="1"/>
              <a:t>P.D.C.A</a:t>
            </a:r>
            <a:r>
              <a:rPr lang="es-ES" dirty="0"/>
              <a:t>. o de Deming, el que como resultado de su realización nos da una continua mejora, revisando y realizando nuevos procedimientos y programas para las actividades cotidianas que tienen lugar en la E.S.E.E</a:t>
            </a:r>
            <a:r>
              <a:rPr lang="es-ES" dirty="0" smtClean="0"/>
              <a:t>.</a:t>
            </a:r>
          </a:p>
          <a:p>
            <a:pPr marL="285750" indent="-285750" algn="just">
              <a:buFont typeface="Arial" pitchFamily="34" charset="0"/>
              <a:buChar char="•"/>
            </a:pPr>
            <a:r>
              <a:rPr lang="es-ES" dirty="0"/>
              <a:t>La capacitación continua es una herramienta esencial dentro del Sistema Integrado, se recomienda a la organización organizar los planes de capacitación dirigidos para el personal y concientizarlos que todos los procedimientos mas que una imposición arbitraria son una herramienta de mejora para todos</a:t>
            </a:r>
            <a:r>
              <a:rPr lang="es-ES" dirty="0" smtClean="0"/>
              <a:t>.</a:t>
            </a:r>
            <a:endParaRPr lang="es-EC" dirty="0"/>
          </a:p>
        </p:txBody>
      </p:sp>
    </p:spTree>
    <p:extLst>
      <p:ext uri="{BB962C8B-B14F-4D97-AF65-F5344CB8AC3E}">
        <p14:creationId xmlns:p14="http://schemas.microsoft.com/office/powerpoint/2010/main" val="1105446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rctx="PPT">
                                        <p:cTn id="16" dur="indefinite"/>
                                        <p:tgtEl>
                                          <p:spTgt spid="6">
                                            <p:txEl>
                                              <p:pRg st="0" end="0"/>
                                            </p:txEl>
                                          </p:spTgt>
                                        </p:tgtEl>
                                        <p:attrNameLst>
                                          <p:attrName>style.opacity</p:attrName>
                                        </p:attrNameLst>
                                      </p:cBhvr>
                                      <p:to>
                                        <p:strVal val="0.5"/>
                                      </p:to>
                                    </p:set>
                                    <p:animEffect filter="image" prLst="opacity: 0.5">
                                      <p:cBhvr rctx="IE">
                                        <p:cTn id="17" dur="indefinite"/>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6">
                                            <p:txEl>
                                              <p:pRg st="1" end="1"/>
                                            </p:txEl>
                                          </p:spTgt>
                                        </p:tgtEl>
                                        <p:attrNameLst>
                                          <p:attrName>style.opacity</p:attrName>
                                        </p:attrNameLst>
                                      </p:cBhvr>
                                      <p:to>
                                        <p:strVal val="0.5"/>
                                      </p:to>
                                    </p:set>
                                    <p:animEffect filter="image" prLst="opacity: 0.5">
                                      <p:cBhvr rctx="IE">
                                        <p:cTn id="27" dur="indefinite"/>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mph" presetSubtype="0" nodeType="clickEffect">
                                  <p:stCondLst>
                                    <p:cond delay="0"/>
                                  </p:stCondLst>
                                  <p:childTnLst>
                                    <p:set>
                                      <p:cBhvr rctx="PPT">
                                        <p:cTn id="36" dur="indefinite"/>
                                        <p:tgtEl>
                                          <p:spTgt spid="6">
                                            <p:txEl>
                                              <p:pRg st="2" end="2"/>
                                            </p:txEl>
                                          </p:spTgt>
                                        </p:tgtEl>
                                        <p:attrNameLst>
                                          <p:attrName>style.opacity</p:attrName>
                                        </p:attrNameLst>
                                      </p:cBhvr>
                                      <p:to>
                                        <p:strVal val="0.5"/>
                                      </p:to>
                                    </p:set>
                                    <p:animEffect filter="image" prLst="opacity: 0.5">
                                      <p:cBhvr rctx="IE">
                                        <p:cTn id="37" dur="indefinite"/>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mph" presetSubtype="0" nodeType="clickEffect">
                                  <p:stCondLst>
                                    <p:cond delay="0"/>
                                  </p:stCondLst>
                                  <p:childTnLst>
                                    <p:set>
                                      <p:cBhvr rctx="PPT">
                                        <p:cTn id="46" dur="indefinite"/>
                                        <p:tgtEl>
                                          <p:spTgt spid="6">
                                            <p:txEl>
                                              <p:pRg st="3" end="3"/>
                                            </p:txEl>
                                          </p:spTgt>
                                        </p:tgtEl>
                                        <p:attrNameLst>
                                          <p:attrName>style.opacity</p:attrName>
                                        </p:attrNameLst>
                                      </p:cBhvr>
                                      <p:to>
                                        <p:strVal val="0.5"/>
                                      </p:to>
                                    </p:set>
                                    <p:animEffect filter="image" prLst="opacity: 0.5">
                                      <p:cBhvr rctx="IE">
                                        <p:cTn id="47" dur="indefinite"/>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10 CuadroTexto"/>
          <p:cNvSpPr txBox="1"/>
          <p:nvPr/>
        </p:nvSpPr>
        <p:spPr>
          <a:xfrm>
            <a:off x="990600" y="152400"/>
            <a:ext cx="7772400" cy="400110"/>
          </a:xfrm>
          <a:prstGeom prst="rect">
            <a:avLst/>
          </a:prstGeom>
          <a:noFill/>
        </p:spPr>
        <p:txBody>
          <a:bodyPr wrap="square" rtlCol="0">
            <a:spAutoFit/>
          </a:bodyPr>
          <a:lstStyle/>
          <a:p>
            <a:pPr algn="ctr"/>
            <a:r>
              <a:rPr lang="es-ES" sz="2000" b="1" dirty="0">
                <a:solidFill>
                  <a:srgbClr val="FF0000"/>
                </a:solidFill>
              </a:rPr>
              <a:t>CONCLUSIONES Y </a:t>
            </a:r>
            <a:r>
              <a:rPr lang="es-ES" sz="2000" b="1" dirty="0" smtClean="0">
                <a:solidFill>
                  <a:srgbClr val="FF0000"/>
                </a:solidFill>
              </a:rPr>
              <a:t>RECOMENDACIONES</a:t>
            </a:r>
            <a:endParaRPr lang="es-EC" sz="2000" b="1" dirty="0">
              <a:solidFill>
                <a:srgbClr val="FF0000"/>
              </a:solidFill>
            </a:endParaRPr>
          </a:p>
        </p:txBody>
      </p:sp>
      <p:sp>
        <p:nvSpPr>
          <p:cNvPr id="9" name="8 CuadroTexto"/>
          <p:cNvSpPr txBox="1"/>
          <p:nvPr/>
        </p:nvSpPr>
        <p:spPr>
          <a:xfrm>
            <a:off x="1504407" y="762000"/>
            <a:ext cx="6648993" cy="369332"/>
          </a:xfrm>
          <a:prstGeom prst="rect">
            <a:avLst/>
          </a:prstGeom>
          <a:noFill/>
        </p:spPr>
        <p:txBody>
          <a:bodyPr wrap="square" rtlCol="0">
            <a:spAutoFit/>
          </a:bodyPr>
          <a:lstStyle/>
          <a:p>
            <a:pPr algn="ctr"/>
            <a:r>
              <a:rPr lang="es-ES" dirty="0" smtClean="0">
                <a:ln>
                  <a:solidFill>
                    <a:srgbClr val="0070C0"/>
                  </a:solidFill>
                </a:ln>
              </a:rPr>
              <a:t>RECOMENDACIONES</a:t>
            </a:r>
            <a:endParaRPr lang="es-EC" dirty="0">
              <a:ln>
                <a:solidFill>
                  <a:srgbClr val="0070C0"/>
                </a:solidFill>
              </a:ln>
            </a:endParaRPr>
          </a:p>
        </p:txBody>
      </p:sp>
      <p:sp>
        <p:nvSpPr>
          <p:cNvPr id="6" name="5 Rectángulo"/>
          <p:cNvSpPr/>
          <p:nvPr/>
        </p:nvSpPr>
        <p:spPr>
          <a:xfrm>
            <a:off x="228600" y="1447800"/>
            <a:ext cx="8686800" cy="3970318"/>
          </a:xfrm>
          <a:prstGeom prst="rect">
            <a:avLst/>
          </a:prstGeom>
        </p:spPr>
        <p:txBody>
          <a:bodyPr wrap="square">
            <a:spAutoFit/>
          </a:bodyPr>
          <a:lstStyle/>
          <a:p>
            <a:pPr marL="285750" indent="-285750" algn="just">
              <a:buFont typeface="Arial" pitchFamily="34" charset="0"/>
              <a:buChar char="•"/>
            </a:pPr>
            <a:r>
              <a:rPr lang="es-ES" dirty="0"/>
              <a:t>La certificación de alguna institución acreditada es solo una cuestión secundaria, lo importante es que los procesos que se realicen dentro de la E.S.E.E. cumplan con lo planificado y siempre dentro de la normativa ambiental y de seguridad y salud ocupacional y conforme al compromiso adquirido mediante las políticas institucionales. Si embargo se recomienda siempre mantenerse actualizado en la normativa vigente.</a:t>
            </a:r>
            <a:endParaRPr lang="es-EC" dirty="0"/>
          </a:p>
          <a:p>
            <a:pPr marL="285750" indent="-285750" algn="just">
              <a:buFont typeface="Arial" pitchFamily="34" charset="0"/>
              <a:buChar char="•"/>
            </a:pPr>
            <a:r>
              <a:rPr lang="es-ES" dirty="0"/>
              <a:t>La “matriz general de identificación, evaluación y control de peligros y riesgos de seguridad y salud ocupacional y ambientales” debe ser actualizada mínimo cada mes y máximo cada 3 meses, con el fin de mantener los riesgos monitoreados e identificados.</a:t>
            </a:r>
            <a:endParaRPr lang="es-EC" dirty="0"/>
          </a:p>
          <a:p>
            <a:pPr marL="285750" indent="-285750" algn="just">
              <a:buFont typeface="Arial" pitchFamily="34" charset="0"/>
              <a:buChar char="•"/>
            </a:pPr>
            <a:r>
              <a:rPr lang="es-ES" dirty="0"/>
              <a:t>Es necesario que los registro de accidentes ambientales y de seguridad que se han creado, se pongan en práctica, no solo por cumplir con los procedimientos, sino que también nos van a llevar el control estadístico de todo lo que acontece en la E.S.E.E</a:t>
            </a:r>
            <a:r>
              <a:rPr lang="es-ES" dirty="0" smtClean="0"/>
              <a:t>.</a:t>
            </a:r>
            <a:endParaRPr lang="es-EC" dirty="0"/>
          </a:p>
        </p:txBody>
      </p:sp>
    </p:spTree>
    <p:extLst>
      <p:ext uri="{BB962C8B-B14F-4D97-AF65-F5344CB8AC3E}">
        <p14:creationId xmlns:p14="http://schemas.microsoft.com/office/powerpoint/2010/main" val="13925732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rctx="PPT">
                                        <p:cTn id="16" dur="indefinite"/>
                                        <p:tgtEl>
                                          <p:spTgt spid="6">
                                            <p:txEl>
                                              <p:pRg st="0" end="0"/>
                                            </p:txEl>
                                          </p:spTgt>
                                        </p:tgtEl>
                                        <p:attrNameLst>
                                          <p:attrName>style.opacity</p:attrName>
                                        </p:attrNameLst>
                                      </p:cBhvr>
                                      <p:to>
                                        <p:strVal val="0.5"/>
                                      </p:to>
                                    </p:set>
                                    <p:animEffect filter="image" prLst="opacity: 0.5">
                                      <p:cBhvr rctx="IE">
                                        <p:cTn id="17" dur="indefinite"/>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6">
                                            <p:txEl>
                                              <p:pRg st="1" end="1"/>
                                            </p:txEl>
                                          </p:spTgt>
                                        </p:tgtEl>
                                        <p:attrNameLst>
                                          <p:attrName>style.opacity</p:attrName>
                                        </p:attrNameLst>
                                      </p:cBhvr>
                                      <p:to>
                                        <p:strVal val="0.5"/>
                                      </p:to>
                                    </p:set>
                                    <p:animEffect filter="image" prLst="opacity: 0.5">
                                      <p:cBhvr rctx="IE">
                                        <p:cTn id="27" dur="indefinite"/>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mph" presetSubtype="0" nodeType="clickEffect">
                                  <p:stCondLst>
                                    <p:cond delay="0"/>
                                  </p:stCondLst>
                                  <p:childTnLst>
                                    <p:set>
                                      <p:cBhvr rctx="PPT">
                                        <p:cTn id="36" dur="indefinite"/>
                                        <p:tgtEl>
                                          <p:spTgt spid="6">
                                            <p:txEl>
                                              <p:pRg st="2" end="2"/>
                                            </p:txEl>
                                          </p:spTgt>
                                        </p:tgtEl>
                                        <p:attrNameLst>
                                          <p:attrName>style.opacity</p:attrName>
                                        </p:attrNameLst>
                                      </p:cBhvr>
                                      <p:to>
                                        <p:strVal val="0.5"/>
                                      </p:to>
                                    </p:set>
                                    <p:animEffect filter="image" prLst="opacity: 0.5">
                                      <p:cBhvr rctx="IE">
                                        <p:cTn id="37" dur="indefinite"/>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10 CuadroTexto"/>
          <p:cNvSpPr txBox="1"/>
          <p:nvPr/>
        </p:nvSpPr>
        <p:spPr>
          <a:xfrm>
            <a:off x="990600" y="152400"/>
            <a:ext cx="7772400" cy="400110"/>
          </a:xfrm>
          <a:prstGeom prst="rect">
            <a:avLst/>
          </a:prstGeom>
          <a:noFill/>
        </p:spPr>
        <p:txBody>
          <a:bodyPr wrap="square" rtlCol="0">
            <a:spAutoFit/>
          </a:bodyPr>
          <a:lstStyle/>
          <a:p>
            <a:pPr algn="ctr"/>
            <a:r>
              <a:rPr lang="es-ES" sz="2000" b="1" dirty="0">
                <a:solidFill>
                  <a:srgbClr val="FF0000"/>
                </a:solidFill>
              </a:rPr>
              <a:t>CONCLUSIONES Y </a:t>
            </a:r>
            <a:r>
              <a:rPr lang="es-ES" sz="2000" b="1" dirty="0" smtClean="0">
                <a:solidFill>
                  <a:srgbClr val="FF0000"/>
                </a:solidFill>
              </a:rPr>
              <a:t>RECOMENDACIONES</a:t>
            </a:r>
            <a:endParaRPr lang="es-EC" sz="2000" b="1" dirty="0">
              <a:solidFill>
                <a:srgbClr val="FF0000"/>
              </a:solidFill>
            </a:endParaRPr>
          </a:p>
        </p:txBody>
      </p:sp>
      <p:sp>
        <p:nvSpPr>
          <p:cNvPr id="9" name="8 CuadroTexto"/>
          <p:cNvSpPr txBox="1"/>
          <p:nvPr/>
        </p:nvSpPr>
        <p:spPr>
          <a:xfrm>
            <a:off x="1504407" y="762000"/>
            <a:ext cx="6648993" cy="369332"/>
          </a:xfrm>
          <a:prstGeom prst="rect">
            <a:avLst/>
          </a:prstGeom>
          <a:noFill/>
        </p:spPr>
        <p:txBody>
          <a:bodyPr wrap="square" rtlCol="0">
            <a:spAutoFit/>
          </a:bodyPr>
          <a:lstStyle/>
          <a:p>
            <a:pPr algn="ctr"/>
            <a:r>
              <a:rPr lang="es-ES" dirty="0" smtClean="0">
                <a:ln>
                  <a:solidFill>
                    <a:srgbClr val="0070C0"/>
                  </a:solidFill>
                </a:ln>
              </a:rPr>
              <a:t>RECOMENDACIONES</a:t>
            </a:r>
            <a:endParaRPr lang="es-EC" dirty="0">
              <a:ln>
                <a:solidFill>
                  <a:srgbClr val="0070C0"/>
                </a:solidFill>
              </a:ln>
            </a:endParaRPr>
          </a:p>
        </p:txBody>
      </p:sp>
      <p:sp>
        <p:nvSpPr>
          <p:cNvPr id="6" name="5 Rectángulo"/>
          <p:cNvSpPr/>
          <p:nvPr/>
        </p:nvSpPr>
        <p:spPr>
          <a:xfrm>
            <a:off x="228600" y="1447800"/>
            <a:ext cx="8686800" cy="2862322"/>
          </a:xfrm>
          <a:prstGeom prst="rect">
            <a:avLst/>
          </a:prstGeom>
        </p:spPr>
        <p:txBody>
          <a:bodyPr wrap="square">
            <a:spAutoFit/>
          </a:bodyPr>
          <a:lstStyle/>
          <a:p>
            <a:r>
              <a:rPr lang="es-ES" b="1" dirty="0"/>
              <a:t>RECOMENDACIONES AULA TALLER DE MECÁNICA</a:t>
            </a:r>
            <a:endParaRPr lang="es-EC" dirty="0"/>
          </a:p>
          <a:p>
            <a:pPr marL="285750" indent="-285750" algn="just">
              <a:buFont typeface="Arial" pitchFamily="34" charset="0"/>
              <a:buChar char="•"/>
            </a:pPr>
            <a:r>
              <a:rPr lang="es-ES" dirty="0"/>
              <a:t>Se recomienda realizar un análisis anual de las maquetas y máquinas para conocer el estado en el que se encuentran, de tal forma se deben descartar las maquetas y maquinaria que ya son obsoletas.</a:t>
            </a:r>
            <a:endParaRPr lang="es-EC" dirty="0"/>
          </a:p>
          <a:p>
            <a:pPr marL="285750" indent="-285750" algn="just">
              <a:buFont typeface="Arial" pitchFamily="34" charset="0"/>
              <a:buChar char="•"/>
            </a:pPr>
            <a:r>
              <a:rPr lang="es-ES" dirty="0"/>
              <a:t>Se recomienda realizar maquetas que vayan acorde con el espacio físico del que se dispone.</a:t>
            </a:r>
            <a:endParaRPr lang="es-EC" dirty="0"/>
          </a:p>
          <a:p>
            <a:pPr marL="285750" indent="-285750" algn="just">
              <a:buFont typeface="Arial" pitchFamily="34" charset="0"/>
              <a:buChar char="•"/>
            </a:pPr>
            <a:r>
              <a:rPr lang="es-ES" dirty="0"/>
              <a:t>Se debe realizar las instalaciones para toma de agua potable dentro del aula taller de mecánica.</a:t>
            </a:r>
            <a:endParaRPr lang="es-EC" dirty="0"/>
          </a:p>
          <a:p>
            <a:pPr marL="285750" indent="-285750" algn="just">
              <a:buFont typeface="Arial" pitchFamily="34" charset="0"/>
              <a:buChar char="•"/>
            </a:pPr>
            <a:r>
              <a:rPr lang="es-ES" dirty="0"/>
              <a:t>Se recomienda aplicar la distribución de áreas que se encuentra en el Anexo “I”, (Aula Taller de Mecánica).</a:t>
            </a:r>
            <a:endParaRPr lang="es-EC" dirty="0"/>
          </a:p>
        </p:txBody>
      </p:sp>
      <p:sp>
        <p:nvSpPr>
          <p:cNvPr id="2" name="1 Rectángulo"/>
          <p:cNvSpPr/>
          <p:nvPr/>
        </p:nvSpPr>
        <p:spPr>
          <a:xfrm>
            <a:off x="228600" y="4771166"/>
            <a:ext cx="8458200" cy="923330"/>
          </a:xfrm>
          <a:prstGeom prst="rect">
            <a:avLst/>
          </a:prstGeom>
        </p:spPr>
        <p:txBody>
          <a:bodyPr wrap="square">
            <a:spAutoFit/>
          </a:bodyPr>
          <a:lstStyle/>
          <a:p>
            <a:pPr marL="285750" indent="-285750">
              <a:buFont typeface="Arial" pitchFamily="34" charset="0"/>
              <a:buChar char="•"/>
            </a:pPr>
            <a:r>
              <a:rPr lang="es-ES" dirty="0"/>
              <a:t>Finalmente, es importarte recalcar que la colaboración de todo el personal es el única herramienta que hará que el Sistema Integrado de Gestión Ambiental y de Seguridad y Salud Ocupacional sea efectivo y eficiente.</a:t>
            </a:r>
            <a:endParaRPr lang="es-EC" dirty="0"/>
          </a:p>
        </p:txBody>
      </p:sp>
    </p:spTree>
    <p:extLst>
      <p:ext uri="{BB962C8B-B14F-4D97-AF65-F5344CB8AC3E}">
        <p14:creationId xmlns:p14="http://schemas.microsoft.com/office/powerpoint/2010/main" val="14685553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1"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anim calcmode="lin" valueType="num">
                                      <p:cBhvr>
                                        <p:cTn id="1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1"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1000"/>
                                        <p:tgtEl>
                                          <p:spTgt spid="6">
                                            <p:txEl>
                                              <p:pRg st="2" end="2"/>
                                            </p:txEl>
                                          </p:spTgt>
                                        </p:tgtEl>
                                      </p:cBhvr>
                                    </p:animEffect>
                                    <p:anim calcmode="lin" valueType="num">
                                      <p:cBhvr>
                                        <p:cTn id="2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1"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1000"/>
                                        <p:tgtEl>
                                          <p:spTgt spid="6">
                                            <p:txEl>
                                              <p:pRg st="3" end="3"/>
                                            </p:txEl>
                                          </p:spTgt>
                                        </p:tgtEl>
                                      </p:cBhvr>
                                    </p:animEffect>
                                    <p:anim calcmode="lin" valueType="num">
                                      <p:cBhvr>
                                        <p:cTn id="2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1"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1000"/>
                                        <p:tgtEl>
                                          <p:spTgt spid="6">
                                            <p:txEl>
                                              <p:pRg st="4" end="4"/>
                                            </p:txEl>
                                          </p:spTgt>
                                        </p:tgtEl>
                                      </p:cBhvr>
                                    </p:animEffect>
                                    <p:anim calcmode="lin" valueType="num">
                                      <p:cBhvr>
                                        <p:cTn id="3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mph" presetSubtype="0" nodeType="clickEffect">
                                  <p:stCondLst>
                                    <p:cond delay="0"/>
                                  </p:stCondLst>
                                  <p:childTnLst>
                                    <p:set>
                                      <p:cBhvr rctx="PPT">
                                        <p:cTn id="45" dur="indefinite"/>
                                        <p:tgtEl>
                                          <p:spTgt spid="6">
                                            <p:txEl>
                                              <p:pRg st="1" end="1"/>
                                            </p:txEl>
                                          </p:spTgt>
                                        </p:tgtEl>
                                        <p:attrNameLst>
                                          <p:attrName>style.opacity</p:attrName>
                                        </p:attrNameLst>
                                      </p:cBhvr>
                                      <p:to>
                                        <p:strVal val="0.5"/>
                                      </p:to>
                                    </p:set>
                                    <p:animEffect filter="image" prLst="opacity: 0.5">
                                      <p:cBhvr rctx="IE">
                                        <p:cTn id="46" dur="indefinite"/>
                                        <p:tgtEl>
                                          <p:spTgt spid="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mph" presetSubtype="0" nodeType="clickEffect">
                                  <p:stCondLst>
                                    <p:cond delay="0"/>
                                  </p:stCondLst>
                                  <p:childTnLst>
                                    <p:set>
                                      <p:cBhvr rctx="PPT">
                                        <p:cTn id="50" dur="indefinite"/>
                                        <p:tgtEl>
                                          <p:spTgt spid="6">
                                            <p:txEl>
                                              <p:pRg st="2" end="2"/>
                                            </p:txEl>
                                          </p:spTgt>
                                        </p:tgtEl>
                                        <p:attrNameLst>
                                          <p:attrName>style.opacity</p:attrName>
                                        </p:attrNameLst>
                                      </p:cBhvr>
                                      <p:to>
                                        <p:strVal val="0.5"/>
                                      </p:to>
                                    </p:set>
                                    <p:animEffect filter="image" prLst="opacity: 0.5">
                                      <p:cBhvr rctx="IE">
                                        <p:cTn id="51" dur="indefinite"/>
                                        <p:tgtEl>
                                          <p:spTgt spid="6">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mph" presetSubtype="0" nodeType="clickEffect">
                                  <p:stCondLst>
                                    <p:cond delay="0"/>
                                  </p:stCondLst>
                                  <p:childTnLst>
                                    <p:set>
                                      <p:cBhvr rctx="PPT">
                                        <p:cTn id="55" dur="indefinite"/>
                                        <p:tgtEl>
                                          <p:spTgt spid="6">
                                            <p:txEl>
                                              <p:pRg st="3" end="3"/>
                                            </p:txEl>
                                          </p:spTgt>
                                        </p:tgtEl>
                                        <p:attrNameLst>
                                          <p:attrName>style.opacity</p:attrName>
                                        </p:attrNameLst>
                                      </p:cBhvr>
                                      <p:to>
                                        <p:strVal val="0.5"/>
                                      </p:to>
                                    </p:set>
                                    <p:animEffect filter="image" prLst="opacity: 0.5">
                                      <p:cBhvr rctx="IE">
                                        <p:cTn id="56" dur="indefinite"/>
                                        <p:tgtEl>
                                          <p:spTgt spid="6">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mph" presetSubtype="0" nodeType="clickEffect">
                                  <p:stCondLst>
                                    <p:cond delay="0"/>
                                  </p:stCondLst>
                                  <p:childTnLst>
                                    <p:set>
                                      <p:cBhvr rctx="PPT">
                                        <p:cTn id="60" dur="indefinite"/>
                                        <p:tgtEl>
                                          <p:spTgt spid="6">
                                            <p:txEl>
                                              <p:pRg st="4" end="4"/>
                                            </p:txEl>
                                          </p:spTgt>
                                        </p:tgtEl>
                                        <p:attrNameLst>
                                          <p:attrName>style.opacity</p:attrName>
                                        </p:attrNameLst>
                                      </p:cBhvr>
                                      <p:to>
                                        <p:strVal val="0.5"/>
                                      </p:to>
                                    </p:set>
                                    <p:animEffect filter="image" prLst="opacity: 0.5">
                                      <p:cBhvr rctx="IE">
                                        <p:cTn id="61" dur="indefinite"/>
                                        <p:tgtEl>
                                          <p:spTgt spid="6">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fade">
                                      <p:cBhvr>
                                        <p:cTn id="66" dur="1000"/>
                                        <p:tgtEl>
                                          <p:spTgt spid="2"/>
                                        </p:tgtEl>
                                      </p:cBhvr>
                                    </p:animEffect>
                                    <p:anim calcmode="lin" valueType="num">
                                      <p:cBhvr>
                                        <p:cTn id="67" dur="1000" fill="hold"/>
                                        <p:tgtEl>
                                          <p:spTgt spid="2"/>
                                        </p:tgtEl>
                                        <p:attrNameLst>
                                          <p:attrName>ppt_x</p:attrName>
                                        </p:attrNameLst>
                                      </p:cBhvr>
                                      <p:tavLst>
                                        <p:tav tm="0">
                                          <p:val>
                                            <p:strVal val="#ppt_x"/>
                                          </p:val>
                                        </p:tav>
                                        <p:tav tm="100000">
                                          <p:val>
                                            <p:strVal val="#ppt_x"/>
                                          </p:val>
                                        </p:tav>
                                      </p:tavLst>
                                    </p:anim>
                                    <p:anim calcmode="lin" valueType="num">
                                      <p:cBhvr>
                                        <p:cTn id="6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9" presetClass="emph" presetSubtype="0" grpId="1" nodeType="clickEffect">
                                  <p:stCondLst>
                                    <p:cond delay="0"/>
                                  </p:stCondLst>
                                  <p:childTnLst>
                                    <p:set>
                                      <p:cBhvr rctx="PPT">
                                        <p:cTn id="72" dur="indefinite"/>
                                        <p:tgtEl>
                                          <p:spTgt spid="2"/>
                                        </p:tgtEl>
                                        <p:attrNameLst>
                                          <p:attrName>style.opacity</p:attrName>
                                        </p:attrNameLst>
                                      </p:cBhvr>
                                      <p:to>
                                        <p:strVal val="0.5"/>
                                      </p:to>
                                    </p:set>
                                    <p:animEffect filter="image" prLst="opacity: 0.5">
                                      <p:cBhvr rctx="IE">
                                        <p:cTn id="73"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6" grpId="1" build="allAtOnce"/>
      <p:bldP spid="2" grpId="0"/>
      <p:bldP spid="2"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10 CuadroTexto"/>
          <p:cNvSpPr txBox="1"/>
          <p:nvPr/>
        </p:nvSpPr>
        <p:spPr>
          <a:xfrm>
            <a:off x="990600" y="152400"/>
            <a:ext cx="7772400" cy="400110"/>
          </a:xfrm>
          <a:prstGeom prst="rect">
            <a:avLst/>
          </a:prstGeom>
          <a:noFill/>
        </p:spPr>
        <p:txBody>
          <a:bodyPr wrap="square" rtlCol="0">
            <a:spAutoFit/>
          </a:bodyPr>
          <a:lstStyle/>
          <a:p>
            <a:pPr algn="ctr"/>
            <a:r>
              <a:rPr lang="es-ES" sz="2000" b="1" dirty="0" smtClean="0">
                <a:solidFill>
                  <a:srgbClr val="FF0000"/>
                </a:solidFill>
              </a:rPr>
              <a:t>BIBLIOGRAFÍA</a:t>
            </a:r>
            <a:endParaRPr lang="es-EC" sz="2000" b="1" dirty="0">
              <a:solidFill>
                <a:srgbClr val="FF0000"/>
              </a:solidFill>
            </a:endParaRPr>
          </a:p>
        </p:txBody>
      </p:sp>
      <p:sp>
        <p:nvSpPr>
          <p:cNvPr id="2" name="1 Rectángulo"/>
          <p:cNvSpPr/>
          <p:nvPr/>
        </p:nvSpPr>
        <p:spPr>
          <a:xfrm>
            <a:off x="326571" y="1066800"/>
            <a:ext cx="8534400" cy="4524315"/>
          </a:xfrm>
          <a:prstGeom prst="rect">
            <a:avLst/>
          </a:prstGeom>
        </p:spPr>
        <p:txBody>
          <a:bodyPr wrap="square">
            <a:spAutoFit/>
          </a:bodyPr>
          <a:lstStyle/>
          <a:p>
            <a:pPr marL="285750" lvl="0" indent="-285750">
              <a:lnSpc>
                <a:spcPct val="150000"/>
              </a:lnSpc>
              <a:buFont typeface="Arial" pitchFamily="34" charset="0"/>
              <a:buChar char="•"/>
            </a:pPr>
            <a:r>
              <a:rPr lang="es-EC" sz="1600" dirty="0"/>
              <a:t>CASAL, J. et al. Análisis del riesgo en instalaciones industriales. Traducido del catalán por Irene Pérez. Primera ed. Colombia. </a:t>
            </a:r>
            <a:r>
              <a:rPr lang="es-EC" sz="1600" dirty="0" err="1"/>
              <a:t>Alfaomega</a:t>
            </a:r>
            <a:r>
              <a:rPr lang="es-EC" sz="1600" dirty="0"/>
              <a:t>. 2001. 361 p.</a:t>
            </a:r>
          </a:p>
          <a:p>
            <a:pPr marL="285750" lvl="0" indent="-285750">
              <a:lnSpc>
                <a:spcPct val="150000"/>
              </a:lnSpc>
              <a:buFont typeface="Arial" pitchFamily="34" charset="0"/>
              <a:buChar char="•"/>
            </a:pPr>
            <a:r>
              <a:rPr lang="es-EC" sz="1600" dirty="0"/>
              <a:t>QUINTERO, O. y SÁNCHEZ, S. Sistemas de gestión de la prevención: normas OHSAS. Primera ed. Madrid. Ediciones Roble. 2009. 433 p.</a:t>
            </a:r>
          </a:p>
          <a:p>
            <a:pPr marL="285750" lvl="0" indent="-285750">
              <a:lnSpc>
                <a:spcPct val="150000"/>
              </a:lnSpc>
              <a:buFont typeface="Arial" pitchFamily="34" charset="0"/>
              <a:buChar char="•"/>
            </a:pPr>
            <a:r>
              <a:rPr lang="es-EC" sz="1600" dirty="0" err="1"/>
              <a:t>TOR</a:t>
            </a:r>
            <a:r>
              <a:rPr lang="es-EC" sz="1600" dirty="0"/>
              <a:t>, D. Sistema integrado de gestión ambiental - salud y seguridad ocupacional. www.monografías.com. Serie de Gestión, Medioambiente, Salud, Seguridad, Calidad, Integración s/n. 2002. 78 p.</a:t>
            </a:r>
          </a:p>
          <a:p>
            <a:pPr marL="285750" lvl="0" indent="-285750">
              <a:lnSpc>
                <a:spcPct val="150000"/>
              </a:lnSpc>
              <a:buFont typeface="Arial" pitchFamily="34" charset="0"/>
              <a:buChar char="•"/>
            </a:pPr>
            <a:r>
              <a:rPr lang="es-EC" sz="1600" dirty="0"/>
              <a:t>NIETO, O. Desarrollo de indicadores para programas de seguridad, salud y ambiente. www.monografías.com. 2003. 25 p.</a:t>
            </a:r>
          </a:p>
          <a:p>
            <a:pPr marL="285750" lvl="0" indent="-285750">
              <a:lnSpc>
                <a:spcPct val="150000"/>
              </a:lnSpc>
              <a:buFont typeface="Arial" pitchFamily="34" charset="0"/>
              <a:buChar char="•"/>
            </a:pPr>
            <a:r>
              <a:rPr lang="es-EC" sz="1600" dirty="0" err="1"/>
              <a:t>LAVELL</a:t>
            </a:r>
            <a:r>
              <a:rPr lang="es-EC" sz="1600" dirty="0"/>
              <a:t>, A. et al. La gestión local del riesgo: nociones y precisiones en torno al concepto y la práctica. Centro de Coordinación para la Prevención de los Desastres Naturales en América Central (</a:t>
            </a:r>
            <a:r>
              <a:rPr lang="es-EC" sz="1600" dirty="0" err="1"/>
              <a:t>CEPREDENAC</a:t>
            </a:r>
            <a:r>
              <a:rPr lang="es-EC" sz="1600" dirty="0"/>
              <a:t>), </a:t>
            </a:r>
            <a:r>
              <a:rPr lang="es-EC" sz="1600" dirty="0" err="1"/>
              <a:t>PNUD</a:t>
            </a:r>
            <a:r>
              <a:rPr lang="es-EC" sz="1600" dirty="0"/>
              <a:t>. 2003</a:t>
            </a:r>
            <a:r>
              <a:rPr lang="es-EC" sz="1600" dirty="0" smtClean="0"/>
              <a:t>.</a:t>
            </a:r>
            <a:endParaRPr lang="es-EC" sz="1600" dirty="0"/>
          </a:p>
        </p:txBody>
      </p:sp>
    </p:spTree>
    <p:extLst>
      <p:ext uri="{BB962C8B-B14F-4D97-AF65-F5344CB8AC3E}">
        <p14:creationId xmlns:p14="http://schemas.microsoft.com/office/powerpoint/2010/main" val="25331555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10 CuadroTexto"/>
          <p:cNvSpPr txBox="1"/>
          <p:nvPr/>
        </p:nvSpPr>
        <p:spPr>
          <a:xfrm>
            <a:off x="990600" y="152400"/>
            <a:ext cx="7772400" cy="400110"/>
          </a:xfrm>
          <a:prstGeom prst="rect">
            <a:avLst/>
          </a:prstGeom>
          <a:noFill/>
        </p:spPr>
        <p:txBody>
          <a:bodyPr wrap="square" rtlCol="0">
            <a:spAutoFit/>
          </a:bodyPr>
          <a:lstStyle/>
          <a:p>
            <a:pPr algn="ctr"/>
            <a:r>
              <a:rPr lang="es-ES" sz="2000" b="1" dirty="0" smtClean="0">
                <a:solidFill>
                  <a:srgbClr val="FF0000"/>
                </a:solidFill>
              </a:rPr>
              <a:t>BIBLIOGRAFÍA</a:t>
            </a:r>
            <a:endParaRPr lang="es-EC" sz="2000" b="1" dirty="0">
              <a:solidFill>
                <a:srgbClr val="FF0000"/>
              </a:solidFill>
            </a:endParaRPr>
          </a:p>
        </p:txBody>
      </p:sp>
      <p:sp>
        <p:nvSpPr>
          <p:cNvPr id="2" name="1 Rectángulo"/>
          <p:cNvSpPr/>
          <p:nvPr/>
        </p:nvSpPr>
        <p:spPr>
          <a:xfrm>
            <a:off x="304800" y="890656"/>
            <a:ext cx="8534400" cy="5217326"/>
          </a:xfrm>
          <a:prstGeom prst="rect">
            <a:avLst/>
          </a:prstGeom>
        </p:spPr>
        <p:txBody>
          <a:bodyPr wrap="square">
            <a:spAutoFit/>
          </a:bodyPr>
          <a:lstStyle/>
          <a:p>
            <a:pPr marL="285750" lvl="0" indent="-285750">
              <a:lnSpc>
                <a:spcPct val="150000"/>
              </a:lnSpc>
              <a:buFont typeface="Arial" pitchFamily="34" charset="0"/>
              <a:buChar char="•"/>
            </a:pPr>
            <a:r>
              <a:rPr lang="es-EC" sz="1600" dirty="0" smtClean="0"/>
              <a:t>SARRIA</a:t>
            </a:r>
            <a:r>
              <a:rPr lang="es-EC" sz="1600" dirty="0"/>
              <a:t>, C. Los procesos de validación como herramienta para el control de los riesgos laborales. Bip. España 36, 128-133. 2004.</a:t>
            </a:r>
          </a:p>
          <a:p>
            <a:pPr marL="285750" lvl="0" indent="-285750">
              <a:lnSpc>
                <a:spcPct val="150000"/>
              </a:lnSpc>
              <a:buFont typeface="Arial" pitchFamily="34" charset="0"/>
              <a:buChar char="•"/>
            </a:pPr>
            <a:r>
              <a:rPr lang="es-EC" sz="1600" dirty="0" err="1"/>
              <a:t>BUDYNAS</a:t>
            </a:r>
            <a:r>
              <a:rPr lang="es-EC" sz="1600" dirty="0"/>
              <a:t>, R. y </a:t>
            </a:r>
            <a:r>
              <a:rPr lang="es-EC" sz="1600" dirty="0" err="1"/>
              <a:t>NISBETT</a:t>
            </a:r>
            <a:r>
              <a:rPr lang="es-EC" sz="1600" dirty="0"/>
              <a:t>, K. Diseño en ingeniería mecánica de </a:t>
            </a:r>
            <a:r>
              <a:rPr lang="es-EC" sz="1600" dirty="0" err="1"/>
              <a:t>Shigley</a:t>
            </a:r>
            <a:r>
              <a:rPr lang="es-EC" sz="1600" dirty="0"/>
              <a:t>. 8va. ed. México. </a:t>
            </a:r>
            <a:r>
              <a:rPr lang="es-EC" sz="1600" dirty="0" err="1"/>
              <a:t>MacGraw</a:t>
            </a:r>
            <a:r>
              <a:rPr lang="es-EC" sz="1600" dirty="0"/>
              <a:t> Hill. 2009. pp. 396-435.</a:t>
            </a:r>
          </a:p>
          <a:p>
            <a:pPr marL="285750" lvl="0" indent="-285750">
              <a:lnSpc>
                <a:spcPct val="150000"/>
              </a:lnSpc>
              <a:buFont typeface="Arial" pitchFamily="34" charset="0"/>
              <a:buChar char="•"/>
            </a:pPr>
            <a:r>
              <a:rPr lang="es-EC" sz="1600" dirty="0"/>
              <a:t>ROMERO, G. Documentación e implantación</a:t>
            </a:r>
            <a:r>
              <a:rPr lang="es-MX" sz="1600" dirty="0"/>
              <a:t> de procedimientos administrativos y operativos en el CENTRO DE MANTENIMIENTO, ABASTECIMIENTO Y TRANSPORTE (</a:t>
            </a:r>
            <a:r>
              <a:rPr lang="es-MX" sz="1600" dirty="0" err="1"/>
              <a:t>CEMAT</a:t>
            </a:r>
            <a:r>
              <a:rPr lang="es-MX" sz="1600" dirty="0"/>
              <a:t>) para el sistema integrado de gestión del CUERPO DE INGENIEROS DEL EJÉRCITO, bajo normas ISO 9001:2000; ISO 14001: 1996; OHSAS 18001:1999</a:t>
            </a:r>
            <a:r>
              <a:rPr lang="es-EC" sz="1600" dirty="0"/>
              <a:t>. Tesis Ing. </a:t>
            </a:r>
            <a:r>
              <a:rPr lang="es-EC" sz="1600" dirty="0" err="1"/>
              <a:t>Mec</a:t>
            </a:r>
            <a:r>
              <a:rPr lang="es-EC" sz="1600" dirty="0"/>
              <a:t>. Sangolquí. Escuela Politécnica del Ejército. Carrera de Ingeniería Mecánica. 2006. 141 p.</a:t>
            </a:r>
          </a:p>
          <a:p>
            <a:pPr marL="285750" lvl="0" indent="-285750">
              <a:lnSpc>
                <a:spcPct val="150000"/>
              </a:lnSpc>
              <a:buFont typeface="Arial" pitchFamily="34" charset="0"/>
              <a:buChar char="•"/>
            </a:pPr>
            <a:r>
              <a:rPr lang="es-EC" sz="1600" dirty="0"/>
              <a:t>GUERRERO, E. Evaluación de riesgos ocupacionales en la FÁBRICA DE MUNICIONES SANTA BÁRBARA bajo normas aplicables a un sistema de seguridad y salud ocupacional OHSAS 18000. Tesis Ing. </a:t>
            </a:r>
            <a:r>
              <a:rPr lang="es-EC" sz="1600" dirty="0" err="1"/>
              <a:t>Mec</a:t>
            </a:r>
            <a:r>
              <a:rPr lang="es-EC" sz="1600" dirty="0"/>
              <a:t>. Sangolquí. Escuela Politécnica del Ejército. Carrera de Ingeniería Mecánica. 2006. 88p.</a:t>
            </a:r>
          </a:p>
        </p:txBody>
      </p:sp>
    </p:spTree>
    <p:extLst>
      <p:ext uri="{BB962C8B-B14F-4D97-AF65-F5344CB8AC3E}">
        <p14:creationId xmlns:p14="http://schemas.microsoft.com/office/powerpoint/2010/main" val="9505886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5 CuadroTexto"/>
          <p:cNvSpPr txBox="1"/>
          <p:nvPr/>
        </p:nvSpPr>
        <p:spPr>
          <a:xfrm>
            <a:off x="2057400" y="1524000"/>
            <a:ext cx="5715000" cy="3429000"/>
          </a:xfrm>
          <a:prstGeom prst="rect">
            <a:avLst/>
          </a:prstGeom>
          <a:noFill/>
        </p:spPr>
        <p:txBody>
          <a:bodyPr wrap="square" rtlCol="0">
            <a:prstTxWarp prst="textPlain">
              <a:avLst/>
            </a:prstTxWarp>
            <a:spAutoFit/>
            <a:scene3d>
              <a:camera prst="isometricOffAxis1Right"/>
              <a:lightRig rig="glow" dir="tl">
                <a:rot lat="0" lon="0" rev="5400000"/>
              </a:lightRig>
            </a:scene3d>
            <a:sp3d contourW="12700">
              <a:bevelT w="25400" h="25400"/>
              <a:contourClr>
                <a:schemeClr val="accent6">
                  <a:shade val="73000"/>
                </a:schemeClr>
              </a:contourClr>
            </a:sp3d>
          </a:bodyPr>
          <a:lstStyle/>
          <a:p>
            <a:r>
              <a:rPr lang="es-EC"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50800" dist="38100" dir="10800000" algn="r" rotWithShape="0">
                    <a:prstClr val="black">
                      <a:alpha val="40000"/>
                    </a:prstClr>
                  </a:outerShdw>
                </a:effectLst>
              </a:rPr>
              <a:t>GRACIAS POR SU ATENCIÓN</a:t>
            </a:r>
            <a:endParaRPr lang="es-EC"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50800" dist="38100" dir="10800000" algn="r" rotWithShape="0">
                  <a:prstClr val="black">
                    <a:alpha val="40000"/>
                  </a:prstClr>
                </a:outerShdw>
              </a:effectLst>
            </a:endParaRPr>
          </a:p>
        </p:txBody>
      </p:sp>
    </p:spTree>
    <p:extLst>
      <p:ext uri="{BB962C8B-B14F-4D97-AF65-F5344CB8AC3E}">
        <p14:creationId xmlns:p14="http://schemas.microsoft.com/office/powerpoint/2010/main" val="3317672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7"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3429000" y="0"/>
            <a:ext cx="2306015" cy="523220"/>
          </a:xfrm>
          <a:prstGeom prst="rect">
            <a:avLst/>
          </a:prstGeom>
          <a:noFill/>
        </p:spPr>
        <p:txBody>
          <a:bodyPr wrap="square" rtlCol="0">
            <a:spAutoFit/>
          </a:bodyPr>
          <a:lstStyle/>
          <a:p>
            <a:r>
              <a:rPr lang="es-EC" sz="2800" b="1" dirty="0" smtClean="0">
                <a:solidFill>
                  <a:srgbClr val="FF0000"/>
                </a:solidFill>
              </a:rPr>
              <a:t>OBJETIVOS</a:t>
            </a:r>
            <a:endParaRPr lang="es-EC" sz="2800" b="1" dirty="0">
              <a:solidFill>
                <a:srgbClr val="FF0000"/>
              </a:solidFill>
            </a:endParaRPr>
          </a:p>
        </p:txBody>
      </p:sp>
      <p:sp>
        <p:nvSpPr>
          <p:cNvPr id="2" name="1 CuadroTexto"/>
          <p:cNvSpPr txBox="1"/>
          <p:nvPr/>
        </p:nvSpPr>
        <p:spPr>
          <a:xfrm>
            <a:off x="467738" y="1447800"/>
            <a:ext cx="8228538" cy="2031325"/>
          </a:xfrm>
          <a:prstGeom prst="rect">
            <a:avLst/>
          </a:prstGeom>
          <a:noFill/>
        </p:spPr>
        <p:txBody>
          <a:bodyPr wrap="square" rtlCol="0">
            <a:spAutoFit/>
          </a:bodyPr>
          <a:lstStyle/>
          <a:p>
            <a:pPr algn="just"/>
            <a:r>
              <a:rPr lang="es-EC" dirty="0" smtClean="0">
                <a:solidFill>
                  <a:srgbClr val="FF0000"/>
                </a:solidFill>
              </a:rPr>
              <a:t>GENERAL:</a:t>
            </a:r>
          </a:p>
          <a:p>
            <a:pPr algn="just"/>
            <a:endParaRPr lang="es-EC" dirty="0" smtClean="0"/>
          </a:p>
          <a:p>
            <a:pPr algn="just"/>
            <a:r>
              <a:rPr lang="es-EC" dirty="0" smtClean="0"/>
              <a:t>Diseñar </a:t>
            </a:r>
            <a:r>
              <a:rPr lang="es-EC" dirty="0"/>
              <a:t>implementar y validar un sistema integrado de gestión medio ambiental y de seguridad y salud ocupacional para la Escuela de Servicios y Especialistas del Ejército, dentro de las Normas Internacionales ISO 14001:2004 y OHSAS 18001:2007.</a:t>
            </a:r>
          </a:p>
          <a:p>
            <a:endParaRPr lang="es-EC" dirty="0"/>
          </a:p>
        </p:txBody>
      </p:sp>
      <p:pic>
        <p:nvPicPr>
          <p:cNvPr id="1026" name="Picture 2" descr="http://quality-cr.com/wp-content/uploads/2011/12/ohsas18001.jpg">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831071"/>
            <a:ext cx="1524000" cy="15700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0.gstatic.com/images?q=tbn:ANd9GcS2ExW0kijv_936DEhEpExjQnNQWLeT3OTT2uairqbDRPksE4yDuq2rX6M-">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6865" y="3831071"/>
            <a:ext cx="1416456" cy="157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650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15" dur="2000" fill="hold"/>
                                        <p:tgtEl>
                                          <p:spTgt spid="1026"/>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23" dur="2000" fill="hold"/>
                                        <p:tgtEl>
                                          <p:spTgt spid="102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3429000" y="0"/>
            <a:ext cx="2306015" cy="523220"/>
          </a:xfrm>
          <a:prstGeom prst="rect">
            <a:avLst/>
          </a:prstGeom>
          <a:noFill/>
        </p:spPr>
        <p:txBody>
          <a:bodyPr wrap="square" rtlCol="0">
            <a:spAutoFit/>
          </a:bodyPr>
          <a:lstStyle/>
          <a:p>
            <a:r>
              <a:rPr lang="es-EC" sz="2800" b="1" dirty="0" smtClean="0">
                <a:solidFill>
                  <a:srgbClr val="FF0000"/>
                </a:solidFill>
              </a:rPr>
              <a:t>OBJETIVOS</a:t>
            </a:r>
            <a:endParaRPr lang="es-EC" sz="2800" b="1" dirty="0">
              <a:solidFill>
                <a:srgbClr val="FF0000"/>
              </a:solidFill>
            </a:endParaRPr>
          </a:p>
        </p:txBody>
      </p:sp>
      <p:sp>
        <p:nvSpPr>
          <p:cNvPr id="2" name="1 Rectángulo"/>
          <p:cNvSpPr/>
          <p:nvPr/>
        </p:nvSpPr>
        <p:spPr>
          <a:xfrm>
            <a:off x="343431" y="1447800"/>
            <a:ext cx="8457138" cy="3693319"/>
          </a:xfrm>
          <a:prstGeom prst="rect">
            <a:avLst/>
          </a:prstGeom>
        </p:spPr>
        <p:txBody>
          <a:bodyPr wrap="square">
            <a:spAutoFit/>
          </a:bodyPr>
          <a:lstStyle/>
          <a:p>
            <a:r>
              <a:rPr lang="es-EC" dirty="0" smtClean="0">
                <a:solidFill>
                  <a:srgbClr val="FF0000"/>
                </a:solidFill>
              </a:rPr>
              <a:t>ESPECÍFICOS:</a:t>
            </a:r>
            <a:endParaRPr lang="es-EC" dirty="0">
              <a:solidFill>
                <a:srgbClr val="FF0000"/>
              </a:solidFill>
            </a:endParaRPr>
          </a:p>
          <a:p>
            <a:pPr lvl="0"/>
            <a:endParaRPr lang="es-EC" dirty="0" smtClean="0"/>
          </a:p>
          <a:p>
            <a:pPr marL="285750" lvl="0" indent="-285750" algn="just">
              <a:buFont typeface="Arial" pitchFamily="34" charset="0"/>
              <a:buChar char="•"/>
            </a:pPr>
            <a:r>
              <a:rPr lang="es-EC" dirty="0" smtClean="0"/>
              <a:t>Establecer </a:t>
            </a:r>
            <a:r>
              <a:rPr lang="es-EC" dirty="0"/>
              <a:t>los registros y procedimientos para la prevención de los riesgos laborales. </a:t>
            </a:r>
          </a:p>
          <a:p>
            <a:pPr marL="285750" lvl="0" indent="-285750" algn="just">
              <a:buFont typeface="Arial" pitchFamily="34" charset="0"/>
              <a:buChar char="•"/>
            </a:pPr>
            <a:r>
              <a:rPr lang="es-EC" dirty="0"/>
              <a:t>Evaluar los riesgos ocupacionales identificados.</a:t>
            </a:r>
          </a:p>
          <a:p>
            <a:pPr marL="285750" lvl="0" indent="-285750" algn="just">
              <a:buFont typeface="Arial" pitchFamily="34" charset="0"/>
              <a:buChar char="•"/>
            </a:pPr>
            <a:r>
              <a:rPr lang="es-EC" dirty="0"/>
              <a:t>Establecer medidas preventivas y correctivas en base a los riesgos encontrados.</a:t>
            </a:r>
          </a:p>
          <a:p>
            <a:pPr marL="285750" lvl="0" indent="-285750" algn="just">
              <a:buFont typeface="Arial" pitchFamily="34" charset="0"/>
              <a:buChar char="•"/>
            </a:pPr>
            <a:r>
              <a:rPr lang="es-EC" dirty="0"/>
              <a:t>Establecer el equipamiento adecuado de protección personal</a:t>
            </a:r>
          </a:p>
          <a:p>
            <a:pPr marL="285750" lvl="0" indent="-285750" algn="just">
              <a:buFont typeface="Arial" pitchFamily="34" charset="0"/>
              <a:buChar char="•"/>
            </a:pPr>
            <a:r>
              <a:rPr lang="es-EC" dirty="0"/>
              <a:t>Diseñar e implementar el plan de Seguridad Industrial y Medio </a:t>
            </a:r>
            <a:r>
              <a:rPr lang="es-EC" dirty="0" smtClean="0"/>
              <a:t>Ambiental.</a:t>
            </a:r>
            <a:endParaRPr lang="es-EC" dirty="0"/>
          </a:p>
          <a:p>
            <a:pPr marL="285750" lvl="0" indent="-285750" algn="just">
              <a:buFont typeface="Arial" pitchFamily="34" charset="0"/>
              <a:buChar char="•"/>
            </a:pPr>
            <a:r>
              <a:rPr lang="es-EC" dirty="0"/>
              <a:t>Diseñar e implementar las políticas de Seguridad Industrial y Medio Ambiente.</a:t>
            </a:r>
          </a:p>
          <a:p>
            <a:pPr marL="285750" lvl="0" indent="-285750" algn="just">
              <a:buFont typeface="Arial" pitchFamily="34" charset="0"/>
              <a:buChar char="•"/>
            </a:pPr>
            <a:r>
              <a:rPr lang="es-EC" dirty="0"/>
              <a:t>Aplicar los requisitos de las Normas ISO 14001:2004; OHSAS 18001:2007 a los procesos de instrucción y perfeccionamiento del personal militar de la Fuerza Terrestre en las instalaciones de la ESEE.</a:t>
            </a:r>
          </a:p>
        </p:txBody>
      </p:sp>
    </p:spTree>
    <p:extLst>
      <p:ext uri="{BB962C8B-B14F-4D97-AF65-F5344CB8AC3E}">
        <p14:creationId xmlns:p14="http://schemas.microsoft.com/office/powerpoint/2010/main" val="7400804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2">
                                            <p:txEl>
                                              <p:pRg st="2" end="2"/>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p:cTn id="1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2">
                                            <p:txEl>
                                              <p:pRg st="3" end="3"/>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p:cTn id="22"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2">
                                            <p:txEl>
                                              <p:pRg st="4" end="4"/>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p:cTn id="27"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2">
                                            <p:txEl>
                                              <p:pRg st="5" end="5"/>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p:cTn id="3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2">
                                            <p:txEl>
                                              <p:pRg st="6" end="6"/>
                                            </p:tx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p:cTn id="37"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39" dur="500"/>
                                        <p:tgtEl>
                                          <p:spTgt spid="2">
                                            <p:txEl>
                                              <p:pRg st="7" end="7"/>
                                            </p:tx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 calcmode="lin" valueType="num">
                                      <p:cBhvr>
                                        <p:cTn id="42"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44" dur="500"/>
                                        <p:tgtEl>
                                          <p:spTgt spid="2">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mph" presetSubtype="0" nodeType="clickEffect">
                                  <p:stCondLst>
                                    <p:cond delay="0"/>
                                  </p:stCondLst>
                                  <p:childTnLst>
                                    <p:set>
                                      <p:cBhvr rctx="PPT">
                                        <p:cTn id="48" dur="indefinite"/>
                                        <p:tgtEl>
                                          <p:spTgt spid="2">
                                            <p:txEl>
                                              <p:pRg st="2" end="2"/>
                                            </p:txEl>
                                          </p:spTgt>
                                        </p:tgtEl>
                                        <p:attrNameLst>
                                          <p:attrName>style.opacity</p:attrName>
                                        </p:attrNameLst>
                                      </p:cBhvr>
                                      <p:to>
                                        <p:strVal val="0.5"/>
                                      </p:to>
                                    </p:set>
                                    <p:animEffect filter="image" prLst="opacity: 0.5">
                                      <p:cBhvr rctx="IE">
                                        <p:cTn id="49" dur="indefinite"/>
                                        <p:tgtEl>
                                          <p:spTgt spid="2">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mph" presetSubtype="0" nodeType="clickEffect">
                                  <p:stCondLst>
                                    <p:cond delay="0"/>
                                  </p:stCondLst>
                                  <p:childTnLst>
                                    <p:set>
                                      <p:cBhvr rctx="PPT">
                                        <p:cTn id="53" dur="indefinite"/>
                                        <p:tgtEl>
                                          <p:spTgt spid="2">
                                            <p:txEl>
                                              <p:pRg st="3" end="3"/>
                                            </p:txEl>
                                          </p:spTgt>
                                        </p:tgtEl>
                                        <p:attrNameLst>
                                          <p:attrName>style.opacity</p:attrName>
                                        </p:attrNameLst>
                                      </p:cBhvr>
                                      <p:to>
                                        <p:strVal val="0.5"/>
                                      </p:to>
                                    </p:set>
                                    <p:animEffect filter="image" prLst="opacity: 0.5">
                                      <p:cBhvr rctx="IE">
                                        <p:cTn id="54" dur="indefinite"/>
                                        <p:tgtEl>
                                          <p:spTgt spid="2">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mph" presetSubtype="0" nodeType="clickEffect">
                                  <p:stCondLst>
                                    <p:cond delay="0"/>
                                  </p:stCondLst>
                                  <p:childTnLst>
                                    <p:set>
                                      <p:cBhvr rctx="PPT">
                                        <p:cTn id="58" dur="indefinite"/>
                                        <p:tgtEl>
                                          <p:spTgt spid="2">
                                            <p:txEl>
                                              <p:pRg st="4" end="4"/>
                                            </p:txEl>
                                          </p:spTgt>
                                        </p:tgtEl>
                                        <p:attrNameLst>
                                          <p:attrName>style.opacity</p:attrName>
                                        </p:attrNameLst>
                                      </p:cBhvr>
                                      <p:to>
                                        <p:strVal val="0.5"/>
                                      </p:to>
                                    </p:set>
                                    <p:animEffect filter="image" prLst="opacity: 0.5">
                                      <p:cBhvr rctx="IE">
                                        <p:cTn id="59" dur="indefinite"/>
                                        <p:tgtEl>
                                          <p:spTgt spid="2">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mph" presetSubtype="0" nodeType="clickEffect">
                                  <p:stCondLst>
                                    <p:cond delay="0"/>
                                  </p:stCondLst>
                                  <p:childTnLst>
                                    <p:set>
                                      <p:cBhvr rctx="PPT">
                                        <p:cTn id="63" dur="indefinite"/>
                                        <p:tgtEl>
                                          <p:spTgt spid="2">
                                            <p:txEl>
                                              <p:pRg st="5" end="5"/>
                                            </p:txEl>
                                          </p:spTgt>
                                        </p:tgtEl>
                                        <p:attrNameLst>
                                          <p:attrName>style.opacity</p:attrName>
                                        </p:attrNameLst>
                                      </p:cBhvr>
                                      <p:to>
                                        <p:strVal val="0.5"/>
                                      </p:to>
                                    </p:set>
                                    <p:animEffect filter="image" prLst="opacity: 0.5">
                                      <p:cBhvr rctx="IE">
                                        <p:cTn id="64" dur="indefinite"/>
                                        <p:tgtEl>
                                          <p:spTgt spid="2">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mph" presetSubtype="0" nodeType="clickEffect">
                                  <p:stCondLst>
                                    <p:cond delay="0"/>
                                  </p:stCondLst>
                                  <p:childTnLst>
                                    <p:set>
                                      <p:cBhvr rctx="PPT">
                                        <p:cTn id="68" dur="indefinite"/>
                                        <p:tgtEl>
                                          <p:spTgt spid="2">
                                            <p:txEl>
                                              <p:pRg st="6" end="6"/>
                                            </p:txEl>
                                          </p:spTgt>
                                        </p:tgtEl>
                                        <p:attrNameLst>
                                          <p:attrName>style.opacity</p:attrName>
                                        </p:attrNameLst>
                                      </p:cBhvr>
                                      <p:to>
                                        <p:strVal val="0.5"/>
                                      </p:to>
                                    </p:set>
                                    <p:animEffect filter="image" prLst="opacity: 0.5">
                                      <p:cBhvr rctx="IE">
                                        <p:cTn id="69" dur="indefinite"/>
                                        <p:tgtEl>
                                          <p:spTgt spid="2">
                                            <p:txEl>
                                              <p:pRg st="6" end="6"/>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mph" presetSubtype="0" nodeType="clickEffect">
                                  <p:stCondLst>
                                    <p:cond delay="0"/>
                                  </p:stCondLst>
                                  <p:childTnLst>
                                    <p:set>
                                      <p:cBhvr rctx="PPT">
                                        <p:cTn id="73" dur="indefinite"/>
                                        <p:tgtEl>
                                          <p:spTgt spid="2">
                                            <p:txEl>
                                              <p:pRg st="7" end="7"/>
                                            </p:txEl>
                                          </p:spTgt>
                                        </p:tgtEl>
                                        <p:attrNameLst>
                                          <p:attrName>style.opacity</p:attrName>
                                        </p:attrNameLst>
                                      </p:cBhvr>
                                      <p:to>
                                        <p:strVal val="0.5"/>
                                      </p:to>
                                    </p:set>
                                    <p:animEffect filter="image" prLst="opacity: 0.5">
                                      <p:cBhvr rctx="IE">
                                        <p:cTn id="74" dur="indefinite"/>
                                        <p:tgtEl>
                                          <p:spTgt spid="2">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mph" presetSubtype="0" nodeType="clickEffect">
                                  <p:stCondLst>
                                    <p:cond delay="0"/>
                                  </p:stCondLst>
                                  <p:childTnLst>
                                    <p:set>
                                      <p:cBhvr rctx="PPT">
                                        <p:cTn id="78" dur="indefinite"/>
                                        <p:tgtEl>
                                          <p:spTgt spid="2">
                                            <p:txEl>
                                              <p:pRg st="8" end="8"/>
                                            </p:txEl>
                                          </p:spTgt>
                                        </p:tgtEl>
                                        <p:attrNameLst>
                                          <p:attrName>style.opacity</p:attrName>
                                        </p:attrNameLst>
                                      </p:cBhvr>
                                      <p:to>
                                        <p:strVal val="0.5"/>
                                      </p:to>
                                    </p:set>
                                    <p:animEffect filter="image" prLst="opacity: 0.5">
                                      <p:cBhvr rctx="IE">
                                        <p:cTn id="79" dur="indefinite"/>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9968"/>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1625780" y="76200"/>
            <a:ext cx="5867400" cy="523220"/>
          </a:xfrm>
          <a:prstGeom prst="rect">
            <a:avLst/>
          </a:prstGeom>
          <a:noFill/>
        </p:spPr>
        <p:txBody>
          <a:bodyPr wrap="square" rtlCol="0">
            <a:spAutoFit/>
          </a:bodyPr>
          <a:lstStyle/>
          <a:p>
            <a:r>
              <a:rPr lang="es-EC" sz="2800" b="1" dirty="0" smtClean="0">
                <a:solidFill>
                  <a:srgbClr val="FF0000"/>
                </a:solidFill>
              </a:rPr>
              <a:t>JUSTIFICACIÓN E IMPORTANCIA</a:t>
            </a:r>
            <a:endParaRPr lang="es-EC" sz="2800" b="1" dirty="0">
              <a:solidFill>
                <a:srgbClr val="FF0000"/>
              </a:solidFill>
            </a:endParaRPr>
          </a:p>
        </p:txBody>
      </p:sp>
      <p:sp>
        <p:nvSpPr>
          <p:cNvPr id="2" name="1 CuadroTexto"/>
          <p:cNvSpPr txBox="1"/>
          <p:nvPr/>
        </p:nvSpPr>
        <p:spPr>
          <a:xfrm>
            <a:off x="3810000" y="1143000"/>
            <a:ext cx="1524000" cy="5232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EC"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E.S.E.E</a:t>
            </a:r>
            <a:endParaRPr lang="es-EC"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CuadroTexto"/>
          <p:cNvSpPr txBox="1"/>
          <p:nvPr/>
        </p:nvSpPr>
        <p:spPr>
          <a:xfrm>
            <a:off x="1752600" y="2022175"/>
            <a:ext cx="2362200" cy="36933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C"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ESPECIALIZACIÓN</a:t>
            </a:r>
            <a:endParaRPr lang="es-EC"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6 CuadroTexto"/>
          <p:cNvSpPr txBox="1"/>
          <p:nvPr/>
        </p:nvSpPr>
        <p:spPr>
          <a:xfrm>
            <a:off x="5105400" y="2043946"/>
            <a:ext cx="3124200" cy="36933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C"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PERFECCIONAMIENTO</a:t>
            </a:r>
            <a:endParaRPr lang="es-EC"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9" name="8 Conector curvado"/>
          <p:cNvCxnSpPr/>
          <p:nvPr/>
        </p:nvCxnSpPr>
        <p:spPr>
          <a:xfrm rot="16200000" flipH="1">
            <a:off x="4534643" y="1726624"/>
            <a:ext cx="562392" cy="48768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curvado"/>
          <p:cNvCxnSpPr/>
          <p:nvPr/>
        </p:nvCxnSpPr>
        <p:spPr>
          <a:xfrm rot="5400000">
            <a:off x="4031723" y="1726625"/>
            <a:ext cx="562392" cy="48768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pic>
        <p:nvPicPr>
          <p:cNvPr id="1030" name="Picture 6" descr="http://www.proteccionespecializada.com.mx/imagenes/seg_i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895599"/>
            <a:ext cx="1794528" cy="1281805"/>
          </a:xfrm>
          <a:prstGeom prst="rect">
            <a:avLst/>
          </a:prstGeom>
          <a:noFill/>
          <a:extLst>
            <a:ext uri="{909E8E84-426E-40DD-AFC4-6F175D3DCCD1}">
              <a14:hiddenFill xmlns:a14="http://schemas.microsoft.com/office/drawing/2010/main">
                <a:solidFill>
                  <a:srgbClr val="FFFFFF"/>
                </a:solidFill>
              </a14:hiddenFill>
            </a:ext>
          </a:extLst>
        </p:spPr>
      </p:pic>
      <p:sp>
        <p:nvSpPr>
          <p:cNvPr id="14" name="13 Señal de prohibido"/>
          <p:cNvSpPr/>
          <p:nvPr/>
        </p:nvSpPr>
        <p:spPr>
          <a:xfrm>
            <a:off x="3766040" y="2743199"/>
            <a:ext cx="1611919" cy="1559877"/>
          </a:xfrm>
          <a:prstGeom prst="noSmoking">
            <a:avLst>
              <a:gd name="adj" fmla="val 12193"/>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solidFill>
                <a:schemeClr val="tx1"/>
              </a:solidFill>
            </a:endParaRPr>
          </a:p>
        </p:txBody>
      </p:sp>
      <p:sp>
        <p:nvSpPr>
          <p:cNvPr id="18" name="17 Pergamino vertical"/>
          <p:cNvSpPr/>
          <p:nvPr/>
        </p:nvSpPr>
        <p:spPr>
          <a:xfrm>
            <a:off x="5791200" y="2743199"/>
            <a:ext cx="2057400" cy="1471046"/>
          </a:xfrm>
          <a:prstGeom prst="vertic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19" name="18 CuadroTexto"/>
          <p:cNvSpPr txBox="1"/>
          <p:nvPr/>
        </p:nvSpPr>
        <p:spPr>
          <a:xfrm>
            <a:off x="6019800" y="3388676"/>
            <a:ext cx="1676400" cy="369332"/>
          </a:xfrm>
          <a:prstGeom prst="rect">
            <a:avLst/>
          </a:prstGeom>
          <a:noFill/>
        </p:spPr>
        <p:txBody>
          <a:bodyPr wrap="square" rtlCol="0">
            <a:spAutoFit/>
          </a:bodyPr>
          <a:lstStyle/>
          <a:p>
            <a:r>
              <a:rPr lang="es-EC" dirty="0" smtClean="0">
                <a:solidFill>
                  <a:srgbClr val="FF0000"/>
                </a:solidFill>
              </a:rPr>
              <a:t>NORMATIVAS</a:t>
            </a:r>
            <a:endParaRPr lang="es-EC" dirty="0">
              <a:solidFill>
                <a:srgbClr val="FF0000"/>
              </a:solidFill>
            </a:endParaRPr>
          </a:p>
        </p:txBody>
      </p:sp>
      <p:sp>
        <p:nvSpPr>
          <p:cNvPr id="17" name="16 Flecha derecha"/>
          <p:cNvSpPr/>
          <p:nvPr/>
        </p:nvSpPr>
        <p:spPr>
          <a:xfrm>
            <a:off x="5562600" y="3478722"/>
            <a:ext cx="304800" cy="94620"/>
          </a:xfrm>
          <a:prstGeom prst="rightArrow">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21" name="20 Flecha derecha"/>
          <p:cNvSpPr/>
          <p:nvPr/>
        </p:nvSpPr>
        <p:spPr>
          <a:xfrm flipH="1">
            <a:off x="3352800" y="3478722"/>
            <a:ext cx="304800" cy="94620"/>
          </a:xfrm>
          <a:prstGeom prst="rightArrow">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22" name="21 Triángulo isósceles"/>
          <p:cNvSpPr/>
          <p:nvPr/>
        </p:nvSpPr>
        <p:spPr>
          <a:xfrm flipV="1">
            <a:off x="1625780" y="4453886"/>
            <a:ext cx="607042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22 CuadroTexto"/>
          <p:cNvSpPr txBox="1"/>
          <p:nvPr/>
        </p:nvSpPr>
        <p:spPr>
          <a:xfrm>
            <a:off x="3556090" y="4911086"/>
            <a:ext cx="2209800" cy="461665"/>
          </a:xfrm>
          <a:prstGeom prst="rect">
            <a:avLst/>
          </a:prstGeom>
          <a:noFill/>
        </p:spPr>
        <p:txBody>
          <a:bodyPr wrap="square" rtlCol="0">
            <a:prstTxWarp prst="textChevronInverted">
              <a:avLst/>
            </a:prstTxWarp>
            <a:spAutoFit/>
          </a:bodyPr>
          <a:lstStyle/>
          <a:p>
            <a:r>
              <a:rPr lang="es-EC" sz="2400" dirty="0" smtClean="0">
                <a:solidFill>
                  <a:srgbClr val="00B050"/>
                </a:solidFill>
                <a:effectLst>
                  <a:outerShdw blurRad="75057" dist="38100" dir="5400000" sy="-20000" rotWithShape="0">
                    <a:prstClr val="black">
                      <a:alpha val="25000"/>
                    </a:prstClr>
                  </a:outerShdw>
                </a:effectLst>
              </a:rPr>
              <a:t>S.I.G.A.S.S.O.</a:t>
            </a:r>
            <a:endParaRPr lang="es-EC" sz="2400" dirty="0">
              <a:solidFill>
                <a:srgbClr val="00B050"/>
              </a:solidFill>
              <a:effectLst>
                <a:outerShdw blurRad="75057" dist="38100" dir="5400000" sy="-20000" rotWithShape="0">
                  <a:prstClr val="black">
                    <a:alpha val="25000"/>
                  </a:prstClr>
                </a:outerShdw>
              </a:effectLst>
            </a:endParaRPr>
          </a:p>
        </p:txBody>
      </p:sp>
    </p:spTree>
    <p:extLst>
      <p:ext uri="{BB962C8B-B14F-4D97-AF65-F5344CB8AC3E}">
        <p14:creationId xmlns:p14="http://schemas.microsoft.com/office/powerpoint/2010/main" val="3258527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80">
                                          <p:stCondLst>
                                            <p:cond delay="0"/>
                                          </p:stCondLst>
                                        </p:cTn>
                                        <p:tgtEl>
                                          <p:spTgt spid="3"/>
                                        </p:tgtEl>
                                      </p:cBhvr>
                                    </p:animEffect>
                                    <p:anim calcmode="lin" valueType="num">
                                      <p:cBhvr>
                                        <p:cTn id="1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gtEl>
                                      </p:cBhvr>
                                      <p:to x="100000" y="60000"/>
                                    </p:animScale>
                                    <p:animScale>
                                      <p:cBhvr>
                                        <p:cTn id="25" dur="166" decel="50000">
                                          <p:stCondLst>
                                            <p:cond delay="676"/>
                                          </p:stCondLst>
                                        </p:cTn>
                                        <p:tgtEl>
                                          <p:spTgt spid="3"/>
                                        </p:tgtEl>
                                      </p:cBhvr>
                                      <p:to x="100000" y="100000"/>
                                    </p:animScale>
                                    <p:animScale>
                                      <p:cBhvr>
                                        <p:cTn id="26" dur="26">
                                          <p:stCondLst>
                                            <p:cond delay="1312"/>
                                          </p:stCondLst>
                                        </p:cTn>
                                        <p:tgtEl>
                                          <p:spTgt spid="3"/>
                                        </p:tgtEl>
                                      </p:cBhvr>
                                      <p:to x="100000" y="80000"/>
                                    </p:animScale>
                                    <p:animScale>
                                      <p:cBhvr>
                                        <p:cTn id="27" dur="166" decel="50000">
                                          <p:stCondLst>
                                            <p:cond delay="1338"/>
                                          </p:stCondLst>
                                        </p:cTn>
                                        <p:tgtEl>
                                          <p:spTgt spid="3"/>
                                        </p:tgtEl>
                                      </p:cBhvr>
                                      <p:to x="100000" y="100000"/>
                                    </p:animScale>
                                    <p:animScale>
                                      <p:cBhvr>
                                        <p:cTn id="28" dur="26">
                                          <p:stCondLst>
                                            <p:cond delay="1642"/>
                                          </p:stCondLst>
                                        </p:cTn>
                                        <p:tgtEl>
                                          <p:spTgt spid="3"/>
                                        </p:tgtEl>
                                      </p:cBhvr>
                                      <p:to x="100000" y="90000"/>
                                    </p:animScale>
                                    <p:animScale>
                                      <p:cBhvr>
                                        <p:cTn id="29" dur="166" decel="50000">
                                          <p:stCondLst>
                                            <p:cond delay="1668"/>
                                          </p:stCondLst>
                                        </p:cTn>
                                        <p:tgtEl>
                                          <p:spTgt spid="3"/>
                                        </p:tgtEl>
                                      </p:cBhvr>
                                      <p:to x="100000" y="100000"/>
                                    </p:animScale>
                                    <p:animScale>
                                      <p:cBhvr>
                                        <p:cTn id="30" dur="26">
                                          <p:stCondLst>
                                            <p:cond delay="1808"/>
                                          </p:stCondLst>
                                        </p:cTn>
                                        <p:tgtEl>
                                          <p:spTgt spid="3"/>
                                        </p:tgtEl>
                                      </p:cBhvr>
                                      <p:to x="100000" y="95000"/>
                                    </p:animScale>
                                    <p:animScale>
                                      <p:cBhvr>
                                        <p:cTn id="31" dur="166" decel="50000">
                                          <p:stCondLst>
                                            <p:cond delay="1834"/>
                                          </p:stCondLst>
                                        </p:cTn>
                                        <p:tgtEl>
                                          <p:spTgt spid="3"/>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80">
                                          <p:stCondLst>
                                            <p:cond delay="0"/>
                                          </p:stCondLst>
                                        </p:cTn>
                                        <p:tgtEl>
                                          <p:spTgt spid="7"/>
                                        </p:tgtEl>
                                      </p:cBhvr>
                                    </p:animEffect>
                                    <p:anim calcmode="lin" valueType="num">
                                      <p:cBhvr>
                                        <p:cTn id="4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6" dur="26">
                                          <p:stCondLst>
                                            <p:cond delay="650"/>
                                          </p:stCondLst>
                                        </p:cTn>
                                        <p:tgtEl>
                                          <p:spTgt spid="7"/>
                                        </p:tgtEl>
                                      </p:cBhvr>
                                      <p:to x="100000" y="60000"/>
                                    </p:animScale>
                                    <p:animScale>
                                      <p:cBhvr>
                                        <p:cTn id="47" dur="166" decel="50000">
                                          <p:stCondLst>
                                            <p:cond delay="676"/>
                                          </p:stCondLst>
                                        </p:cTn>
                                        <p:tgtEl>
                                          <p:spTgt spid="7"/>
                                        </p:tgtEl>
                                      </p:cBhvr>
                                      <p:to x="100000" y="100000"/>
                                    </p:animScale>
                                    <p:animScale>
                                      <p:cBhvr>
                                        <p:cTn id="48" dur="26">
                                          <p:stCondLst>
                                            <p:cond delay="1312"/>
                                          </p:stCondLst>
                                        </p:cTn>
                                        <p:tgtEl>
                                          <p:spTgt spid="7"/>
                                        </p:tgtEl>
                                      </p:cBhvr>
                                      <p:to x="100000" y="80000"/>
                                    </p:animScale>
                                    <p:animScale>
                                      <p:cBhvr>
                                        <p:cTn id="49" dur="166" decel="50000">
                                          <p:stCondLst>
                                            <p:cond delay="1338"/>
                                          </p:stCondLst>
                                        </p:cTn>
                                        <p:tgtEl>
                                          <p:spTgt spid="7"/>
                                        </p:tgtEl>
                                      </p:cBhvr>
                                      <p:to x="100000" y="100000"/>
                                    </p:animScale>
                                    <p:animScale>
                                      <p:cBhvr>
                                        <p:cTn id="50" dur="26">
                                          <p:stCondLst>
                                            <p:cond delay="1642"/>
                                          </p:stCondLst>
                                        </p:cTn>
                                        <p:tgtEl>
                                          <p:spTgt spid="7"/>
                                        </p:tgtEl>
                                      </p:cBhvr>
                                      <p:to x="100000" y="90000"/>
                                    </p:animScale>
                                    <p:animScale>
                                      <p:cBhvr>
                                        <p:cTn id="51" dur="166" decel="50000">
                                          <p:stCondLst>
                                            <p:cond delay="1668"/>
                                          </p:stCondLst>
                                        </p:cTn>
                                        <p:tgtEl>
                                          <p:spTgt spid="7"/>
                                        </p:tgtEl>
                                      </p:cBhvr>
                                      <p:to x="100000" y="100000"/>
                                    </p:animScale>
                                    <p:animScale>
                                      <p:cBhvr>
                                        <p:cTn id="52" dur="26">
                                          <p:stCondLst>
                                            <p:cond delay="1808"/>
                                          </p:stCondLst>
                                        </p:cTn>
                                        <p:tgtEl>
                                          <p:spTgt spid="7"/>
                                        </p:tgtEl>
                                      </p:cBhvr>
                                      <p:to x="100000" y="95000"/>
                                    </p:animScale>
                                    <p:animScale>
                                      <p:cBhvr>
                                        <p:cTn id="53" dur="166" decel="50000">
                                          <p:stCondLst>
                                            <p:cond delay="1834"/>
                                          </p:stCondLst>
                                        </p:cTn>
                                        <p:tgtEl>
                                          <p:spTgt spid="7"/>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1000" fill="hold"/>
                                        <p:tgtEl>
                                          <p:spTgt spid="14"/>
                                        </p:tgtEl>
                                        <p:attrNameLst>
                                          <p:attrName>ppt_w</p:attrName>
                                        </p:attrNameLst>
                                      </p:cBhvr>
                                      <p:tavLst>
                                        <p:tav tm="0">
                                          <p:val>
                                            <p:fltVal val="0"/>
                                          </p:val>
                                        </p:tav>
                                        <p:tav tm="100000">
                                          <p:val>
                                            <p:strVal val="#ppt_w"/>
                                          </p:val>
                                        </p:tav>
                                      </p:tavLst>
                                    </p:anim>
                                    <p:anim calcmode="lin" valueType="num">
                                      <p:cBhvr>
                                        <p:cTn id="59" dur="1000" fill="hold"/>
                                        <p:tgtEl>
                                          <p:spTgt spid="14"/>
                                        </p:tgtEl>
                                        <p:attrNameLst>
                                          <p:attrName>ppt_h</p:attrName>
                                        </p:attrNameLst>
                                      </p:cBhvr>
                                      <p:tavLst>
                                        <p:tav tm="0">
                                          <p:val>
                                            <p:fltVal val="0"/>
                                          </p:val>
                                        </p:tav>
                                        <p:tav tm="100000">
                                          <p:val>
                                            <p:strVal val="#ppt_h"/>
                                          </p:val>
                                        </p:tav>
                                      </p:tavLst>
                                    </p:anim>
                                    <p:anim calcmode="lin" valueType="num">
                                      <p:cBhvr>
                                        <p:cTn id="60" dur="1000" fill="hold"/>
                                        <p:tgtEl>
                                          <p:spTgt spid="14"/>
                                        </p:tgtEl>
                                        <p:attrNameLst>
                                          <p:attrName>style.rotation</p:attrName>
                                        </p:attrNameLst>
                                      </p:cBhvr>
                                      <p:tavLst>
                                        <p:tav tm="0">
                                          <p:val>
                                            <p:fltVal val="90"/>
                                          </p:val>
                                        </p:tav>
                                        <p:tav tm="100000">
                                          <p:val>
                                            <p:fltVal val="0"/>
                                          </p:val>
                                        </p:tav>
                                      </p:tavLst>
                                    </p:anim>
                                    <p:animEffect transition="in" filter="fade">
                                      <p:cBhvr>
                                        <p:cTn id="61" dur="10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1030"/>
                                        </p:tgtEl>
                                        <p:attrNameLst>
                                          <p:attrName>style.visibility</p:attrName>
                                        </p:attrNameLst>
                                      </p:cBhvr>
                                      <p:to>
                                        <p:strVal val="visible"/>
                                      </p:to>
                                    </p:set>
                                    <p:animEffect transition="in" filter="circle(in)">
                                      <p:cBhvr>
                                        <p:cTn id="70" dur="2000"/>
                                        <p:tgtEl>
                                          <p:spTgt spid="1030"/>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circle(in)">
                                      <p:cBhvr>
                                        <p:cTn id="79" dur="2000"/>
                                        <p:tgtEl>
                                          <p:spTgt spid="18"/>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circle(in)">
                                      <p:cBhvr>
                                        <p:cTn id="82" dur="20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iterate type="lt">
                                    <p:tmPct val="0"/>
                                  </p:iterate>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fill="hold"/>
                                        <p:tgtEl>
                                          <p:spTgt spid="23"/>
                                        </p:tgtEl>
                                        <p:attrNameLst>
                                          <p:attrName>ppt_x</p:attrName>
                                        </p:attrNameLst>
                                      </p:cBhvr>
                                      <p:tavLst>
                                        <p:tav tm="0">
                                          <p:val>
                                            <p:strVal val="#ppt_x"/>
                                          </p:val>
                                        </p:tav>
                                        <p:tav tm="100000">
                                          <p:val>
                                            <p:strVal val="#ppt_x"/>
                                          </p:val>
                                        </p:tav>
                                      </p:tavLst>
                                    </p:anim>
                                    <p:anim calcmode="lin" valueType="num">
                                      <p:cBhvr additive="base">
                                        <p:cTn id="9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34" presetClass="emph" presetSubtype="0" fill="hold" grpId="1" nodeType="clickEffect">
                                  <p:stCondLst>
                                    <p:cond delay="0"/>
                                  </p:stCondLst>
                                  <p:iterate type="lt">
                                    <p:tmPct val="10000"/>
                                  </p:iterate>
                                  <p:childTnLst>
                                    <p:animMotion origin="layout" path="M 0.0 0.0 L 0.0 -0.07213" pathEditMode="relative" ptsTypes="">
                                      <p:cBhvr>
                                        <p:cTn id="96" dur="250" accel="50000" decel="50000" autoRev="1" fill="hold">
                                          <p:stCondLst>
                                            <p:cond delay="0"/>
                                          </p:stCondLst>
                                        </p:cTn>
                                        <p:tgtEl>
                                          <p:spTgt spid="23"/>
                                        </p:tgtEl>
                                        <p:attrNameLst>
                                          <p:attrName>ppt_x</p:attrName>
                                          <p:attrName>ppt_y</p:attrName>
                                        </p:attrNameLst>
                                      </p:cBhvr>
                                    </p:animMotion>
                                    <p:animRot by="1500000">
                                      <p:cBhvr>
                                        <p:cTn id="97" dur="125" fill="hold">
                                          <p:stCondLst>
                                            <p:cond delay="0"/>
                                          </p:stCondLst>
                                        </p:cTn>
                                        <p:tgtEl>
                                          <p:spTgt spid="23"/>
                                        </p:tgtEl>
                                        <p:attrNameLst>
                                          <p:attrName>r</p:attrName>
                                        </p:attrNameLst>
                                      </p:cBhvr>
                                    </p:animRot>
                                    <p:animRot by="-1500000">
                                      <p:cBhvr>
                                        <p:cTn id="98" dur="125" fill="hold">
                                          <p:stCondLst>
                                            <p:cond delay="125"/>
                                          </p:stCondLst>
                                        </p:cTn>
                                        <p:tgtEl>
                                          <p:spTgt spid="23"/>
                                        </p:tgtEl>
                                        <p:attrNameLst>
                                          <p:attrName>r</p:attrName>
                                        </p:attrNameLst>
                                      </p:cBhvr>
                                    </p:animRot>
                                    <p:animRot by="-1500000">
                                      <p:cBhvr>
                                        <p:cTn id="99" dur="125" fill="hold">
                                          <p:stCondLst>
                                            <p:cond delay="250"/>
                                          </p:stCondLst>
                                        </p:cTn>
                                        <p:tgtEl>
                                          <p:spTgt spid="23"/>
                                        </p:tgtEl>
                                        <p:attrNameLst>
                                          <p:attrName>r</p:attrName>
                                        </p:attrNameLst>
                                      </p:cBhvr>
                                    </p:animRot>
                                    <p:animRot by="1500000">
                                      <p:cBhvr>
                                        <p:cTn id="100" dur="125" fill="hold">
                                          <p:stCondLst>
                                            <p:cond delay="375"/>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14" grpId="0" animBg="1"/>
      <p:bldP spid="18" grpId="0" animBg="1"/>
      <p:bldP spid="19" grpId="0"/>
      <p:bldP spid="17" grpId="0" animBg="1"/>
      <p:bldP spid="21" grpId="0" animBg="1"/>
      <p:bldP spid="22" grpId="0" animBg="1"/>
      <p:bldP spid="23" grpId="0"/>
      <p:bldP spid="2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3"/>
          <p:cNvSpPr>
            <a:spLocks noChangeArrowheads="1"/>
          </p:cNvSpPr>
          <p:nvPr/>
        </p:nvSpPr>
        <p:spPr bwMode="auto">
          <a:xfrm>
            <a:off x="457200" y="1647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6"/>
          <p:cNvSpPr>
            <a:spLocks noChangeArrowheads="1"/>
          </p:cNvSpPr>
          <p:nvPr/>
        </p:nvSpPr>
        <p:spPr bwMode="auto">
          <a:xfrm>
            <a:off x="457200" y="2019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3"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5" name="Rectangle 9"/>
          <p:cNvSpPr>
            <a:spLocks noChangeArrowheads="1"/>
          </p:cNvSpPr>
          <p:nvPr/>
        </p:nvSpPr>
        <p:spPr bwMode="auto">
          <a:xfrm>
            <a:off x="609600" y="1800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 name="15 CuadroTexto"/>
          <p:cNvSpPr txBox="1"/>
          <p:nvPr/>
        </p:nvSpPr>
        <p:spPr>
          <a:xfrm>
            <a:off x="990600" y="0"/>
            <a:ext cx="7772400" cy="707886"/>
          </a:xfrm>
          <a:prstGeom prst="rect">
            <a:avLst/>
          </a:prstGeom>
          <a:noFill/>
        </p:spPr>
        <p:txBody>
          <a:bodyPr wrap="square" rtlCol="0">
            <a:spAutoFit/>
          </a:bodyPr>
          <a:lstStyle/>
          <a:p>
            <a:pPr algn="ctr"/>
            <a:r>
              <a:rPr lang="es-ES" sz="2000" b="1" dirty="0">
                <a:solidFill>
                  <a:srgbClr val="FF0000"/>
                </a:solidFill>
              </a:rPr>
              <a:t>PRINCIPIOS COMUNES A LOS SISTEMAS DE GESTIÓN INTEGRADOS DE </a:t>
            </a:r>
            <a:r>
              <a:rPr lang="es-ES" sz="2000" b="1" dirty="0" err="1">
                <a:solidFill>
                  <a:srgbClr val="FF0000"/>
                </a:solidFill>
              </a:rPr>
              <a:t>S.G.A</a:t>
            </a:r>
            <a:r>
              <a:rPr lang="es-ES" sz="2000" b="1" dirty="0">
                <a:solidFill>
                  <a:srgbClr val="FF0000"/>
                </a:solidFill>
              </a:rPr>
              <a:t>. Y </a:t>
            </a:r>
            <a:r>
              <a:rPr lang="es-ES" sz="2000" b="1" dirty="0" err="1">
                <a:solidFill>
                  <a:srgbClr val="FF0000"/>
                </a:solidFill>
              </a:rPr>
              <a:t>S.G.S.S.O</a:t>
            </a:r>
            <a:r>
              <a:rPr lang="es-ES" sz="2000" b="1" dirty="0">
                <a:solidFill>
                  <a:srgbClr val="FF0000"/>
                </a:solidFill>
              </a:rPr>
              <a:t>. </a:t>
            </a:r>
            <a:endParaRPr lang="es-EC" sz="2000" b="1" dirty="0">
              <a:solidFill>
                <a:srgbClr val="FF0000"/>
              </a:solidFill>
            </a:endParaRPr>
          </a:p>
        </p:txBody>
      </p:sp>
      <p:sp>
        <p:nvSpPr>
          <p:cNvPr id="2" name="1 CuadroTexto"/>
          <p:cNvSpPr txBox="1"/>
          <p:nvPr/>
        </p:nvSpPr>
        <p:spPr>
          <a:xfrm>
            <a:off x="1981200" y="1449977"/>
            <a:ext cx="2590800"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C"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rPr>
              <a:t>S.I.G.A.S.S.O.</a:t>
            </a:r>
            <a:endParaRPr lang="es-EC"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endParaRPr>
          </a:p>
        </p:txBody>
      </p:sp>
      <p:pic>
        <p:nvPicPr>
          <p:cNvPr id="65546" name="Picture 10" descr="http://comps.canstockphoto.com/can-stock-photo_csp8955107.jpg"/>
          <p:cNvPicPr>
            <a:picLocks noChangeAspect="1" noChangeArrowheads="1"/>
          </p:cNvPicPr>
          <p:nvPr/>
        </p:nvPicPr>
        <p:blipFill rotWithShape="1">
          <a:blip r:embed="rId4">
            <a:extLst>
              <a:ext uri="{28A0092B-C50C-407E-A947-70E740481C1C}">
                <a14:useLocalDpi xmlns:a14="http://schemas.microsoft.com/office/drawing/2010/main" val="0"/>
              </a:ext>
            </a:extLst>
          </a:blip>
          <a:srcRect t="4094" b="10765"/>
          <a:stretch/>
        </p:blipFill>
        <p:spPr bwMode="auto">
          <a:xfrm>
            <a:off x="5053874" y="1143000"/>
            <a:ext cx="2057400" cy="1528354"/>
          </a:xfrm>
          <a:prstGeom prst="rect">
            <a:avLst/>
          </a:prstGeom>
          <a:noFill/>
          <a:extLst>
            <a:ext uri="{909E8E84-426E-40DD-AFC4-6F175D3DCCD1}">
              <a14:hiddenFill xmlns:a14="http://schemas.microsoft.com/office/drawing/2010/main">
                <a:solidFill>
                  <a:srgbClr val="FFFFFF"/>
                </a:solidFill>
              </a14:hiddenFill>
            </a:ext>
          </a:extLst>
        </p:spPr>
      </p:pic>
      <p:pic>
        <p:nvPicPr>
          <p:cNvPr id="65547" name="Picture 11" descr="C:\Users\YoGo\AppData\Local\Microsoft\Windows\Temporary Internet Files\Content.IE5\NRNDNDMY\MC90009012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7219" y="2104481"/>
            <a:ext cx="1758950" cy="1619350"/>
          </a:xfrm>
          <a:prstGeom prst="rect">
            <a:avLst/>
          </a:prstGeom>
          <a:noFill/>
          <a:extLst>
            <a:ext uri="{909E8E84-426E-40DD-AFC4-6F175D3DCCD1}">
              <a14:hiddenFill xmlns:a14="http://schemas.microsoft.com/office/drawing/2010/main">
                <a:solidFill>
                  <a:srgbClr val="FFFFFF"/>
                </a:solidFill>
              </a14:hiddenFill>
            </a:ext>
          </a:extLst>
        </p:spPr>
      </p:pic>
      <p:pic>
        <p:nvPicPr>
          <p:cNvPr id="65549" name="Picture 13" descr="https://encrypted-tbn1.google.com/images?q=tbn:ANd9GcSvdFTiHb3xz5D8qcnAfaI2HGgvMfrZ_6dPQF8UEB6NrLcbgu2tK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6890" y="3183627"/>
            <a:ext cx="13067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65553" name="Picture 17" descr="http://www.icesi.edu.co/e_portafolio/artefact/file/download.php?file=3462&amp;view=1003&amp;maxwidth=1000&amp;maxheight=75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2086" y="3240776"/>
            <a:ext cx="1300976" cy="1333501"/>
          </a:xfrm>
          <a:prstGeom prst="rect">
            <a:avLst/>
          </a:prstGeom>
          <a:noFill/>
          <a:extLst>
            <a:ext uri="{909E8E84-426E-40DD-AFC4-6F175D3DCCD1}">
              <a14:hiddenFill xmlns:a14="http://schemas.microsoft.com/office/drawing/2010/main">
                <a:solidFill>
                  <a:srgbClr val="FFFFFF"/>
                </a:solidFill>
              </a14:hiddenFill>
            </a:ext>
          </a:extLst>
        </p:spPr>
      </p:pic>
      <p:pic>
        <p:nvPicPr>
          <p:cNvPr id="65554" name="Picture 18" descr="C:\Users\YoGo\AppData\Local\Microsoft\Windows\Temporary Internet Files\Content.IE5\TV8UG2W4\MP900425511[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96532" y="4876800"/>
            <a:ext cx="750935" cy="1129160"/>
          </a:xfrm>
          <a:prstGeom prst="rect">
            <a:avLst/>
          </a:prstGeom>
          <a:noFill/>
          <a:extLst>
            <a:ext uri="{909E8E84-426E-40DD-AFC4-6F175D3DCCD1}">
              <a14:hiddenFill xmlns:a14="http://schemas.microsoft.com/office/drawing/2010/main">
                <a:solidFill>
                  <a:srgbClr val="FFFFFF"/>
                </a:solidFill>
              </a14:hiddenFill>
            </a:ext>
          </a:extLst>
        </p:spPr>
      </p:pic>
      <p:sp>
        <p:nvSpPr>
          <p:cNvPr id="18" name="17 Flecha abajo"/>
          <p:cNvSpPr/>
          <p:nvPr/>
        </p:nvSpPr>
        <p:spPr>
          <a:xfrm>
            <a:off x="4419600" y="3907527"/>
            <a:ext cx="304800" cy="816873"/>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32012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5546"/>
                                        </p:tgtEl>
                                        <p:attrNameLst>
                                          <p:attrName>style.visibility</p:attrName>
                                        </p:attrNameLst>
                                      </p:cBhvr>
                                      <p:to>
                                        <p:strVal val="visible"/>
                                      </p:to>
                                    </p:set>
                                    <p:animEffect transition="in" filter="fade">
                                      <p:cBhvr>
                                        <p:cTn id="11" dur="1000"/>
                                        <p:tgtEl>
                                          <p:spTgt spid="65546"/>
                                        </p:tgtEl>
                                      </p:cBhvr>
                                    </p:animEffect>
                                    <p:anim calcmode="lin" valueType="num">
                                      <p:cBhvr>
                                        <p:cTn id="12" dur="1000" fill="hold"/>
                                        <p:tgtEl>
                                          <p:spTgt spid="65546"/>
                                        </p:tgtEl>
                                        <p:attrNameLst>
                                          <p:attrName>ppt_x</p:attrName>
                                        </p:attrNameLst>
                                      </p:cBhvr>
                                      <p:tavLst>
                                        <p:tav tm="0">
                                          <p:val>
                                            <p:strVal val="#ppt_x"/>
                                          </p:val>
                                        </p:tav>
                                        <p:tav tm="100000">
                                          <p:val>
                                            <p:strVal val="#ppt_x"/>
                                          </p:val>
                                        </p:tav>
                                      </p:tavLst>
                                    </p:anim>
                                    <p:anim calcmode="lin" valueType="num">
                                      <p:cBhvr>
                                        <p:cTn id="13" dur="1000" fill="hold"/>
                                        <p:tgtEl>
                                          <p:spTgt spid="6554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65547"/>
                                        </p:tgtEl>
                                        <p:attrNameLst>
                                          <p:attrName>style.visibility</p:attrName>
                                        </p:attrNameLst>
                                      </p:cBhvr>
                                      <p:to>
                                        <p:strVal val="visible"/>
                                      </p:to>
                                    </p:set>
                                    <p:anim calcmode="lin" valueType="num">
                                      <p:cBhvr>
                                        <p:cTn id="18" dur="1000" fill="hold"/>
                                        <p:tgtEl>
                                          <p:spTgt spid="65547"/>
                                        </p:tgtEl>
                                        <p:attrNameLst>
                                          <p:attrName>ppt_w</p:attrName>
                                        </p:attrNameLst>
                                      </p:cBhvr>
                                      <p:tavLst>
                                        <p:tav tm="0">
                                          <p:val>
                                            <p:fltVal val="0"/>
                                          </p:val>
                                        </p:tav>
                                        <p:tav tm="100000">
                                          <p:val>
                                            <p:strVal val="#ppt_w"/>
                                          </p:val>
                                        </p:tav>
                                      </p:tavLst>
                                    </p:anim>
                                    <p:anim calcmode="lin" valueType="num">
                                      <p:cBhvr>
                                        <p:cTn id="19" dur="1000" fill="hold"/>
                                        <p:tgtEl>
                                          <p:spTgt spid="65547"/>
                                        </p:tgtEl>
                                        <p:attrNameLst>
                                          <p:attrName>ppt_h</p:attrName>
                                        </p:attrNameLst>
                                      </p:cBhvr>
                                      <p:tavLst>
                                        <p:tav tm="0">
                                          <p:val>
                                            <p:fltVal val="0"/>
                                          </p:val>
                                        </p:tav>
                                        <p:tav tm="100000">
                                          <p:val>
                                            <p:strVal val="#ppt_h"/>
                                          </p:val>
                                        </p:tav>
                                      </p:tavLst>
                                    </p:anim>
                                    <p:anim calcmode="lin" valueType="num">
                                      <p:cBhvr>
                                        <p:cTn id="20" dur="1000" fill="hold"/>
                                        <p:tgtEl>
                                          <p:spTgt spid="65547"/>
                                        </p:tgtEl>
                                        <p:attrNameLst>
                                          <p:attrName>style.rotation</p:attrName>
                                        </p:attrNameLst>
                                      </p:cBhvr>
                                      <p:tavLst>
                                        <p:tav tm="0">
                                          <p:val>
                                            <p:fltVal val="90"/>
                                          </p:val>
                                        </p:tav>
                                        <p:tav tm="100000">
                                          <p:val>
                                            <p:fltVal val="0"/>
                                          </p:val>
                                        </p:tav>
                                      </p:tavLst>
                                    </p:anim>
                                    <p:animEffect transition="in" filter="fade">
                                      <p:cBhvr>
                                        <p:cTn id="21" dur="1000"/>
                                        <p:tgtEl>
                                          <p:spTgt spid="6554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65549"/>
                                        </p:tgtEl>
                                        <p:attrNameLst>
                                          <p:attrName>style.visibility</p:attrName>
                                        </p:attrNameLst>
                                      </p:cBhvr>
                                      <p:to>
                                        <p:strVal val="visible"/>
                                      </p:to>
                                    </p:set>
                                    <p:anim calcmode="lin" valueType="num">
                                      <p:cBhvr>
                                        <p:cTn id="26" dur="500" fill="hold"/>
                                        <p:tgtEl>
                                          <p:spTgt spid="65549"/>
                                        </p:tgtEl>
                                        <p:attrNameLst>
                                          <p:attrName>ppt_w</p:attrName>
                                        </p:attrNameLst>
                                      </p:cBhvr>
                                      <p:tavLst>
                                        <p:tav tm="0">
                                          <p:val>
                                            <p:fltVal val="0"/>
                                          </p:val>
                                        </p:tav>
                                        <p:tav tm="100000">
                                          <p:val>
                                            <p:strVal val="#ppt_w"/>
                                          </p:val>
                                        </p:tav>
                                      </p:tavLst>
                                    </p:anim>
                                    <p:anim calcmode="lin" valueType="num">
                                      <p:cBhvr>
                                        <p:cTn id="27" dur="500" fill="hold"/>
                                        <p:tgtEl>
                                          <p:spTgt spid="65549"/>
                                        </p:tgtEl>
                                        <p:attrNameLst>
                                          <p:attrName>ppt_h</p:attrName>
                                        </p:attrNameLst>
                                      </p:cBhvr>
                                      <p:tavLst>
                                        <p:tav tm="0">
                                          <p:val>
                                            <p:fltVal val="0"/>
                                          </p:val>
                                        </p:tav>
                                        <p:tav tm="100000">
                                          <p:val>
                                            <p:strVal val="#ppt_h"/>
                                          </p:val>
                                        </p:tav>
                                      </p:tavLst>
                                    </p:anim>
                                    <p:animEffect transition="in" filter="fade">
                                      <p:cBhvr>
                                        <p:cTn id="28" dur="500"/>
                                        <p:tgtEl>
                                          <p:spTgt spid="6554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65553"/>
                                        </p:tgtEl>
                                        <p:attrNameLst>
                                          <p:attrName>style.visibility</p:attrName>
                                        </p:attrNameLst>
                                      </p:cBhvr>
                                      <p:to>
                                        <p:strVal val="visible"/>
                                      </p:to>
                                    </p:set>
                                    <p:anim calcmode="lin" valueType="num">
                                      <p:cBhvr>
                                        <p:cTn id="33" dur="500" fill="hold"/>
                                        <p:tgtEl>
                                          <p:spTgt spid="65553"/>
                                        </p:tgtEl>
                                        <p:attrNameLst>
                                          <p:attrName>ppt_w</p:attrName>
                                        </p:attrNameLst>
                                      </p:cBhvr>
                                      <p:tavLst>
                                        <p:tav tm="0">
                                          <p:val>
                                            <p:fltVal val="0"/>
                                          </p:val>
                                        </p:tav>
                                        <p:tav tm="100000">
                                          <p:val>
                                            <p:strVal val="#ppt_w"/>
                                          </p:val>
                                        </p:tav>
                                      </p:tavLst>
                                    </p:anim>
                                    <p:anim calcmode="lin" valueType="num">
                                      <p:cBhvr>
                                        <p:cTn id="34" dur="500" fill="hold"/>
                                        <p:tgtEl>
                                          <p:spTgt spid="65553"/>
                                        </p:tgtEl>
                                        <p:attrNameLst>
                                          <p:attrName>ppt_h</p:attrName>
                                        </p:attrNameLst>
                                      </p:cBhvr>
                                      <p:tavLst>
                                        <p:tav tm="0">
                                          <p:val>
                                            <p:fltVal val="0"/>
                                          </p:val>
                                        </p:tav>
                                        <p:tav tm="100000">
                                          <p:val>
                                            <p:strVal val="#ppt_h"/>
                                          </p:val>
                                        </p:tav>
                                      </p:tavLst>
                                    </p:anim>
                                    <p:animEffect transition="in" filter="fade">
                                      <p:cBhvr>
                                        <p:cTn id="35" dur="500"/>
                                        <p:tgtEl>
                                          <p:spTgt spid="65553"/>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80">
                                          <p:stCondLst>
                                            <p:cond delay="0"/>
                                          </p:stCondLst>
                                        </p:cTn>
                                        <p:tgtEl>
                                          <p:spTgt spid="18"/>
                                        </p:tgtEl>
                                      </p:cBhvr>
                                    </p:animEffect>
                                    <p:anim calcmode="lin" valueType="num">
                                      <p:cBhvr>
                                        <p:cTn id="4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6" dur="26">
                                          <p:stCondLst>
                                            <p:cond delay="650"/>
                                          </p:stCondLst>
                                        </p:cTn>
                                        <p:tgtEl>
                                          <p:spTgt spid="18"/>
                                        </p:tgtEl>
                                      </p:cBhvr>
                                      <p:to x="100000" y="60000"/>
                                    </p:animScale>
                                    <p:animScale>
                                      <p:cBhvr>
                                        <p:cTn id="47" dur="166" decel="50000">
                                          <p:stCondLst>
                                            <p:cond delay="676"/>
                                          </p:stCondLst>
                                        </p:cTn>
                                        <p:tgtEl>
                                          <p:spTgt spid="18"/>
                                        </p:tgtEl>
                                      </p:cBhvr>
                                      <p:to x="100000" y="100000"/>
                                    </p:animScale>
                                    <p:animScale>
                                      <p:cBhvr>
                                        <p:cTn id="48" dur="26">
                                          <p:stCondLst>
                                            <p:cond delay="1312"/>
                                          </p:stCondLst>
                                        </p:cTn>
                                        <p:tgtEl>
                                          <p:spTgt spid="18"/>
                                        </p:tgtEl>
                                      </p:cBhvr>
                                      <p:to x="100000" y="80000"/>
                                    </p:animScale>
                                    <p:animScale>
                                      <p:cBhvr>
                                        <p:cTn id="49" dur="166" decel="50000">
                                          <p:stCondLst>
                                            <p:cond delay="1338"/>
                                          </p:stCondLst>
                                        </p:cTn>
                                        <p:tgtEl>
                                          <p:spTgt spid="18"/>
                                        </p:tgtEl>
                                      </p:cBhvr>
                                      <p:to x="100000" y="100000"/>
                                    </p:animScale>
                                    <p:animScale>
                                      <p:cBhvr>
                                        <p:cTn id="50" dur="26">
                                          <p:stCondLst>
                                            <p:cond delay="1642"/>
                                          </p:stCondLst>
                                        </p:cTn>
                                        <p:tgtEl>
                                          <p:spTgt spid="18"/>
                                        </p:tgtEl>
                                      </p:cBhvr>
                                      <p:to x="100000" y="90000"/>
                                    </p:animScale>
                                    <p:animScale>
                                      <p:cBhvr>
                                        <p:cTn id="51" dur="166" decel="50000">
                                          <p:stCondLst>
                                            <p:cond delay="1668"/>
                                          </p:stCondLst>
                                        </p:cTn>
                                        <p:tgtEl>
                                          <p:spTgt spid="18"/>
                                        </p:tgtEl>
                                      </p:cBhvr>
                                      <p:to x="100000" y="100000"/>
                                    </p:animScale>
                                    <p:animScale>
                                      <p:cBhvr>
                                        <p:cTn id="52" dur="26">
                                          <p:stCondLst>
                                            <p:cond delay="1808"/>
                                          </p:stCondLst>
                                        </p:cTn>
                                        <p:tgtEl>
                                          <p:spTgt spid="18"/>
                                        </p:tgtEl>
                                      </p:cBhvr>
                                      <p:to x="100000" y="95000"/>
                                    </p:animScale>
                                    <p:animScale>
                                      <p:cBhvr>
                                        <p:cTn id="53" dur="166" decel="50000">
                                          <p:stCondLst>
                                            <p:cond delay="1834"/>
                                          </p:stCondLst>
                                        </p:cTn>
                                        <p:tgtEl>
                                          <p:spTgt spid="18"/>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65554"/>
                                        </p:tgtEl>
                                        <p:attrNameLst>
                                          <p:attrName>style.visibility</p:attrName>
                                        </p:attrNameLst>
                                      </p:cBhvr>
                                      <p:to>
                                        <p:strVal val="visible"/>
                                      </p:to>
                                    </p:set>
                                    <p:anim calcmode="lin" valueType="num">
                                      <p:cBhvr>
                                        <p:cTn id="58" dur="500" fill="hold"/>
                                        <p:tgtEl>
                                          <p:spTgt spid="65554"/>
                                        </p:tgtEl>
                                        <p:attrNameLst>
                                          <p:attrName>ppt_w</p:attrName>
                                        </p:attrNameLst>
                                      </p:cBhvr>
                                      <p:tavLst>
                                        <p:tav tm="0">
                                          <p:val>
                                            <p:fltVal val="0"/>
                                          </p:val>
                                        </p:tav>
                                        <p:tav tm="100000">
                                          <p:val>
                                            <p:strVal val="#ppt_w"/>
                                          </p:val>
                                        </p:tav>
                                      </p:tavLst>
                                    </p:anim>
                                    <p:anim calcmode="lin" valueType="num">
                                      <p:cBhvr>
                                        <p:cTn id="59" dur="500" fill="hold"/>
                                        <p:tgtEl>
                                          <p:spTgt spid="65554"/>
                                        </p:tgtEl>
                                        <p:attrNameLst>
                                          <p:attrName>ppt_h</p:attrName>
                                        </p:attrNameLst>
                                      </p:cBhvr>
                                      <p:tavLst>
                                        <p:tav tm="0">
                                          <p:val>
                                            <p:fltVal val="0"/>
                                          </p:val>
                                        </p:tav>
                                        <p:tav tm="100000">
                                          <p:val>
                                            <p:strVal val="#ppt_h"/>
                                          </p:val>
                                        </p:tav>
                                      </p:tavLst>
                                    </p:anim>
                                    <p:animEffect transition="in" filter="fade">
                                      <p:cBhvr>
                                        <p:cTn id="60" dur="500"/>
                                        <p:tgtEl>
                                          <p:spTgt spid="65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6"/>
          <p:cNvSpPr>
            <a:spLocks noChangeArrowheads="1"/>
          </p:cNvSpPr>
          <p:nvPr/>
        </p:nvSpPr>
        <p:spPr bwMode="auto">
          <a:xfrm>
            <a:off x="457200" y="2019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3"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5" name="Rectangle 9"/>
          <p:cNvSpPr>
            <a:spLocks noChangeArrowheads="1"/>
          </p:cNvSpPr>
          <p:nvPr/>
        </p:nvSpPr>
        <p:spPr bwMode="auto">
          <a:xfrm>
            <a:off x="609600" y="1800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 name="15 CuadroTexto"/>
          <p:cNvSpPr txBox="1"/>
          <p:nvPr/>
        </p:nvSpPr>
        <p:spPr>
          <a:xfrm>
            <a:off x="990600" y="209490"/>
            <a:ext cx="7772400" cy="400110"/>
          </a:xfrm>
          <a:prstGeom prst="rect">
            <a:avLst/>
          </a:prstGeom>
          <a:noFill/>
        </p:spPr>
        <p:txBody>
          <a:bodyPr wrap="square" rtlCol="0">
            <a:spAutoFit/>
          </a:bodyPr>
          <a:lstStyle/>
          <a:p>
            <a:pPr algn="ctr"/>
            <a:r>
              <a:rPr lang="es-ES" sz="2000" b="1" dirty="0">
                <a:solidFill>
                  <a:srgbClr val="FF0000"/>
                </a:solidFill>
              </a:rPr>
              <a:t>REVISIÓN </a:t>
            </a:r>
            <a:r>
              <a:rPr lang="es-ES" sz="2000" b="1" dirty="0" smtClean="0">
                <a:solidFill>
                  <a:srgbClr val="FF0000"/>
                </a:solidFill>
              </a:rPr>
              <a:t>GERENCIAL </a:t>
            </a:r>
            <a:endParaRPr lang="es-EC" sz="2000" b="1" dirty="0">
              <a:solidFill>
                <a:srgbClr val="FF0000"/>
              </a:solidFill>
            </a:endParaRPr>
          </a:p>
        </p:txBody>
      </p:sp>
      <p:graphicFrame>
        <p:nvGraphicFramePr>
          <p:cNvPr id="14" name="13 Diagrama"/>
          <p:cNvGraphicFramePr/>
          <p:nvPr>
            <p:extLst>
              <p:ext uri="{D42A27DB-BD31-4B8C-83A1-F6EECF244321}">
                <p14:modId xmlns:p14="http://schemas.microsoft.com/office/powerpoint/2010/main" val="256942337"/>
              </p:ext>
            </p:extLst>
          </p:nvPr>
        </p:nvGraphicFramePr>
        <p:xfrm>
          <a:off x="1600200" y="1143000"/>
          <a:ext cx="6400800"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28883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14" grpId="1">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C:\Users\DIRECCION\Desktop\ESEE ACTU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686"/>
            <a:ext cx="611724" cy="7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CuadroTexto"/>
          <p:cNvSpPr txBox="1"/>
          <p:nvPr/>
        </p:nvSpPr>
        <p:spPr>
          <a:xfrm>
            <a:off x="990600" y="209490"/>
            <a:ext cx="7772400" cy="400110"/>
          </a:xfrm>
          <a:prstGeom prst="rect">
            <a:avLst/>
          </a:prstGeom>
          <a:noFill/>
        </p:spPr>
        <p:txBody>
          <a:bodyPr wrap="square" rtlCol="0">
            <a:spAutoFit/>
          </a:bodyPr>
          <a:lstStyle/>
          <a:p>
            <a:pPr algn="ctr"/>
            <a:r>
              <a:rPr lang="es-ES" sz="2000" b="1" dirty="0">
                <a:solidFill>
                  <a:srgbClr val="FF0000"/>
                </a:solidFill>
              </a:rPr>
              <a:t>REVISIÓN GENERAL DEL S.I.G.A.S.S.O.  </a:t>
            </a:r>
            <a:endParaRPr lang="es-EC" sz="2000" b="1" dirty="0">
              <a:solidFill>
                <a:srgbClr val="FF0000"/>
              </a:solidFill>
            </a:endParaRPr>
          </a:p>
        </p:txBody>
      </p:sp>
      <p:graphicFrame>
        <p:nvGraphicFramePr>
          <p:cNvPr id="7" name="6 Diagrama"/>
          <p:cNvGraphicFramePr/>
          <p:nvPr>
            <p:extLst>
              <p:ext uri="{D42A27DB-BD31-4B8C-83A1-F6EECF244321}">
                <p14:modId xmlns:p14="http://schemas.microsoft.com/office/powerpoint/2010/main" val="3811445497"/>
              </p:ext>
            </p:extLst>
          </p:nvPr>
        </p:nvGraphicFramePr>
        <p:xfrm>
          <a:off x="2438400" y="2286000"/>
          <a:ext cx="4876800" cy="3352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1 CuadroTexto"/>
          <p:cNvSpPr txBox="1"/>
          <p:nvPr/>
        </p:nvSpPr>
        <p:spPr>
          <a:xfrm>
            <a:off x="2362200" y="1295400"/>
            <a:ext cx="1905000" cy="646331"/>
          </a:xfrm>
          <a:prstGeom prst="rect">
            <a:avLst/>
          </a:prstGeom>
          <a:noFill/>
        </p:spPr>
        <p:txBody>
          <a:bodyPr wrap="square" rtlCol="0">
            <a:spAutoFit/>
          </a:bodyPr>
          <a:lstStyle/>
          <a:p>
            <a:r>
              <a:rPr lang="es-EC" dirty="0" smtClean="0"/>
              <a:t>Documentación e Identificación</a:t>
            </a:r>
            <a:endParaRPr lang="es-EC" dirty="0"/>
          </a:p>
        </p:txBody>
      </p:sp>
      <p:sp>
        <p:nvSpPr>
          <p:cNvPr id="3" name="2 CuadroTexto"/>
          <p:cNvSpPr txBox="1"/>
          <p:nvPr/>
        </p:nvSpPr>
        <p:spPr>
          <a:xfrm>
            <a:off x="5715000" y="1295399"/>
            <a:ext cx="1676400" cy="646331"/>
          </a:xfrm>
          <a:prstGeom prst="rect">
            <a:avLst/>
          </a:prstGeom>
          <a:noFill/>
        </p:spPr>
        <p:txBody>
          <a:bodyPr wrap="square" rtlCol="0">
            <a:spAutoFit/>
          </a:bodyPr>
          <a:lstStyle/>
          <a:p>
            <a:r>
              <a:rPr lang="es-EC" dirty="0" smtClean="0"/>
              <a:t>Impactos potenciales</a:t>
            </a:r>
            <a:endParaRPr lang="es-EC" dirty="0"/>
          </a:p>
        </p:txBody>
      </p:sp>
      <p:sp>
        <p:nvSpPr>
          <p:cNvPr id="10" name="9 Flecha derecha"/>
          <p:cNvSpPr/>
          <p:nvPr/>
        </p:nvSpPr>
        <p:spPr>
          <a:xfrm>
            <a:off x="4495800" y="1524000"/>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155507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80">
                                          <p:stCondLst>
                                            <p:cond delay="0"/>
                                          </p:stCondLst>
                                        </p:cTn>
                                        <p:tgtEl>
                                          <p:spTgt spid="7"/>
                                        </p:tgtEl>
                                      </p:cBhvr>
                                    </p:animEffect>
                                    <p:anim calcmode="lin" valueType="num">
                                      <p:cBhvr>
                                        <p:cTn id="2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2" dur="26">
                                          <p:stCondLst>
                                            <p:cond delay="650"/>
                                          </p:stCondLst>
                                        </p:cTn>
                                        <p:tgtEl>
                                          <p:spTgt spid="7"/>
                                        </p:tgtEl>
                                      </p:cBhvr>
                                      <p:to x="100000" y="60000"/>
                                    </p:animScale>
                                    <p:animScale>
                                      <p:cBhvr>
                                        <p:cTn id="33" dur="166" decel="50000">
                                          <p:stCondLst>
                                            <p:cond delay="676"/>
                                          </p:stCondLst>
                                        </p:cTn>
                                        <p:tgtEl>
                                          <p:spTgt spid="7"/>
                                        </p:tgtEl>
                                      </p:cBhvr>
                                      <p:to x="100000" y="100000"/>
                                    </p:animScale>
                                    <p:animScale>
                                      <p:cBhvr>
                                        <p:cTn id="34" dur="26">
                                          <p:stCondLst>
                                            <p:cond delay="1312"/>
                                          </p:stCondLst>
                                        </p:cTn>
                                        <p:tgtEl>
                                          <p:spTgt spid="7"/>
                                        </p:tgtEl>
                                      </p:cBhvr>
                                      <p:to x="100000" y="80000"/>
                                    </p:animScale>
                                    <p:animScale>
                                      <p:cBhvr>
                                        <p:cTn id="35" dur="166" decel="50000">
                                          <p:stCondLst>
                                            <p:cond delay="1338"/>
                                          </p:stCondLst>
                                        </p:cTn>
                                        <p:tgtEl>
                                          <p:spTgt spid="7"/>
                                        </p:tgtEl>
                                      </p:cBhvr>
                                      <p:to x="100000" y="100000"/>
                                    </p:animScale>
                                    <p:animScale>
                                      <p:cBhvr>
                                        <p:cTn id="36" dur="26">
                                          <p:stCondLst>
                                            <p:cond delay="1642"/>
                                          </p:stCondLst>
                                        </p:cTn>
                                        <p:tgtEl>
                                          <p:spTgt spid="7"/>
                                        </p:tgtEl>
                                      </p:cBhvr>
                                      <p:to x="100000" y="90000"/>
                                    </p:animScale>
                                    <p:animScale>
                                      <p:cBhvr>
                                        <p:cTn id="37" dur="166" decel="50000">
                                          <p:stCondLst>
                                            <p:cond delay="1668"/>
                                          </p:stCondLst>
                                        </p:cTn>
                                        <p:tgtEl>
                                          <p:spTgt spid="7"/>
                                        </p:tgtEl>
                                      </p:cBhvr>
                                      <p:to x="100000" y="100000"/>
                                    </p:animScale>
                                    <p:animScale>
                                      <p:cBhvr>
                                        <p:cTn id="38" dur="26">
                                          <p:stCondLst>
                                            <p:cond delay="1808"/>
                                          </p:stCondLst>
                                        </p:cTn>
                                        <p:tgtEl>
                                          <p:spTgt spid="7"/>
                                        </p:tgtEl>
                                      </p:cBhvr>
                                      <p:to x="100000" y="95000"/>
                                    </p:animScale>
                                    <p:animScale>
                                      <p:cBhvr>
                                        <p:cTn id="3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 grpId="0"/>
      <p:bldP spid="3" grpId="0"/>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4673</TotalTime>
  <Words>3482</Words>
  <Application>Microsoft Office PowerPoint</Application>
  <PresentationFormat>Presentación en pantalla (4:3)</PresentationFormat>
  <Paragraphs>369</Paragraphs>
  <Slides>38</Slides>
  <Notes>1</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Office Theme</vt:lpstr>
      <vt:lpstr>“DISEÑO, IMPLEMENTACIÓN Y VALIDACIÓN DE UN SISTEMA INTEGRADO DE GESTIÓN AMBIENTAL Y DE SEGURIDAD Y SALUD OCUPACIONAL PARA LA ESCUELA DE SERVICIOS Y ESPECIALISTAS DEL EJÉRCITO”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y Construcción de una Compactadora Hidráulica de chatarra CON CAPACIDAD DE 70 TONELADAS, de MOVIMIENTO ANGULAR, para la empresa “Recicladora Mejía”  Carlos Alberto rivera rosas Oscar David Mejía Zambrano   Director: Ing. Fernando Montenegro Codirector: Ing. Carlos SuntaxI………….</dc:title>
  <dc:creator>YoGo</dc:creator>
  <cp:lastModifiedBy>YoGo</cp:lastModifiedBy>
  <cp:revision>179</cp:revision>
  <dcterms:created xsi:type="dcterms:W3CDTF">2009-11-10T19:49:23Z</dcterms:created>
  <dcterms:modified xsi:type="dcterms:W3CDTF">2012-07-10T16:09:37Z</dcterms:modified>
</cp:coreProperties>
</file>