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diagrams/layout3.xml" ContentType="application/vnd.openxmlformats-officedocument.drawingml.diagramLayout+xml"/>
  <Override PartName="/ppt/diagrams/data4.xml" ContentType="application/vnd.openxmlformats-officedocument.drawingml.diagramData+xml"/>
  <Override PartName="/ppt/charts/chart7.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charts/chart5.xml" ContentType="application/vnd.openxmlformats-officedocument.drawingml.chart+xml"/>
  <Override PartName="/ppt/drawings/drawing7.xml" ContentType="application/vnd.openxmlformats-officedocument.drawingml.chartshap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colors4.xml" ContentType="application/vnd.openxmlformats-officedocument.drawingml.diagramColors+xml"/>
  <Override PartName="/ppt/drawings/drawing5.xml" ContentType="application/vnd.openxmlformats-officedocument.drawingml.chartshap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Default Extension="bin" ContentType="application/vnd.openxmlformats-officedocument.oleObject"/>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diagrams/data3.xml" ContentType="application/vnd.openxmlformats-officedocument.drawingml.diagramData+xml"/>
  <Override PartName="/ppt/charts/chart4.xml" ContentType="application/vnd.openxmlformats-officedocument.drawingml.char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ppt/diagrams/drawing4.xml" ContentType="application/vnd.ms-office.drawingml.diagramDrawing+xml"/>
  <Override PartName="/ppt/drawings/drawing6.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rawings/drawing4.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sldIdLst>
    <p:sldId id="257" r:id="rId2"/>
    <p:sldId id="256" r:id="rId3"/>
    <p:sldId id="309" r:id="rId4"/>
    <p:sldId id="268" r:id="rId5"/>
    <p:sldId id="305" r:id="rId6"/>
    <p:sldId id="306" r:id="rId7"/>
    <p:sldId id="278" r:id="rId8"/>
    <p:sldId id="276" r:id="rId9"/>
    <p:sldId id="279" r:id="rId10"/>
    <p:sldId id="307" r:id="rId11"/>
    <p:sldId id="281" r:id="rId12"/>
    <p:sldId id="282" r:id="rId13"/>
    <p:sldId id="277"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8" r:id="rId3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505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mis%20doc\ESPE\TESIS\TESIS%20FINAL%20REV03\anexos\calculo%20de%20tamano%20de%20muestra.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mis%20doc\ESPE\TESIS\INVESTIGACION%20Y%20EVALUACION%20DE%20LA%20DEMANDA%20ENERGETICA\TESIS%20FINAL\NUEVA%20ENCUESTA.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mis%20doc\ESPE\TESIS\INVESTIGACION%20Y%20EVALUACION%20DE%20LA%20DEMANDA%20ENERGETICA\TESIS%20FINAL\NUEVA%20ENCUESTA.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D:\mis%20doc\ESPE\TESIS\INVESTIGACION%20Y%20EVALUACION%20DE%20LA%20DEMANDA%20ENERGETICA\TESIS%20FINAL\ANALISIS_ECONOMICO.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mis%20doc\ESPE\TESIS\TESIS%20FINAL%20REV03\anexos\calculo%20de%20tamano%20de%20muestr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mis%20doc\ESPE\TESIS\INVESTIGACION%20Y%20EVALUACION%20DE%20LA%20DEMANDA%20ENERGETICA\TESIS%20FINAL\DAMANDA%20ENERGETICA.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Libro1"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Libro1"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Libro1"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Libro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mis%20doc\ESPE\TESIS\INVESTIGACION%20Y%20EVALUACION%20DE%20LA%20DEMANDA%20ENERGETICA\TESIS%20FINAL\NUEVA%20ENCUESTA.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mis%20doc\ESPE\TESIS\INVESTIGACION%20Y%20EVALUACION%20DE%20LA%20DEMANDA%20ENERGETICA\TESIS%20FINAL\NUEVA%20ENCUES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EC"/>
  <c:chart>
    <c:title>
      <c:tx>
        <c:rich>
          <a:bodyPr/>
          <a:lstStyle/>
          <a:p>
            <a:pPr>
              <a:defRPr/>
            </a:pPr>
            <a:r>
              <a:rPr lang="en-US" sz="1400"/>
              <a:t>MUESTREO</a:t>
            </a:r>
            <a:r>
              <a:rPr lang="en-US" sz="1400" baseline="0"/>
              <a:t> TOTAL</a:t>
            </a:r>
            <a:endParaRPr lang="es-EC" sz="1400"/>
          </a:p>
        </c:rich>
      </c:tx>
      <c:layout/>
    </c:title>
    <c:view3D>
      <c:rotX val="30"/>
      <c:perspective val="30"/>
    </c:view3D>
    <c:plotArea>
      <c:layout/>
      <c:pie3DChart>
        <c:varyColors val="1"/>
        <c:ser>
          <c:idx val="0"/>
          <c:order val="0"/>
          <c:tx>
            <c:v>COMUNIDADES REMOTAS</c:v>
          </c:tx>
          <c:explosion val="25"/>
          <c:dLbls>
            <c:showPercent val="1"/>
            <c:showLeaderLines val="1"/>
          </c:dLbls>
          <c:cat>
            <c:strRef>
              <c:f>'visitadas y biomasa'!$A$19:$A$21</c:f>
              <c:strCache>
                <c:ptCount val="3"/>
                <c:pt idx="0">
                  <c:v>SIERRA NORTE</c:v>
                </c:pt>
                <c:pt idx="1">
                  <c:v>SIERRA CENTRO</c:v>
                </c:pt>
                <c:pt idx="2">
                  <c:v>SIERRA SUR</c:v>
                </c:pt>
              </c:strCache>
            </c:strRef>
          </c:cat>
          <c:val>
            <c:numRef>
              <c:f>'visitadas y biomasa'!$D$19:$D$21</c:f>
              <c:numCache>
                <c:formatCode>0%</c:formatCode>
                <c:ptCount val="3"/>
                <c:pt idx="0">
                  <c:v>0.26807197943444788</c:v>
                </c:pt>
                <c:pt idx="1">
                  <c:v>0.33007712082262247</c:v>
                </c:pt>
                <c:pt idx="2">
                  <c:v>0.40185089974293098</c:v>
                </c:pt>
              </c:numCache>
            </c:numRef>
          </c:val>
        </c:ser>
        <c:dLbls>
          <c:showPercent val="1"/>
        </c:dLbls>
      </c:pie3DChart>
    </c:plotArea>
    <c:legend>
      <c:legendPos val="r"/>
      <c:layout/>
      <c:txPr>
        <a:bodyPr/>
        <a:lstStyle/>
        <a:p>
          <a:pPr rtl="0">
            <a:defRPr/>
          </a:pPr>
          <a:endParaRPr lang="es-EC"/>
        </a:p>
      </c:txPr>
    </c:legend>
    <c:plotVisOnly val="1"/>
    <c:dispBlanksAs val="zero"/>
  </c:chart>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lang val="es-EC"/>
  <c:chart>
    <c:title>
      <c:tx>
        <c:rich>
          <a:bodyPr/>
          <a:lstStyle/>
          <a:p>
            <a:pPr>
              <a:defRPr/>
            </a:pPr>
            <a:r>
              <a:rPr lang="en-US" sz="1400"/>
              <a:t>DEMANDA DE</a:t>
            </a:r>
            <a:r>
              <a:rPr lang="en-US" sz="1400" baseline="0"/>
              <a:t> ENERGIA ELECTRICA</a:t>
            </a:r>
            <a:endParaRPr lang="en-US" sz="1400"/>
          </a:p>
        </c:rich>
      </c:tx>
      <c:layout/>
    </c:title>
    <c:plotArea>
      <c:layout/>
      <c:lineChart>
        <c:grouping val="standard"/>
        <c:ser>
          <c:idx val="0"/>
          <c:order val="0"/>
          <c:tx>
            <c:v>DEMANDA</c:v>
          </c:tx>
          <c:trendline>
            <c:trendlineType val="linear"/>
            <c:dispRSqr val="1"/>
            <c:dispEq val="1"/>
            <c:trendlineLbl>
              <c:layout>
                <c:manualLayout>
                  <c:x val="6.3328958880139981E-3"/>
                  <c:y val="0.12001130067074949"/>
                </c:manualLayout>
              </c:layout>
              <c:numFmt formatCode="General" sourceLinked="0"/>
            </c:trendlineLbl>
          </c:trendline>
          <c:cat>
            <c:strRef>
              <c:f>ELECTRICA!$B$4:$B$10</c:f>
              <c:strCache>
                <c:ptCount val="7"/>
                <c:pt idx="0">
                  <c:v>sem 01/09</c:v>
                </c:pt>
                <c:pt idx="1">
                  <c:v>sem 02/09</c:v>
                </c:pt>
                <c:pt idx="2">
                  <c:v>sem 01/10</c:v>
                </c:pt>
                <c:pt idx="3">
                  <c:v>sem 02/10</c:v>
                </c:pt>
                <c:pt idx="4">
                  <c:v>sem 01/11</c:v>
                </c:pt>
                <c:pt idx="5">
                  <c:v>sem 02/11</c:v>
                </c:pt>
                <c:pt idx="6">
                  <c:v>sem 01/12</c:v>
                </c:pt>
              </c:strCache>
            </c:strRef>
          </c:cat>
          <c:val>
            <c:numRef>
              <c:f>ELECTRICA!$C$4:$C$10</c:f>
              <c:numCache>
                <c:formatCode>General</c:formatCode>
                <c:ptCount val="7"/>
                <c:pt idx="0">
                  <c:v>641539.6</c:v>
                </c:pt>
                <c:pt idx="1">
                  <c:v>682489</c:v>
                </c:pt>
                <c:pt idx="2">
                  <c:v>718409.5</c:v>
                </c:pt>
                <c:pt idx="3">
                  <c:v>785550.6</c:v>
                </c:pt>
                <c:pt idx="4">
                  <c:v>792961.5</c:v>
                </c:pt>
                <c:pt idx="5">
                  <c:v>800442.3</c:v>
                </c:pt>
                <c:pt idx="6">
                  <c:v>875250</c:v>
                </c:pt>
              </c:numCache>
            </c:numRef>
          </c:val>
        </c:ser>
        <c:marker val="1"/>
        <c:axId val="167166720"/>
        <c:axId val="167168256"/>
      </c:lineChart>
      <c:catAx>
        <c:axId val="167166720"/>
        <c:scaling>
          <c:orientation val="minMax"/>
        </c:scaling>
        <c:axPos val="b"/>
        <c:majorTickMark val="none"/>
        <c:tickLblPos val="nextTo"/>
        <c:crossAx val="167168256"/>
        <c:crosses val="autoZero"/>
        <c:auto val="1"/>
        <c:lblAlgn val="ctr"/>
        <c:lblOffset val="100"/>
      </c:catAx>
      <c:valAx>
        <c:axId val="167168256"/>
        <c:scaling>
          <c:orientation val="minMax"/>
        </c:scaling>
        <c:axPos val="l"/>
        <c:majorGridlines/>
        <c:title>
          <c:tx>
            <c:rich>
              <a:bodyPr/>
              <a:lstStyle/>
              <a:p>
                <a:pPr>
                  <a:defRPr/>
                </a:pPr>
                <a:r>
                  <a:rPr lang="es-EC"/>
                  <a:t>kW-h</a:t>
                </a:r>
              </a:p>
            </c:rich>
          </c:tx>
          <c:layout/>
        </c:title>
        <c:numFmt formatCode="General" sourceLinked="1"/>
        <c:majorTickMark val="none"/>
        <c:tickLblPos val="nextTo"/>
        <c:crossAx val="167166720"/>
        <c:crosses val="autoZero"/>
        <c:crossBetween val="between"/>
      </c:valAx>
    </c:plotArea>
    <c:legend>
      <c:legendPos val="r"/>
      <c:layout/>
    </c:legend>
    <c:plotVisOnly val="1"/>
    <c:dispBlanksAs val="gap"/>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s-EC"/>
  <c:chart>
    <c:title>
      <c:tx>
        <c:rich>
          <a:bodyPr/>
          <a:lstStyle/>
          <a:p>
            <a:pPr>
              <a:defRPr sz="1200"/>
            </a:pPr>
            <a:r>
              <a:rPr lang="es-EC" sz="1200"/>
              <a:t>CRECIMIENTO DE DEMANDA</a:t>
            </a:r>
            <a:r>
              <a:rPr lang="es-EC" sz="1200" baseline="0"/>
              <a:t> DE ENERGIA ELECTRICA</a:t>
            </a:r>
            <a:endParaRPr lang="es-EC" sz="1200"/>
          </a:p>
        </c:rich>
      </c:tx>
      <c:layout/>
    </c:title>
    <c:plotArea>
      <c:layout/>
      <c:lineChart>
        <c:grouping val="standard"/>
        <c:ser>
          <c:idx val="0"/>
          <c:order val="0"/>
          <c:tx>
            <c:v>PROYECCION</c:v>
          </c:tx>
          <c:cat>
            <c:strRef>
              <c:f>'PROYECCION ELECTRICA'!$B$3:$B$10</c:f>
              <c:strCache>
                <c:ptCount val="8"/>
                <c:pt idx="0">
                  <c:v>AÑO 2013</c:v>
                </c:pt>
                <c:pt idx="1">
                  <c:v>AÑO 2014</c:v>
                </c:pt>
                <c:pt idx="2">
                  <c:v>AÑO 2015</c:v>
                </c:pt>
                <c:pt idx="3">
                  <c:v>AÑO 2016</c:v>
                </c:pt>
                <c:pt idx="4">
                  <c:v>AÑO 2017</c:v>
                </c:pt>
                <c:pt idx="5">
                  <c:v>AÑO 2018</c:v>
                </c:pt>
                <c:pt idx="6">
                  <c:v>AÑO 2019</c:v>
                </c:pt>
                <c:pt idx="7">
                  <c:v>AÑO 2020</c:v>
                </c:pt>
              </c:strCache>
            </c:strRef>
          </c:cat>
          <c:val>
            <c:numRef>
              <c:f>'PROYECCION ELECTRICA'!$C$3:$C$10</c:f>
              <c:numCache>
                <c:formatCode>General</c:formatCode>
                <c:ptCount val="8"/>
                <c:pt idx="0">
                  <c:v>648278</c:v>
                </c:pt>
                <c:pt idx="1">
                  <c:v>684406</c:v>
                </c:pt>
                <c:pt idx="2">
                  <c:v>720534</c:v>
                </c:pt>
                <c:pt idx="3">
                  <c:v>756662</c:v>
                </c:pt>
                <c:pt idx="4">
                  <c:v>792790</c:v>
                </c:pt>
                <c:pt idx="5">
                  <c:v>828918</c:v>
                </c:pt>
                <c:pt idx="6">
                  <c:v>865046</c:v>
                </c:pt>
                <c:pt idx="7">
                  <c:v>901174</c:v>
                </c:pt>
              </c:numCache>
            </c:numRef>
          </c:val>
        </c:ser>
        <c:marker val="1"/>
        <c:axId val="167319808"/>
        <c:axId val="167329792"/>
      </c:lineChart>
      <c:catAx>
        <c:axId val="167319808"/>
        <c:scaling>
          <c:orientation val="minMax"/>
        </c:scaling>
        <c:axPos val="b"/>
        <c:majorTickMark val="none"/>
        <c:tickLblPos val="nextTo"/>
        <c:crossAx val="167329792"/>
        <c:crosses val="autoZero"/>
        <c:auto val="1"/>
        <c:lblAlgn val="ctr"/>
        <c:lblOffset val="100"/>
      </c:catAx>
      <c:valAx>
        <c:axId val="167329792"/>
        <c:scaling>
          <c:orientation val="minMax"/>
        </c:scaling>
        <c:axPos val="l"/>
        <c:majorGridlines/>
        <c:title>
          <c:tx>
            <c:rich>
              <a:bodyPr/>
              <a:lstStyle/>
              <a:p>
                <a:pPr>
                  <a:defRPr/>
                </a:pPr>
                <a:r>
                  <a:rPr lang="es-EC"/>
                  <a:t>kW-h</a:t>
                </a:r>
              </a:p>
            </c:rich>
          </c:tx>
          <c:layout/>
        </c:title>
        <c:numFmt formatCode="General" sourceLinked="1"/>
        <c:majorTickMark val="none"/>
        <c:tickLblPos val="nextTo"/>
        <c:crossAx val="167319808"/>
        <c:crosses val="autoZero"/>
        <c:crossBetween val="between"/>
      </c:valAx>
    </c:plotArea>
    <c:legend>
      <c:legendPos val="r"/>
      <c:layout/>
    </c:legend>
    <c:plotVisOnly val="1"/>
    <c:dispBlanksAs val="gap"/>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a:pPr>
            <a:r>
              <a:rPr lang="es-EC" sz="2000" i="0" dirty="0"/>
              <a:t>GASTOS</a:t>
            </a:r>
            <a:r>
              <a:rPr lang="es-EC" sz="2000" i="0" baseline="0" dirty="0"/>
              <a:t> EN ZONAS DE LA REGION SIERRA DEL ECUADOR</a:t>
            </a:r>
            <a:endParaRPr lang="es-EC" sz="2000" i="0" dirty="0"/>
          </a:p>
        </c:rich>
      </c:tx>
      <c:layout/>
    </c:title>
    <c:view3D>
      <c:rotX val="30"/>
      <c:perspective val="30"/>
    </c:view3D>
    <c:plotArea>
      <c:layout/>
      <c:pie3DChart>
        <c:varyColors val="1"/>
        <c:ser>
          <c:idx val="0"/>
          <c:order val="0"/>
          <c:explosion val="25"/>
          <c:dLbls>
            <c:showPercent val="1"/>
            <c:showLeaderLines val="1"/>
          </c:dLbls>
          <c:cat>
            <c:strRef>
              <c:f>TOTAL!$B$4:$B$6</c:f>
              <c:strCache>
                <c:ptCount val="3"/>
                <c:pt idx="0">
                  <c:v>ZONA NORTE </c:v>
                </c:pt>
                <c:pt idx="1">
                  <c:v>ZONA CENTRO</c:v>
                </c:pt>
                <c:pt idx="2">
                  <c:v>ZONA SUR</c:v>
                </c:pt>
              </c:strCache>
            </c:strRef>
          </c:cat>
          <c:val>
            <c:numRef>
              <c:f>TOTAL!$G$4:$G$6</c:f>
              <c:numCache>
                <c:formatCode>General</c:formatCode>
                <c:ptCount val="3"/>
                <c:pt idx="0">
                  <c:v>866</c:v>
                </c:pt>
                <c:pt idx="1">
                  <c:v>925</c:v>
                </c:pt>
                <c:pt idx="2">
                  <c:v>434</c:v>
                </c:pt>
              </c:numCache>
            </c:numRef>
          </c:val>
        </c:ser>
        <c:dLbls>
          <c:showPercent val="1"/>
        </c:dLbls>
      </c:pie3DChart>
    </c:plotArea>
    <c:legend>
      <c:legendPos val="r"/>
      <c:layout/>
      <c:txPr>
        <a:bodyPr/>
        <a:lstStyle/>
        <a:p>
          <a:pPr rtl="0">
            <a:defRPr/>
          </a:pPr>
          <a:endParaRPr lang="es-EC"/>
        </a:p>
      </c:txPr>
    </c:legend>
    <c:plotVisOnly val="1"/>
    <c:dispBlanksAs val="zero"/>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s-EC"/>
  <c:chart>
    <c:autoTitleDeleted val="1"/>
    <c:view3D>
      <c:rotX val="30"/>
      <c:perspective val="30"/>
    </c:view3D>
    <c:plotArea>
      <c:layout>
        <c:manualLayout>
          <c:layoutTarget val="inner"/>
          <c:xMode val="edge"/>
          <c:yMode val="edge"/>
          <c:x val="6.9225235734422089E-2"/>
          <c:y val="0.12069197828004304"/>
          <c:w val="0.60741336410962743"/>
          <c:h val="0.65556186043546172"/>
        </c:manualLayout>
      </c:layout>
      <c:pie3DChart>
        <c:varyColors val="1"/>
        <c:ser>
          <c:idx val="0"/>
          <c:order val="0"/>
          <c:tx>
            <c:v>MARCO MUESTRAL</c:v>
          </c:tx>
          <c:explosion val="25"/>
          <c:dLbls>
            <c:showPercent val="1"/>
            <c:showLeaderLines val="1"/>
          </c:dLbls>
          <c:cat>
            <c:strRef>
              <c:f>('visitadas y biomasa'!$A$3;'visitadas y biomasa'!$A$7;'visitadas y biomasa'!$A$12)</c:f>
              <c:strCache>
                <c:ptCount val="3"/>
                <c:pt idx="0">
                  <c:v>SIERRA NORTE</c:v>
                </c:pt>
                <c:pt idx="1">
                  <c:v>SIERRA CENTRO</c:v>
                </c:pt>
                <c:pt idx="2">
                  <c:v>SIERRA SUR</c:v>
                </c:pt>
              </c:strCache>
            </c:strRef>
          </c:cat>
          <c:val>
            <c:numRef>
              <c:f>('visitadas y biomasa'!$E$6;'visitadas y biomasa'!$E$11;'visitadas y biomasa'!$E$14)</c:f>
              <c:numCache>
                <c:formatCode>0%</c:formatCode>
                <c:ptCount val="3"/>
                <c:pt idx="0">
                  <c:v>0.37837837837837901</c:v>
                </c:pt>
                <c:pt idx="1">
                  <c:v>0.32432432432432495</c:v>
                </c:pt>
                <c:pt idx="2">
                  <c:v>0.29729729729729731</c:v>
                </c:pt>
              </c:numCache>
            </c:numRef>
          </c:val>
        </c:ser>
        <c:dLbls>
          <c:showPercent val="1"/>
        </c:dLbls>
      </c:pie3DChart>
    </c:plotArea>
    <c:legend>
      <c:legendPos val="r"/>
      <c:layout/>
      <c:txPr>
        <a:bodyPr/>
        <a:lstStyle/>
        <a:p>
          <a:pPr rtl="0">
            <a:defRPr/>
          </a:pPr>
          <a:endParaRPr lang="es-EC"/>
        </a:p>
      </c:txPr>
    </c:legend>
    <c:plotVisOnly val="1"/>
    <c:dispBlanksAs val="zero"/>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s-EC"/>
  <c:chart>
    <c:title>
      <c:tx>
        <c:rich>
          <a:bodyPr/>
          <a:lstStyle/>
          <a:p>
            <a:pPr>
              <a:defRPr/>
            </a:pPr>
            <a:r>
              <a:rPr lang="es-EC" sz="1200"/>
              <a:t>Aceptacion</a:t>
            </a:r>
            <a:r>
              <a:rPr lang="es-EC" sz="1200" baseline="0"/>
              <a:t> de proyectos</a:t>
            </a:r>
            <a:endParaRPr lang="es-EC" sz="1200"/>
          </a:p>
        </c:rich>
      </c:tx>
      <c:layout/>
    </c:title>
    <c:view3D>
      <c:rotX val="30"/>
      <c:perspective val="30"/>
    </c:view3D>
    <c:plotArea>
      <c:layout/>
      <c:pie3DChart>
        <c:varyColors val="1"/>
        <c:ser>
          <c:idx val="0"/>
          <c:order val="0"/>
          <c:explosion val="25"/>
          <c:dLbls>
            <c:showPercent val="1"/>
            <c:showLeaderLines val="1"/>
          </c:dLbls>
          <c:cat>
            <c:strRef>
              <c:f>Hoja2!$A$9:$A$10</c:f>
              <c:strCache>
                <c:ptCount val="2"/>
                <c:pt idx="0">
                  <c:v>Porcentaje de aceptación</c:v>
                </c:pt>
                <c:pt idx="1">
                  <c:v>Porcentaje de no aceptacion</c:v>
                </c:pt>
              </c:strCache>
            </c:strRef>
          </c:cat>
          <c:val>
            <c:numRef>
              <c:f>Hoja2!$B$9:$B$10</c:f>
              <c:numCache>
                <c:formatCode>0%</c:formatCode>
                <c:ptCount val="2"/>
                <c:pt idx="0">
                  <c:v>0.94666666666666666</c:v>
                </c:pt>
                <c:pt idx="1">
                  <c:v>5.3333333333333441E-2</c:v>
                </c:pt>
              </c:numCache>
            </c:numRef>
          </c:val>
        </c:ser>
        <c:dLbls>
          <c:showPercent val="1"/>
        </c:dLbls>
      </c:pie3DChart>
    </c:plotArea>
    <c:legend>
      <c:legendPos val="r"/>
      <c:layout/>
    </c:legend>
    <c:plotVisOnly val="1"/>
    <c:dispBlanksAs val="zero"/>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a:pPr>
            <a:r>
              <a:rPr lang="es-EC" sz="1400"/>
              <a:t>DEMANDA ELECTRICA</a:t>
            </a:r>
          </a:p>
        </c:rich>
      </c:tx>
      <c:layout/>
    </c:title>
    <c:view3D>
      <c:rotX val="30"/>
      <c:perspective val="30"/>
    </c:view3D>
    <c:plotArea>
      <c:layout/>
      <c:pie3DChart>
        <c:varyColors val="1"/>
        <c:ser>
          <c:idx val="0"/>
          <c:order val="0"/>
          <c:explosion val="25"/>
          <c:dLbls>
            <c:showPercent val="1"/>
            <c:showLeaderLines val="1"/>
          </c:dLbls>
          <c:cat>
            <c:strRef>
              <c:f>Hoja1!$A$15:$A$23</c:f>
              <c:strCache>
                <c:ptCount val="9"/>
                <c:pt idx="0">
                  <c:v>AZUAY</c:v>
                </c:pt>
                <c:pt idx="1">
                  <c:v>BOLIVAR</c:v>
                </c:pt>
                <c:pt idx="2">
                  <c:v>CAÑAR</c:v>
                </c:pt>
                <c:pt idx="3">
                  <c:v>CARCHI</c:v>
                </c:pt>
                <c:pt idx="4">
                  <c:v>CHIMBORAZO</c:v>
                </c:pt>
                <c:pt idx="5">
                  <c:v>COTOPAXI</c:v>
                </c:pt>
                <c:pt idx="6">
                  <c:v>IMBABURA</c:v>
                </c:pt>
                <c:pt idx="7">
                  <c:v>PICHINCHA</c:v>
                </c:pt>
                <c:pt idx="8">
                  <c:v>TUNGURAHUA</c:v>
                </c:pt>
              </c:strCache>
            </c:strRef>
          </c:cat>
          <c:val>
            <c:numRef>
              <c:f>Hoja1!$B$15:$B$23</c:f>
              <c:numCache>
                <c:formatCode>0%</c:formatCode>
                <c:ptCount val="9"/>
                <c:pt idx="0">
                  <c:v>0.17337688813331634</c:v>
                </c:pt>
                <c:pt idx="1">
                  <c:v>4.0352901019359094E-2</c:v>
                </c:pt>
                <c:pt idx="2">
                  <c:v>0.15215433948156859</c:v>
                </c:pt>
                <c:pt idx="3">
                  <c:v>4.8265198641892375E-2</c:v>
                </c:pt>
                <c:pt idx="4">
                  <c:v>2.5912877732543652E-2</c:v>
                </c:pt>
                <c:pt idx="5">
                  <c:v>0.24852677468678289</c:v>
                </c:pt>
                <c:pt idx="6">
                  <c:v>0.12237757194886514</c:v>
                </c:pt>
                <c:pt idx="7">
                  <c:v>0.15988921592889599</c:v>
                </c:pt>
                <c:pt idx="8">
                  <c:v>2.9143774565678692E-2</c:v>
                </c:pt>
              </c:numCache>
            </c:numRef>
          </c:val>
        </c:ser>
        <c:dLbls>
          <c:showPercent val="1"/>
        </c:dLbls>
      </c:pie3DChart>
    </c:plotArea>
    <c:legend>
      <c:legendPos val="r"/>
      <c:layout/>
      <c:txPr>
        <a:bodyPr/>
        <a:lstStyle/>
        <a:p>
          <a:pPr rtl="0">
            <a:defRPr/>
          </a:pPr>
          <a:endParaRPr lang="es-EC"/>
        </a:p>
      </c:txPr>
    </c:legend>
    <c:plotVisOnly val="1"/>
    <c:dispBlanksAs val="zero"/>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a:pPr>
            <a:r>
              <a:rPr lang="es-EC" sz="1400"/>
              <a:t>IRRADIACION</a:t>
            </a:r>
            <a:r>
              <a:rPr lang="es-EC" sz="1400" baseline="0"/>
              <a:t> SOLAR</a:t>
            </a:r>
            <a:endParaRPr lang="es-EC" sz="1400"/>
          </a:p>
        </c:rich>
      </c:tx>
      <c:layout/>
    </c:title>
    <c:view3D>
      <c:rotX val="30"/>
      <c:perspective val="30"/>
    </c:view3D>
    <c:plotArea>
      <c:layout>
        <c:manualLayout>
          <c:layoutTarget val="inner"/>
          <c:xMode val="edge"/>
          <c:yMode val="edge"/>
          <c:x val="7.7197861735173012E-2"/>
          <c:y val="0.2196165879265092"/>
          <c:w val="0.58536035059837699"/>
          <c:h val="0.63591349081364834"/>
        </c:manualLayout>
      </c:layout>
      <c:pie3DChart>
        <c:varyColors val="1"/>
        <c:ser>
          <c:idx val="0"/>
          <c:order val="0"/>
          <c:explosion val="25"/>
          <c:dLbls>
            <c:showPercent val="1"/>
            <c:showLeaderLines val="1"/>
          </c:dLbls>
          <c:cat>
            <c:strRef>
              <c:f>Hoja1!$A$15:$A$23</c:f>
              <c:strCache>
                <c:ptCount val="9"/>
                <c:pt idx="0">
                  <c:v>AZUAY</c:v>
                </c:pt>
                <c:pt idx="1">
                  <c:v>BOLIVAR</c:v>
                </c:pt>
                <c:pt idx="2">
                  <c:v>CAÑAR</c:v>
                </c:pt>
                <c:pt idx="3">
                  <c:v>CARCHI</c:v>
                </c:pt>
                <c:pt idx="4">
                  <c:v>CHIMBORAZO</c:v>
                </c:pt>
                <c:pt idx="5">
                  <c:v>COTOPAXI</c:v>
                </c:pt>
                <c:pt idx="6">
                  <c:v>IMBABURA</c:v>
                </c:pt>
                <c:pt idx="7">
                  <c:v>PICHINCHA</c:v>
                </c:pt>
                <c:pt idx="8">
                  <c:v>TUNGURAHUA</c:v>
                </c:pt>
              </c:strCache>
            </c:strRef>
          </c:cat>
          <c:val>
            <c:numRef>
              <c:f>Hoja1!$C$15:$C$23</c:f>
              <c:numCache>
                <c:formatCode>0%</c:formatCode>
                <c:ptCount val="9"/>
                <c:pt idx="0">
                  <c:v>0.23512268605695413</c:v>
                </c:pt>
                <c:pt idx="1">
                  <c:v>6.8315999884121903E-2</c:v>
                </c:pt>
                <c:pt idx="2">
                  <c:v>0.14565311857238056</c:v>
                </c:pt>
                <c:pt idx="3">
                  <c:v>5.0024624120049904E-2</c:v>
                </c:pt>
                <c:pt idx="4">
                  <c:v>5.0505518699846472E-2</c:v>
                </c:pt>
                <c:pt idx="5">
                  <c:v>0.17260639068339192</c:v>
                </c:pt>
                <c:pt idx="6">
                  <c:v>5.4456965729018834E-2</c:v>
                </c:pt>
                <c:pt idx="7">
                  <c:v>0.15706132854370072</c:v>
                </c:pt>
                <c:pt idx="8">
                  <c:v>6.6224398157536432E-2</c:v>
                </c:pt>
              </c:numCache>
            </c:numRef>
          </c:val>
        </c:ser>
        <c:dLbls>
          <c:showPercent val="1"/>
        </c:dLbls>
      </c:pie3DChart>
    </c:plotArea>
    <c:legend>
      <c:legendPos val="r"/>
      <c:layout/>
      <c:txPr>
        <a:bodyPr/>
        <a:lstStyle/>
        <a:p>
          <a:pPr rtl="0">
            <a:defRPr/>
          </a:pPr>
          <a:endParaRPr lang="es-EC"/>
        </a:p>
      </c:txPr>
    </c:legend>
    <c:plotVisOnly val="1"/>
    <c:dispBlanksAs val="zero"/>
  </c:chart>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es-EC"/>
  <c:chart>
    <c:title>
      <c:tx>
        <c:rich>
          <a:bodyPr/>
          <a:lstStyle/>
          <a:p>
            <a:pPr>
              <a:defRPr/>
            </a:pPr>
            <a:r>
              <a:rPr lang="es-EC" sz="1200"/>
              <a:t>DEMANDA DE BIOMASA</a:t>
            </a:r>
          </a:p>
        </c:rich>
      </c:tx>
      <c:layout>
        <c:manualLayout>
          <c:xMode val="edge"/>
          <c:yMode val="edge"/>
          <c:x val="0.31460960158973589"/>
          <c:y val="0"/>
        </c:manualLayout>
      </c:layout>
    </c:title>
    <c:view3D>
      <c:rotX val="30"/>
      <c:perspective val="30"/>
    </c:view3D>
    <c:plotArea>
      <c:layout>
        <c:manualLayout>
          <c:layoutTarget val="inner"/>
          <c:xMode val="edge"/>
          <c:yMode val="edge"/>
          <c:x val="0.15003015213907894"/>
          <c:y val="0.20619932925051035"/>
          <c:w val="0.55717546247638172"/>
          <c:h val="0.58915164893091221"/>
        </c:manualLayout>
      </c:layout>
      <c:pie3DChart>
        <c:varyColors val="1"/>
        <c:ser>
          <c:idx val="0"/>
          <c:order val="0"/>
          <c:explosion val="25"/>
          <c:dLbls>
            <c:showPercent val="1"/>
            <c:showLeaderLines val="1"/>
          </c:dLbls>
          <c:cat>
            <c:strRef>
              <c:f>Hoja1!$A$15:$A$23</c:f>
              <c:strCache>
                <c:ptCount val="9"/>
                <c:pt idx="0">
                  <c:v>AZUAY</c:v>
                </c:pt>
                <c:pt idx="1">
                  <c:v>BOLIVAR</c:v>
                </c:pt>
                <c:pt idx="2">
                  <c:v>CAÑAR</c:v>
                </c:pt>
                <c:pt idx="3">
                  <c:v>CARCHI</c:v>
                </c:pt>
                <c:pt idx="4">
                  <c:v>CHIMBORAZO</c:v>
                </c:pt>
                <c:pt idx="5">
                  <c:v>COTOPAXI</c:v>
                </c:pt>
                <c:pt idx="6">
                  <c:v>IMBABURA</c:v>
                </c:pt>
                <c:pt idx="7">
                  <c:v>PICHINCHA</c:v>
                </c:pt>
                <c:pt idx="8">
                  <c:v>TUNGURAHUA</c:v>
                </c:pt>
              </c:strCache>
            </c:strRef>
          </c:cat>
          <c:val>
            <c:numRef>
              <c:f>Hoja1!$G$15:$G$23</c:f>
              <c:numCache>
                <c:formatCode>0%</c:formatCode>
                <c:ptCount val="9"/>
                <c:pt idx="0">
                  <c:v>5.0994623919688863E-2</c:v>
                </c:pt>
                <c:pt idx="1">
                  <c:v>0.18490461231965588</c:v>
                </c:pt>
                <c:pt idx="2">
                  <c:v>6.821879787771537E-2</c:v>
                </c:pt>
                <c:pt idx="3">
                  <c:v>2.0083444890352208E-2</c:v>
                </c:pt>
                <c:pt idx="4">
                  <c:v>4.2977646814891739E-2</c:v>
                </c:pt>
                <c:pt idx="5">
                  <c:v>0.13283356626595319</c:v>
                </c:pt>
                <c:pt idx="6">
                  <c:v>2.9811085118970966E-2</c:v>
                </c:pt>
                <c:pt idx="7">
                  <c:v>0.42831647761799729</c:v>
                </c:pt>
                <c:pt idx="8">
                  <c:v>4.1859732855349503E-2</c:v>
                </c:pt>
              </c:numCache>
            </c:numRef>
          </c:val>
        </c:ser>
        <c:dLbls>
          <c:showPercent val="1"/>
        </c:dLbls>
      </c:pie3DChart>
    </c:plotArea>
    <c:legend>
      <c:legendPos val="r"/>
      <c:layout/>
      <c:txPr>
        <a:bodyPr/>
        <a:lstStyle/>
        <a:p>
          <a:pPr rtl="0">
            <a:defRPr/>
          </a:pPr>
          <a:endParaRPr lang="es-EC"/>
        </a:p>
      </c:txPr>
    </c:legend>
    <c:plotVisOnly val="1"/>
    <c:dispBlanksAs val="zero"/>
  </c:chart>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a:pPr>
            <a:r>
              <a:rPr lang="es-EC" sz="1400"/>
              <a:t>DEMANDA</a:t>
            </a:r>
            <a:r>
              <a:rPr lang="es-EC" sz="1400" baseline="0"/>
              <a:t> GAS DOMESTICO</a:t>
            </a:r>
            <a:endParaRPr lang="es-EC" sz="1400"/>
          </a:p>
        </c:rich>
      </c:tx>
      <c:layout/>
    </c:title>
    <c:view3D>
      <c:rotX val="30"/>
      <c:perspective val="30"/>
    </c:view3D>
    <c:plotArea>
      <c:layout>
        <c:manualLayout>
          <c:layoutTarget val="inner"/>
          <c:xMode val="edge"/>
          <c:yMode val="edge"/>
          <c:x val="7.8628390201224849E-2"/>
          <c:y val="0.18305118110236251"/>
          <c:w val="0.57772259236826162"/>
          <c:h val="0.61163509966659702"/>
        </c:manualLayout>
      </c:layout>
      <c:pie3DChart>
        <c:varyColors val="1"/>
        <c:ser>
          <c:idx val="0"/>
          <c:order val="0"/>
          <c:explosion val="25"/>
          <c:dLbls>
            <c:showPercent val="1"/>
            <c:showLeaderLines val="1"/>
          </c:dLbls>
          <c:cat>
            <c:strRef>
              <c:f>Hoja1!$A$15:$A$23</c:f>
              <c:strCache>
                <c:ptCount val="9"/>
                <c:pt idx="0">
                  <c:v>AZUAY</c:v>
                </c:pt>
                <c:pt idx="1">
                  <c:v>BOLIVAR</c:v>
                </c:pt>
                <c:pt idx="2">
                  <c:v>CAÑAR</c:v>
                </c:pt>
                <c:pt idx="3">
                  <c:v>CARCHI</c:v>
                </c:pt>
                <c:pt idx="4">
                  <c:v>CHIMBORAZO</c:v>
                </c:pt>
                <c:pt idx="5">
                  <c:v>COTOPAXI</c:v>
                </c:pt>
                <c:pt idx="6">
                  <c:v>IMBABURA</c:v>
                </c:pt>
                <c:pt idx="7">
                  <c:v>PICHINCHA</c:v>
                </c:pt>
                <c:pt idx="8">
                  <c:v>TUNGURAHUA</c:v>
                </c:pt>
              </c:strCache>
            </c:strRef>
          </c:cat>
          <c:val>
            <c:numRef>
              <c:f>Hoja1!$H$15:$H$23</c:f>
              <c:numCache>
                <c:formatCode>0%</c:formatCode>
                <c:ptCount val="9"/>
                <c:pt idx="0">
                  <c:v>0.19359644036348819</c:v>
                </c:pt>
                <c:pt idx="1">
                  <c:v>4.9640112913714889E-2</c:v>
                </c:pt>
                <c:pt idx="2">
                  <c:v>0.14197072293322457</c:v>
                </c:pt>
                <c:pt idx="3">
                  <c:v>6.6186817218286523E-2</c:v>
                </c:pt>
                <c:pt idx="4">
                  <c:v>3.3093408609143282E-2</c:v>
                </c:pt>
                <c:pt idx="5">
                  <c:v>0.21510715595943133</c:v>
                </c:pt>
                <c:pt idx="6">
                  <c:v>0.11094562747989066</c:v>
                </c:pt>
                <c:pt idx="7">
                  <c:v>0.12906429357565871</c:v>
                </c:pt>
                <c:pt idx="8">
                  <c:v>6.0395420947162319E-2</c:v>
                </c:pt>
              </c:numCache>
            </c:numRef>
          </c:val>
        </c:ser>
        <c:dLbls>
          <c:showPercent val="1"/>
        </c:dLbls>
      </c:pie3DChart>
    </c:plotArea>
    <c:legend>
      <c:legendPos val="r"/>
      <c:layout/>
      <c:txPr>
        <a:bodyPr/>
        <a:lstStyle/>
        <a:p>
          <a:pPr rtl="0">
            <a:defRPr/>
          </a:pPr>
          <a:endParaRPr lang="es-EC"/>
        </a:p>
      </c:txPr>
    </c:legend>
    <c:plotVisOnly val="1"/>
    <c:dispBlanksAs val="zero"/>
  </c:chart>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a:pPr>
            <a:r>
              <a:rPr lang="es-EC" sz="1400"/>
              <a:t>DEMANDA</a:t>
            </a:r>
            <a:r>
              <a:rPr lang="es-EC" sz="1400" baseline="0"/>
              <a:t> DE BIOMASA</a:t>
            </a:r>
          </a:p>
        </c:rich>
      </c:tx>
      <c:layout/>
    </c:title>
    <c:plotArea>
      <c:layout/>
      <c:lineChart>
        <c:grouping val="standard"/>
        <c:ser>
          <c:idx val="0"/>
          <c:order val="0"/>
          <c:tx>
            <c:v>DEMANDA</c:v>
          </c:tx>
          <c:trendline>
            <c:trendlineType val="linear"/>
            <c:dispRSqr val="1"/>
            <c:dispEq val="1"/>
            <c:trendlineLbl>
              <c:layout>
                <c:manualLayout>
                  <c:x val="-1.9185409007238963E-2"/>
                  <c:y val="0.24598498104403638"/>
                </c:manualLayout>
              </c:layout>
              <c:numFmt formatCode="General" sourceLinked="0"/>
            </c:trendlineLbl>
          </c:trendline>
          <c:cat>
            <c:strRef>
              <c:f>BIOMASA!$C$4:$C$10</c:f>
              <c:strCache>
                <c:ptCount val="7"/>
                <c:pt idx="0">
                  <c:v>semes 01/09</c:v>
                </c:pt>
                <c:pt idx="1">
                  <c:v>semes 02/09</c:v>
                </c:pt>
                <c:pt idx="2">
                  <c:v>semes 01/10</c:v>
                </c:pt>
                <c:pt idx="3">
                  <c:v>semes 02/10</c:v>
                </c:pt>
                <c:pt idx="4">
                  <c:v>semes 01/11</c:v>
                </c:pt>
                <c:pt idx="5">
                  <c:v>semes 02/11</c:v>
                </c:pt>
                <c:pt idx="6">
                  <c:v>semes 01/12</c:v>
                </c:pt>
              </c:strCache>
            </c:strRef>
          </c:cat>
          <c:val>
            <c:numRef>
              <c:f>BIOMASA!$D$4:$D$10</c:f>
              <c:numCache>
                <c:formatCode>General</c:formatCode>
                <c:ptCount val="7"/>
                <c:pt idx="0">
                  <c:v>160958330.47235838</c:v>
                </c:pt>
                <c:pt idx="1">
                  <c:v>173073473.62619191</c:v>
                </c:pt>
                <c:pt idx="2">
                  <c:v>186100509.27547508</c:v>
                </c:pt>
                <c:pt idx="3">
                  <c:v>204506054.14887372</c:v>
                </c:pt>
                <c:pt idx="4">
                  <c:v>208679647.09068748</c:v>
                </c:pt>
                <c:pt idx="5">
                  <c:v>219662786.41125</c:v>
                </c:pt>
                <c:pt idx="6">
                  <c:v>241387677.375</c:v>
                </c:pt>
              </c:numCache>
            </c:numRef>
          </c:val>
        </c:ser>
        <c:marker val="1"/>
        <c:axId val="165608832"/>
        <c:axId val="167043072"/>
      </c:lineChart>
      <c:catAx>
        <c:axId val="165608832"/>
        <c:scaling>
          <c:orientation val="minMax"/>
        </c:scaling>
        <c:axPos val="b"/>
        <c:majorTickMark val="none"/>
        <c:tickLblPos val="nextTo"/>
        <c:crossAx val="167043072"/>
        <c:crosses val="autoZero"/>
        <c:auto val="1"/>
        <c:lblAlgn val="ctr"/>
        <c:lblOffset val="100"/>
      </c:catAx>
      <c:valAx>
        <c:axId val="167043072"/>
        <c:scaling>
          <c:orientation val="minMax"/>
        </c:scaling>
        <c:axPos val="l"/>
        <c:majorGridlines/>
        <c:title>
          <c:tx>
            <c:rich>
              <a:bodyPr/>
              <a:lstStyle/>
              <a:p>
                <a:pPr>
                  <a:defRPr/>
                </a:pPr>
                <a:r>
                  <a:rPr lang="es-EC" baseline="0"/>
                  <a:t>kW-h</a:t>
                </a:r>
                <a:endParaRPr lang="es-EC"/>
              </a:p>
            </c:rich>
          </c:tx>
          <c:layout/>
        </c:title>
        <c:numFmt formatCode="General" sourceLinked="1"/>
        <c:majorTickMark val="none"/>
        <c:tickLblPos val="nextTo"/>
        <c:crossAx val="165608832"/>
        <c:crosses val="autoZero"/>
        <c:crossBetween val="between"/>
      </c:valAx>
    </c:plotArea>
    <c:legend>
      <c:legendPos val="r"/>
      <c:layout/>
    </c:legend>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a:pPr>
            <a:r>
              <a:rPr lang="es-EC" sz="1400"/>
              <a:t>PROYECCION</a:t>
            </a:r>
            <a:r>
              <a:rPr lang="es-EC" sz="1400" baseline="0"/>
              <a:t> DE DEMANDA DE BIOMASA</a:t>
            </a:r>
            <a:endParaRPr lang="es-EC" sz="1400"/>
          </a:p>
        </c:rich>
      </c:tx>
      <c:layout/>
    </c:title>
    <c:plotArea>
      <c:layout/>
      <c:lineChart>
        <c:grouping val="standard"/>
        <c:ser>
          <c:idx val="0"/>
          <c:order val="0"/>
          <c:tx>
            <c:v>PROYECCION</c:v>
          </c:tx>
          <c:cat>
            <c:strRef>
              <c:f>'PROYECCION BIOMASA'!$B$3:$B$10</c:f>
              <c:strCache>
                <c:ptCount val="8"/>
                <c:pt idx="0">
                  <c:v>AÑO 2013</c:v>
                </c:pt>
                <c:pt idx="1">
                  <c:v>AÑO 2014</c:v>
                </c:pt>
                <c:pt idx="2">
                  <c:v>AÑO 2015</c:v>
                </c:pt>
                <c:pt idx="3">
                  <c:v>AÑO 2016</c:v>
                </c:pt>
                <c:pt idx="4">
                  <c:v>AÑO 2017</c:v>
                </c:pt>
                <c:pt idx="5">
                  <c:v>AÑO 2018</c:v>
                </c:pt>
                <c:pt idx="6">
                  <c:v>AÑO 2019</c:v>
                </c:pt>
                <c:pt idx="7">
                  <c:v>AÑO 2020</c:v>
                </c:pt>
              </c:strCache>
            </c:strRef>
          </c:cat>
          <c:val>
            <c:numRef>
              <c:f>'PROYECCION BIOMASA'!$C$3:$C$10</c:f>
              <c:numCache>
                <c:formatCode>General</c:formatCode>
                <c:ptCount val="8"/>
                <c:pt idx="0">
                  <c:v>110</c:v>
                </c:pt>
                <c:pt idx="1">
                  <c:v>120</c:v>
                </c:pt>
                <c:pt idx="2">
                  <c:v>130</c:v>
                </c:pt>
                <c:pt idx="3">
                  <c:v>140</c:v>
                </c:pt>
                <c:pt idx="4">
                  <c:v>150</c:v>
                </c:pt>
                <c:pt idx="5">
                  <c:v>160</c:v>
                </c:pt>
                <c:pt idx="6">
                  <c:v>170</c:v>
                </c:pt>
                <c:pt idx="7">
                  <c:v>180</c:v>
                </c:pt>
              </c:numCache>
            </c:numRef>
          </c:val>
        </c:ser>
        <c:marker val="1"/>
        <c:axId val="167028608"/>
        <c:axId val="167030144"/>
      </c:lineChart>
      <c:catAx>
        <c:axId val="167028608"/>
        <c:scaling>
          <c:orientation val="minMax"/>
        </c:scaling>
        <c:axPos val="b"/>
        <c:majorTickMark val="none"/>
        <c:tickLblPos val="nextTo"/>
        <c:crossAx val="167030144"/>
        <c:crosses val="autoZero"/>
        <c:auto val="1"/>
        <c:lblAlgn val="ctr"/>
        <c:lblOffset val="100"/>
      </c:catAx>
      <c:valAx>
        <c:axId val="167030144"/>
        <c:scaling>
          <c:orientation val="minMax"/>
        </c:scaling>
        <c:axPos val="l"/>
        <c:majorGridlines/>
        <c:title>
          <c:tx>
            <c:rich>
              <a:bodyPr/>
              <a:lstStyle/>
              <a:p>
                <a:pPr>
                  <a:defRPr/>
                </a:pPr>
                <a:r>
                  <a:rPr lang="es-EC"/>
                  <a:t>MW-h</a:t>
                </a:r>
              </a:p>
            </c:rich>
          </c:tx>
          <c:layout/>
        </c:title>
        <c:numFmt formatCode="General" sourceLinked="1"/>
        <c:majorTickMark val="none"/>
        <c:tickLblPos val="nextTo"/>
        <c:crossAx val="167028608"/>
        <c:crosses val="autoZero"/>
        <c:crossBetween val="between"/>
      </c:valAx>
    </c:plotArea>
    <c:legend>
      <c:legendPos val="r"/>
      <c:layout/>
    </c:legend>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DE8AE9-680D-4E3A-8F8A-4E496F4988A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C"/>
        </a:p>
      </dgm:t>
    </dgm:pt>
    <dgm:pt modelId="{41971466-8A64-4FF1-B035-BEFAE3CFFCBB}">
      <dgm:prSet phldrT="[Texto]" custT="1"/>
      <dgm:spPr/>
      <dgm:t>
        <a:bodyPr/>
        <a:lstStyle/>
        <a:p>
          <a:r>
            <a:rPr lang="es-EC" sz="800" b="1"/>
            <a:t>GENERALIDADES</a:t>
          </a:r>
        </a:p>
      </dgm:t>
    </dgm:pt>
    <dgm:pt modelId="{FC5D8A73-D45F-4A66-854A-A6152E268F37}" type="parTrans" cxnId="{B7275283-974F-40CC-BBD3-E6FCB809DBA8}">
      <dgm:prSet/>
      <dgm:spPr/>
      <dgm:t>
        <a:bodyPr/>
        <a:lstStyle/>
        <a:p>
          <a:endParaRPr lang="es-EC"/>
        </a:p>
      </dgm:t>
    </dgm:pt>
    <dgm:pt modelId="{486C881C-6FD8-4CC5-A757-5E65CDDD5C10}" type="sibTrans" cxnId="{B7275283-974F-40CC-BBD3-E6FCB809DBA8}">
      <dgm:prSet/>
      <dgm:spPr/>
      <dgm:t>
        <a:bodyPr/>
        <a:lstStyle/>
        <a:p>
          <a:endParaRPr lang="es-EC"/>
        </a:p>
      </dgm:t>
    </dgm:pt>
    <dgm:pt modelId="{6922A86B-52F3-4FE6-B9F6-533B08BC7C19}">
      <dgm:prSet phldrT="[Texto]" custT="1"/>
      <dgm:spPr/>
      <dgm:t>
        <a:bodyPr/>
        <a:lstStyle/>
        <a:p>
          <a:r>
            <a:rPr lang="es-EC" sz="800" b="1"/>
            <a:t>INTRODUCCION</a:t>
          </a:r>
        </a:p>
      </dgm:t>
    </dgm:pt>
    <dgm:pt modelId="{2DF9768C-5DDD-4998-81C0-8B7ABC128F43}" type="parTrans" cxnId="{331B6BD3-FAB8-45D9-87E1-03A2EB6EBFA3}">
      <dgm:prSet/>
      <dgm:spPr/>
      <dgm:t>
        <a:bodyPr/>
        <a:lstStyle/>
        <a:p>
          <a:endParaRPr lang="es-EC"/>
        </a:p>
      </dgm:t>
    </dgm:pt>
    <dgm:pt modelId="{85B5621A-B590-4CCD-AE62-637D0A4DBE49}" type="sibTrans" cxnId="{331B6BD3-FAB8-45D9-87E1-03A2EB6EBFA3}">
      <dgm:prSet/>
      <dgm:spPr/>
      <dgm:t>
        <a:bodyPr/>
        <a:lstStyle/>
        <a:p>
          <a:endParaRPr lang="es-EC"/>
        </a:p>
      </dgm:t>
    </dgm:pt>
    <dgm:pt modelId="{B5BD861F-D339-4B0E-B659-C4C2A4B84B1B}">
      <dgm:prSet phldrT="[Texto]" custT="1"/>
      <dgm:spPr/>
      <dgm:t>
        <a:bodyPr/>
        <a:lstStyle/>
        <a:p>
          <a:r>
            <a:rPr lang="es-EC" sz="800" b="1"/>
            <a:t>INVESTIGACION Y EVALUACION</a:t>
          </a:r>
        </a:p>
      </dgm:t>
    </dgm:pt>
    <dgm:pt modelId="{3D805A4B-72CA-4F55-96E4-9551AE9FCDF0}" type="parTrans" cxnId="{69E3BCFA-54A7-45B9-A03B-BB2B975BD2C4}">
      <dgm:prSet/>
      <dgm:spPr/>
      <dgm:t>
        <a:bodyPr/>
        <a:lstStyle/>
        <a:p>
          <a:endParaRPr lang="es-EC"/>
        </a:p>
      </dgm:t>
    </dgm:pt>
    <dgm:pt modelId="{6BA09E00-C5F3-4459-A33D-07E2BE674270}" type="sibTrans" cxnId="{69E3BCFA-54A7-45B9-A03B-BB2B975BD2C4}">
      <dgm:prSet/>
      <dgm:spPr/>
      <dgm:t>
        <a:bodyPr/>
        <a:lstStyle/>
        <a:p>
          <a:endParaRPr lang="es-EC"/>
        </a:p>
      </dgm:t>
    </dgm:pt>
    <dgm:pt modelId="{AA4E38D3-FAC8-43E5-88B6-9BED42F0664E}">
      <dgm:prSet phldrT="[Texto]" custT="1"/>
      <dgm:spPr/>
      <dgm:t>
        <a:bodyPr/>
        <a:lstStyle/>
        <a:p>
          <a:r>
            <a:rPr lang="es-EC" sz="800" b="1"/>
            <a:t>OBJETIVOS</a:t>
          </a:r>
        </a:p>
      </dgm:t>
    </dgm:pt>
    <dgm:pt modelId="{DE825D83-EBBF-4A8E-AF65-F3F287EA3D75}" type="parTrans" cxnId="{2D011DA0-09F1-46D0-80FA-721D38298CAE}">
      <dgm:prSet/>
      <dgm:spPr/>
      <dgm:t>
        <a:bodyPr/>
        <a:lstStyle/>
        <a:p>
          <a:endParaRPr lang="es-EC"/>
        </a:p>
      </dgm:t>
    </dgm:pt>
    <dgm:pt modelId="{884F0B81-8FB5-468A-95BF-4925C52D0FD9}" type="sibTrans" cxnId="{2D011DA0-09F1-46D0-80FA-721D38298CAE}">
      <dgm:prSet/>
      <dgm:spPr/>
      <dgm:t>
        <a:bodyPr/>
        <a:lstStyle/>
        <a:p>
          <a:endParaRPr lang="es-EC"/>
        </a:p>
      </dgm:t>
    </dgm:pt>
    <dgm:pt modelId="{7ACA912E-F894-4251-B944-A971C6208262}">
      <dgm:prSet phldrT="[Texto]" custT="1"/>
      <dgm:spPr/>
      <dgm:t>
        <a:bodyPr/>
        <a:lstStyle/>
        <a:p>
          <a:r>
            <a:rPr lang="es-EC" sz="800" b="1"/>
            <a:t>BASE DE DATOS REALES </a:t>
          </a:r>
        </a:p>
      </dgm:t>
    </dgm:pt>
    <dgm:pt modelId="{7499BF18-FFFF-4653-8D21-48DFFED3AEC1}" type="parTrans" cxnId="{73B3D18C-326E-426C-9A29-FCF07C71120C}">
      <dgm:prSet/>
      <dgm:spPr/>
      <dgm:t>
        <a:bodyPr/>
        <a:lstStyle/>
        <a:p>
          <a:endParaRPr lang="es-EC"/>
        </a:p>
      </dgm:t>
    </dgm:pt>
    <dgm:pt modelId="{21D7101B-D171-47E4-9F26-E6B0DFBECA28}" type="sibTrans" cxnId="{73B3D18C-326E-426C-9A29-FCF07C71120C}">
      <dgm:prSet/>
      <dgm:spPr/>
      <dgm:t>
        <a:bodyPr/>
        <a:lstStyle/>
        <a:p>
          <a:endParaRPr lang="es-EC"/>
        </a:p>
      </dgm:t>
    </dgm:pt>
    <dgm:pt modelId="{A428B97D-6142-49C0-A281-0BC8EE535F06}">
      <dgm:prSet phldrT="[Texto]" custT="1"/>
      <dgm:spPr/>
      <dgm:t>
        <a:bodyPr/>
        <a:lstStyle/>
        <a:p>
          <a:r>
            <a:rPr lang="es-EC" sz="800" b="1"/>
            <a:t>ALCANCE </a:t>
          </a:r>
        </a:p>
      </dgm:t>
    </dgm:pt>
    <dgm:pt modelId="{0D0F6FBA-EA8C-4BFC-835F-BFA021AF1E41}" type="parTrans" cxnId="{877419D5-06D3-4AE5-AE63-8CC6A7DA75E2}">
      <dgm:prSet/>
      <dgm:spPr/>
      <dgm:t>
        <a:bodyPr/>
        <a:lstStyle/>
        <a:p>
          <a:endParaRPr lang="es-EC"/>
        </a:p>
      </dgm:t>
    </dgm:pt>
    <dgm:pt modelId="{F633D37A-6DE9-468F-823D-F7AAE1CF3946}" type="sibTrans" cxnId="{877419D5-06D3-4AE5-AE63-8CC6A7DA75E2}">
      <dgm:prSet/>
      <dgm:spPr/>
      <dgm:t>
        <a:bodyPr/>
        <a:lstStyle/>
        <a:p>
          <a:endParaRPr lang="es-EC"/>
        </a:p>
      </dgm:t>
    </dgm:pt>
    <dgm:pt modelId="{9B5DA174-3CD0-4E82-A39D-487E9E61AA01}">
      <dgm:prSet phldrT="[Texto]" custT="1"/>
      <dgm:spPr/>
      <dgm:t>
        <a:bodyPr/>
        <a:lstStyle/>
        <a:p>
          <a:r>
            <a:rPr lang="es-EC" sz="800" b="1"/>
            <a:t>JUSTIFICACION</a:t>
          </a:r>
        </a:p>
      </dgm:t>
    </dgm:pt>
    <dgm:pt modelId="{DC66BC03-EF0C-4585-BF50-57A92995B543}" type="parTrans" cxnId="{0B7966F2-5565-47F7-AEE4-C2AF87CDBA49}">
      <dgm:prSet/>
      <dgm:spPr/>
      <dgm:t>
        <a:bodyPr/>
        <a:lstStyle/>
        <a:p>
          <a:endParaRPr lang="es-EC"/>
        </a:p>
      </dgm:t>
    </dgm:pt>
    <dgm:pt modelId="{F15C2630-41D9-4B70-A51A-D0F000D488C7}" type="sibTrans" cxnId="{0B7966F2-5565-47F7-AEE4-C2AF87CDBA49}">
      <dgm:prSet/>
      <dgm:spPr/>
      <dgm:t>
        <a:bodyPr/>
        <a:lstStyle/>
        <a:p>
          <a:endParaRPr lang="es-EC"/>
        </a:p>
      </dgm:t>
    </dgm:pt>
    <dgm:pt modelId="{0C4DFF0E-B205-4D2F-9B6A-FF2F0D8F3E68}">
      <dgm:prSet phldrT="[Texto]" custT="1"/>
      <dgm:spPr/>
      <dgm:t>
        <a:bodyPr/>
        <a:lstStyle/>
        <a:p>
          <a:r>
            <a:rPr lang="es-EC" sz="800" b="1"/>
            <a:t>GENERAL</a:t>
          </a:r>
        </a:p>
      </dgm:t>
    </dgm:pt>
    <dgm:pt modelId="{1BF47D76-88CE-4404-89D5-6BFFDB802335}" type="parTrans" cxnId="{79B07135-66E7-489E-A5B0-F602B41D3BB4}">
      <dgm:prSet/>
      <dgm:spPr/>
      <dgm:t>
        <a:bodyPr/>
        <a:lstStyle/>
        <a:p>
          <a:endParaRPr lang="es-EC"/>
        </a:p>
      </dgm:t>
    </dgm:pt>
    <dgm:pt modelId="{EE1A8F92-6289-4F20-9A48-636329F4C6BA}" type="sibTrans" cxnId="{79B07135-66E7-489E-A5B0-F602B41D3BB4}">
      <dgm:prSet/>
      <dgm:spPr/>
      <dgm:t>
        <a:bodyPr/>
        <a:lstStyle/>
        <a:p>
          <a:endParaRPr lang="es-EC"/>
        </a:p>
      </dgm:t>
    </dgm:pt>
    <dgm:pt modelId="{54B47378-CD2E-4E0C-BFA5-3B665BEC290C}">
      <dgm:prSet phldrT="[Texto]" custT="1"/>
      <dgm:spPr/>
      <dgm:t>
        <a:bodyPr/>
        <a:lstStyle/>
        <a:p>
          <a:r>
            <a:rPr lang="es-EC" sz="800" b="1"/>
            <a:t>ESTUDIO ESTADISTICO ANALITICO</a:t>
          </a:r>
        </a:p>
      </dgm:t>
    </dgm:pt>
    <dgm:pt modelId="{C4EBB452-C0DB-4B2A-8BEE-A8E03E081215}" type="parTrans" cxnId="{33BE1090-9415-4A0D-819D-0FC98CAB97FB}">
      <dgm:prSet/>
      <dgm:spPr/>
      <dgm:t>
        <a:bodyPr/>
        <a:lstStyle/>
        <a:p>
          <a:endParaRPr lang="es-EC"/>
        </a:p>
      </dgm:t>
    </dgm:pt>
    <dgm:pt modelId="{670DFA62-EE9F-45BB-80AB-5DD7FAE19DC7}" type="sibTrans" cxnId="{33BE1090-9415-4A0D-819D-0FC98CAB97FB}">
      <dgm:prSet/>
      <dgm:spPr/>
      <dgm:t>
        <a:bodyPr/>
        <a:lstStyle/>
        <a:p>
          <a:endParaRPr lang="es-EC"/>
        </a:p>
      </dgm:t>
    </dgm:pt>
    <dgm:pt modelId="{EDBCA5B1-D4D3-4C0A-9EC5-2A0082C4C089}">
      <dgm:prSet phldrT="[Texto]" custT="1"/>
      <dgm:spPr/>
      <dgm:t>
        <a:bodyPr/>
        <a:lstStyle/>
        <a:p>
          <a:r>
            <a:rPr lang="es-EC" sz="800" b="1"/>
            <a:t>BASE DE DATOS </a:t>
          </a:r>
        </a:p>
      </dgm:t>
    </dgm:pt>
    <dgm:pt modelId="{E0A71430-1F29-40F9-A0D1-FDB7FF9B6EB7}" type="parTrans" cxnId="{936F6ED3-D3A5-43C7-AB56-B6732FAC726A}">
      <dgm:prSet/>
      <dgm:spPr/>
      <dgm:t>
        <a:bodyPr/>
        <a:lstStyle/>
        <a:p>
          <a:endParaRPr lang="es-EC"/>
        </a:p>
      </dgm:t>
    </dgm:pt>
    <dgm:pt modelId="{13B42EE7-90FA-4F7E-B728-A67B5B2C0239}" type="sibTrans" cxnId="{936F6ED3-D3A5-43C7-AB56-B6732FAC726A}">
      <dgm:prSet/>
      <dgm:spPr/>
      <dgm:t>
        <a:bodyPr/>
        <a:lstStyle/>
        <a:p>
          <a:endParaRPr lang="es-EC"/>
        </a:p>
      </dgm:t>
    </dgm:pt>
    <dgm:pt modelId="{8E1FACDA-A731-4C31-944B-09DA3F4DD018}">
      <dgm:prSet phldrT="[Texto]" custT="1"/>
      <dgm:spPr/>
      <dgm:t>
        <a:bodyPr/>
        <a:lstStyle/>
        <a:p>
          <a:r>
            <a:rPr lang="es-EC" sz="800" b="1"/>
            <a:t>ESPECIFICOS</a:t>
          </a:r>
        </a:p>
      </dgm:t>
    </dgm:pt>
    <dgm:pt modelId="{3E0588C7-BBAE-4D54-B416-1622572C2C4B}" type="parTrans" cxnId="{2ECC50C1-4BC5-422F-A387-2509EB4731E5}">
      <dgm:prSet/>
      <dgm:spPr/>
      <dgm:t>
        <a:bodyPr/>
        <a:lstStyle/>
        <a:p>
          <a:endParaRPr lang="es-EC"/>
        </a:p>
      </dgm:t>
    </dgm:pt>
    <dgm:pt modelId="{17170D06-0D9E-4BFD-8153-40D0B18CAE17}" type="sibTrans" cxnId="{2ECC50C1-4BC5-422F-A387-2509EB4731E5}">
      <dgm:prSet/>
      <dgm:spPr/>
      <dgm:t>
        <a:bodyPr/>
        <a:lstStyle/>
        <a:p>
          <a:endParaRPr lang="es-EC"/>
        </a:p>
      </dgm:t>
    </dgm:pt>
    <dgm:pt modelId="{C2499FE3-F0D0-4EAB-97CD-9C70CCBAD32B}">
      <dgm:prSet phldrT="[Texto]" custT="1"/>
      <dgm:spPr/>
      <dgm:t>
        <a:bodyPr/>
        <a:lstStyle/>
        <a:p>
          <a:r>
            <a:rPr lang="es-EC" sz="800" b="1"/>
            <a:t>INVESTIGACION EXPLORATORIA</a:t>
          </a:r>
        </a:p>
      </dgm:t>
    </dgm:pt>
    <dgm:pt modelId="{11F97C36-FB34-4B11-AF76-801FAB925864}" type="parTrans" cxnId="{C2225219-1BE0-44A6-85B0-7D8684D9CDCA}">
      <dgm:prSet/>
      <dgm:spPr/>
      <dgm:t>
        <a:bodyPr/>
        <a:lstStyle/>
        <a:p>
          <a:endParaRPr lang="es-EC"/>
        </a:p>
      </dgm:t>
    </dgm:pt>
    <dgm:pt modelId="{99A3C278-6059-4123-A5C1-85257553184A}" type="sibTrans" cxnId="{C2225219-1BE0-44A6-85B0-7D8684D9CDCA}">
      <dgm:prSet/>
      <dgm:spPr/>
      <dgm:t>
        <a:bodyPr/>
        <a:lstStyle/>
        <a:p>
          <a:endParaRPr lang="es-EC"/>
        </a:p>
      </dgm:t>
    </dgm:pt>
    <dgm:pt modelId="{C265DB8A-0425-43AE-8719-D972B5D7EF01}">
      <dgm:prSet phldrT="[Texto]" custT="1"/>
      <dgm:spPr/>
      <dgm:t>
        <a:bodyPr/>
        <a:lstStyle/>
        <a:p>
          <a:r>
            <a:rPr lang="es-EC" sz="800" b="1"/>
            <a:t>EVALUAR ENERGIA PRIMARIA Y SECUNDARIA</a:t>
          </a:r>
        </a:p>
      </dgm:t>
    </dgm:pt>
    <dgm:pt modelId="{4EE1BBB4-4759-47C6-95AD-0AF0B103FB8C}" type="parTrans" cxnId="{4B64A005-1E09-4ED5-BA15-CE0C28E8EB38}">
      <dgm:prSet/>
      <dgm:spPr/>
      <dgm:t>
        <a:bodyPr/>
        <a:lstStyle/>
        <a:p>
          <a:endParaRPr lang="es-EC"/>
        </a:p>
      </dgm:t>
    </dgm:pt>
    <dgm:pt modelId="{348E38C2-CF87-4866-93FC-BC7C20BD9305}" type="sibTrans" cxnId="{4B64A005-1E09-4ED5-BA15-CE0C28E8EB38}">
      <dgm:prSet/>
      <dgm:spPr/>
      <dgm:t>
        <a:bodyPr/>
        <a:lstStyle/>
        <a:p>
          <a:endParaRPr lang="es-EC"/>
        </a:p>
      </dgm:t>
    </dgm:pt>
    <dgm:pt modelId="{33DB904B-9B40-47BA-AEF1-7D0E152DB8FF}">
      <dgm:prSet phldrT="[Texto]" custT="1"/>
      <dgm:spPr/>
      <dgm:t>
        <a:bodyPr/>
        <a:lstStyle/>
        <a:p>
          <a:r>
            <a:rPr lang="es-EC" sz="800" b="1"/>
            <a:t>EVALUAR CONSUMO ENERGETICO</a:t>
          </a:r>
        </a:p>
      </dgm:t>
    </dgm:pt>
    <dgm:pt modelId="{6703A241-708F-42BF-A036-E5C512AC859A}" type="parTrans" cxnId="{2A12B0D0-5A88-41F4-8962-DA497F88E835}">
      <dgm:prSet/>
      <dgm:spPr/>
      <dgm:t>
        <a:bodyPr/>
        <a:lstStyle/>
        <a:p>
          <a:endParaRPr lang="es-EC"/>
        </a:p>
      </dgm:t>
    </dgm:pt>
    <dgm:pt modelId="{B9170B09-9593-4A6F-9287-3C420E318041}" type="sibTrans" cxnId="{2A12B0D0-5A88-41F4-8962-DA497F88E835}">
      <dgm:prSet/>
      <dgm:spPr/>
      <dgm:t>
        <a:bodyPr/>
        <a:lstStyle/>
        <a:p>
          <a:endParaRPr lang="es-EC"/>
        </a:p>
      </dgm:t>
    </dgm:pt>
    <dgm:pt modelId="{2EA85478-F390-424A-8476-C46592C3482B}">
      <dgm:prSet phldrT="[Texto]" custT="1"/>
      <dgm:spPr/>
      <dgm:t>
        <a:bodyPr/>
        <a:lstStyle/>
        <a:p>
          <a:r>
            <a:rPr lang="es-EC" sz="800" b="1"/>
            <a:t>ANALISIS ESTADISTICO Y FINANCIERO</a:t>
          </a:r>
        </a:p>
      </dgm:t>
    </dgm:pt>
    <dgm:pt modelId="{0B6A562B-4277-42EC-9912-DCCCE87F011F}" type="parTrans" cxnId="{99FA2EB6-E74A-440F-9BD9-3274F070102E}">
      <dgm:prSet/>
      <dgm:spPr/>
      <dgm:t>
        <a:bodyPr/>
        <a:lstStyle/>
        <a:p>
          <a:endParaRPr lang="es-EC"/>
        </a:p>
      </dgm:t>
    </dgm:pt>
    <dgm:pt modelId="{E427F9FA-1901-4433-90E8-AB13F2991CBC}" type="sibTrans" cxnId="{99FA2EB6-E74A-440F-9BD9-3274F070102E}">
      <dgm:prSet/>
      <dgm:spPr/>
      <dgm:t>
        <a:bodyPr/>
        <a:lstStyle/>
        <a:p>
          <a:endParaRPr lang="es-EC"/>
        </a:p>
      </dgm:t>
    </dgm:pt>
    <dgm:pt modelId="{7F1C82A0-50B8-458D-A780-B2FD4AA6AC72}">
      <dgm:prSet phldrT="[Texto]" custT="1"/>
      <dgm:spPr/>
      <dgm:t>
        <a:bodyPr/>
        <a:lstStyle/>
        <a:p>
          <a:r>
            <a:rPr lang="es-EC" sz="800" b="1"/>
            <a:t>DATOS A ENTIDADES</a:t>
          </a:r>
        </a:p>
      </dgm:t>
    </dgm:pt>
    <dgm:pt modelId="{2E9B0C01-7351-40F3-B4B3-A4CF4116E08D}" type="parTrans" cxnId="{D1D6F10B-2C39-4812-90F2-B1106850D885}">
      <dgm:prSet/>
      <dgm:spPr/>
      <dgm:t>
        <a:bodyPr/>
        <a:lstStyle/>
        <a:p>
          <a:endParaRPr lang="es-EC"/>
        </a:p>
      </dgm:t>
    </dgm:pt>
    <dgm:pt modelId="{1D1C9BA6-2B70-4918-9C1B-3A4CB1E81DA2}" type="sibTrans" cxnId="{D1D6F10B-2C39-4812-90F2-B1106850D885}">
      <dgm:prSet/>
      <dgm:spPr/>
      <dgm:t>
        <a:bodyPr/>
        <a:lstStyle/>
        <a:p>
          <a:endParaRPr lang="es-EC"/>
        </a:p>
      </dgm:t>
    </dgm:pt>
    <dgm:pt modelId="{446F76FA-A5B3-478D-BC4E-5D71C07C9E2C}">
      <dgm:prSet phldrT="[Texto]" custT="1"/>
      <dgm:spPr/>
      <dgm:t>
        <a:bodyPr/>
        <a:lstStyle/>
        <a:p>
          <a:r>
            <a:rPr lang="es-EC" sz="800" b="1"/>
            <a:t>PROYECTOS RENTABLES</a:t>
          </a:r>
        </a:p>
      </dgm:t>
    </dgm:pt>
    <dgm:pt modelId="{20975E59-EC14-49FA-BCA6-996D25781CC2}" type="parTrans" cxnId="{5056F4D6-8667-4764-BE16-374CAF6FF13F}">
      <dgm:prSet/>
      <dgm:spPr/>
      <dgm:t>
        <a:bodyPr/>
        <a:lstStyle/>
        <a:p>
          <a:endParaRPr lang="es-EC"/>
        </a:p>
      </dgm:t>
    </dgm:pt>
    <dgm:pt modelId="{DC5FDC16-85F7-4693-8AE6-DBBDC531173F}" type="sibTrans" cxnId="{5056F4D6-8667-4764-BE16-374CAF6FF13F}">
      <dgm:prSet/>
      <dgm:spPr/>
      <dgm:t>
        <a:bodyPr/>
        <a:lstStyle/>
        <a:p>
          <a:endParaRPr lang="es-EC"/>
        </a:p>
      </dgm:t>
    </dgm:pt>
    <dgm:pt modelId="{F256227C-549E-48FB-9FFE-DF83F7E793BC}">
      <dgm:prSet phldrT="[Texto]" custT="1"/>
      <dgm:spPr/>
      <dgm:t>
        <a:bodyPr/>
        <a:lstStyle/>
        <a:p>
          <a:r>
            <a:rPr lang="es-EC" sz="800" b="1"/>
            <a:t>ANALISIS DE GRAFICAS DE OFERTA Y DEMANDA</a:t>
          </a:r>
        </a:p>
      </dgm:t>
    </dgm:pt>
    <dgm:pt modelId="{9F853FE1-B2AF-4972-82BC-070B51798701}" type="parTrans" cxnId="{D51BC4BF-FA9E-4499-92B4-0AC6B2C0EA0A}">
      <dgm:prSet/>
      <dgm:spPr/>
      <dgm:t>
        <a:bodyPr/>
        <a:lstStyle/>
        <a:p>
          <a:endParaRPr lang="es-EC"/>
        </a:p>
      </dgm:t>
    </dgm:pt>
    <dgm:pt modelId="{1DE78329-B539-45BE-A3A3-F5CC8E671A07}" type="sibTrans" cxnId="{D51BC4BF-FA9E-4499-92B4-0AC6B2C0EA0A}">
      <dgm:prSet/>
      <dgm:spPr/>
      <dgm:t>
        <a:bodyPr/>
        <a:lstStyle/>
        <a:p>
          <a:endParaRPr lang="es-EC"/>
        </a:p>
      </dgm:t>
    </dgm:pt>
    <dgm:pt modelId="{C76C3958-6395-4A88-A206-43AF6151F591}">
      <dgm:prSet phldrT="[Texto]" custT="1"/>
      <dgm:spPr/>
      <dgm:t>
        <a:bodyPr/>
        <a:lstStyle/>
        <a:p>
          <a:r>
            <a:rPr lang="es-EC" sz="800" b="1"/>
            <a:t>COMUNIDADES REMOTAS</a:t>
          </a:r>
        </a:p>
      </dgm:t>
    </dgm:pt>
    <dgm:pt modelId="{BACD7C8E-5EE0-4022-86A4-AA7C1B5B3A86}" type="parTrans" cxnId="{3BBB927B-51A1-443C-8673-26338B6A7DC2}">
      <dgm:prSet/>
      <dgm:spPr/>
      <dgm:t>
        <a:bodyPr/>
        <a:lstStyle/>
        <a:p>
          <a:endParaRPr lang="es-EC"/>
        </a:p>
      </dgm:t>
    </dgm:pt>
    <dgm:pt modelId="{A8800205-4A63-408D-86EA-DF98BC726BD7}" type="sibTrans" cxnId="{3BBB927B-51A1-443C-8673-26338B6A7DC2}">
      <dgm:prSet/>
      <dgm:spPr/>
      <dgm:t>
        <a:bodyPr/>
        <a:lstStyle/>
        <a:p>
          <a:endParaRPr lang="es-EC"/>
        </a:p>
      </dgm:t>
    </dgm:pt>
    <dgm:pt modelId="{CFDAC880-F966-405C-BFE2-8FA0301924A2}">
      <dgm:prSet phldrT="[Texto]" custT="1"/>
      <dgm:spPr/>
      <dgm:t>
        <a:bodyPr/>
        <a:lstStyle/>
        <a:p>
          <a:r>
            <a:rPr lang="es-EC" sz="800" b="1"/>
            <a:t>UBICACION, ACCESO, CANTIDAD DE VIVIENDAS</a:t>
          </a:r>
        </a:p>
      </dgm:t>
    </dgm:pt>
    <dgm:pt modelId="{D9F17776-7FDE-4E68-987F-7CEFDAF48A81}" type="parTrans" cxnId="{FFE2385A-2D02-449F-AD1C-DD7E49BF9835}">
      <dgm:prSet/>
      <dgm:spPr/>
      <dgm:t>
        <a:bodyPr/>
        <a:lstStyle/>
        <a:p>
          <a:endParaRPr lang="es-EC"/>
        </a:p>
      </dgm:t>
    </dgm:pt>
    <dgm:pt modelId="{01F1D4D2-21AB-426E-9FB4-36C0231396DB}" type="sibTrans" cxnId="{FFE2385A-2D02-449F-AD1C-DD7E49BF9835}">
      <dgm:prSet/>
      <dgm:spPr/>
      <dgm:t>
        <a:bodyPr/>
        <a:lstStyle/>
        <a:p>
          <a:endParaRPr lang="es-EC"/>
        </a:p>
      </dgm:t>
    </dgm:pt>
    <dgm:pt modelId="{2FE2C0BF-F0C1-43D6-8F58-31D502745F4C}">
      <dgm:prSet phldrT="[Texto]" custT="1"/>
      <dgm:spPr/>
      <dgm:t>
        <a:bodyPr/>
        <a:lstStyle/>
        <a:p>
          <a:r>
            <a:rPr lang="es-EC" sz="800" b="1"/>
            <a:t>ESTADO ECUATORIANO</a:t>
          </a:r>
        </a:p>
      </dgm:t>
    </dgm:pt>
    <dgm:pt modelId="{3A8B4579-ADA1-41F2-BD00-2FB15F60791C}" type="parTrans" cxnId="{DEB71F01-61D3-4FA9-BE73-8D220E5E8B73}">
      <dgm:prSet/>
      <dgm:spPr/>
      <dgm:t>
        <a:bodyPr/>
        <a:lstStyle/>
        <a:p>
          <a:endParaRPr lang="es-EC"/>
        </a:p>
      </dgm:t>
    </dgm:pt>
    <dgm:pt modelId="{63777401-4048-4513-B982-67D2B658F637}" type="sibTrans" cxnId="{DEB71F01-61D3-4FA9-BE73-8D220E5E8B73}">
      <dgm:prSet/>
      <dgm:spPr/>
      <dgm:t>
        <a:bodyPr/>
        <a:lstStyle/>
        <a:p>
          <a:endParaRPr lang="es-EC"/>
        </a:p>
      </dgm:t>
    </dgm:pt>
    <dgm:pt modelId="{05833C10-AE67-45CE-8FDA-A6F54632B875}">
      <dgm:prSet phldrT="[Texto]" custT="1"/>
      <dgm:spPr/>
      <dgm:t>
        <a:bodyPr/>
        <a:lstStyle/>
        <a:p>
          <a:r>
            <a:rPr lang="es-EC" sz="800" b="1"/>
            <a:t>ESPE </a:t>
          </a:r>
        </a:p>
      </dgm:t>
    </dgm:pt>
    <dgm:pt modelId="{80E7E6F1-D0C2-48B9-8237-416C319B655E}" type="parTrans" cxnId="{488C6B1A-96C2-45AF-B45D-2398B51B7DBB}">
      <dgm:prSet/>
      <dgm:spPr/>
      <dgm:t>
        <a:bodyPr/>
        <a:lstStyle/>
        <a:p>
          <a:endParaRPr lang="es-EC"/>
        </a:p>
      </dgm:t>
    </dgm:pt>
    <dgm:pt modelId="{3639D311-8B13-42B9-9197-D0A1118DDA72}" type="sibTrans" cxnId="{488C6B1A-96C2-45AF-B45D-2398B51B7DBB}">
      <dgm:prSet/>
      <dgm:spPr/>
      <dgm:t>
        <a:bodyPr/>
        <a:lstStyle/>
        <a:p>
          <a:endParaRPr lang="es-EC"/>
        </a:p>
      </dgm:t>
    </dgm:pt>
    <dgm:pt modelId="{45F3AC73-740C-47AA-844E-4D01C08068A0}" type="pres">
      <dgm:prSet presAssocID="{D0DE8AE9-680D-4E3A-8F8A-4E496F4988A7}" presName="hierChild1" presStyleCnt="0">
        <dgm:presLayoutVars>
          <dgm:chPref val="1"/>
          <dgm:dir/>
          <dgm:animOne val="branch"/>
          <dgm:animLvl val="lvl"/>
          <dgm:resizeHandles/>
        </dgm:presLayoutVars>
      </dgm:prSet>
      <dgm:spPr/>
      <dgm:t>
        <a:bodyPr/>
        <a:lstStyle/>
        <a:p>
          <a:endParaRPr lang="es-EC"/>
        </a:p>
      </dgm:t>
    </dgm:pt>
    <dgm:pt modelId="{95181EF4-49A5-4ABF-94E9-A66CCC9FED4C}" type="pres">
      <dgm:prSet presAssocID="{41971466-8A64-4FF1-B035-BEFAE3CFFCBB}" presName="hierRoot1" presStyleCnt="0"/>
      <dgm:spPr/>
    </dgm:pt>
    <dgm:pt modelId="{23CDB580-D73A-463A-B6CD-08B1029BA735}" type="pres">
      <dgm:prSet presAssocID="{41971466-8A64-4FF1-B035-BEFAE3CFFCBB}" presName="composite" presStyleCnt="0"/>
      <dgm:spPr/>
    </dgm:pt>
    <dgm:pt modelId="{078BB1EF-41AF-4AFC-88A4-CC06D0EF6B99}" type="pres">
      <dgm:prSet presAssocID="{41971466-8A64-4FF1-B035-BEFAE3CFFCBB}" presName="background" presStyleLbl="node0" presStyleIdx="0" presStyleCnt="1"/>
      <dgm:spPr/>
    </dgm:pt>
    <dgm:pt modelId="{40185E59-DBE3-48BE-A3D8-46C4954E0847}" type="pres">
      <dgm:prSet presAssocID="{41971466-8A64-4FF1-B035-BEFAE3CFFCBB}" presName="text" presStyleLbl="fgAcc0" presStyleIdx="0" presStyleCnt="1" custScaleX="186762" custScaleY="144880">
        <dgm:presLayoutVars>
          <dgm:chPref val="3"/>
        </dgm:presLayoutVars>
      </dgm:prSet>
      <dgm:spPr/>
      <dgm:t>
        <a:bodyPr/>
        <a:lstStyle/>
        <a:p>
          <a:endParaRPr lang="es-EC"/>
        </a:p>
      </dgm:t>
    </dgm:pt>
    <dgm:pt modelId="{15D18BD8-3AA1-4B04-ADAF-B3C09C7C4279}" type="pres">
      <dgm:prSet presAssocID="{41971466-8A64-4FF1-B035-BEFAE3CFFCBB}" presName="hierChild2" presStyleCnt="0"/>
      <dgm:spPr/>
    </dgm:pt>
    <dgm:pt modelId="{BC4E4352-0E6C-425B-B83A-067D2FB3B6E3}" type="pres">
      <dgm:prSet presAssocID="{2DF9768C-5DDD-4998-81C0-8B7ABC128F43}" presName="Name10" presStyleLbl="parChTrans1D2" presStyleIdx="0" presStyleCnt="4"/>
      <dgm:spPr/>
      <dgm:t>
        <a:bodyPr/>
        <a:lstStyle/>
        <a:p>
          <a:endParaRPr lang="es-EC"/>
        </a:p>
      </dgm:t>
    </dgm:pt>
    <dgm:pt modelId="{EB1C219A-1C6D-4A32-8D7E-441976D8C88C}" type="pres">
      <dgm:prSet presAssocID="{6922A86B-52F3-4FE6-B9F6-533B08BC7C19}" presName="hierRoot2" presStyleCnt="0"/>
      <dgm:spPr/>
    </dgm:pt>
    <dgm:pt modelId="{80F9157F-3744-4865-BB38-41983D12F2D0}" type="pres">
      <dgm:prSet presAssocID="{6922A86B-52F3-4FE6-B9F6-533B08BC7C19}" presName="composite2" presStyleCnt="0"/>
      <dgm:spPr/>
    </dgm:pt>
    <dgm:pt modelId="{46AB1391-E8BA-498A-BE6D-B5786C16817B}" type="pres">
      <dgm:prSet presAssocID="{6922A86B-52F3-4FE6-B9F6-533B08BC7C19}" presName="background2" presStyleLbl="node2" presStyleIdx="0" presStyleCnt="4"/>
      <dgm:spPr/>
    </dgm:pt>
    <dgm:pt modelId="{974CC33D-7C93-4FA3-AD52-B174DEF6E38A}" type="pres">
      <dgm:prSet presAssocID="{6922A86B-52F3-4FE6-B9F6-533B08BC7C19}" presName="text2" presStyleLbl="fgAcc2" presStyleIdx="0" presStyleCnt="4" custScaleX="173333" custScaleY="144880">
        <dgm:presLayoutVars>
          <dgm:chPref val="3"/>
        </dgm:presLayoutVars>
      </dgm:prSet>
      <dgm:spPr/>
      <dgm:t>
        <a:bodyPr/>
        <a:lstStyle/>
        <a:p>
          <a:endParaRPr lang="es-EC"/>
        </a:p>
      </dgm:t>
    </dgm:pt>
    <dgm:pt modelId="{4F7C1456-54F8-481A-A966-D6FFFB2E4442}" type="pres">
      <dgm:prSet presAssocID="{6922A86B-52F3-4FE6-B9F6-533B08BC7C19}" presName="hierChild3" presStyleCnt="0"/>
      <dgm:spPr/>
    </dgm:pt>
    <dgm:pt modelId="{F1C3065D-86A4-48D7-8E80-28B869D1B002}" type="pres">
      <dgm:prSet presAssocID="{3D805A4B-72CA-4F55-96E4-9551AE9FCDF0}" presName="Name17" presStyleLbl="parChTrans1D3" presStyleIdx="0" presStyleCnt="6"/>
      <dgm:spPr/>
      <dgm:t>
        <a:bodyPr/>
        <a:lstStyle/>
        <a:p>
          <a:endParaRPr lang="es-EC"/>
        </a:p>
      </dgm:t>
    </dgm:pt>
    <dgm:pt modelId="{8A11EE45-AFA5-4B45-801D-52A07002A7A5}" type="pres">
      <dgm:prSet presAssocID="{B5BD861F-D339-4B0E-B659-C4C2A4B84B1B}" presName="hierRoot3" presStyleCnt="0"/>
      <dgm:spPr/>
    </dgm:pt>
    <dgm:pt modelId="{5C8927F2-6C64-4FD5-AF69-FB59C34257D6}" type="pres">
      <dgm:prSet presAssocID="{B5BD861F-D339-4B0E-B659-C4C2A4B84B1B}" presName="composite3" presStyleCnt="0"/>
      <dgm:spPr/>
    </dgm:pt>
    <dgm:pt modelId="{0CE3883B-BEC1-40C5-A314-29D2858A7397}" type="pres">
      <dgm:prSet presAssocID="{B5BD861F-D339-4B0E-B659-C4C2A4B84B1B}" presName="background3" presStyleLbl="node3" presStyleIdx="0" presStyleCnt="6"/>
      <dgm:spPr/>
    </dgm:pt>
    <dgm:pt modelId="{74733F31-1C1D-4045-9185-B52318217D31}" type="pres">
      <dgm:prSet presAssocID="{B5BD861F-D339-4B0E-B659-C4C2A4B84B1B}" presName="text3" presStyleLbl="fgAcc3" presStyleIdx="0" presStyleCnt="6" custScaleX="174468" custScaleY="144880">
        <dgm:presLayoutVars>
          <dgm:chPref val="3"/>
        </dgm:presLayoutVars>
      </dgm:prSet>
      <dgm:spPr/>
      <dgm:t>
        <a:bodyPr/>
        <a:lstStyle/>
        <a:p>
          <a:endParaRPr lang="es-EC"/>
        </a:p>
      </dgm:t>
    </dgm:pt>
    <dgm:pt modelId="{03EBF4BA-B421-4F45-AA87-86B2937E67C5}" type="pres">
      <dgm:prSet presAssocID="{B5BD861F-D339-4B0E-B659-C4C2A4B84B1B}" presName="hierChild4" presStyleCnt="0"/>
      <dgm:spPr/>
    </dgm:pt>
    <dgm:pt modelId="{2D531DAD-D132-4D2C-B8E6-CBCCFEE50F42}" type="pres">
      <dgm:prSet presAssocID="{DE825D83-EBBF-4A8E-AF65-F3F287EA3D75}" presName="Name10" presStyleLbl="parChTrans1D2" presStyleIdx="1" presStyleCnt="4"/>
      <dgm:spPr/>
      <dgm:t>
        <a:bodyPr/>
        <a:lstStyle/>
        <a:p>
          <a:endParaRPr lang="es-EC"/>
        </a:p>
      </dgm:t>
    </dgm:pt>
    <dgm:pt modelId="{79ACDBA2-08FE-45B4-8DF0-C415AA208483}" type="pres">
      <dgm:prSet presAssocID="{AA4E38D3-FAC8-43E5-88B6-9BED42F0664E}" presName="hierRoot2" presStyleCnt="0"/>
      <dgm:spPr/>
    </dgm:pt>
    <dgm:pt modelId="{65DD10EC-A25C-4072-ADD6-C55C5D04FFDB}" type="pres">
      <dgm:prSet presAssocID="{AA4E38D3-FAC8-43E5-88B6-9BED42F0664E}" presName="composite2" presStyleCnt="0"/>
      <dgm:spPr/>
    </dgm:pt>
    <dgm:pt modelId="{7CFD2F79-BCF3-4F51-B2B1-D48056D7A4AA}" type="pres">
      <dgm:prSet presAssocID="{AA4E38D3-FAC8-43E5-88B6-9BED42F0664E}" presName="background2" presStyleLbl="node2" presStyleIdx="1" presStyleCnt="4"/>
      <dgm:spPr/>
    </dgm:pt>
    <dgm:pt modelId="{3F653300-C528-4A25-B13D-B8FA74EE4EB6}" type="pres">
      <dgm:prSet presAssocID="{AA4E38D3-FAC8-43E5-88B6-9BED42F0664E}" presName="text2" presStyleLbl="fgAcc2" presStyleIdx="1" presStyleCnt="4" custScaleX="146294" custScaleY="144880">
        <dgm:presLayoutVars>
          <dgm:chPref val="3"/>
        </dgm:presLayoutVars>
      </dgm:prSet>
      <dgm:spPr/>
      <dgm:t>
        <a:bodyPr/>
        <a:lstStyle/>
        <a:p>
          <a:endParaRPr lang="es-EC"/>
        </a:p>
      </dgm:t>
    </dgm:pt>
    <dgm:pt modelId="{9322182B-CB2A-4683-9EDB-0B672A38AFD8}" type="pres">
      <dgm:prSet presAssocID="{AA4E38D3-FAC8-43E5-88B6-9BED42F0664E}" presName="hierChild3" presStyleCnt="0"/>
      <dgm:spPr/>
    </dgm:pt>
    <dgm:pt modelId="{33E73C8C-44D3-4200-93C6-46FA49F5839E}" type="pres">
      <dgm:prSet presAssocID="{1BF47D76-88CE-4404-89D5-6BFFDB802335}" presName="Name17" presStyleLbl="parChTrans1D3" presStyleIdx="1" presStyleCnt="6"/>
      <dgm:spPr/>
      <dgm:t>
        <a:bodyPr/>
        <a:lstStyle/>
        <a:p>
          <a:endParaRPr lang="es-EC"/>
        </a:p>
      </dgm:t>
    </dgm:pt>
    <dgm:pt modelId="{98F30226-C263-4BA1-B378-3D609E998CA9}" type="pres">
      <dgm:prSet presAssocID="{0C4DFF0E-B205-4D2F-9B6A-FF2F0D8F3E68}" presName="hierRoot3" presStyleCnt="0"/>
      <dgm:spPr/>
    </dgm:pt>
    <dgm:pt modelId="{5D0B6F67-5590-4433-A68D-A1965D799A41}" type="pres">
      <dgm:prSet presAssocID="{0C4DFF0E-B205-4D2F-9B6A-FF2F0D8F3E68}" presName="composite3" presStyleCnt="0"/>
      <dgm:spPr/>
    </dgm:pt>
    <dgm:pt modelId="{47862A3D-8E56-48D6-BFAF-E91E6D10E7D9}" type="pres">
      <dgm:prSet presAssocID="{0C4DFF0E-B205-4D2F-9B6A-FF2F0D8F3E68}" presName="background3" presStyleLbl="node3" presStyleIdx="1" presStyleCnt="6"/>
      <dgm:spPr/>
    </dgm:pt>
    <dgm:pt modelId="{E51D8954-3C45-4191-B676-33B6B8E7CAB0}" type="pres">
      <dgm:prSet presAssocID="{0C4DFF0E-B205-4D2F-9B6A-FF2F0D8F3E68}" presName="text3" presStyleLbl="fgAcc3" presStyleIdx="1" presStyleCnt="6" custScaleX="146294" custScaleY="144880">
        <dgm:presLayoutVars>
          <dgm:chPref val="3"/>
        </dgm:presLayoutVars>
      </dgm:prSet>
      <dgm:spPr/>
      <dgm:t>
        <a:bodyPr/>
        <a:lstStyle/>
        <a:p>
          <a:endParaRPr lang="es-EC"/>
        </a:p>
      </dgm:t>
    </dgm:pt>
    <dgm:pt modelId="{A30D1F5C-A352-4753-99C4-A2DAFB3ED271}" type="pres">
      <dgm:prSet presAssocID="{0C4DFF0E-B205-4D2F-9B6A-FF2F0D8F3E68}" presName="hierChild4" presStyleCnt="0"/>
      <dgm:spPr/>
    </dgm:pt>
    <dgm:pt modelId="{54FBDF64-8F67-4E43-A750-921674DD8C9A}" type="pres">
      <dgm:prSet presAssocID="{C4EBB452-C0DB-4B2A-8BEE-A8E03E081215}" presName="Name23" presStyleLbl="parChTrans1D4" presStyleIdx="0" presStyleCnt="11"/>
      <dgm:spPr/>
      <dgm:t>
        <a:bodyPr/>
        <a:lstStyle/>
        <a:p>
          <a:endParaRPr lang="es-EC"/>
        </a:p>
      </dgm:t>
    </dgm:pt>
    <dgm:pt modelId="{8379BE65-1421-42BB-BCD5-EFAE58A83F58}" type="pres">
      <dgm:prSet presAssocID="{54B47378-CD2E-4E0C-BFA5-3B665BEC290C}" presName="hierRoot4" presStyleCnt="0"/>
      <dgm:spPr/>
    </dgm:pt>
    <dgm:pt modelId="{5F2DD192-E6EE-48DA-981B-3B819BFF990D}" type="pres">
      <dgm:prSet presAssocID="{54B47378-CD2E-4E0C-BFA5-3B665BEC290C}" presName="composite4" presStyleCnt="0"/>
      <dgm:spPr/>
    </dgm:pt>
    <dgm:pt modelId="{5D323456-816F-436D-A9F6-7296EFF75834}" type="pres">
      <dgm:prSet presAssocID="{54B47378-CD2E-4E0C-BFA5-3B665BEC290C}" presName="background4" presStyleLbl="node4" presStyleIdx="0" presStyleCnt="11"/>
      <dgm:spPr/>
    </dgm:pt>
    <dgm:pt modelId="{18EFFBC6-221B-4B4C-9AFE-6C4964291A81}" type="pres">
      <dgm:prSet presAssocID="{54B47378-CD2E-4E0C-BFA5-3B665BEC290C}" presName="text4" presStyleLbl="fgAcc4" presStyleIdx="0" presStyleCnt="11" custScaleX="146294" custScaleY="144880" custLinFactNeighborY="28887">
        <dgm:presLayoutVars>
          <dgm:chPref val="3"/>
        </dgm:presLayoutVars>
      </dgm:prSet>
      <dgm:spPr/>
      <dgm:t>
        <a:bodyPr/>
        <a:lstStyle/>
        <a:p>
          <a:endParaRPr lang="es-EC"/>
        </a:p>
      </dgm:t>
    </dgm:pt>
    <dgm:pt modelId="{1A5FCD06-4441-434A-85A6-2B3A9B904900}" type="pres">
      <dgm:prSet presAssocID="{54B47378-CD2E-4E0C-BFA5-3B665BEC290C}" presName="hierChild5" presStyleCnt="0"/>
      <dgm:spPr/>
    </dgm:pt>
    <dgm:pt modelId="{4D747521-7A68-4D4B-A3F8-E01F50D8C52B}" type="pres">
      <dgm:prSet presAssocID="{E0A71430-1F29-40F9-A0D1-FDB7FF9B6EB7}" presName="Name23" presStyleLbl="parChTrans1D4" presStyleIdx="1" presStyleCnt="11"/>
      <dgm:spPr/>
      <dgm:t>
        <a:bodyPr/>
        <a:lstStyle/>
        <a:p>
          <a:endParaRPr lang="es-EC"/>
        </a:p>
      </dgm:t>
    </dgm:pt>
    <dgm:pt modelId="{F91C4AB2-8D44-43AB-923B-D66F717E4691}" type="pres">
      <dgm:prSet presAssocID="{EDBCA5B1-D4D3-4C0A-9EC5-2A0082C4C089}" presName="hierRoot4" presStyleCnt="0"/>
      <dgm:spPr/>
    </dgm:pt>
    <dgm:pt modelId="{D873F445-180E-4CB4-829D-075321DC9C5F}" type="pres">
      <dgm:prSet presAssocID="{EDBCA5B1-D4D3-4C0A-9EC5-2A0082C4C089}" presName="composite4" presStyleCnt="0"/>
      <dgm:spPr/>
    </dgm:pt>
    <dgm:pt modelId="{845416C6-1086-4202-A227-982E6DDE3556}" type="pres">
      <dgm:prSet presAssocID="{EDBCA5B1-D4D3-4C0A-9EC5-2A0082C4C089}" presName="background4" presStyleLbl="node4" presStyleIdx="1" presStyleCnt="11"/>
      <dgm:spPr/>
    </dgm:pt>
    <dgm:pt modelId="{37EFF2E9-18E9-4EC7-80C5-FD89C4573172}" type="pres">
      <dgm:prSet presAssocID="{EDBCA5B1-D4D3-4C0A-9EC5-2A0082C4C089}" presName="text4" presStyleLbl="fgAcc4" presStyleIdx="1" presStyleCnt="11" custScaleX="146294" custScaleY="144880" custLinFactNeighborY="32097">
        <dgm:presLayoutVars>
          <dgm:chPref val="3"/>
        </dgm:presLayoutVars>
      </dgm:prSet>
      <dgm:spPr/>
      <dgm:t>
        <a:bodyPr/>
        <a:lstStyle/>
        <a:p>
          <a:endParaRPr lang="es-EC"/>
        </a:p>
      </dgm:t>
    </dgm:pt>
    <dgm:pt modelId="{9262F32C-292F-42E3-B3D8-3F71BE1748C9}" type="pres">
      <dgm:prSet presAssocID="{EDBCA5B1-D4D3-4C0A-9EC5-2A0082C4C089}" presName="hierChild5" presStyleCnt="0"/>
      <dgm:spPr/>
    </dgm:pt>
    <dgm:pt modelId="{03A20190-9344-42A2-8645-172E0C452EDA}" type="pres">
      <dgm:prSet presAssocID="{3E0588C7-BBAE-4D54-B416-1622572C2C4B}" presName="Name23" presStyleLbl="parChTrans1D4" presStyleIdx="2" presStyleCnt="11"/>
      <dgm:spPr/>
      <dgm:t>
        <a:bodyPr/>
        <a:lstStyle/>
        <a:p>
          <a:endParaRPr lang="es-EC"/>
        </a:p>
      </dgm:t>
    </dgm:pt>
    <dgm:pt modelId="{530E29DA-4C31-415C-BE00-251772566B66}" type="pres">
      <dgm:prSet presAssocID="{8E1FACDA-A731-4C31-944B-09DA3F4DD018}" presName="hierRoot4" presStyleCnt="0"/>
      <dgm:spPr/>
    </dgm:pt>
    <dgm:pt modelId="{5BFFBA5B-8A72-4BBF-9F07-5268DE51D857}" type="pres">
      <dgm:prSet presAssocID="{8E1FACDA-A731-4C31-944B-09DA3F4DD018}" presName="composite4" presStyleCnt="0"/>
      <dgm:spPr/>
    </dgm:pt>
    <dgm:pt modelId="{E4275FF0-40D6-4B53-AEDF-B08FDAFEEB3E}" type="pres">
      <dgm:prSet presAssocID="{8E1FACDA-A731-4C31-944B-09DA3F4DD018}" presName="background4" presStyleLbl="node4" presStyleIdx="2" presStyleCnt="11"/>
      <dgm:spPr/>
    </dgm:pt>
    <dgm:pt modelId="{F2D5A88E-FF31-4446-9E35-7F0ED7114CB4}" type="pres">
      <dgm:prSet presAssocID="{8E1FACDA-A731-4C31-944B-09DA3F4DD018}" presName="text4" presStyleLbl="fgAcc4" presStyleIdx="2" presStyleCnt="11" custScaleX="146294" custScaleY="144880" custLinFactNeighborY="28887">
        <dgm:presLayoutVars>
          <dgm:chPref val="3"/>
        </dgm:presLayoutVars>
      </dgm:prSet>
      <dgm:spPr/>
      <dgm:t>
        <a:bodyPr/>
        <a:lstStyle/>
        <a:p>
          <a:endParaRPr lang="es-EC"/>
        </a:p>
      </dgm:t>
    </dgm:pt>
    <dgm:pt modelId="{BFB7298B-58DB-47E8-BE57-06E8B1AA1307}" type="pres">
      <dgm:prSet presAssocID="{8E1FACDA-A731-4C31-944B-09DA3F4DD018}" presName="hierChild5" presStyleCnt="0"/>
      <dgm:spPr/>
    </dgm:pt>
    <dgm:pt modelId="{3B81A60B-B39A-4FE3-A2AC-1115862DDE89}" type="pres">
      <dgm:prSet presAssocID="{11F97C36-FB34-4B11-AF76-801FAB925864}" presName="Name23" presStyleLbl="parChTrans1D4" presStyleIdx="3" presStyleCnt="11"/>
      <dgm:spPr/>
      <dgm:t>
        <a:bodyPr/>
        <a:lstStyle/>
        <a:p>
          <a:endParaRPr lang="es-EC"/>
        </a:p>
      </dgm:t>
    </dgm:pt>
    <dgm:pt modelId="{7C1FC23B-EDF2-46CF-8298-BBB94508B2FA}" type="pres">
      <dgm:prSet presAssocID="{C2499FE3-F0D0-4EAB-97CD-9C70CCBAD32B}" presName="hierRoot4" presStyleCnt="0"/>
      <dgm:spPr/>
    </dgm:pt>
    <dgm:pt modelId="{104FC2AE-49E2-43A4-BFB2-6F6AFF35C4CE}" type="pres">
      <dgm:prSet presAssocID="{C2499FE3-F0D0-4EAB-97CD-9C70CCBAD32B}" presName="composite4" presStyleCnt="0"/>
      <dgm:spPr/>
    </dgm:pt>
    <dgm:pt modelId="{E94EF013-699D-4269-8B88-6A5E1F6BEC6B}" type="pres">
      <dgm:prSet presAssocID="{C2499FE3-F0D0-4EAB-97CD-9C70CCBAD32B}" presName="background4" presStyleLbl="node4" presStyleIdx="3" presStyleCnt="11"/>
      <dgm:spPr/>
    </dgm:pt>
    <dgm:pt modelId="{45796876-9F30-4517-A4E9-262281081EAF}" type="pres">
      <dgm:prSet presAssocID="{C2499FE3-F0D0-4EAB-97CD-9C70CCBAD32B}" presName="text4" presStyleLbl="fgAcc4" presStyleIdx="3" presStyleCnt="11" custScaleX="177538" custScaleY="144880" custLinFactNeighborY="22468">
        <dgm:presLayoutVars>
          <dgm:chPref val="3"/>
        </dgm:presLayoutVars>
      </dgm:prSet>
      <dgm:spPr/>
      <dgm:t>
        <a:bodyPr/>
        <a:lstStyle/>
        <a:p>
          <a:endParaRPr lang="es-EC"/>
        </a:p>
      </dgm:t>
    </dgm:pt>
    <dgm:pt modelId="{3F821AA2-7534-4F28-A05B-CBE26EC0A900}" type="pres">
      <dgm:prSet presAssocID="{C2499FE3-F0D0-4EAB-97CD-9C70CCBAD32B}" presName="hierChild5" presStyleCnt="0"/>
      <dgm:spPr/>
    </dgm:pt>
    <dgm:pt modelId="{9862F982-7B0C-43CC-BE6D-296648E11006}" type="pres">
      <dgm:prSet presAssocID="{4EE1BBB4-4759-47C6-95AD-0AF0B103FB8C}" presName="Name23" presStyleLbl="parChTrans1D4" presStyleIdx="4" presStyleCnt="11"/>
      <dgm:spPr/>
      <dgm:t>
        <a:bodyPr/>
        <a:lstStyle/>
        <a:p>
          <a:endParaRPr lang="es-EC"/>
        </a:p>
      </dgm:t>
    </dgm:pt>
    <dgm:pt modelId="{CAD04DC1-F194-4234-AF3B-04066A28E1AE}" type="pres">
      <dgm:prSet presAssocID="{C265DB8A-0425-43AE-8719-D972B5D7EF01}" presName="hierRoot4" presStyleCnt="0"/>
      <dgm:spPr/>
    </dgm:pt>
    <dgm:pt modelId="{75408472-6D75-402C-86E6-8F0E96B413E2}" type="pres">
      <dgm:prSet presAssocID="{C265DB8A-0425-43AE-8719-D972B5D7EF01}" presName="composite4" presStyleCnt="0"/>
      <dgm:spPr/>
    </dgm:pt>
    <dgm:pt modelId="{2D7ABA31-6DF2-45EE-8ACC-AF27551A8F33}" type="pres">
      <dgm:prSet presAssocID="{C265DB8A-0425-43AE-8719-D972B5D7EF01}" presName="background4" presStyleLbl="node4" presStyleIdx="4" presStyleCnt="11"/>
      <dgm:spPr/>
    </dgm:pt>
    <dgm:pt modelId="{C852D955-0DE3-49F7-A755-815EAE1E1D7A}" type="pres">
      <dgm:prSet presAssocID="{C265DB8A-0425-43AE-8719-D972B5D7EF01}" presName="text4" presStyleLbl="fgAcc4" presStyleIdx="4" presStyleCnt="11" custScaleX="146294" custScaleY="144880" custLinFactNeighborY="41726">
        <dgm:presLayoutVars>
          <dgm:chPref val="3"/>
        </dgm:presLayoutVars>
      </dgm:prSet>
      <dgm:spPr/>
      <dgm:t>
        <a:bodyPr/>
        <a:lstStyle/>
        <a:p>
          <a:endParaRPr lang="es-EC"/>
        </a:p>
      </dgm:t>
    </dgm:pt>
    <dgm:pt modelId="{735D5C86-BB6D-4C65-BBA8-EA27965CDDBB}" type="pres">
      <dgm:prSet presAssocID="{C265DB8A-0425-43AE-8719-D972B5D7EF01}" presName="hierChild5" presStyleCnt="0"/>
      <dgm:spPr/>
    </dgm:pt>
    <dgm:pt modelId="{607AF1D4-DF35-45B1-BB94-1DB23349D0F9}" type="pres">
      <dgm:prSet presAssocID="{6703A241-708F-42BF-A036-E5C512AC859A}" presName="Name23" presStyleLbl="parChTrans1D4" presStyleIdx="5" presStyleCnt="11"/>
      <dgm:spPr/>
      <dgm:t>
        <a:bodyPr/>
        <a:lstStyle/>
        <a:p>
          <a:endParaRPr lang="es-EC"/>
        </a:p>
      </dgm:t>
    </dgm:pt>
    <dgm:pt modelId="{B89EBABB-C01E-4FB9-9889-CAAE026456C3}" type="pres">
      <dgm:prSet presAssocID="{33DB904B-9B40-47BA-AEF1-7D0E152DB8FF}" presName="hierRoot4" presStyleCnt="0"/>
      <dgm:spPr/>
    </dgm:pt>
    <dgm:pt modelId="{8B061ED1-4C52-4304-9D67-DFA996630993}" type="pres">
      <dgm:prSet presAssocID="{33DB904B-9B40-47BA-AEF1-7D0E152DB8FF}" presName="composite4" presStyleCnt="0"/>
      <dgm:spPr/>
    </dgm:pt>
    <dgm:pt modelId="{67B5AFEE-ED0C-4652-B53E-0D5547260083}" type="pres">
      <dgm:prSet presAssocID="{33DB904B-9B40-47BA-AEF1-7D0E152DB8FF}" presName="background4" presStyleLbl="node4" presStyleIdx="5" presStyleCnt="11"/>
      <dgm:spPr/>
    </dgm:pt>
    <dgm:pt modelId="{D28C742E-8398-44EC-BBF3-61AC80C27388}" type="pres">
      <dgm:prSet presAssocID="{33DB904B-9B40-47BA-AEF1-7D0E152DB8FF}" presName="text4" presStyleLbl="fgAcc4" presStyleIdx="5" presStyleCnt="11" custScaleX="146294" custScaleY="144880" custLinFactNeighborY="48146">
        <dgm:presLayoutVars>
          <dgm:chPref val="3"/>
        </dgm:presLayoutVars>
      </dgm:prSet>
      <dgm:spPr/>
      <dgm:t>
        <a:bodyPr/>
        <a:lstStyle/>
        <a:p>
          <a:endParaRPr lang="es-EC"/>
        </a:p>
      </dgm:t>
    </dgm:pt>
    <dgm:pt modelId="{D4289F9A-8185-4516-BE11-3F4D1BBE7E52}" type="pres">
      <dgm:prSet presAssocID="{33DB904B-9B40-47BA-AEF1-7D0E152DB8FF}" presName="hierChild5" presStyleCnt="0"/>
      <dgm:spPr/>
    </dgm:pt>
    <dgm:pt modelId="{D0E9FDAE-662E-4F3C-979E-A754F0D92BCC}" type="pres">
      <dgm:prSet presAssocID="{0B6A562B-4277-42EC-9912-DCCCE87F011F}" presName="Name23" presStyleLbl="parChTrans1D4" presStyleIdx="6" presStyleCnt="11"/>
      <dgm:spPr/>
      <dgm:t>
        <a:bodyPr/>
        <a:lstStyle/>
        <a:p>
          <a:endParaRPr lang="es-EC"/>
        </a:p>
      </dgm:t>
    </dgm:pt>
    <dgm:pt modelId="{12F8A687-C666-4FB4-BEDB-D62B2C489100}" type="pres">
      <dgm:prSet presAssocID="{2EA85478-F390-424A-8476-C46592C3482B}" presName="hierRoot4" presStyleCnt="0"/>
      <dgm:spPr/>
    </dgm:pt>
    <dgm:pt modelId="{A1EC4F62-737C-4EE5-9CE8-7C828F2AEB5C}" type="pres">
      <dgm:prSet presAssocID="{2EA85478-F390-424A-8476-C46592C3482B}" presName="composite4" presStyleCnt="0"/>
      <dgm:spPr/>
    </dgm:pt>
    <dgm:pt modelId="{876724BE-41E7-47D7-ABD7-556D75CEEA1D}" type="pres">
      <dgm:prSet presAssocID="{2EA85478-F390-424A-8476-C46592C3482B}" presName="background4" presStyleLbl="node4" presStyleIdx="6" presStyleCnt="11"/>
      <dgm:spPr/>
    </dgm:pt>
    <dgm:pt modelId="{0C0A5D30-27D5-45D3-8145-B01063A49FEF}" type="pres">
      <dgm:prSet presAssocID="{2EA85478-F390-424A-8476-C46592C3482B}" presName="text4" presStyleLbl="fgAcc4" presStyleIdx="6" presStyleCnt="11" custScaleX="146294" custScaleY="144880" custLinFactNeighborY="57775">
        <dgm:presLayoutVars>
          <dgm:chPref val="3"/>
        </dgm:presLayoutVars>
      </dgm:prSet>
      <dgm:spPr/>
      <dgm:t>
        <a:bodyPr/>
        <a:lstStyle/>
        <a:p>
          <a:endParaRPr lang="es-EC"/>
        </a:p>
      </dgm:t>
    </dgm:pt>
    <dgm:pt modelId="{A9F29EE8-062B-4817-90F9-956B52128136}" type="pres">
      <dgm:prSet presAssocID="{2EA85478-F390-424A-8476-C46592C3482B}" presName="hierChild5" presStyleCnt="0"/>
      <dgm:spPr/>
    </dgm:pt>
    <dgm:pt modelId="{0148CB8B-7768-4A9C-BD10-A92D1693319D}" type="pres">
      <dgm:prSet presAssocID="{0D0F6FBA-EA8C-4BFC-835F-BFA021AF1E41}" presName="Name10" presStyleLbl="parChTrans1D2" presStyleIdx="2" presStyleCnt="4"/>
      <dgm:spPr/>
      <dgm:t>
        <a:bodyPr/>
        <a:lstStyle/>
        <a:p>
          <a:endParaRPr lang="es-EC"/>
        </a:p>
      </dgm:t>
    </dgm:pt>
    <dgm:pt modelId="{5754B0F3-2FBA-48E6-BA7D-E2B337B19E0E}" type="pres">
      <dgm:prSet presAssocID="{A428B97D-6142-49C0-A281-0BC8EE535F06}" presName="hierRoot2" presStyleCnt="0"/>
      <dgm:spPr/>
    </dgm:pt>
    <dgm:pt modelId="{287E3B12-8ED1-4FEF-8BD8-434C8FB43CBD}" type="pres">
      <dgm:prSet presAssocID="{A428B97D-6142-49C0-A281-0BC8EE535F06}" presName="composite2" presStyleCnt="0"/>
      <dgm:spPr/>
    </dgm:pt>
    <dgm:pt modelId="{CEF3A197-F3F6-49C1-A86C-42F10286C3CE}" type="pres">
      <dgm:prSet presAssocID="{A428B97D-6142-49C0-A281-0BC8EE535F06}" presName="background2" presStyleLbl="node2" presStyleIdx="2" presStyleCnt="4"/>
      <dgm:spPr/>
    </dgm:pt>
    <dgm:pt modelId="{291D5196-406E-43EC-8183-285E3AD48005}" type="pres">
      <dgm:prSet presAssocID="{A428B97D-6142-49C0-A281-0BC8EE535F06}" presName="text2" presStyleLbl="fgAcc2" presStyleIdx="2" presStyleCnt="4" custScaleX="146294" custScaleY="144880">
        <dgm:presLayoutVars>
          <dgm:chPref val="3"/>
        </dgm:presLayoutVars>
      </dgm:prSet>
      <dgm:spPr/>
      <dgm:t>
        <a:bodyPr/>
        <a:lstStyle/>
        <a:p>
          <a:endParaRPr lang="es-EC"/>
        </a:p>
      </dgm:t>
    </dgm:pt>
    <dgm:pt modelId="{A7328759-A797-4C50-BB04-C309D26D2D4E}" type="pres">
      <dgm:prSet presAssocID="{A428B97D-6142-49C0-A281-0BC8EE535F06}" presName="hierChild3" presStyleCnt="0"/>
      <dgm:spPr/>
    </dgm:pt>
    <dgm:pt modelId="{3B1F7389-7137-4C21-8186-BDB5E6DAE84C}" type="pres">
      <dgm:prSet presAssocID="{2E9B0C01-7351-40F3-B4B3-A4CF4116E08D}" presName="Name17" presStyleLbl="parChTrans1D3" presStyleIdx="2" presStyleCnt="6"/>
      <dgm:spPr/>
      <dgm:t>
        <a:bodyPr/>
        <a:lstStyle/>
        <a:p>
          <a:endParaRPr lang="es-EC"/>
        </a:p>
      </dgm:t>
    </dgm:pt>
    <dgm:pt modelId="{020A5153-AA45-4F09-AC3F-99AB1517EEC3}" type="pres">
      <dgm:prSet presAssocID="{7F1C82A0-50B8-458D-A780-B2FD4AA6AC72}" presName="hierRoot3" presStyleCnt="0"/>
      <dgm:spPr/>
    </dgm:pt>
    <dgm:pt modelId="{2B792BF1-7A2F-4911-B594-4A2D76BBDF47}" type="pres">
      <dgm:prSet presAssocID="{7F1C82A0-50B8-458D-A780-B2FD4AA6AC72}" presName="composite3" presStyleCnt="0"/>
      <dgm:spPr/>
    </dgm:pt>
    <dgm:pt modelId="{E344EA54-2EF2-4EF3-9A3E-594C464C2ABA}" type="pres">
      <dgm:prSet presAssocID="{7F1C82A0-50B8-458D-A780-B2FD4AA6AC72}" presName="background3" presStyleLbl="node3" presStyleIdx="2" presStyleCnt="6"/>
      <dgm:spPr/>
    </dgm:pt>
    <dgm:pt modelId="{86FB9C10-F1AF-4C1C-B3F1-3E2844ADEDF3}" type="pres">
      <dgm:prSet presAssocID="{7F1C82A0-50B8-458D-A780-B2FD4AA6AC72}" presName="text3" presStyleLbl="fgAcc3" presStyleIdx="2" presStyleCnt="6" custScaleX="146294" custScaleY="144880">
        <dgm:presLayoutVars>
          <dgm:chPref val="3"/>
        </dgm:presLayoutVars>
      </dgm:prSet>
      <dgm:spPr/>
      <dgm:t>
        <a:bodyPr/>
        <a:lstStyle/>
        <a:p>
          <a:endParaRPr lang="es-EC"/>
        </a:p>
      </dgm:t>
    </dgm:pt>
    <dgm:pt modelId="{6E396A77-BB03-446F-BFEB-2240E88C03FC}" type="pres">
      <dgm:prSet presAssocID="{7F1C82A0-50B8-458D-A780-B2FD4AA6AC72}" presName="hierChild4" presStyleCnt="0"/>
      <dgm:spPr/>
    </dgm:pt>
    <dgm:pt modelId="{7547B3A9-60D6-4490-A535-57290E810392}" type="pres">
      <dgm:prSet presAssocID="{20975E59-EC14-49FA-BCA6-996D25781CC2}" presName="Name23" presStyleLbl="parChTrans1D4" presStyleIdx="7" presStyleCnt="11"/>
      <dgm:spPr/>
      <dgm:t>
        <a:bodyPr/>
        <a:lstStyle/>
        <a:p>
          <a:endParaRPr lang="es-EC"/>
        </a:p>
      </dgm:t>
    </dgm:pt>
    <dgm:pt modelId="{BC3077C1-7A54-40C7-BD29-6A6E6A5CC95A}" type="pres">
      <dgm:prSet presAssocID="{446F76FA-A5B3-478D-BC4E-5D71C07C9E2C}" presName="hierRoot4" presStyleCnt="0"/>
      <dgm:spPr/>
    </dgm:pt>
    <dgm:pt modelId="{9A4BA4BE-3CB7-4457-8E51-1072811247CA}" type="pres">
      <dgm:prSet presAssocID="{446F76FA-A5B3-478D-BC4E-5D71C07C9E2C}" presName="composite4" presStyleCnt="0"/>
      <dgm:spPr/>
    </dgm:pt>
    <dgm:pt modelId="{801680F9-9ADE-4B16-9FB2-E2BAF13412CB}" type="pres">
      <dgm:prSet presAssocID="{446F76FA-A5B3-478D-BC4E-5D71C07C9E2C}" presName="background4" presStyleLbl="node4" presStyleIdx="7" presStyleCnt="11"/>
      <dgm:spPr/>
    </dgm:pt>
    <dgm:pt modelId="{D8EBF6E5-CD37-4213-BAEF-49EB45F66157}" type="pres">
      <dgm:prSet presAssocID="{446F76FA-A5B3-478D-BC4E-5D71C07C9E2C}" presName="text4" presStyleLbl="fgAcc4" presStyleIdx="7" presStyleCnt="11" custScaleX="146294" custScaleY="144880">
        <dgm:presLayoutVars>
          <dgm:chPref val="3"/>
        </dgm:presLayoutVars>
      </dgm:prSet>
      <dgm:spPr/>
      <dgm:t>
        <a:bodyPr/>
        <a:lstStyle/>
        <a:p>
          <a:endParaRPr lang="es-EC"/>
        </a:p>
      </dgm:t>
    </dgm:pt>
    <dgm:pt modelId="{B32A57CE-63BE-40DF-92A6-7E98C8A2CE04}" type="pres">
      <dgm:prSet presAssocID="{446F76FA-A5B3-478D-BC4E-5D71C07C9E2C}" presName="hierChild5" presStyleCnt="0"/>
      <dgm:spPr/>
    </dgm:pt>
    <dgm:pt modelId="{CC47CAA5-2443-4D35-8D13-76CC54DBDE39}" type="pres">
      <dgm:prSet presAssocID="{9F853FE1-B2AF-4972-82BC-070B51798701}" presName="Name17" presStyleLbl="parChTrans1D3" presStyleIdx="3" presStyleCnt="6"/>
      <dgm:spPr/>
      <dgm:t>
        <a:bodyPr/>
        <a:lstStyle/>
        <a:p>
          <a:endParaRPr lang="es-EC"/>
        </a:p>
      </dgm:t>
    </dgm:pt>
    <dgm:pt modelId="{60E6AEDD-B9F5-4E5C-8E7C-83E5FA786868}" type="pres">
      <dgm:prSet presAssocID="{F256227C-549E-48FB-9FFE-DF83F7E793BC}" presName="hierRoot3" presStyleCnt="0"/>
      <dgm:spPr/>
    </dgm:pt>
    <dgm:pt modelId="{EF49F8EE-03A9-4190-87E2-BA4ABAC4C242}" type="pres">
      <dgm:prSet presAssocID="{F256227C-549E-48FB-9FFE-DF83F7E793BC}" presName="composite3" presStyleCnt="0"/>
      <dgm:spPr/>
    </dgm:pt>
    <dgm:pt modelId="{5F1D6A1E-9E37-4759-AA83-EE59284D7E6A}" type="pres">
      <dgm:prSet presAssocID="{F256227C-549E-48FB-9FFE-DF83F7E793BC}" presName="background3" presStyleLbl="node3" presStyleIdx="3" presStyleCnt="6"/>
      <dgm:spPr/>
    </dgm:pt>
    <dgm:pt modelId="{75B94B3A-DBA8-4429-8D7B-DED7339F755E}" type="pres">
      <dgm:prSet presAssocID="{F256227C-549E-48FB-9FFE-DF83F7E793BC}" presName="text3" presStyleLbl="fgAcc3" presStyleIdx="3" presStyleCnt="6" custScaleX="146294" custScaleY="144880">
        <dgm:presLayoutVars>
          <dgm:chPref val="3"/>
        </dgm:presLayoutVars>
      </dgm:prSet>
      <dgm:spPr/>
      <dgm:t>
        <a:bodyPr/>
        <a:lstStyle/>
        <a:p>
          <a:endParaRPr lang="es-EC"/>
        </a:p>
      </dgm:t>
    </dgm:pt>
    <dgm:pt modelId="{D49EDE4B-D381-4CF3-81A7-50B6EAB250CB}" type="pres">
      <dgm:prSet presAssocID="{F256227C-549E-48FB-9FFE-DF83F7E793BC}" presName="hierChild4" presStyleCnt="0"/>
      <dgm:spPr/>
    </dgm:pt>
    <dgm:pt modelId="{0576BC38-9FE9-4EA8-BADD-21C50C861AA7}" type="pres">
      <dgm:prSet presAssocID="{BACD7C8E-5EE0-4022-86A4-AA7C1B5B3A86}" presName="Name17" presStyleLbl="parChTrans1D3" presStyleIdx="4" presStyleCnt="6"/>
      <dgm:spPr/>
      <dgm:t>
        <a:bodyPr/>
        <a:lstStyle/>
        <a:p>
          <a:endParaRPr lang="es-EC"/>
        </a:p>
      </dgm:t>
    </dgm:pt>
    <dgm:pt modelId="{8E9F3998-A8BA-4BE3-B4F7-945BAC62A56A}" type="pres">
      <dgm:prSet presAssocID="{C76C3958-6395-4A88-A206-43AF6151F591}" presName="hierRoot3" presStyleCnt="0"/>
      <dgm:spPr/>
    </dgm:pt>
    <dgm:pt modelId="{1ABE1A9B-464C-4158-8FDE-607F528CF15E}" type="pres">
      <dgm:prSet presAssocID="{C76C3958-6395-4A88-A206-43AF6151F591}" presName="composite3" presStyleCnt="0"/>
      <dgm:spPr/>
    </dgm:pt>
    <dgm:pt modelId="{7BC1EBEF-4E02-4E27-BE0A-7AE01B68144A}" type="pres">
      <dgm:prSet presAssocID="{C76C3958-6395-4A88-A206-43AF6151F591}" presName="background3" presStyleLbl="node3" presStyleIdx="4" presStyleCnt="6"/>
      <dgm:spPr/>
    </dgm:pt>
    <dgm:pt modelId="{0721C882-03B2-462E-95FB-773B1FC9E31C}" type="pres">
      <dgm:prSet presAssocID="{C76C3958-6395-4A88-A206-43AF6151F591}" presName="text3" presStyleLbl="fgAcc3" presStyleIdx="4" presStyleCnt="6" custScaleX="146294" custScaleY="144880">
        <dgm:presLayoutVars>
          <dgm:chPref val="3"/>
        </dgm:presLayoutVars>
      </dgm:prSet>
      <dgm:spPr/>
      <dgm:t>
        <a:bodyPr/>
        <a:lstStyle/>
        <a:p>
          <a:endParaRPr lang="es-EC"/>
        </a:p>
      </dgm:t>
    </dgm:pt>
    <dgm:pt modelId="{75BA9F01-DABE-4E9F-A55F-D90F5084C486}" type="pres">
      <dgm:prSet presAssocID="{C76C3958-6395-4A88-A206-43AF6151F591}" presName="hierChild4" presStyleCnt="0"/>
      <dgm:spPr/>
    </dgm:pt>
    <dgm:pt modelId="{356AD966-EB95-46D1-93AB-F99D6DF818E1}" type="pres">
      <dgm:prSet presAssocID="{D9F17776-7FDE-4E68-987F-7CEFDAF48A81}" presName="Name23" presStyleLbl="parChTrans1D4" presStyleIdx="8" presStyleCnt="11"/>
      <dgm:spPr/>
      <dgm:t>
        <a:bodyPr/>
        <a:lstStyle/>
        <a:p>
          <a:endParaRPr lang="es-EC"/>
        </a:p>
      </dgm:t>
    </dgm:pt>
    <dgm:pt modelId="{FF9960DC-7F30-4275-A1C7-69F48DFB0783}" type="pres">
      <dgm:prSet presAssocID="{CFDAC880-F966-405C-BFE2-8FA0301924A2}" presName="hierRoot4" presStyleCnt="0"/>
      <dgm:spPr/>
    </dgm:pt>
    <dgm:pt modelId="{AC14F168-CB75-49E4-972D-9E27284DCAA0}" type="pres">
      <dgm:prSet presAssocID="{CFDAC880-F966-405C-BFE2-8FA0301924A2}" presName="composite4" presStyleCnt="0"/>
      <dgm:spPr/>
    </dgm:pt>
    <dgm:pt modelId="{26EE0796-AE79-4469-897E-DEDD45222136}" type="pres">
      <dgm:prSet presAssocID="{CFDAC880-F966-405C-BFE2-8FA0301924A2}" presName="background4" presStyleLbl="node4" presStyleIdx="8" presStyleCnt="11"/>
      <dgm:spPr/>
    </dgm:pt>
    <dgm:pt modelId="{284ECF28-4EB3-41C4-A91F-E4351201E794}" type="pres">
      <dgm:prSet presAssocID="{CFDAC880-F966-405C-BFE2-8FA0301924A2}" presName="text4" presStyleLbl="fgAcc4" presStyleIdx="8" presStyleCnt="11" custScaleX="146294" custScaleY="144880">
        <dgm:presLayoutVars>
          <dgm:chPref val="3"/>
        </dgm:presLayoutVars>
      </dgm:prSet>
      <dgm:spPr/>
      <dgm:t>
        <a:bodyPr/>
        <a:lstStyle/>
        <a:p>
          <a:endParaRPr lang="es-EC"/>
        </a:p>
      </dgm:t>
    </dgm:pt>
    <dgm:pt modelId="{C2AEE032-D68E-4DEF-A394-B15949BEE432}" type="pres">
      <dgm:prSet presAssocID="{CFDAC880-F966-405C-BFE2-8FA0301924A2}" presName="hierChild5" presStyleCnt="0"/>
      <dgm:spPr/>
    </dgm:pt>
    <dgm:pt modelId="{0E0D3EB5-1AE7-48D6-9F03-B6EC586A754F}" type="pres">
      <dgm:prSet presAssocID="{DC66BC03-EF0C-4585-BF50-57A92995B543}" presName="Name10" presStyleLbl="parChTrans1D2" presStyleIdx="3" presStyleCnt="4"/>
      <dgm:spPr/>
      <dgm:t>
        <a:bodyPr/>
        <a:lstStyle/>
        <a:p>
          <a:endParaRPr lang="es-EC"/>
        </a:p>
      </dgm:t>
    </dgm:pt>
    <dgm:pt modelId="{7EFCD88D-4053-450E-8D6B-C658DDB2786D}" type="pres">
      <dgm:prSet presAssocID="{9B5DA174-3CD0-4E82-A39D-487E9E61AA01}" presName="hierRoot2" presStyleCnt="0"/>
      <dgm:spPr/>
    </dgm:pt>
    <dgm:pt modelId="{D927BD5F-64B9-4646-9300-579CE9A0340B}" type="pres">
      <dgm:prSet presAssocID="{9B5DA174-3CD0-4E82-A39D-487E9E61AA01}" presName="composite2" presStyleCnt="0"/>
      <dgm:spPr/>
    </dgm:pt>
    <dgm:pt modelId="{A3A72A7E-911C-482E-BFFC-D0A0A00C6488}" type="pres">
      <dgm:prSet presAssocID="{9B5DA174-3CD0-4E82-A39D-487E9E61AA01}" presName="background2" presStyleLbl="node2" presStyleIdx="3" presStyleCnt="4"/>
      <dgm:spPr/>
    </dgm:pt>
    <dgm:pt modelId="{F843F950-C36F-496F-8C75-B878192D0157}" type="pres">
      <dgm:prSet presAssocID="{9B5DA174-3CD0-4E82-A39D-487E9E61AA01}" presName="text2" presStyleLbl="fgAcc2" presStyleIdx="3" presStyleCnt="4" custScaleX="146294" custScaleY="144880">
        <dgm:presLayoutVars>
          <dgm:chPref val="3"/>
        </dgm:presLayoutVars>
      </dgm:prSet>
      <dgm:spPr/>
      <dgm:t>
        <a:bodyPr/>
        <a:lstStyle/>
        <a:p>
          <a:endParaRPr lang="es-EC"/>
        </a:p>
      </dgm:t>
    </dgm:pt>
    <dgm:pt modelId="{16C2609D-559F-4C48-8BA2-E27524609C57}" type="pres">
      <dgm:prSet presAssocID="{9B5DA174-3CD0-4E82-A39D-487E9E61AA01}" presName="hierChild3" presStyleCnt="0"/>
      <dgm:spPr/>
    </dgm:pt>
    <dgm:pt modelId="{2A3890D8-B527-4B31-8152-C95F67355F5A}" type="pres">
      <dgm:prSet presAssocID="{7499BF18-FFFF-4653-8D21-48DFFED3AEC1}" presName="Name17" presStyleLbl="parChTrans1D3" presStyleIdx="5" presStyleCnt="6"/>
      <dgm:spPr/>
      <dgm:t>
        <a:bodyPr/>
        <a:lstStyle/>
        <a:p>
          <a:endParaRPr lang="es-EC"/>
        </a:p>
      </dgm:t>
    </dgm:pt>
    <dgm:pt modelId="{67917A1C-A176-4B72-B194-B70E63045AA2}" type="pres">
      <dgm:prSet presAssocID="{7ACA912E-F894-4251-B944-A971C6208262}" presName="hierRoot3" presStyleCnt="0"/>
      <dgm:spPr/>
    </dgm:pt>
    <dgm:pt modelId="{358004D1-BD67-48B2-8A63-7272A4BE32B4}" type="pres">
      <dgm:prSet presAssocID="{7ACA912E-F894-4251-B944-A971C6208262}" presName="composite3" presStyleCnt="0"/>
      <dgm:spPr/>
    </dgm:pt>
    <dgm:pt modelId="{F2618B51-EADF-4FD1-812F-0B9B03E1FEE8}" type="pres">
      <dgm:prSet presAssocID="{7ACA912E-F894-4251-B944-A971C6208262}" presName="background3" presStyleLbl="node3" presStyleIdx="5" presStyleCnt="6"/>
      <dgm:spPr/>
    </dgm:pt>
    <dgm:pt modelId="{7B10024F-4D90-4885-B8F3-3A3462714412}" type="pres">
      <dgm:prSet presAssocID="{7ACA912E-F894-4251-B944-A971C6208262}" presName="text3" presStyleLbl="fgAcc3" presStyleIdx="5" presStyleCnt="6" custScaleX="146294" custScaleY="144880">
        <dgm:presLayoutVars>
          <dgm:chPref val="3"/>
        </dgm:presLayoutVars>
      </dgm:prSet>
      <dgm:spPr/>
      <dgm:t>
        <a:bodyPr/>
        <a:lstStyle/>
        <a:p>
          <a:endParaRPr lang="es-EC"/>
        </a:p>
      </dgm:t>
    </dgm:pt>
    <dgm:pt modelId="{B10B85AF-5809-43A6-A700-2B2D623F15EC}" type="pres">
      <dgm:prSet presAssocID="{7ACA912E-F894-4251-B944-A971C6208262}" presName="hierChild4" presStyleCnt="0"/>
      <dgm:spPr/>
    </dgm:pt>
    <dgm:pt modelId="{B5732D7F-5952-4E7C-80AD-26C7B0E62494}" type="pres">
      <dgm:prSet presAssocID="{3A8B4579-ADA1-41F2-BD00-2FB15F60791C}" presName="Name23" presStyleLbl="parChTrans1D4" presStyleIdx="9" presStyleCnt="11"/>
      <dgm:spPr/>
      <dgm:t>
        <a:bodyPr/>
        <a:lstStyle/>
        <a:p>
          <a:endParaRPr lang="es-EC"/>
        </a:p>
      </dgm:t>
    </dgm:pt>
    <dgm:pt modelId="{2B76B6A9-5AF0-4D39-B111-854C4CE0C842}" type="pres">
      <dgm:prSet presAssocID="{2FE2C0BF-F0C1-43D6-8F58-31D502745F4C}" presName="hierRoot4" presStyleCnt="0"/>
      <dgm:spPr/>
    </dgm:pt>
    <dgm:pt modelId="{FBA96ACF-5B76-4554-A6B3-88CDB42B5B1B}" type="pres">
      <dgm:prSet presAssocID="{2FE2C0BF-F0C1-43D6-8F58-31D502745F4C}" presName="composite4" presStyleCnt="0"/>
      <dgm:spPr/>
    </dgm:pt>
    <dgm:pt modelId="{A61C2B44-A396-4B3C-A849-9E4C3B474B76}" type="pres">
      <dgm:prSet presAssocID="{2FE2C0BF-F0C1-43D6-8F58-31D502745F4C}" presName="background4" presStyleLbl="node4" presStyleIdx="9" presStyleCnt="11"/>
      <dgm:spPr/>
    </dgm:pt>
    <dgm:pt modelId="{507BFE13-6EFE-4DA2-9155-CC86CA64BA30}" type="pres">
      <dgm:prSet presAssocID="{2FE2C0BF-F0C1-43D6-8F58-31D502745F4C}" presName="text4" presStyleLbl="fgAcc4" presStyleIdx="9" presStyleCnt="11" custScaleX="146294" custScaleY="144880">
        <dgm:presLayoutVars>
          <dgm:chPref val="3"/>
        </dgm:presLayoutVars>
      </dgm:prSet>
      <dgm:spPr/>
      <dgm:t>
        <a:bodyPr/>
        <a:lstStyle/>
        <a:p>
          <a:endParaRPr lang="es-EC"/>
        </a:p>
      </dgm:t>
    </dgm:pt>
    <dgm:pt modelId="{BD26ECFD-C8AD-46EC-A7D8-78D76F382A4F}" type="pres">
      <dgm:prSet presAssocID="{2FE2C0BF-F0C1-43D6-8F58-31D502745F4C}" presName="hierChild5" presStyleCnt="0"/>
      <dgm:spPr/>
    </dgm:pt>
    <dgm:pt modelId="{04598131-DFF9-49B0-8AE5-8C25E2C565BF}" type="pres">
      <dgm:prSet presAssocID="{80E7E6F1-D0C2-48B9-8237-416C319B655E}" presName="Name23" presStyleLbl="parChTrans1D4" presStyleIdx="10" presStyleCnt="11"/>
      <dgm:spPr/>
      <dgm:t>
        <a:bodyPr/>
        <a:lstStyle/>
        <a:p>
          <a:endParaRPr lang="es-EC"/>
        </a:p>
      </dgm:t>
    </dgm:pt>
    <dgm:pt modelId="{A13AC6F1-263A-4A62-9FF3-925232F1B6E0}" type="pres">
      <dgm:prSet presAssocID="{05833C10-AE67-45CE-8FDA-A6F54632B875}" presName="hierRoot4" presStyleCnt="0"/>
      <dgm:spPr/>
    </dgm:pt>
    <dgm:pt modelId="{9715EFBA-FAC8-4E84-ACBF-EADCBE7007A4}" type="pres">
      <dgm:prSet presAssocID="{05833C10-AE67-45CE-8FDA-A6F54632B875}" presName="composite4" presStyleCnt="0"/>
      <dgm:spPr/>
    </dgm:pt>
    <dgm:pt modelId="{B205E72D-6979-40F7-AEF5-4CC27336DB02}" type="pres">
      <dgm:prSet presAssocID="{05833C10-AE67-45CE-8FDA-A6F54632B875}" presName="background4" presStyleLbl="node4" presStyleIdx="10" presStyleCnt="11"/>
      <dgm:spPr/>
    </dgm:pt>
    <dgm:pt modelId="{DE57793F-35BD-41B2-AAC9-93034FE53583}" type="pres">
      <dgm:prSet presAssocID="{05833C10-AE67-45CE-8FDA-A6F54632B875}" presName="text4" presStyleLbl="fgAcc4" presStyleIdx="10" presStyleCnt="11" custScaleX="146294" custScaleY="144880">
        <dgm:presLayoutVars>
          <dgm:chPref val="3"/>
        </dgm:presLayoutVars>
      </dgm:prSet>
      <dgm:spPr/>
      <dgm:t>
        <a:bodyPr/>
        <a:lstStyle/>
        <a:p>
          <a:endParaRPr lang="es-EC"/>
        </a:p>
      </dgm:t>
    </dgm:pt>
    <dgm:pt modelId="{F80556F4-9C69-421F-ACB8-2C1DA0355497}" type="pres">
      <dgm:prSet presAssocID="{05833C10-AE67-45CE-8FDA-A6F54632B875}" presName="hierChild5" presStyleCnt="0"/>
      <dgm:spPr/>
    </dgm:pt>
  </dgm:ptLst>
  <dgm:cxnLst>
    <dgm:cxn modelId="{33BE1090-9415-4A0D-819D-0FC98CAB97FB}" srcId="{0C4DFF0E-B205-4D2F-9B6A-FF2F0D8F3E68}" destId="{54B47378-CD2E-4E0C-BFA5-3B665BEC290C}" srcOrd="0" destOrd="0" parTransId="{C4EBB452-C0DB-4B2A-8BEE-A8E03E081215}" sibTransId="{670DFA62-EE9F-45BB-80AB-5DD7FAE19DC7}"/>
    <dgm:cxn modelId="{C0A74A15-FB75-4AF8-B89A-B7565BB57C45}" type="presOf" srcId="{B5BD861F-D339-4B0E-B659-C4C2A4B84B1B}" destId="{74733F31-1C1D-4045-9185-B52318217D31}" srcOrd="0" destOrd="0" presId="urn:microsoft.com/office/officeart/2005/8/layout/hierarchy1"/>
    <dgm:cxn modelId="{401F599C-174C-49B5-86A3-14D569D2BE98}" type="presOf" srcId="{0B6A562B-4277-42EC-9912-DCCCE87F011F}" destId="{D0E9FDAE-662E-4F3C-979E-A754F0D92BCC}" srcOrd="0" destOrd="0" presId="urn:microsoft.com/office/officeart/2005/8/layout/hierarchy1"/>
    <dgm:cxn modelId="{6626BEBA-A89E-4D49-BCCE-7E9BBEE30FE5}" type="presOf" srcId="{41971466-8A64-4FF1-B035-BEFAE3CFFCBB}" destId="{40185E59-DBE3-48BE-A3D8-46C4954E0847}" srcOrd="0" destOrd="0" presId="urn:microsoft.com/office/officeart/2005/8/layout/hierarchy1"/>
    <dgm:cxn modelId="{8336E59C-0A9A-4DB2-A830-B87197DB061C}" type="presOf" srcId="{C4EBB452-C0DB-4B2A-8BEE-A8E03E081215}" destId="{54FBDF64-8F67-4E43-A750-921674DD8C9A}" srcOrd="0" destOrd="0" presId="urn:microsoft.com/office/officeart/2005/8/layout/hierarchy1"/>
    <dgm:cxn modelId="{C2225219-1BE0-44A6-85B0-7D8684D9CDCA}" srcId="{8E1FACDA-A731-4C31-944B-09DA3F4DD018}" destId="{C2499FE3-F0D0-4EAB-97CD-9C70CCBAD32B}" srcOrd="0" destOrd="0" parTransId="{11F97C36-FB34-4B11-AF76-801FAB925864}" sibTransId="{99A3C278-6059-4123-A5C1-85257553184A}"/>
    <dgm:cxn modelId="{D3129E94-E0C5-4193-A7A2-7F9F02E7B2CE}" type="presOf" srcId="{2DF9768C-5DDD-4998-81C0-8B7ABC128F43}" destId="{BC4E4352-0E6C-425B-B83A-067D2FB3B6E3}" srcOrd="0" destOrd="0" presId="urn:microsoft.com/office/officeart/2005/8/layout/hierarchy1"/>
    <dgm:cxn modelId="{B19B0032-1275-47E0-9920-1AE78C7F2D7C}" type="presOf" srcId="{DE825D83-EBBF-4A8E-AF65-F3F287EA3D75}" destId="{2D531DAD-D132-4D2C-B8E6-CBCCFEE50F42}" srcOrd="0" destOrd="0" presId="urn:microsoft.com/office/officeart/2005/8/layout/hierarchy1"/>
    <dgm:cxn modelId="{5056F4D6-8667-4764-BE16-374CAF6FF13F}" srcId="{7F1C82A0-50B8-458D-A780-B2FD4AA6AC72}" destId="{446F76FA-A5B3-478D-BC4E-5D71C07C9E2C}" srcOrd="0" destOrd="0" parTransId="{20975E59-EC14-49FA-BCA6-996D25781CC2}" sibTransId="{DC5FDC16-85F7-4693-8AE6-DBBDC531173F}"/>
    <dgm:cxn modelId="{6D8C0219-0754-48E5-B43C-BE2FA61E1AD4}" type="presOf" srcId="{D0DE8AE9-680D-4E3A-8F8A-4E496F4988A7}" destId="{45F3AC73-740C-47AA-844E-4D01C08068A0}" srcOrd="0" destOrd="0" presId="urn:microsoft.com/office/officeart/2005/8/layout/hierarchy1"/>
    <dgm:cxn modelId="{70311D12-BD3A-4EBF-9DC7-7116974BCE5D}" type="presOf" srcId="{4EE1BBB4-4759-47C6-95AD-0AF0B103FB8C}" destId="{9862F982-7B0C-43CC-BE6D-296648E11006}" srcOrd="0" destOrd="0" presId="urn:microsoft.com/office/officeart/2005/8/layout/hierarchy1"/>
    <dgm:cxn modelId="{94909624-F3D8-472B-B05C-4F5317780C30}" type="presOf" srcId="{80E7E6F1-D0C2-48B9-8237-416C319B655E}" destId="{04598131-DFF9-49B0-8AE5-8C25E2C565BF}" srcOrd="0" destOrd="0" presId="urn:microsoft.com/office/officeart/2005/8/layout/hierarchy1"/>
    <dgm:cxn modelId="{63F769D6-5A30-472C-B151-95B38EE881AD}" type="presOf" srcId="{1BF47D76-88CE-4404-89D5-6BFFDB802335}" destId="{33E73C8C-44D3-4200-93C6-46FA49F5839E}" srcOrd="0" destOrd="0" presId="urn:microsoft.com/office/officeart/2005/8/layout/hierarchy1"/>
    <dgm:cxn modelId="{4B64A005-1E09-4ED5-BA15-CE0C28E8EB38}" srcId="{C2499FE3-F0D0-4EAB-97CD-9C70CCBAD32B}" destId="{C265DB8A-0425-43AE-8719-D972B5D7EF01}" srcOrd="0" destOrd="0" parTransId="{4EE1BBB4-4759-47C6-95AD-0AF0B103FB8C}" sibTransId="{348E38C2-CF87-4866-93FC-BC7C20BD9305}"/>
    <dgm:cxn modelId="{73EB6867-908E-4E89-B7EB-8E99652C10F4}" type="presOf" srcId="{7ACA912E-F894-4251-B944-A971C6208262}" destId="{7B10024F-4D90-4885-B8F3-3A3462714412}" srcOrd="0" destOrd="0" presId="urn:microsoft.com/office/officeart/2005/8/layout/hierarchy1"/>
    <dgm:cxn modelId="{AB84AD63-FE2C-4083-99FE-6A617D635B9D}" type="presOf" srcId="{2EA85478-F390-424A-8476-C46592C3482B}" destId="{0C0A5D30-27D5-45D3-8145-B01063A49FEF}" srcOrd="0" destOrd="0" presId="urn:microsoft.com/office/officeart/2005/8/layout/hierarchy1"/>
    <dgm:cxn modelId="{DF06E7D5-3908-48A1-ACDE-CEFA28D635F8}" type="presOf" srcId="{6703A241-708F-42BF-A036-E5C512AC859A}" destId="{607AF1D4-DF35-45B1-BB94-1DB23349D0F9}" srcOrd="0" destOrd="0" presId="urn:microsoft.com/office/officeart/2005/8/layout/hierarchy1"/>
    <dgm:cxn modelId="{488C6B1A-96C2-45AF-B45D-2398B51B7DBB}" srcId="{7ACA912E-F894-4251-B944-A971C6208262}" destId="{05833C10-AE67-45CE-8FDA-A6F54632B875}" srcOrd="1" destOrd="0" parTransId="{80E7E6F1-D0C2-48B9-8237-416C319B655E}" sibTransId="{3639D311-8B13-42B9-9197-D0A1118DDA72}"/>
    <dgm:cxn modelId="{877419D5-06D3-4AE5-AE63-8CC6A7DA75E2}" srcId="{41971466-8A64-4FF1-B035-BEFAE3CFFCBB}" destId="{A428B97D-6142-49C0-A281-0BC8EE535F06}" srcOrd="2" destOrd="0" parTransId="{0D0F6FBA-EA8C-4BFC-835F-BFA021AF1E41}" sibTransId="{F633D37A-6DE9-468F-823D-F7AAE1CF3946}"/>
    <dgm:cxn modelId="{99FA2EB6-E74A-440F-9BD9-3274F070102E}" srcId="{33DB904B-9B40-47BA-AEF1-7D0E152DB8FF}" destId="{2EA85478-F390-424A-8476-C46592C3482B}" srcOrd="0" destOrd="0" parTransId="{0B6A562B-4277-42EC-9912-DCCCE87F011F}" sibTransId="{E427F9FA-1901-4433-90E8-AB13F2991CBC}"/>
    <dgm:cxn modelId="{EEC64835-EC60-46E3-B619-B10717B84F40}" type="presOf" srcId="{A428B97D-6142-49C0-A281-0BC8EE535F06}" destId="{291D5196-406E-43EC-8183-285E3AD48005}" srcOrd="0" destOrd="0" presId="urn:microsoft.com/office/officeart/2005/8/layout/hierarchy1"/>
    <dgm:cxn modelId="{69E3BCFA-54A7-45B9-A03B-BB2B975BD2C4}" srcId="{6922A86B-52F3-4FE6-B9F6-533B08BC7C19}" destId="{B5BD861F-D339-4B0E-B659-C4C2A4B84B1B}" srcOrd="0" destOrd="0" parTransId="{3D805A4B-72CA-4F55-96E4-9551AE9FCDF0}" sibTransId="{6BA09E00-C5F3-4459-A33D-07E2BE674270}"/>
    <dgm:cxn modelId="{8C0AC2CD-0A97-4FA5-9816-4BFCE8105E99}" type="presOf" srcId="{3D805A4B-72CA-4F55-96E4-9551AE9FCDF0}" destId="{F1C3065D-86A4-48D7-8E80-28B869D1B002}" srcOrd="0" destOrd="0" presId="urn:microsoft.com/office/officeart/2005/8/layout/hierarchy1"/>
    <dgm:cxn modelId="{624655D7-7223-4635-92C8-B1082611B402}" type="presOf" srcId="{E0A71430-1F29-40F9-A0D1-FDB7FF9B6EB7}" destId="{4D747521-7A68-4D4B-A3F8-E01F50D8C52B}" srcOrd="0" destOrd="0" presId="urn:microsoft.com/office/officeart/2005/8/layout/hierarchy1"/>
    <dgm:cxn modelId="{73B3D18C-326E-426C-9A29-FCF07C71120C}" srcId="{9B5DA174-3CD0-4E82-A39D-487E9E61AA01}" destId="{7ACA912E-F894-4251-B944-A971C6208262}" srcOrd="0" destOrd="0" parTransId="{7499BF18-FFFF-4653-8D21-48DFFED3AEC1}" sibTransId="{21D7101B-D171-47E4-9F26-E6B0DFBECA28}"/>
    <dgm:cxn modelId="{DD9E8355-E0AB-48D9-9868-A417C1B5CB2E}" type="presOf" srcId="{8E1FACDA-A731-4C31-944B-09DA3F4DD018}" destId="{F2D5A88E-FF31-4446-9E35-7F0ED7114CB4}" srcOrd="0" destOrd="0" presId="urn:microsoft.com/office/officeart/2005/8/layout/hierarchy1"/>
    <dgm:cxn modelId="{331B6BD3-FAB8-45D9-87E1-03A2EB6EBFA3}" srcId="{41971466-8A64-4FF1-B035-BEFAE3CFFCBB}" destId="{6922A86B-52F3-4FE6-B9F6-533B08BC7C19}" srcOrd="0" destOrd="0" parTransId="{2DF9768C-5DDD-4998-81C0-8B7ABC128F43}" sibTransId="{85B5621A-B590-4CCD-AE62-637D0A4DBE49}"/>
    <dgm:cxn modelId="{DFA0FFD9-94C4-4B06-B5C1-689C32C5C3EB}" type="presOf" srcId="{C2499FE3-F0D0-4EAB-97CD-9C70CCBAD32B}" destId="{45796876-9F30-4517-A4E9-262281081EAF}" srcOrd="0" destOrd="0" presId="urn:microsoft.com/office/officeart/2005/8/layout/hierarchy1"/>
    <dgm:cxn modelId="{57732922-A096-4557-B369-CBB5A808E679}" type="presOf" srcId="{0D0F6FBA-EA8C-4BFC-835F-BFA021AF1E41}" destId="{0148CB8B-7768-4A9C-BD10-A92D1693319D}" srcOrd="0" destOrd="0" presId="urn:microsoft.com/office/officeart/2005/8/layout/hierarchy1"/>
    <dgm:cxn modelId="{5FB670E2-980F-42CE-8C67-D414C03D8BDC}" type="presOf" srcId="{446F76FA-A5B3-478D-BC4E-5D71C07C9E2C}" destId="{D8EBF6E5-CD37-4213-BAEF-49EB45F66157}" srcOrd="0" destOrd="0" presId="urn:microsoft.com/office/officeart/2005/8/layout/hierarchy1"/>
    <dgm:cxn modelId="{51329600-1AA3-427B-88B7-CC0CB528336E}" type="presOf" srcId="{11F97C36-FB34-4B11-AF76-801FAB925864}" destId="{3B81A60B-B39A-4FE3-A2AC-1115862DDE89}" srcOrd="0" destOrd="0" presId="urn:microsoft.com/office/officeart/2005/8/layout/hierarchy1"/>
    <dgm:cxn modelId="{B8876413-31CA-4944-87EF-F7BCCE231F0E}" type="presOf" srcId="{DC66BC03-EF0C-4585-BF50-57A92995B543}" destId="{0E0D3EB5-1AE7-48D6-9F03-B6EC586A754F}" srcOrd="0" destOrd="0" presId="urn:microsoft.com/office/officeart/2005/8/layout/hierarchy1"/>
    <dgm:cxn modelId="{DEB71F01-61D3-4FA9-BE73-8D220E5E8B73}" srcId="{7ACA912E-F894-4251-B944-A971C6208262}" destId="{2FE2C0BF-F0C1-43D6-8F58-31D502745F4C}" srcOrd="0" destOrd="0" parTransId="{3A8B4579-ADA1-41F2-BD00-2FB15F60791C}" sibTransId="{63777401-4048-4513-B982-67D2B658F637}"/>
    <dgm:cxn modelId="{15B6DE20-FFAF-4807-963A-615FEFD1B341}" type="presOf" srcId="{D9F17776-7FDE-4E68-987F-7CEFDAF48A81}" destId="{356AD966-EB95-46D1-93AB-F99D6DF818E1}" srcOrd="0" destOrd="0" presId="urn:microsoft.com/office/officeart/2005/8/layout/hierarchy1"/>
    <dgm:cxn modelId="{D1D6F10B-2C39-4812-90F2-B1106850D885}" srcId="{A428B97D-6142-49C0-A281-0BC8EE535F06}" destId="{7F1C82A0-50B8-458D-A780-B2FD4AA6AC72}" srcOrd="0" destOrd="0" parTransId="{2E9B0C01-7351-40F3-B4B3-A4CF4116E08D}" sibTransId="{1D1C9BA6-2B70-4918-9C1B-3A4CB1E81DA2}"/>
    <dgm:cxn modelId="{E6883E68-8985-4958-BB97-B19D0F6ED73F}" type="presOf" srcId="{3E0588C7-BBAE-4D54-B416-1622572C2C4B}" destId="{03A20190-9344-42A2-8645-172E0C452EDA}" srcOrd="0" destOrd="0" presId="urn:microsoft.com/office/officeart/2005/8/layout/hierarchy1"/>
    <dgm:cxn modelId="{A801C3B3-561D-4334-9E74-D74E30746742}" type="presOf" srcId="{EDBCA5B1-D4D3-4C0A-9EC5-2A0082C4C089}" destId="{37EFF2E9-18E9-4EC7-80C5-FD89C4573172}" srcOrd="0" destOrd="0" presId="urn:microsoft.com/office/officeart/2005/8/layout/hierarchy1"/>
    <dgm:cxn modelId="{AB763CF5-D06F-460D-97D0-911927AF160D}" type="presOf" srcId="{CFDAC880-F966-405C-BFE2-8FA0301924A2}" destId="{284ECF28-4EB3-41C4-A91F-E4351201E794}" srcOrd="0" destOrd="0" presId="urn:microsoft.com/office/officeart/2005/8/layout/hierarchy1"/>
    <dgm:cxn modelId="{7143F8EA-508A-4672-95DA-F728EF754BB0}" type="presOf" srcId="{C265DB8A-0425-43AE-8719-D972B5D7EF01}" destId="{C852D955-0DE3-49F7-A755-815EAE1E1D7A}" srcOrd="0" destOrd="0" presId="urn:microsoft.com/office/officeart/2005/8/layout/hierarchy1"/>
    <dgm:cxn modelId="{67DC4CF2-709D-41B3-A260-1C2EBAE6A582}" type="presOf" srcId="{20975E59-EC14-49FA-BCA6-996D25781CC2}" destId="{7547B3A9-60D6-4490-A535-57290E810392}" srcOrd="0" destOrd="0" presId="urn:microsoft.com/office/officeart/2005/8/layout/hierarchy1"/>
    <dgm:cxn modelId="{28758A52-FB10-4F99-B18C-749A364FAE45}" type="presOf" srcId="{F256227C-549E-48FB-9FFE-DF83F7E793BC}" destId="{75B94B3A-DBA8-4429-8D7B-DED7339F755E}" srcOrd="0" destOrd="0" presId="urn:microsoft.com/office/officeart/2005/8/layout/hierarchy1"/>
    <dgm:cxn modelId="{1A353ED9-E9E4-46AC-9B65-B18356DF467A}" type="presOf" srcId="{05833C10-AE67-45CE-8FDA-A6F54632B875}" destId="{DE57793F-35BD-41B2-AAC9-93034FE53583}" srcOrd="0" destOrd="0" presId="urn:microsoft.com/office/officeart/2005/8/layout/hierarchy1"/>
    <dgm:cxn modelId="{D51BC4BF-FA9E-4499-92B4-0AC6B2C0EA0A}" srcId="{A428B97D-6142-49C0-A281-0BC8EE535F06}" destId="{F256227C-549E-48FB-9FFE-DF83F7E793BC}" srcOrd="1" destOrd="0" parTransId="{9F853FE1-B2AF-4972-82BC-070B51798701}" sibTransId="{1DE78329-B539-45BE-A3A3-F5CC8E671A07}"/>
    <dgm:cxn modelId="{64EEA513-80E4-4A6D-8E5D-66C43D876ABF}" type="presOf" srcId="{3A8B4579-ADA1-41F2-BD00-2FB15F60791C}" destId="{B5732D7F-5952-4E7C-80AD-26C7B0E62494}" srcOrd="0" destOrd="0" presId="urn:microsoft.com/office/officeart/2005/8/layout/hierarchy1"/>
    <dgm:cxn modelId="{109CA963-DDAF-4BA6-A44E-64882FAB11D1}" type="presOf" srcId="{BACD7C8E-5EE0-4022-86A4-AA7C1B5B3A86}" destId="{0576BC38-9FE9-4EA8-BADD-21C50C861AA7}" srcOrd="0" destOrd="0" presId="urn:microsoft.com/office/officeart/2005/8/layout/hierarchy1"/>
    <dgm:cxn modelId="{76F8E824-6CC9-43A1-A5DE-EFB8EC32027B}" type="presOf" srcId="{54B47378-CD2E-4E0C-BFA5-3B665BEC290C}" destId="{18EFFBC6-221B-4B4C-9AFE-6C4964291A81}" srcOrd="0" destOrd="0" presId="urn:microsoft.com/office/officeart/2005/8/layout/hierarchy1"/>
    <dgm:cxn modelId="{1CDE60FE-27F9-4568-96D2-739AE8389FA7}" type="presOf" srcId="{AA4E38D3-FAC8-43E5-88B6-9BED42F0664E}" destId="{3F653300-C528-4A25-B13D-B8FA74EE4EB6}" srcOrd="0" destOrd="0" presId="urn:microsoft.com/office/officeart/2005/8/layout/hierarchy1"/>
    <dgm:cxn modelId="{FFE2385A-2D02-449F-AD1C-DD7E49BF9835}" srcId="{C76C3958-6395-4A88-A206-43AF6151F591}" destId="{CFDAC880-F966-405C-BFE2-8FA0301924A2}" srcOrd="0" destOrd="0" parTransId="{D9F17776-7FDE-4E68-987F-7CEFDAF48A81}" sibTransId="{01F1D4D2-21AB-426E-9FB4-36C0231396DB}"/>
    <dgm:cxn modelId="{BEBCCA91-5664-4757-A2F2-89B35CD8DA37}" type="presOf" srcId="{33DB904B-9B40-47BA-AEF1-7D0E152DB8FF}" destId="{D28C742E-8398-44EC-BBF3-61AC80C27388}" srcOrd="0" destOrd="0" presId="urn:microsoft.com/office/officeart/2005/8/layout/hierarchy1"/>
    <dgm:cxn modelId="{219AF3F7-95F9-4C91-A8EF-9263E1927870}" type="presOf" srcId="{9B5DA174-3CD0-4E82-A39D-487E9E61AA01}" destId="{F843F950-C36F-496F-8C75-B878192D0157}" srcOrd="0" destOrd="0" presId="urn:microsoft.com/office/officeart/2005/8/layout/hierarchy1"/>
    <dgm:cxn modelId="{3DDA1B80-5550-49F7-9622-246C8BCEABBE}" type="presOf" srcId="{2E9B0C01-7351-40F3-B4B3-A4CF4116E08D}" destId="{3B1F7389-7137-4C21-8186-BDB5E6DAE84C}" srcOrd="0" destOrd="0" presId="urn:microsoft.com/office/officeart/2005/8/layout/hierarchy1"/>
    <dgm:cxn modelId="{0B7966F2-5565-47F7-AEE4-C2AF87CDBA49}" srcId="{41971466-8A64-4FF1-B035-BEFAE3CFFCBB}" destId="{9B5DA174-3CD0-4E82-A39D-487E9E61AA01}" srcOrd="3" destOrd="0" parTransId="{DC66BC03-EF0C-4585-BF50-57A92995B543}" sibTransId="{F15C2630-41D9-4B70-A51A-D0F000D488C7}"/>
    <dgm:cxn modelId="{090728FC-F53A-489C-ACDB-1C29E1C146D2}" type="presOf" srcId="{6922A86B-52F3-4FE6-B9F6-533B08BC7C19}" destId="{974CC33D-7C93-4FA3-AD52-B174DEF6E38A}" srcOrd="0" destOrd="0" presId="urn:microsoft.com/office/officeart/2005/8/layout/hierarchy1"/>
    <dgm:cxn modelId="{E5B81F7D-6F8E-4BF9-B043-701D8ACCF52D}" type="presOf" srcId="{9F853FE1-B2AF-4972-82BC-070B51798701}" destId="{CC47CAA5-2443-4D35-8D13-76CC54DBDE39}" srcOrd="0" destOrd="0" presId="urn:microsoft.com/office/officeart/2005/8/layout/hierarchy1"/>
    <dgm:cxn modelId="{2D011DA0-09F1-46D0-80FA-721D38298CAE}" srcId="{41971466-8A64-4FF1-B035-BEFAE3CFFCBB}" destId="{AA4E38D3-FAC8-43E5-88B6-9BED42F0664E}" srcOrd="1" destOrd="0" parTransId="{DE825D83-EBBF-4A8E-AF65-F3F287EA3D75}" sibTransId="{884F0B81-8FB5-468A-95BF-4925C52D0FD9}"/>
    <dgm:cxn modelId="{3BBB927B-51A1-443C-8673-26338B6A7DC2}" srcId="{A428B97D-6142-49C0-A281-0BC8EE535F06}" destId="{C76C3958-6395-4A88-A206-43AF6151F591}" srcOrd="2" destOrd="0" parTransId="{BACD7C8E-5EE0-4022-86A4-AA7C1B5B3A86}" sibTransId="{A8800205-4A63-408D-86EA-DF98BC726BD7}"/>
    <dgm:cxn modelId="{2A12B0D0-5A88-41F4-8962-DA497F88E835}" srcId="{C265DB8A-0425-43AE-8719-D972B5D7EF01}" destId="{33DB904B-9B40-47BA-AEF1-7D0E152DB8FF}" srcOrd="0" destOrd="0" parTransId="{6703A241-708F-42BF-A036-E5C512AC859A}" sibTransId="{B9170B09-9593-4A6F-9287-3C420E318041}"/>
    <dgm:cxn modelId="{2ECC50C1-4BC5-422F-A387-2509EB4731E5}" srcId="{0C4DFF0E-B205-4D2F-9B6A-FF2F0D8F3E68}" destId="{8E1FACDA-A731-4C31-944B-09DA3F4DD018}" srcOrd="1" destOrd="0" parTransId="{3E0588C7-BBAE-4D54-B416-1622572C2C4B}" sibTransId="{17170D06-0D9E-4BFD-8153-40D0B18CAE17}"/>
    <dgm:cxn modelId="{83E94A9F-6064-4383-8B16-105E1C4BFF34}" type="presOf" srcId="{2FE2C0BF-F0C1-43D6-8F58-31D502745F4C}" destId="{507BFE13-6EFE-4DA2-9155-CC86CA64BA30}" srcOrd="0" destOrd="0" presId="urn:microsoft.com/office/officeart/2005/8/layout/hierarchy1"/>
    <dgm:cxn modelId="{936F6ED3-D3A5-43C7-AB56-B6732FAC726A}" srcId="{54B47378-CD2E-4E0C-BFA5-3B665BEC290C}" destId="{EDBCA5B1-D4D3-4C0A-9EC5-2A0082C4C089}" srcOrd="0" destOrd="0" parTransId="{E0A71430-1F29-40F9-A0D1-FDB7FF9B6EB7}" sibTransId="{13B42EE7-90FA-4F7E-B728-A67B5B2C0239}"/>
    <dgm:cxn modelId="{6EA53AED-4FD5-4BBF-B154-8548BB558EF3}" type="presOf" srcId="{7499BF18-FFFF-4653-8D21-48DFFED3AEC1}" destId="{2A3890D8-B527-4B31-8152-C95F67355F5A}" srcOrd="0" destOrd="0" presId="urn:microsoft.com/office/officeart/2005/8/layout/hierarchy1"/>
    <dgm:cxn modelId="{ABC5F914-5077-4D9A-9BF0-1C1E2C8FA57E}" type="presOf" srcId="{7F1C82A0-50B8-458D-A780-B2FD4AA6AC72}" destId="{86FB9C10-F1AF-4C1C-B3F1-3E2844ADEDF3}" srcOrd="0" destOrd="0" presId="urn:microsoft.com/office/officeart/2005/8/layout/hierarchy1"/>
    <dgm:cxn modelId="{79B07135-66E7-489E-A5B0-F602B41D3BB4}" srcId="{AA4E38D3-FAC8-43E5-88B6-9BED42F0664E}" destId="{0C4DFF0E-B205-4D2F-9B6A-FF2F0D8F3E68}" srcOrd="0" destOrd="0" parTransId="{1BF47D76-88CE-4404-89D5-6BFFDB802335}" sibTransId="{EE1A8F92-6289-4F20-9A48-636329F4C6BA}"/>
    <dgm:cxn modelId="{53B96F5F-F5E0-4DB9-98E0-13D70013D338}" type="presOf" srcId="{C76C3958-6395-4A88-A206-43AF6151F591}" destId="{0721C882-03B2-462E-95FB-773B1FC9E31C}" srcOrd="0" destOrd="0" presId="urn:microsoft.com/office/officeart/2005/8/layout/hierarchy1"/>
    <dgm:cxn modelId="{B7275283-974F-40CC-BBD3-E6FCB809DBA8}" srcId="{D0DE8AE9-680D-4E3A-8F8A-4E496F4988A7}" destId="{41971466-8A64-4FF1-B035-BEFAE3CFFCBB}" srcOrd="0" destOrd="0" parTransId="{FC5D8A73-D45F-4A66-854A-A6152E268F37}" sibTransId="{486C881C-6FD8-4CC5-A757-5E65CDDD5C10}"/>
    <dgm:cxn modelId="{960FC10E-736C-4503-B1C4-E9D473AA797F}" type="presOf" srcId="{0C4DFF0E-B205-4D2F-9B6A-FF2F0D8F3E68}" destId="{E51D8954-3C45-4191-B676-33B6B8E7CAB0}" srcOrd="0" destOrd="0" presId="urn:microsoft.com/office/officeart/2005/8/layout/hierarchy1"/>
    <dgm:cxn modelId="{1AA5B91F-F9D3-4DEE-80EE-1A7F43D889E9}" type="presParOf" srcId="{45F3AC73-740C-47AA-844E-4D01C08068A0}" destId="{95181EF4-49A5-4ABF-94E9-A66CCC9FED4C}" srcOrd="0" destOrd="0" presId="urn:microsoft.com/office/officeart/2005/8/layout/hierarchy1"/>
    <dgm:cxn modelId="{835AB0B9-D904-45B7-824E-6F5BE9308FE6}" type="presParOf" srcId="{95181EF4-49A5-4ABF-94E9-A66CCC9FED4C}" destId="{23CDB580-D73A-463A-B6CD-08B1029BA735}" srcOrd="0" destOrd="0" presId="urn:microsoft.com/office/officeart/2005/8/layout/hierarchy1"/>
    <dgm:cxn modelId="{EE5F6D38-1032-4FFE-AC49-92748DEEDF5D}" type="presParOf" srcId="{23CDB580-D73A-463A-B6CD-08B1029BA735}" destId="{078BB1EF-41AF-4AFC-88A4-CC06D0EF6B99}" srcOrd="0" destOrd="0" presId="urn:microsoft.com/office/officeart/2005/8/layout/hierarchy1"/>
    <dgm:cxn modelId="{87BBF330-10CE-48E0-A094-74E54EF641ED}" type="presParOf" srcId="{23CDB580-D73A-463A-B6CD-08B1029BA735}" destId="{40185E59-DBE3-48BE-A3D8-46C4954E0847}" srcOrd="1" destOrd="0" presId="urn:microsoft.com/office/officeart/2005/8/layout/hierarchy1"/>
    <dgm:cxn modelId="{8829886A-2613-47E7-A50A-E93AB08F45F2}" type="presParOf" srcId="{95181EF4-49A5-4ABF-94E9-A66CCC9FED4C}" destId="{15D18BD8-3AA1-4B04-ADAF-B3C09C7C4279}" srcOrd="1" destOrd="0" presId="urn:microsoft.com/office/officeart/2005/8/layout/hierarchy1"/>
    <dgm:cxn modelId="{B67BAC95-7B7E-4033-A9EB-1C1922B06D49}" type="presParOf" srcId="{15D18BD8-3AA1-4B04-ADAF-B3C09C7C4279}" destId="{BC4E4352-0E6C-425B-B83A-067D2FB3B6E3}" srcOrd="0" destOrd="0" presId="urn:microsoft.com/office/officeart/2005/8/layout/hierarchy1"/>
    <dgm:cxn modelId="{D2399554-4C9E-4031-A3CA-735805FE7F9A}" type="presParOf" srcId="{15D18BD8-3AA1-4B04-ADAF-B3C09C7C4279}" destId="{EB1C219A-1C6D-4A32-8D7E-441976D8C88C}" srcOrd="1" destOrd="0" presId="urn:microsoft.com/office/officeart/2005/8/layout/hierarchy1"/>
    <dgm:cxn modelId="{4A67CC57-68AB-43DA-A0F2-DE60C86020DF}" type="presParOf" srcId="{EB1C219A-1C6D-4A32-8D7E-441976D8C88C}" destId="{80F9157F-3744-4865-BB38-41983D12F2D0}" srcOrd="0" destOrd="0" presId="urn:microsoft.com/office/officeart/2005/8/layout/hierarchy1"/>
    <dgm:cxn modelId="{7A21A8CC-284B-4929-8029-EDF8BBB74BB2}" type="presParOf" srcId="{80F9157F-3744-4865-BB38-41983D12F2D0}" destId="{46AB1391-E8BA-498A-BE6D-B5786C16817B}" srcOrd="0" destOrd="0" presId="urn:microsoft.com/office/officeart/2005/8/layout/hierarchy1"/>
    <dgm:cxn modelId="{9DC0A251-0E54-44D3-B1C2-872E46EAC26B}" type="presParOf" srcId="{80F9157F-3744-4865-BB38-41983D12F2D0}" destId="{974CC33D-7C93-4FA3-AD52-B174DEF6E38A}" srcOrd="1" destOrd="0" presId="urn:microsoft.com/office/officeart/2005/8/layout/hierarchy1"/>
    <dgm:cxn modelId="{E13A0ADC-E615-4C8D-BD31-D3B5F71995D5}" type="presParOf" srcId="{EB1C219A-1C6D-4A32-8D7E-441976D8C88C}" destId="{4F7C1456-54F8-481A-A966-D6FFFB2E4442}" srcOrd="1" destOrd="0" presId="urn:microsoft.com/office/officeart/2005/8/layout/hierarchy1"/>
    <dgm:cxn modelId="{8ABF7DEA-C716-4BD2-AD3F-8DF01ECBF286}" type="presParOf" srcId="{4F7C1456-54F8-481A-A966-D6FFFB2E4442}" destId="{F1C3065D-86A4-48D7-8E80-28B869D1B002}" srcOrd="0" destOrd="0" presId="urn:microsoft.com/office/officeart/2005/8/layout/hierarchy1"/>
    <dgm:cxn modelId="{D7642F4F-B1B0-48DC-8F76-1F041B0F4D02}" type="presParOf" srcId="{4F7C1456-54F8-481A-A966-D6FFFB2E4442}" destId="{8A11EE45-AFA5-4B45-801D-52A07002A7A5}" srcOrd="1" destOrd="0" presId="urn:microsoft.com/office/officeart/2005/8/layout/hierarchy1"/>
    <dgm:cxn modelId="{7A9BDE42-5F98-4FF2-9258-C384453EE102}" type="presParOf" srcId="{8A11EE45-AFA5-4B45-801D-52A07002A7A5}" destId="{5C8927F2-6C64-4FD5-AF69-FB59C34257D6}" srcOrd="0" destOrd="0" presId="urn:microsoft.com/office/officeart/2005/8/layout/hierarchy1"/>
    <dgm:cxn modelId="{E26D2935-70A6-4C40-AB89-1C9A0E7EE046}" type="presParOf" srcId="{5C8927F2-6C64-4FD5-AF69-FB59C34257D6}" destId="{0CE3883B-BEC1-40C5-A314-29D2858A7397}" srcOrd="0" destOrd="0" presId="urn:microsoft.com/office/officeart/2005/8/layout/hierarchy1"/>
    <dgm:cxn modelId="{67856D61-67A6-41B2-902E-8A9913D6A95C}" type="presParOf" srcId="{5C8927F2-6C64-4FD5-AF69-FB59C34257D6}" destId="{74733F31-1C1D-4045-9185-B52318217D31}" srcOrd="1" destOrd="0" presId="urn:microsoft.com/office/officeart/2005/8/layout/hierarchy1"/>
    <dgm:cxn modelId="{27BFECDC-B75E-4B57-9350-81DE4941F97A}" type="presParOf" srcId="{8A11EE45-AFA5-4B45-801D-52A07002A7A5}" destId="{03EBF4BA-B421-4F45-AA87-86B2937E67C5}" srcOrd="1" destOrd="0" presId="urn:microsoft.com/office/officeart/2005/8/layout/hierarchy1"/>
    <dgm:cxn modelId="{6887E2B3-5FE8-4319-83C5-6E52B59149AB}" type="presParOf" srcId="{15D18BD8-3AA1-4B04-ADAF-B3C09C7C4279}" destId="{2D531DAD-D132-4D2C-B8E6-CBCCFEE50F42}" srcOrd="2" destOrd="0" presId="urn:microsoft.com/office/officeart/2005/8/layout/hierarchy1"/>
    <dgm:cxn modelId="{7EB61D71-7757-4DC1-B575-A3EA47CF107E}" type="presParOf" srcId="{15D18BD8-3AA1-4B04-ADAF-B3C09C7C4279}" destId="{79ACDBA2-08FE-45B4-8DF0-C415AA208483}" srcOrd="3" destOrd="0" presId="urn:microsoft.com/office/officeart/2005/8/layout/hierarchy1"/>
    <dgm:cxn modelId="{54519393-F3A9-4E5E-B322-22D5B56EEA41}" type="presParOf" srcId="{79ACDBA2-08FE-45B4-8DF0-C415AA208483}" destId="{65DD10EC-A25C-4072-ADD6-C55C5D04FFDB}" srcOrd="0" destOrd="0" presId="urn:microsoft.com/office/officeart/2005/8/layout/hierarchy1"/>
    <dgm:cxn modelId="{CCFB56E2-57BF-4067-92A1-108A79342EA2}" type="presParOf" srcId="{65DD10EC-A25C-4072-ADD6-C55C5D04FFDB}" destId="{7CFD2F79-BCF3-4F51-B2B1-D48056D7A4AA}" srcOrd="0" destOrd="0" presId="urn:microsoft.com/office/officeart/2005/8/layout/hierarchy1"/>
    <dgm:cxn modelId="{61FE5EAF-92E5-424C-A2F0-41CB19F62A0D}" type="presParOf" srcId="{65DD10EC-A25C-4072-ADD6-C55C5D04FFDB}" destId="{3F653300-C528-4A25-B13D-B8FA74EE4EB6}" srcOrd="1" destOrd="0" presId="urn:microsoft.com/office/officeart/2005/8/layout/hierarchy1"/>
    <dgm:cxn modelId="{4AB427ED-07F8-4A87-9A23-4917A6A24DD2}" type="presParOf" srcId="{79ACDBA2-08FE-45B4-8DF0-C415AA208483}" destId="{9322182B-CB2A-4683-9EDB-0B672A38AFD8}" srcOrd="1" destOrd="0" presId="urn:microsoft.com/office/officeart/2005/8/layout/hierarchy1"/>
    <dgm:cxn modelId="{CC82DB9D-9B3E-4B01-855A-874BAB8CCCA7}" type="presParOf" srcId="{9322182B-CB2A-4683-9EDB-0B672A38AFD8}" destId="{33E73C8C-44D3-4200-93C6-46FA49F5839E}" srcOrd="0" destOrd="0" presId="urn:microsoft.com/office/officeart/2005/8/layout/hierarchy1"/>
    <dgm:cxn modelId="{81E900AE-0A78-43F1-9034-6870C99F51BF}" type="presParOf" srcId="{9322182B-CB2A-4683-9EDB-0B672A38AFD8}" destId="{98F30226-C263-4BA1-B378-3D609E998CA9}" srcOrd="1" destOrd="0" presId="urn:microsoft.com/office/officeart/2005/8/layout/hierarchy1"/>
    <dgm:cxn modelId="{B2CE8B2B-B55B-424D-B1CC-236093D080DC}" type="presParOf" srcId="{98F30226-C263-4BA1-B378-3D609E998CA9}" destId="{5D0B6F67-5590-4433-A68D-A1965D799A41}" srcOrd="0" destOrd="0" presId="urn:microsoft.com/office/officeart/2005/8/layout/hierarchy1"/>
    <dgm:cxn modelId="{7B713434-CC46-4E9F-8482-7078BAF67A3B}" type="presParOf" srcId="{5D0B6F67-5590-4433-A68D-A1965D799A41}" destId="{47862A3D-8E56-48D6-BFAF-E91E6D10E7D9}" srcOrd="0" destOrd="0" presId="urn:microsoft.com/office/officeart/2005/8/layout/hierarchy1"/>
    <dgm:cxn modelId="{32CF60C1-6B87-404D-807F-02E00C74B484}" type="presParOf" srcId="{5D0B6F67-5590-4433-A68D-A1965D799A41}" destId="{E51D8954-3C45-4191-B676-33B6B8E7CAB0}" srcOrd="1" destOrd="0" presId="urn:microsoft.com/office/officeart/2005/8/layout/hierarchy1"/>
    <dgm:cxn modelId="{E44179AE-AF4A-4D85-825B-2A0C1D4F0AD4}" type="presParOf" srcId="{98F30226-C263-4BA1-B378-3D609E998CA9}" destId="{A30D1F5C-A352-4753-99C4-A2DAFB3ED271}" srcOrd="1" destOrd="0" presId="urn:microsoft.com/office/officeart/2005/8/layout/hierarchy1"/>
    <dgm:cxn modelId="{21000D33-A361-4E7F-AA39-7111C845DA6C}" type="presParOf" srcId="{A30D1F5C-A352-4753-99C4-A2DAFB3ED271}" destId="{54FBDF64-8F67-4E43-A750-921674DD8C9A}" srcOrd="0" destOrd="0" presId="urn:microsoft.com/office/officeart/2005/8/layout/hierarchy1"/>
    <dgm:cxn modelId="{3E980FFD-BE48-498E-90A5-F2F2DC48BB23}" type="presParOf" srcId="{A30D1F5C-A352-4753-99C4-A2DAFB3ED271}" destId="{8379BE65-1421-42BB-BCD5-EFAE58A83F58}" srcOrd="1" destOrd="0" presId="urn:microsoft.com/office/officeart/2005/8/layout/hierarchy1"/>
    <dgm:cxn modelId="{D56F3C44-577F-4C7B-8D89-D402206F2793}" type="presParOf" srcId="{8379BE65-1421-42BB-BCD5-EFAE58A83F58}" destId="{5F2DD192-E6EE-48DA-981B-3B819BFF990D}" srcOrd="0" destOrd="0" presId="urn:microsoft.com/office/officeart/2005/8/layout/hierarchy1"/>
    <dgm:cxn modelId="{EDBEDAF5-DC59-40A1-BA63-E96913E286D0}" type="presParOf" srcId="{5F2DD192-E6EE-48DA-981B-3B819BFF990D}" destId="{5D323456-816F-436D-A9F6-7296EFF75834}" srcOrd="0" destOrd="0" presId="urn:microsoft.com/office/officeart/2005/8/layout/hierarchy1"/>
    <dgm:cxn modelId="{43A5AA57-9052-475B-8406-1F6F7EA757B1}" type="presParOf" srcId="{5F2DD192-E6EE-48DA-981B-3B819BFF990D}" destId="{18EFFBC6-221B-4B4C-9AFE-6C4964291A81}" srcOrd="1" destOrd="0" presId="urn:microsoft.com/office/officeart/2005/8/layout/hierarchy1"/>
    <dgm:cxn modelId="{8106BF0E-EECA-4CC2-A9EB-4247503AC1CF}" type="presParOf" srcId="{8379BE65-1421-42BB-BCD5-EFAE58A83F58}" destId="{1A5FCD06-4441-434A-85A6-2B3A9B904900}" srcOrd="1" destOrd="0" presId="urn:microsoft.com/office/officeart/2005/8/layout/hierarchy1"/>
    <dgm:cxn modelId="{032CE701-EC50-453A-814B-6C0673657173}" type="presParOf" srcId="{1A5FCD06-4441-434A-85A6-2B3A9B904900}" destId="{4D747521-7A68-4D4B-A3F8-E01F50D8C52B}" srcOrd="0" destOrd="0" presId="urn:microsoft.com/office/officeart/2005/8/layout/hierarchy1"/>
    <dgm:cxn modelId="{75A8AEB2-16CA-4742-A476-62E8CED3CFD7}" type="presParOf" srcId="{1A5FCD06-4441-434A-85A6-2B3A9B904900}" destId="{F91C4AB2-8D44-43AB-923B-D66F717E4691}" srcOrd="1" destOrd="0" presId="urn:microsoft.com/office/officeart/2005/8/layout/hierarchy1"/>
    <dgm:cxn modelId="{316BF34E-B64A-42E9-B1B9-DBB653A48C20}" type="presParOf" srcId="{F91C4AB2-8D44-43AB-923B-D66F717E4691}" destId="{D873F445-180E-4CB4-829D-075321DC9C5F}" srcOrd="0" destOrd="0" presId="urn:microsoft.com/office/officeart/2005/8/layout/hierarchy1"/>
    <dgm:cxn modelId="{05DC227B-695E-4BF0-AA70-AAB8261744D0}" type="presParOf" srcId="{D873F445-180E-4CB4-829D-075321DC9C5F}" destId="{845416C6-1086-4202-A227-982E6DDE3556}" srcOrd="0" destOrd="0" presId="urn:microsoft.com/office/officeart/2005/8/layout/hierarchy1"/>
    <dgm:cxn modelId="{C68FD01A-74E1-4AD3-A0DC-15A6BDE862CF}" type="presParOf" srcId="{D873F445-180E-4CB4-829D-075321DC9C5F}" destId="{37EFF2E9-18E9-4EC7-80C5-FD89C4573172}" srcOrd="1" destOrd="0" presId="urn:microsoft.com/office/officeart/2005/8/layout/hierarchy1"/>
    <dgm:cxn modelId="{4A33F69E-16EE-44AA-9338-1115B9B4BF2C}" type="presParOf" srcId="{F91C4AB2-8D44-43AB-923B-D66F717E4691}" destId="{9262F32C-292F-42E3-B3D8-3F71BE1748C9}" srcOrd="1" destOrd="0" presId="urn:microsoft.com/office/officeart/2005/8/layout/hierarchy1"/>
    <dgm:cxn modelId="{A7713BCF-DD6A-4298-91EF-2E4471744CB4}" type="presParOf" srcId="{A30D1F5C-A352-4753-99C4-A2DAFB3ED271}" destId="{03A20190-9344-42A2-8645-172E0C452EDA}" srcOrd="2" destOrd="0" presId="urn:microsoft.com/office/officeart/2005/8/layout/hierarchy1"/>
    <dgm:cxn modelId="{E55C1879-A8C5-4391-82D9-FB1B7C101D35}" type="presParOf" srcId="{A30D1F5C-A352-4753-99C4-A2DAFB3ED271}" destId="{530E29DA-4C31-415C-BE00-251772566B66}" srcOrd="3" destOrd="0" presId="urn:microsoft.com/office/officeart/2005/8/layout/hierarchy1"/>
    <dgm:cxn modelId="{B7A72D26-3BF4-445B-A078-3654A24767C4}" type="presParOf" srcId="{530E29DA-4C31-415C-BE00-251772566B66}" destId="{5BFFBA5B-8A72-4BBF-9F07-5268DE51D857}" srcOrd="0" destOrd="0" presId="urn:microsoft.com/office/officeart/2005/8/layout/hierarchy1"/>
    <dgm:cxn modelId="{8B68FF60-A77A-4868-AF64-BB3C8DD1B9A8}" type="presParOf" srcId="{5BFFBA5B-8A72-4BBF-9F07-5268DE51D857}" destId="{E4275FF0-40D6-4B53-AEDF-B08FDAFEEB3E}" srcOrd="0" destOrd="0" presId="urn:microsoft.com/office/officeart/2005/8/layout/hierarchy1"/>
    <dgm:cxn modelId="{3F12C292-8924-4812-9D2A-18AE07BF0389}" type="presParOf" srcId="{5BFFBA5B-8A72-4BBF-9F07-5268DE51D857}" destId="{F2D5A88E-FF31-4446-9E35-7F0ED7114CB4}" srcOrd="1" destOrd="0" presId="urn:microsoft.com/office/officeart/2005/8/layout/hierarchy1"/>
    <dgm:cxn modelId="{10472AF2-DBCE-4C1B-9CFB-153428DD0102}" type="presParOf" srcId="{530E29DA-4C31-415C-BE00-251772566B66}" destId="{BFB7298B-58DB-47E8-BE57-06E8B1AA1307}" srcOrd="1" destOrd="0" presId="urn:microsoft.com/office/officeart/2005/8/layout/hierarchy1"/>
    <dgm:cxn modelId="{DB308DE2-8604-42A9-9977-38D862C88BF9}" type="presParOf" srcId="{BFB7298B-58DB-47E8-BE57-06E8B1AA1307}" destId="{3B81A60B-B39A-4FE3-A2AC-1115862DDE89}" srcOrd="0" destOrd="0" presId="urn:microsoft.com/office/officeart/2005/8/layout/hierarchy1"/>
    <dgm:cxn modelId="{9AE65FD7-11E2-467F-A8D3-2D6E4854AE4D}" type="presParOf" srcId="{BFB7298B-58DB-47E8-BE57-06E8B1AA1307}" destId="{7C1FC23B-EDF2-46CF-8298-BBB94508B2FA}" srcOrd="1" destOrd="0" presId="urn:microsoft.com/office/officeart/2005/8/layout/hierarchy1"/>
    <dgm:cxn modelId="{B11B58B9-9277-4A37-9AD0-68A2F4FFFCB1}" type="presParOf" srcId="{7C1FC23B-EDF2-46CF-8298-BBB94508B2FA}" destId="{104FC2AE-49E2-43A4-BFB2-6F6AFF35C4CE}" srcOrd="0" destOrd="0" presId="urn:microsoft.com/office/officeart/2005/8/layout/hierarchy1"/>
    <dgm:cxn modelId="{2A08FB58-67C7-42BF-831A-143C5F5ED7D9}" type="presParOf" srcId="{104FC2AE-49E2-43A4-BFB2-6F6AFF35C4CE}" destId="{E94EF013-699D-4269-8B88-6A5E1F6BEC6B}" srcOrd="0" destOrd="0" presId="urn:microsoft.com/office/officeart/2005/8/layout/hierarchy1"/>
    <dgm:cxn modelId="{CDC5E45E-0BC1-4947-BDC5-D991BFE73FA8}" type="presParOf" srcId="{104FC2AE-49E2-43A4-BFB2-6F6AFF35C4CE}" destId="{45796876-9F30-4517-A4E9-262281081EAF}" srcOrd="1" destOrd="0" presId="urn:microsoft.com/office/officeart/2005/8/layout/hierarchy1"/>
    <dgm:cxn modelId="{ED2F0808-CA65-43B9-9484-91A96DB38107}" type="presParOf" srcId="{7C1FC23B-EDF2-46CF-8298-BBB94508B2FA}" destId="{3F821AA2-7534-4F28-A05B-CBE26EC0A900}" srcOrd="1" destOrd="0" presId="urn:microsoft.com/office/officeart/2005/8/layout/hierarchy1"/>
    <dgm:cxn modelId="{34E020FE-0246-4173-89A6-C17755D852BD}" type="presParOf" srcId="{3F821AA2-7534-4F28-A05B-CBE26EC0A900}" destId="{9862F982-7B0C-43CC-BE6D-296648E11006}" srcOrd="0" destOrd="0" presId="urn:microsoft.com/office/officeart/2005/8/layout/hierarchy1"/>
    <dgm:cxn modelId="{790E796D-CD7F-448A-87C4-4AD1B4E10C9B}" type="presParOf" srcId="{3F821AA2-7534-4F28-A05B-CBE26EC0A900}" destId="{CAD04DC1-F194-4234-AF3B-04066A28E1AE}" srcOrd="1" destOrd="0" presId="urn:microsoft.com/office/officeart/2005/8/layout/hierarchy1"/>
    <dgm:cxn modelId="{EF23FAFD-81F3-4C6B-A01E-7CEE49B8AC68}" type="presParOf" srcId="{CAD04DC1-F194-4234-AF3B-04066A28E1AE}" destId="{75408472-6D75-402C-86E6-8F0E96B413E2}" srcOrd="0" destOrd="0" presId="urn:microsoft.com/office/officeart/2005/8/layout/hierarchy1"/>
    <dgm:cxn modelId="{78D49F96-CBA9-40A2-9A93-573988A2A18E}" type="presParOf" srcId="{75408472-6D75-402C-86E6-8F0E96B413E2}" destId="{2D7ABA31-6DF2-45EE-8ACC-AF27551A8F33}" srcOrd="0" destOrd="0" presId="urn:microsoft.com/office/officeart/2005/8/layout/hierarchy1"/>
    <dgm:cxn modelId="{1111DDB5-98A0-4923-8F74-7228018FF31B}" type="presParOf" srcId="{75408472-6D75-402C-86E6-8F0E96B413E2}" destId="{C852D955-0DE3-49F7-A755-815EAE1E1D7A}" srcOrd="1" destOrd="0" presId="urn:microsoft.com/office/officeart/2005/8/layout/hierarchy1"/>
    <dgm:cxn modelId="{73C492E5-1F3C-4580-A8CC-CF72565F91AA}" type="presParOf" srcId="{CAD04DC1-F194-4234-AF3B-04066A28E1AE}" destId="{735D5C86-BB6D-4C65-BBA8-EA27965CDDBB}" srcOrd="1" destOrd="0" presId="urn:microsoft.com/office/officeart/2005/8/layout/hierarchy1"/>
    <dgm:cxn modelId="{8A53DBE2-F3EA-41EE-8ACC-A2994786B5BD}" type="presParOf" srcId="{735D5C86-BB6D-4C65-BBA8-EA27965CDDBB}" destId="{607AF1D4-DF35-45B1-BB94-1DB23349D0F9}" srcOrd="0" destOrd="0" presId="urn:microsoft.com/office/officeart/2005/8/layout/hierarchy1"/>
    <dgm:cxn modelId="{7F10C4E7-F52E-4EA7-B546-2608FE541163}" type="presParOf" srcId="{735D5C86-BB6D-4C65-BBA8-EA27965CDDBB}" destId="{B89EBABB-C01E-4FB9-9889-CAAE026456C3}" srcOrd="1" destOrd="0" presId="urn:microsoft.com/office/officeart/2005/8/layout/hierarchy1"/>
    <dgm:cxn modelId="{297AF3BE-E5FE-453C-8651-9885C4E61517}" type="presParOf" srcId="{B89EBABB-C01E-4FB9-9889-CAAE026456C3}" destId="{8B061ED1-4C52-4304-9D67-DFA996630993}" srcOrd="0" destOrd="0" presId="urn:microsoft.com/office/officeart/2005/8/layout/hierarchy1"/>
    <dgm:cxn modelId="{EECCFA17-D558-4DEE-8538-A8BC459992EC}" type="presParOf" srcId="{8B061ED1-4C52-4304-9D67-DFA996630993}" destId="{67B5AFEE-ED0C-4652-B53E-0D5547260083}" srcOrd="0" destOrd="0" presId="urn:microsoft.com/office/officeart/2005/8/layout/hierarchy1"/>
    <dgm:cxn modelId="{571F9AC7-C06D-4A34-BE59-7AE584A32E93}" type="presParOf" srcId="{8B061ED1-4C52-4304-9D67-DFA996630993}" destId="{D28C742E-8398-44EC-BBF3-61AC80C27388}" srcOrd="1" destOrd="0" presId="urn:microsoft.com/office/officeart/2005/8/layout/hierarchy1"/>
    <dgm:cxn modelId="{8DC8F6E5-5B1E-4728-9615-C9D5D6BC6A01}" type="presParOf" srcId="{B89EBABB-C01E-4FB9-9889-CAAE026456C3}" destId="{D4289F9A-8185-4516-BE11-3F4D1BBE7E52}" srcOrd="1" destOrd="0" presId="urn:microsoft.com/office/officeart/2005/8/layout/hierarchy1"/>
    <dgm:cxn modelId="{AE474A0A-50EA-49A9-AD3C-25815FFA1C1D}" type="presParOf" srcId="{D4289F9A-8185-4516-BE11-3F4D1BBE7E52}" destId="{D0E9FDAE-662E-4F3C-979E-A754F0D92BCC}" srcOrd="0" destOrd="0" presId="urn:microsoft.com/office/officeart/2005/8/layout/hierarchy1"/>
    <dgm:cxn modelId="{695A643C-BC94-4F06-B969-8F27AC7067B1}" type="presParOf" srcId="{D4289F9A-8185-4516-BE11-3F4D1BBE7E52}" destId="{12F8A687-C666-4FB4-BEDB-D62B2C489100}" srcOrd="1" destOrd="0" presId="urn:microsoft.com/office/officeart/2005/8/layout/hierarchy1"/>
    <dgm:cxn modelId="{E6E1371F-F45A-4288-A2B8-B8685A39F61A}" type="presParOf" srcId="{12F8A687-C666-4FB4-BEDB-D62B2C489100}" destId="{A1EC4F62-737C-4EE5-9CE8-7C828F2AEB5C}" srcOrd="0" destOrd="0" presId="urn:microsoft.com/office/officeart/2005/8/layout/hierarchy1"/>
    <dgm:cxn modelId="{4F4EF821-33F8-40AC-B0D3-8596373E940A}" type="presParOf" srcId="{A1EC4F62-737C-4EE5-9CE8-7C828F2AEB5C}" destId="{876724BE-41E7-47D7-ABD7-556D75CEEA1D}" srcOrd="0" destOrd="0" presId="urn:microsoft.com/office/officeart/2005/8/layout/hierarchy1"/>
    <dgm:cxn modelId="{64E459B7-FFDE-4771-A93C-E860127060F7}" type="presParOf" srcId="{A1EC4F62-737C-4EE5-9CE8-7C828F2AEB5C}" destId="{0C0A5D30-27D5-45D3-8145-B01063A49FEF}" srcOrd="1" destOrd="0" presId="urn:microsoft.com/office/officeart/2005/8/layout/hierarchy1"/>
    <dgm:cxn modelId="{F1B06685-4B7A-40C0-B660-21CBDF51BACD}" type="presParOf" srcId="{12F8A687-C666-4FB4-BEDB-D62B2C489100}" destId="{A9F29EE8-062B-4817-90F9-956B52128136}" srcOrd="1" destOrd="0" presId="urn:microsoft.com/office/officeart/2005/8/layout/hierarchy1"/>
    <dgm:cxn modelId="{F57DFCBF-56BA-4BBA-B6E2-7E5CBBCE1B9D}" type="presParOf" srcId="{15D18BD8-3AA1-4B04-ADAF-B3C09C7C4279}" destId="{0148CB8B-7768-4A9C-BD10-A92D1693319D}" srcOrd="4" destOrd="0" presId="urn:microsoft.com/office/officeart/2005/8/layout/hierarchy1"/>
    <dgm:cxn modelId="{B1303909-BD03-442A-BC85-F2149BA7F303}" type="presParOf" srcId="{15D18BD8-3AA1-4B04-ADAF-B3C09C7C4279}" destId="{5754B0F3-2FBA-48E6-BA7D-E2B337B19E0E}" srcOrd="5" destOrd="0" presId="urn:microsoft.com/office/officeart/2005/8/layout/hierarchy1"/>
    <dgm:cxn modelId="{5475B425-95A4-4417-9F65-C2EBE6B9EC56}" type="presParOf" srcId="{5754B0F3-2FBA-48E6-BA7D-E2B337B19E0E}" destId="{287E3B12-8ED1-4FEF-8BD8-434C8FB43CBD}" srcOrd="0" destOrd="0" presId="urn:microsoft.com/office/officeart/2005/8/layout/hierarchy1"/>
    <dgm:cxn modelId="{5FAA2EEB-913D-4ABD-BAF2-4C4716ADCC91}" type="presParOf" srcId="{287E3B12-8ED1-4FEF-8BD8-434C8FB43CBD}" destId="{CEF3A197-F3F6-49C1-A86C-42F10286C3CE}" srcOrd="0" destOrd="0" presId="urn:microsoft.com/office/officeart/2005/8/layout/hierarchy1"/>
    <dgm:cxn modelId="{96BB0FA4-66B1-404E-98B6-F778CE5296A7}" type="presParOf" srcId="{287E3B12-8ED1-4FEF-8BD8-434C8FB43CBD}" destId="{291D5196-406E-43EC-8183-285E3AD48005}" srcOrd="1" destOrd="0" presId="urn:microsoft.com/office/officeart/2005/8/layout/hierarchy1"/>
    <dgm:cxn modelId="{86D4BB8D-42EC-4523-90BD-8E9DEFC5BBC5}" type="presParOf" srcId="{5754B0F3-2FBA-48E6-BA7D-E2B337B19E0E}" destId="{A7328759-A797-4C50-BB04-C309D26D2D4E}" srcOrd="1" destOrd="0" presId="urn:microsoft.com/office/officeart/2005/8/layout/hierarchy1"/>
    <dgm:cxn modelId="{681CC6A1-3185-4B89-8518-B27C15F7BAC2}" type="presParOf" srcId="{A7328759-A797-4C50-BB04-C309D26D2D4E}" destId="{3B1F7389-7137-4C21-8186-BDB5E6DAE84C}" srcOrd="0" destOrd="0" presId="urn:microsoft.com/office/officeart/2005/8/layout/hierarchy1"/>
    <dgm:cxn modelId="{B1BCF3D5-E44D-4884-92EE-6A18F62B681A}" type="presParOf" srcId="{A7328759-A797-4C50-BB04-C309D26D2D4E}" destId="{020A5153-AA45-4F09-AC3F-99AB1517EEC3}" srcOrd="1" destOrd="0" presId="urn:microsoft.com/office/officeart/2005/8/layout/hierarchy1"/>
    <dgm:cxn modelId="{AFA5AF28-7174-4B68-98CB-5AA1E5BE4521}" type="presParOf" srcId="{020A5153-AA45-4F09-AC3F-99AB1517EEC3}" destId="{2B792BF1-7A2F-4911-B594-4A2D76BBDF47}" srcOrd="0" destOrd="0" presId="urn:microsoft.com/office/officeart/2005/8/layout/hierarchy1"/>
    <dgm:cxn modelId="{88C075B7-B46A-4112-BEAD-A5865C73C9D6}" type="presParOf" srcId="{2B792BF1-7A2F-4911-B594-4A2D76BBDF47}" destId="{E344EA54-2EF2-4EF3-9A3E-594C464C2ABA}" srcOrd="0" destOrd="0" presId="urn:microsoft.com/office/officeart/2005/8/layout/hierarchy1"/>
    <dgm:cxn modelId="{83E87C59-D4A5-4AE7-9747-9E8B610E0908}" type="presParOf" srcId="{2B792BF1-7A2F-4911-B594-4A2D76BBDF47}" destId="{86FB9C10-F1AF-4C1C-B3F1-3E2844ADEDF3}" srcOrd="1" destOrd="0" presId="urn:microsoft.com/office/officeart/2005/8/layout/hierarchy1"/>
    <dgm:cxn modelId="{629FD43F-438E-41AD-A39B-4CC92C598A23}" type="presParOf" srcId="{020A5153-AA45-4F09-AC3F-99AB1517EEC3}" destId="{6E396A77-BB03-446F-BFEB-2240E88C03FC}" srcOrd="1" destOrd="0" presId="urn:microsoft.com/office/officeart/2005/8/layout/hierarchy1"/>
    <dgm:cxn modelId="{8E1616CE-01E0-4D24-8D65-1E1B1DA228EA}" type="presParOf" srcId="{6E396A77-BB03-446F-BFEB-2240E88C03FC}" destId="{7547B3A9-60D6-4490-A535-57290E810392}" srcOrd="0" destOrd="0" presId="urn:microsoft.com/office/officeart/2005/8/layout/hierarchy1"/>
    <dgm:cxn modelId="{CFF46893-685B-4D92-B2AF-3D7E54073811}" type="presParOf" srcId="{6E396A77-BB03-446F-BFEB-2240E88C03FC}" destId="{BC3077C1-7A54-40C7-BD29-6A6E6A5CC95A}" srcOrd="1" destOrd="0" presId="urn:microsoft.com/office/officeart/2005/8/layout/hierarchy1"/>
    <dgm:cxn modelId="{DCF01987-D0AB-4B00-AF53-D87625094233}" type="presParOf" srcId="{BC3077C1-7A54-40C7-BD29-6A6E6A5CC95A}" destId="{9A4BA4BE-3CB7-4457-8E51-1072811247CA}" srcOrd="0" destOrd="0" presId="urn:microsoft.com/office/officeart/2005/8/layout/hierarchy1"/>
    <dgm:cxn modelId="{AC3C9590-1D56-45BF-959C-D2D35AAB087F}" type="presParOf" srcId="{9A4BA4BE-3CB7-4457-8E51-1072811247CA}" destId="{801680F9-9ADE-4B16-9FB2-E2BAF13412CB}" srcOrd="0" destOrd="0" presId="urn:microsoft.com/office/officeart/2005/8/layout/hierarchy1"/>
    <dgm:cxn modelId="{E049F916-3C23-46AB-9EE2-C3F911A8C89C}" type="presParOf" srcId="{9A4BA4BE-3CB7-4457-8E51-1072811247CA}" destId="{D8EBF6E5-CD37-4213-BAEF-49EB45F66157}" srcOrd="1" destOrd="0" presId="urn:microsoft.com/office/officeart/2005/8/layout/hierarchy1"/>
    <dgm:cxn modelId="{07B1BE3C-91CC-43DA-A1EC-A8ED2CDFBAE7}" type="presParOf" srcId="{BC3077C1-7A54-40C7-BD29-6A6E6A5CC95A}" destId="{B32A57CE-63BE-40DF-92A6-7E98C8A2CE04}" srcOrd="1" destOrd="0" presId="urn:microsoft.com/office/officeart/2005/8/layout/hierarchy1"/>
    <dgm:cxn modelId="{2DECCA74-FE97-4D3F-B97F-5D49F29C2B67}" type="presParOf" srcId="{A7328759-A797-4C50-BB04-C309D26D2D4E}" destId="{CC47CAA5-2443-4D35-8D13-76CC54DBDE39}" srcOrd="2" destOrd="0" presId="urn:microsoft.com/office/officeart/2005/8/layout/hierarchy1"/>
    <dgm:cxn modelId="{49B6DC52-38EA-4980-9A5F-3D5F002388F8}" type="presParOf" srcId="{A7328759-A797-4C50-BB04-C309D26D2D4E}" destId="{60E6AEDD-B9F5-4E5C-8E7C-83E5FA786868}" srcOrd="3" destOrd="0" presId="urn:microsoft.com/office/officeart/2005/8/layout/hierarchy1"/>
    <dgm:cxn modelId="{7099F904-9D4A-48D1-8DDA-B7F3DEF6079E}" type="presParOf" srcId="{60E6AEDD-B9F5-4E5C-8E7C-83E5FA786868}" destId="{EF49F8EE-03A9-4190-87E2-BA4ABAC4C242}" srcOrd="0" destOrd="0" presId="urn:microsoft.com/office/officeart/2005/8/layout/hierarchy1"/>
    <dgm:cxn modelId="{81642C39-37D2-434A-898E-2F96BBD09802}" type="presParOf" srcId="{EF49F8EE-03A9-4190-87E2-BA4ABAC4C242}" destId="{5F1D6A1E-9E37-4759-AA83-EE59284D7E6A}" srcOrd="0" destOrd="0" presId="urn:microsoft.com/office/officeart/2005/8/layout/hierarchy1"/>
    <dgm:cxn modelId="{BAFF9299-FA53-4A53-B900-783C8CD70969}" type="presParOf" srcId="{EF49F8EE-03A9-4190-87E2-BA4ABAC4C242}" destId="{75B94B3A-DBA8-4429-8D7B-DED7339F755E}" srcOrd="1" destOrd="0" presId="urn:microsoft.com/office/officeart/2005/8/layout/hierarchy1"/>
    <dgm:cxn modelId="{BB3BDFA7-2BD8-4EE8-ADB9-3AF371CEFF6D}" type="presParOf" srcId="{60E6AEDD-B9F5-4E5C-8E7C-83E5FA786868}" destId="{D49EDE4B-D381-4CF3-81A7-50B6EAB250CB}" srcOrd="1" destOrd="0" presId="urn:microsoft.com/office/officeart/2005/8/layout/hierarchy1"/>
    <dgm:cxn modelId="{3ED05D39-CE6B-4BB1-9437-E67969F98E1D}" type="presParOf" srcId="{A7328759-A797-4C50-BB04-C309D26D2D4E}" destId="{0576BC38-9FE9-4EA8-BADD-21C50C861AA7}" srcOrd="4" destOrd="0" presId="urn:microsoft.com/office/officeart/2005/8/layout/hierarchy1"/>
    <dgm:cxn modelId="{0D5E3888-34D6-468D-BDEC-A9CF167A45A5}" type="presParOf" srcId="{A7328759-A797-4C50-BB04-C309D26D2D4E}" destId="{8E9F3998-A8BA-4BE3-B4F7-945BAC62A56A}" srcOrd="5" destOrd="0" presId="urn:microsoft.com/office/officeart/2005/8/layout/hierarchy1"/>
    <dgm:cxn modelId="{F87D4ACC-CBBA-4A28-9268-CBE03BF05CEA}" type="presParOf" srcId="{8E9F3998-A8BA-4BE3-B4F7-945BAC62A56A}" destId="{1ABE1A9B-464C-4158-8FDE-607F528CF15E}" srcOrd="0" destOrd="0" presId="urn:microsoft.com/office/officeart/2005/8/layout/hierarchy1"/>
    <dgm:cxn modelId="{2510ACCC-5C5E-4A8B-B0BE-32C768617DDA}" type="presParOf" srcId="{1ABE1A9B-464C-4158-8FDE-607F528CF15E}" destId="{7BC1EBEF-4E02-4E27-BE0A-7AE01B68144A}" srcOrd="0" destOrd="0" presId="urn:microsoft.com/office/officeart/2005/8/layout/hierarchy1"/>
    <dgm:cxn modelId="{A84D2D7B-2907-4706-B97A-8384273DC5C8}" type="presParOf" srcId="{1ABE1A9B-464C-4158-8FDE-607F528CF15E}" destId="{0721C882-03B2-462E-95FB-773B1FC9E31C}" srcOrd="1" destOrd="0" presId="urn:microsoft.com/office/officeart/2005/8/layout/hierarchy1"/>
    <dgm:cxn modelId="{63F2E7A4-39D6-4447-A92B-70B98DDD9897}" type="presParOf" srcId="{8E9F3998-A8BA-4BE3-B4F7-945BAC62A56A}" destId="{75BA9F01-DABE-4E9F-A55F-D90F5084C486}" srcOrd="1" destOrd="0" presId="urn:microsoft.com/office/officeart/2005/8/layout/hierarchy1"/>
    <dgm:cxn modelId="{7CC52EB4-6A84-45DD-AAAC-A9D09813C0C0}" type="presParOf" srcId="{75BA9F01-DABE-4E9F-A55F-D90F5084C486}" destId="{356AD966-EB95-46D1-93AB-F99D6DF818E1}" srcOrd="0" destOrd="0" presId="urn:microsoft.com/office/officeart/2005/8/layout/hierarchy1"/>
    <dgm:cxn modelId="{73CA4E6F-7B84-4A06-AFBA-C95486EE6E89}" type="presParOf" srcId="{75BA9F01-DABE-4E9F-A55F-D90F5084C486}" destId="{FF9960DC-7F30-4275-A1C7-69F48DFB0783}" srcOrd="1" destOrd="0" presId="urn:microsoft.com/office/officeart/2005/8/layout/hierarchy1"/>
    <dgm:cxn modelId="{59889437-B3D4-41D6-B0C8-26DE4FE45F85}" type="presParOf" srcId="{FF9960DC-7F30-4275-A1C7-69F48DFB0783}" destId="{AC14F168-CB75-49E4-972D-9E27284DCAA0}" srcOrd="0" destOrd="0" presId="urn:microsoft.com/office/officeart/2005/8/layout/hierarchy1"/>
    <dgm:cxn modelId="{9D28A43B-1D6E-4F99-A6DD-AEC351471B35}" type="presParOf" srcId="{AC14F168-CB75-49E4-972D-9E27284DCAA0}" destId="{26EE0796-AE79-4469-897E-DEDD45222136}" srcOrd="0" destOrd="0" presId="urn:microsoft.com/office/officeart/2005/8/layout/hierarchy1"/>
    <dgm:cxn modelId="{8F2411A1-DE99-4376-A5C7-CB55D67E86EB}" type="presParOf" srcId="{AC14F168-CB75-49E4-972D-9E27284DCAA0}" destId="{284ECF28-4EB3-41C4-A91F-E4351201E794}" srcOrd="1" destOrd="0" presId="urn:microsoft.com/office/officeart/2005/8/layout/hierarchy1"/>
    <dgm:cxn modelId="{42246B1F-1B2C-4749-9F7D-75319A3FDB83}" type="presParOf" srcId="{FF9960DC-7F30-4275-A1C7-69F48DFB0783}" destId="{C2AEE032-D68E-4DEF-A394-B15949BEE432}" srcOrd="1" destOrd="0" presId="urn:microsoft.com/office/officeart/2005/8/layout/hierarchy1"/>
    <dgm:cxn modelId="{0B08B750-010C-4D5F-B439-DCC8F7999EA0}" type="presParOf" srcId="{15D18BD8-3AA1-4B04-ADAF-B3C09C7C4279}" destId="{0E0D3EB5-1AE7-48D6-9F03-B6EC586A754F}" srcOrd="6" destOrd="0" presId="urn:microsoft.com/office/officeart/2005/8/layout/hierarchy1"/>
    <dgm:cxn modelId="{C5CF512B-3674-4F06-B035-5D5A744593AB}" type="presParOf" srcId="{15D18BD8-3AA1-4B04-ADAF-B3C09C7C4279}" destId="{7EFCD88D-4053-450E-8D6B-C658DDB2786D}" srcOrd="7" destOrd="0" presId="urn:microsoft.com/office/officeart/2005/8/layout/hierarchy1"/>
    <dgm:cxn modelId="{3613E3FF-31E2-4A35-8859-A64BB47CED61}" type="presParOf" srcId="{7EFCD88D-4053-450E-8D6B-C658DDB2786D}" destId="{D927BD5F-64B9-4646-9300-579CE9A0340B}" srcOrd="0" destOrd="0" presId="urn:microsoft.com/office/officeart/2005/8/layout/hierarchy1"/>
    <dgm:cxn modelId="{78787E18-BBCC-4230-8F02-D391A1F1CE3F}" type="presParOf" srcId="{D927BD5F-64B9-4646-9300-579CE9A0340B}" destId="{A3A72A7E-911C-482E-BFFC-D0A0A00C6488}" srcOrd="0" destOrd="0" presId="urn:microsoft.com/office/officeart/2005/8/layout/hierarchy1"/>
    <dgm:cxn modelId="{9968A24F-FEC3-414D-BB8B-93143E3F6B54}" type="presParOf" srcId="{D927BD5F-64B9-4646-9300-579CE9A0340B}" destId="{F843F950-C36F-496F-8C75-B878192D0157}" srcOrd="1" destOrd="0" presId="urn:microsoft.com/office/officeart/2005/8/layout/hierarchy1"/>
    <dgm:cxn modelId="{B21EBA26-44F9-4ECB-912D-D6431583E741}" type="presParOf" srcId="{7EFCD88D-4053-450E-8D6B-C658DDB2786D}" destId="{16C2609D-559F-4C48-8BA2-E27524609C57}" srcOrd="1" destOrd="0" presId="urn:microsoft.com/office/officeart/2005/8/layout/hierarchy1"/>
    <dgm:cxn modelId="{13786AA5-D74B-4F11-A9B3-A33E919146F6}" type="presParOf" srcId="{16C2609D-559F-4C48-8BA2-E27524609C57}" destId="{2A3890D8-B527-4B31-8152-C95F67355F5A}" srcOrd="0" destOrd="0" presId="urn:microsoft.com/office/officeart/2005/8/layout/hierarchy1"/>
    <dgm:cxn modelId="{B2F24391-44B8-4C0E-9606-0C56968D1773}" type="presParOf" srcId="{16C2609D-559F-4C48-8BA2-E27524609C57}" destId="{67917A1C-A176-4B72-B194-B70E63045AA2}" srcOrd="1" destOrd="0" presId="urn:microsoft.com/office/officeart/2005/8/layout/hierarchy1"/>
    <dgm:cxn modelId="{BDE89B09-6D03-4AF7-8548-63DBCD441321}" type="presParOf" srcId="{67917A1C-A176-4B72-B194-B70E63045AA2}" destId="{358004D1-BD67-48B2-8A63-7272A4BE32B4}" srcOrd="0" destOrd="0" presId="urn:microsoft.com/office/officeart/2005/8/layout/hierarchy1"/>
    <dgm:cxn modelId="{0D1C4D9B-8177-40B0-9079-B2AF18BE62CF}" type="presParOf" srcId="{358004D1-BD67-48B2-8A63-7272A4BE32B4}" destId="{F2618B51-EADF-4FD1-812F-0B9B03E1FEE8}" srcOrd="0" destOrd="0" presId="urn:microsoft.com/office/officeart/2005/8/layout/hierarchy1"/>
    <dgm:cxn modelId="{840660EC-30EC-4AEF-AAEF-7A5CB7B10140}" type="presParOf" srcId="{358004D1-BD67-48B2-8A63-7272A4BE32B4}" destId="{7B10024F-4D90-4885-B8F3-3A3462714412}" srcOrd="1" destOrd="0" presId="urn:microsoft.com/office/officeart/2005/8/layout/hierarchy1"/>
    <dgm:cxn modelId="{B7615850-3337-436C-AE1E-B301675E9BF4}" type="presParOf" srcId="{67917A1C-A176-4B72-B194-B70E63045AA2}" destId="{B10B85AF-5809-43A6-A700-2B2D623F15EC}" srcOrd="1" destOrd="0" presId="urn:microsoft.com/office/officeart/2005/8/layout/hierarchy1"/>
    <dgm:cxn modelId="{B81A8AB9-A072-41C3-B527-532A6AAD407E}" type="presParOf" srcId="{B10B85AF-5809-43A6-A700-2B2D623F15EC}" destId="{B5732D7F-5952-4E7C-80AD-26C7B0E62494}" srcOrd="0" destOrd="0" presId="urn:microsoft.com/office/officeart/2005/8/layout/hierarchy1"/>
    <dgm:cxn modelId="{CFFF973B-5E12-40EF-84DB-468213884C27}" type="presParOf" srcId="{B10B85AF-5809-43A6-A700-2B2D623F15EC}" destId="{2B76B6A9-5AF0-4D39-B111-854C4CE0C842}" srcOrd="1" destOrd="0" presId="urn:microsoft.com/office/officeart/2005/8/layout/hierarchy1"/>
    <dgm:cxn modelId="{567D420B-6DBD-455F-A567-AD9E48657EFC}" type="presParOf" srcId="{2B76B6A9-5AF0-4D39-B111-854C4CE0C842}" destId="{FBA96ACF-5B76-4554-A6B3-88CDB42B5B1B}" srcOrd="0" destOrd="0" presId="urn:microsoft.com/office/officeart/2005/8/layout/hierarchy1"/>
    <dgm:cxn modelId="{86F72D0D-EBD2-4A17-B0BB-D1502A6720FA}" type="presParOf" srcId="{FBA96ACF-5B76-4554-A6B3-88CDB42B5B1B}" destId="{A61C2B44-A396-4B3C-A849-9E4C3B474B76}" srcOrd="0" destOrd="0" presId="urn:microsoft.com/office/officeart/2005/8/layout/hierarchy1"/>
    <dgm:cxn modelId="{32D1A74B-1D3E-4F51-B5B1-F98DB78FD916}" type="presParOf" srcId="{FBA96ACF-5B76-4554-A6B3-88CDB42B5B1B}" destId="{507BFE13-6EFE-4DA2-9155-CC86CA64BA30}" srcOrd="1" destOrd="0" presId="urn:microsoft.com/office/officeart/2005/8/layout/hierarchy1"/>
    <dgm:cxn modelId="{93936C1A-3193-48CF-9173-90A072E0C48F}" type="presParOf" srcId="{2B76B6A9-5AF0-4D39-B111-854C4CE0C842}" destId="{BD26ECFD-C8AD-46EC-A7D8-78D76F382A4F}" srcOrd="1" destOrd="0" presId="urn:microsoft.com/office/officeart/2005/8/layout/hierarchy1"/>
    <dgm:cxn modelId="{8BA8356E-0174-4857-AA4B-A883EA0FAEB9}" type="presParOf" srcId="{B10B85AF-5809-43A6-A700-2B2D623F15EC}" destId="{04598131-DFF9-49B0-8AE5-8C25E2C565BF}" srcOrd="2" destOrd="0" presId="urn:microsoft.com/office/officeart/2005/8/layout/hierarchy1"/>
    <dgm:cxn modelId="{E22BF699-2508-4422-AFD9-C8C5634C4960}" type="presParOf" srcId="{B10B85AF-5809-43A6-A700-2B2D623F15EC}" destId="{A13AC6F1-263A-4A62-9FF3-925232F1B6E0}" srcOrd="3" destOrd="0" presId="urn:microsoft.com/office/officeart/2005/8/layout/hierarchy1"/>
    <dgm:cxn modelId="{BD67C62C-0E40-4D70-B0C4-E49EF0812AB1}" type="presParOf" srcId="{A13AC6F1-263A-4A62-9FF3-925232F1B6E0}" destId="{9715EFBA-FAC8-4E84-ACBF-EADCBE7007A4}" srcOrd="0" destOrd="0" presId="urn:microsoft.com/office/officeart/2005/8/layout/hierarchy1"/>
    <dgm:cxn modelId="{7F077FF1-3FFC-4247-86D3-3020254E2F0B}" type="presParOf" srcId="{9715EFBA-FAC8-4E84-ACBF-EADCBE7007A4}" destId="{B205E72D-6979-40F7-AEF5-4CC27336DB02}" srcOrd="0" destOrd="0" presId="urn:microsoft.com/office/officeart/2005/8/layout/hierarchy1"/>
    <dgm:cxn modelId="{598FBEED-CF41-4AD5-A07C-86E607A498B6}" type="presParOf" srcId="{9715EFBA-FAC8-4E84-ACBF-EADCBE7007A4}" destId="{DE57793F-35BD-41B2-AAC9-93034FE53583}" srcOrd="1" destOrd="0" presId="urn:microsoft.com/office/officeart/2005/8/layout/hierarchy1"/>
    <dgm:cxn modelId="{9D5B42A6-9B52-412A-AEFB-D992BD4E2C8F}" type="presParOf" srcId="{A13AC6F1-263A-4A62-9FF3-925232F1B6E0}" destId="{F80556F4-9C69-421F-ACB8-2C1DA0355497}"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030602-431C-4893-BBDB-BC53A903B417}"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s-EC"/>
        </a:p>
      </dgm:t>
    </dgm:pt>
    <dgm:pt modelId="{340DEA88-51E4-4EB5-8F9B-779A6ABE3E5E}">
      <dgm:prSet phldrT="[Texto]"/>
      <dgm:spPr/>
      <dgm:t>
        <a:bodyPr/>
        <a:lstStyle/>
        <a:p>
          <a:r>
            <a:rPr lang="es-EC"/>
            <a:t>TEORIA DE ENERGIA RENOVABLE</a:t>
          </a:r>
        </a:p>
      </dgm:t>
    </dgm:pt>
    <dgm:pt modelId="{93171585-3089-4919-A4C6-BDB9BA6A7834}" type="parTrans" cxnId="{16D738C1-C492-489E-8290-6D3F8E7BC4AA}">
      <dgm:prSet/>
      <dgm:spPr/>
      <dgm:t>
        <a:bodyPr/>
        <a:lstStyle/>
        <a:p>
          <a:endParaRPr lang="es-EC"/>
        </a:p>
      </dgm:t>
    </dgm:pt>
    <dgm:pt modelId="{270265BD-19AE-40D7-B130-AEDD5FD77C4D}" type="sibTrans" cxnId="{16D738C1-C492-489E-8290-6D3F8E7BC4AA}">
      <dgm:prSet/>
      <dgm:spPr/>
      <dgm:t>
        <a:bodyPr/>
        <a:lstStyle/>
        <a:p>
          <a:endParaRPr lang="es-EC"/>
        </a:p>
      </dgm:t>
    </dgm:pt>
    <dgm:pt modelId="{28DCF3A2-B63C-4C6C-9C77-7D5C9D45D503}">
      <dgm:prSet phldrT="[Texto]"/>
      <dgm:spPr/>
      <dgm:t>
        <a:bodyPr/>
        <a:lstStyle/>
        <a:p>
          <a:r>
            <a:rPr lang="es-EC"/>
            <a:t>INAGOTABLES</a:t>
          </a:r>
        </a:p>
      </dgm:t>
    </dgm:pt>
    <dgm:pt modelId="{88FCE33E-34E7-4B42-B851-BB171ABE3135}" type="parTrans" cxnId="{F5C0D489-DC56-4169-A7C6-CB427BD93309}">
      <dgm:prSet/>
      <dgm:spPr/>
      <dgm:t>
        <a:bodyPr/>
        <a:lstStyle/>
        <a:p>
          <a:endParaRPr lang="es-EC"/>
        </a:p>
      </dgm:t>
    </dgm:pt>
    <dgm:pt modelId="{0ACC6CCE-6921-4292-A049-04ED5DF582D4}" type="sibTrans" cxnId="{F5C0D489-DC56-4169-A7C6-CB427BD93309}">
      <dgm:prSet/>
      <dgm:spPr/>
      <dgm:t>
        <a:bodyPr/>
        <a:lstStyle/>
        <a:p>
          <a:endParaRPr lang="es-EC"/>
        </a:p>
      </dgm:t>
    </dgm:pt>
    <dgm:pt modelId="{AF320CFE-AB4C-40A0-8106-9174882E81AA}">
      <dgm:prSet phldrT="[Texto]"/>
      <dgm:spPr/>
      <dgm:t>
        <a:bodyPr/>
        <a:lstStyle/>
        <a:p>
          <a:r>
            <a:rPr lang="es-EC"/>
            <a:t>E. SOLAR</a:t>
          </a:r>
        </a:p>
      </dgm:t>
    </dgm:pt>
    <dgm:pt modelId="{8E2C0C11-A82E-42E3-88D7-D7362B024E79}" type="parTrans" cxnId="{E708DF15-A2A0-4FA3-9197-05F0797E4365}">
      <dgm:prSet/>
      <dgm:spPr/>
      <dgm:t>
        <a:bodyPr/>
        <a:lstStyle/>
        <a:p>
          <a:endParaRPr lang="es-EC"/>
        </a:p>
      </dgm:t>
    </dgm:pt>
    <dgm:pt modelId="{90CC3573-F24C-43BA-917E-47EE9D08033A}" type="sibTrans" cxnId="{E708DF15-A2A0-4FA3-9197-05F0797E4365}">
      <dgm:prSet/>
      <dgm:spPr/>
      <dgm:t>
        <a:bodyPr/>
        <a:lstStyle/>
        <a:p>
          <a:endParaRPr lang="es-EC"/>
        </a:p>
      </dgm:t>
    </dgm:pt>
    <dgm:pt modelId="{8D2D7889-F0B0-4A60-83F8-45BF762A6085}">
      <dgm:prSet phldrT="[Texto]"/>
      <dgm:spPr/>
      <dgm:t>
        <a:bodyPr/>
        <a:lstStyle/>
        <a:p>
          <a:r>
            <a:rPr lang="es-EC"/>
            <a:t>E. GEOTERMICA</a:t>
          </a:r>
        </a:p>
      </dgm:t>
    </dgm:pt>
    <dgm:pt modelId="{FB24A43D-7A41-42AF-B0C7-0A52DFD57FDF}" type="parTrans" cxnId="{70D03AFD-3E63-4DBC-A4B4-41723642EC3F}">
      <dgm:prSet/>
      <dgm:spPr/>
      <dgm:t>
        <a:bodyPr/>
        <a:lstStyle/>
        <a:p>
          <a:endParaRPr lang="es-EC"/>
        </a:p>
      </dgm:t>
    </dgm:pt>
    <dgm:pt modelId="{2A250243-1C87-4BEB-A44A-FA13158CEEB3}" type="sibTrans" cxnId="{70D03AFD-3E63-4DBC-A4B4-41723642EC3F}">
      <dgm:prSet/>
      <dgm:spPr/>
      <dgm:t>
        <a:bodyPr/>
        <a:lstStyle/>
        <a:p>
          <a:endParaRPr lang="es-EC"/>
        </a:p>
      </dgm:t>
    </dgm:pt>
    <dgm:pt modelId="{EED0F624-E205-435F-83FD-FCB67A714597}">
      <dgm:prSet phldrT="[Texto]"/>
      <dgm:spPr/>
      <dgm:t>
        <a:bodyPr/>
        <a:lstStyle/>
        <a:p>
          <a:r>
            <a:rPr lang="es-EC"/>
            <a:t>E. EOLICA</a:t>
          </a:r>
        </a:p>
      </dgm:t>
    </dgm:pt>
    <dgm:pt modelId="{2778ED1B-3FB1-4977-8CE2-8D6BE1F2BCD7}" type="parTrans" cxnId="{DCBB4910-459E-4641-8A24-233893A35F56}">
      <dgm:prSet/>
      <dgm:spPr/>
      <dgm:t>
        <a:bodyPr/>
        <a:lstStyle/>
        <a:p>
          <a:endParaRPr lang="es-EC"/>
        </a:p>
      </dgm:t>
    </dgm:pt>
    <dgm:pt modelId="{950AD749-FE8C-4303-81CF-18054BA8F68B}" type="sibTrans" cxnId="{DCBB4910-459E-4641-8A24-233893A35F56}">
      <dgm:prSet/>
      <dgm:spPr/>
      <dgm:t>
        <a:bodyPr/>
        <a:lstStyle/>
        <a:p>
          <a:endParaRPr lang="es-EC"/>
        </a:p>
      </dgm:t>
    </dgm:pt>
    <dgm:pt modelId="{08C25A94-F451-4A66-BB87-8D5010DC51DE}">
      <dgm:prSet phldrT="[Texto]"/>
      <dgm:spPr/>
      <dgm:t>
        <a:bodyPr/>
        <a:lstStyle/>
        <a:p>
          <a:r>
            <a:rPr lang="es-EC"/>
            <a:t>E. HIDRAULICA</a:t>
          </a:r>
        </a:p>
      </dgm:t>
    </dgm:pt>
    <dgm:pt modelId="{49B5013B-A4EE-4EDC-B0C4-44F537697B6A}" type="parTrans" cxnId="{51D67C20-4E10-4342-95F2-909B9DEC8F0B}">
      <dgm:prSet/>
      <dgm:spPr/>
      <dgm:t>
        <a:bodyPr/>
        <a:lstStyle/>
        <a:p>
          <a:endParaRPr lang="es-EC"/>
        </a:p>
      </dgm:t>
    </dgm:pt>
    <dgm:pt modelId="{4F9841D0-47C5-4C5A-A861-748932B306D4}" type="sibTrans" cxnId="{51D67C20-4E10-4342-95F2-909B9DEC8F0B}">
      <dgm:prSet/>
      <dgm:spPr/>
      <dgm:t>
        <a:bodyPr/>
        <a:lstStyle/>
        <a:p>
          <a:endParaRPr lang="es-EC"/>
        </a:p>
      </dgm:t>
    </dgm:pt>
    <dgm:pt modelId="{D152C7C6-896F-494D-972A-3119CDAFF039}">
      <dgm:prSet phldrT="[Texto]"/>
      <dgm:spPr/>
      <dgm:t>
        <a:bodyPr/>
        <a:lstStyle/>
        <a:p>
          <a:r>
            <a:rPr lang="es-EC"/>
            <a:t>E. BIOMASA</a:t>
          </a:r>
        </a:p>
      </dgm:t>
    </dgm:pt>
    <dgm:pt modelId="{615C8AAF-9446-4E80-A227-D90D9F6983A7}" type="parTrans" cxnId="{3EB09829-680D-4065-8202-BF09C7612F0E}">
      <dgm:prSet/>
      <dgm:spPr/>
      <dgm:t>
        <a:bodyPr/>
        <a:lstStyle/>
        <a:p>
          <a:endParaRPr lang="es-EC"/>
        </a:p>
      </dgm:t>
    </dgm:pt>
    <dgm:pt modelId="{A7CCE8E4-419B-436E-BA26-E763BB96A62D}" type="sibTrans" cxnId="{3EB09829-680D-4065-8202-BF09C7612F0E}">
      <dgm:prSet/>
      <dgm:spPr/>
      <dgm:t>
        <a:bodyPr/>
        <a:lstStyle/>
        <a:p>
          <a:endParaRPr lang="es-EC"/>
        </a:p>
      </dgm:t>
    </dgm:pt>
    <dgm:pt modelId="{6EFF302B-C671-453C-B1D2-6D7B1B600F91}">
      <dgm:prSet phldrT="[Texto]"/>
      <dgm:spPr/>
      <dgm:t>
        <a:bodyPr/>
        <a:lstStyle/>
        <a:p>
          <a:r>
            <a:rPr lang="es-EC"/>
            <a:t>SOL</a:t>
          </a:r>
        </a:p>
      </dgm:t>
    </dgm:pt>
    <dgm:pt modelId="{9554F449-E721-4221-BFBB-984473A043C7}" type="parTrans" cxnId="{088F8573-4880-4585-B6B3-6F4E0152D9B4}">
      <dgm:prSet/>
      <dgm:spPr/>
      <dgm:t>
        <a:bodyPr/>
        <a:lstStyle/>
        <a:p>
          <a:endParaRPr lang="es-EC"/>
        </a:p>
      </dgm:t>
    </dgm:pt>
    <dgm:pt modelId="{BA64FA8A-51E0-4233-B92E-86F3A7DA2653}" type="sibTrans" cxnId="{088F8573-4880-4585-B6B3-6F4E0152D9B4}">
      <dgm:prSet/>
      <dgm:spPr/>
      <dgm:t>
        <a:bodyPr/>
        <a:lstStyle/>
        <a:p>
          <a:endParaRPr lang="es-EC"/>
        </a:p>
      </dgm:t>
    </dgm:pt>
    <dgm:pt modelId="{0BFDAAF3-657B-40A0-90BA-47F545133401}">
      <dgm:prSet phldrT="[Texto]"/>
      <dgm:spPr/>
      <dgm:t>
        <a:bodyPr/>
        <a:lstStyle/>
        <a:p>
          <a:r>
            <a:rPr lang="es-EC"/>
            <a:t>CALOR INTERNO DE LA TIERRA</a:t>
          </a:r>
        </a:p>
      </dgm:t>
    </dgm:pt>
    <dgm:pt modelId="{76EB0991-5333-4451-B42A-D4A88F32781A}" type="parTrans" cxnId="{DC7DF85F-433E-42F7-B230-934D87131660}">
      <dgm:prSet/>
      <dgm:spPr/>
      <dgm:t>
        <a:bodyPr/>
        <a:lstStyle/>
        <a:p>
          <a:endParaRPr lang="es-EC"/>
        </a:p>
      </dgm:t>
    </dgm:pt>
    <dgm:pt modelId="{A2F8CEF0-8828-4F7D-B6CE-DACEBBCB980B}" type="sibTrans" cxnId="{DC7DF85F-433E-42F7-B230-934D87131660}">
      <dgm:prSet/>
      <dgm:spPr/>
      <dgm:t>
        <a:bodyPr/>
        <a:lstStyle/>
        <a:p>
          <a:endParaRPr lang="es-EC"/>
        </a:p>
      </dgm:t>
    </dgm:pt>
    <dgm:pt modelId="{49293FEA-2F94-40CD-B865-332D477254C0}">
      <dgm:prSet phldrT="[Texto]"/>
      <dgm:spPr/>
      <dgm:t>
        <a:bodyPr/>
        <a:lstStyle/>
        <a:p>
          <a:r>
            <a:rPr lang="es-EC"/>
            <a:t>VIENTO</a:t>
          </a:r>
        </a:p>
      </dgm:t>
    </dgm:pt>
    <dgm:pt modelId="{EA9A7708-6A41-4102-A8C4-6B18E467A7A6}" type="parTrans" cxnId="{E066F71F-9CB5-4E55-A05E-3FF7FC9DA623}">
      <dgm:prSet/>
      <dgm:spPr/>
      <dgm:t>
        <a:bodyPr/>
        <a:lstStyle/>
        <a:p>
          <a:endParaRPr lang="es-EC"/>
        </a:p>
      </dgm:t>
    </dgm:pt>
    <dgm:pt modelId="{0C9E1146-1B80-4CEF-8181-9A1C1962DB73}" type="sibTrans" cxnId="{E066F71F-9CB5-4E55-A05E-3FF7FC9DA623}">
      <dgm:prSet/>
      <dgm:spPr/>
      <dgm:t>
        <a:bodyPr/>
        <a:lstStyle/>
        <a:p>
          <a:endParaRPr lang="es-EC"/>
        </a:p>
      </dgm:t>
    </dgm:pt>
    <dgm:pt modelId="{B596A261-9EAB-49C8-BA09-551213AA8367}">
      <dgm:prSet phldrT="[Texto]"/>
      <dgm:spPr/>
      <dgm:t>
        <a:bodyPr/>
        <a:lstStyle/>
        <a:p>
          <a:r>
            <a:rPr lang="es-EC"/>
            <a:t>RIOS</a:t>
          </a:r>
        </a:p>
      </dgm:t>
    </dgm:pt>
    <dgm:pt modelId="{2114C62C-CDA0-4234-9CE3-45ABD53B8D24}" type="parTrans" cxnId="{E7922371-AFD7-4D2C-BB94-4FEF23C9874C}">
      <dgm:prSet/>
      <dgm:spPr/>
      <dgm:t>
        <a:bodyPr/>
        <a:lstStyle/>
        <a:p>
          <a:endParaRPr lang="es-EC"/>
        </a:p>
      </dgm:t>
    </dgm:pt>
    <dgm:pt modelId="{68A3D26E-9E4D-4693-82E4-1D2DC827B140}" type="sibTrans" cxnId="{E7922371-AFD7-4D2C-BB94-4FEF23C9874C}">
      <dgm:prSet/>
      <dgm:spPr/>
      <dgm:t>
        <a:bodyPr/>
        <a:lstStyle/>
        <a:p>
          <a:endParaRPr lang="es-EC"/>
        </a:p>
      </dgm:t>
    </dgm:pt>
    <dgm:pt modelId="{AA2C0156-F264-42FC-9344-B129139E14F4}">
      <dgm:prSet phldrT="[Texto]"/>
      <dgm:spPr/>
      <dgm:t>
        <a:bodyPr/>
        <a:lstStyle/>
        <a:p>
          <a:r>
            <a:rPr lang="es-EC"/>
            <a:t>RESIDUOS</a:t>
          </a:r>
        </a:p>
      </dgm:t>
    </dgm:pt>
    <dgm:pt modelId="{9D4C2CC0-4B71-4402-8647-A5226882D9D0}" type="parTrans" cxnId="{2808CDA4-EFF7-4CC5-A049-C82B33367CDF}">
      <dgm:prSet/>
      <dgm:spPr/>
      <dgm:t>
        <a:bodyPr/>
        <a:lstStyle/>
        <a:p>
          <a:endParaRPr lang="es-EC"/>
        </a:p>
      </dgm:t>
    </dgm:pt>
    <dgm:pt modelId="{3ADAF037-96BC-43C4-B71E-0FC7E05722BB}" type="sibTrans" cxnId="{2808CDA4-EFF7-4CC5-A049-C82B33367CDF}">
      <dgm:prSet/>
      <dgm:spPr/>
      <dgm:t>
        <a:bodyPr/>
        <a:lstStyle/>
        <a:p>
          <a:endParaRPr lang="es-EC"/>
        </a:p>
      </dgm:t>
    </dgm:pt>
    <dgm:pt modelId="{E3BA5F0D-ECF5-4916-8AB8-7066549761BD}" type="pres">
      <dgm:prSet presAssocID="{2C030602-431C-4893-BBDB-BC53A903B417}" presName="hierChild1" presStyleCnt="0">
        <dgm:presLayoutVars>
          <dgm:chPref val="1"/>
          <dgm:dir/>
          <dgm:animOne val="branch"/>
          <dgm:animLvl val="lvl"/>
          <dgm:resizeHandles/>
        </dgm:presLayoutVars>
      </dgm:prSet>
      <dgm:spPr/>
      <dgm:t>
        <a:bodyPr/>
        <a:lstStyle/>
        <a:p>
          <a:endParaRPr lang="es-EC"/>
        </a:p>
      </dgm:t>
    </dgm:pt>
    <dgm:pt modelId="{D207C445-A3F2-47D1-BF9D-1FC7A6B517EA}" type="pres">
      <dgm:prSet presAssocID="{340DEA88-51E4-4EB5-8F9B-779A6ABE3E5E}" presName="hierRoot1" presStyleCnt="0"/>
      <dgm:spPr/>
    </dgm:pt>
    <dgm:pt modelId="{A38298D6-7FF3-4F9C-8F23-0861132CAB9C}" type="pres">
      <dgm:prSet presAssocID="{340DEA88-51E4-4EB5-8F9B-779A6ABE3E5E}" presName="composite" presStyleCnt="0"/>
      <dgm:spPr/>
    </dgm:pt>
    <dgm:pt modelId="{79F529A0-51AE-481F-8312-C1711D9ED379}" type="pres">
      <dgm:prSet presAssocID="{340DEA88-51E4-4EB5-8F9B-779A6ABE3E5E}" presName="background" presStyleLbl="node0" presStyleIdx="0" presStyleCnt="1"/>
      <dgm:spPr/>
    </dgm:pt>
    <dgm:pt modelId="{31A4EABD-18AC-4D8F-AE39-72D22AD5BFB4}" type="pres">
      <dgm:prSet presAssocID="{340DEA88-51E4-4EB5-8F9B-779A6ABE3E5E}" presName="text" presStyleLbl="fgAcc0" presStyleIdx="0" presStyleCnt="1">
        <dgm:presLayoutVars>
          <dgm:chPref val="3"/>
        </dgm:presLayoutVars>
      </dgm:prSet>
      <dgm:spPr/>
      <dgm:t>
        <a:bodyPr/>
        <a:lstStyle/>
        <a:p>
          <a:endParaRPr lang="es-EC"/>
        </a:p>
      </dgm:t>
    </dgm:pt>
    <dgm:pt modelId="{B2BD4C1F-E5B3-4AE0-AE5B-05089F9696DE}" type="pres">
      <dgm:prSet presAssocID="{340DEA88-51E4-4EB5-8F9B-779A6ABE3E5E}" presName="hierChild2" presStyleCnt="0"/>
      <dgm:spPr/>
    </dgm:pt>
    <dgm:pt modelId="{3F4A0857-4E64-40E0-80B1-9C0593A436E2}" type="pres">
      <dgm:prSet presAssocID="{88FCE33E-34E7-4B42-B851-BB171ABE3135}" presName="Name10" presStyleLbl="parChTrans1D2" presStyleIdx="0" presStyleCnt="1"/>
      <dgm:spPr/>
      <dgm:t>
        <a:bodyPr/>
        <a:lstStyle/>
        <a:p>
          <a:endParaRPr lang="es-EC"/>
        </a:p>
      </dgm:t>
    </dgm:pt>
    <dgm:pt modelId="{B76DE2FA-F6E4-460F-B805-9362DBBCE5BB}" type="pres">
      <dgm:prSet presAssocID="{28DCF3A2-B63C-4C6C-9C77-7D5C9D45D503}" presName="hierRoot2" presStyleCnt="0"/>
      <dgm:spPr/>
    </dgm:pt>
    <dgm:pt modelId="{E3BC9BCE-CC07-48B7-959A-FBCD67E2AC1D}" type="pres">
      <dgm:prSet presAssocID="{28DCF3A2-B63C-4C6C-9C77-7D5C9D45D503}" presName="composite2" presStyleCnt="0"/>
      <dgm:spPr/>
    </dgm:pt>
    <dgm:pt modelId="{A34E78F1-C4AC-4A85-89C8-FEACBCE29204}" type="pres">
      <dgm:prSet presAssocID="{28DCF3A2-B63C-4C6C-9C77-7D5C9D45D503}" presName="background2" presStyleLbl="node2" presStyleIdx="0" presStyleCnt="1"/>
      <dgm:spPr/>
    </dgm:pt>
    <dgm:pt modelId="{21A0CA75-F667-44ED-B1D7-01538CFE7546}" type="pres">
      <dgm:prSet presAssocID="{28DCF3A2-B63C-4C6C-9C77-7D5C9D45D503}" presName="text2" presStyleLbl="fgAcc2" presStyleIdx="0" presStyleCnt="1">
        <dgm:presLayoutVars>
          <dgm:chPref val="3"/>
        </dgm:presLayoutVars>
      </dgm:prSet>
      <dgm:spPr/>
      <dgm:t>
        <a:bodyPr/>
        <a:lstStyle/>
        <a:p>
          <a:endParaRPr lang="es-EC"/>
        </a:p>
      </dgm:t>
    </dgm:pt>
    <dgm:pt modelId="{A5FC1245-F7D7-4A3C-90C2-B9EA3F8A693B}" type="pres">
      <dgm:prSet presAssocID="{28DCF3A2-B63C-4C6C-9C77-7D5C9D45D503}" presName="hierChild3" presStyleCnt="0"/>
      <dgm:spPr/>
    </dgm:pt>
    <dgm:pt modelId="{45454DCD-A3B0-4141-8071-C6E04F70349E}" type="pres">
      <dgm:prSet presAssocID="{8E2C0C11-A82E-42E3-88D7-D7362B024E79}" presName="Name17" presStyleLbl="parChTrans1D3" presStyleIdx="0" presStyleCnt="5"/>
      <dgm:spPr/>
      <dgm:t>
        <a:bodyPr/>
        <a:lstStyle/>
        <a:p>
          <a:endParaRPr lang="es-EC"/>
        </a:p>
      </dgm:t>
    </dgm:pt>
    <dgm:pt modelId="{DE94DDB0-5CF0-4BE7-9E80-78E4010AEBF9}" type="pres">
      <dgm:prSet presAssocID="{AF320CFE-AB4C-40A0-8106-9174882E81AA}" presName="hierRoot3" presStyleCnt="0"/>
      <dgm:spPr/>
    </dgm:pt>
    <dgm:pt modelId="{06839AB5-8E98-4C87-A98D-E48CFAA1B81C}" type="pres">
      <dgm:prSet presAssocID="{AF320CFE-AB4C-40A0-8106-9174882E81AA}" presName="composite3" presStyleCnt="0"/>
      <dgm:spPr/>
    </dgm:pt>
    <dgm:pt modelId="{BDC47810-A202-4E5D-B388-D5776D5C7A6A}" type="pres">
      <dgm:prSet presAssocID="{AF320CFE-AB4C-40A0-8106-9174882E81AA}" presName="background3" presStyleLbl="node3" presStyleIdx="0" presStyleCnt="5"/>
      <dgm:spPr/>
    </dgm:pt>
    <dgm:pt modelId="{B7B50945-6D22-485E-8478-41C9D36B1631}" type="pres">
      <dgm:prSet presAssocID="{AF320CFE-AB4C-40A0-8106-9174882E81AA}" presName="text3" presStyleLbl="fgAcc3" presStyleIdx="0" presStyleCnt="5">
        <dgm:presLayoutVars>
          <dgm:chPref val="3"/>
        </dgm:presLayoutVars>
      </dgm:prSet>
      <dgm:spPr/>
      <dgm:t>
        <a:bodyPr/>
        <a:lstStyle/>
        <a:p>
          <a:endParaRPr lang="es-EC"/>
        </a:p>
      </dgm:t>
    </dgm:pt>
    <dgm:pt modelId="{859085AF-8C34-4613-8496-7D1165D12549}" type="pres">
      <dgm:prSet presAssocID="{AF320CFE-AB4C-40A0-8106-9174882E81AA}" presName="hierChild4" presStyleCnt="0"/>
      <dgm:spPr/>
    </dgm:pt>
    <dgm:pt modelId="{0A993D78-48B6-4F04-B419-3611227FFBB6}" type="pres">
      <dgm:prSet presAssocID="{9554F449-E721-4221-BFBB-984473A043C7}" presName="Name23" presStyleLbl="parChTrans1D4" presStyleIdx="0" presStyleCnt="5"/>
      <dgm:spPr/>
      <dgm:t>
        <a:bodyPr/>
        <a:lstStyle/>
        <a:p>
          <a:endParaRPr lang="es-EC"/>
        </a:p>
      </dgm:t>
    </dgm:pt>
    <dgm:pt modelId="{97932BB9-6579-4DA9-A0F9-2B6C4B5BF86D}" type="pres">
      <dgm:prSet presAssocID="{6EFF302B-C671-453C-B1D2-6D7B1B600F91}" presName="hierRoot4" presStyleCnt="0"/>
      <dgm:spPr/>
    </dgm:pt>
    <dgm:pt modelId="{54AEE204-045C-4008-B034-3C06D158DAE5}" type="pres">
      <dgm:prSet presAssocID="{6EFF302B-C671-453C-B1D2-6D7B1B600F91}" presName="composite4" presStyleCnt="0"/>
      <dgm:spPr/>
    </dgm:pt>
    <dgm:pt modelId="{27BBDDC8-F323-41F5-ACBB-FC35D1F5A8C4}" type="pres">
      <dgm:prSet presAssocID="{6EFF302B-C671-453C-B1D2-6D7B1B600F91}" presName="background4" presStyleLbl="node4" presStyleIdx="0" presStyleCnt="5"/>
      <dgm:spPr/>
    </dgm:pt>
    <dgm:pt modelId="{7AE23109-5379-41FB-9686-E82CF9D8BBE8}" type="pres">
      <dgm:prSet presAssocID="{6EFF302B-C671-453C-B1D2-6D7B1B600F91}" presName="text4" presStyleLbl="fgAcc4" presStyleIdx="0" presStyleCnt="5">
        <dgm:presLayoutVars>
          <dgm:chPref val="3"/>
        </dgm:presLayoutVars>
      </dgm:prSet>
      <dgm:spPr/>
      <dgm:t>
        <a:bodyPr/>
        <a:lstStyle/>
        <a:p>
          <a:endParaRPr lang="es-EC"/>
        </a:p>
      </dgm:t>
    </dgm:pt>
    <dgm:pt modelId="{C57687F5-F0CE-4636-939D-44E081AEB76C}" type="pres">
      <dgm:prSet presAssocID="{6EFF302B-C671-453C-B1D2-6D7B1B600F91}" presName="hierChild5" presStyleCnt="0"/>
      <dgm:spPr/>
    </dgm:pt>
    <dgm:pt modelId="{2ADD0792-89DD-4DE5-9AF6-020193D48135}" type="pres">
      <dgm:prSet presAssocID="{FB24A43D-7A41-42AF-B0C7-0A52DFD57FDF}" presName="Name17" presStyleLbl="parChTrans1D3" presStyleIdx="1" presStyleCnt="5"/>
      <dgm:spPr/>
      <dgm:t>
        <a:bodyPr/>
        <a:lstStyle/>
        <a:p>
          <a:endParaRPr lang="es-EC"/>
        </a:p>
      </dgm:t>
    </dgm:pt>
    <dgm:pt modelId="{7230C27C-CE1B-499C-B107-D3285BF56A4E}" type="pres">
      <dgm:prSet presAssocID="{8D2D7889-F0B0-4A60-83F8-45BF762A6085}" presName="hierRoot3" presStyleCnt="0"/>
      <dgm:spPr/>
    </dgm:pt>
    <dgm:pt modelId="{02995AEF-54C9-4403-9FAC-C7A9C9D386D9}" type="pres">
      <dgm:prSet presAssocID="{8D2D7889-F0B0-4A60-83F8-45BF762A6085}" presName="composite3" presStyleCnt="0"/>
      <dgm:spPr/>
    </dgm:pt>
    <dgm:pt modelId="{B4274561-C6AD-4592-974A-F7DF715269C1}" type="pres">
      <dgm:prSet presAssocID="{8D2D7889-F0B0-4A60-83F8-45BF762A6085}" presName="background3" presStyleLbl="node3" presStyleIdx="1" presStyleCnt="5"/>
      <dgm:spPr/>
    </dgm:pt>
    <dgm:pt modelId="{9F85C271-B170-4BED-8DEC-A30972A72421}" type="pres">
      <dgm:prSet presAssocID="{8D2D7889-F0B0-4A60-83F8-45BF762A6085}" presName="text3" presStyleLbl="fgAcc3" presStyleIdx="1" presStyleCnt="5">
        <dgm:presLayoutVars>
          <dgm:chPref val="3"/>
        </dgm:presLayoutVars>
      </dgm:prSet>
      <dgm:spPr/>
      <dgm:t>
        <a:bodyPr/>
        <a:lstStyle/>
        <a:p>
          <a:endParaRPr lang="es-EC"/>
        </a:p>
      </dgm:t>
    </dgm:pt>
    <dgm:pt modelId="{C4F3AD25-A3F5-4A47-9650-25DDBB1DD4C7}" type="pres">
      <dgm:prSet presAssocID="{8D2D7889-F0B0-4A60-83F8-45BF762A6085}" presName="hierChild4" presStyleCnt="0"/>
      <dgm:spPr/>
    </dgm:pt>
    <dgm:pt modelId="{BD7A6C17-89AA-440B-9977-0BCA635AC2C3}" type="pres">
      <dgm:prSet presAssocID="{76EB0991-5333-4451-B42A-D4A88F32781A}" presName="Name23" presStyleLbl="parChTrans1D4" presStyleIdx="1" presStyleCnt="5"/>
      <dgm:spPr/>
      <dgm:t>
        <a:bodyPr/>
        <a:lstStyle/>
        <a:p>
          <a:endParaRPr lang="es-EC"/>
        </a:p>
      </dgm:t>
    </dgm:pt>
    <dgm:pt modelId="{788DB2AA-9C2A-48F0-8D79-D6CA0363B727}" type="pres">
      <dgm:prSet presAssocID="{0BFDAAF3-657B-40A0-90BA-47F545133401}" presName="hierRoot4" presStyleCnt="0"/>
      <dgm:spPr/>
    </dgm:pt>
    <dgm:pt modelId="{E1E37589-46B9-4776-8215-C10B8FA8FB3A}" type="pres">
      <dgm:prSet presAssocID="{0BFDAAF3-657B-40A0-90BA-47F545133401}" presName="composite4" presStyleCnt="0"/>
      <dgm:spPr/>
    </dgm:pt>
    <dgm:pt modelId="{7D024008-7752-4814-933F-57351F0DB4E8}" type="pres">
      <dgm:prSet presAssocID="{0BFDAAF3-657B-40A0-90BA-47F545133401}" presName="background4" presStyleLbl="node4" presStyleIdx="1" presStyleCnt="5"/>
      <dgm:spPr/>
    </dgm:pt>
    <dgm:pt modelId="{247A8EBE-EF73-45B5-AFF8-7F8FDF827E7D}" type="pres">
      <dgm:prSet presAssocID="{0BFDAAF3-657B-40A0-90BA-47F545133401}" presName="text4" presStyleLbl="fgAcc4" presStyleIdx="1" presStyleCnt="5">
        <dgm:presLayoutVars>
          <dgm:chPref val="3"/>
        </dgm:presLayoutVars>
      </dgm:prSet>
      <dgm:spPr/>
      <dgm:t>
        <a:bodyPr/>
        <a:lstStyle/>
        <a:p>
          <a:endParaRPr lang="es-EC"/>
        </a:p>
      </dgm:t>
    </dgm:pt>
    <dgm:pt modelId="{15A6D9A8-E219-4F77-B5F7-BAF2A54FBB1D}" type="pres">
      <dgm:prSet presAssocID="{0BFDAAF3-657B-40A0-90BA-47F545133401}" presName="hierChild5" presStyleCnt="0"/>
      <dgm:spPr/>
    </dgm:pt>
    <dgm:pt modelId="{A0AFB920-622D-4C46-9BC5-7447C72960F6}" type="pres">
      <dgm:prSet presAssocID="{2778ED1B-3FB1-4977-8CE2-8D6BE1F2BCD7}" presName="Name17" presStyleLbl="parChTrans1D3" presStyleIdx="2" presStyleCnt="5"/>
      <dgm:spPr/>
      <dgm:t>
        <a:bodyPr/>
        <a:lstStyle/>
        <a:p>
          <a:endParaRPr lang="es-EC"/>
        </a:p>
      </dgm:t>
    </dgm:pt>
    <dgm:pt modelId="{6F002093-5A0F-47BE-9410-86A661503362}" type="pres">
      <dgm:prSet presAssocID="{EED0F624-E205-435F-83FD-FCB67A714597}" presName="hierRoot3" presStyleCnt="0"/>
      <dgm:spPr/>
    </dgm:pt>
    <dgm:pt modelId="{FA9038DE-A781-46F2-ABB9-F0A6BBDB72A0}" type="pres">
      <dgm:prSet presAssocID="{EED0F624-E205-435F-83FD-FCB67A714597}" presName="composite3" presStyleCnt="0"/>
      <dgm:spPr/>
    </dgm:pt>
    <dgm:pt modelId="{8F2670B8-F454-4C79-8B5D-759AD48ACC14}" type="pres">
      <dgm:prSet presAssocID="{EED0F624-E205-435F-83FD-FCB67A714597}" presName="background3" presStyleLbl="node3" presStyleIdx="2" presStyleCnt="5"/>
      <dgm:spPr/>
    </dgm:pt>
    <dgm:pt modelId="{4A76EE5B-F590-4BEB-A069-07131326ACBF}" type="pres">
      <dgm:prSet presAssocID="{EED0F624-E205-435F-83FD-FCB67A714597}" presName="text3" presStyleLbl="fgAcc3" presStyleIdx="2" presStyleCnt="5">
        <dgm:presLayoutVars>
          <dgm:chPref val="3"/>
        </dgm:presLayoutVars>
      </dgm:prSet>
      <dgm:spPr/>
      <dgm:t>
        <a:bodyPr/>
        <a:lstStyle/>
        <a:p>
          <a:endParaRPr lang="es-EC"/>
        </a:p>
      </dgm:t>
    </dgm:pt>
    <dgm:pt modelId="{9CC3A3BE-50C9-42EB-A496-C3F7422E928C}" type="pres">
      <dgm:prSet presAssocID="{EED0F624-E205-435F-83FD-FCB67A714597}" presName="hierChild4" presStyleCnt="0"/>
      <dgm:spPr/>
    </dgm:pt>
    <dgm:pt modelId="{0A8FA860-CBF1-415D-8CD9-5EA42AD5E3BF}" type="pres">
      <dgm:prSet presAssocID="{EA9A7708-6A41-4102-A8C4-6B18E467A7A6}" presName="Name23" presStyleLbl="parChTrans1D4" presStyleIdx="2" presStyleCnt="5"/>
      <dgm:spPr/>
      <dgm:t>
        <a:bodyPr/>
        <a:lstStyle/>
        <a:p>
          <a:endParaRPr lang="es-EC"/>
        </a:p>
      </dgm:t>
    </dgm:pt>
    <dgm:pt modelId="{93D639CB-51B0-4DD9-8EDC-C679A8E4D56E}" type="pres">
      <dgm:prSet presAssocID="{49293FEA-2F94-40CD-B865-332D477254C0}" presName="hierRoot4" presStyleCnt="0"/>
      <dgm:spPr/>
    </dgm:pt>
    <dgm:pt modelId="{80CB97B9-4EC7-4042-8AC8-94234C5C98E8}" type="pres">
      <dgm:prSet presAssocID="{49293FEA-2F94-40CD-B865-332D477254C0}" presName="composite4" presStyleCnt="0"/>
      <dgm:spPr/>
    </dgm:pt>
    <dgm:pt modelId="{FE2994D6-6744-40BB-85D2-82536AD240A0}" type="pres">
      <dgm:prSet presAssocID="{49293FEA-2F94-40CD-B865-332D477254C0}" presName="background4" presStyleLbl="node4" presStyleIdx="2" presStyleCnt="5"/>
      <dgm:spPr/>
    </dgm:pt>
    <dgm:pt modelId="{81BA1326-AC73-47CC-A6DD-11C66244A283}" type="pres">
      <dgm:prSet presAssocID="{49293FEA-2F94-40CD-B865-332D477254C0}" presName="text4" presStyleLbl="fgAcc4" presStyleIdx="2" presStyleCnt="5">
        <dgm:presLayoutVars>
          <dgm:chPref val="3"/>
        </dgm:presLayoutVars>
      </dgm:prSet>
      <dgm:spPr/>
      <dgm:t>
        <a:bodyPr/>
        <a:lstStyle/>
        <a:p>
          <a:endParaRPr lang="es-EC"/>
        </a:p>
      </dgm:t>
    </dgm:pt>
    <dgm:pt modelId="{52D4BE53-6C5D-45DB-A1EF-7A13883D7E7E}" type="pres">
      <dgm:prSet presAssocID="{49293FEA-2F94-40CD-B865-332D477254C0}" presName="hierChild5" presStyleCnt="0"/>
      <dgm:spPr/>
    </dgm:pt>
    <dgm:pt modelId="{B79C56A3-66BF-4B5F-824F-1309C020C05C}" type="pres">
      <dgm:prSet presAssocID="{49B5013B-A4EE-4EDC-B0C4-44F537697B6A}" presName="Name17" presStyleLbl="parChTrans1D3" presStyleIdx="3" presStyleCnt="5"/>
      <dgm:spPr/>
      <dgm:t>
        <a:bodyPr/>
        <a:lstStyle/>
        <a:p>
          <a:endParaRPr lang="es-EC"/>
        </a:p>
      </dgm:t>
    </dgm:pt>
    <dgm:pt modelId="{69481C5D-D7FC-44F5-9D16-6DB2262F7609}" type="pres">
      <dgm:prSet presAssocID="{08C25A94-F451-4A66-BB87-8D5010DC51DE}" presName="hierRoot3" presStyleCnt="0"/>
      <dgm:spPr/>
    </dgm:pt>
    <dgm:pt modelId="{355EFE79-2DF2-42B1-9F68-5E4514BE6F28}" type="pres">
      <dgm:prSet presAssocID="{08C25A94-F451-4A66-BB87-8D5010DC51DE}" presName="composite3" presStyleCnt="0"/>
      <dgm:spPr/>
    </dgm:pt>
    <dgm:pt modelId="{09A73920-3632-4999-9609-B2EB607C4543}" type="pres">
      <dgm:prSet presAssocID="{08C25A94-F451-4A66-BB87-8D5010DC51DE}" presName="background3" presStyleLbl="node3" presStyleIdx="3" presStyleCnt="5"/>
      <dgm:spPr/>
    </dgm:pt>
    <dgm:pt modelId="{04F19624-F58E-4A40-B352-55AE22EBAAE1}" type="pres">
      <dgm:prSet presAssocID="{08C25A94-F451-4A66-BB87-8D5010DC51DE}" presName="text3" presStyleLbl="fgAcc3" presStyleIdx="3" presStyleCnt="5">
        <dgm:presLayoutVars>
          <dgm:chPref val="3"/>
        </dgm:presLayoutVars>
      </dgm:prSet>
      <dgm:spPr/>
      <dgm:t>
        <a:bodyPr/>
        <a:lstStyle/>
        <a:p>
          <a:endParaRPr lang="es-EC"/>
        </a:p>
      </dgm:t>
    </dgm:pt>
    <dgm:pt modelId="{505933A1-B165-48A0-A9FA-F3B7756B0DA5}" type="pres">
      <dgm:prSet presAssocID="{08C25A94-F451-4A66-BB87-8D5010DC51DE}" presName="hierChild4" presStyleCnt="0"/>
      <dgm:spPr/>
    </dgm:pt>
    <dgm:pt modelId="{5B6995E1-7349-48AF-BBEC-F8135D3B1A3E}" type="pres">
      <dgm:prSet presAssocID="{2114C62C-CDA0-4234-9CE3-45ABD53B8D24}" presName="Name23" presStyleLbl="parChTrans1D4" presStyleIdx="3" presStyleCnt="5"/>
      <dgm:spPr/>
      <dgm:t>
        <a:bodyPr/>
        <a:lstStyle/>
        <a:p>
          <a:endParaRPr lang="es-EC"/>
        </a:p>
      </dgm:t>
    </dgm:pt>
    <dgm:pt modelId="{D9F7E87F-3009-46BB-98C6-EA3C9BCB58BA}" type="pres">
      <dgm:prSet presAssocID="{B596A261-9EAB-49C8-BA09-551213AA8367}" presName="hierRoot4" presStyleCnt="0"/>
      <dgm:spPr/>
    </dgm:pt>
    <dgm:pt modelId="{03F9A7D2-D6BB-4E49-96E8-8CAD749EA4DF}" type="pres">
      <dgm:prSet presAssocID="{B596A261-9EAB-49C8-BA09-551213AA8367}" presName="composite4" presStyleCnt="0"/>
      <dgm:spPr/>
    </dgm:pt>
    <dgm:pt modelId="{A7D4D754-1BB9-477E-9B93-64148F40A2F5}" type="pres">
      <dgm:prSet presAssocID="{B596A261-9EAB-49C8-BA09-551213AA8367}" presName="background4" presStyleLbl="node4" presStyleIdx="3" presStyleCnt="5"/>
      <dgm:spPr/>
    </dgm:pt>
    <dgm:pt modelId="{51509825-586E-4826-918B-B1437CDD1FB4}" type="pres">
      <dgm:prSet presAssocID="{B596A261-9EAB-49C8-BA09-551213AA8367}" presName="text4" presStyleLbl="fgAcc4" presStyleIdx="3" presStyleCnt="5">
        <dgm:presLayoutVars>
          <dgm:chPref val="3"/>
        </dgm:presLayoutVars>
      </dgm:prSet>
      <dgm:spPr/>
      <dgm:t>
        <a:bodyPr/>
        <a:lstStyle/>
        <a:p>
          <a:endParaRPr lang="es-EC"/>
        </a:p>
      </dgm:t>
    </dgm:pt>
    <dgm:pt modelId="{5CF01A80-06A5-495E-AC1A-CDB864736014}" type="pres">
      <dgm:prSet presAssocID="{B596A261-9EAB-49C8-BA09-551213AA8367}" presName="hierChild5" presStyleCnt="0"/>
      <dgm:spPr/>
    </dgm:pt>
    <dgm:pt modelId="{D1AB9A21-3C97-4895-B19F-0E5DF57CB787}" type="pres">
      <dgm:prSet presAssocID="{615C8AAF-9446-4E80-A227-D90D9F6983A7}" presName="Name17" presStyleLbl="parChTrans1D3" presStyleIdx="4" presStyleCnt="5"/>
      <dgm:spPr/>
      <dgm:t>
        <a:bodyPr/>
        <a:lstStyle/>
        <a:p>
          <a:endParaRPr lang="es-EC"/>
        </a:p>
      </dgm:t>
    </dgm:pt>
    <dgm:pt modelId="{F13D6A85-4230-4C89-A5CF-C26B65EA5F8F}" type="pres">
      <dgm:prSet presAssocID="{D152C7C6-896F-494D-972A-3119CDAFF039}" presName="hierRoot3" presStyleCnt="0"/>
      <dgm:spPr/>
    </dgm:pt>
    <dgm:pt modelId="{AD28F612-D7F4-4A39-A628-34A58608D202}" type="pres">
      <dgm:prSet presAssocID="{D152C7C6-896F-494D-972A-3119CDAFF039}" presName="composite3" presStyleCnt="0"/>
      <dgm:spPr/>
    </dgm:pt>
    <dgm:pt modelId="{38C1327D-E41A-4F32-8112-DF75DD33B3B5}" type="pres">
      <dgm:prSet presAssocID="{D152C7C6-896F-494D-972A-3119CDAFF039}" presName="background3" presStyleLbl="node3" presStyleIdx="4" presStyleCnt="5"/>
      <dgm:spPr/>
    </dgm:pt>
    <dgm:pt modelId="{64B34913-EC26-492C-91E9-DF6D1039EE90}" type="pres">
      <dgm:prSet presAssocID="{D152C7C6-896F-494D-972A-3119CDAFF039}" presName="text3" presStyleLbl="fgAcc3" presStyleIdx="4" presStyleCnt="5">
        <dgm:presLayoutVars>
          <dgm:chPref val="3"/>
        </dgm:presLayoutVars>
      </dgm:prSet>
      <dgm:spPr/>
      <dgm:t>
        <a:bodyPr/>
        <a:lstStyle/>
        <a:p>
          <a:endParaRPr lang="es-EC"/>
        </a:p>
      </dgm:t>
    </dgm:pt>
    <dgm:pt modelId="{3194F18A-1CCC-447A-BD2C-019C39A4E93A}" type="pres">
      <dgm:prSet presAssocID="{D152C7C6-896F-494D-972A-3119CDAFF039}" presName="hierChild4" presStyleCnt="0"/>
      <dgm:spPr/>
    </dgm:pt>
    <dgm:pt modelId="{00A1CE76-8B22-48C9-9A5F-EFA64B9CD32F}" type="pres">
      <dgm:prSet presAssocID="{9D4C2CC0-4B71-4402-8647-A5226882D9D0}" presName="Name23" presStyleLbl="parChTrans1D4" presStyleIdx="4" presStyleCnt="5"/>
      <dgm:spPr/>
      <dgm:t>
        <a:bodyPr/>
        <a:lstStyle/>
        <a:p>
          <a:endParaRPr lang="es-EC"/>
        </a:p>
      </dgm:t>
    </dgm:pt>
    <dgm:pt modelId="{307373A7-ACDC-4EF3-89FB-7048F3E889AD}" type="pres">
      <dgm:prSet presAssocID="{AA2C0156-F264-42FC-9344-B129139E14F4}" presName="hierRoot4" presStyleCnt="0"/>
      <dgm:spPr/>
    </dgm:pt>
    <dgm:pt modelId="{5C883763-218D-4C3D-9AFA-285A1116219B}" type="pres">
      <dgm:prSet presAssocID="{AA2C0156-F264-42FC-9344-B129139E14F4}" presName="composite4" presStyleCnt="0"/>
      <dgm:spPr/>
    </dgm:pt>
    <dgm:pt modelId="{4D2D1BB2-78EE-4B53-A60D-9159F3E0F1CB}" type="pres">
      <dgm:prSet presAssocID="{AA2C0156-F264-42FC-9344-B129139E14F4}" presName="background4" presStyleLbl="node4" presStyleIdx="4" presStyleCnt="5"/>
      <dgm:spPr/>
    </dgm:pt>
    <dgm:pt modelId="{5F45781F-9ADA-4F35-B30A-D01F71B99BAD}" type="pres">
      <dgm:prSet presAssocID="{AA2C0156-F264-42FC-9344-B129139E14F4}" presName="text4" presStyleLbl="fgAcc4" presStyleIdx="4" presStyleCnt="5">
        <dgm:presLayoutVars>
          <dgm:chPref val="3"/>
        </dgm:presLayoutVars>
      </dgm:prSet>
      <dgm:spPr/>
      <dgm:t>
        <a:bodyPr/>
        <a:lstStyle/>
        <a:p>
          <a:endParaRPr lang="es-EC"/>
        </a:p>
      </dgm:t>
    </dgm:pt>
    <dgm:pt modelId="{55618B5C-BFFC-4E0B-AAC4-38C9DC971BD5}" type="pres">
      <dgm:prSet presAssocID="{AA2C0156-F264-42FC-9344-B129139E14F4}" presName="hierChild5" presStyleCnt="0"/>
      <dgm:spPr/>
    </dgm:pt>
  </dgm:ptLst>
  <dgm:cxnLst>
    <dgm:cxn modelId="{2B7C5BDE-D949-43C7-A951-0C0F19678DA3}" type="presOf" srcId="{6EFF302B-C671-453C-B1D2-6D7B1B600F91}" destId="{7AE23109-5379-41FB-9686-E82CF9D8BBE8}" srcOrd="0" destOrd="0" presId="urn:microsoft.com/office/officeart/2005/8/layout/hierarchy1"/>
    <dgm:cxn modelId="{2808CDA4-EFF7-4CC5-A049-C82B33367CDF}" srcId="{D152C7C6-896F-494D-972A-3119CDAFF039}" destId="{AA2C0156-F264-42FC-9344-B129139E14F4}" srcOrd="0" destOrd="0" parTransId="{9D4C2CC0-4B71-4402-8647-A5226882D9D0}" sibTransId="{3ADAF037-96BC-43C4-B71E-0FC7E05722BB}"/>
    <dgm:cxn modelId="{CECE53F1-EDDC-407B-ABAC-42E1FC8F73E4}" type="presOf" srcId="{EA9A7708-6A41-4102-A8C4-6B18E467A7A6}" destId="{0A8FA860-CBF1-415D-8CD9-5EA42AD5E3BF}" srcOrd="0" destOrd="0" presId="urn:microsoft.com/office/officeart/2005/8/layout/hierarchy1"/>
    <dgm:cxn modelId="{FE2E3F57-A385-4214-8D18-22C0C54A35B4}" type="presOf" srcId="{D152C7C6-896F-494D-972A-3119CDAFF039}" destId="{64B34913-EC26-492C-91E9-DF6D1039EE90}" srcOrd="0" destOrd="0" presId="urn:microsoft.com/office/officeart/2005/8/layout/hierarchy1"/>
    <dgm:cxn modelId="{D4BB437E-E2FF-45FF-906A-B4F4855DAE4E}" type="presOf" srcId="{08C25A94-F451-4A66-BB87-8D5010DC51DE}" destId="{04F19624-F58E-4A40-B352-55AE22EBAAE1}" srcOrd="0" destOrd="0" presId="urn:microsoft.com/office/officeart/2005/8/layout/hierarchy1"/>
    <dgm:cxn modelId="{B80D7815-2BA5-445E-AE3D-749BFC703FD8}" type="presOf" srcId="{8E2C0C11-A82E-42E3-88D7-D7362B024E79}" destId="{45454DCD-A3B0-4141-8071-C6E04F70349E}" srcOrd="0" destOrd="0" presId="urn:microsoft.com/office/officeart/2005/8/layout/hierarchy1"/>
    <dgm:cxn modelId="{8931A629-DD7A-42A8-8DF8-5D86B4816E0E}" type="presOf" srcId="{AF320CFE-AB4C-40A0-8106-9174882E81AA}" destId="{B7B50945-6D22-485E-8478-41C9D36B1631}" srcOrd="0" destOrd="0" presId="urn:microsoft.com/office/officeart/2005/8/layout/hierarchy1"/>
    <dgm:cxn modelId="{F4B7DA69-E841-473B-B5AF-406A5479B51A}" type="presOf" srcId="{28DCF3A2-B63C-4C6C-9C77-7D5C9D45D503}" destId="{21A0CA75-F667-44ED-B1D7-01538CFE7546}" srcOrd="0" destOrd="0" presId="urn:microsoft.com/office/officeart/2005/8/layout/hierarchy1"/>
    <dgm:cxn modelId="{099BF3C9-DB6E-44CA-B68B-F7EE73B5C4EB}" type="presOf" srcId="{49293FEA-2F94-40CD-B865-332D477254C0}" destId="{81BA1326-AC73-47CC-A6DD-11C66244A283}" srcOrd="0" destOrd="0" presId="urn:microsoft.com/office/officeart/2005/8/layout/hierarchy1"/>
    <dgm:cxn modelId="{DCBB4910-459E-4641-8A24-233893A35F56}" srcId="{28DCF3A2-B63C-4C6C-9C77-7D5C9D45D503}" destId="{EED0F624-E205-435F-83FD-FCB67A714597}" srcOrd="2" destOrd="0" parTransId="{2778ED1B-3FB1-4977-8CE2-8D6BE1F2BCD7}" sibTransId="{950AD749-FE8C-4303-81CF-18054BA8F68B}"/>
    <dgm:cxn modelId="{8524EEB9-EA4B-4E4D-82BE-2ABA739BA649}" type="presOf" srcId="{340DEA88-51E4-4EB5-8F9B-779A6ABE3E5E}" destId="{31A4EABD-18AC-4D8F-AE39-72D22AD5BFB4}" srcOrd="0" destOrd="0" presId="urn:microsoft.com/office/officeart/2005/8/layout/hierarchy1"/>
    <dgm:cxn modelId="{FED8DF3A-D6E6-48D9-BF54-729FC9DFD614}" type="presOf" srcId="{B596A261-9EAB-49C8-BA09-551213AA8367}" destId="{51509825-586E-4826-918B-B1437CDD1FB4}" srcOrd="0" destOrd="0" presId="urn:microsoft.com/office/officeart/2005/8/layout/hierarchy1"/>
    <dgm:cxn modelId="{70D03AFD-3E63-4DBC-A4B4-41723642EC3F}" srcId="{28DCF3A2-B63C-4C6C-9C77-7D5C9D45D503}" destId="{8D2D7889-F0B0-4A60-83F8-45BF762A6085}" srcOrd="1" destOrd="0" parTransId="{FB24A43D-7A41-42AF-B0C7-0A52DFD57FDF}" sibTransId="{2A250243-1C87-4BEB-A44A-FA13158CEEB3}"/>
    <dgm:cxn modelId="{E066F71F-9CB5-4E55-A05E-3FF7FC9DA623}" srcId="{EED0F624-E205-435F-83FD-FCB67A714597}" destId="{49293FEA-2F94-40CD-B865-332D477254C0}" srcOrd="0" destOrd="0" parTransId="{EA9A7708-6A41-4102-A8C4-6B18E467A7A6}" sibTransId="{0C9E1146-1B80-4CEF-8181-9A1C1962DB73}"/>
    <dgm:cxn modelId="{2D1A537A-A516-44AF-ACFB-CB52922ECCFD}" type="presOf" srcId="{2114C62C-CDA0-4234-9CE3-45ABD53B8D24}" destId="{5B6995E1-7349-48AF-BBEC-F8135D3B1A3E}" srcOrd="0" destOrd="0" presId="urn:microsoft.com/office/officeart/2005/8/layout/hierarchy1"/>
    <dgm:cxn modelId="{70FBBF3B-B0F1-4826-ABBF-1C694977E6CC}" type="presOf" srcId="{49B5013B-A4EE-4EDC-B0C4-44F537697B6A}" destId="{B79C56A3-66BF-4B5F-824F-1309C020C05C}" srcOrd="0" destOrd="0" presId="urn:microsoft.com/office/officeart/2005/8/layout/hierarchy1"/>
    <dgm:cxn modelId="{F5C0D489-DC56-4169-A7C6-CB427BD93309}" srcId="{340DEA88-51E4-4EB5-8F9B-779A6ABE3E5E}" destId="{28DCF3A2-B63C-4C6C-9C77-7D5C9D45D503}" srcOrd="0" destOrd="0" parTransId="{88FCE33E-34E7-4B42-B851-BB171ABE3135}" sibTransId="{0ACC6CCE-6921-4292-A049-04ED5DF582D4}"/>
    <dgm:cxn modelId="{E6F5A69C-60CA-4521-A48B-9FAF0B44ED11}" type="presOf" srcId="{9D4C2CC0-4B71-4402-8647-A5226882D9D0}" destId="{00A1CE76-8B22-48C9-9A5F-EFA64B9CD32F}" srcOrd="0" destOrd="0" presId="urn:microsoft.com/office/officeart/2005/8/layout/hierarchy1"/>
    <dgm:cxn modelId="{16D738C1-C492-489E-8290-6D3F8E7BC4AA}" srcId="{2C030602-431C-4893-BBDB-BC53A903B417}" destId="{340DEA88-51E4-4EB5-8F9B-779A6ABE3E5E}" srcOrd="0" destOrd="0" parTransId="{93171585-3089-4919-A4C6-BDB9BA6A7834}" sibTransId="{270265BD-19AE-40D7-B130-AEDD5FD77C4D}"/>
    <dgm:cxn modelId="{51D67C20-4E10-4342-95F2-909B9DEC8F0B}" srcId="{28DCF3A2-B63C-4C6C-9C77-7D5C9D45D503}" destId="{08C25A94-F451-4A66-BB87-8D5010DC51DE}" srcOrd="3" destOrd="0" parTransId="{49B5013B-A4EE-4EDC-B0C4-44F537697B6A}" sibTransId="{4F9841D0-47C5-4C5A-A861-748932B306D4}"/>
    <dgm:cxn modelId="{51782425-57E7-4FDD-8F49-C3FF22CEC1E2}" type="presOf" srcId="{2C030602-431C-4893-BBDB-BC53A903B417}" destId="{E3BA5F0D-ECF5-4916-8AB8-7066549761BD}" srcOrd="0" destOrd="0" presId="urn:microsoft.com/office/officeart/2005/8/layout/hierarchy1"/>
    <dgm:cxn modelId="{DC7DF85F-433E-42F7-B230-934D87131660}" srcId="{8D2D7889-F0B0-4A60-83F8-45BF762A6085}" destId="{0BFDAAF3-657B-40A0-90BA-47F545133401}" srcOrd="0" destOrd="0" parTransId="{76EB0991-5333-4451-B42A-D4A88F32781A}" sibTransId="{A2F8CEF0-8828-4F7D-B6CE-DACEBBCB980B}"/>
    <dgm:cxn modelId="{323DCEF9-AADB-46E7-8963-0B409CA011F4}" type="presOf" srcId="{76EB0991-5333-4451-B42A-D4A88F32781A}" destId="{BD7A6C17-89AA-440B-9977-0BCA635AC2C3}" srcOrd="0" destOrd="0" presId="urn:microsoft.com/office/officeart/2005/8/layout/hierarchy1"/>
    <dgm:cxn modelId="{3EB09829-680D-4065-8202-BF09C7612F0E}" srcId="{28DCF3A2-B63C-4C6C-9C77-7D5C9D45D503}" destId="{D152C7C6-896F-494D-972A-3119CDAFF039}" srcOrd="4" destOrd="0" parTransId="{615C8AAF-9446-4E80-A227-D90D9F6983A7}" sibTransId="{A7CCE8E4-419B-436E-BA26-E763BB96A62D}"/>
    <dgm:cxn modelId="{2DD621FF-5FAB-419B-980E-E4BC59C065B2}" type="presOf" srcId="{0BFDAAF3-657B-40A0-90BA-47F545133401}" destId="{247A8EBE-EF73-45B5-AFF8-7F8FDF827E7D}" srcOrd="0" destOrd="0" presId="urn:microsoft.com/office/officeart/2005/8/layout/hierarchy1"/>
    <dgm:cxn modelId="{DFE6835F-6CEC-4CE1-B014-018D0B235878}" type="presOf" srcId="{FB24A43D-7A41-42AF-B0C7-0A52DFD57FDF}" destId="{2ADD0792-89DD-4DE5-9AF6-020193D48135}" srcOrd="0" destOrd="0" presId="urn:microsoft.com/office/officeart/2005/8/layout/hierarchy1"/>
    <dgm:cxn modelId="{A0AF1C9C-E46E-4ABE-82A2-FE2771DCD44C}" type="presOf" srcId="{AA2C0156-F264-42FC-9344-B129139E14F4}" destId="{5F45781F-9ADA-4F35-B30A-D01F71B99BAD}" srcOrd="0" destOrd="0" presId="urn:microsoft.com/office/officeart/2005/8/layout/hierarchy1"/>
    <dgm:cxn modelId="{088F8573-4880-4585-B6B3-6F4E0152D9B4}" srcId="{AF320CFE-AB4C-40A0-8106-9174882E81AA}" destId="{6EFF302B-C671-453C-B1D2-6D7B1B600F91}" srcOrd="0" destOrd="0" parTransId="{9554F449-E721-4221-BFBB-984473A043C7}" sibTransId="{BA64FA8A-51E0-4233-B92E-86F3A7DA2653}"/>
    <dgm:cxn modelId="{E708DF15-A2A0-4FA3-9197-05F0797E4365}" srcId="{28DCF3A2-B63C-4C6C-9C77-7D5C9D45D503}" destId="{AF320CFE-AB4C-40A0-8106-9174882E81AA}" srcOrd="0" destOrd="0" parTransId="{8E2C0C11-A82E-42E3-88D7-D7362B024E79}" sibTransId="{90CC3573-F24C-43BA-917E-47EE9D08033A}"/>
    <dgm:cxn modelId="{E7922371-AFD7-4D2C-BB94-4FEF23C9874C}" srcId="{08C25A94-F451-4A66-BB87-8D5010DC51DE}" destId="{B596A261-9EAB-49C8-BA09-551213AA8367}" srcOrd="0" destOrd="0" parTransId="{2114C62C-CDA0-4234-9CE3-45ABD53B8D24}" sibTransId="{68A3D26E-9E4D-4693-82E4-1D2DC827B140}"/>
    <dgm:cxn modelId="{C6B06D34-C312-45F0-81C7-1DE34B291E00}" type="presOf" srcId="{88FCE33E-34E7-4B42-B851-BB171ABE3135}" destId="{3F4A0857-4E64-40E0-80B1-9C0593A436E2}" srcOrd="0" destOrd="0" presId="urn:microsoft.com/office/officeart/2005/8/layout/hierarchy1"/>
    <dgm:cxn modelId="{4F16DF2C-D6B8-4AD5-BD68-67C322664AE9}" type="presOf" srcId="{EED0F624-E205-435F-83FD-FCB67A714597}" destId="{4A76EE5B-F590-4BEB-A069-07131326ACBF}" srcOrd="0" destOrd="0" presId="urn:microsoft.com/office/officeart/2005/8/layout/hierarchy1"/>
    <dgm:cxn modelId="{CB26CF68-A407-4E5A-AF3D-FB305D9866F8}" type="presOf" srcId="{2778ED1B-3FB1-4977-8CE2-8D6BE1F2BCD7}" destId="{A0AFB920-622D-4C46-9BC5-7447C72960F6}" srcOrd="0" destOrd="0" presId="urn:microsoft.com/office/officeart/2005/8/layout/hierarchy1"/>
    <dgm:cxn modelId="{F09C171B-69DD-4699-8E51-487406F6D154}" type="presOf" srcId="{615C8AAF-9446-4E80-A227-D90D9F6983A7}" destId="{D1AB9A21-3C97-4895-B19F-0E5DF57CB787}" srcOrd="0" destOrd="0" presId="urn:microsoft.com/office/officeart/2005/8/layout/hierarchy1"/>
    <dgm:cxn modelId="{7F992E04-E9DF-45EA-86F9-2708626D22FC}" type="presOf" srcId="{8D2D7889-F0B0-4A60-83F8-45BF762A6085}" destId="{9F85C271-B170-4BED-8DEC-A30972A72421}" srcOrd="0" destOrd="0" presId="urn:microsoft.com/office/officeart/2005/8/layout/hierarchy1"/>
    <dgm:cxn modelId="{AFD7312E-C20A-4662-9971-E9B5CDBF2A3F}" type="presOf" srcId="{9554F449-E721-4221-BFBB-984473A043C7}" destId="{0A993D78-48B6-4F04-B419-3611227FFBB6}" srcOrd="0" destOrd="0" presId="urn:microsoft.com/office/officeart/2005/8/layout/hierarchy1"/>
    <dgm:cxn modelId="{0CFC83B8-376E-4B4B-B109-871452EC413F}" type="presParOf" srcId="{E3BA5F0D-ECF5-4916-8AB8-7066549761BD}" destId="{D207C445-A3F2-47D1-BF9D-1FC7A6B517EA}" srcOrd="0" destOrd="0" presId="urn:microsoft.com/office/officeart/2005/8/layout/hierarchy1"/>
    <dgm:cxn modelId="{193A4A2F-6279-4249-87A1-D11416652883}" type="presParOf" srcId="{D207C445-A3F2-47D1-BF9D-1FC7A6B517EA}" destId="{A38298D6-7FF3-4F9C-8F23-0861132CAB9C}" srcOrd="0" destOrd="0" presId="urn:microsoft.com/office/officeart/2005/8/layout/hierarchy1"/>
    <dgm:cxn modelId="{392D3EEB-A072-4684-BAC9-9E312974A1C7}" type="presParOf" srcId="{A38298D6-7FF3-4F9C-8F23-0861132CAB9C}" destId="{79F529A0-51AE-481F-8312-C1711D9ED379}" srcOrd="0" destOrd="0" presId="urn:microsoft.com/office/officeart/2005/8/layout/hierarchy1"/>
    <dgm:cxn modelId="{4DC9D369-7E50-4448-AEA0-A08EED1D3923}" type="presParOf" srcId="{A38298D6-7FF3-4F9C-8F23-0861132CAB9C}" destId="{31A4EABD-18AC-4D8F-AE39-72D22AD5BFB4}" srcOrd="1" destOrd="0" presId="urn:microsoft.com/office/officeart/2005/8/layout/hierarchy1"/>
    <dgm:cxn modelId="{426F38CA-82C9-43AA-977D-2E9131698D98}" type="presParOf" srcId="{D207C445-A3F2-47D1-BF9D-1FC7A6B517EA}" destId="{B2BD4C1F-E5B3-4AE0-AE5B-05089F9696DE}" srcOrd="1" destOrd="0" presId="urn:microsoft.com/office/officeart/2005/8/layout/hierarchy1"/>
    <dgm:cxn modelId="{75586493-32B4-43C2-A48A-031C1A6B96B4}" type="presParOf" srcId="{B2BD4C1F-E5B3-4AE0-AE5B-05089F9696DE}" destId="{3F4A0857-4E64-40E0-80B1-9C0593A436E2}" srcOrd="0" destOrd="0" presId="urn:microsoft.com/office/officeart/2005/8/layout/hierarchy1"/>
    <dgm:cxn modelId="{D41684DD-B61E-4944-B628-01862D970836}" type="presParOf" srcId="{B2BD4C1F-E5B3-4AE0-AE5B-05089F9696DE}" destId="{B76DE2FA-F6E4-460F-B805-9362DBBCE5BB}" srcOrd="1" destOrd="0" presId="urn:microsoft.com/office/officeart/2005/8/layout/hierarchy1"/>
    <dgm:cxn modelId="{316C2E2C-6927-45BA-B195-A5DFF5377B8A}" type="presParOf" srcId="{B76DE2FA-F6E4-460F-B805-9362DBBCE5BB}" destId="{E3BC9BCE-CC07-48B7-959A-FBCD67E2AC1D}" srcOrd="0" destOrd="0" presId="urn:microsoft.com/office/officeart/2005/8/layout/hierarchy1"/>
    <dgm:cxn modelId="{79D3CBDD-0B04-496B-B99B-00B11A312C36}" type="presParOf" srcId="{E3BC9BCE-CC07-48B7-959A-FBCD67E2AC1D}" destId="{A34E78F1-C4AC-4A85-89C8-FEACBCE29204}" srcOrd="0" destOrd="0" presId="urn:microsoft.com/office/officeart/2005/8/layout/hierarchy1"/>
    <dgm:cxn modelId="{602B8762-2A0B-4345-AB3E-61F428CB9CD8}" type="presParOf" srcId="{E3BC9BCE-CC07-48B7-959A-FBCD67E2AC1D}" destId="{21A0CA75-F667-44ED-B1D7-01538CFE7546}" srcOrd="1" destOrd="0" presId="urn:microsoft.com/office/officeart/2005/8/layout/hierarchy1"/>
    <dgm:cxn modelId="{1024C92C-7A0E-44A5-94E2-30B9DB50F26F}" type="presParOf" srcId="{B76DE2FA-F6E4-460F-B805-9362DBBCE5BB}" destId="{A5FC1245-F7D7-4A3C-90C2-B9EA3F8A693B}" srcOrd="1" destOrd="0" presId="urn:microsoft.com/office/officeart/2005/8/layout/hierarchy1"/>
    <dgm:cxn modelId="{304255B4-07F4-465D-8489-51052703C526}" type="presParOf" srcId="{A5FC1245-F7D7-4A3C-90C2-B9EA3F8A693B}" destId="{45454DCD-A3B0-4141-8071-C6E04F70349E}" srcOrd="0" destOrd="0" presId="urn:microsoft.com/office/officeart/2005/8/layout/hierarchy1"/>
    <dgm:cxn modelId="{A36EA232-D7DF-44F7-B471-01E059F791C2}" type="presParOf" srcId="{A5FC1245-F7D7-4A3C-90C2-B9EA3F8A693B}" destId="{DE94DDB0-5CF0-4BE7-9E80-78E4010AEBF9}" srcOrd="1" destOrd="0" presId="urn:microsoft.com/office/officeart/2005/8/layout/hierarchy1"/>
    <dgm:cxn modelId="{8BD04B38-2F29-4B43-84A0-151FF3DC3B4E}" type="presParOf" srcId="{DE94DDB0-5CF0-4BE7-9E80-78E4010AEBF9}" destId="{06839AB5-8E98-4C87-A98D-E48CFAA1B81C}" srcOrd="0" destOrd="0" presId="urn:microsoft.com/office/officeart/2005/8/layout/hierarchy1"/>
    <dgm:cxn modelId="{A946721A-417B-4985-B660-98C3FE022F52}" type="presParOf" srcId="{06839AB5-8E98-4C87-A98D-E48CFAA1B81C}" destId="{BDC47810-A202-4E5D-B388-D5776D5C7A6A}" srcOrd="0" destOrd="0" presId="urn:microsoft.com/office/officeart/2005/8/layout/hierarchy1"/>
    <dgm:cxn modelId="{2C8364A2-BAEB-44FF-948C-35BDBABC544F}" type="presParOf" srcId="{06839AB5-8E98-4C87-A98D-E48CFAA1B81C}" destId="{B7B50945-6D22-485E-8478-41C9D36B1631}" srcOrd="1" destOrd="0" presId="urn:microsoft.com/office/officeart/2005/8/layout/hierarchy1"/>
    <dgm:cxn modelId="{B1B21932-B7B9-4FFB-9304-15CECDD04C16}" type="presParOf" srcId="{DE94DDB0-5CF0-4BE7-9E80-78E4010AEBF9}" destId="{859085AF-8C34-4613-8496-7D1165D12549}" srcOrd="1" destOrd="0" presId="urn:microsoft.com/office/officeart/2005/8/layout/hierarchy1"/>
    <dgm:cxn modelId="{CCBAF26C-40C9-4C50-8A84-7B7153D6C074}" type="presParOf" srcId="{859085AF-8C34-4613-8496-7D1165D12549}" destId="{0A993D78-48B6-4F04-B419-3611227FFBB6}" srcOrd="0" destOrd="0" presId="urn:microsoft.com/office/officeart/2005/8/layout/hierarchy1"/>
    <dgm:cxn modelId="{3185A831-7AEA-4FDC-9B10-6DFDA46C041B}" type="presParOf" srcId="{859085AF-8C34-4613-8496-7D1165D12549}" destId="{97932BB9-6579-4DA9-A0F9-2B6C4B5BF86D}" srcOrd="1" destOrd="0" presId="urn:microsoft.com/office/officeart/2005/8/layout/hierarchy1"/>
    <dgm:cxn modelId="{66BB1335-0D2F-44B3-8B13-7C52A99B4B4B}" type="presParOf" srcId="{97932BB9-6579-4DA9-A0F9-2B6C4B5BF86D}" destId="{54AEE204-045C-4008-B034-3C06D158DAE5}" srcOrd="0" destOrd="0" presId="urn:microsoft.com/office/officeart/2005/8/layout/hierarchy1"/>
    <dgm:cxn modelId="{786E53A4-F3E3-4A39-8C07-37BC3C1BA987}" type="presParOf" srcId="{54AEE204-045C-4008-B034-3C06D158DAE5}" destId="{27BBDDC8-F323-41F5-ACBB-FC35D1F5A8C4}" srcOrd="0" destOrd="0" presId="urn:microsoft.com/office/officeart/2005/8/layout/hierarchy1"/>
    <dgm:cxn modelId="{D2BA1B8F-F6C1-4808-8A00-BA0B43506FB7}" type="presParOf" srcId="{54AEE204-045C-4008-B034-3C06D158DAE5}" destId="{7AE23109-5379-41FB-9686-E82CF9D8BBE8}" srcOrd="1" destOrd="0" presId="urn:microsoft.com/office/officeart/2005/8/layout/hierarchy1"/>
    <dgm:cxn modelId="{4381EAA2-83BC-4B84-8CCC-67DB857DDBEE}" type="presParOf" srcId="{97932BB9-6579-4DA9-A0F9-2B6C4B5BF86D}" destId="{C57687F5-F0CE-4636-939D-44E081AEB76C}" srcOrd="1" destOrd="0" presId="urn:microsoft.com/office/officeart/2005/8/layout/hierarchy1"/>
    <dgm:cxn modelId="{6F6F629A-CCE7-47A4-B998-0D3C7F12AA3A}" type="presParOf" srcId="{A5FC1245-F7D7-4A3C-90C2-B9EA3F8A693B}" destId="{2ADD0792-89DD-4DE5-9AF6-020193D48135}" srcOrd="2" destOrd="0" presId="urn:microsoft.com/office/officeart/2005/8/layout/hierarchy1"/>
    <dgm:cxn modelId="{8FB398DF-8EFA-4160-8FD7-786BEEB4CA1D}" type="presParOf" srcId="{A5FC1245-F7D7-4A3C-90C2-B9EA3F8A693B}" destId="{7230C27C-CE1B-499C-B107-D3285BF56A4E}" srcOrd="3" destOrd="0" presId="urn:microsoft.com/office/officeart/2005/8/layout/hierarchy1"/>
    <dgm:cxn modelId="{4E36D2A6-4916-4909-8AC1-CDFA01740B42}" type="presParOf" srcId="{7230C27C-CE1B-499C-B107-D3285BF56A4E}" destId="{02995AEF-54C9-4403-9FAC-C7A9C9D386D9}" srcOrd="0" destOrd="0" presId="urn:microsoft.com/office/officeart/2005/8/layout/hierarchy1"/>
    <dgm:cxn modelId="{F4C85D73-65F9-4878-A60C-ABBCA2FA1296}" type="presParOf" srcId="{02995AEF-54C9-4403-9FAC-C7A9C9D386D9}" destId="{B4274561-C6AD-4592-974A-F7DF715269C1}" srcOrd="0" destOrd="0" presId="urn:microsoft.com/office/officeart/2005/8/layout/hierarchy1"/>
    <dgm:cxn modelId="{4FC050C6-F953-4551-8597-71B359B66662}" type="presParOf" srcId="{02995AEF-54C9-4403-9FAC-C7A9C9D386D9}" destId="{9F85C271-B170-4BED-8DEC-A30972A72421}" srcOrd="1" destOrd="0" presId="urn:microsoft.com/office/officeart/2005/8/layout/hierarchy1"/>
    <dgm:cxn modelId="{1E04DDE1-A2F0-4DD0-9865-6D4DF27EF03A}" type="presParOf" srcId="{7230C27C-CE1B-499C-B107-D3285BF56A4E}" destId="{C4F3AD25-A3F5-4A47-9650-25DDBB1DD4C7}" srcOrd="1" destOrd="0" presId="urn:microsoft.com/office/officeart/2005/8/layout/hierarchy1"/>
    <dgm:cxn modelId="{635EB5D2-9D03-4F07-9144-081BEB5C3FB4}" type="presParOf" srcId="{C4F3AD25-A3F5-4A47-9650-25DDBB1DD4C7}" destId="{BD7A6C17-89AA-440B-9977-0BCA635AC2C3}" srcOrd="0" destOrd="0" presId="urn:microsoft.com/office/officeart/2005/8/layout/hierarchy1"/>
    <dgm:cxn modelId="{895EF712-98C3-475B-8F47-52C105E9CC4F}" type="presParOf" srcId="{C4F3AD25-A3F5-4A47-9650-25DDBB1DD4C7}" destId="{788DB2AA-9C2A-48F0-8D79-D6CA0363B727}" srcOrd="1" destOrd="0" presId="urn:microsoft.com/office/officeart/2005/8/layout/hierarchy1"/>
    <dgm:cxn modelId="{DEA5C704-14FF-4F2E-B567-53CC421B2000}" type="presParOf" srcId="{788DB2AA-9C2A-48F0-8D79-D6CA0363B727}" destId="{E1E37589-46B9-4776-8215-C10B8FA8FB3A}" srcOrd="0" destOrd="0" presId="urn:microsoft.com/office/officeart/2005/8/layout/hierarchy1"/>
    <dgm:cxn modelId="{82A291B3-0035-4495-9E0B-F192E54BE009}" type="presParOf" srcId="{E1E37589-46B9-4776-8215-C10B8FA8FB3A}" destId="{7D024008-7752-4814-933F-57351F0DB4E8}" srcOrd="0" destOrd="0" presId="urn:microsoft.com/office/officeart/2005/8/layout/hierarchy1"/>
    <dgm:cxn modelId="{D7C3EF5E-3B14-4830-B29D-75EEAE7A319B}" type="presParOf" srcId="{E1E37589-46B9-4776-8215-C10B8FA8FB3A}" destId="{247A8EBE-EF73-45B5-AFF8-7F8FDF827E7D}" srcOrd="1" destOrd="0" presId="urn:microsoft.com/office/officeart/2005/8/layout/hierarchy1"/>
    <dgm:cxn modelId="{6B79B895-D741-46B6-A4B2-20A46037ECA7}" type="presParOf" srcId="{788DB2AA-9C2A-48F0-8D79-D6CA0363B727}" destId="{15A6D9A8-E219-4F77-B5F7-BAF2A54FBB1D}" srcOrd="1" destOrd="0" presId="urn:microsoft.com/office/officeart/2005/8/layout/hierarchy1"/>
    <dgm:cxn modelId="{3A883775-DD0F-4D0F-BA57-D58D5F9DF951}" type="presParOf" srcId="{A5FC1245-F7D7-4A3C-90C2-B9EA3F8A693B}" destId="{A0AFB920-622D-4C46-9BC5-7447C72960F6}" srcOrd="4" destOrd="0" presId="urn:microsoft.com/office/officeart/2005/8/layout/hierarchy1"/>
    <dgm:cxn modelId="{BAF0996D-CC62-4718-A930-3440958A9D62}" type="presParOf" srcId="{A5FC1245-F7D7-4A3C-90C2-B9EA3F8A693B}" destId="{6F002093-5A0F-47BE-9410-86A661503362}" srcOrd="5" destOrd="0" presId="urn:microsoft.com/office/officeart/2005/8/layout/hierarchy1"/>
    <dgm:cxn modelId="{F038B9B4-5521-48A0-B137-D7A73359A7E6}" type="presParOf" srcId="{6F002093-5A0F-47BE-9410-86A661503362}" destId="{FA9038DE-A781-46F2-ABB9-F0A6BBDB72A0}" srcOrd="0" destOrd="0" presId="urn:microsoft.com/office/officeart/2005/8/layout/hierarchy1"/>
    <dgm:cxn modelId="{D0A26223-B33B-432C-A423-F2C7564B3E6F}" type="presParOf" srcId="{FA9038DE-A781-46F2-ABB9-F0A6BBDB72A0}" destId="{8F2670B8-F454-4C79-8B5D-759AD48ACC14}" srcOrd="0" destOrd="0" presId="urn:microsoft.com/office/officeart/2005/8/layout/hierarchy1"/>
    <dgm:cxn modelId="{169BD272-AE82-44E6-BD67-89452B5A76B6}" type="presParOf" srcId="{FA9038DE-A781-46F2-ABB9-F0A6BBDB72A0}" destId="{4A76EE5B-F590-4BEB-A069-07131326ACBF}" srcOrd="1" destOrd="0" presId="urn:microsoft.com/office/officeart/2005/8/layout/hierarchy1"/>
    <dgm:cxn modelId="{FB2E23F0-9883-476F-818A-2D65749DDB98}" type="presParOf" srcId="{6F002093-5A0F-47BE-9410-86A661503362}" destId="{9CC3A3BE-50C9-42EB-A496-C3F7422E928C}" srcOrd="1" destOrd="0" presId="urn:microsoft.com/office/officeart/2005/8/layout/hierarchy1"/>
    <dgm:cxn modelId="{E6480D1D-3CFF-4358-950C-E9154B86FAE3}" type="presParOf" srcId="{9CC3A3BE-50C9-42EB-A496-C3F7422E928C}" destId="{0A8FA860-CBF1-415D-8CD9-5EA42AD5E3BF}" srcOrd="0" destOrd="0" presId="urn:microsoft.com/office/officeart/2005/8/layout/hierarchy1"/>
    <dgm:cxn modelId="{78044A9C-94B3-49FF-9500-51D0008BD5A2}" type="presParOf" srcId="{9CC3A3BE-50C9-42EB-A496-C3F7422E928C}" destId="{93D639CB-51B0-4DD9-8EDC-C679A8E4D56E}" srcOrd="1" destOrd="0" presId="urn:microsoft.com/office/officeart/2005/8/layout/hierarchy1"/>
    <dgm:cxn modelId="{015EA77E-9866-4B19-8A44-5730DB128B3F}" type="presParOf" srcId="{93D639CB-51B0-4DD9-8EDC-C679A8E4D56E}" destId="{80CB97B9-4EC7-4042-8AC8-94234C5C98E8}" srcOrd="0" destOrd="0" presId="urn:microsoft.com/office/officeart/2005/8/layout/hierarchy1"/>
    <dgm:cxn modelId="{411A8CC9-D4F1-4B94-ACCB-E531ECE66434}" type="presParOf" srcId="{80CB97B9-4EC7-4042-8AC8-94234C5C98E8}" destId="{FE2994D6-6744-40BB-85D2-82536AD240A0}" srcOrd="0" destOrd="0" presId="urn:microsoft.com/office/officeart/2005/8/layout/hierarchy1"/>
    <dgm:cxn modelId="{2162F6D1-882F-488A-95BB-1728FA65EAC5}" type="presParOf" srcId="{80CB97B9-4EC7-4042-8AC8-94234C5C98E8}" destId="{81BA1326-AC73-47CC-A6DD-11C66244A283}" srcOrd="1" destOrd="0" presId="urn:microsoft.com/office/officeart/2005/8/layout/hierarchy1"/>
    <dgm:cxn modelId="{A5AD3464-03DE-48DF-B70E-05D74AE7538E}" type="presParOf" srcId="{93D639CB-51B0-4DD9-8EDC-C679A8E4D56E}" destId="{52D4BE53-6C5D-45DB-A1EF-7A13883D7E7E}" srcOrd="1" destOrd="0" presId="urn:microsoft.com/office/officeart/2005/8/layout/hierarchy1"/>
    <dgm:cxn modelId="{B53696D7-4FAC-47C8-A01D-E5E7D558CE1C}" type="presParOf" srcId="{A5FC1245-F7D7-4A3C-90C2-B9EA3F8A693B}" destId="{B79C56A3-66BF-4B5F-824F-1309C020C05C}" srcOrd="6" destOrd="0" presId="urn:microsoft.com/office/officeart/2005/8/layout/hierarchy1"/>
    <dgm:cxn modelId="{8FCEA537-6BEC-4B48-8D59-88F816A6366B}" type="presParOf" srcId="{A5FC1245-F7D7-4A3C-90C2-B9EA3F8A693B}" destId="{69481C5D-D7FC-44F5-9D16-6DB2262F7609}" srcOrd="7" destOrd="0" presId="urn:microsoft.com/office/officeart/2005/8/layout/hierarchy1"/>
    <dgm:cxn modelId="{AAC8287F-F118-438A-B9ED-248FCC226ED7}" type="presParOf" srcId="{69481C5D-D7FC-44F5-9D16-6DB2262F7609}" destId="{355EFE79-2DF2-42B1-9F68-5E4514BE6F28}" srcOrd="0" destOrd="0" presId="urn:microsoft.com/office/officeart/2005/8/layout/hierarchy1"/>
    <dgm:cxn modelId="{8A46DC8C-0C4A-48A0-99A6-EC9BEEEEEDA8}" type="presParOf" srcId="{355EFE79-2DF2-42B1-9F68-5E4514BE6F28}" destId="{09A73920-3632-4999-9609-B2EB607C4543}" srcOrd="0" destOrd="0" presId="urn:microsoft.com/office/officeart/2005/8/layout/hierarchy1"/>
    <dgm:cxn modelId="{9255CC6E-7371-49D1-9F67-3C62F3D896E5}" type="presParOf" srcId="{355EFE79-2DF2-42B1-9F68-5E4514BE6F28}" destId="{04F19624-F58E-4A40-B352-55AE22EBAAE1}" srcOrd="1" destOrd="0" presId="urn:microsoft.com/office/officeart/2005/8/layout/hierarchy1"/>
    <dgm:cxn modelId="{5DEA19C5-2100-48F3-8082-3A7744B0E9D7}" type="presParOf" srcId="{69481C5D-D7FC-44F5-9D16-6DB2262F7609}" destId="{505933A1-B165-48A0-A9FA-F3B7756B0DA5}" srcOrd="1" destOrd="0" presId="urn:microsoft.com/office/officeart/2005/8/layout/hierarchy1"/>
    <dgm:cxn modelId="{C1FB0C2C-F1C3-47CD-BE28-63CAF69D2812}" type="presParOf" srcId="{505933A1-B165-48A0-A9FA-F3B7756B0DA5}" destId="{5B6995E1-7349-48AF-BBEC-F8135D3B1A3E}" srcOrd="0" destOrd="0" presId="urn:microsoft.com/office/officeart/2005/8/layout/hierarchy1"/>
    <dgm:cxn modelId="{5E2C65AD-1075-42C2-B755-31268CB7C3B4}" type="presParOf" srcId="{505933A1-B165-48A0-A9FA-F3B7756B0DA5}" destId="{D9F7E87F-3009-46BB-98C6-EA3C9BCB58BA}" srcOrd="1" destOrd="0" presId="urn:microsoft.com/office/officeart/2005/8/layout/hierarchy1"/>
    <dgm:cxn modelId="{A44F993A-E10C-411B-86B3-39A42BB60A57}" type="presParOf" srcId="{D9F7E87F-3009-46BB-98C6-EA3C9BCB58BA}" destId="{03F9A7D2-D6BB-4E49-96E8-8CAD749EA4DF}" srcOrd="0" destOrd="0" presId="urn:microsoft.com/office/officeart/2005/8/layout/hierarchy1"/>
    <dgm:cxn modelId="{374C08C9-3473-4901-8B9E-E1FA7B346852}" type="presParOf" srcId="{03F9A7D2-D6BB-4E49-96E8-8CAD749EA4DF}" destId="{A7D4D754-1BB9-477E-9B93-64148F40A2F5}" srcOrd="0" destOrd="0" presId="urn:microsoft.com/office/officeart/2005/8/layout/hierarchy1"/>
    <dgm:cxn modelId="{525A4E5B-C981-4554-836A-8DB80A050FD3}" type="presParOf" srcId="{03F9A7D2-D6BB-4E49-96E8-8CAD749EA4DF}" destId="{51509825-586E-4826-918B-B1437CDD1FB4}" srcOrd="1" destOrd="0" presId="urn:microsoft.com/office/officeart/2005/8/layout/hierarchy1"/>
    <dgm:cxn modelId="{A79E6458-2A70-4935-B4B1-CD60A0605F30}" type="presParOf" srcId="{D9F7E87F-3009-46BB-98C6-EA3C9BCB58BA}" destId="{5CF01A80-06A5-495E-AC1A-CDB864736014}" srcOrd="1" destOrd="0" presId="urn:microsoft.com/office/officeart/2005/8/layout/hierarchy1"/>
    <dgm:cxn modelId="{34570F40-4DB7-4F72-96F7-0480DC093B95}" type="presParOf" srcId="{A5FC1245-F7D7-4A3C-90C2-B9EA3F8A693B}" destId="{D1AB9A21-3C97-4895-B19F-0E5DF57CB787}" srcOrd="8" destOrd="0" presId="urn:microsoft.com/office/officeart/2005/8/layout/hierarchy1"/>
    <dgm:cxn modelId="{24FBA615-A0CF-4C53-9A88-CF2EA8301395}" type="presParOf" srcId="{A5FC1245-F7D7-4A3C-90C2-B9EA3F8A693B}" destId="{F13D6A85-4230-4C89-A5CF-C26B65EA5F8F}" srcOrd="9" destOrd="0" presId="urn:microsoft.com/office/officeart/2005/8/layout/hierarchy1"/>
    <dgm:cxn modelId="{748ACF10-C264-426E-96EF-C6EF97E22330}" type="presParOf" srcId="{F13D6A85-4230-4C89-A5CF-C26B65EA5F8F}" destId="{AD28F612-D7F4-4A39-A628-34A58608D202}" srcOrd="0" destOrd="0" presId="urn:microsoft.com/office/officeart/2005/8/layout/hierarchy1"/>
    <dgm:cxn modelId="{D8EA0A39-91DE-4347-8164-97443BC3F506}" type="presParOf" srcId="{AD28F612-D7F4-4A39-A628-34A58608D202}" destId="{38C1327D-E41A-4F32-8112-DF75DD33B3B5}" srcOrd="0" destOrd="0" presId="urn:microsoft.com/office/officeart/2005/8/layout/hierarchy1"/>
    <dgm:cxn modelId="{17BE15AA-AAE1-49B0-B5CE-076854759F97}" type="presParOf" srcId="{AD28F612-D7F4-4A39-A628-34A58608D202}" destId="{64B34913-EC26-492C-91E9-DF6D1039EE90}" srcOrd="1" destOrd="0" presId="urn:microsoft.com/office/officeart/2005/8/layout/hierarchy1"/>
    <dgm:cxn modelId="{573BD6CB-9D24-4E70-B5B1-12C4BBA85F40}" type="presParOf" srcId="{F13D6A85-4230-4C89-A5CF-C26B65EA5F8F}" destId="{3194F18A-1CCC-447A-BD2C-019C39A4E93A}" srcOrd="1" destOrd="0" presId="urn:microsoft.com/office/officeart/2005/8/layout/hierarchy1"/>
    <dgm:cxn modelId="{7C3E81CE-7706-416D-85EB-326459683355}" type="presParOf" srcId="{3194F18A-1CCC-447A-BD2C-019C39A4E93A}" destId="{00A1CE76-8B22-48C9-9A5F-EFA64B9CD32F}" srcOrd="0" destOrd="0" presId="urn:microsoft.com/office/officeart/2005/8/layout/hierarchy1"/>
    <dgm:cxn modelId="{735A383F-9848-455B-994E-3D3D3E96E459}" type="presParOf" srcId="{3194F18A-1CCC-447A-BD2C-019C39A4E93A}" destId="{307373A7-ACDC-4EF3-89FB-7048F3E889AD}" srcOrd="1" destOrd="0" presId="urn:microsoft.com/office/officeart/2005/8/layout/hierarchy1"/>
    <dgm:cxn modelId="{95C2D6D3-D5F3-42B1-93F5-CAAA89BC52B9}" type="presParOf" srcId="{307373A7-ACDC-4EF3-89FB-7048F3E889AD}" destId="{5C883763-218D-4C3D-9AFA-285A1116219B}" srcOrd="0" destOrd="0" presId="urn:microsoft.com/office/officeart/2005/8/layout/hierarchy1"/>
    <dgm:cxn modelId="{9EE3AB4A-14C4-4C1E-9F9F-6C07CA5287BF}" type="presParOf" srcId="{5C883763-218D-4C3D-9AFA-285A1116219B}" destId="{4D2D1BB2-78EE-4B53-A60D-9159F3E0F1CB}" srcOrd="0" destOrd="0" presId="urn:microsoft.com/office/officeart/2005/8/layout/hierarchy1"/>
    <dgm:cxn modelId="{7CAD1142-FA10-4E17-A101-37632FAB999D}" type="presParOf" srcId="{5C883763-218D-4C3D-9AFA-285A1116219B}" destId="{5F45781F-9ADA-4F35-B30A-D01F71B99BAD}" srcOrd="1" destOrd="0" presId="urn:microsoft.com/office/officeart/2005/8/layout/hierarchy1"/>
    <dgm:cxn modelId="{4E9A68B0-55D0-4963-9FEA-1A3CC1408803}" type="presParOf" srcId="{307373A7-ACDC-4EF3-89FB-7048F3E889AD}" destId="{55618B5C-BFFC-4E0B-AAC4-38C9DC971BD5}"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24C9E1-10D3-4D85-826C-8E236EDE0A3E}" type="doc">
      <dgm:prSet loTypeId="urn:microsoft.com/office/officeart/2005/8/layout/orgChart1" loCatId="hierarchy" qsTypeId="urn:microsoft.com/office/officeart/2005/8/quickstyle/simple4" qsCatId="simple" csTypeId="urn:microsoft.com/office/officeart/2005/8/colors/colorful1" csCatId="colorful" phldr="1"/>
      <dgm:spPr/>
      <dgm:t>
        <a:bodyPr/>
        <a:lstStyle/>
        <a:p>
          <a:endParaRPr lang="es-EC"/>
        </a:p>
      </dgm:t>
    </dgm:pt>
    <dgm:pt modelId="{1B29912A-B014-46FA-8DEB-454C1493C148}">
      <dgm:prSet phldrT="[Texto]"/>
      <dgm:spPr/>
      <dgm:t>
        <a:bodyPr/>
        <a:lstStyle/>
        <a:p>
          <a:r>
            <a:rPr lang="es-EC" b="1" cap="none" spc="50">
              <a:ln w="13500">
                <a:prstDash val="solid"/>
              </a:ln>
              <a:effectLst>
                <a:innerShdw blurRad="50900" dist="38500" dir="13500000">
                  <a:srgbClr val="000000">
                    <a:alpha val="60000"/>
                  </a:srgbClr>
                </a:innerShdw>
              </a:effectLst>
            </a:rPr>
            <a:t>REGION SIERRA</a:t>
          </a:r>
        </a:p>
      </dgm:t>
    </dgm:pt>
    <dgm:pt modelId="{AFB88DA4-DBAF-4A37-92B7-9CABD3B1C32D}" type="parTrans" cxnId="{347B82F2-906A-4CD2-91C3-D0BA7989E554}">
      <dgm:prSet/>
      <dgm:spPr/>
      <dgm:t>
        <a:bodyPr/>
        <a:lstStyle/>
        <a:p>
          <a:endParaRPr lang="es-EC"/>
        </a:p>
      </dgm:t>
    </dgm:pt>
    <dgm:pt modelId="{12997737-5BA2-4914-B86D-CC2B2084CB9E}" type="sibTrans" cxnId="{347B82F2-906A-4CD2-91C3-D0BA7989E554}">
      <dgm:prSet/>
      <dgm:spPr/>
      <dgm:t>
        <a:bodyPr/>
        <a:lstStyle/>
        <a:p>
          <a:endParaRPr lang="es-EC"/>
        </a:p>
      </dgm:t>
    </dgm:pt>
    <dgm:pt modelId="{1A33A93F-00A1-4FAA-856F-416416F8DAF5}">
      <dgm:prSet phldrT="[Texto]"/>
      <dgm:spPr/>
      <dgm:t>
        <a:bodyPr/>
        <a:lstStyle/>
        <a:p>
          <a:r>
            <a:rPr lang="es-EC"/>
            <a:t>SIERRA NORTE</a:t>
          </a:r>
        </a:p>
      </dgm:t>
    </dgm:pt>
    <dgm:pt modelId="{FFED3D9E-31FF-46B2-A019-82ED6A85909F}" type="parTrans" cxnId="{1C1911D8-DD64-4B85-AB03-37C4776B4B6A}">
      <dgm:prSet/>
      <dgm:spPr/>
      <dgm:t>
        <a:bodyPr/>
        <a:lstStyle/>
        <a:p>
          <a:endParaRPr lang="es-EC"/>
        </a:p>
      </dgm:t>
    </dgm:pt>
    <dgm:pt modelId="{C6609879-4A97-4643-BF37-521511CD8294}" type="sibTrans" cxnId="{1C1911D8-DD64-4B85-AB03-37C4776B4B6A}">
      <dgm:prSet/>
      <dgm:spPr/>
      <dgm:t>
        <a:bodyPr/>
        <a:lstStyle/>
        <a:p>
          <a:endParaRPr lang="es-EC"/>
        </a:p>
      </dgm:t>
    </dgm:pt>
    <dgm:pt modelId="{6B12A1E0-BB0B-48E1-832B-4D1A9E4AD219}">
      <dgm:prSet phldrT="[Texto]"/>
      <dgm:spPr/>
      <dgm:t>
        <a:bodyPr/>
        <a:lstStyle/>
        <a:p>
          <a:r>
            <a:rPr lang="es-EC"/>
            <a:t>SIERRA SUR</a:t>
          </a:r>
        </a:p>
      </dgm:t>
    </dgm:pt>
    <dgm:pt modelId="{387DDB74-AE39-44CB-9533-A2387DBD9C96}" type="parTrans" cxnId="{9214809C-528C-4B1A-99DE-EED03397AA38}">
      <dgm:prSet/>
      <dgm:spPr/>
      <dgm:t>
        <a:bodyPr/>
        <a:lstStyle/>
        <a:p>
          <a:endParaRPr lang="es-EC"/>
        </a:p>
      </dgm:t>
    </dgm:pt>
    <dgm:pt modelId="{CFEFDA77-5E9C-4DCE-8934-142B8A161637}" type="sibTrans" cxnId="{9214809C-528C-4B1A-99DE-EED03397AA38}">
      <dgm:prSet/>
      <dgm:spPr/>
      <dgm:t>
        <a:bodyPr/>
        <a:lstStyle/>
        <a:p>
          <a:endParaRPr lang="es-EC"/>
        </a:p>
      </dgm:t>
    </dgm:pt>
    <dgm:pt modelId="{8F70F52C-9C7C-4C74-9BAC-B631B1F59695}">
      <dgm:prSet phldrT="[Texto]"/>
      <dgm:spPr/>
      <dgm:t>
        <a:bodyPr/>
        <a:lstStyle/>
        <a:p>
          <a:r>
            <a:rPr lang="es-EC"/>
            <a:t>CAÑAR</a:t>
          </a:r>
        </a:p>
      </dgm:t>
    </dgm:pt>
    <dgm:pt modelId="{8DFA197C-A551-4E39-9976-F050FDCB5F60}" type="parTrans" cxnId="{291B948C-BBAD-44FD-AE00-4431644848A8}">
      <dgm:prSet/>
      <dgm:spPr/>
      <dgm:t>
        <a:bodyPr/>
        <a:lstStyle/>
        <a:p>
          <a:endParaRPr lang="es-EC"/>
        </a:p>
      </dgm:t>
    </dgm:pt>
    <dgm:pt modelId="{1D046000-8292-4EB5-9A37-58D83968A56E}" type="sibTrans" cxnId="{291B948C-BBAD-44FD-AE00-4431644848A8}">
      <dgm:prSet/>
      <dgm:spPr/>
      <dgm:t>
        <a:bodyPr/>
        <a:lstStyle/>
        <a:p>
          <a:endParaRPr lang="es-EC"/>
        </a:p>
      </dgm:t>
    </dgm:pt>
    <dgm:pt modelId="{92B0762D-008A-4E30-A400-B4AFEB64D787}">
      <dgm:prSet phldrT="[Texto]"/>
      <dgm:spPr/>
      <dgm:t>
        <a:bodyPr/>
        <a:lstStyle/>
        <a:p>
          <a:r>
            <a:rPr lang="es-EC"/>
            <a:t>CARCHI</a:t>
          </a:r>
        </a:p>
      </dgm:t>
    </dgm:pt>
    <dgm:pt modelId="{E8C2DAB5-0025-4508-97B8-E2C5AB9D3BA6}" type="parTrans" cxnId="{7581A32F-67F9-491A-B139-9FE2745428BA}">
      <dgm:prSet/>
      <dgm:spPr/>
      <dgm:t>
        <a:bodyPr/>
        <a:lstStyle/>
        <a:p>
          <a:endParaRPr lang="es-EC"/>
        </a:p>
      </dgm:t>
    </dgm:pt>
    <dgm:pt modelId="{DACFF84F-07A1-42DA-B0EA-3D274381088F}" type="sibTrans" cxnId="{7581A32F-67F9-491A-B139-9FE2745428BA}">
      <dgm:prSet/>
      <dgm:spPr/>
      <dgm:t>
        <a:bodyPr/>
        <a:lstStyle/>
        <a:p>
          <a:endParaRPr lang="es-EC"/>
        </a:p>
      </dgm:t>
    </dgm:pt>
    <dgm:pt modelId="{9BEF8502-BB92-4A09-83DC-30F00BDAF148}">
      <dgm:prSet phldrT="[Texto]"/>
      <dgm:spPr/>
      <dgm:t>
        <a:bodyPr/>
        <a:lstStyle/>
        <a:p>
          <a:r>
            <a:rPr lang="es-EC"/>
            <a:t>IMBABURA</a:t>
          </a:r>
        </a:p>
      </dgm:t>
    </dgm:pt>
    <dgm:pt modelId="{9D718C46-A282-4DDA-A98F-B93C0F1C7FBE}" type="parTrans" cxnId="{A1203D6B-F1F8-47A5-BBDD-499745DBB38F}">
      <dgm:prSet/>
      <dgm:spPr/>
      <dgm:t>
        <a:bodyPr/>
        <a:lstStyle/>
        <a:p>
          <a:endParaRPr lang="es-EC"/>
        </a:p>
      </dgm:t>
    </dgm:pt>
    <dgm:pt modelId="{5AE651F8-F2D3-4B2F-9D67-565B07C27710}" type="sibTrans" cxnId="{A1203D6B-F1F8-47A5-BBDD-499745DBB38F}">
      <dgm:prSet/>
      <dgm:spPr/>
      <dgm:t>
        <a:bodyPr/>
        <a:lstStyle/>
        <a:p>
          <a:endParaRPr lang="es-EC"/>
        </a:p>
      </dgm:t>
    </dgm:pt>
    <dgm:pt modelId="{00B69266-8F39-403A-AE1D-7C047C1AFE7C}">
      <dgm:prSet phldrT="[Texto]"/>
      <dgm:spPr/>
      <dgm:t>
        <a:bodyPr/>
        <a:lstStyle/>
        <a:p>
          <a:r>
            <a:rPr lang="es-EC"/>
            <a:t>PICHINCHA</a:t>
          </a:r>
        </a:p>
      </dgm:t>
    </dgm:pt>
    <dgm:pt modelId="{36DA9559-1FCC-4364-98A9-0FBE236DB9DF}" type="parTrans" cxnId="{71ED1E1F-AFDF-4C00-A4AB-1D8ABE63563F}">
      <dgm:prSet/>
      <dgm:spPr/>
      <dgm:t>
        <a:bodyPr/>
        <a:lstStyle/>
        <a:p>
          <a:endParaRPr lang="es-EC"/>
        </a:p>
      </dgm:t>
    </dgm:pt>
    <dgm:pt modelId="{03E776C6-4887-4F5E-81F3-92FE60D9FE33}" type="sibTrans" cxnId="{71ED1E1F-AFDF-4C00-A4AB-1D8ABE63563F}">
      <dgm:prSet/>
      <dgm:spPr/>
      <dgm:t>
        <a:bodyPr/>
        <a:lstStyle/>
        <a:p>
          <a:endParaRPr lang="es-EC"/>
        </a:p>
      </dgm:t>
    </dgm:pt>
    <dgm:pt modelId="{B461B856-8841-43CC-B446-61815C7DA8C3}">
      <dgm:prSet phldrT="[Texto]"/>
      <dgm:spPr/>
      <dgm:t>
        <a:bodyPr/>
        <a:lstStyle/>
        <a:p>
          <a:r>
            <a:rPr lang="es-EC" dirty="0"/>
            <a:t>SIERRA CENTRO</a:t>
          </a:r>
        </a:p>
      </dgm:t>
    </dgm:pt>
    <dgm:pt modelId="{5DDBA9AE-8AE2-45E9-A5E6-FAF52E2C4C74}" type="parTrans" cxnId="{AFC5FB2A-DD7B-4198-9514-4234A88825BE}">
      <dgm:prSet/>
      <dgm:spPr/>
      <dgm:t>
        <a:bodyPr/>
        <a:lstStyle/>
        <a:p>
          <a:endParaRPr lang="es-EC"/>
        </a:p>
      </dgm:t>
    </dgm:pt>
    <dgm:pt modelId="{841D86C4-28BF-49FC-B1FB-2E6D79D2C55F}" type="sibTrans" cxnId="{AFC5FB2A-DD7B-4198-9514-4234A88825BE}">
      <dgm:prSet/>
      <dgm:spPr/>
      <dgm:t>
        <a:bodyPr/>
        <a:lstStyle/>
        <a:p>
          <a:endParaRPr lang="es-EC"/>
        </a:p>
      </dgm:t>
    </dgm:pt>
    <dgm:pt modelId="{5A681E1A-A0E2-4F20-A6EA-25D27843A874}">
      <dgm:prSet phldrT="[Texto]"/>
      <dgm:spPr/>
      <dgm:t>
        <a:bodyPr/>
        <a:lstStyle/>
        <a:p>
          <a:r>
            <a:rPr lang="es-EC"/>
            <a:t>COTOPAXI</a:t>
          </a:r>
        </a:p>
      </dgm:t>
    </dgm:pt>
    <dgm:pt modelId="{CD9884F9-76D2-4FF0-B72F-A3FDAD998EE7}" type="parTrans" cxnId="{9DE36F90-AD5F-4A49-B386-7026D78F5222}">
      <dgm:prSet/>
      <dgm:spPr/>
      <dgm:t>
        <a:bodyPr/>
        <a:lstStyle/>
        <a:p>
          <a:endParaRPr lang="es-EC"/>
        </a:p>
      </dgm:t>
    </dgm:pt>
    <dgm:pt modelId="{A236D4E1-25C2-4EF8-AF61-5B2429AC28D2}" type="sibTrans" cxnId="{9DE36F90-AD5F-4A49-B386-7026D78F5222}">
      <dgm:prSet/>
      <dgm:spPr/>
      <dgm:t>
        <a:bodyPr/>
        <a:lstStyle/>
        <a:p>
          <a:endParaRPr lang="es-EC"/>
        </a:p>
      </dgm:t>
    </dgm:pt>
    <dgm:pt modelId="{FFD068E4-45F6-45B9-BD12-475F2FCC8086}">
      <dgm:prSet phldrT="[Texto]"/>
      <dgm:spPr/>
      <dgm:t>
        <a:bodyPr/>
        <a:lstStyle/>
        <a:p>
          <a:r>
            <a:rPr lang="es-EC"/>
            <a:t>TUNGURAHUA</a:t>
          </a:r>
        </a:p>
      </dgm:t>
    </dgm:pt>
    <dgm:pt modelId="{FB2E033A-5212-450B-89B7-0C7F057A76D4}" type="parTrans" cxnId="{DF39539B-7289-482C-B9A3-5CD82510DC04}">
      <dgm:prSet/>
      <dgm:spPr/>
      <dgm:t>
        <a:bodyPr/>
        <a:lstStyle/>
        <a:p>
          <a:endParaRPr lang="es-EC"/>
        </a:p>
      </dgm:t>
    </dgm:pt>
    <dgm:pt modelId="{4E5DBC53-8985-4D15-A77E-F8F8A62958BB}" type="sibTrans" cxnId="{DF39539B-7289-482C-B9A3-5CD82510DC04}">
      <dgm:prSet/>
      <dgm:spPr/>
      <dgm:t>
        <a:bodyPr/>
        <a:lstStyle/>
        <a:p>
          <a:endParaRPr lang="es-EC"/>
        </a:p>
      </dgm:t>
    </dgm:pt>
    <dgm:pt modelId="{2B723372-2A7A-4229-8F71-77C05F7739EC}">
      <dgm:prSet phldrT="[Texto]"/>
      <dgm:spPr/>
      <dgm:t>
        <a:bodyPr/>
        <a:lstStyle/>
        <a:p>
          <a:r>
            <a:rPr lang="es-EC"/>
            <a:t>CHIMBORAZO</a:t>
          </a:r>
        </a:p>
      </dgm:t>
    </dgm:pt>
    <dgm:pt modelId="{5B1CB5F5-650E-4130-87F1-6E68998BAA64}" type="parTrans" cxnId="{F1EF3F22-0B19-4A6A-A9EA-AD2A8CCBD745}">
      <dgm:prSet/>
      <dgm:spPr/>
      <dgm:t>
        <a:bodyPr/>
        <a:lstStyle/>
        <a:p>
          <a:endParaRPr lang="es-EC"/>
        </a:p>
      </dgm:t>
    </dgm:pt>
    <dgm:pt modelId="{0CDE82E2-8768-485B-BC54-AB575D2147AA}" type="sibTrans" cxnId="{F1EF3F22-0B19-4A6A-A9EA-AD2A8CCBD745}">
      <dgm:prSet/>
      <dgm:spPr/>
      <dgm:t>
        <a:bodyPr/>
        <a:lstStyle/>
        <a:p>
          <a:endParaRPr lang="es-EC"/>
        </a:p>
      </dgm:t>
    </dgm:pt>
    <dgm:pt modelId="{D58A57F4-3851-43AE-94A5-8556A5FA7896}">
      <dgm:prSet phldrT="[Texto]"/>
      <dgm:spPr/>
      <dgm:t>
        <a:bodyPr/>
        <a:lstStyle/>
        <a:p>
          <a:r>
            <a:rPr lang="es-EC"/>
            <a:t>BOLIVAR</a:t>
          </a:r>
        </a:p>
      </dgm:t>
    </dgm:pt>
    <dgm:pt modelId="{E671EA90-1103-496D-8C25-2978589471E1}" type="parTrans" cxnId="{1A5F5134-8942-4880-A44C-1CCC6E9D3774}">
      <dgm:prSet/>
      <dgm:spPr/>
      <dgm:t>
        <a:bodyPr/>
        <a:lstStyle/>
        <a:p>
          <a:endParaRPr lang="es-EC"/>
        </a:p>
      </dgm:t>
    </dgm:pt>
    <dgm:pt modelId="{66EA2E10-E148-45C9-B60E-E66B10FB2810}" type="sibTrans" cxnId="{1A5F5134-8942-4880-A44C-1CCC6E9D3774}">
      <dgm:prSet/>
      <dgm:spPr/>
      <dgm:t>
        <a:bodyPr/>
        <a:lstStyle/>
        <a:p>
          <a:endParaRPr lang="es-EC"/>
        </a:p>
      </dgm:t>
    </dgm:pt>
    <dgm:pt modelId="{4C879B21-2643-4C16-AD61-0C43DEFC8482}">
      <dgm:prSet phldrT="[Texto]"/>
      <dgm:spPr/>
      <dgm:t>
        <a:bodyPr/>
        <a:lstStyle/>
        <a:p>
          <a:r>
            <a:rPr lang="es-EC"/>
            <a:t>AZUAY</a:t>
          </a:r>
        </a:p>
      </dgm:t>
    </dgm:pt>
    <dgm:pt modelId="{7DEE4EC8-A6B2-4AED-879E-568985E07CE7}" type="parTrans" cxnId="{4371AA84-000B-4A6C-B462-3579F631A4B9}">
      <dgm:prSet/>
      <dgm:spPr/>
      <dgm:t>
        <a:bodyPr/>
        <a:lstStyle/>
        <a:p>
          <a:endParaRPr lang="es-EC"/>
        </a:p>
      </dgm:t>
    </dgm:pt>
    <dgm:pt modelId="{1E03149A-BDEC-45A8-9B79-961043046C98}" type="sibTrans" cxnId="{4371AA84-000B-4A6C-B462-3579F631A4B9}">
      <dgm:prSet/>
      <dgm:spPr/>
      <dgm:t>
        <a:bodyPr/>
        <a:lstStyle/>
        <a:p>
          <a:endParaRPr lang="es-EC"/>
        </a:p>
      </dgm:t>
    </dgm:pt>
    <dgm:pt modelId="{600775A7-D60A-45E1-9D2F-3590629D3714}">
      <dgm:prSet phldrT="[Texto]"/>
      <dgm:spPr/>
      <dgm:t>
        <a:bodyPr/>
        <a:lstStyle/>
        <a:p>
          <a:r>
            <a:rPr lang="es-EC"/>
            <a:t>LOJA</a:t>
          </a:r>
        </a:p>
      </dgm:t>
    </dgm:pt>
    <dgm:pt modelId="{F4502D23-D274-41E9-8364-38171F396C30}" type="parTrans" cxnId="{1828CECD-A770-42E1-926E-564C2E9A1678}">
      <dgm:prSet/>
      <dgm:spPr/>
      <dgm:t>
        <a:bodyPr/>
        <a:lstStyle/>
        <a:p>
          <a:endParaRPr lang="es-EC"/>
        </a:p>
      </dgm:t>
    </dgm:pt>
    <dgm:pt modelId="{0D9C8C41-D6D9-4AC8-99F3-2DF098833964}" type="sibTrans" cxnId="{1828CECD-A770-42E1-926E-564C2E9A1678}">
      <dgm:prSet/>
      <dgm:spPr/>
      <dgm:t>
        <a:bodyPr/>
        <a:lstStyle/>
        <a:p>
          <a:endParaRPr lang="es-EC"/>
        </a:p>
      </dgm:t>
    </dgm:pt>
    <dgm:pt modelId="{955F791D-13DA-4E26-B9E6-3F2313BF559D}" type="pres">
      <dgm:prSet presAssocID="{7D24C9E1-10D3-4D85-826C-8E236EDE0A3E}" presName="hierChild1" presStyleCnt="0">
        <dgm:presLayoutVars>
          <dgm:orgChart val="1"/>
          <dgm:chPref val="1"/>
          <dgm:dir/>
          <dgm:animOne val="branch"/>
          <dgm:animLvl val="lvl"/>
          <dgm:resizeHandles/>
        </dgm:presLayoutVars>
      </dgm:prSet>
      <dgm:spPr/>
      <dgm:t>
        <a:bodyPr/>
        <a:lstStyle/>
        <a:p>
          <a:endParaRPr lang="es-EC"/>
        </a:p>
      </dgm:t>
    </dgm:pt>
    <dgm:pt modelId="{B0ABE5AE-8A89-4418-BB0E-105114B71344}" type="pres">
      <dgm:prSet presAssocID="{1B29912A-B014-46FA-8DEB-454C1493C148}" presName="hierRoot1" presStyleCnt="0">
        <dgm:presLayoutVars>
          <dgm:hierBranch val="init"/>
        </dgm:presLayoutVars>
      </dgm:prSet>
      <dgm:spPr/>
    </dgm:pt>
    <dgm:pt modelId="{54CDAAEB-EE9D-41E9-92C4-315572CBE111}" type="pres">
      <dgm:prSet presAssocID="{1B29912A-B014-46FA-8DEB-454C1493C148}" presName="rootComposite1" presStyleCnt="0"/>
      <dgm:spPr/>
    </dgm:pt>
    <dgm:pt modelId="{97C1D149-4C9F-43C6-92AC-979924F6B6EB}" type="pres">
      <dgm:prSet presAssocID="{1B29912A-B014-46FA-8DEB-454C1493C148}" presName="rootText1" presStyleLbl="node0" presStyleIdx="0" presStyleCnt="1">
        <dgm:presLayoutVars>
          <dgm:chPref val="3"/>
        </dgm:presLayoutVars>
      </dgm:prSet>
      <dgm:spPr/>
      <dgm:t>
        <a:bodyPr/>
        <a:lstStyle/>
        <a:p>
          <a:endParaRPr lang="es-EC"/>
        </a:p>
      </dgm:t>
    </dgm:pt>
    <dgm:pt modelId="{E9C1E6CE-72B4-4EF0-B463-015CAB2D2386}" type="pres">
      <dgm:prSet presAssocID="{1B29912A-B014-46FA-8DEB-454C1493C148}" presName="rootConnector1" presStyleLbl="node1" presStyleIdx="0" presStyleCnt="0"/>
      <dgm:spPr/>
      <dgm:t>
        <a:bodyPr/>
        <a:lstStyle/>
        <a:p>
          <a:endParaRPr lang="es-EC"/>
        </a:p>
      </dgm:t>
    </dgm:pt>
    <dgm:pt modelId="{51503F44-6516-4847-8E1F-12E41F074074}" type="pres">
      <dgm:prSet presAssocID="{1B29912A-B014-46FA-8DEB-454C1493C148}" presName="hierChild2" presStyleCnt="0"/>
      <dgm:spPr/>
    </dgm:pt>
    <dgm:pt modelId="{218DB173-C0E6-4096-8EAA-7371F3210405}" type="pres">
      <dgm:prSet presAssocID="{FFED3D9E-31FF-46B2-A019-82ED6A85909F}" presName="Name37" presStyleLbl="parChTrans1D2" presStyleIdx="0" presStyleCnt="3"/>
      <dgm:spPr/>
      <dgm:t>
        <a:bodyPr/>
        <a:lstStyle/>
        <a:p>
          <a:endParaRPr lang="es-EC"/>
        </a:p>
      </dgm:t>
    </dgm:pt>
    <dgm:pt modelId="{81E465B3-DCF3-49C8-9688-EFBA1BA943FC}" type="pres">
      <dgm:prSet presAssocID="{1A33A93F-00A1-4FAA-856F-416416F8DAF5}" presName="hierRoot2" presStyleCnt="0">
        <dgm:presLayoutVars>
          <dgm:hierBranch val="init"/>
        </dgm:presLayoutVars>
      </dgm:prSet>
      <dgm:spPr/>
    </dgm:pt>
    <dgm:pt modelId="{1D3C6BA8-38D0-4A71-ABE2-DE621E5C1F07}" type="pres">
      <dgm:prSet presAssocID="{1A33A93F-00A1-4FAA-856F-416416F8DAF5}" presName="rootComposite" presStyleCnt="0"/>
      <dgm:spPr/>
    </dgm:pt>
    <dgm:pt modelId="{F6450288-8818-4E14-9FC1-4D68F91005FF}" type="pres">
      <dgm:prSet presAssocID="{1A33A93F-00A1-4FAA-856F-416416F8DAF5}" presName="rootText" presStyleLbl="node2" presStyleIdx="0" presStyleCnt="3">
        <dgm:presLayoutVars>
          <dgm:chPref val="3"/>
        </dgm:presLayoutVars>
      </dgm:prSet>
      <dgm:spPr/>
      <dgm:t>
        <a:bodyPr/>
        <a:lstStyle/>
        <a:p>
          <a:endParaRPr lang="es-EC"/>
        </a:p>
      </dgm:t>
    </dgm:pt>
    <dgm:pt modelId="{83A2FF7F-3293-44AA-B454-EC979C642070}" type="pres">
      <dgm:prSet presAssocID="{1A33A93F-00A1-4FAA-856F-416416F8DAF5}" presName="rootConnector" presStyleLbl="node2" presStyleIdx="0" presStyleCnt="3"/>
      <dgm:spPr/>
      <dgm:t>
        <a:bodyPr/>
        <a:lstStyle/>
        <a:p>
          <a:endParaRPr lang="es-EC"/>
        </a:p>
      </dgm:t>
    </dgm:pt>
    <dgm:pt modelId="{3F089C42-7376-4FE4-B0AE-A2677536DAF9}" type="pres">
      <dgm:prSet presAssocID="{1A33A93F-00A1-4FAA-856F-416416F8DAF5}" presName="hierChild4" presStyleCnt="0"/>
      <dgm:spPr/>
    </dgm:pt>
    <dgm:pt modelId="{CFE00C2A-DFA4-48CD-ACA6-39803C080C61}" type="pres">
      <dgm:prSet presAssocID="{E8C2DAB5-0025-4508-97B8-E2C5AB9D3BA6}" presName="Name37" presStyleLbl="parChTrans1D3" presStyleIdx="0" presStyleCnt="10"/>
      <dgm:spPr/>
      <dgm:t>
        <a:bodyPr/>
        <a:lstStyle/>
        <a:p>
          <a:endParaRPr lang="es-EC"/>
        </a:p>
      </dgm:t>
    </dgm:pt>
    <dgm:pt modelId="{04EA2A61-06B0-4BDB-9E7A-DC880CCA046D}" type="pres">
      <dgm:prSet presAssocID="{92B0762D-008A-4E30-A400-B4AFEB64D787}" presName="hierRoot2" presStyleCnt="0">
        <dgm:presLayoutVars>
          <dgm:hierBranch val="init"/>
        </dgm:presLayoutVars>
      </dgm:prSet>
      <dgm:spPr/>
    </dgm:pt>
    <dgm:pt modelId="{D4B8C026-FA57-4646-9605-B54A4B746A07}" type="pres">
      <dgm:prSet presAssocID="{92B0762D-008A-4E30-A400-B4AFEB64D787}" presName="rootComposite" presStyleCnt="0"/>
      <dgm:spPr/>
    </dgm:pt>
    <dgm:pt modelId="{13C732BB-93DB-4189-B46A-928C1FF2EBA9}" type="pres">
      <dgm:prSet presAssocID="{92B0762D-008A-4E30-A400-B4AFEB64D787}" presName="rootText" presStyleLbl="node3" presStyleIdx="0" presStyleCnt="10">
        <dgm:presLayoutVars>
          <dgm:chPref val="3"/>
        </dgm:presLayoutVars>
      </dgm:prSet>
      <dgm:spPr/>
      <dgm:t>
        <a:bodyPr/>
        <a:lstStyle/>
        <a:p>
          <a:endParaRPr lang="es-EC"/>
        </a:p>
      </dgm:t>
    </dgm:pt>
    <dgm:pt modelId="{DE6E4F42-58CC-4573-B5AF-916ECCAEF088}" type="pres">
      <dgm:prSet presAssocID="{92B0762D-008A-4E30-A400-B4AFEB64D787}" presName="rootConnector" presStyleLbl="node3" presStyleIdx="0" presStyleCnt="10"/>
      <dgm:spPr/>
      <dgm:t>
        <a:bodyPr/>
        <a:lstStyle/>
        <a:p>
          <a:endParaRPr lang="es-EC"/>
        </a:p>
      </dgm:t>
    </dgm:pt>
    <dgm:pt modelId="{A9B76E9E-F24F-4A76-82AB-0696B671B569}" type="pres">
      <dgm:prSet presAssocID="{92B0762D-008A-4E30-A400-B4AFEB64D787}" presName="hierChild4" presStyleCnt="0"/>
      <dgm:spPr/>
    </dgm:pt>
    <dgm:pt modelId="{A2BE510B-4151-490E-A591-0C884F8601A2}" type="pres">
      <dgm:prSet presAssocID="{92B0762D-008A-4E30-A400-B4AFEB64D787}" presName="hierChild5" presStyleCnt="0"/>
      <dgm:spPr/>
    </dgm:pt>
    <dgm:pt modelId="{40F62CC1-EE14-4A00-A454-0E427C51E3FF}" type="pres">
      <dgm:prSet presAssocID="{9D718C46-A282-4DDA-A98F-B93C0F1C7FBE}" presName="Name37" presStyleLbl="parChTrans1D3" presStyleIdx="1" presStyleCnt="10"/>
      <dgm:spPr/>
      <dgm:t>
        <a:bodyPr/>
        <a:lstStyle/>
        <a:p>
          <a:endParaRPr lang="es-EC"/>
        </a:p>
      </dgm:t>
    </dgm:pt>
    <dgm:pt modelId="{99AF17FD-9CC7-4DAF-A3D0-07895606A8D0}" type="pres">
      <dgm:prSet presAssocID="{9BEF8502-BB92-4A09-83DC-30F00BDAF148}" presName="hierRoot2" presStyleCnt="0">
        <dgm:presLayoutVars>
          <dgm:hierBranch val="init"/>
        </dgm:presLayoutVars>
      </dgm:prSet>
      <dgm:spPr/>
    </dgm:pt>
    <dgm:pt modelId="{56070E9C-A459-4A26-8E50-1C3EE480E065}" type="pres">
      <dgm:prSet presAssocID="{9BEF8502-BB92-4A09-83DC-30F00BDAF148}" presName="rootComposite" presStyleCnt="0"/>
      <dgm:spPr/>
    </dgm:pt>
    <dgm:pt modelId="{8A42A38F-ED53-47C4-895A-13C4F0578A42}" type="pres">
      <dgm:prSet presAssocID="{9BEF8502-BB92-4A09-83DC-30F00BDAF148}" presName="rootText" presStyleLbl="node3" presStyleIdx="1" presStyleCnt="10">
        <dgm:presLayoutVars>
          <dgm:chPref val="3"/>
        </dgm:presLayoutVars>
      </dgm:prSet>
      <dgm:spPr/>
      <dgm:t>
        <a:bodyPr/>
        <a:lstStyle/>
        <a:p>
          <a:endParaRPr lang="es-EC"/>
        </a:p>
      </dgm:t>
    </dgm:pt>
    <dgm:pt modelId="{B2F23641-9618-4522-986A-ED79533D3618}" type="pres">
      <dgm:prSet presAssocID="{9BEF8502-BB92-4A09-83DC-30F00BDAF148}" presName="rootConnector" presStyleLbl="node3" presStyleIdx="1" presStyleCnt="10"/>
      <dgm:spPr/>
      <dgm:t>
        <a:bodyPr/>
        <a:lstStyle/>
        <a:p>
          <a:endParaRPr lang="es-EC"/>
        </a:p>
      </dgm:t>
    </dgm:pt>
    <dgm:pt modelId="{1A6D4ACA-983D-4912-8183-222DA62A5DD5}" type="pres">
      <dgm:prSet presAssocID="{9BEF8502-BB92-4A09-83DC-30F00BDAF148}" presName="hierChild4" presStyleCnt="0"/>
      <dgm:spPr/>
    </dgm:pt>
    <dgm:pt modelId="{098EB01B-31AF-45BB-9FBB-0ABF1F2908F1}" type="pres">
      <dgm:prSet presAssocID="{9BEF8502-BB92-4A09-83DC-30F00BDAF148}" presName="hierChild5" presStyleCnt="0"/>
      <dgm:spPr/>
    </dgm:pt>
    <dgm:pt modelId="{C4D0F879-19CE-474E-A164-01134DBF88CF}" type="pres">
      <dgm:prSet presAssocID="{36DA9559-1FCC-4364-98A9-0FBE236DB9DF}" presName="Name37" presStyleLbl="parChTrans1D3" presStyleIdx="2" presStyleCnt="10"/>
      <dgm:spPr/>
      <dgm:t>
        <a:bodyPr/>
        <a:lstStyle/>
        <a:p>
          <a:endParaRPr lang="es-EC"/>
        </a:p>
      </dgm:t>
    </dgm:pt>
    <dgm:pt modelId="{F919B613-134C-4F7C-83B0-2754B65A3DF9}" type="pres">
      <dgm:prSet presAssocID="{00B69266-8F39-403A-AE1D-7C047C1AFE7C}" presName="hierRoot2" presStyleCnt="0">
        <dgm:presLayoutVars>
          <dgm:hierBranch val="init"/>
        </dgm:presLayoutVars>
      </dgm:prSet>
      <dgm:spPr/>
    </dgm:pt>
    <dgm:pt modelId="{43DCCF05-3CD2-46B4-AA93-509FAA8EE451}" type="pres">
      <dgm:prSet presAssocID="{00B69266-8F39-403A-AE1D-7C047C1AFE7C}" presName="rootComposite" presStyleCnt="0"/>
      <dgm:spPr/>
    </dgm:pt>
    <dgm:pt modelId="{97920E16-2B63-4A87-9012-785F8E85A2F2}" type="pres">
      <dgm:prSet presAssocID="{00B69266-8F39-403A-AE1D-7C047C1AFE7C}" presName="rootText" presStyleLbl="node3" presStyleIdx="2" presStyleCnt="10">
        <dgm:presLayoutVars>
          <dgm:chPref val="3"/>
        </dgm:presLayoutVars>
      </dgm:prSet>
      <dgm:spPr/>
      <dgm:t>
        <a:bodyPr/>
        <a:lstStyle/>
        <a:p>
          <a:endParaRPr lang="es-EC"/>
        </a:p>
      </dgm:t>
    </dgm:pt>
    <dgm:pt modelId="{3D433B82-D180-499D-80C5-26C00D5F488F}" type="pres">
      <dgm:prSet presAssocID="{00B69266-8F39-403A-AE1D-7C047C1AFE7C}" presName="rootConnector" presStyleLbl="node3" presStyleIdx="2" presStyleCnt="10"/>
      <dgm:spPr/>
      <dgm:t>
        <a:bodyPr/>
        <a:lstStyle/>
        <a:p>
          <a:endParaRPr lang="es-EC"/>
        </a:p>
      </dgm:t>
    </dgm:pt>
    <dgm:pt modelId="{845C4818-1174-4753-9C71-1A8BAA4BD4BC}" type="pres">
      <dgm:prSet presAssocID="{00B69266-8F39-403A-AE1D-7C047C1AFE7C}" presName="hierChild4" presStyleCnt="0"/>
      <dgm:spPr/>
    </dgm:pt>
    <dgm:pt modelId="{6CC23DA4-7D3F-4B22-9A34-987F04BD38DF}" type="pres">
      <dgm:prSet presAssocID="{00B69266-8F39-403A-AE1D-7C047C1AFE7C}" presName="hierChild5" presStyleCnt="0"/>
      <dgm:spPr/>
    </dgm:pt>
    <dgm:pt modelId="{C0A7AF51-3E10-44F5-853D-D311F70B513D}" type="pres">
      <dgm:prSet presAssocID="{1A33A93F-00A1-4FAA-856F-416416F8DAF5}" presName="hierChild5" presStyleCnt="0"/>
      <dgm:spPr/>
    </dgm:pt>
    <dgm:pt modelId="{4486DAEE-85DC-4780-BA94-A762C3BAEB61}" type="pres">
      <dgm:prSet presAssocID="{5DDBA9AE-8AE2-45E9-A5E6-FAF52E2C4C74}" presName="Name37" presStyleLbl="parChTrans1D2" presStyleIdx="1" presStyleCnt="3"/>
      <dgm:spPr/>
      <dgm:t>
        <a:bodyPr/>
        <a:lstStyle/>
        <a:p>
          <a:endParaRPr lang="es-EC"/>
        </a:p>
      </dgm:t>
    </dgm:pt>
    <dgm:pt modelId="{FE946070-A6D7-41AC-89A6-9D2E6389A2ED}" type="pres">
      <dgm:prSet presAssocID="{B461B856-8841-43CC-B446-61815C7DA8C3}" presName="hierRoot2" presStyleCnt="0">
        <dgm:presLayoutVars>
          <dgm:hierBranch val="init"/>
        </dgm:presLayoutVars>
      </dgm:prSet>
      <dgm:spPr/>
    </dgm:pt>
    <dgm:pt modelId="{7ED5CBAA-F2B8-4143-B742-D3E6B6C212FC}" type="pres">
      <dgm:prSet presAssocID="{B461B856-8841-43CC-B446-61815C7DA8C3}" presName="rootComposite" presStyleCnt="0"/>
      <dgm:spPr/>
    </dgm:pt>
    <dgm:pt modelId="{53DE2E04-65CA-4C7A-B529-2271C9A95165}" type="pres">
      <dgm:prSet presAssocID="{B461B856-8841-43CC-B446-61815C7DA8C3}" presName="rootText" presStyleLbl="node2" presStyleIdx="1" presStyleCnt="3">
        <dgm:presLayoutVars>
          <dgm:chPref val="3"/>
        </dgm:presLayoutVars>
      </dgm:prSet>
      <dgm:spPr/>
      <dgm:t>
        <a:bodyPr/>
        <a:lstStyle/>
        <a:p>
          <a:endParaRPr lang="es-EC"/>
        </a:p>
      </dgm:t>
    </dgm:pt>
    <dgm:pt modelId="{86A909D6-66C0-478F-B788-F02BA643B390}" type="pres">
      <dgm:prSet presAssocID="{B461B856-8841-43CC-B446-61815C7DA8C3}" presName="rootConnector" presStyleLbl="node2" presStyleIdx="1" presStyleCnt="3"/>
      <dgm:spPr/>
      <dgm:t>
        <a:bodyPr/>
        <a:lstStyle/>
        <a:p>
          <a:endParaRPr lang="es-EC"/>
        </a:p>
      </dgm:t>
    </dgm:pt>
    <dgm:pt modelId="{22F861D5-F1DD-4102-A0CB-81F3EC847831}" type="pres">
      <dgm:prSet presAssocID="{B461B856-8841-43CC-B446-61815C7DA8C3}" presName="hierChild4" presStyleCnt="0"/>
      <dgm:spPr/>
    </dgm:pt>
    <dgm:pt modelId="{4712CCE6-2E14-4B6A-BD89-3A9B1B61B9C0}" type="pres">
      <dgm:prSet presAssocID="{CD9884F9-76D2-4FF0-B72F-A3FDAD998EE7}" presName="Name37" presStyleLbl="parChTrans1D3" presStyleIdx="3" presStyleCnt="10"/>
      <dgm:spPr/>
      <dgm:t>
        <a:bodyPr/>
        <a:lstStyle/>
        <a:p>
          <a:endParaRPr lang="es-EC"/>
        </a:p>
      </dgm:t>
    </dgm:pt>
    <dgm:pt modelId="{7C2431B4-CEE2-4E90-8C8A-C271B05E859C}" type="pres">
      <dgm:prSet presAssocID="{5A681E1A-A0E2-4F20-A6EA-25D27843A874}" presName="hierRoot2" presStyleCnt="0">
        <dgm:presLayoutVars>
          <dgm:hierBranch val="init"/>
        </dgm:presLayoutVars>
      </dgm:prSet>
      <dgm:spPr/>
    </dgm:pt>
    <dgm:pt modelId="{5FB0C660-3E2E-4C89-9E31-2A33B9768A99}" type="pres">
      <dgm:prSet presAssocID="{5A681E1A-A0E2-4F20-A6EA-25D27843A874}" presName="rootComposite" presStyleCnt="0"/>
      <dgm:spPr/>
    </dgm:pt>
    <dgm:pt modelId="{660F1C1A-F516-4DFA-B952-44F3E3459D15}" type="pres">
      <dgm:prSet presAssocID="{5A681E1A-A0E2-4F20-A6EA-25D27843A874}" presName="rootText" presStyleLbl="node3" presStyleIdx="3" presStyleCnt="10">
        <dgm:presLayoutVars>
          <dgm:chPref val="3"/>
        </dgm:presLayoutVars>
      </dgm:prSet>
      <dgm:spPr/>
      <dgm:t>
        <a:bodyPr/>
        <a:lstStyle/>
        <a:p>
          <a:endParaRPr lang="es-EC"/>
        </a:p>
      </dgm:t>
    </dgm:pt>
    <dgm:pt modelId="{D0A2F9A9-0502-49C1-A242-81E462EA64C4}" type="pres">
      <dgm:prSet presAssocID="{5A681E1A-A0E2-4F20-A6EA-25D27843A874}" presName="rootConnector" presStyleLbl="node3" presStyleIdx="3" presStyleCnt="10"/>
      <dgm:spPr/>
      <dgm:t>
        <a:bodyPr/>
        <a:lstStyle/>
        <a:p>
          <a:endParaRPr lang="es-EC"/>
        </a:p>
      </dgm:t>
    </dgm:pt>
    <dgm:pt modelId="{EF958E4D-0FA5-4963-9EBB-D45693E8A3EF}" type="pres">
      <dgm:prSet presAssocID="{5A681E1A-A0E2-4F20-A6EA-25D27843A874}" presName="hierChild4" presStyleCnt="0"/>
      <dgm:spPr/>
    </dgm:pt>
    <dgm:pt modelId="{F2FCD2E6-8E51-425E-8F88-B4E5D343B8FA}" type="pres">
      <dgm:prSet presAssocID="{5A681E1A-A0E2-4F20-A6EA-25D27843A874}" presName="hierChild5" presStyleCnt="0"/>
      <dgm:spPr/>
    </dgm:pt>
    <dgm:pt modelId="{D9D3E935-96D3-4A37-B240-D0F50187C4A3}" type="pres">
      <dgm:prSet presAssocID="{FB2E033A-5212-450B-89B7-0C7F057A76D4}" presName="Name37" presStyleLbl="parChTrans1D3" presStyleIdx="4" presStyleCnt="10"/>
      <dgm:spPr/>
      <dgm:t>
        <a:bodyPr/>
        <a:lstStyle/>
        <a:p>
          <a:endParaRPr lang="es-EC"/>
        </a:p>
      </dgm:t>
    </dgm:pt>
    <dgm:pt modelId="{A464752A-B794-4A4F-9DFF-E2F96BC000F1}" type="pres">
      <dgm:prSet presAssocID="{FFD068E4-45F6-45B9-BD12-475F2FCC8086}" presName="hierRoot2" presStyleCnt="0">
        <dgm:presLayoutVars>
          <dgm:hierBranch val="init"/>
        </dgm:presLayoutVars>
      </dgm:prSet>
      <dgm:spPr/>
    </dgm:pt>
    <dgm:pt modelId="{776FA073-2D5F-44CF-8160-432BF0AA0412}" type="pres">
      <dgm:prSet presAssocID="{FFD068E4-45F6-45B9-BD12-475F2FCC8086}" presName="rootComposite" presStyleCnt="0"/>
      <dgm:spPr/>
    </dgm:pt>
    <dgm:pt modelId="{87F7658C-3226-4063-8D36-97E4730B2522}" type="pres">
      <dgm:prSet presAssocID="{FFD068E4-45F6-45B9-BD12-475F2FCC8086}" presName="rootText" presStyleLbl="node3" presStyleIdx="4" presStyleCnt="10">
        <dgm:presLayoutVars>
          <dgm:chPref val="3"/>
        </dgm:presLayoutVars>
      </dgm:prSet>
      <dgm:spPr/>
      <dgm:t>
        <a:bodyPr/>
        <a:lstStyle/>
        <a:p>
          <a:endParaRPr lang="es-EC"/>
        </a:p>
      </dgm:t>
    </dgm:pt>
    <dgm:pt modelId="{4DCB9B62-6408-4CFA-95B1-EBECA7BEC6D9}" type="pres">
      <dgm:prSet presAssocID="{FFD068E4-45F6-45B9-BD12-475F2FCC8086}" presName="rootConnector" presStyleLbl="node3" presStyleIdx="4" presStyleCnt="10"/>
      <dgm:spPr/>
      <dgm:t>
        <a:bodyPr/>
        <a:lstStyle/>
        <a:p>
          <a:endParaRPr lang="es-EC"/>
        </a:p>
      </dgm:t>
    </dgm:pt>
    <dgm:pt modelId="{DA7A2BAF-6202-41C1-8977-8B6DCA933494}" type="pres">
      <dgm:prSet presAssocID="{FFD068E4-45F6-45B9-BD12-475F2FCC8086}" presName="hierChild4" presStyleCnt="0"/>
      <dgm:spPr/>
    </dgm:pt>
    <dgm:pt modelId="{8A44D2F6-338C-4C55-8BCF-B678FDD9A933}" type="pres">
      <dgm:prSet presAssocID="{FFD068E4-45F6-45B9-BD12-475F2FCC8086}" presName="hierChild5" presStyleCnt="0"/>
      <dgm:spPr/>
    </dgm:pt>
    <dgm:pt modelId="{412D1748-500A-4EF8-B211-1336A843CBB4}" type="pres">
      <dgm:prSet presAssocID="{5B1CB5F5-650E-4130-87F1-6E68998BAA64}" presName="Name37" presStyleLbl="parChTrans1D3" presStyleIdx="5" presStyleCnt="10"/>
      <dgm:spPr/>
      <dgm:t>
        <a:bodyPr/>
        <a:lstStyle/>
        <a:p>
          <a:endParaRPr lang="es-EC"/>
        </a:p>
      </dgm:t>
    </dgm:pt>
    <dgm:pt modelId="{E31E276C-2156-469A-9EBE-0B95DBD4E29F}" type="pres">
      <dgm:prSet presAssocID="{2B723372-2A7A-4229-8F71-77C05F7739EC}" presName="hierRoot2" presStyleCnt="0">
        <dgm:presLayoutVars>
          <dgm:hierBranch val="init"/>
        </dgm:presLayoutVars>
      </dgm:prSet>
      <dgm:spPr/>
    </dgm:pt>
    <dgm:pt modelId="{D933D8A0-4868-47C5-933F-A3EF5DED365D}" type="pres">
      <dgm:prSet presAssocID="{2B723372-2A7A-4229-8F71-77C05F7739EC}" presName="rootComposite" presStyleCnt="0"/>
      <dgm:spPr/>
    </dgm:pt>
    <dgm:pt modelId="{02DE56D8-8822-4741-8E83-32660E8BBF25}" type="pres">
      <dgm:prSet presAssocID="{2B723372-2A7A-4229-8F71-77C05F7739EC}" presName="rootText" presStyleLbl="node3" presStyleIdx="5" presStyleCnt="10">
        <dgm:presLayoutVars>
          <dgm:chPref val="3"/>
        </dgm:presLayoutVars>
      </dgm:prSet>
      <dgm:spPr/>
      <dgm:t>
        <a:bodyPr/>
        <a:lstStyle/>
        <a:p>
          <a:endParaRPr lang="es-EC"/>
        </a:p>
      </dgm:t>
    </dgm:pt>
    <dgm:pt modelId="{F2EF2C1E-1888-46EA-A1B4-4256E2FBAE62}" type="pres">
      <dgm:prSet presAssocID="{2B723372-2A7A-4229-8F71-77C05F7739EC}" presName="rootConnector" presStyleLbl="node3" presStyleIdx="5" presStyleCnt="10"/>
      <dgm:spPr/>
      <dgm:t>
        <a:bodyPr/>
        <a:lstStyle/>
        <a:p>
          <a:endParaRPr lang="es-EC"/>
        </a:p>
      </dgm:t>
    </dgm:pt>
    <dgm:pt modelId="{34FB56E9-E208-4FD2-BEE0-D755561CAE99}" type="pres">
      <dgm:prSet presAssocID="{2B723372-2A7A-4229-8F71-77C05F7739EC}" presName="hierChild4" presStyleCnt="0"/>
      <dgm:spPr/>
    </dgm:pt>
    <dgm:pt modelId="{94A8B1A8-BE13-45F1-9C37-8D3E206723B9}" type="pres">
      <dgm:prSet presAssocID="{2B723372-2A7A-4229-8F71-77C05F7739EC}" presName="hierChild5" presStyleCnt="0"/>
      <dgm:spPr/>
    </dgm:pt>
    <dgm:pt modelId="{84E497B6-0D8F-4A55-ACC2-F8AD078FA48B}" type="pres">
      <dgm:prSet presAssocID="{E671EA90-1103-496D-8C25-2978589471E1}" presName="Name37" presStyleLbl="parChTrans1D3" presStyleIdx="6" presStyleCnt="10"/>
      <dgm:spPr/>
      <dgm:t>
        <a:bodyPr/>
        <a:lstStyle/>
        <a:p>
          <a:endParaRPr lang="es-EC"/>
        </a:p>
      </dgm:t>
    </dgm:pt>
    <dgm:pt modelId="{790CFEB0-38B9-409F-8319-C28F2F45514D}" type="pres">
      <dgm:prSet presAssocID="{D58A57F4-3851-43AE-94A5-8556A5FA7896}" presName="hierRoot2" presStyleCnt="0">
        <dgm:presLayoutVars>
          <dgm:hierBranch val="init"/>
        </dgm:presLayoutVars>
      </dgm:prSet>
      <dgm:spPr/>
    </dgm:pt>
    <dgm:pt modelId="{FC8A4674-3004-4DA1-98AE-D48686E3E835}" type="pres">
      <dgm:prSet presAssocID="{D58A57F4-3851-43AE-94A5-8556A5FA7896}" presName="rootComposite" presStyleCnt="0"/>
      <dgm:spPr/>
    </dgm:pt>
    <dgm:pt modelId="{8B460E54-D1B7-4BFD-ADAA-0BF32DE3537F}" type="pres">
      <dgm:prSet presAssocID="{D58A57F4-3851-43AE-94A5-8556A5FA7896}" presName="rootText" presStyleLbl="node3" presStyleIdx="6" presStyleCnt="10">
        <dgm:presLayoutVars>
          <dgm:chPref val="3"/>
        </dgm:presLayoutVars>
      </dgm:prSet>
      <dgm:spPr/>
      <dgm:t>
        <a:bodyPr/>
        <a:lstStyle/>
        <a:p>
          <a:endParaRPr lang="es-EC"/>
        </a:p>
      </dgm:t>
    </dgm:pt>
    <dgm:pt modelId="{FB39A67F-15FC-4324-AD7E-D3A331B9CE5C}" type="pres">
      <dgm:prSet presAssocID="{D58A57F4-3851-43AE-94A5-8556A5FA7896}" presName="rootConnector" presStyleLbl="node3" presStyleIdx="6" presStyleCnt="10"/>
      <dgm:spPr/>
      <dgm:t>
        <a:bodyPr/>
        <a:lstStyle/>
        <a:p>
          <a:endParaRPr lang="es-EC"/>
        </a:p>
      </dgm:t>
    </dgm:pt>
    <dgm:pt modelId="{91785CFB-5A80-4144-B5AD-26500DC050E9}" type="pres">
      <dgm:prSet presAssocID="{D58A57F4-3851-43AE-94A5-8556A5FA7896}" presName="hierChild4" presStyleCnt="0"/>
      <dgm:spPr/>
    </dgm:pt>
    <dgm:pt modelId="{03AE3C6C-ACBB-467C-B328-2C8078073957}" type="pres">
      <dgm:prSet presAssocID="{D58A57F4-3851-43AE-94A5-8556A5FA7896}" presName="hierChild5" presStyleCnt="0"/>
      <dgm:spPr/>
    </dgm:pt>
    <dgm:pt modelId="{335D308F-71E9-4619-AE13-5969EE5006BE}" type="pres">
      <dgm:prSet presAssocID="{B461B856-8841-43CC-B446-61815C7DA8C3}" presName="hierChild5" presStyleCnt="0"/>
      <dgm:spPr/>
    </dgm:pt>
    <dgm:pt modelId="{A420DE7E-2EB9-4FDA-B1C4-8A6161F911B0}" type="pres">
      <dgm:prSet presAssocID="{387DDB74-AE39-44CB-9533-A2387DBD9C96}" presName="Name37" presStyleLbl="parChTrans1D2" presStyleIdx="2" presStyleCnt="3"/>
      <dgm:spPr/>
      <dgm:t>
        <a:bodyPr/>
        <a:lstStyle/>
        <a:p>
          <a:endParaRPr lang="es-EC"/>
        </a:p>
      </dgm:t>
    </dgm:pt>
    <dgm:pt modelId="{9F197DDD-5EC6-4C7B-9C39-9139ED5CFF0C}" type="pres">
      <dgm:prSet presAssocID="{6B12A1E0-BB0B-48E1-832B-4D1A9E4AD219}" presName="hierRoot2" presStyleCnt="0">
        <dgm:presLayoutVars>
          <dgm:hierBranch val="init"/>
        </dgm:presLayoutVars>
      </dgm:prSet>
      <dgm:spPr/>
    </dgm:pt>
    <dgm:pt modelId="{5E8C62D2-C8A7-4A40-A0B3-2A83B9ADB2F9}" type="pres">
      <dgm:prSet presAssocID="{6B12A1E0-BB0B-48E1-832B-4D1A9E4AD219}" presName="rootComposite" presStyleCnt="0"/>
      <dgm:spPr/>
    </dgm:pt>
    <dgm:pt modelId="{0F4EE24E-A43E-4B65-96ED-B67909054672}" type="pres">
      <dgm:prSet presAssocID="{6B12A1E0-BB0B-48E1-832B-4D1A9E4AD219}" presName="rootText" presStyleLbl="node2" presStyleIdx="2" presStyleCnt="3">
        <dgm:presLayoutVars>
          <dgm:chPref val="3"/>
        </dgm:presLayoutVars>
      </dgm:prSet>
      <dgm:spPr/>
      <dgm:t>
        <a:bodyPr/>
        <a:lstStyle/>
        <a:p>
          <a:endParaRPr lang="es-EC"/>
        </a:p>
      </dgm:t>
    </dgm:pt>
    <dgm:pt modelId="{BBF22591-7D2E-46EA-8CD9-915C0D7B77C4}" type="pres">
      <dgm:prSet presAssocID="{6B12A1E0-BB0B-48E1-832B-4D1A9E4AD219}" presName="rootConnector" presStyleLbl="node2" presStyleIdx="2" presStyleCnt="3"/>
      <dgm:spPr/>
      <dgm:t>
        <a:bodyPr/>
        <a:lstStyle/>
        <a:p>
          <a:endParaRPr lang="es-EC"/>
        </a:p>
      </dgm:t>
    </dgm:pt>
    <dgm:pt modelId="{842CFEE5-E7D9-4F23-91D6-A8E54382226D}" type="pres">
      <dgm:prSet presAssocID="{6B12A1E0-BB0B-48E1-832B-4D1A9E4AD219}" presName="hierChild4" presStyleCnt="0"/>
      <dgm:spPr/>
    </dgm:pt>
    <dgm:pt modelId="{0E288D2A-25A2-4164-A942-5E89C8508E8E}" type="pres">
      <dgm:prSet presAssocID="{8DFA197C-A551-4E39-9976-F050FDCB5F60}" presName="Name37" presStyleLbl="parChTrans1D3" presStyleIdx="7" presStyleCnt="10"/>
      <dgm:spPr/>
      <dgm:t>
        <a:bodyPr/>
        <a:lstStyle/>
        <a:p>
          <a:endParaRPr lang="es-EC"/>
        </a:p>
      </dgm:t>
    </dgm:pt>
    <dgm:pt modelId="{20BEA92B-B295-4402-AC7C-B715F8D1FE52}" type="pres">
      <dgm:prSet presAssocID="{8F70F52C-9C7C-4C74-9BAC-B631B1F59695}" presName="hierRoot2" presStyleCnt="0">
        <dgm:presLayoutVars>
          <dgm:hierBranch val="init"/>
        </dgm:presLayoutVars>
      </dgm:prSet>
      <dgm:spPr/>
    </dgm:pt>
    <dgm:pt modelId="{DB9A156D-1CF9-4ABF-95B9-D81AA43BAD4F}" type="pres">
      <dgm:prSet presAssocID="{8F70F52C-9C7C-4C74-9BAC-B631B1F59695}" presName="rootComposite" presStyleCnt="0"/>
      <dgm:spPr/>
    </dgm:pt>
    <dgm:pt modelId="{558040DC-0548-47BC-85A5-D3BA60FE3FA1}" type="pres">
      <dgm:prSet presAssocID="{8F70F52C-9C7C-4C74-9BAC-B631B1F59695}" presName="rootText" presStyleLbl="node3" presStyleIdx="7" presStyleCnt="10">
        <dgm:presLayoutVars>
          <dgm:chPref val="3"/>
        </dgm:presLayoutVars>
      </dgm:prSet>
      <dgm:spPr/>
      <dgm:t>
        <a:bodyPr/>
        <a:lstStyle/>
        <a:p>
          <a:endParaRPr lang="es-EC"/>
        </a:p>
      </dgm:t>
    </dgm:pt>
    <dgm:pt modelId="{F7DF8ACF-92C9-4929-BFB9-3B302990585E}" type="pres">
      <dgm:prSet presAssocID="{8F70F52C-9C7C-4C74-9BAC-B631B1F59695}" presName="rootConnector" presStyleLbl="node3" presStyleIdx="7" presStyleCnt="10"/>
      <dgm:spPr/>
      <dgm:t>
        <a:bodyPr/>
        <a:lstStyle/>
        <a:p>
          <a:endParaRPr lang="es-EC"/>
        </a:p>
      </dgm:t>
    </dgm:pt>
    <dgm:pt modelId="{E1544EDC-4CB2-472C-9282-05A4F0C7E9C4}" type="pres">
      <dgm:prSet presAssocID="{8F70F52C-9C7C-4C74-9BAC-B631B1F59695}" presName="hierChild4" presStyleCnt="0"/>
      <dgm:spPr/>
    </dgm:pt>
    <dgm:pt modelId="{C54B3560-F5D9-4F24-A25E-5449414F115F}" type="pres">
      <dgm:prSet presAssocID="{8F70F52C-9C7C-4C74-9BAC-B631B1F59695}" presName="hierChild5" presStyleCnt="0"/>
      <dgm:spPr/>
    </dgm:pt>
    <dgm:pt modelId="{989465CD-177A-4AD7-917B-11A7373A2F8F}" type="pres">
      <dgm:prSet presAssocID="{7DEE4EC8-A6B2-4AED-879E-568985E07CE7}" presName="Name37" presStyleLbl="parChTrans1D3" presStyleIdx="8" presStyleCnt="10"/>
      <dgm:spPr/>
      <dgm:t>
        <a:bodyPr/>
        <a:lstStyle/>
        <a:p>
          <a:endParaRPr lang="es-EC"/>
        </a:p>
      </dgm:t>
    </dgm:pt>
    <dgm:pt modelId="{163C4EAC-FACD-4F53-BB6B-EB84B3F90F45}" type="pres">
      <dgm:prSet presAssocID="{4C879B21-2643-4C16-AD61-0C43DEFC8482}" presName="hierRoot2" presStyleCnt="0">
        <dgm:presLayoutVars>
          <dgm:hierBranch val="init"/>
        </dgm:presLayoutVars>
      </dgm:prSet>
      <dgm:spPr/>
    </dgm:pt>
    <dgm:pt modelId="{D118D64E-3600-4C54-BB2A-0118C0076A45}" type="pres">
      <dgm:prSet presAssocID="{4C879B21-2643-4C16-AD61-0C43DEFC8482}" presName="rootComposite" presStyleCnt="0"/>
      <dgm:spPr/>
    </dgm:pt>
    <dgm:pt modelId="{A5597740-8C68-4F07-A764-2F29150A616E}" type="pres">
      <dgm:prSet presAssocID="{4C879B21-2643-4C16-AD61-0C43DEFC8482}" presName="rootText" presStyleLbl="node3" presStyleIdx="8" presStyleCnt="10">
        <dgm:presLayoutVars>
          <dgm:chPref val="3"/>
        </dgm:presLayoutVars>
      </dgm:prSet>
      <dgm:spPr/>
      <dgm:t>
        <a:bodyPr/>
        <a:lstStyle/>
        <a:p>
          <a:endParaRPr lang="es-EC"/>
        </a:p>
      </dgm:t>
    </dgm:pt>
    <dgm:pt modelId="{B92E0F50-2C7A-4824-AE6F-E25656AF417C}" type="pres">
      <dgm:prSet presAssocID="{4C879B21-2643-4C16-AD61-0C43DEFC8482}" presName="rootConnector" presStyleLbl="node3" presStyleIdx="8" presStyleCnt="10"/>
      <dgm:spPr/>
      <dgm:t>
        <a:bodyPr/>
        <a:lstStyle/>
        <a:p>
          <a:endParaRPr lang="es-EC"/>
        </a:p>
      </dgm:t>
    </dgm:pt>
    <dgm:pt modelId="{F77A3F42-E435-4BC2-B0BE-E113FEA5E078}" type="pres">
      <dgm:prSet presAssocID="{4C879B21-2643-4C16-AD61-0C43DEFC8482}" presName="hierChild4" presStyleCnt="0"/>
      <dgm:spPr/>
    </dgm:pt>
    <dgm:pt modelId="{E3B31152-F73E-4733-9246-8AE90A1A1343}" type="pres">
      <dgm:prSet presAssocID="{4C879B21-2643-4C16-AD61-0C43DEFC8482}" presName="hierChild5" presStyleCnt="0"/>
      <dgm:spPr/>
    </dgm:pt>
    <dgm:pt modelId="{33C50592-3DD0-4342-B429-200A05250AD9}" type="pres">
      <dgm:prSet presAssocID="{F4502D23-D274-41E9-8364-38171F396C30}" presName="Name37" presStyleLbl="parChTrans1D3" presStyleIdx="9" presStyleCnt="10"/>
      <dgm:spPr/>
      <dgm:t>
        <a:bodyPr/>
        <a:lstStyle/>
        <a:p>
          <a:endParaRPr lang="es-EC"/>
        </a:p>
      </dgm:t>
    </dgm:pt>
    <dgm:pt modelId="{1903A2A9-2D89-4226-A604-691C6795D161}" type="pres">
      <dgm:prSet presAssocID="{600775A7-D60A-45E1-9D2F-3590629D3714}" presName="hierRoot2" presStyleCnt="0">
        <dgm:presLayoutVars>
          <dgm:hierBranch val="init"/>
        </dgm:presLayoutVars>
      </dgm:prSet>
      <dgm:spPr/>
    </dgm:pt>
    <dgm:pt modelId="{DB19C955-33C0-4203-9B17-BF3FD43525D8}" type="pres">
      <dgm:prSet presAssocID="{600775A7-D60A-45E1-9D2F-3590629D3714}" presName="rootComposite" presStyleCnt="0"/>
      <dgm:spPr/>
    </dgm:pt>
    <dgm:pt modelId="{A3B85BC1-550E-4CF8-9CE0-6F55E30B17F7}" type="pres">
      <dgm:prSet presAssocID="{600775A7-D60A-45E1-9D2F-3590629D3714}" presName="rootText" presStyleLbl="node3" presStyleIdx="9" presStyleCnt="10">
        <dgm:presLayoutVars>
          <dgm:chPref val="3"/>
        </dgm:presLayoutVars>
      </dgm:prSet>
      <dgm:spPr/>
      <dgm:t>
        <a:bodyPr/>
        <a:lstStyle/>
        <a:p>
          <a:endParaRPr lang="es-EC"/>
        </a:p>
      </dgm:t>
    </dgm:pt>
    <dgm:pt modelId="{3E39C718-DD46-402A-B226-9BF63D4E1138}" type="pres">
      <dgm:prSet presAssocID="{600775A7-D60A-45E1-9D2F-3590629D3714}" presName="rootConnector" presStyleLbl="node3" presStyleIdx="9" presStyleCnt="10"/>
      <dgm:spPr/>
      <dgm:t>
        <a:bodyPr/>
        <a:lstStyle/>
        <a:p>
          <a:endParaRPr lang="es-EC"/>
        </a:p>
      </dgm:t>
    </dgm:pt>
    <dgm:pt modelId="{18ACDBDC-8D0E-4324-A453-158F03BB1069}" type="pres">
      <dgm:prSet presAssocID="{600775A7-D60A-45E1-9D2F-3590629D3714}" presName="hierChild4" presStyleCnt="0"/>
      <dgm:spPr/>
    </dgm:pt>
    <dgm:pt modelId="{DF10436B-2F8C-401C-987F-C4F8738A410E}" type="pres">
      <dgm:prSet presAssocID="{600775A7-D60A-45E1-9D2F-3590629D3714}" presName="hierChild5" presStyleCnt="0"/>
      <dgm:spPr/>
    </dgm:pt>
    <dgm:pt modelId="{CF00BCE6-ADE3-4E50-984E-45CC6464E257}" type="pres">
      <dgm:prSet presAssocID="{6B12A1E0-BB0B-48E1-832B-4D1A9E4AD219}" presName="hierChild5" presStyleCnt="0"/>
      <dgm:spPr/>
    </dgm:pt>
    <dgm:pt modelId="{C34EF249-CE5E-4B7C-930F-B34D1DF544CA}" type="pres">
      <dgm:prSet presAssocID="{1B29912A-B014-46FA-8DEB-454C1493C148}" presName="hierChild3" presStyleCnt="0"/>
      <dgm:spPr/>
    </dgm:pt>
  </dgm:ptLst>
  <dgm:cxnLst>
    <dgm:cxn modelId="{A9CD7EDE-CC77-4C07-8D39-B171DD54607D}" type="presOf" srcId="{2B723372-2A7A-4229-8F71-77C05F7739EC}" destId="{02DE56D8-8822-4741-8E83-32660E8BBF25}" srcOrd="0" destOrd="0" presId="urn:microsoft.com/office/officeart/2005/8/layout/orgChart1"/>
    <dgm:cxn modelId="{58CE7F2C-83B4-4A35-88C3-719C3F9BA651}" type="presOf" srcId="{4C879B21-2643-4C16-AD61-0C43DEFC8482}" destId="{A5597740-8C68-4F07-A764-2F29150A616E}" srcOrd="0" destOrd="0" presId="urn:microsoft.com/office/officeart/2005/8/layout/orgChart1"/>
    <dgm:cxn modelId="{95BCA382-3878-47F9-8404-FCFF29658D6D}" type="presOf" srcId="{600775A7-D60A-45E1-9D2F-3590629D3714}" destId="{A3B85BC1-550E-4CF8-9CE0-6F55E30B17F7}" srcOrd="0" destOrd="0" presId="urn:microsoft.com/office/officeart/2005/8/layout/orgChart1"/>
    <dgm:cxn modelId="{58FA0FC0-0773-4F76-A359-383D548D255F}" type="presOf" srcId="{9BEF8502-BB92-4A09-83DC-30F00BDAF148}" destId="{8A42A38F-ED53-47C4-895A-13C4F0578A42}" srcOrd="0" destOrd="0" presId="urn:microsoft.com/office/officeart/2005/8/layout/orgChart1"/>
    <dgm:cxn modelId="{2D6D1D3B-06E7-4943-8002-07998CC2E11E}" type="presOf" srcId="{1A33A93F-00A1-4FAA-856F-416416F8DAF5}" destId="{F6450288-8818-4E14-9FC1-4D68F91005FF}" srcOrd="0" destOrd="0" presId="urn:microsoft.com/office/officeart/2005/8/layout/orgChart1"/>
    <dgm:cxn modelId="{9214809C-528C-4B1A-99DE-EED03397AA38}" srcId="{1B29912A-B014-46FA-8DEB-454C1493C148}" destId="{6B12A1E0-BB0B-48E1-832B-4D1A9E4AD219}" srcOrd="2" destOrd="0" parTransId="{387DDB74-AE39-44CB-9533-A2387DBD9C96}" sibTransId="{CFEFDA77-5E9C-4DCE-8934-142B8A161637}"/>
    <dgm:cxn modelId="{A2BE8F15-6AB0-4EC7-9433-0F8F08507BEB}" type="presOf" srcId="{B461B856-8841-43CC-B446-61815C7DA8C3}" destId="{86A909D6-66C0-478F-B788-F02BA643B390}" srcOrd="1" destOrd="0" presId="urn:microsoft.com/office/officeart/2005/8/layout/orgChart1"/>
    <dgm:cxn modelId="{E6F6BF0D-27B1-4D35-98B7-9494830540F7}" type="presOf" srcId="{36DA9559-1FCC-4364-98A9-0FBE236DB9DF}" destId="{C4D0F879-19CE-474E-A164-01134DBF88CF}" srcOrd="0" destOrd="0" presId="urn:microsoft.com/office/officeart/2005/8/layout/orgChart1"/>
    <dgm:cxn modelId="{D72DF4A9-4764-4A8F-871C-79D4C2039040}" type="presOf" srcId="{4C879B21-2643-4C16-AD61-0C43DEFC8482}" destId="{B92E0F50-2C7A-4824-AE6F-E25656AF417C}" srcOrd="1" destOrd="0" presId="urn:microsoft.com/office/officeart/2005/8/layout/orgChart1"/>
    <dgm:cxn modelId="{871863B3-3C56-475F-A967-F50BD665FE89}" type="presOf" srcId="{9BEF8502-BB92-4A09-83DC-30F00BDAF148}" destId="{B2F23641-9618-4522-986A-ED79533D3618}" srcOrd="1" destOrd="0" presId="urn:microsoft.com/office/officeart/2005/8/layout/orgChart1"/>
    <dgm:cxn modelId="{E58E3DE3-BC8D-48BF-8E9C-27DB1384255C}" type="presOf" srcId="{FFD068E4-45F6-45B9-BD12-475F2FCC8086}" destId="{87F7658C-3226-4063-8D36-97E4730B2522}" srcOrd="0" destOrd="0" presId="urn:microsoft.com/office/officeart/2005/8/layout/orgChart1"/>
    <dgm:cxn modelId="{F31F9C64-CF0D-40BF-8410-4CB6AF07005A}" type="presOf" srcId="{E8C2DAB5-0025-4508-97B8-E2C5AB9D3BA6}" destId="{CFE00C2A-DFA4-48CD-ACA6-39803C080C61}" srcOrd="0" destOrd="0" presId="urn:microsoft.com/office/officeart/2005/8/layout/orgChart1"/>
    <dgm:cxn modelId="{8D65DBD2-D363-42B3-ADF7-2122F0335F7E}" type="presOf" srcId="{5B1CB5F5-650E-4130-87F1-6E68998BAA64}" destId="{412D1748-500A-4EF8-B211-1336A843CBB4}" srcOrd="0" destOrd="0" presId="urn:microsoft.com/office/officeart/2005/8/layout/orgChart1"/>
    <dgm:cxn modelId="{E0707CD7-F06A-4F69-B2CE-EE631530B99E}" type="presOf" srcId="{D58A57F4-3851-43AE-94A5-8556A5FA7896}" destId="{8B460E54-D1B7-4BFD-ADAA-0BF32DE3537F}" srcOrd="0" destOrd="0" presId="urn:microsoft.com/office/officeart/2005/8/layout/orgChart1"/>
    <dgm:cxn modelId="{AD7E1DB8-FC38-4182-9476-B05AE6C99291}" type="presOf" srcId="{5A681E1A-A0E2-4F20-A6EA-25D27843A874}" destId="{660F1C1A-F516-4DFA-B952-44F3E3459D15}" srcOrd="0" destOrd="0" presId="urn:microsoft.com/office/officeart/2005/8/layout/orgChart1"/>
    <dgm:cxn modelId="{5AFAB86F-61E8-4A3C-9486-C0D43C2D5797}" type="presOf" srcId="{F4502D23-D274-41E9-8364-38171F396C30}" destId="{33C50592-3DD0-4342-B429-200A05250AD9}" srcOrd="0" destOrd="0" presId="urn:microsoft.com/office/officeart/2005/8/layout/orgChart1"/>
    <dgm:cxn modelId="{9DE36F90-AD5F-4A49-B386-7026D78F5222}" srcId="{B461B856-8841-43CC-B446-61815C7DA8C3}" destId="{5A681E1A-A0E2-4F20-A6EA-25D27843A874}" srcOrd="0" destOrd="0" parTransId="{CD9884F9-76D2-4FF0-B72F-A3FDAD998EE7}" sibTransId="{A236D4E1-25C2-4EF8-AF61-5B2429AC28D2}"/>
    <dgm:cxn modelId="{BFEDC42E-C53F-4BA1-89B0-F6E4C2E3DCAF}" type="presOf" srcId="{00B69266-8F39-403A-AE1D-7C047C1AFE7C}" destId="{3D433B82-D180-499D-80C5-26C00D5F488F}" srcOrd="1" destOrd="0" presId="urn:microsoft.com/office/officeart/2005/8/layout/orgChart1"/>
    <dgm:cxn modelId="{5F0DD5B4-ADE6-4CF6-899A-59E6BE3FBA8F}" type="presOf" srcId="{9D718C46-A282-4DDA-A98F-B93C0F1C7FBE}" destId="{40F62CC1-EE14-4A00-A454-0E427C51E3FF}" srcOrd="0" destOrd="0" presId="urn:microsoft.com/office/officeart/2005/8/layout/orgChart1"/>
    <dgm:cxn modelId="{AE6271AA-6D9D-4ADD-8008-B7793353964C}" type="presOf" srcId="{1A33A93F-00A1-4FAA-856F-416416F8DAF5}" destId="{83A2FF7F-3293-44AA-B454-EC979C642070}" srcOrd="1" destOrd="0" presId="urn:microsoft.com/office/officeart/2005/8/layout/orgChart1"/>
    <dgm:cxn modelId="{76331EFF-BAC0-4AC0-B6B0-722CFB266DA8}" type="presOf" srcId="{8F70F52C-9C7C-4C74-9BAC-B631B1F59695}" destId="{F7DF8ACF-92C9-4929-BFB9-3B302990585E}" srcOrd="1" destOrd="0" presId="urn:microsoft.com/office/officeart/2005/8/layout/orgChart1"/>
    <dgm:cxn modelId="{6E66BB49-C6C1-4C2D-87FD-B6126647FBC9}" type="presOf" srcId="{2B723372-2A7A-4229-8F71-77C05F7739EC}" destId="{F2EF2C1E-1888-46EA-A1B4-4256E2FBAE62}" srcOrd="1" destOrd="0" presId="urn:microsoft.com/office/officeart/2005/8/layout/orgChart1"/>
    <dgm:cxn modelId="{40605C40-15FE-47C3-B2C5-5345E375C485}" type="presOf" srcId="{92B0762D-008A-4E30-A400-B4AFEB64D787}" destId="{13C732BB-93DB-4189-B46A-928C1FF2EBA9}" srcOrd="0" destOrd="0" presId="urn:microsoft.com/office/officeart/2005/8/layout/orgChart1"/>
    <dgm:cxn modelId="{F1EF3F22-0B19-4A6A-A9EA-AD2A8CCBD745}" srcId="{B461B856-8841-43CC-B446-61815C7DA8C3}" destId="{2B723372-2A7A-4229-8F71-77C05F7739EC}" srcOrd="2" destOrd="0" parTransId="{5B1CB5F5-650E-4130-87F1-6E68998BAA64}" sibTransId="{0CDE82E2-8768-485B-BC54-AB575D2147AA}"/>
    <dgm:cxn modelId="{A5335ED7-3F81-4123-9C7A-D1EC75B87F3C}" type="presOf" srcId="{D58A57F4-3851-43AE-94A5-8556A5FA7896}" destId="{FB39A67F-15FC-4324-AD7E-D3A331B9CE5C}" srcOrd="1" destOrd="0" presId="urn:microsoft.com/office/officeart/2005/8/layout/orgChart1"/>
    <dgm:cxn modelId="{A1203D6B-F1F8-47A5-BBDD-499745DBB38F}" srcId="{1A33A93F-00A1-4FAA-856F-416416F8DAF5}" destId="{9BEF8502-BB92-4A09-83DC-30F00BDAF148}" srcOrd="1" destOrd="0" parTransId="{9D718C46-A282-4DDA-A98F-B93C0F1C7FBE}" sibTransId="{5AE651F8-F2D3-4B2F-9D67-565B07C27710}"/>
    <dgm:cxn modelId="{7581A32F-67F9-491A-B139-9FE2745428BA}" srcId="{1A33A93F-00A1-4FAA-856F-416416F8DAF5}" destId="{92B0762D-008A-4E30-A400-B4AFEB64D787}" srcOrd="0" destOrd="0" parTransId="{E8C2DAB5-0025-4508-97B8-E2C5AB9D3BA6}" sibTransId="{DACFF84F-07A1-42DA-B0EA-3D274381088F}"/>
    <dgm:cxn modelId="{568218EA-487B-43F4-BA92-81686C7FE41E}" type="presOf" srcId="{CD9884F9-76D2-4FF0-B72F-A3FDAD998EE7}" destId="{4712CCE6-2E14-4B6A-BD89-3A9B1B61B9C0}" srcOrd="0" destOrd="0" presId="urn:microsoft.com/office/officeart/2005/8/layout/orgChart1"/>
    <dgm:cxn modelId="{347B82F2-906A-4CD2-91C3-D0BA7989E554}" srcId="{7D24C9E1-10D3-4D85-826C-8E236EDE0A3E}" destId="{1B29912A-B014-46FA-8DEB-454C1493C148}" srcOrd="0" destOrd="0" parTransId="{AFB88DA4-DBAF-4A37-92B7-9CABD3B1C32D}" sibTransId="{12997737-5BA2-4914-B86D-CC2B2084CB9E}"/>
    <dgm:cxn modelId="{F1D73403-47A7-4C24-A8E5-9E49F0A01438}" type="presOf" srcId="{5DDBA9AE-8AE2-45E9-A5E6-FAF52E2C4C74}" destId="{4486DAEE-85DC-4780-BA94-A762C3BAEB61}" srcOrd="0" destOrd="0" presId="urn:microsoft.com/office/officeart/2005/8/layout/orgChart1"/>
    <dgm:cxn modelId="{AFC5FB2A-DD7B-4198-9514-4234A88825BE}" srcId="{1B29912A-B014-46FA-8DEB-454C1493C148}" destId="{B461B856-8841-43CC-B446-61815C7DA8C3}" srcOrd="1" destOrd="0" parTransId="{5DDBA9AE-8AE2-45E9-A5E6-FAF52E2C4C74}" sibTransId="{841D86C4-28BF-49FC-B1FB-2E6D79D2C55F}"/>
    <dgm:cxn modelId="{59101A1B-50AF-4B0F-8C76-100314FDDAAF}" type="presOf" srcId="{6B12A1E0-BB0B-48E1-832B-4D1A9E4AD219}" destId="{0F4EE24E-A43E-4B65-96ED-B67909054672}" srcOrd="0" destOrd="0" presId="urn:microsoft.com/office/officeart/2005/8/layout/orgChart1"/>
    <dgm:cxn modelId="{1C1911D8-DD64-4B85-AB03-37C4776B4B6A}" srcId="{1B29912A-B014-46FA-8DEB-454C1493C148}" destId="{1A33A93F-00A1-4FAA-856F-416416F8DAF5}" srcOrd="0" destOrd="0" parTransId="{FFED3D9E-31FF-46B2-A019-82ED6A85909F}" sibTransId="{C6609879-4A97-4643-BF37-521511CD8294}"/>
    <dgm:cxn modelId="{D87D94F9-C8F8-48CA-94E9-C596AA8AFD8B}" type="presOf" srcId="{1B29912A-B014-46FA-8DEB-454C1493C148}" destId="{E9C1E6CE-72B4-4EF0-B463-015CAB2D2386}" srcOrd="1" destOrd="0" presId="urn:microsoft.com/office/officeart/2005/8/layout/orgChart1"/>
    <dgm:cxn modelId="{71ED1E1F-AFDF-4C00-A4AB-1D8ABE63563F}" srcId="{1A33A93F-00A1-4FAA-856F-416416F8DAF5}" destId="{00B69266-8F39-403A-AE1D-7C047C1AFE7C}" srcOrd="2" destOrd="0" parTransId="{36DA9559-1FCC-4364-98A9-0FBE236DB9DF}" sibTransId="{03E776C6-4887-4F5E-81F3-92FE60D9FE33}"/>
    <dgm:cxn modelId="{412F91EB-472F-49B0-ACF7-AAA43924541A}" type="presOf" srcId="{FB2E033A-5212-450B-89B7-0C7F057A76D4}" destId="{D9D3E935-96D3-4A37-B240-D0F50187C4A3}" srcOrd="0" destOrd="0" presId="urn:microsoft.com/office/officeart/2005/8/layout/orgChart1"/>
    <dgm:cxn modelId="{17FB886F-EC58-4302-8144-B6744BB51736}" type="presOf" srcId="{8F70F52C-9C7C-4C74-9BAC-B631B1F59695}" destId="{558040DC-0548-47BC-85A5-D3BA60FE3FA1}" srcOrd="0" destOrd="0" presId="urn:microsoft.com/office/officeart/2005/8/layout/orgChart1"/>
    <dgm:cxn modelId="{E873CFA1-4A75-421A-8A71-CC81690CB61F}" type="presOf" srcId="{7D24C9E1-10D3-4D85-826C-8E236EDE0A3E}" destId="{955F791D-13DA-4E26-B9E6-3F2313BF559D}" srcOrd="0" destOrd="0" presId="urn:microsoft.com/office/officeart/2005/8/layout/orgChart1"/>
    <dgm:cxn modelId="{EA889C3D-A99B-4D51-8054-2D0D21354F20}" type="presOf" srcId="{387DDB74-AE39-44CB-9533-A2387DBD9C96}" destId="{A420DE7E-2EB9-4FDA-B1C4-8A6161F911B0}" srcOrd="0" destOrd="0" presId="urn:microsoft.com/office/officeart/2005/8/layout/orgChart1"/>
    <dgm:cxn modelId="{27BDEA7D-CB3F-4BF0-997A-552F1A346063}" type="presOf" srcId="{FFED3D9E-31FF-46B2-A019-82ED6A85909F}" destId="{218DB173-C0E6-4096-8EAA-7371F3210405}" srcOrd="0" destOrd="0" presId="urn:microsoft.com/office/officeart/2005/8/layout/orgChart1"/>
    <dgm:cxn modelId="{851F07D5-D240-4CC0-8DE9-94801CA7F5E0}" type="presOf" srcId="{5A681E1A-A0E2-4F20-A6EA-25D27843A874}" destId="{D0A2F9A9-0502-49C1-A242-81E462EA64C4}" srcOrd="1" destOrd="0" presId="urn:microsoft.com/office/officeart/2005/8/layout/orgChart1"/>
    <dgm:cxn modelId="{4BE8B77A-1925-414A-9446-CC05F480AE20}" type="presOf" srcId="{B461B856-8841-43CC-B446-61815C7DA8C3}" destId="{53DE2E04-65CA-4C7A-B529-2271C9A95165}" srcOrd="0" destOrd="0" presId="urn:microsoft.com/office/officeart/2005/8/layout/orgChart1"/>
    <dgm:cxn modelId="{1F2BCA1D-AEB3-4A40-91DF-174D33BD451C}" type="presOf" srcId="{00B69266-8F39-403A-AE1D-7C047C1AFE7C}" destId="{97920E16-2B63-4A87-9012-785F8E85A2F2}" srcOrd="0" destOrd="0" presId="urn:microsoft.com/office/officeart/2005/8/layout/orgChart1"/>
    <dgm:cxn modelId="{F8C37820-C274-45EC-9288-4B799830823A}" type="presOf" srcId="{6B12A1E0-BB0B-48E1-832B-4D1A9E4AD219}" destId="{BBF22591-7D2E-46EA-8CD9-915C0D7B77C4}" srcOrd="1" destOrd="0" presId="urn:microsoft.com/office/officeart/2005/8/layout/orgChart1"/>
    <dgm:cxn modelId="{FF75EB0A-6B9E-483B-AB9A-AC38202DE62A}" type="presOf" srcId="{7DEE4EC8-A6B2-4AED-879E-568985E07CE7}" destId="{989465CD-177A-4AD7-917B-11A7373A2F8F}" srcOrd="0" destOrd="0" presId="urn:microsoft.com/office/officeart/2005/8/layout/orgChart1"/>
    <dgm:cxn modelId="{291B948C-BBAD-44FD-AE00-4431644848A8}" srcId="{6B12A1E0-BB0B-48E1-832B-4D1A9E4AD219}" destId="{8F70F52C-9C7C-4C74-9BAC-B631B1F59695}" srcOrd="0" destOrd="0" parTransId="{8DFA197C-A551-4E39-9976-F050FDCB5F60}" sibTransId="{1D046000-8292-4EB5-9A37-58D83968A56E}"/>
    <dgm:cxn modelId="{1828CECD-A770-42E1-926E-564C2E9A1678}" srcId="{6B12A1E0-BB0B-48E1-832B-4D1A9E4AD219}" destId="{600775A7-D60A-45E1-9D2F-3590629D3714}" srcOrd="2" destOrd="0" parTransId="{F4502D23-D274-41E9-8364-38171F396C30}" sibTransId="{0D9C8C41-D6D9-4AC8-99F3-2DF098833964}"/>
    <dgm:cxn modelId="{CF5DE59E-F4E3-41CD-ABA8-7CF5EC4A6E0A}" type="presOf" srcId="{E671EA90-1103-496D-8C25-2978589471E1}" destId="{84E497B6-0D8F-4A55-ACC2-F8AD078FA48B}" srcOrd="0" destOrd="0" presId="urn:microsoft.com/office/officeart/2005/8/layout/orgChart1"/>
    <dgm:cxn modelId="{4371AA84-000B-4A6C-B462-3579F631A4B9}" srcId="{6B12A1E0-BB0B-48E1-832B-4D1A9E4AD219}" destId="{4C879B21-2643-4C16-AD61-0C43DEFC8482}" srcOrd="1" destOrd="0" parTransId="{7DEE4EC8-A6B2-4AED-879E-568985E07CE7}" sibTransId="{1E03149A-BDEC-45A8-9B79-961043046C98}"/>
    <dgm:cxn modelId="{CEDA0110-BD14-47AB-B158-1D29AA04F617}" type="presOf" srcId="{8DFA197C-A551-4E39-9976-F050FDCB5F60}" destId="{0E288D2A-25A2-4164-A942-5E89C8508E8E}" srcOrd="0" destOrd="0" presId="urn:microsoft.com/office/officeart/2005/8/layout/orgChart1"/>
    <dgm:cxn modelId="{6087DEDC-ECF6-4D11-AB2D-01A264D78ABC}" type="presOf" srcId="{600775A7-D60A-45E1-9D2F-3590629D3714}" destId="{3E39C718-DD46-402A-B226-9BF63D4E1138}" srcOrd="1" destOrd="0" presId="urn:microsoft.com/office/officeart/2005/8/layout/orgChart1"/>
    <dgm:cxn modelId="{385DDB29-7DFD-476F-96C6-E8E73511FDBF}" type="presOf" srcId="{1B29912A-B014-46FA-8DEB-454C1493C148}" destId="{97C1D149-4C9F-43C6-92AC-979924F6B6EB}" srcOrd="0" destOrd="0" presId="urn:microsoft.com/office/officeart/2005/8/layout/orgChart1"/>
    <dgm:cxn modelId="{C0457238-F6EE-4C76-8668-39660D8D0CF3}" type="presOf" srcId="{92B0762D-008A-4E30-A400-B4AFEB64D787}" destId="{DE6E4F42-58CC-4573-B5AF-916ECCAEF088}" srcOrd="1" destOrd="0" presId="urn:microsoft.com/office/officeart/2005/8/layout/orgChart1"/>
    <dgm:cxn modelId="{1A5F5134-8942-4880-A44C-1CCC6E9D3774}" srcId="{B461B856-8841-43CC-B446-61815C7DA8C3}" destId="{D58A57F4-3851-43AE-94A5-8556A5FA7896}" srcOrd="3" destOrd="0" parTransId="{E671EA90-1103-496D-8C25-2978589471E1}" sibTransId="{66EA2E10-E148-45C9-B60E-E66B10FB2810}"/>
    <dgm:cxn modelId="{64935D57-0276-42BF-A8E5-647835768C05}" type="presOf" srcId="{FFD068E4-45F6-45B9-BD12-475F2FCC8086}" destId="{4DCB9B62-6408-4CFA-95B1-EBECA7BEC6D9}" srcOrd="1" destOrd="0" presId="urn:microsoft.com/office/officeart/2005/8/layout/orgChart1"/>
    <dgm:cxn modelId="{DF39539B-7289-482C-B9A3-5CD82510DC04}" srcId="{B461B856-8841-43CC-B446-61815C7DA8C3}" destId="{FFD068E4-45F6-45B9-BD12-475F2FCC8086}" srcOrd="1" destOrd="0" parTransId="{FB2E033A-5212-450B-89B7-0C7F057A76D4}" sibTransId="{4E5DBC53-8985-4D15-A77E-F8F8A62958BB}"/>
    <dgm:cxn modelId="{3FB9632F-C40E-454D-932F-48EE2B8C109D}" type="presParOf" srcId="{955F791D-13DA-4E26-B9E6-3F2313BF559D}" destId="{B0ABE5AE-8A89-4418-BB0E-105114B71344}" srcOrd="0" destOrd="0" presId="urn:microsoft.com/office/officeart/2005/8/layout/orgChart1"/>
    <dgm:cxn modelId="{2C7FB5B7-7D05-4DE1-9B8A-340E35CB3B34}" type="presParOf" srcId="{B0ABE5AE-8A89-4418-BB0E-105114B71344}" destId="{54CDAAEB-EE9D-41E9-92C4-315572CBE111}" srcOrd="0" destOrd="0" presId="urn:microsoft.com/office/officeart/2005/8/layout/orgChart1"/>
    <dgm:cxn modelId="{EAB9F456-1150-4811-BBB4-374A66841321}" type="presParOf" srcId="{54CDAAEB-EE9D-41E9-92C4-315572CBE111}" destId="{97C1D149-4C9F-43C6-92AC-979924F6B6EB}" srcOrd="0" destOrd="0" presId="urn:microsoft.com/office/officeart/2005/8/layout/orgChart1"/>
    <dgm:cxn modelId="{9642A2F2-4176-43BA-933D-1B320ED92291}" type="presParOf" srcId="{54CDAAEB-EE9D-41E9-92C4-315572CBE111}" destId="{E9C1E6CE-72B4-4EF0-B463-015CAB2D2386}" srcOrd="1" destOrd="0" presId="urn:microsoft.com/office/officeart/2005/8/layout/orgChart1"/>
    <dgm:cxn modelId="{10E43CDB-44B8-4812-A264-49A576BC5EAB}" type="presParOf" srcId="{B0ABE5AE-8A89-4418-BB0E-105114B71344}" destId="{51503F44-6516-4847-8E1F-12E41F074074}" srcOrd="1" destOrd="0" presId="urn:microsoft.com/office/officeart/2005/8/layout/orgChart1"/>
    <dgm:cxn modelId="{0E167AFB-BF78-4110-948C-26273BAD1D65}" type="presParOf" srcId="{51503F44-6516-4847-8E1F-12E41F074074}" destId="{218DB173-C0E6-4096-8EAA-7371F3210405}" srcOrd="0" destOrd="0" presId="urn:microsoft.com/office/officeart/2005/8/layout/orgChart1"/>
    <dgm:cxn modelId="{3C126D69-AD1A-4183-AB44-51BD5B667073}" type="presParOf" srcId="{51503F44-6516-4847-8E1F-12E41F074074}" destId="{81E465B3-DCF3-49C8-9688-EFBA1BA943FC}" srcOrd="1" destOrd="0" presId="urn:microsoft.com/office/officeart/2005/8/layout/orgChart1"/>
    <dgm:cxn modelId="{80C9B836-17AE-4F26-ACCC-B96CDC0D1544}" type="presParOf" srcId="{81E465B3-DCF3-49C8-9688-EFBA1BA943FC}" destId="{1D3C6BA8-38D0-4A71-ABE2-DE621E5C1F07}" srcOrd="0" destOrd="0" presId="urn:microsoft.com/office/officeart/2005/8/layout/orgChart1"/>
    <dgm:cxn modelId="{45D72C18-E706-4F37-98C7-642A5FB3B804}" type="presParOf" srcId="{1D3C6BA8-38D0-4A71-ABE2-DE621E5C1F07}" destId="{F6450288-8818-4E14-9FC1-4D68F91005FF}" srcOrd="0" destOrd="0" presId="urn:microsoft.com/office/officeart/2005/8/layout/orgChart1"/>
    <dgm:cxn modelId="{5B249576-229F-4C77-98AB-1B1066693C80}" type="presParOf" srcId="{1D3C6BA8-38D0-4A71-ABE2-DE621E5C1F07}" destId="{83A2FF7F-3293-44AA-B454-EC979C642070}" srcOrd="1" destOrd="0" presId="urn:microsoft.com/office/officeart/2005/8/layout/orgChart1"/>
    <dgm:cxn modelId="{840B0794-CD0B-4056-9B8A-38B2C3BD83E1}" type="presParOf" srcId="{81E465B3-DCF3-49C8-9688-EFBA1BA943FC}" destId="{3F089C42-7376-4FE4-B0AE-A2677536DAF9}" srcOrd="1" destOrd="0" presId="urn:microsoft.com/office/officeart/2005/8/layout/orgChart1"/>
    <dgm:cxn modelId="{070988F1-D154-4957-9F88-CCEBB2F79EB8}" type="presParOf" srcId="{3F089C42-7376-4FE4-B0AE-A2677536DAF9}" destId="{CFE00C2A-DFA4-48CD-ACA6-39803C080C61}" srcOrd="0" destOrd="0" presId="urn:microsoft.com/office/officeart/2005/8/layout/orgChart1"/>
    <dgm:cxn modelId="{1110267B-4AAC-47DE-BA68-A49896016794}" type="presParOf" srcId="{3F089C42-7376-4FE4-B0AE-A2677536DAF9}" destId="{04EA2A61-06B0-4BDB-9E7A-DC880CCA046D}" srcOrd="1" destOrd="0" presId="urn:microsoft.com/office/officeart/2005/8/layout/orgChart1"/>
    <dgm:cxn modelId="{12557616-68EA-4467-BF57-178024507AFA}" type="presParOf" srcId="{04EA2A61-06B0-4BDB-9E7A-DC880CCA046D}" destId="{D4B8C026-FA57-4646-9605-B54A4B746A07}" srcOrd="0" destOrd="0" presId="urn:microsoft.com/office/officeart/2005/8/layout/orgChart1"/>
    <dgm:cxn modelId="{7CF676C0-93D3-401C-9D85-99C52A0CED3F}" type="presParOf" srcId="{D4B8C026-FA57-4646-9605-B54A4B746A07}" destId="{13C732BB-93DB-4189-B46A-928C1FF2EBA9}" srcOrd="0" destOrd="0" presId="urn:microsoft.com/office/officeart/2005/8/layout/orgChart1"/>
    <dgm:cxn modelId="{D0D48824-3C64-4165-9643-EBC28BEADC9B}" type="presParOf" srcId="{D4B8C026-FA57-4646-9605-B54A4B746A07}" destId="{DE6E4F42-58CC-4573-B5AF-916ECCAEF088}" srcOrd="1" destOrd="0" presId="urn:microsoft.com/office/officeart/2005/8/layout/orgChart1"/>
    <dgm:cxn modelId="{0D426CAE-DF8D-4FF9-A71B-9B48B63499D6}" type="presParOf" srcId="{04EA2A61-06B0-4BDB-9E7A-DC880CCA046D}" destId="{A9B76E9E-F24F-4A76-82AB-0696B671B569}" srcOrd="1" destOrd="0" presId="urn:microsoft.com/office/officeart/2005/8/layout/orgChart1"/>
    <dgm:cxn modelId="{085D35B7-7AE3-4696-907B-2BBCC9E0BFC1}" type="presParOf" srcId="{04EA2A61-06B0-4BDB-9E7A-DC880CCA046D}" destId="{A2BE510B-4151-490E-A591-0C884F8601A2}" srcOrd="2" destOrd="0" presId="urn:microsoft.com/office/officeart/2005/8/layout/orgChart1"/>
    <dgm:cxn modelId="{99671DC2-B5B5-44F4-8882-1B0210802A9F}" type="presParOf" srcId="{3F089C42-7376-4FE4-B0AE-A2677536DAF9}" destId="{40F62CC1-EE14-4A00-A454-0E427C51E3FF}" srcOrd="2" destOrd="0" presId="urn:microsoft.com/office/officeart/2005/8/layout/orgChart1"/>
    <dgm:cxn modelId="{585680B6-32D0-4E98-889D-EAA7A74CA4EC}" type="presParOf" srcId="{3F089C42-7376-4FE4-B0AE-A2677536DAF9}" destId="{99AF17FD-9CC7-4DAF-A3D0-07895606A8D0}" srcOrd="3" destOrd="0" presId="urn:microsoft.com/office/officeart/2005/8/layout/orgChart1"/>
    <dgm:cxn modelId="{90627EFC-0E34-42B6-A1F5-0582D27F68B8}" type="presParOf" srcId="{99AF17FD-9CC7-4DAF-A3D0-07895606A8D0}" destId="{56070E9C-A459-4A26-8E50-1C3EE480E065}" srcOrd="0" destOrd="0" presId="urn:microsoft.com/office/officeart/2005/8/layout/orgChart1"/>
    <dgm:cxn modelId="{F948F754-9E2C-46AB-9858-3F4E1784EA5A}" type="presParOf" srcId="{56070E9C-A459-4A26-8E50-1C3EE480E065}" destId="{8A42A38F-ED53-47C4-895A-13C4F0578A42}" srcOrd="0" destOrd="0" presId="urn:microsoft.com/office/officeart/2005/8/layout/orgChart1"/>
    <dgm:cxn modelId="{C2019F27-EE3D-4FA9-98F8-55CDD67CFD72}" type="presParOf" srcId="{56070E9C-A459-4A26-8E50-1C3EE480E065}" destId="{B2F23641-9618-4522-986A-ED79533D3618}" srcOrd="1" destOrd="0" presId="urn:microsoft.com/office/officeart/2005/8/layout/orgChart1"/>
    <dgm:cxn modelId="{614A26B7-19BF-4C16-85F6-A0E237106C40}" type="presParOf" srcId="{99AF17FD-9CC7-4DAF-A3D0-07895606A8D0}" destId="{1A6D4ACA-983D-4912-8183-222DA62A5DD5}" srcOrd="1" destOrd="0" presId="urn:microsoft.com/office/officeart/2005/8/layout/orgChart1"/>
    <dgm:cxn modelId="{668FA2B7-F602-4836-B13F-F43A673CE989}" type="presParOf" srcId="{99AF17FD-9CC7-4DAF-A3D0-07895606A8D0}" destId="{098EB01B-31AF-45BB-9FBB-0ABF1F2908F1}" srcOrd="2" destOrd="0" presId="urn:microsoft.com/office/officeart/2005/8/layout/orgChart1"/>
    <dgm:cxn modelId="{85BE56DF-E5AC-4377-93C4-2B9011786A05}" type="presParOf" srcId="{3F089C42-7376-4FE4-B0AE-A2677536DAF9}" destId="{C4D0F879-19CE-474E-A164-01134DBF88CF}" srcOrd="4" destOrd="0" presId="urn:microsoft.com/office/officeart/2005/8/layout/orgChart1"/>
    <dgm:cxn modelId="{73210A06-E724-4E7E-B683-68904F8FD09A}" type="presParOf" srcId="{3F089C42-7376-4FE4-B0AE-A2677536DAF9}" destId="{F919B613-134C-4F7C-83B0-2754B65A3DF9}" srcOrd="5" destOrd="0" presId="urn:microsoft.com/office/officeart/2005/8/layout/orgChart1"/>
    <dgm:cxn modelId="{DC26B8C5-36DD-4945-98F3-DCE6A4317FFF}" type="presParOf" srcId="{F919B613-134C-4F7C-83B0-2754B65A3DF9}" destId="{43DCCF05-3CD2-46B4-AA93-509FAA8EE451}" srcOrd="0" destOrd="0" presId="urn:microsoft.com/office/officeart/2005/8/layout/orgChart1"/>
    <dgm:cxn modelId="{0CA21E43-B135-4D7A-B445-7B79B3969BB9}" type="presParOf" srcId="{43DCCF05-3CD2-46B4-AA93-509FAA8EE451}" destId="{97920E16-2B63-4A87-9012-785F8E85A2F2}" srcOrd="0" destOrd="0" presId="urn:microsoft.com/office/officeart/2005/8/layout/orgChart1"/>
    <dgm:cxn modelId="{41ECF03E-59D5-4C5F-BC77-56A5F5349957}" type="presParOf" srcId="{43DCCF05-3CD2-46B4-AA93-509FAA8EE451}" destId="{3D433B82-D180-499D-80C5-26C00D5F488F}" srcOrd="1" destOrd="0" presId="urn:microsoft.com/office/officeart/2005/8/layout/orgChart1"/>
    <dgm:cxn modelId="{55B46F85-828A-467B-A308-E178C7FCB6A2}" type="presParOf" srcId="{F919B613-134C-4F7C-83B0-2754B65A3DF9}" destId="{845C4818-1174-4753-9C71-1A8BAA4BD4BC}" srcOrd="1" destOrd="0" presId="urn:microsoft.com/office/officeart/2005/8/layout/orgChart1"/>
    <dgm:cxn modelId="{59B34C96-DB90-4FEA-9B95-0CAE0DAEB65F}" type="presParOf" srcId="{F919B613-134C-4F7C-83B0-2754B65A3DF9}" destId="{6CC23DA4-7D3F-4B22-9A34-987F04BD38DF}" srcOrd="2" destOrd="0" presId="urn:microsoft.com/office/officeart/2005/8/layout/orgChart1"/>
    <dgm:cxn modelId="{15DF62E7-9C3E-42CE-A7C9-709197C96029}" type="presParOf" srcId="{81E465B3-DCF3-49C8-9688-EFBA1BA943FC}" destId="{C0A7AF51-3E10-44F5-853D-D311F70B513D}" srcOrd="2" destOrd="0" presId="urn:microsoft.com/office/officeart/2005/8/layout/orgChart1"/>
    <dgm:cxn modelId="{A2C23269-FFAD-4389-A5EE-75DA68146419}" type="presParOf" srcId="{51503F44-6516-4847-8E1F-12E41F074074}" destId="{4486DAEE-85DC-4780-BA94-A762C3BAEB61}" srcOrd="2" destOrd="0" presId="urn:microsoft.com/office/officeart/2005/8/layout/orgChart1"/>
    <dgm:cxn modelId="{9F3ACD5D-17A1-4C3A-8C34-52A2081AD429}" type="presParOf" srcId="{51503F44-6516-4847-8E1F-12E41F074074}" destId="{FE946070-A6D7-41AC-89A6-9D2E6389A2ED}" srcOrd="3" destOrd="0" presId="urn:microsoft.com/office/officeart/2005/8/layout/orgChart1"/>
    <dgm:cxn modelId="{FDB4B6A0-74F7-4B03-97B8-F0A7F98CCEEA}" type="presParOf" srcId="{FE946070-A6D7-41AC-89A6-9D2E6389A2ED}" destId="{7ED5CBAA-F2B8-4143-B742-D3E6B6C212FC}" srcOrd="0" destOrd="0" presId="urn:microsoft.com/office/officeart/2005/8/layout/orgChart1"/>
    <dgm:cxn modelId="{3151A07E-487F-4C3C-B168-0E7E68C67022}" type="presParOf" srcId="{7ED5CBAA-F2B8-4143-B742-D3E6B6C212FC}" destId="{53DE2E04-65CA-4C7A-B529-2271C9A95165}" srcOrd="0" destOrd="0" presId="urn:microsoft.com/office/officeart/2005/8/layout/orgChart1"/>
    <dgm:cxn modelId="{CA783053-C3A4-474F-879E-BCCD23B4280B}" type="presParOf" srcId="{7ED5CBAA-F2B8-4143-B742-D3E6B6C212FC}" destId="{86A909D6-66C0-478F-B788-F02BA643B390}" srcOrd="1" destOrd="0" presId="urn:microsoft.com/office/officeart/2005/8/layout/orgChart1"/>
    <dgm:cxn modelId="{71E119FF-E9A3-4A97-9A73-C4FF6ABD10CD}" type="presParOf" srcId="{FE946070-A6D7-41AC-89A6-9D2E6389A2ED}" destId="{22F861D5-F1DD-4102-A0CB-81F3EC847831}" srcOrd="1" destOrd="0" presId="urn:microsoft.com/office/officeart/2005/8/layout/orgChart1"/>
    <dgm:cxn modelId="{C29A0FA1-83BD-4EBE-BF12-1C2EB9283C1F}" type="presParOf" srcId="{22F861D5-F1DD-4102-A0CB-81F3EC847831}" destId="{4712CCE6-2E14-4B6A-BD89-3A9B1B61B9C0}" srcOrd="0" destOrd="0" presId="urn:microsoft.com/office/officeart/2005/8/layout/orgChart1"/>
    <dgm:cxn modelId="{6A3F51ED-B2BD-4765-A549-36726A0B4A8C}" type="presParOf" srcId="{22F861D5-F1DD-4102-A0CB-81F3EC847831}" destId="{7C2431B4-CEE2-4E90-8C8A-C271B05E859C}" srcOrd="1" destOrd="0" presId="urn:microsoft.com/office/officeart/2005/8/layout/orgChart1"/>
    <dgm:cxn modelId="{80A14D30-49EC-4BB6-BC65-7F26955584C9}" type="presParOf" srcId="{7C2431B4-CEE2-4E90-8C8A-C271B05E859C}" destId="{5FB0C660-3E2E-4C89-9E31-2A33B9768A99}" srcOrd="0" destOrd="0" presId="urn:microsoft.com/office/officeart/2005/8/layout/orgChart1"/>
    <dgm:cxn modelId="{2BB783AD-8236-49FC-A119-542E32F29704}" type="presParOf" srcId="{5FB0C660-3E2E-4C89-9E31-2A33B9768A99}" destId="{660F1C1A-F516-4DFA-B952-44F3E3459D15}" srcOrd="0" destOrd="0" presId="urn:microsoft.com/office/officeart/2005/8/layout/orgChart1"/>
    <dgm:cxn modelId="{6B67218F-A6B2-4EAC-83C4-D2CEDC22E183}" type="presParOf" srcId="{5FB0C660-3E2E-4C89-9E31-2A33B9768A99}" destId="{D0A2F9A9-0502-49C1-A242-81E462EA64C4}" srcOrd="1" destOrd="0" presId="urn:microsoft.com/office/officeart/2005/8/layout/orgChart1"/>
    <dgm:cxn modelId="{9D516690-0B94-4F07-AF1E-6DE810C2F7BD}" type="presParOf" srcId="{7C2431B4-CEE2-4E90-8C8A-C271B05E859C}" destId="{EF958E4D-0FA5-4963-9EBB-D45693E8A3EF}" srcOrd="1" destOrd="0" presId="urn:microsoft.com/office/officeart/2005/8/layout/orgChart1"/>
    <dgm:cxn modelId="{839C9559-46CD-4FC6-8614-FF9A28B8385A}" type="presParOf" srcId="{7C2431B4-CEE2-4E90-8C8A-C271B05E859C}" destId="{F2FCD2E6-8E51-425E-8F88-B4E5D343B8FA}" srcOrd="2" destOrd="0" presId="urn:microsoft.com/office/officeart/2005/8/layout/orgChart1"/>
    <dgm:cxn modelId="{FFD8D523-E8E9-40B3-A158-3488B9C89D7C}" type="presParOf" srcId="{22F861D5-F1DD-4102-A0CB-81F3EC847831}" destId="{D9D3E935-96D3-4A37-B240-D0F50187C4A3}" srcOrd="2" destOrd="0" presId="urn:microsoft.com/office/officeart/2005/8/layout/orgChart1"/>
    <dgm:cxn modelId="{9DC7207B-30CE-4B5A-9613-DC4AEDA01FDD}" type="presParOf" srcId="{22F861D5-F1DD-4102-A0CB-81F3EC847831}" destId="{A464752A-B794-4A4F-9DFF-E2F96BC000F1}" srcOrd="3" destOrd="0" presId="urn:microsoft.com/office/officeart/2005/8/layout/orgChart1"/>
    <dgm:cxn modelId="{9FB2E83C-44DC-4AA6-9690-45454E786123}" type="presParOf" srcId="{A464752A-B794-4A4F-9DFF-E2F96BC000F1}" destId="{776FA073-2D5F-44CF-8160-432BF0AA0412}" srcOrd="0" destOrd="0" presId="urn:microsoft.com/office/officeart/2005/8/layout/orgChart1"/>
    <dgm:cxn modelId="{8BDE7DBE-B804-48D3-ADA5-50373BD63A7A}" type="presParOf" srcId="{776FA073-2D5F-44CF-8160-432BF0AA0412}" destId="{87F7658C-3226-4063-8D36-97E4730B2522}" srcOrd="0" destOrd="0" presId="urn:microsoft.com/office/officeart/2005/8/layout/orgChart1"/>
    <dgm:cxn modelId="{CCB4A00F-852A-41FD-8C72-BBF6C1E14BF9}" type="presParOf" srcId="{776FA073-2D5F-44CF-8160-432BF0AA0412}" destId="{4DCB9B62-6408-4CFA-95B1-EBECA7BEC6D9}" srcOrd="1" destOrd="0" presId="urn:microsoft.com/office/officeart/2005/8/layout/orgChart1"/>
    <dgm:cxn modelId="{A9D20DAD-F6E4-46CA-AE42-03E44C143D41}" type="presParOf" srcId="{A464752A-B794-4A4F-9DFF-E2F96BC000F1}" destId="{DA7A2BAF-6202-41C1-8977-8B6DCA933494}" srcOrd="1" destOrd="0" presId="urn:microsoft.com/office/officeart/2005/8/layout/orgChart1"/>
    <dgm:cxn modelId="{DC06DF80-36F4-4063-BB93-AC4EC7F0C172}" type="presParOf" srcId="{A464752A-B794-4A4F-9DFF-E2F96BC000F1}" destId="{8A44D2F6-338C-4C55-8BCF-B678FDD9A933}" srcOrd="2" destOrd="0" presId="urn:microsoft.com/office/officeart/2005/8/layout/orgChart1"/>
    <dgm:cxn modelId="{1957F21B-5A2F-4FC3-9767-3ABC5BCFA4B0}" type="presParOf" srcId="{22F861D5-F1DD-4102-A0CB-81F3EC847831}" destId="{412D1748-500A-4EF8-B211-1336A843CBB4}" srcOrd="4" destOrd="0" presId="urn:microsoft.com/office/officeart/2005/8/layout/orgChart1"/>
    <dgm:cxn modelId="{2704B051-9BAD-4599-9A25-015B0F69E8ED}" type="presParOf" srcId="{22F861D5-F1DD-4102-A0CB-81F3EC847831}" destId="{E31E276C-2156-469A-9EBE-0B95DBD4E29F}" srcOrd="5" destOrd="0" presId="urn:microsoft.com/office/officeart/2005/8/layout/orgChart1"/>
    <dgm:cxn modelId="{BE8C97DC-0CAF-4C1E-86CE-47D29A3899BF}" type="presParOf" srcId="{E31E276C-2156-469A-9EBE-0B95DBD4E29F}" destId="{D933D8A0-4868-47C5-933F-A3EF5DED365D}" srcOrd="0" destOrd="0" presId="urn:microsoft.com/office/officeart/2005/8/layout/orgChart1"/>
    <dgm:cxn modelId="{DD8F2C09-94B6-4E53-9ED3-155B0F48642D}" type="presParOf" srcId="{D933D8A0-4868-47C5-933F-A3EF5DED365D}" destId="{02DE56D8-8822-4741-8E83-32660E8BBF25}" srcOrd="0" destOrd="0" presId="urn:microsoft.com/office/officeart/2005/8/layout/orgChart1"/>
    <dgm:cxn modelId="{486297E9-BE7C-422C-AA71-68A7F3896868}" type="presParOf" srcId="{D933D8A0-4868-47C5-933F-A3EF5DED365D}" destId="{F2EF2C1E-1888-46EA-A1B4-4256E2FBAE62}" srcOrd="1" destOrd="0" presId="urn:microsoft.com/office/officeart/2005/8/layout/orgChart1"/>
    <dgm:cxn modelId="{2CCD3D30-7826-40E0-9BDB-38B18A69F363}" type="presParOf" srcId="{E31E276C-2156-469A-9EBE-0B95DBD4E29F}" destId="{34FB56E9-E208-4FD2-BEE0-D755561CAE99}" srcOrd="1" destOrd="0" presId="urn:microsoft.com/office/officeart/2005/8/layout/orgChart1"/>
    <dgm:cxn modelId="{61C550B0-259D-4F66-98D5-82C31171DB62}" type="presParOf" srcId="{E31E276C-2156-469A-9EBE-0B95DBD4E29F}" destId="{94A8B1A8-BE13-45F1-9C37-8D3E206723B9}" srcOrd="2" destOrd="0" presId="urn:microsoft.com/office/officeart/2005/8/layout/orgChart1"/>
    <dgm:cxn modelId="{26167059-52B8-4744-82BD-0D86C5B59ACE}" type="presParOf" srcId="{22F861D5-F1DD-4102-A0CB-81F3EC847831}" destId="{84E497B6-0D8F-4A55-ACC2-F8AD078FA48B}" srcOrd="6" destOrd="0" presId="urn:microsoft.com/office/officeart/2005/8/layout/orgChart1"/>
    <dgm:cxn modelId="{B11AB249-2590-4581-89BB-752D1AF2765F}" type="presParOf" srcId="{22F861D5-F1DD-4102-A0CB-81F3EC847831}" destId="{790CFEB0-38B9-409F-8319-C28F2F45514D}" srcOrd="7" destOrd="0" presId="urn:microsoft.com/office/officeart/2005/8/layout/orgChart1"/>
    <dgm:cxn modelId="{110E2A4F-2598-4F82-A179-B58BD06C8AB7}" type="presParOf" srcId="{790CFEB0-38B9-409F-8319-C28F2F45514D}" destId="{FC8A4674-3004-4DA1-98AE-D48686E3E835}" srcOrd="0" destOrd="0" presId="urn:microsoft.com/office/officeart/2005/8/layout/orgChart1"/>
    <dgm:cxn modelId="{B64433DC-64A1-4D86-BF7E-1875407AEA57}" type="presParOf" srcId="{FC8A4674-3004-4DA1-98AE-D48686E3E835}" destId="{8B460E54-D1B7-4BFD-ADAA-0BF32DE3537F}" srcOrd="0" destOrd="0" presId="urn:microsoft.com/office/officeart/2005/8/layout/orgChart1"/>
    <dgm:cxn modelId="{3CAFA46E-848D-4AF5-89D7-516CF7E25D25}" type="presParOf" srcId="{FC8A4674-3004-4DA1-98AE-D48686E3E835}" destId="{FB39A67F-15FC-4324-AD7E-D3A331B9CE5C}" srcOrd="1" destOrd="0" presId="urn:microsoft.com/office/officeart/2005/8/layout/orgChart1"/>
    <dgm:cxn modelId="{23632D44-2085-41F8-A360-FF4B830EDC3F}" type="presParOf" srcId="{790CFEB0-38B9-409F-8319-C28F2F45514D}" destId="{91785CFB-5A80-4144-B5AD-26500DC050E9}" srcOrd="1" destOrd="0" presId="urn:microsoft.com/office/officeart/2005/8/layout/orgChart1"/>
    <dgm:cxn modelId="{F9F62975-141F-42CE-B85C-F21CE62F93E0}" type="presParOf" srcId="{790CFEB0-38B9-409F-8319-C28F2F45514D}" destId="{03AE3C6C-ACBB-467C-B328-2C8078073957}" srcOrd="2" destOrd="0" presId="urn:microsoft.com/office/officeart/2005/8/layout/orgChart1"/>
    <dgm:cxn modelId="{DEF27978-3E45-4BD1-815D-8353CD9513F3}" type="presParOf" srcId="{FE946070-A6D7-41AC-89A6-9D2E6389A2ED}" destId="{335D308F-71E9-4619-AE13-5969EE5006BE}" srcOrd="2" destOrd="0" presId="urn:microsoft.com/office/officeart/2005/8/layout/orgChart1"/>
    <dgm:cxn modelId="{DA8E3A3E-F06B-491C-AB9A-3FAE1B26E27F}" type="presParOf" srcId="{51503F44-6516-4847-8E1F-12E41F074074}" destId="{A420DE7E-2EB9-4FDA-B1C4-8A6161F911B0}" srcOrd="4" destOrd="0" presId="urn:microsoft.com/office/officeart/2005/8/layout/orgChart1"/>
    <dgm:cxn modelId="{F81FFDBC-3451-41E9-B6EE-C6A5A542575C}" type="presParOf" srcId="{51503F44-6516-4847-8E1F-12E41F074074}" destId="{9F197DDD-5EC6-4C7B-9C39-9139ED5CFF0C}" srcOrd="5" destOrd="0" presId="urn:microsoft.com/office/officeart/2005/8/layout/orgChart1"/>
    <dgm:cxn modelId="{190EEA67-5B70-49EA-B96A-D18E2374B1DA}" type="presParOf" srcId="{9F197DDD-5EC6-4C7B-9C39-9139ED5CFF0C}" destId="{5E8C62D2-C8A7-4A40-A0B3-2A83B9ADB2F9}" srcOrd="0" destOrd="0" presId="urn:microsoft.com/office/officeart/2005/8/layout/orgChart1"/>
    <dgm:cxn modelId="{8DCD040A-CCC7-4DF0-8591-4B83AFCED550}" type="presParOf" srcId="{5E8C62D2-C8A7-4A40-A0B3-2A83B9ADB2F9}" destId="{0F4EE24E-A43E-4B65-96ED-B67909054672}" srcOrd="0" destOrd="0" presId="urn:microsoft.com/office/officeart/2005/8/layout/orgChart1"/>
    <dgm:cxn modelId="{00D92FFB-4675-4559-8DB2-0FB7B9E1B4A9}" type="presParOf" srcId="{5E8C62D2-C8A7-4A40-A0B3-2A83B9ADB2F9}" destId="{BBF22591-7D2E-46EA-8CD9-915C0D7B77C4}" srcOrd="1" destOrd="0" presId="urn:microsoft.com/office/officeart/2005/8/layout/orgChart1"/>
    <dgm:cxn modelId="{AB7F998C-F8A6-482C-85C2-2CD1A911C33D}" type="presParOf" srcId="{9F197DDD-5EC6-4C7B-9C39-9139ED5CFF0C}" destId="{842CFEE5-E7D9-4F23-91D6-A8E54382226D}" srcOrd="1" destOrd="0" presId="urn:microsoft.com/office/officeart/2005/8/layout/orgChart1"/>
    <dgm:cxn modelId="{986B8118-90C8-400A-ADAC-03C7AC7AC4E6}" type="presParOf" srcId="{842CFEE5-E7D9-4F23-91D6-A8E54382226D}" destId="{0E288D2A-25A2-4164-A942-5E89C8508E8E}" srcOrd="0" destOrd="0" presId="urn:microsoft.com/office/officeart/2005/8/layout/orgChart1"/>
    <dgm:cxn modelId="{FEBA7558-8F80-4A6C-87A1-B9FD933CAE86}" type="presParOf" srcId="{842CFEE5-E7D9-4F23-91D6-A8E54382226D}" destId="{20BEA92B-B295-4402-AC7C-B715F8D1FE52}" srcOrd="1" destOrd="0" presId="urn:microsoft.com/office/officeart/2005/8/layout/orgChart1"/>
    <dgm:cxn modelId="{CC5DC510-F92B-4B28-BFAD-197B1C3D6A6A}" type="presParOf" srcId="{20BEA92B-B295-4402-AC7C-B715F8D1FE52}" destId="{DB9A156D-1CF9-4ABF-95B9-D81AA43BAD4F}" srcOrd="0" destOrd="0" presId="urn:microsoft.com/office/officeart/2005/8/layout/orgChart1"/>
    <dgm:cxn modelId="{8C7023BE-884F-4F05-B928-EA552EEE6EC3}" type="presParOf" srcId="{DB9A156D-1CF9-4ABF-95B9-D81AA43BAD4F}" destId="{558040DC-0548-47BC-85A5-D3BA60FE3FA1}" srcOrd="0" destOrd="0" presId="urn:microsoft.com/office/officeart/2005/8/layout/orgChart1"/>
    <dgm:cxn modelId="{C7303375-57C6-4F4C-98E4-8CD1C9E6317A}" type="presParOf" srcId="{DB9A156D-1CF9-4ABF-95B9-D81AA43BAD4F}" destId="{F7DF8ACF-92C9-4929-BFB9-3B302990585E}" srcOrd="1" destOrd="0" presId="urn:microsoft.com/office/officeart/2005/8/layout/orgChart1"/>
    <dgm:cxn modelId="{B8DE75E5-0752-4B3A-90E9-DF5EE0F9A2FA}" type="presParOf" srcId="{20BEA92B-B295-4402-AC7C-B715F8D1FE52}" destId="{E1544EDC-4CB2-472C-9282-05A4F0C7E9C4}" srcOrd="1" destOrd="0" presId="urn:microsoft.com/office/officeart/2005/8/layout/orgChart1"/>
    <dgm:cxn modelId="{05BACF57-0F78-4459-BD84-16A29A3097AC}" type="presParOf" srcId="{20BEA92B-B295-4402-AC7C-B715F8D1FE52}" destId="{C54B3560-F5D9-4F24-A25E-5449414F115F}" srcOrd="2" destOrd="0" presId="urn:microsoft.com/office/officeart/2005/8/layout/orgChart1"/>
    <dgm:cxn modelId="{D764067E-2BC5-4E1E-B11D-D873B4FDAD98}" type="presParOf" srcId="{842CFEE5-E7D9-4F23-91D6-A8E54382226D}" destId="{989465CD-177A-4AD7-917B-11A7373A2F8F}" srcOrd="2" destOrd="0" presId="urn:microsoft.com/office/officeart/2005/8/layout/orgChart1"/>
    <dgm:cxn modelId="{FBCA5D9B-30DB-41C1-B36E-65157DB9142C}" type="presParOf" srcId="{842CFEE5-E7D9-4F23-91D6-A8E54382226D}" destId="{163C4EAC-FACD-4F53-BB6B-EB84B3F90F45}" srcOrd="3" destOrd="0" presId="urn:microsoft.com/office/officeart/2005/8/layout/orgChart1"/>
    <dgm:cxn modelId="{C6B32A74-F0A9-4D77-AF83-575E0E3221D6}" type="presParOf" srcId="{163C4EAC-FACD-4F53-BB6B-EB84B3F90F45}" destId="{D118D64E-3600-4C54-BB2A-0118C0076A45}" srcOrd="0" destOrd="0" presId="urn:microsoft.com/office/officeart/2005/8/layout/orgChart1"/>
    <dgm:cxn modelId="{9EA0B3BC-457C-447A-ABBE-1439D747CC04}" type="presParOf" srcId="{D118D64E-3600-4C54-BB2A-0118C0076A45}" destId="{A5597740-8C68-4F07-A764-2F29150A616E}" srcOrd="0" destOrd="0" presId="urn:microsoft.com/office/officeart/2005/8/layout/orgChart1"/>
    <dgm:cxn modelId="{31D4C978-2856-4BBA-8166-F4B81B454EA0}" type="presParOf" srcId="{D118D64E-3600-4C54-BB2A-0118C0076A45}" destId="{B92E0F50-2C7A-4824-AE6F-E25656AF417C}" srcOrd="1" destOrd="0" presId="urn:microsoft.com/office/officeart/2005/8/layout/orgChart1"/>
    <dgm:cxn modelId="{F177A116-1C91-406C-A502-43F7F79E6AB4}" type="presParOf" srcId="{163C4EAC-FACD-4F53-BB6B-EB84B3F90F45}" destId="{F77A3F42-E435-4BC2-B0BE-E113FEA5E078}" srcOrd="1" destOrd="0" presId="urn:microsoft.com/office/officeart/2005/8/layout/orgChart1"/>
    <dgm:cxn modelId="{D0458C59-3F47-4ACE-B80A-D67DB9645427}" type="presParOf" srcId="{163C4EAC-FACD-4F53-BB6B-EB84B3F90F45}" destId="{E3B31152-F73E-4733-9246-8AE90A1A1343}" srcOrd="2" destOrd="0" presId="urn:microsoft.com/office/officeart/2005/8/layout/orgChart1"/>
    <dgm:cxn modelId="{812F7587-9569-4826-9312-4F3C8121DDBB}" type="presParOf" srcId="{842CFEE5-E7D9-4F23-91D6-A8E54382226D}" destId="{33C50592-3DD0-4342-B429-200A05250AD9}" srcOrd="4" destOrd="0" presId="urn:microsoft.com/office/officeart/2005/8/layout/orgChart1"/>
    <dgm:cxn modelId="{2FE73F1F-3F42-4E3E-B20A-35925618219F}" type="presParOf" srcId="{842CFEE5-E7D9-4F23-91D6-A8E54382226D}" destId="{1903A2A9-2D89-4226-A604-691C6795D161}" srcOrd="5" destOrd="0" presId="urn:microsoft.com/office/officeart/2005/8/layout/orgChart1"/>
    <dgm:cxn modelId="{84769463-695E-4D75-B428-F4588F471AFE}" type="presParOf" srcId="{1903A2A9-2D89-4226-A604-691C6795D161}" destId="{DB19C955-33C0-4203-9B17-BF3FD43525D8}" srcOrd="0" destOrd="0" presId="urn:microsoft.com/office/officeart/2005/8/layout/orgChart1"/>
    <dgm:cxn modelId="{A9D92CA1-35C1-4A4E-AFCB-709B89B7A870}" type="presParOf" srcId="{DB19C955-33C0-4203-9B17-BF3FD43525D8}" destId="{A3B85BC1-550E-4CF8-9CE0-6F55E30B17F7}" srcOrd="0" destOrd="0" presId="urn:microsoft.com/office/officeart/2005/8/layout/orgChart1"/>
    <dgm:cxn modelId="{9B74D089-B1E6-4F3E-ACA2-0770843B7B33}" type="presParOf" srcId="{DB19C955-33C0-4203-9B17-BF3FD43525D8}" destId="{3E39C718-DD46-402A-B226-9BF63D4E1138}" srcOrd="1" destOrd="0" presId="urn:microsoft.com/office/officeart/2005/8/layout/orgChart1"/>
    <dgm:cxn modelId="{412501BF-BBF8-4ACC-9D19-AA0DFE64F5F4}" type="presParOf" srcId="{1903A2A9-2D89-4226-A604-691C6795D161}" destId="{18ACDBDC-8D0E-4324-A453-158F03BB1069}" srcOrd="1" destOrd="0" presId="urn:microsoft.com/office/officeart/2005/8/layout/orgChart1"/>
    <dgm:cxn modelId="{EF3DBD4A-11BE-43B4-8972-3276305CEE67}" type="presParOf" srcId="{1903A2A9-2D89-4226-A604-691C6795D161}" destId="{DF10436B-2F8C-401C-987F-C4F8738A410E}" srcOrd="2" destOrd="0" presId="urn:microsoft.com/office/officeart/2005/8/layout/orgChart1"/>
    <dgm:cxn modelId="{09BA9E42-0E75-4E74-AB72-7112869949DE}" type="presParOf" srcId="{9F197DDD-5EC6-4C7B-9C39-9139ED5CFF0C}" destId="{CF00BCE6-ADE3-4E50-984E-45CC6464E257}" srcOrd="2" destOrd="0" presId="urn:microsoft.com/office/officeart/2005/8/layout/orgChart1"/>
    <dgm:cxn modelId="{264AFA8E-9B35-4242-ABE1-308157300CE2}" type="presParOf" srcId="{B0ABE5AE-8A89-4418-BB0E-105114B71344}" destId="{C34EF249-CE5E-4B7C-930F-B34D1DF544CA}"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D7F649-9811-41DA-BBFF-EA717FC84094}" type="doc">
      <dgm:prSet loTypeId="urn:microsoft.com/office/officeart/2005/8/layout/hierarchy2" loCatId="hierarchy" qsTypeId="urn:microsoft.com/office/officeart/2005/8/quickstyle/3d2" qsCatId="3D" csTypeId="urn:microsoft.com/office/officeart/2005/8/colors/colorful1" csCatId="colorful" phldr="1"/>
      <dgm:spPr/>
      <dgm:t>
        <a:bodyPr/>
        <a:lstStyle/>
        <a:p>
          <a:endParaRPr lang="es-EC"/>
        </a:p>
      </dgm:t>
    </dgm:pt>
    <dgm:pt modelId="{5C5E3DF4-1C44-42BF-9CC5-5E12F5216EA7}">
      <dgm:prSet phldrT="[Texto]"/>
      <dgm:spPr/>
      <dgm:t>
        <a:bodyPr/>
        <a:lstStyle/>
        <a:p>
          <a:r>
            <a:rPr lang="es-EC"/>
            <a:t>ENCUESTA</a:t>
          </a:r>
        </a:p>
      </dgm:t>
    </dgm:pt>
    <dgm:pt modelId="{FAD41811-9CC3-47D7-8147-3C70964FDBF5}" type="parTrans" cxnId="{1F96DA3D-0DC6-4AE1-B294-9F602E0A9E3A}">
      <dgm:prSet/>
      <dgm:spPr/>
      <dgm:t>
        <a:bodyPr/>
        <a:lstStyle/>
        <a:p>
          <a:endParaRPr lang="es-EC"/>
        </a:p>
      </dgm:t>
    </dgm:pt>
    <dgm:pt modelId="{A300723B-4B9A-42EC-918C-A8D169BD4B5E}" type="sibTrans" cxnId="{1F96DA3D-0DC6-4AE1-B294-9F602E0A9E3A}">
      <dgm:prSet/>
      <dgm:spPr/>
      <dgm:t>
        <a:bodyPr/>
        <a:lstStyle/>
        <a:p>
          <a:endParaRPr lang="es-EC"/>
        </a:p>
      </dgm:t>
    </dgm:pt>
    <dgm:pt modelId="{71D0C3F7-FF4A-4C24-8195-1C199ED4983B}">
      <dgm:prSet phldrT="[Texto]"/>
      <dgm:spPr/>
      <dgm:t>
        <a:bodyPr/>
        <a:lstStyle/>
        <a:p>
          <a:r>
            <a:rPr lang="es-EC"/>
            <a:t>PRESENTACION</a:t>
          </a:r>
        </a:p>
      </dgm:t>
    </dgm:pt>
    <dgm:pt modelId="{CA775D9A-D3AE-4977-91A4-BAD1059B2EA1}" type="parTrans" cxnId="{749B440C-0B71-4AFE-BCA1-3F8540B0D087}">
      <dgm:prSet/>
      <dgm:spPr/>
      <dgm:t>
        <a:bodyPr/>
        <a:lstStyle/>
        <a:p>
          <a:endParaRPr lang="es-EC"/>
        </a:p>
      </dgm:t>
    </dgm:pt>
    <dgm:pt modelId="{3F7B70BA-2EAB-41F2-85D7-807B392310C3}" type="sibTrans" cxnId="{749B440C-0B71-4AFE-BCA1-3F8540B0D087}">
      <dgm:prSet/>
      <dgm:spPr/>
      <dgm:t>
        <a:bodyPr/>
        <a:lstStyle/>
        <a:p>
          <a:endParaRPr lang="es-EC"/>
        </a:p>
      </dgm:t>
    </dgm:pt>
    <dgm:pt modelId="{3411657E-546F-4B75-8EE6-CAC637D93A04}">
      <dgm:prSet phldrT="[Texto]"/>
      <dgm:spPr/>
      <dgm:t>
        <a:bodyPr/>
        <a:lstStyle/>
        <a:p>
          <a:r>
            <a:rPr lang="es-EC"/>
            <a:t>DEMANDA ENERGETICA</a:t>
          </a:r>
        </a:p>
      </dgm:t>
    </dgm:pt>
    <dgm:pt modelId="{C2736F24-337F-4AAE-AA14-AAF69F8893A0}" type="parTrans" cxnId="{87B59B5A-3659-45B9-B4EC-CAB19294AD60}">
      <dgm:prSet/>
      <dgm:spPr/>
      <dgm:t>
        <a:bodyPr/>
        <a:lstStyle/>
        <a:p>
          <a:endParaRPr lang="es-EC"/>
        </a:p>
      </dgm:t>
    </dgm:pt>
    <dgm:pt modelId="{E6BECC37-7504-4A8A-844B-3E1A7585ADEF}" type="sibTrans" cxnId="{87B59B5A-3659-45B9-B4EC-CAB19294AD60}">
      <dgm:prSet/>
      <dgm:spPr/>
      <dgm:t>
        <a:bodyPr/>
        <a:lstStyle/>
        <a:p>
          <a:endParaRPr lang="es-EC"/>
        </a:p>
      </dgm:t>
    </dgm:pt>
    <dgm:pt modelId="{8D269F9B-BFCF-4DD5-B575-8813866C671D}">
      <dgm:prSet phldrT="[Texto]"/>
      <dgm:spPr/>
      <dgm:t>
        <a:bodyPr/>
        <a:lstStyle/>
        <a:p>
          <a:r>
            <a:rPr lang="es-EC"/>
            <a:t>SECCION I</a:t>
          </a:r>
        </a:p>
      </dgm:t>
    </dgm:pt>
    <dgm:pt modelId="{35CE01AF-F414-4A28-A6E7-9C7066EC836E}" type="parTrans" cxnId="{D76B137C-D296-4A22-BC37-4B38FF09607D}">
      <dgm:prSet/>
      <dgm:spPr/>
      <dgm:t>
        <a:bodyPr/>
        <a:lstStyle/>
        <a:p>
          <a:endParaRPr lang="es-EC"/>
        </a:p>
      </dgm:t>
    </dgm:pt>
    <dgm:pt modelId="{6F745916-5A4A-4CE0-8B1A-4D5A56CCB625}" type="sibTrans" cxnId="{D76B137C-D296-4A22-BC37-4B38FF09607D}">
      <dgm:prSet/>
      <dgm:spPr/>
      <dgm:t>
        <a:bodyPr/>
        <a:lstStyle/>
        <a:p>
          <a:endParaRPr lang="es-EC"/>
        </a:p>
      </dgm:t>
    </dgm:pt>
    <dgm:pt modelId="{9093ED23-1D83-4237-8B10-C1C6EC7775AC}">
      <dgm:prSet phldrT="[Texto]"/>
      <dgm:spPr/>
      <dgm:t>
        <a:bodyPr/>
        <a:lstStyle/>
        <a:p>
          <a:r>
            <a:rPr lang="es-EC"/>
            <a:t>SECCION II</a:t>
          </a:r>
        </a:p>
      </dgm:t>
    </dgm:pt>
    <dgm:pt modelId="{78797DDB-17EC-4162-BBC3-7BF26385E6C3}" type="parTrans" cxnId="{751D10CD-844C-4785-95B5-0D6C90B4486E}">
      <dgm:prSet/>
      <dgm:spPr/>
      <dgm:t>
        <a:bodyPr/>
        <a:lstStyle/>
        <a:p>
          <a:endParaRPr lang="es-EC"/>
        </a:p>
      </dgm:t>
    </dgm:pt>
    <dgm:pt modelId="{875946AA-09AF-4639-93B4-6D0BE9453F9D}" type="sibTrans" cxnId="{751D10CD-844C-4785-95B5-0D6C90B4486E}">
      <dgm:prSet/>
      <dgm:spPr/>
      <dgm:t>
        <a:bodyPr/>
        <a:lstStyle/>
        <a:p>
          <a:endParaRPr lang="es-EC"/>
        </a:p>
      </dgm:t>
    </dgm:pt>
    <dgm:pt modelId="{A70BCB8A-987A-44DC-835F-E61C1FF5C90D}">
      <dgm:prSet phldrT="[Texto]"/>
      <dgm:spPr/>
      <dgm:t>
        <a:bodyPr/>
        <a:lstStyle/>
        <a:p>
          <a:r>
            <a:rPr lang="es-EC"/>
            <a:t>SECCION III</a:t>
          </a:r>
        </a:p>
      </dgm:t>
    </dgm:pt>
    <dgm:pt modelId="{59D76A27-EDAE-4B2C-868B-2902D077A33C}" type="parTrans" cxnId="{1A192C8E-4E05-410E-BC98-4D2748A1668E}">
      <dgm:prSet/>
      <dgm:spPr/>
      <dgm:t>
        <a:bodyPr/>
        <a:lstStyle/>
        <a:p>
          <a:endParaRPr lang="es-EC"/>
        </a:p>
      </dgm:t>
    </dgm:pt>
    <dgm:pt modelId="{E3A0AAD3-43DD-4BE3-ADE4-0C53AA792201}" type="sibTrans" cxnId="{1A192C8E-4E05-410E-BC98-4D2748A1668E}">
      <dgm:prSet/>
      <dgm:spPr/>
      <dgm:t>
        <a:bodyPr/>
        <a:lstStyle/>
        <a:p>
          <a:endParaRPr lang="es-EC"/>
        </a:p>
      </dgm:t>
    </dgm:pt>
    <dgm:pt modelId="{5DE6526C-E805-420D-AC3F-32213100B1C6}">
      <dgm:prSet phldrT="[Texto]"/>
      <dgm:spPr/>
      <dgm:t>
        <a:bodyPr/>
        <a:lstStyle/>
        <a:p>
          <a:r>
            <a:rPr lang="es-EC"/>
            <a:t>SECCION IV</a:t>
          </a:r>
        </a:p>
      </dgm:t>
    </dgm:pt>
    <dgm:pt modelId="{9E085F90-BD76-4567-8830-4020EC7671C6}" type="parTrans" cxnId="{F5E15604-CBB5-4588-9005-B89EAA878F35}">
      <dgm:prSet/>
      <dgm:spPr/>
      <dgm:t>
        <a:bodyPr/>
        <a:lstStyle/>
        <a:p>
          <a:endParaRPr lang="es-EC"/>
        </a:p>
      </dgm:t>
    </dgm:pt>
    <dgm:pt modelId="{B21D3BCE-7544-45F7-9201-C2DA152D7910}" type="sibTrans" cxnId="{F5E15604-CBB5-4588-9005-B89EAA878F35}">
      <dgm:prSet/>
      <dgm:spPr/>
      <dgm:t>
        <a:bodyPr/>
        <a:lstStyle/>
        <a:p>
          <a:endParaRPr lang="es-EC"/>
        </a:p>
      </dgm:t>
    </dgm:pt>
    <dgm:pt modelId="{D8E930A0-C5E0-458D-9C06-4875496E7361}">
      <dgm:prSet phldrT="[Texto]"/>
      <dgm:spPr/>
      <dgm:t>
        <a:bodyPr/>
        <a:lstStyle/>
        <a:p>
          <a:r>
            <a:rPr lang="es-EC"/>
            <a:t>UBICACION GEOGRAFICA</a:t>
          </a:r>
        </a:p>
      </dgm:t>
    </dgm:pt>
    <dgm:pt modelId="{83BB4DF3-6ABC-4936-AB2A-F36866630E35}" type="parTrans" cxnId="{5A6B6ECC-7E9A-4533-B5A2-A875B1667D86}">
      <dgm:prSet/>
      <dgm:spPr/>
      <dgm:t>
        <a:bodyPr/>
        <a:lstStyle/>
        <a:p>
          <a:endParaRPr lang="es-EC"/>
        </a:p>
      </dgm:t>
    </dgm:pt>
    <dgm:pt modelId="{4221F7DD-5AE2-483E-A3F1-9E64D4912CCC}" type="sibTrans" cxnId="{5A6B6ECC-7E9A-4533-B5A2-A875B1667D86}">
      <dgm:prSet/>
      <dgm:spPr/>
      <dgm:t>
        <a:bodyPr/>
        <a:lstStyle/>
        <a:p>
          <a:endParaRPr lang="es-EC"/>
        </a:p>
      </dgm:t>
    </dgm:pt>
    <dgm:pt modelId="{DFBF5E36-208C-4260-A82F-9C31AC16DA97}">
      <dgm:prSet phldrT="[Texto]"/>
      <dgm:spPr/>
      <dgm:t>
        <a:bodyPr/>
        <a:lstStyle/>
        <a:p>
          <a:r>
            <a:rPr lang="es-EC"/>
            <a:t>CONOCIMIENTOS BASICOS</a:t>
          </a:r>
        </a:p>
      </dgm:t>
    </dgm:pt>
    <dgm:pt modelId="{4C3D365B-38CE-4B99-ABD2-0272A199633F}" type="parTrans" cxnId="{AAE75EF0-8562-44C2-AE05-2F17379297A8}">
      <dgm:prSet/>
      <dgm:spPr/>
      <dgm:t>
        <a:bodyPr/>
        <a:lstStyle/>
        <a:p>
          <a:endParaRPr lang="es-EC"/>
        </a:p>
      </dgm:t>
    </dgm:pt>
    <dgm:pt modelId="{B74616D9-85C8-48EB-AB53-C0D545051886}" type="sibTrans" cxnId="{AAE75EF0-8562-44C2-AE05-2F17379297A8}">
      <dgm:prSet/>
      <dgm:spPr/>
      <dgm:t>
        <a:bodyPr/>
        <a:lstStyle/>
        <a:p>
          <a:endParaRPr lang="es-EC"/>
        </a:p>
      </dgm:t>
    </dgm:pt>
    <dgm:pt modelId="{95FCBF4A-5AD9-448D-8753-057E684607D3}">
      <dgm:prSet phldrT="[Texto]"/>
      <dgm:spPr/>
      <dgm:t>
        <a:bodyPr/>
        <a:lstStyle/>
        <a:p>
          <a:r>
            <a:rPr lang="es-EC"/>
            <a:t>CONSUMO ENERGETICO</a:t>
          </a:r>
        </a:p>
      </dgm:t>
    </dgm:pt>
    <dgm:pt modelId="{64A67065-5D56-40C1-AA90-43FD25D21206}" type="parTrans" cxnId="{60315A22-6E80-4246-9618-2E912A7857EF}">
      <dgm:prSet/>
      <dgm:spPr/>
      <dgm:t>
        <a:bodyPr/>
        <a:lstStyle/>
        <a:p>
          <a:endParaRPr lang="es-EC"/>
        </a:p>
      </dgm:t>
    </dgm:pt>
    <dgm:pt modelId="{C6BA28C5-D486-4583-9253-1818DBFF6383}" type="sibTrans" cxnId="{60315A22-6E80-4246-9618-2E912A7857EF}">
      <dgm:prSet/>
      <dgm:spPr/>
      <dgm:t>
        <a:bodyPr/>
        <a:lstStyle/>
        <a:p>
          <a:endParaRPr lang="es-EC"/>
        </a:p>
      </dgm:t>
    </dgm:pt>
    <dgm:pt modelId="{3584B770-B4A8-45B4-8FD3-8ED7F6566280}" type="pres">
      <dgm:prSet presAssocID="{E2D7F649-9811-41DA-BBFF-EA717FC84094}" presName="diagram" presStyleCnt="0">
        <dgm:presLayoutVars>
          <dgm:chPref val="1"/>
          <dgm:dir/>
          <dgm:animOne val="branch"/>
          <dgm:animLvl val="lvl"/>
          <dgm:resizeHandles val="exact"/>
        </dgm:presLayoutVars>
      </dgm:prSet>
      <dgm:spPr/>
      <dgm:t>
        <a:bodyPr/>
        <a:lstStyle/>
        <a:p>
          <a:endParaRPr lang="es-EC"/>
        </a:p>
      </dgm:t>
    </dgm:pt>
    <dgm:pt modelId="{3D6759D8-450B-48B0-9F2A-67BE2B4E5E43}" type="pres">
      <dgm:prSet presAssocID="{5C5E3DF4-1C44-42BF-9CC5-5E12F5216EA7}" presName="root1" presStyleCnt="0"/>
      <dgm:spPr/>
    </dgm:pt>
    <dgm:pt modelId="{671059AF-6729-43B1-B505-EF238A9696EB}" type="pres">
      <dgm:prSet presAssocID="{5C5E3DF4-1C44-42BF-9CC5-5E12F5216EA7}" presName="LevelOneTextNode" presStyleLbl="node0" presStyleIdx="0" presStyleCnt="1">
        <dgm:presLayoutVars>
          <dgm:chPref val="3"/>
        </dgm:presLayoutVars>
      </dgm:prSet>
      <dgm:spPr/>
      <dgm:t>
        <a:bodyPr/>
        <a:lstStyle/>
        <a:p>
          <a:endParaRPr lang="es-EC"/>
        </a:p>
      </dgm:t>
    </dgm:pt>
    <dgm:pt modelId="{1099C65A-1CC5-4489-BC2F-4B0A8556ADEB}" type="pres">
      <dgm:prSet presAssocID="{5C5E3DF4-1C44-42BF-9CC5-5E12F5216EA7}" presName="level2hierChild" presStyleCnt="0"/>
      <dgm:spPr/>
    </dgm:pt>
    <dgm:pt modelId="{574E0D5D-1BA1-4235-A7D0-CF3515D24BEA}" type="pres">
      <dgm:prSet presAssocID="{CA775D9A-D3AE-4977-91A4-BAD1059B2EA1}" presName="conn2-1" presStyleLbl="parChTrans1D2" presStyleIdx="0" presStyleCnt="5"/>
      <dgm:spPr/>
      <dgm:t>
        <a:bodyPr/>
        <a:lstStyle/>
        <a:p>
          <a:endParaRPr lang="es-EC"/>
        </a:p>
      </dgm:t>
    </dgm:pt>
    <dgm:pt modelId="{68D04A9F-E56D-4169-A579-5C3746069402}" type="pres">
      <dgm:prSet presAssocID="{CA775D9A-D3AE-4977-91A4-BAD1059B2EA1}" presName="connTx" presStyleLbl="parChTrans1D2" presStyleIdx="0" presStyleCnt="5"/>
      <dgm:spPr/>
      <dgm:t>
        <a:bodyPr/>
        <a:lstStyle/>
        <a:p>
          <a:endParaRPr lang="es-EC"/>
        </a:p>
      </dgm:t>
    </dgm:pt>
    <dgm:pt modelId="{8E59E1F1-ECCF-406A-A101-DEF489E5C57C}" type="pres">
      <dgm:prSet presAssocID="{71D0C3F7-FF4A-4C24-8195-1C199ED4983B}" presName="root2" presStyleCnt="0"/>
      <dgm:spPr/>
    </dgm:pt>
    <dgm:pt modelId="{C9F7E3C6-BDAA-4100-85B3-153CADA634E9}" type="pres">
      <dgm:prSet presAssocID="{71D0C3F7-FF4A-4C24-8195-1C199ED4983B}" presName="LevelTwoTextNode" presStyleLbl="node2" presStyleIdx="0" presStyleCnt="5">
        <dgm:presLayoutVars>
          <dgm:chPref val="3"/>
        </dgm:presLayoutVars>
      </dgm:prSet>
      <dgm:spPr/>
      <dgm:t>
        <a:bodyPr/>
        <a:lstStyle/>
        <a:p>
          <a:endParaRPr lang="es-EC"/>
        </a:p>
      </dgm:t>
    </dgm:pt>
    <dgm:pt modelId="{8C9D5E10-6F16-4CE3-AA98-259F8D6D4789}" type="pres">
      <dgm:prSet presAssocID="{71D0C3F7-FF4A-4C24-8195-1C199ED4983B}" presName="level3hierChild" presStyleCnt="0"/>
      <dgm:spPr/>
    </dgm:pt>
    <dgm:pt modelId="{24E3F71D-9C05-47AE-BEE0-A1E19AAAB2EF}" type="pres">
      <dgm:prSet presAssocID="{35CE01AF-F414-4A28-A6E7-9C7066EC836E}" presName="conn2-1" presStyleLbl="parChTrans1D2" presStyleIdx="1" presStyleCnt="5"/>
      <dgm:spPr/>
      <dgm:t>
        <a:bodyPr/>
        <a:lstStyle/>
        <a:p>
          <a:endParaRPr lang="es-EC"/>
        </a:p>
      </dgm:t>
    </dgm:pt>
    <dgm:pt modelId="{8DA0150F-9FCD-45A7-B0DA-867DDDA61584}" type="pres">
      <dgm:prSet presAssocID="{35CE01AF-F414-4A28-A6E7-9C7066EC836E}" presName="connTx" presStyleLbl="parChTrans1D2" presStyleIdx="1" presStyleCnt="5"/>
      <dgm:spPr/>
      <dgm:t>
        <a:bodyPr/>
        <a:lstStyle/>
        <a:p>
          <a:endParaRPr lang="es-EC"/>
        </a:p>
      </dgm:t>
    </dgm:pt>
    <dgm:pt modelId="{D54C838D-CF0E-4707-94B6-51EEC47C8348}" type="pres">
      <dgm:prSet presAssocID="{8D269F9B-BFCF-4DD5-B575-8813866C671D}" presName="root2" presStyleCnt="0"/>
      <dgm:spPr/>
    </dgm:pt>
    <dgm:pt modelId="{EEF570A3-D6B9-4AF8-AA4B-8FD32D97F290}" type="pres">
      <dgm:prSet presAssocID="{8D269F9B-BFCF-4DD5-B575-8813866C671D}" presName="LevelTwoTextNode" presStyleLbl="node2" presStyleIdx="1" presStyleCnt="5">
        <dgm:presLayoutVars>
          <dgm:chPref val="3"/>
        </dgm:presLayoutVars>
      </dgm:prSet>
      <dgm:spPr/>
      <dgm:t>
        <a:bodyPr/>
        <a:lstStyle/>
        <a:p>
          <a:endParaRPr lang="es-EC"/>
        </a:p>
      </dgm:t>
    </dgm:pt>
    <dgm:pt modelId="{81A17E38-8AC1-416D-87E2-CE782087FD8D}" type="pres">
      <dgm:prSet presAssocID="{8D269F9B-BFCF-4DD5-B575-8813866C671D}" presName="level3hierChild" presStyleCnt="0"/>
      <dgm:spPr/>
    </dgm:pt>
    <dgm:pt modelId="{E24666B4-4170-458D-91E4-6726246278E4}" type="pres">
      <dgm:prSet presAssocID="{83BB4DF3-6ABC-4936-AB2A-F36866630E35}" presName="conn2-1" presStyleLbl="parChTrans1D3" presStyleIdx="0" presStyleCnt="4"/>
      <dgm:spPr/>
      <dgm:t>
        <a:bodyPr/>
        <a:lstStyle/>
        <a:p>
          <a:endParaRPr lang="es-EC"/>
        </a:p>
      </dgm:t>
    </dgm:pt>
    <dgm:pt modelId="{AE1AC99E-96AE-47A2-A25A-1D1376F5D009}" type="pres">
      <dgm:prSet presAssocID="{83BB4DF3-6ABC-4936-AB2A-F36866630E35}" presName="connTx" presStyleLbl="parChTrans1D3" presStyleIdx="0" presStyleCnt="4"/>
      <dgm:spPr/>
      <dgm:t>
        <a:bodyPr/>
        <a:lstStyle/>
        <a:p>
          <a:endParaRPr lang="es-EC"/>
        </a:p>
      </dgm:t>
    </dgm:pt>
    <dgm:pt modelId="{E5574CC3-37E3-43A9-A367-55D27E31D4B1}" type="pres">
      <dgm:prSet presAssocID="{D8E930A0-C5E0-458D-9C06-4875496E7361}" presName="root2" presStyleCnt="0"/>
      <dgm:spPr/>
    </dgm:pt>
    <dgm:pt modelId="{EBF81F87-24A2-4AC1-9B6F-18F73B63817C}" type="pres">
      <dgm:prSet presAssocID="{D8E930A0-C5E0-458D-9C06-4875496E7361}" presName="LevelTwoTextNode" presStyleLbl="node3" presStyleIdx="0" presStyleCnt="4">
        <dgm:presLayoutVars>
          <dgm:chPref val="3"/>
        </dgm:presLayoutVars>
      </dgm:prSet>
      <dgm:spPr/>
      <dgm:t>
        <a:bodyPr/>
        <a:lstStyle/>
        <a:p>
          <a:endParaRPr lang="es-EC"/>
        </a:p>
      </dgm:t>
    </dgm:pt>
    <dgm:pt modelId="{14121C29-75B5-444E-8277-C49A9E19D3DE}" type="pres">
      <dgm:prSet presAssocID="{D8E930A0-C5E0-458D-9C06-4875496E7361}" presName="level3hierChild" presStyleCnt="0"/>
      <dgm:spPr/>
    </dgm:pt>
    <dgm:pt modelId="{F6DF5D11-50C7-4655-ABAA-4A578DDB1445}" type="pres">
      <dgm:prSet presAssocID="{78797DDB-17EC-4162-BBC3-7BF26385E6C3}" presName="conn2-1" presStyleLbl="parChTrans1D2" presStyleIdx="2" presStyleCnt="5"/>
      <dgm:spPr/>
      <dgm:t>
        <a:bodyPr/>
        <a:lstStyle/>
        <a:p>
          <a:endParaRPr lang="es-EC"/>
        </a:p>
      </dgm:t>
    </dgm:pt>
    <dgm:pt modelId="{A836F2EC-C4D8-4626-A840-6E5FEF812EBE}" type="pres">
      <dgm:prSet presAssocID="{78797DDB-17EC-4162-BBC3-7BF26385E6C3}" presName="connTx" presStyleLbl="parChTrans1D2" presStyleIdx="2" presStyleCnt="5"/>
      <dgm:spPr/>
      <dgm:t>
        <a:bodyPr/>
        <a:lstStyle/>
        <a:p>
          <a:endParaRPr lang="es-EC"/>
        </a:p>
      </dgm:t>
    </dgm:pt>
    <dgm:pt modelId="{F8341241-3D64-4982-A3F3-67F2E1633C52}" type="pres">
      <dgm:prSet presAssocID="{9093ED23-1D83-4237-8B10-C1C6EC7775AC}" presName="root2" presStyleCnt="0"/>
      <dgm:spPr/>
    </dgm:pt>
    <dgm:pt modelId="{B0945057-33A6-47E5-8879-47B616AD7B33}" type="pres">
      <dgm:prSet presAssocID="{9093ED23-1D83-4237-8B10-C1C6EC7775AC}" presName="LevelTwoTextNode" presStyleLbl="node2" presStyleIdx="2" presStyleCnt="5">
        <dgm:presLayoutVars>
          <dgm:chPref val="3"/>
        </dgm:presLayoutVars>
      </dgm:prSet>
      <dgm:spPr/>
      <dgm:t>
        <a:bodyPr/>
        <a:lstStyle/>
        <a:p>
          <a:endParaRPr lang="es-EC"/>
        </a:p>
      </dgm:t>
    </dgm:pt>
    <dgm:pt modelId="{F2D419AD-0798-419B-81CC-2B3387B236E7}" type="pres">
      <dgm:prSet presAssocID="{9093ED23-1D83-4237-8B10-C1C6EC7775AC}" presName="level3hierChild" presStyleCnt="0"/>
      <dgm:spPr/>
    </dgm:pt>
    <dgm:pt modelId="{1E6ADDAB-6BAC-4A8E-8AFF-870DA127C305}" type="pres">
      <dgm:prSet presAssocID="{4C3D365B-38CE-4B99-ABD2-0272A199633F}" presName="conn2-1" presStyleLbl="parChTrans1D3" presStyleIdx="1" presStyleCnt="4"/>
      <dgm:spPr/>
      <dgm:t>
        <a:bodyPr/>
        <a:lstStyle/>
        <a:p>
          <a:endParaRPr lang="es-EC"/>
        </a:p>
      </dgm:t>
    </dgm:pt>
    <dgm:pt modelId="{C38B3C4A-D962-4ECA-B0A4-F330CA758B95}" type="pres">
      <dgm:prSet presAssocID="{4C3D365B-38CE-4B99-ABD2-0272A199633F}" presName="connTx" presStyleLbl="parChTrans1D3" presStyleIdx="1" presStyleCnt="4"/>
      <dgm:spPr/>
      <dgm:t>
        <a:bodyPr/>
        <a:lstStyle/>
        <a:p>
          <a:endParaRPr lang="es-EC"/>
        </a:p>
      </dgm:t>
    </dgm:pt>
    <dgm:pt modelId="{CB7FF3EC-46EE-44B4-AB52-FF9742F40C28}" type="pres">
      <dgm:prSet presAssocID="{DFBF5E36-208C-4260-A82F-9C31AC16DA97}" presName="root2" presStyleCnt="0"/>
      <dgm:spPr/>
    </dgm:pt>
    <dgm:pt modelId="{7F24C8D8-B5D2-4FAC-91FE-D513A84ABEB6}" type="pres">
      <dgm:prSet presAssocID="{DFBF5E36-208C-4260-A82F-9C31AC16DA97}" presName="LevelTwoTextNode" presStyleLbl="node3" presStyleIdx="1" presStyleCnt="4">
        <dgm:presLayoutVars>
          <dgm:chPref val="3"/>
        </dgm:presLayoutVars>
      </dgm:prSet>
      <dgm:spPr/>
      <dgm:t>
        <a:bodyPr/>
        <a:lstStyle/>
        <a:p>
          <a:endParaRPr lang="es-EC"/>
        </a:p>
      </dgm:t>
    </dgm:pt>
    <dgm:pt modelId="{80C6D1D9-B0FD-43D6-8C44-2CAB59301580}" type="pres">
      <dgm:prSet presAssocID="{DFBF5E36-208C-4260-A82F-9C31AC16DA97}" presName="level3hierChild" presStyleCnt="0"/>
      <dgm:spPr/>
    </dgm:pt>
    <dgm:pt modelId="{E8C61E0C-EB1F-49DF-82B7-34918BE5C658}" type="pres">
      <dgm:prSet presAssocID="{59D76A27-EDAE-4B2C-868B-2902D077A33C}" presName="conn2-1" presStyleLbl="parChTrans1D2" presStyleIdx="3" presStyleCnt="5"/>
      <dgm:spPr/>
      <dgm:t>
        <a:bodyPr/>
        <a:lstStyle/>
        <a:p>
          <a:endParaRPr lang="es-EC"/>
        </a:p>
      </dgm:t>
    </dgm:pt>
    <dgm:pt modelId="{8EAFBA98-0FC3-4192-B4AD-5C1759063E45}" type="pres">
      <dgm:prSet presAssocID="{59D76A27-EDAE-4B2C-868B-2902D077A33C}" presName="connTx" presStyleLbl="parChTrans1D2" presStyleIdx="3" presStyleCnt="5"/>
      <dgm:spPr/>
      <dgm:t>
        <a:bodyPr/>
        <a:lstStyle/>
        <a:p>
          <a:endParaRPr lang="es-EC"/>
        </a:p>
      </dgm:t>
    </dgm:pt>
    <dgm:pt modelId="{43527F4A-D0DC-463F-B74F-623B19319DF7}" type="pres">
      <dgm:prSet presAssocID="{A70BCB8A-987A-44DC-835F-E61C1FF5C90D}" presName="root2" presStyleCnt="0"/>
      <dgm:spPr/>
    </dgm:pt>
    <dgm:pt modelId="{7B1A64CB-9C15-4332-979D-39FB2294BA5F}" type="pres">
      <dgm:prSet presAssocID="{A70BCB8A-987A-44DC-835F-E61C1FF5C90D}" presName="LevelTwoTextNode" presStyleLbl="node2" presStyleIdx="3" presStyleCnt="5">
        <dgm:presLayoutVars>
          <dgm:chPref val="3"/>
        </dgm:presLayoutVars>
      </dgm:prSet>
      <dgm:spPr/>
      <dgm:t>
        <a:bodyPr/>
        <a:lstStyle/>
        <a:p>
          <a:endParaRPr lang="es-EC"/>
        </a:p>
      </dgm:t>
    </dgm:pt>
    <dgm:pt modelId="{914F1532-3769-4CA0-9727-EBC3827D212B}" type="pres">
      <dgm:prSet presAssocID="{A70BCB8A-987A-44DC-835F-E61C1FF5C90D}" presName="level3hierChild" presStyleCnt="0"/>
      <dgm:spPr/>
    </dgm:pt>
    <dgm:pt modelId="{4553611B-D9EB-4EE5-B1AD-E44B57CC43A0}" type="pres">
      <dgm:prSet presAssocID="{64A67065-5D56-40C1-AA90-43FD25D21206}" presName="conn2-1" presStyleLbl="parChTrans1D3" presStyleIdx="2" presStyleCnt="4"/>
      <dgm:spPr/>
      <dgm:t>
        <a:bodyPr/>
        <a:lstStyle/>
        <a:p>
          <a:endParaRPr lang="es-EC"/>
        </a:p>
      </dgm:t>
    </dgm:pt>
    <dgm:pt modelId="{C04C904F-97C4-47AA-87D5-73BF707F3BFF}" type="pres">
      <dgm:prSet presAssocID="{64A67065-5D56-40C1-AA90-43FD25D21206}" presName="connTx" presStyleLbl="parChTrans1D3" presStyleIdx="2" presStyleCnt="4"/>
      <dgm:spPr/>
      <dgm:t>
        <a:bodyPr/>
        <a:lstStyle/>
        <a:p>
          <a:endParaRPr lang="es-EC"/>
        </a:p>
      </dgm:t>
    </dgm:pt>
    <dgm:pt modelId="{066C94D6-0997-4E35-9E43-4C8A5B3E9C20}" type="pres">
      <dgm:prSet presAssocID="{95FCBF4A-5AD9-448D-8753-057E684607D3}" presName="root2" presStyleCnt="0"/>
      <dgm:spPr/>
    </dgm:pt>
    <dgm:pt modelId="{BA07B46F-78DD-4924-B1E9-A8D521F3415A}" type="pres">
      <dgm:prSet presAssocID="{95FCBF4A-5AD9-448D-8753-057E684607D3}" presName="LevelTwoTextNode" presStyleLbl="node3" presStyleIdx="2" presStyleCnt="4">
        <dgm:presLayoutVars>
          <dgm:chPref val="3"/>
        </dgm:presLayoutVars>
      </dgm:prSet>
      <dgm:spPr/>
      <dgm:t>
        <a:bodyPr/>
        <a:lstStyle/>
        <a:p>
          <a:endParaRPr lang="es-EC"/>
        </a:p>
      </dgm:t>
    </dgm:pt>
    <dgm:pt modelId="{389882F9-8E77-4F5C-9DBA-E214AF21907B}" type="pres">
      <dgm:prSet presAssocID="{95FCBF4A-5AD9-448D-8753-057E684607D3}" presName="level3hierChild" presStyleCnt="0"/>
      <dgm:spPr/>
    </dgm:pt>
    <dgm:pt modelId="{60B8A603-F953-4266-BD1A-A47CB82D1720}" type="pres">
      <dgm:prSet presAssocID="{9E085F90-BD76-4567-8830-4020EC7671C6}" presName="conn2-1" presStyleLbl="parChTrans1D2" presStyleIdx="4" presStyleCnt="5"/>
      <dgm:spPr/>
      <dgm:t>
        <a:bodyPr/>
        <a:lstStyle/>
        <a:p>
          <a:endParaRPr lang="es-EC"/>
        </a:p>
      </dgm:t>
    </dgm:pt>
    <dgm:pt modelId="{3920285A-D43B-4C58-AFC0-BA0D267E90B7}" type="pres">
      <dgm:prSet presAssocID="{9E085F90-BD76-4567-8830-4020EC7671C6}" presName="connTx" presStyleLbl="parChTrans1D2" presStyleIdx="4" presStyleCnt="5"/>
      <dgm:spPr/>
      <dgm:t>
        <a:bodyPr/>
        <a:lstStyle/>
        <a:p>
          <a:endParaRPr lang="es-EC"/>
        </a:p>
      </dgm:t>
    </dgm:pt>
    <dgm:pt modelId="{3CEF58DE-1606-4B83-81B4-AA2F50D4A923}" type="pres">
      <dgm:prSet presAssocID="{5DE6526C-E805-420D-AC3F-32213100B1C6}" presName="root2" presStyleCnt="0"/>
      <dgm:spPr/>
    </dgm:pt>
    <dgm:pt modelId="{30AC22FA-B7C2-49F3-A074-102561A36FE8}" type="pres">
      <dgm:prSet presAssocID="{5DE6526C-E805-420D-AC3F-32213100B1C6}" presName="LevelTwoTextNode" presStyleLbl="node2" presStyleIdx="4" presStyleCnt="5">
        <dgm:presLayoutVars>
          <dgm:chPref val="3"/>
        </dgm:presLayoutVars>
      </dgm:prSet>
      <dgm:spPr/>
      <dgm:t>
        <a:bodyPr/>
        <a:lstStyle/>
        <a:p>
          <a:endParaRPr lang="es-EC"/>
        </a:p>
      </dgm:t>
    </dgm:pt>
    <dgm:pt modelId="{89C3D093-0070-4A37-ACD0-2800F9E9A4DE}" type="pres">
      <dgm:prSet presAssocID="{5DE6526C-E805-420D-AC3F-32213100B1C6}" presName="level3hierChild" presStyleCnt="0"/>
      <dgm:spPr/>
    </dgm:pt>
    <dgm:pt modelId="{556092D9-480A-4E1F-A21A-49E56975ED1E}" type="pres">
      <dgm:prSet presAssocID="{C2736F24-337F-4AAE-AA14-AAF69F8893A0}" presName="conn2-1" presStyleLbl="parChTrans1D3" presStyleIdx="3" presStyleCnt="4"/>
      <dgm:spPr/>
      <dgm:t>
        <a:bodyPr/>
        <a:lstStyle/>
        <a:p>
          <a:endParaRPr lang="es-EC"/>
        </a:p>
      </dgm:t>
    </dgm:pt>
    <dgm:pt modelId="{39D4B8CF-3A61-4E0A-8CFC-66DE6A4C6259}" type="pres">
      <dgm:prSet presAssocID="{C2736F24-337F-4AAE-AA14-AAF69F8893A0}" presName="connTx" presStyleLbl="parChTrans1D3" presStyleIdx="3" presStyleCnt="4"/>
      <dgm:spPr/>
      <dgm:t>
        <a:bodyPr/>
        <a:lstStyle/>
        <a:p>
          <a:endParaRPr lang="es-EC"/>
        </a:p>
      </dgm:t>
    </dgm:pt>
    <dgm:pt modelId="{03F6CB36-6F9F-4DC4-982E-5F68BBFDAF19}" type="pres">
      <dgm:prSet presAssocID="{3411657E-546F-4B75-8EE6-CAC637D93A04}" presName="root2" presStyleCnt="0"/>
      <dgm:spPr/>
    </dgm:pt>
    <dgm:pt modelId="{61B82D13-2BA5-48B5-91BB-BFAE01CD2262}" type="pres">
      <dgm:prSet presAssocID="{3411657E-546F-4B75-8EE6-CAC637D93A04}" presName="LevelTwoTextNode" presStyleLbl="node3" presStyleIdx="3" presStyleCnt="4">
        <dgm:presLayoutVars>
          <dgm:chPref val="3"/>
        </dgm:presLayoutVars>
      </dgm:prSet>
      <dgm:spPr/>
      <dgm:t>
        <a:bodyPr/>
        <a:lstStyle/>
        <a:p>
          <a:endParaRPr lang="es-EC"/>
        </a:p>
      </dgm:t>
    </dgm:pt>
    <dgm:pt modelId="{880BDDCE-82BB-4E90-B743-379B4BF36A3B}" type="pres">
      <dgm:prSet presAssocID="{3411657E-546F-4B75-8EE6-CAC637D93A04}" presName="level3hierChild" presStyleCnt="0"/>
      <dgm:spPr/>
    </dgm:pt>
  </dgm:ptLst>
  <dgm:cxnLst>
    <dgm:cxn modelId="{1A192C8E-4E05-410E-BC98-4D2748A1668E}" srcId="{5C5E3DF4-1C44-42BF-9CC5-5E12F5216EA7}" destId="{A70BCB8A-987A-44DC-835F-E61C1FF5C90D}" srcOrd="3" destOrd="0" parTransId="{59D76A27-EDAE-4B2C-868B-2902D077A33C}" sibTransId="{E3A0AAD3-43DD-4BE3-ADE4-0C53AA792201}"/>
    <dgm:cxn modelId="{6BC94026-B3AA-4EFD-A683-375D4785F203}" type="presOf" srcId="{59D76A27-EDAE-4B2C-868B-2902D077A33C}" destId="{8EAFBA98-0FC3-4192-B4AD-5C1759063E45}" srcOrd="1" destOrd="0" presId="urn:microsoft.com/office/officeart/2005/8/layout/hierarchy2"/>
    <dgm:cxn modelId="{34319897-4DFA-4EC8-B5B7-902AB7F2859A}" type="presOf" srcId="{9E085F90-BD76-4567-8830-4020EC7671C6}" destId="{3920285A-D43B-4C58-AFC0-BA0D267E90B7}" srcOrd="1" destOrd="0" presId="urn:microsoft.com/office/officeart/2005/8/layout/hierarchy2"/>
    <dgm:cxn modelId="{1FA9EF96-BEBE-4E5B-BA38-917F6E957BCF}" type="presOf" srcId="{83BB4DF3-6ABC-4936-AB2A-F36866630E35}" destId="{AE1AC99E-96AE-47A2-A25A-1D1376F5D009}" srcOrd="1" destOrd="0" presId="urn:microsoft.com/office/officeart/2005/8/layout/hierarchy2"/>
    <dgm:cxn modelId="{63432B50-8AE1-42F8-95EA-F0047FB07004}" type="presOf" srcId="{E2D7F649-9811-41DA-BBFF-EA717FC84094}" destId="{3584B770-B4A8-45B4-8FD3-8ED7F6566280}" srcOrd="0" destOrd="0" presId="urn:microsoft.com/office/officeart/2005/8/layout/hierarchy2"/>
    <dgm:cxn modelId="{326C909A-20C8-4BD7-8908-C2DF34EEB993}" type="presOf" srcId="{C2736F24-337F-4AAE-AA14-AAF69F8893A0}" destId="{39D4B8CF-3A61-4E0A-8CFC-66DE6A4C6259}" srcOrd="1" destOrd="0" presId="urn:microsoft.com/office/officeart/2005/8/layout/hierarchy2"/>
    <dgm:cxn modelId="{BAE795C5-39D8-4415-9A80-1F439AF1693E}" type="presOf" srcId="{64A67065-5D56-40C1-AA90-43FD25D21206}" destId="{4553611B-D9EB-4EE5-B1AD-E44B57CC43A0}" srcOrd="0" destOrd="0" presId="urn:microsoft.com/office/officeart/2005/8/layout/hierarchy2"/>
    <dgm:cxn modelId="{CFAFA1EA-4DB4-41B2-8584-720BF67CEAA3}" type="presOf" srcId="{DFBF5E36-208C-4260-A82F-9C31AC16DA97}" destId="{7F24C8D8-B5D2-4FAC-91FE-D513A84ABEB6}" srcOrd="0" destOrd="0" presId="urn:microsoft.com/office/officeart/2005/8/layout/hierarchy2"/>
    <dgm:cxn modelId="{983F564C-4C75-47FB-ACEC-C458A57897C5}" type="presOf" srcId="{CA775D9A-D3AE-4977-91A4-BAD1059B2EA1}" destId="{574E0D5D-1BA1-4235-A7D0-CF3515D24BEA}" srcOrd="0" destOrd="0" presId="urn:microsoft.com/office/officeart/2005/8/layout/hierarchy2"/>
    <dgm:cxn modelId="{87B59B5A-3659-45B9-B4EC-CAB19294AD60}" srcId="{5DE6526C-E805-420D-AC3F-32213100B1C6}" destId="{3411657E-546F-4B75-8EE6-CAC637D93A04}" srcOrd="0" destOrd="0" parTransId="{C2736F24-337F-4AAE-AA14-AAF69F8893A0}" sibTransId="{E6BECC37-7504-4A8A-844B-3E1A7585ADEF}"/>
    <dgm:cxn modelId="{A3F043DA-EBFB-4279-B098-72CC560EA17E}" type="presOf" srcId="{4C3D365B-38CE-4B99-ABD2-0272A199633F}" destId="{C38B3C4A-D962-4ECA-B0A4-F330CA758B95}" srcOrd="1" destOrd="0" presId="urn:microsoft.com/office/officeart/2005/8/layout/hierarchy2"/>
    <dgm:cxn modelId="{BF4FE8BB-9B7B-4DEB-A945-827B6F2E4AFA}" type="presOf" srcId="{59D76A27-EDAE-4B2C-868B-2902D077A33C}" destId="{E8C61E0C-EB1F-49DF-82B7-34918BE5C658}" srcOrd="0" destOrd="0" presId="urn:microsoft.com/office/officeart/2005/8/layout/hierarchy2"/>
    <dgm:cxn modelId="{F5E15604-CBB5-4588-9005-B89EAA878F35}" srcId="{5C5E3DF4-1C44-42BF-9CC5-5E12F5216EA7}" destId="{5DE6526C-E805-420D-AC3F-32213100B1C6}" srcOrd="4" destOrd="0" parTransId="{9E085F90-BD76-4567-8830-4020EC7671C6}" sibTransId="{B21D3BCE-7544-45F7-9201-C2DA152D7910}"/>
    <dgm:cxn modelId="{6DCB134F-FB1B-40CA-A104-4B38CEE7594D}" type="presOf" srcId="{71D0C3F7-FF4A-4C24-8195-1C199ED4983B}" destId="{C9F7E3C6-BDAA-4100-85B3-153CADA634E9}" srcOrd="0" destOrd="0" presId="urn:microsoft.com/office/officeart/2005/8/layout/hierarchy2"/>
    <dgm:cxn modelId="{4953E1C8-0538-4D6A-8089-C18A6B6DB84A}" type="presOf" srcId="{D8E930A0-C5E0-458D-9C06-4875496E7361}" destId="{EBF81F87-24A2-4AC1-9B6F-18F73B63817C}" srcOrd="0" destOrd="0" presId="urn:microsoft.com/office/officeart/2005/8/layout/hierarchy2"/>
    <dgm:cxn modelId="{D0D0866B-2736-4DC4-8D66-A1AEA0574EFA}" type="presOf" srcId="{8D269F9B-BFCF-4DD5-B575-8813866C671D}" destId="{EEF570A3-D6B9-4AF8-AA4B-8FD32D97F290}" srcOrd="0" destOrd="0" presId="urn:microsoft.com/office/officeart/2005/8/layout/hierarchy2"/>
    <dgm:cxn modelId="{0723B14F-84B5-47DE-90D7-0336FFF539B3}" type="presOf" srcId="{CA775D9A-D3AE-4977-91A4-BAD1059B2EA1}" destId="{68D04A9F-E56D-4169-A579-5C3746069402}" srcOrd="1" destOrd="0" presId="urn:microsoft.com/office/officeart/2005/8/layout/hierarchy2"/>
    <dgm:cxn modelId="{D76B137C-D296-4A22-BC37-4B38FF09607D}" srcId="{5C5E3DF4-1C44-42BF-9CC5-5E12F5216EA7}" destId="{8D269F9B-BFCF-4DD5-B575-8813866C671D}" srcOrd="1" destOrd="0" parTransId="{35CE01AF-F414-4A28-A6E7-9C7066EC836E}" sibTransId="{6F745916-5A4A-4CE0-8B1A-4D5A56CCB625}"/>
    <dgm:cxn modelId="{D6C6BAAC-85AC-4AC7-A57F-6C9DA771009C}" type="presOf" srcId="{5DE6526C-E805-420D-AC3F-32213100B1C6}" destId="{30AC22FA-B7C2-49F3-A074-102561A36FE8}" srcOrd="0" destOrd="0" presId="urn:microsoft.com/office/officeart/2005/8/layout/hierarchy2"/>
    <dgm:cxn modelId="{413E4181-90D4-4B33-809C-70873503A288}" type="presOf" srcId="{3411657E-546F-4B75-8EE6-CAC637D93A04}" destId="{61B82D13-2BA5-48B5-91BB-BFAE01CD2262}" srcOrd="0" destOrd="0" presId="urn:microsoft.com/office/officeart/2005/8/layout/hierarchy2"/>
    <dgm:cxn modelId="{0809032B-C8EA-4C9E-B71D-B1F273578723}" type="presOf" srcId="{9093ED23-1D83-4237-8B10-C1C6EC7775AC}" destId="{B0945057-33A6-47E5-8879-47B616AD7B33}" srcOrd="0" destOrd="0" presId="urn:microsoft.com/office/officeart/2005/8/layout/hierarchy2"/>
    <dgm:cxn modelId="{749B440C-0B71-4AFE-BCA1-3F8540B0D087}" srcId="{5C5E3DF4-1C44-42BF-9CC5-5E12F5216EA7}" destId="{71D0C3F7-FF4A-4C24-8195-1C199ED4983B}" srcOrd="0" destOrd="0" parTransId="{CA775D9A-D3AE-4977-91A4-BAD1059B2EA1}" sibTransId="{3F7B70BA-2EAB-41F2-85D7-807B392310C3}"/>
    <dgm:cxn modelId="{A0C9C490-71E7-4F41-87DB-E508BA786226}" type="presOf" srcId="{78797DDB-17EC-4162-BBC3-7BF26385E6C3}" destId="{F6DF5D11-50C7-4655-ABAA-4A578DDB1445}" srcOrd="0" destOrd="0" presId="urn:microsoft.com/office/officeart/2005/8/layout/hierarchy2"/>
    <dgm:cxn modelId="{AAE75EF0-8562-44C2-AE05-2F17379297A8}" srcId="{9093ED23-1D83-4237-8B10-C1C6EC7775AC}" destId="{DFBF5E36-208C-4260-A82F-9C31AC16DA97}" srcOrd="0" destOrd="0" parTransId="{4C3D365B-38CE-4B99-ABD2-0272A199633F}" sibTransId="{B74616D9-85C8-48EB-AB53-C0D545051886}"/>
    <dgm:cxn modelId="{150AC0C3-4CED-4929-95E6-921A028E9B6F}" type="presOf" srcId="{35CE01AF-F414-4A28-A6E7-9C7066EC836E}" destId="{8DA0150F-9FCD-45A7-B0DA-867DDDA61584}" srcOrd="1" destOrd="0" presId="urn:microsoft.com/office/officeart/2005/8/layout/hierarchy2"/>
    <dgm:cxn modelId="{7671B972-7087-4B84-A236-C11C964F1187}" type="presOf" srcId="{5C5E3DF4-1C44-42BF-9CC5-5E12F5216EA7}" destId="{671059AF-6729-43B1-B505-EF238A9696EB}" srcOrd="0" destOrd="0" presId="urn:microsoft.com/office/officeart/2005/8/layout/hierarchy2"/>
    <dgm:cxn modelId="{D4F2C937-DA57-45EC-A12A-BBA1FACB448C}" type="presOf" srcId="{A70BCB8A-987A-44DC-835F-E61C1FF5C90D}" destId="{7B1A64CB-9C15-4332-979D-39FB2294BA5F}" srcOrd="0" destOrd="0" presId="urn:microsoft.com/office/officeart/2005/8/layout/hierarchy2"/>
    <dgm:cxn modelId="{1F96DA3D-0DC6-4AE1-B294-9F602E0A9E3A}" srcId="{E2D7F649-9811-41DA-BBFF-EA717FC84094}" destId="{5C5E3DF4-1C44-42BF-9CC5-5E12F5216EA7}" srcOrd="0" destOrd="0" parTransId="{FAD41811-9CC3-47D7-8147-3C70964FDBF5}" sibTransId="{A300723B-4B9A-42EC-918C-A8D169BD4B5E}"/>
    <dgm:cxn modelId="{5B1CC383-E53B-47DC-A476-90AB097FCDFD}" type="presOf" srcId="{9E085F90-BD76-4567-8830-4020EC7671C6}" destId="{60B8A603-F953-4266-BD1A-A47CB82D1720}" srcOrd="0" destOrd="0" presId="urn:microsoft.com/office/officeart/2005/8/layout/hierarchy2"/>
    <dgm:cxn modelId="{95332104-7CF6-4BDB-8ADF-FDCC7EF7C129}" type="presOf" srcId="{C2736F24-337F-4AAE-AA14-AAF69F8893A0}" destId="{556092D9-480A-4E1F-A21A-49E56975ED1E}" srcOrd="0" destOrd="0" presId="urn:microsoft.com/office/officeart/2005/8/layout/hierarchy2"/>
    <dgm:cxn modelId="{5A6B6ECC-7E9A-4533-B5A2-A875B1667D86}" srcId="{8D269F9B-BFCF-4DD5-B575-8813866C671D}" destId="{D8E930A0-C5E0-458D-9C06-4875496E7361}" srcOrd="0" destOrd="0" parTransId="{83BB4DF3-6ABC-4936-AB2A-F36866630E35}" sibTransId="{4221F7DD-5AE2-483E-A3F1-9E64D4912CCC}"/>
    <dgm:cxn modelId="{751D10CD-844C-4785-95B5-0D6C90B4486E}" srcId="{5C5E3DF4-1C44-42BF-9CC5-5E12F5216EA7}" destId="{9093ED23-1D83-4237-8B10-C1C6EC7775AC}" srcOrd="2" destOrd="0" parTransId="{78797DDB-17EC-4162-BBC3-7BF26385E6C3}" sibTransId="{875946AA-09AF-4639-93B4-6D0BE9453F9D}"/>
    <dgm:cxn modelId="{2C696504-DCAC-4F23-A329-CAAD229E95FA}" type="presOf" srcId="{95FCBF4A-5AD9-448D-8753-057E684607D3}" destId="{BA07B46F-78DD-4924-B1E9-A8D521F3415A}" srcOrd="0" destOrd="0" presId="urn:microsoft.com/office/officeart/2005/8/layout/hierarchy2"/>
    <dgm:cxn modelId="{45BD570B-B4C0-42A9-AC28-30AFDA1045F5}" type="presOf" srcId="{4C3D365B-38CE-4B99-ABD2-0272A199633F}" destId="{1E6ADDAB-6BAC-4A8E-8AFF-870DA127C305}" srcOrd="0" destOrd="0" presId="urn:microsoft.com/office/officeart/2005/8/layout/hierarchy2"/>
    <dgm:cxn modelId="{B6CF034D-36A6-4D09-B44A-5DB3390F1D76}" type="presOf" srcId="{35CE01AF-F414-4A28-A6E7-9C7066EC836E}" destId="{24E3F71D-9C05-47AE-BEE0-A1E19AAAB2EF}" srcOrd="0" destOrd="0" presId="urn:microsoft.com/office/officeart/2005/8/layout/hierarchy2"/>
    <dgm:cxn modelId="{2126A030-FD99-4F0D-83E2-10F911DB175C}" type="presOf" srcId="{78797DDB-17EC-4162-BBC3-7BF26385E6C3}" destId="{A836F2EC-C4D8-4626-A840-6E5FEF812EBE}" srcOrd="1" destOrd="0" presId="urn:microsoft.com/office/officeart/2005/8/layout/hierarchy2"/>
    <dgm:cxn modelId="{C11E1FFF-DABF-4CD7-94A4-48255CCF615D}" type="presOf" srcId="{83BB4DF3-6ABC-4936-AB2A-F36866630E35}" destId="{E24666B4-4170-458D-91E4-6726246278E4}" srcOrd="0" destOrd="0" presId="urn:microsoft.com/office/officeart/2005/8/layout/hierarchy2"/>
    <dgm:cxn modelId="{401E267C-ED41-4DF1-B82B-1FF46272C46F}" type="presOf" srcId="{64A67065-5D56-40C1-AA90-43FD25D21206}" destId="{C04C904F-97C4-47AA-87D5-73BF707F3BFF}" srcOrd="1" destOrd="0" presId="urn:microsoft.com/office/officeart/2005/8/layout/hierarchy2"/>
    <dgm:cxn modelId="{60315A22-6E80-4246-9618-2E912A7857EF}" srcId="{A70BCB8A-987A-44DC-835F-E61C1FF5C90D}" destId="{95FCBF4A-5AD9-448D-8753-057E684607D3}" srcOrd="0" destOrd="0" parTransId="{64A67065-5D56-40C1-AA90-43FD25D21206}" sibTransId="{C6BA28C5-D486-4583-9253-1818DBFF6383}"/>
    <dgm:cxn modelId="{22C53194-4E44-468D-ADE2-237BB177311B}" type="presParOf" srcId="{3584B770-B4A8-45B4-8FD3-8ED7F6566280}" destId="{3D6759D8-450B-48B0-9F2A-67BE2B4E5E43}" srcOrd="0" destOrd="0" presId="urn:microsoft.com/office/officeart/2005/8/layout/hierarchy2"/>
    <dgm:cxn modelId="{97EB2913-E1CE-4F56-96A6-E6E2AE13AA8D}" type="presParOf" srcId="{3D6759D8-450B-48B0-9F2A-67BE2B4E5E43}" destId="{671059AF-6729-43B1-B505-EF238A9696EB}" srcOrd="0" destOrd="0" presId="urn:microsoft.com/office/officeart/2005/8/layout/hierarchy2"/>
    <dgm:cxn modelId="{56B51C78-A41C-466C-8BEA-EDBD058849F7}" type="presParOf" srcId="{3D6759D8-450B-48B0-9F2A-67BE2B4E5E43}" destId="{1099C65A-1CC5-4489-BC2F-4B0A8556ADEB}" srcOrd="1" destOrd="0" presId="urn:microsoft.com/office/officeart/2005/8/layout/hierarchy2"/>
    <dgm:cxn modelId="{AC5ED86A-F4FF-47A7-8AD9-597F6021F0D5}" type="presParOf" srcId="{1099C65A-1CC5-4489-BC2F-4B0A8556ADEB}" destId="{574E0D5D-1BA1-4235-A7D0-CF3515D24BEA}" srcOrd="0" destOrd="0" presId="urn:microsoft.com/office/officeart/2005/8/layout/hierarchy2"/>
    <dgm:cxn modelId="{8515F1AA-C6B4-4604-BB56-04C5FB5D75CF}" type="presParOf" srcId="{574E0D5D-1BA1-4235-A7D0-CF3515D24BEA}" destId="{68D04A9F-E56D-4169-A579-5C3746069402}" srcOrd="0" destOrd="0" presId="urn:microsoft.com/office/officeart/2005/8/layout/hierarchy2"/>
    <dgm:cxn modelId="{8FE0E747-9191-4CBA-AC58-14ED435E3ED7}" type="presParOf" srcId="{1099C65A-1CC5-4489-BC2F-4B0A8556ADEB}" destId="{8E59E1F1-ECCF-406A-A101-DEF489E5C57C}" srcOrd="1" destOrd="0" presId="urn:microsoft.com/office/officeart/2005/8/layout/hierarchy2"/>
    <dgm:cxn modelId="{0E526253-94DE-4E15-A798-0F1E3F37B709}" type="presParOf" srcId="{8E59E1F1-ECCF-406A-A101-DEF489E5C57C}" destId="{C9F7E3C6-BDAA-4100-85B3-153CADA634E9}" srcOrd="0" destOrd="0" presId="urn:microsoft.com/office/officeart/2005/8/layout/hierarchy2"/>
    <dgm:cxn modelId="{82F554E0-C51B-4788-87D4-8648F9D2DA91}" type="presParOf" srcId="{8E59E1F1-ECCF-406A-A101-DEF489E5C57C}" destId="{8C9D5E10-6F16-4CE3-AA98-259F8D6D4789}" srcOrd="1" destOrd="0" presId="urn:microsoft.com/office/officeart/2005/8/layout/hierarchy2"/>
    <dgm:cxn modelId="{3C9F28CE-89A1-421C-A6F5-6CF3EAC5E79A}" type="presParOf" srcId="{1099C65A-1CC5-4489-BC2F-4B0A8556ADEB}" destId="{24E3F71D-9C05-47AE-BEE0-A1E19AAAB2EF}" srcOrd="2" destOrd="0" presId="urn:microsoft.com/office/officeart/2005/8/layout/hierarchy2"/>
    <dgm:cxn modelId="{8ACA586F-16A7-41EF-8B19-FDB38AF5E722}" type="presParOf" srcId="{24E3F71D-9C05-47AE-BEE0-A1E19AAAB2EF}" destId="{8DA0150F-9FCD-45A7-B0DA-867DDDA61584}" srcOrd="0" destOrd="0" presId="urn:microsoft.com/office/officeart/2005/8/layout/hierarchy2"/>
    <dgm:cxn modelId="{4B5006A2-65EE-4A0E-8634-06D262B53C31}" type="presParOf" srcId="{1099C65A-1CC5-4489-BC2F-4B0A8556ADEB}" destId="{D54C838D-CF0E-4707-94B6-51EEC47C8348}" srcOrd="3" destOrd="0" presId="urn:microsoft.com/office/officeart/2005/8/layout/hierarchy2"/>
    <dgm:cxn modelId="{E0543DF8-6FE1-49F9-A06F-7D887B0D9CDD}" type="presParOf" srcId="{D54C838D-CF0E-4707-94B6-51EEC47C8348}" destId="{EEF570A3-D6B9-4AF8-AA4B-8FD32D97F290}" srcOrd="0" destOrd="0" presId="urn:microsoft.com/office/officeart/2005/8/layout/hierarchy2"/>
    <dgm:cxn modelId="{2AD59011-704C-4F6F-A300-05EC27B7E229}" type="presParOf" srcId="{D54C838D-CF0E-4707-94B6-51EEC47C8348}" destId="{81A17E38-8AC1-416D-87E2-CE782087FD8D}" srcOrd="1" destOrd="0" presId="urn:microsoft.com/office/officeart/2005/8/layout/hierarchy2"/>
    <dgm:cxn modelId="{D8E14EAA-2AED-41CF-8863-3A6C89F6289F}" type="presParOf" srcId="{81A17E38-8AC1-416D-87E2-CE782087FD8D}" destId="{E24666B4-4170-458D-91E4-6726246278E4}" srcOrd="0" destOrd="0" presId="urn:microsoft.com/office/officeart/2005/8/layout/hierarchy2"/>
    <dgm:cxn modelId="{FE90790B-166A-4AFC-BE24-A006017AC129}" type="presParOf" srcId="{E24666B4-4170-458D-91E4-6726246278E4}" destId="{AE1AC99E-96AE-47A2-A25A-1D1376F5D009}" srcOrd="0" destOrd="0" presId="urn:microsoft.com/office/officeart/2005/8/layout/hierarchy2"/>
    <dgm:cxn modelId="{E6AA8139-7C7B-4742-9C21-21EAB129DD43}" type="presParOf" srcId="{81A17E38-8AC1-416D-87E2-CE782087FD8D}" destId="{E5574CC3-37E3-43A9-A367-55D27E31D4B1}" srcOrd="1" destOrd="0" presId="urn:microsoft.com/office/officeart/2005/8/layout/hierarchy2"/>
    <dgm:cxn modelId="{7CB3A708-8818-41EF-AABD-724F5091E06E}" type="presParOf" srcId="{E5574CC3-37E3-43A9-A367-55D27E31D4B1}" destId="{EBF81F87-24A2-4AC1-9B6F-18F73B63817C}" srcOrd="0" destOrd="0" presId="urn:microsoft.com/office/officeart/2005/8/layout/hierarchy2"/>
    <dgm:cxn modelId="{8ED90D74-0386-4D70-BEBD-81AD1289286B}" type="presParOf" srcId="{E5574CC3-37E3-43A9-A367-55D27E31D4B1}" destId="{14121C29-75B5-444E-8277-C49A9E19D3DE}" srcOrd="1" destOrd="0" presId="urn:microsoft.com/office/officeart/2005/8/layout/hierarchy2"/>
    <dgm:cxn modelId="{179B51C3-6194-4EB9-83D4-9318BD1CA0F8}" type="presParOf" srcId="{1099C65A-1CC5-4489-BC2F-4B0A8556ADEB}" destId="{F6DF5D11-50C7-4655-ABAA-4A578DDB1445}" srcOrd="4" destOrd="0" presId="urn:microsoft.com/office/officeart/2005/8/layout/hierarchy2"/>
    <dgm:cxn modelId="{D6F07205-B8F2-49F2-AC83-7112D2DDADDA}" type="presParOf" srcId="{F6DF5D11-50C7-4655-ABAA-4A578DDB1445}" destId="{A836F2EC-C4D8-4626-A840-6E5FEF812EBE}" srcOrd="0" destOrd="0" presId="urn:microsoft.com/office/officeart/2005/8/layout/hierarchy2"/>
    <dgm:cxn modelId="{90EFD722-A1F1-436C-A94E-F475EC89ACB6}" type="presParOf" srcId="{1099C65A-1CC5-4489-BC2F-4B0A8556ADEB}" destId="{F8341241-3D64-4982-A3F3-67F2E1633C52}" srcOrd="5" destOrd="0" presId="urn:microsoft.com/office/officeart/2005/8/layout/hierarchy2"/>
    <dgm:cxn modelId="{90C1837F-2736-4B38-B2FB-E8DEFF311814}" type="presParOf" srcId="{F8341241-3D64-4982-A3F3-67F2E1633C52}" destId="{B0945057-33A6-47E5-8879-47B616AD7B33}" srcOrd="0" destOrd="0" presId="urn:microsoft.com/office/officeart/2005/8/layout/hierarchy2"/>
    <dgm:cxn modelId="{8CB4752A-48CF-438A-98AE-F816D93091B1}" type="presParOf" srcId="{F8341241-3D64-4982-A3F3-67F2E1633C52}" destId="{F2D419AD-0798-419B-81CC-2B3387B236E7}" srcOrd="1" destOrd="0" presId="urn:microsoft.com/office/officeart/2005/8/layout/hierarchy2"/>
    <dgm:cxn modelId="{2336113D-7F10-470D-A978-279DA0FE1027}" type="presParOf" srcId="{F2D419AD-0798-419B-81CC-2B3387B236E7}" destId="{1E6ADDAB-6BAC-4A8E-8AFF-870DA127C305}" srcOrd="0" destOrd="0" presId="urn:microsoft.com/office/officeart/2005/8/layout/hierarchy2"/>
    <dgm:cxn modelId="{414C1E68-38B3-49EF-9249-F12A8D5FD35C}" type="presParOf" srcId="{1E6ADDAB-6BAC-4A8E-8AFF-870DA127C305}" destId="{C38B3C4A-D962-4ECA-B0A4-F330CA758B95}" srcOrd="0" destOrd="0" presId="urn:microsoft.com/office/officeart/2005/8/layout/hierarchy2"/>
    <dgm:cxn modelId="{B0C34797-C6CB-4CA6-94D9-09EEAB260C2F}" type="presParOf" srcId="{F2D419AD-0798-419B-81CC-2B3387B236E7}" destId="{CB7FF3EC-46EE-44B4-AB52-FF9742F40C28}" srcOrd="1" destOrd="0" presId="urn:microsoft.com/office/officeart/2005/8/layout/hierarchy2"/>
    <dgm:cxn modelId="{8EADEAEA-896C-42B3-A278-CEEDA16BC3BF}" type="presParOf" srcId="{CB7FF3EC-46EE-44B4-AB52-FF9742F40C28}" destId="{7F24C8D8-B5D2-4FAC-91FE-D513A84ABEB6}" srcOrd="0" destOrd="0" presId="urn:microsoft.com/office/officeart/2005/8/layout/hierarchy2"/>
    <dgm:cxn modelId="{33D38DB7-445A-4F55-9594-BD96BA3B3430}" type="presParOf" srcId="{CB7FF3EC-46EE-44B4-AB52-FF9742F40C28}" destId="{80C6D1D9-B0FD-43D6-8C44-2CAB59301580}" srcOrd="1" destOrd="0" presId="urn:microsoft.com/office/officeart/2005/8/layout/hierarchy2"/>
    <dgm:cxn modelId="{051BF831-FF9E-4201-A5AF-90426D636474}" type="presParOf" srcId="{1099C65A-1CC5-4489-BC2F-4B0A8556ADEB}" destId="{E8C61E0C-EB1F-49DF-82B7-34918BE5C658}" srcOrd="6" destOrd="0" presId="urn:microsoft.com/office/officeart/2005/8/layout/hierarchy2"/>
    <dgm:cxn modelId="{8F0775A2-6E2C-4256-B6B4-C1C0577FE716}" type="presParOf" srcId="{E8C61E0C-EB1F-49DF-82B7-34918BE5C658}" destId="{8EAFBA98-0FC3-4192-B4AD-5C1759063E45}" srcOrd="0" destOrd="0" presId="urn:microsoft.com/office/officeart/2005/8/layout/hierarchy2"/>
    <dgm:cxn modelId="{4A2D7E23-BEAF-45CC-AEEC-A92C056963AE}" type="presParOf" srcId="{1099C65A-1CC5-4489-BC2F-4B0A8556ADEB}" destId="{43527F4A-D0DC-463F-B74F-623B19319DF7}" srcOrd="7" destOrd="0" presId="urn:microsoft.com/office/officeart/2005/8/layout/hierarchy2"/>
    <dgm:cxn modelId="{6ED9DAB3-A6CF-4C25-BAE5-69ABBEC029D2}" type="presParOf" srcId="{43527F4A-D0DC-463F-B74F-623B19319DF7}" destId="{7B1A64CB-9C15-4332-979D-39FB2294BA5F}" srcOrd="0" destOrd="0" presId="urn:microsoft.com/office/officeart/2005/8/layout/hierarchy2"/>
    <dgm:cxn modelId="{C00D01AA-75B9-4D2E-9585-FD606B236768}" type="presParOf" srcId="{43527F4A-D0DC-463F-B74F-623B19319DF7}" destId="{914F1532-3769-4CA0-9727-EBC3827D212B}" srcOrd="1" destOrd="0" presId="urn:microsoft.com/office/officeart/2005/8/layout/hierarchy2"/>
    <dgm:cxn modelId="{ECF883E8-AA6A-43A9-B825-2B45F3514F6C}" type="presParOf" srcId="{914F1532-3769-4CA0-9727-EBC3827D212B}" destId="{4553611B-D9EB-4EE5-B1AD-E44B57CC43A0}" srcOrd="0" destOrd="0" presId="urn:microsoft.com/office/officeart/2005/8/layout/hierarchy2"/>
    <dgm:cxn modelId="{02C12BEA-74C3-453E-9A9C-84E48F5FCFC2}" type="presParOf" srcId="{4553611B-D9EB-4EE5-B1AD-E44B57CC43A0}" destId="{C04C904F-97C4-47AA-87D5-73BF707F3BFF}" srcOrd="0" destOrd="0" presId="urn:microsoft.com/office/officeart/2005/8/layout/hierarchy2"/>
    <dgm:cxn modelId="{38EF378D-4722-43D3-B102-4131924A9759}" type="presParOf" srcId="{914F1532-3769-4CA0-9727-EBC3827D212B}" destId="{066C94D6-0997-4E35-9E43-4C8A5B3E9C20}" srcOrd="1" destOrd="0" presId="urn:microsoft.com/office/officeart/2005/8/layout/hierarchy2"/>
    <dgm:cxn modelId="{930FFCC4-18E0-4DBA-AAD8-095E763F5BC9}" type="presParOf" srcId="{066C94D6-0997-4E35-9E43-4C8A5B3E9C20}" destId="{BA07B46F-78DD-4924-B1E9-A8D521F3415A}" srcOrd="0" destOrd="0" presId="urn:microsoft.com/office/officeart/2005/8/layout/hierarchy2"/>
    <dgm:cxn modelId="{4AEE9A09-8BA1-43A2-911E-222808709296}" type="presParOf" srcId="{066C94D6-0997-4E35-9E43-4C8A5B3E9C20}" destId="{389882F9-8E77-4F5C-9DBA-E214AF21907B}" srcOrd="1" destOrd="0" presId="urn:microsoft.com/office/officeart/2005/8/layout/hierarchy2"/>
    <dgm:cxn modelId="{7015B353-09D1-48D0-A09A-10F4B3F48619}" type="presParOf" srcId="{1099C65A-1CC5-4489-BC2F-4B0A8556ADEB}" destId="{60B8A603-F953-4266-BD1A-A47CB82D1720}" srcOrd="8" destOrd="0" presId="urn:microsoft.com/office/officeart/2005/8/layout/hierarchy2"/>
    <dgm:cxn modelId="{FF64993C-B4EA-4269-9B39-3B6B3DA60CFD}" type="presParOf" srcId="{60B8A603-F953-4266-BD1A-A47CB82D1720}" destId="{3920285A-D43B-4C58-AFC0-BA0D267E90B7}" srcOrd="0" destOrd="0" presId="urn:microsoft.com/office/officeart/2005/8/layout/hierarchy2"/>
    <dgm:cxn modelId="{EC1F44E3-57E1-447C-AA5E-0828C56A4A09}" type="presParOf" srcId="{1099C65A-1CC5-4489-BC2F-4B0A8556ADEB}" destId="{3CEF58DE-1606-4B83-81B4-AA2F50D4A923}" srcOrd="9" destOrd="0" presId="urn:microsoft.com/office/officeart/2005/8/layout/hierarchy2"/>
    <dgm:cxn modelId="{26DF1682-0646-4A70-A9C1-9A79DD3A2F5E}" type="presParOf" srcId="{3CEF58DE-1606-4B83-81B4-AA2F50D4A923}" destId="{30AC22FA-B7C2-49F3-A074-102561A36FE8}" srcOrd="0" destOrd="0" presId="urn:microsoft.com/office/officeart/2005/8/layout/hierarchy2"/>
    <dgm:cxn modelId="{7A204CA2-BD15-4417-975E-41A5354C990E}" type="presParOf" srcId="{3CEF58DE-1606-4B83-81B4-AA2F50D4A923}" destId="{89C3D093-0070-4A37-ACD0-2800F9E9A4DE}" srcOrd="1" destOrd="0" presId="urn:microsoft.com/office/officeart/2005/8/layout/hierarchy2"/>
    <dgm:cxn modelId="{4A180809-793B-45F0-BE75-F9541EF8687F}" type="presParOf" srcId="{89C3D093-0070-4A37-ACD0-2800F9E9A4DE}" destId="{556092D9-480A-4E1F-A21A-49E56975ED1E}" srcOrd="0" destOrd="0" presId="urn:microsoft.com/office/officeart/2005/8/layout/hierarchy2"/>
    <dgm:cxn modelId="{FC9EDAD3-18E3-4411-A87C-C0631A9B6847}" type="presParOf" srcId="{556092D9-480A-4E1F-A21A-49E56975ED1E}" destId="{39D4B8CF-3A61-4E0A-8CFC-66DE6A4C6259}" srcOrd="0" destOrd="0" presId="urn:microsoft.com/office/officeart/2005/8/layout/hierarchy2"/>
    <dgm:cxn modelId="{CA133FB4-451E-455C-B1C5-43C26D723912}" type="presParOf" srcId="{89C3D093-0070-4A37-ACD0-2800F9E9A4DE}" destId="{03F6CB36-6F9F-4DC4-982E-5F68BBFDAF19}" srcOrd="1" destOrd="0" presId="urn:microsoft.com/office/officeart/2005/8/layout/hierarchy2"/>
    <dgm:cxn modelId="{88BC2376-1FA8-402A-BB6A-5F5D0DFB1ECB}" type="presParOf" srcId="{03F6CB36-6F9F-4DC4-982E-5F68BBFDAF19}" destId="{61B82D13-2BA5-48B5-91BB-BFAE01CD2262}" srcOrd="0" destOrd="0" presId="urn:microsoft.com/office/officeart/2005/8/layout/hierarchy2"/>
    <dgm:cxn modelId="{E575D3B9-B0A9-4FAE-B34D-3FB69DB084CC}" type="presParOf" srcId="{03F6CB36-6F9F-4DC4-982E-5F68BBFDAF19}" destId="{880BDDCE-82BB-4E90-B743-379B4BF36A3B}"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598131-DFF9-49B0-8AE5-8C25E2C565BF}">
      <dsp:nvSpPr>
        <dsp:cNvPr id="0" name=""/>
        <dsp:cNvSpPr/>
      </dsp:nvSpPr>
      <dsp:spPr>
        <a:xfrm>
          <a:off x="7430683" y="2011048"/>
          <a:ext cx="506176" cy="174716"/>
        </a:xfrm>
        <a:custGeom>
          <a:avLst/>
          <a:gdLst/>
          <a:ahLst/>
          <a:cxnLst/>
          <a:rect l="0" t="0" r="0" b="0"/>
          <a:pathLst>
            <a:path>
              <a:moveTo>
                <a:pt x="0" y="0"/>
              </a:moveTo>
              <a:lnTo>
                <a:pt x="0" y="119064"/>
              </a:lnTo>
              <a:lnTo>
                <a:pt x="506176" y="119064"/>
              </a:lnTo>
              <a:lnTo>
                <a:pt x="506176" y="1747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732D7F-5952-4E7C-80AD-26C7B0E62494}">
      <dsp:nvSpPr>
        <dsp:cNvPr id="0" name=""/>
        <dsp:cNvSpPr/>
      </dsp:nvSpPr>
      <dsp:spPr>
        <a:xfrm>
          <a:off x="6924507" y="2011048"/>
          <a:ext cx="506176" cy="174716"/>
        </a:xfrm>
        <a:custGeom>
          <a:avLst/>
          <a:gdLst/>
          <a:ahLst/>
          <a:cxnLst/>
          <a:rect l="0" t="0" r="0" b="0"/>
          <a:pathLst>
            <a:path>
              <a:moveTo>
                <a:pt x="506176" y="0"/>
              </a:moveTo>
              <a:lnTo>
                <a:pt x="506176" y="119064"/>
              </a:lnTo>
              <a:lnTo>
                <a:pt x="0" y="119064"/>
              </a:lnTo>
              <a:lnTo>
                <a:pt x="0" y="1747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3890D8-B527-4B31-8152-C95F67355F5A}">
      <dsp:nvSpPr>
        <dsp:cNvPr id="0" name=""/>
        <dsp:cNvSpPr/>
      </dsp:nvSpPr>
      <dsp:spPr>
        <a:xfrm>
          <a:off x="7384963" y="1283654"/>
          <a:ext cx="91440" cy="174716"/>
        </a:xfrm>
        <a:custGeom>
          <a:avLst/>
          <a:gdLst/>
          <a:ahLst/>
          <a:cxnLst/>
          <a:rect l="0" t="0" r="0" b="0"/>
          <a:pathLst>
            <a:path>
              <a:moveTo>
                <a:pt x="45720" y="0"/>
              </a:moveTo>
              <a:lnTo>
                <a:pt x="45720" y="1747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0D3EB5-1AE7-48D6-9F03-B6EC586A754F}">
      <dsp:nvSpPr>
        <dsp:cNvPr id="0" name=""/>
        <dsp:cNvSpPr/>
      </dsp:nvSpPr>
      <dsp:spPr>
        <a:xfrm>
          <a:off x="4287241" y="556259"/>
          <a:ext cx="3143441" cy="174716"/>
        </a:xfrm>
        <a:custGeom>
          <a:avLst/>
          <a:gdLst/>
          <a:ahLst/>
          <a:cxnLst/>
          <a:rect l="0" t="0" r="0" b="0"/>
          <a:pathLst>
            <a:path>
              <a:moveTo>
                <a:pt x="0" y="0"/>
              </a:moveTo>
              <a:lnTo>
                <a:pt x="0" y="119064"/>
              </a:lnTo>
              <a:lnTo>
                <a:pt x="3143441" y="119064"/>
              </a:lnTo>
              <a:lnTo>
                <a:pt x="3143441" y="1747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6AD966-EB95-46D1-93AB-F99D6DF818E1}">
      <dsp:nvSpPr>
        <dsp:cNvPr id="0" name=""/>
        <dsp:cNvSpPr/>
      </dsp:nvSpPr>
      <dsp:spPr>
        <a:xfrm>
          <a:off x="5866434" y="2011048"/>
          <a:ext cx="91440" cy="174716"/>
        </a:xfrm>
        <a:custGeom>
          <a:avLst/>
          <a:gdLst/>
          <a:ahLst/>
          <a:cxnLst/>
          <a:rect l="0" t="0" r="0" b="0"/>
          <a:pathLst>
            <a:path>
              <a:moveTo>
                <a:pt x="45720" y="0"/>
              </a:moveTo>
              <a:lnTo>
                <a:pt x="45720" y="1747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76BC38-9FE9-4EA8-BADD-21C50C861AA7}">
      <dsp:nvSpPr>
        <dsp:cNvPr id="0" name=""/>
        <dsp:cNvSpPr/>
      </dsp:nvSpPr>
      <dsp:spPr>
        <a:xfrm>
          <a:off x="4899802" y="1283654"/>
          <a:ext cx="1012352" cy="174716"/>
        </a:xfrm>
        <a:custGeom>
          <a:avLst/>
          <a:gdLst/>
          <a:ahLst/>
          <a:cxnLst/>
          <a:rect l="0" t="0" r="0" b="0"/>
          <a:pathLst>
            <a:path>
              <a:moveTo>
                <a:pt x="0" y="0"/>
              </a:moveTo>
              <a:lnTo>
                <a:pt x="0" y="119064"/>
              </a:lnTo>
              <a:lnTo>
                <a:pt x="1012352" y="119064"/>
              </a:lnTo>
              <a:lnTo>
                <a:pt x="1012352" y="1747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47CAA5-2443-4D35-8D13-76CC54DBDE39}">
      <dsp:nvSpPr>
        <dsp:cNvPr id="0" name=""/>
        <dsp:cNvSpPr/>
      </dsp:nvSpPr>
      <dsp:spPr>
        <a:xfrm>
          <a:off x="4854082" y="1283654"/>
          <a:ext cx="91440" cy="174716"/>
        </a:xfrm>
        <a:custGeom>
          <a:avLst/>
          <a:gdLst/>
          <a:ahLst/>
          <a:cxnLst/>
          <a:rect l="0" t="0" r="0" b="0"/>
          <a:pathLst>
            <a:path>
              <a:moveTo>
                <a:pt x="45720" y="0"/>
              </a:moveTo>
              <a:lnTo>
                <a:pt x="45720" y="1747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47B3A9-60D6-4490-A535-57290E810392}">
      <dsp:nvSpPr>
        <dsp:cNvPr id="0" name=""/>
        <dsp:cNvSpPr/>
      </dsp:nvSpPr>
      <dsp:spPr>
        <a:xfrm>
          <a:off x="3841730" y="2011048"/>
          <a:ext cx="91440" cy="174716"/>
        </a:xfrm>
        <a:custGeom>
          <a:avLst/>
          <a:gdLst/>
          <a:ahLst/>
          <a:cxnLst/>
          <a:rect l="0" t="0" r="0" b="0"/>
          <a:pathLst>
            <a:path>
              <a:moveTo>
                <a:pt x="45720" y="0"/>
              </a:moveTo>
              <a:lnTo>
                <a:pt x="45720" y="1747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1F7389-7137-4C21-8186-BDB5E6DAE84C}">
      <dsp:nvSpPr>
        <dsp:cNvPr id="0" name=""/>
        <dsp:cNvSpPr/>
      </dsp:nvSpPr>
      <dsp:spPr>
        <a:xfrm>
          <a:off x="3887450" y="1283654"/>
          <a:ext cx="1012352" cy="174716"/>
        </a:xfrm>
        <a:custGeom>
          <a:avLst/>
          <a:gdLst/>
          <a:ahLst/>
          <a:cxnLst/>
          <a:rect l="0" t="0" r="0" b="0"/>
          <a:pathLst>
            <a:path>
              <a:moveTo>
                <a:pt x="1012352" y="0"/>
              </a:moveTo>
              <a:lnTo>
                <a:pt x="1012352" y="119064"/>
              </a:lnTo>
              <a:lnTo>
                <a:pt x="0" y="119064"/>
              </a:lnTo>
              <a:lnTo>
                <a:pt x="0" y="1747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48CB8B-7768-4A9C-BD10-A92D1693319D}">
      <dsp:nvSpPr>
        <dsp:cNvPr id="0" name=""/>
        <dsp:cNvSpPr/>
      </dsp:nvSpPr>
      <dsp:spPr>
        <a:xfrm>
          <a:off x="4287241" y="556259"/>
          <a:ext cx="612560" cy="174716"/>
        </a:xfrm>
        <a:custGeom>
          <a:avLst/>
          <a:gdLst/>
          <a:ahLst/>
          <a:cxnLst/>
          <a:rect l="0" t="0" r="0" b="0"/>
          <a:pathLst>
            <a:path>
              <a:moveTo>
                <a:pt x="0" y="0"/>
              </a:moveTo>
              <a:lnTo>
                <a:pt x="0" y="119064"/>
              </a:lnTo>
              <a:lnTo>
                <a:pt x="612560" y="119064"/>
              </a:lnTo>
              <a:lnTo>
                <a:pt x="612560" y="1747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E9FDAE-662E-4F3C-979E-A754F0D92BCC}">
      <dsp:nvSpPr>
        <dsp:cNvPr id="0" name=""/>
        <dsp:cNvSpPr/>
      </dsp:nvSpPr>
      <dsp:spPr>
        <a:xfrm>
          <a:off x="2829377" y="5053205"/>
          <a:ext cx="91440" cy="91440"/>
        </a:xfrm>
        <a:custGeom>
          <a:avLst/>
          <a:gdLst/>
          <a:ahLst/>
          <a:cxnLst/>
          <a:rect l="0" t="0" r="0" b="0"/>
          <a:pathLst>
            <a:path>
              <a:moveTo>
                <a:pt x="45720" y="51085"/>
              </a:moveTo>
              <a:lnTo>
                <a:pt x="45720"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7AF1D4-DF35-45B1-BB94-1DB23349D0F9}">
      <dsp:nvSpPr>
        <dsp:cNvPr id="0" name=""/>
        <dsp:cNvSpPr/>
      </dsp:nvSpPr>
      <dsp:spPr>
        <a:xfrm>
          <a:off x="2829377" y="4352405"/>
          <a:ext cx="91440" cy="199207"/>
        </a:xfrm>
        <a:custGeom>
          <a:avLst/>
          <a:gdLst/>
          <a:ahLst/>
          <a:cxnLst/>
          <a:rect l="0" t="0" r="0" b="0"/>
          <a:pathLst>
            <a:path>
              <a:moveTo>
                <a:pt x="45720" y="0"/>
              </a:moveTo>
              <a:lnTo>
                <a:pt x="45720" y="19920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62F982-7B0C-43CC-BE6D-296648E11006}">
      <dsp:nvSpPr>
        <dsp:cNvPr id="0" name=""/>
        <dsp:cNvSpPr/>
      </dsp:nvSpPr>
      <dsp:spPr>
        <a:xfrm>
          <a:off x="2829377" y="3551547"/>
          <a:ext cx="91440" cy="248180"/>
        </a:xfrm>
        <a:custGeom>
          <a:avLst/>
          <a:gdLst/>
          <a:ahLst/>
          <a:cxnLst/>
          <a:rect l="0" t="0" r="0" b="0"/>
          <a:pathLst>
            <a:path>
              <a:moveTo>
                <a:pt x="45720" y="0"/>
              </a:moveTo>
              <a:lnTo>
                <a:pt x="45720" y="2481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81A60B-B39A-4FE3-A2AC-1115862DDE89}">
      <dsp:nvSpPr>
        <dsp:cNvPr id="0" name=""/>
        <dsp:cNvSpPr/>
      </dsp:nvSpPr>
      <dsp:spPr>
        <a:xfrm>
          <a:off x="2829377" y="2848639"/>
          <a:ext cx="91440" cy="150229"/>
        </a:xfrm>
        <a:custGeom>
          <a:avLst/>
          <a:gdLst/>
          <a:ahLst/>
          <a:cxnLst/>
          <a:rect l="0" t="0" r="0" b="0"/>
          <a:pathLst>
            <a:path>
              <a:moveTo>
                <a:pt x="45720" y="0"/>
              </a:moveTo>
              <a:lnTo>
                <a:pt x="45720" y="1502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A20190-9344-42A2-8645-172E0C452EDA}">
      <dsp:nvSpPr>
        <dsp:cNvPr id="0" name=""/>
        <dsp:cNvSpPr/>
      </dsp:nvSpPr>
      <dsp:spPr>
        <a:xfrm>
          <a:off x="2321997" y="2011048"/>
          <a:ext cx="553100" cy="284912"/>
        </a:xfrm>
        <a:custGeom>
          <a:avLst/>
          <a:gdLst/>
          <a:ahLst/>
          <a:cxnLst/>
          <a:rect l="0" t="0" r="0" b="0"/>
          <a:pathLst>
            <a:path>
              <a:moveTo>
                <a:pt x="0" y="0"/>
              </a:moveTo>
              <a:lnTo>
                <a:pt x="0" y="229260"/>
              </a:lnTo>
              <a:lnTo>
                <a:pt x="553100" y="229260"/>
              </a:lnTo>
              <a:lnTo>
                <a:pt x="553100" y="28491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747521-7A68-4D4B-A3F8-E01F50D8C52B}">
      <dsp:nvSpPr>
        <dsp:cNvPr id="0" name=""/>
        <dsp:cNvSpPr/>
      </dsp:nvSpPr>
      <dsp:spPr>
        <a:xfrm>
          <a:off x="1723177" y="2848639"/>
          <a:ext cx="91440" cy="186961"/>
        </a:xfrm>
        <a:custGeom>
          <a:avLst/>
          <a:gdLst/>
          <a:ahLst/>
          <a:cxnLst/>
          <a:rect l="0" t="0" r="0" b="0"/>
          <a:pathLst>
            <a:path>
              <a:moveTo>
                <a:pt x="45720" y="0"/>
              </a:moveTo>
              <a:lnTo>
                <a:pt x="45720" y="18696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FBDF64-8F67-4E43-A750-921674DD8C9A}">
      <dsp:nvSpPr>
        <dsp:cNvPr id="0" name=""/>
        <dsp:cNvSpPr/>
      </dsp:nvSpPr>
      <dsp:spPr>
        <a:xfrm>
          <a:off x="1768897" y="2011048"/>
          <a:ext cx="553100" cy="284912"/>
        </a:xfrm>
        <a:custGeom>
          <a:avLst/>
          <a:gdLst/>
          <a:ahLst/>
          <a:cxnLst/>
          <a:rect l="0" t="0" r="0" b="0"/>
          <a:pathLst>
            <a:path>
              <a:moveTo>
                <a:pt x="553100" y="0"/>
              </a:moveTo>
              <a:lnTo>
                <a:pt x="553100" y="229260"/>
              </a:lnTo>
              <a:lnTo>
                <a:pt x="0" y="229260"/>
              </a:lnTo>
              <a:lnTo>
                <a:pt x="0" y="28491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E73C8C-44D3-4200-93C6-46FA49F5839E}">
      <dsp:nvSpPr>
        <dsp:cNvPr id="0" name=""/>
        <dsp:cNvSpPr/>
      </dsp:nvSpPr>
      <dsp:spPr>
        <a:xfrm>
          <a:off x="2276277" y="1283654"/>
          <a:ext cx="91440" cy="174716"/>
        </a:xfrm>
        <a:custGeom>
          <a:avLst/>
          <a:gdLst/>
          <a:ahLst/>
          <a:cxnLst/>
          <a:rect l="0" t="0" r="0" b="0"/>
          <a:pathLst>
            <a:path>
              <a:moveTo>
                <a:pt x="45720" y="0"/>
              </a:moveTo>
              <a:lnTo>
                <a:pt x="45720" y="1747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531DAD-D132-4D2C-B8E6-CBCCFEE50F42}">
      <dsp:nvSpPr>
        <dsp:cNvPr id="0" name=""/>
        <dsp:cNvSpPr/>
      </dsp:nvSpPr>
      <dsp:spPr>
        <a:xfrm>
          <a:off x="2321997" y="556259"/>
          <a:ext cx="1965244" cy="174716"/>
        </a:xfrm>
        <a:custGeom>
          <a:avLst/>
          <a:gdLst/>
          <a:ahLst/>
          <a:cxnLst/>
          <a:rect l="0" t="0" r="0" b="0"/>
          <a:pathLst>
            <a:path>
              <a:moveTo>
                <a:pt x="1965244" y="0"/>
              </a:moveTo>
              <a:lnTo>
                <a:pt x="1965244" y="119064"/>
              </a:lnTo>
              <a:lnTo>
                <a:pt x="0" y="119064"/>
              </a:lnTo>
              <a:lnTo>
                <a:pt x="0" y="1747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C3065D-86A4-48D7-8E80-28B869D1B002}">
      <dsp:nvSpPr>
        <dsp:cNvPr id="0" name=""/>
        <dsp:cNvSpPr/>
      </dsp:nvSpPr>
      <dsp:spPr>
        <a:xfrm>
          <a:off x="1179298" y="1283654"/>
          <a:ext cx="91440" cy="174716"/>
        </a:xfrm>
        <a:custGeom>
          <a:avLst/>
          <a:gdLst/>
          <a:ahLst/>
          <a:cxnLst/>
          <a:rect l="0" t="0" r="0" b="0"/>
          <a:pathLst>
            <a:path>
              <a:moveTo>
                <a:pt x="45720" y="0"/>
              </a:moveTo>
              <a:lnTo>
                <a:pt x="45720" y="1747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4E4352-0E6C-425B-B83A-067D2FB3B6E3}">
      <dsp:nvSpPr>
        <dsp:cNvPr id="0" name=""/>
        <dsp:cNvSpPr/>
      </dsp:nvSpPr>
      <dsp:spPr>
        <a:xfrm>
          <a:off x="1225018" y="556259"/>
          <a:ext cx="3062223" cy="174716"/>
        </a:xfrm>
        <a:custGeom>
          <a:avLst/>
          <a:gdLst/>
          <a:ahLst/>
          <a:cxnLst/>
          <a:rect l="0" t="0" r="0" b="0"/>
          <a:pathLst>
            <a:path>
              <a:moveTo>
                <a:pt x="3062223" y="0"/>
              </a:moveTo>
              <a:lnTo>
                <a:pt x="3062223" y="119064"/>
              </a:lnTo>
              <a:lnTo>
                <a:pt x="0" y="119064"/>
              </a:lnTo>
              <a:lnTo>
                <a:pt x="0" y="1747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8BB1EF-41AF-4AFC-88A4-CC06D0EF6B99}">
      <dsp:nvSpPr>
        <dsp:cNvPr id="0" name=""/>
        <dsp:cNvSpPr/>
      </dsp:nvSpPr>
      <dsp:spPr>
        <a:xfrm>
          <a:off x="3726260" y="3581"/>
          <a:ext cx="1121962" cy="552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185E59-DBE3-48BE-A3D8-46C4954E0847}">
      <dsp:nvSpPr>
        <dsp:cNvPr id="0" name=""/>
        <dsp:cNvSpPr/>
      </dsp:nvSpPr>
      <dsp:spPr>
        <a:xfrm>
          <a:off x="3793009" y="66993"/>
          <a:ext cx="1121962" cy="5526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C" sz="800" b="1" kern="1200"/>
            <a:t>GENERALIDADES</a:t>
          </a:r>
        </a:p>
      </dsp:txBody>
      <dsp:txXfrm>
        <a:off x="3793009" y="66993"/>
        <a:ext cx="1121962" cy="552677"/>
      </dsp:txXfrm>
    </dsp:sp>
    <dsp:sp modelId="{46AB1391-E8BA-498A-BE6D-B5786C16817B}">
      <dsp:nvSpPr>
        <dsp:cNvPr id="0" name=""/>
        <dsp:cNvSpPr/>
      </dsp:nvSpPr>
      <dsp:spPr>
        <a:xfrm>
          <a:off x="704373" y="730976"/>
          <a:ext cx="1041288" cy="552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4CC33D-7C93-4FA3-AD52-B174DEF6E38A}">
      <dsp:nvSpPr>
        <dsp:cNvPr id="0" name=""/>
        <dsp:cNvSpPr/>
      </dsp:nvSpPr>
      <dsp:spPr>
        <a:xfrm>
          <a:off x="771123" y="794388"/>
          <a:ext cx="1041288" cy="5526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C" sz="800" b="1" kern="1200"/>
            <a:t>INTRODUCCION</a:t>
          </a:r>
        </a:p>
      </dsp:txBody>
      <dsp:txXfrm>
        <a:off x="771123" y="794388"/>
        <a:ext cx="1041288" cy="552677"/>
      </dsp:txXfrm>
    </dsp:sp>
    <dsp:sp modelId="{0CE3883B-BEC1-40C5-A314-29D2858A7397}">
      <dsp:nvSpPr>
        <dsp:cNvPr id="0" name=""/>
        <dsp:cNvSpPr/>
      </dsp:nvSpPr>
      <dsp:spPr>
        <a:xfrm>
          <a:off x="700964" y="1458370"/>
          <a:ext cx="1048107" cy="552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733F31-1C1D-4045-9185-B52318217D31}">
      <dsp:nvSpPr>
        <dsp:cNvPr id="0" name=""/>
        <dsp:cNvSpPr/>
      </dsp:nvSpPr>
      <dsp:spPr>
        <a:xfrm>
          <a:off x="767713" y="1521782"/>
          <a:ext cx="1048107" cy="5526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C" sz="800" b="1" kern="1200"/>
            <a:t>INVESTIGACION Y EVALUACION</a:t>
          </a:r>
        </a:p>
      </dsp:txBody>
      <dsp:txXfrm>
        <a:off x="767713" y="1521782"/>
        <a:ext cx="1048107" cy="552677"/>
      </dsp:txXfrm>
    </dsp:sp>
    <dsp:sp modelId="{7CFD2F79-BCF3-4F51-B2B1-D48056D7A4AA}">
      <dsp:nvSpPr>
        <dsp:cNvPr id="0" name=""/>
        <dsp:cNvSpPr/>
      </dsp:nvSpPr>
      <dsp:spPr>
        <a:xfrm>
          <a:off x="1882570" y="730976"/>
          <a:ext cx="878853" cy="552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653300-C528-4A25-B13D-B8FA74EE4EB6}">
      <dsp:nvSpPr>
        <dsp:cNvPr id="0" name=""/>
        <dsp:cNvSpPr/>
      </dsp:nvSpPr>
      <dsp:spPr>
        <a:xfrm>
          <a:off x="1949320" y="794388"/>
          <a:ext cx="878853" cy="5526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C" sz="800" b="1" kern="1200"/>
            <a:t>OBJETIVOS</a:t>
          </a:r>
        </a:p>
      </dsp:txBody>
      <dsp:txXfrm>
        <a:off x="1949320" y="794388"/>
        <a:ext cx="878853" cy="552677"/>
      </dsp:txXfrm>
    </dsp:sp>
    <dsp:sp modelId="{47862A3D-8E56-48D6-BFAF-E91E6D10E7D9}">
      <dsp:nvSpPr>
        <dsp:cNvPr id="0" name=""/>
        <dsp:cNvSpPr/>
      </dsp:nvSpPr>
      <dsp:spPr>
        <a:xfrm>
          <a:off x="1882570" y="1458370"/>
          <a:ext cx="878853" cy="552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1D8954-3C45-4191-B676-33B6B8E7CAB0}">
      <dsp:nvSpPr>
        <dsp:cNvPr id="0" name=""/>
        <dsp:cNvSpPr/>
      </dsp:nvSpPr>
      <dsp:spPr>
        <a:xfrm>
          <a:off x="1949320" y="1521782"/>
          <a:ext cx="878853" cy="5526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C" sz="800" b="1" kern="1200"/>
            <a:t>GENERAL</a:t>
          </a:r>
        </a:p>
      </dsp:txBody>
      <dsp:txXfrm>
        <a:off x="1949320" y="1521782"/>
        <a:ext cx="878853" cy="552677"/>
      </dsp:txXfrm>
    </dsp:sp>
    <dsp:sp modelId="{5D323456-816F-436D-A9F6-7296EFF75834}">
      <dsp:nvSpPr>
        <dsp:cNvPr id="0" name=""/>
        <dsp:cNvSpPr/>
      </dsp:nvSpPr>
      <dsp:spPr>
        <a:xfrm>
          <a:off x="1329470" y="2295961"/>
          <a:ext cx="878853" cy="552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EFFBC6-221B-4B4C-9AFE-6C4964291A81}">
      <dsp:nvSpPr>
        <dsp:cNvPr id="0" name=""/>
        <dsp:cNvSpPr/>
      </dsp:nvSpPr>
      <dsp:spPr>
        <a:xfrm>
          <a:off x="1396219" y="2359373"/>
          <a:ext cx="878853" cy="5526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C" sz="800" b="1" kern="1200"/>
            <a:t>ESTUDIO ESTADISTICO ANALITICO</a:t>
          </a:r>
        </a:p>
      </dsp:txBody>
      <dsp:txXfrm>
        <a:off x="1396219" y="2359373"/>
        <a:ext cx="878853" cy="552677"/>
      </dsp:txXfrm>
    </dsp:sp>
    <dsp:sp modelId="{845416C6-1086-4202-A227-982E6DDE3556}">
      <dsp:nvSpPr>
        <dsp:cNvPr id="0" name=""/>
        <dsp:cNvSpPr/>
      </dsp:nvSpPr>
      <dsp:spPr>
        <a:xfrm>
          <a:off x="1329470" y="3035601"/>
          <a:ext cx="878853" cy="552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EFF2E9-18E9-4EC7-80C5-FD89C4573172}">
      <dsp:nvSpPr>
        <dsp:cNvPr id="0" name=""/>
        <dsp:cNvSpPr/>
      </dsp:nvSpPr>
      <dsp:spPr>
        <a:xfrm>
          <a:off x="1396219" y="3099013"/>
          <a:ext cx="878853" cy="5526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C" sz="800" b="1" kern="1200"/>
            <a:t>BASE DE DATOS </a:t>
          </a:r>
        </a:p>
      </dsp:txBody>
      <dsp:txXfrm>
        <a:off x="1396219" y="3099013"/>
        <a:ext cx="878853" cy="552677"/>
      </dsp:txXfrm>
    </dsp:sp>
    <dsp:sp modelId="{E4275FF0-40D6-4B53-AEDF-B08FDAFEEB3E}">
      <dsp:nvSpPr>
        <dsp:cNvPr id="0" name=""/>
        <dsp:cNvSpPr/>
      </dsp:nvSpPr>
      <dsp:spPr>
        <a:xfrm>
          <a:off x="2435670" y="2295961"/>
          <a:ext cx="878853" cy="552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D5A88E-FF31-4446-9E35-7F0ED7114CB4}">
      <dsp:nvSpPr>
        <dsp:cNvPr id="0" name=""/>
        <dsp:cNvSpPr/>
      </dsp:nvSpPr>
      <dsp:spPr>
        <a:xfrm>
          <a:off x="2502420" y="2359373"/>
          <a:ext cx="878853" cy="5526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C" sz="800" b="1" kern="1200"/>
            <a:t>ESPECIFICOS</a:t>
          </a:r>
        </a:p>
      </dsp:txBody>
      <dsp:txXfrm>
        <a:off x="2502420" y="2359373"/>
        <a:ext cx="878853" cy="552677"/>
      </dsp:txXfrm>
    </dsp:sp>
    <dsp:sp modelId="{E94EF013-699D-4269-8B88-6A5E1F6BEC6B}">
      <dsp:nvSpPr>
        <dsp:cNvPr id="0" name=""/>
        <dsp:cNvSpPr/>
      </dsp:nvSpPr>
      <dsp:spPr>
        <a:xfrm>
          <a:off x="2341822" y="2998869"/>
          <a:ext cx="1066550" cy="552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796876-9F30-4517-A4E9-262281081EAF}">
      <dsp:nvSpPr>
        <dsp:cNvPr id="0" name=""/>
        <dsp:cNvSpPr/>
      </dsp:nvSpPr>
      <dsp:spPr>
        <a:xfrm>
          <a:off x="2408572" y="3062281"/>
          <a:ext cx="1066550" cy="5526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C" sz="800" b="1" kern="1200"/>
            <a:t>INVESTIGACION EXPLORATORIA</a:t>
          </a:r>
        </a:p>
      </dsp:txBody>
      <dsp:txXfrm>
        <a:off x="2408572" y="3062281"/>
        <a:ext cx="1066550" cy="552677"/>
      </dsp:txXfrm>
    </dsp:sp>
    <dsp:sp modelId="{2D7ABA31-6DF2-45EE-8ACC-AF27551A8F33}">
      <dsp:nvSpPr>
        <dsp:cNvPr id="0" name=""/>
        <dsp:cNvSpPr/>
      </dsp:nvSpPr>
      <dsp:spPr>
        <a:xfrm>
          <a:off x="2435670" y="3799727"/>
          <a:ext cx="878853" cy="552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52D955-0DE3-49F7-A755-815EAE1E1D7A}">
      <dsp:nvSpPr>
        <dsp:cNvPr id="0" name=""/>
        <dsp:cNvSpPr/>
      </dsp:nvSpPr>
      <dsp:spPr>
        <a:xfrm>
          <a:off x="2502420" y="3863139"/>
          <a:ext cx="878853" cy="5526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C" sz="800" b="1" kern="1200"/>
            <a:t>EVALUAR ENERGIA PRIMARIA Y SECUNDARIA</a:t>
          </a:r>
        </a:p>
      </dsp:txBody>
      <dsp:txXfrm>
        <a:off x="2502420" y="3863139"/>
        <a:ext cx="878853" cy="552677"/>
      </dsp:txXfrm>
    </dsp:sp>
    <dsp:sp modelId="{67B5AFEE-ED0C-4652-B53E-0D5547260083}">
      <dsp:nvSpPr>
        <dsp:cNvPr id="0" name=""/>
        <dsp:cNvSpPr/>
      </dsp:nvSpPr>
      <dsp:spPr>
        <a:xfrm>
          <a:off x="2435670" y="4551612"/>
          <a:ext cx="878853" cy="552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C742E-8398-44EC-BBF3-61AC80C27388}">
      <dsp:nvSpPr>
        <dsp:cNvPr id="0" name=""/>
        <dsp:cNvSpPr/>
      </dsp:nvSpPr>
      <dsp:spPr>
        <a:xfrm>
          <a:off x="2502420" y="4615024"/>
          <a:ext cx="878853" cy="5526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C" sz="800" b="1" kern="1200"/>
            <a:t>EVALUAR CONSUMO ENERGETICO</a:t>
          </a:r>
        </a:p>
      </dsp:txBody>
      <dsp:txXfrm>
        <a:off x="2502420" y="4615024"/>
        <a:ext cx="878853" cy="552677"/>
      </dsp:txXfrm>
    </dsp:sp>
    <dsp:sp modelId="{876724BE-41E7-47D7-ABD7-556D75CEEA1D}">
      <dsp:nvSpPr>
        <dsp:cNvPr id="0" name=""/>
        <dsp:cNvSpPr/>
      </dsp:nvSpPr>
      <dsp:spPr>
        <a:xfrm>
          <a:off x="2435670" y="5098925"/>
          <a:ext cx="878853" cy="552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0A5D30-27D5-45D3-8145-B01063A49FEF}">
      <dsp:nvSpPr>
        <dsp:cNvPr id="0" name=""/>
        <dsp:cNvSpPr/>
      </dsp:nvSpPr>
      <dsp:spPr>
        <a:xfrm>
          <a:off x="2502420" y="5162337"/>
          <a:ext cx="878853" cy="5526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C" sz="800" b="1" kern="1200"/>
            <a:t>ANALISIS ESTADISTICO Y FINANCIERO</a:t>
          </a:r>
        </a:p>
      </dsp:txBody>
      <dsp:txXfrm>
        <a:off x="2502420" y="5162337"/>
        <a:ext cx="878853" cy="552677"/>
      </dsp:txXfrm>
    </dsp:sp>
    <dsp:sp modelId="{CEF3A197-F3F6-49C1-A86C-42F10286C3CE}">
      <dsp:nvSpPr>
        <dsp:cNvPr id="0" name=""/>
        <dsp:cNvSpPr/>
      </dsp:nvSpPr>
      <dsp:spPr>
        <a:xfrm>
          <a:off x="4460375" y="730976"/>
          <a:ext cx="878853" cy="552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1D5196-406E-43EC-8183-285E3AD48005}">
      <dsp:nvSpPr>
        <dsp:cNvPr id="0" name=""/>
        <dsp:cNvSpPr/>
      </dsp:nvSpPr>
      <dsp:spPr>
        <a:xfrm>
          <a:off x="4527125" y="794388"/>
          <a:ext cx="878853" cy="5526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C" sz="800" b="1" kern="1200"/>
            <a:t>ALCANCE </a:t>
          </a:r>
        </a:p>
      </dsp:txBody>
      <dsp:txXfrm>
        <a:off x="4527125" y="794388"/>
        <a:ext cx="878853" cy="552677"/>
      </dsp:txXfrm>
    </dsp:sp>
    <dsp:sp modelId="{E344EA54-2EF2-4EF3-9A3E-594C464C2ABA}">
      <dsp:nvSpPr>
        <dsp:cNvPr id="0" name=""/>
        <dsp:cNvSpPr/>
      </dsp:nvSpPr>
      <dsp:spPr>
        <a:xfrm>
          <a:off x="3448023" y="1458370"/>
          <a:ext cx="878853" cy="552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FB9C10-F1AF-4C1C-B3F1-3E2844ADEDF3}">
      <dsp:nvSpPr>
        <dsp:cNvPr id="0" name=""/>
        <dsp:cNvSpPr/>
      </dsp:nvSpPr>
      <dsp:spPr>
        <a:xfrm>
          <a:off x="3514772" y="1521782"/>
          <a:ext cx="878853" cy="5526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C" sz="800" b="1" kern="1200"/>
            <a:t>DATOS A ENTIDADES</a:t>
          </a:r>
        </a:p>
      </dsp:txBody>
      <dsp:txXfrm>
        <a:off x="3514772" y="1521782"/>
        <a:ext cx="878853" cy="552677"/>
      </dsp:txXfrm>
    </dsp:sp>
    <dsp:sp modelId="{801680F9-9ADE-4B16-9FB2-E2BAF13412CB}">
      <dsp:nvSpPr>
        <dsp:cNvPr id="0" name=""/>
        <dsp:cNvSpPr/>
      </dsp:nvSpPr>
      <dsp:spPr>
        <a:xfrm>
          <a:off x="3448023" y="2185765"/>
          <a:ext cx="878853" cy="552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EBF6E5-CD37-4213-BAEF-49EB45F66157}">
      <dsp:nvSpPr>
        <dsp:cNvPr id="0" name=""/>
        <dsp:cNvSpPr/>
      </dsp:nvSpPr>
      <dsp:spPr>
        <a:xfrm>
          <a:off x="3514772" y="2249177"/>
          <a:ext cx="878853" cy="5526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C" sz="800" b="1" kern="1200"/>
            <a:t>PROYECTOS RENTABLES</a:t>
          </a:r>
        </a:p>
      </dsp:txBody>
      <dsp:txXfrm>
        <a:off x="3514772" y="2249177"/>
        <a:ext cx="878853" cy="552677"/>
      </dsp:txXfrm>
    </dsp:sp>
    <dsp:sp modelId="{5F1D6A1E-9E37-4759-AA83-EE59284D7E6A}">
      <dsp:nvSpPr>
        <dsp:cNvPr id="0" name=""/>
        <dsp:cNvSpPr/>
      </dsp:nvSpPr>
      <dsp:spPr>
        <a:xfrm>
          <a:off x="4460375" y="1458370"/>
          <a:ext cx="878853" cy="552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B94B3A-DBA8-4429-8D7B-DED7339F755E}">
      <dsp:nvSpPr>
        <dsp:cNvPr id="0" name=""/>
        <dsp:cNvSpPr/>
      </dsp:nvSpPr>
      <dsp:spPr>
        <a:xfrm>
          <a:off x="4527125" y="1521782"/>
          <a:ext cx="878853" cy="5526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C" sz="800" b="1" kern="1200"/>
            <a:t>ANALISIS DE GRAFICAS DE OFERTA Y DEMANDA</a:t>
          </a:r>
        </a:p>
      </dsp:txBody>
      <dsp:txXfrm>
        <a:off x="4527125" y="1521782"/>
        <a:ext cx="878853" cy="552677"/>
      </dsp:txXfrm>
    </dsp:sp>
    <dsp:sp modelId="{7BC1EBEF-4E02-4E27-BE0A-7AE01B68144A}">
      <dsp:nvSpPr>
        <dsp:cNvPr id="0" name=""/>
        <dsp:cNvSpPr/>
      </dsp:nvSpPr>
      <dsp:spPr>
        <a:xfrm>
          <a:off x="5472727" y="1458370"/>
          <a:ext cx="878853" cy="552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21C882-03B2-462E-95FB-773B1FC9E31C}">
      <dsp:nvSpPr>
        <dsp:cNvPr id="0" name=""/>
        <dsp:cNvSpPr/>
      </dsp:nvSpPr>
      <dsp:spPr>
        <a:xfrm>
          <a:off x="5539477" y="1521782"/>
          <a:ext cx="878853" cy="5526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C" sz="800" b="1" kern="1200"/>
            <a:t>COMUNIDADES REMOTAS</a:t>
          </a:r>
        </a:p>
      </dsp:txBody>
      <dsp:txXfrm>
        <a:off x="5539477" y="1521782"/>
        <a:ext cx="878853" cy="552677"/>
      </dsp:txXfrm>
    </dsp:sp>
    <dsp:sp modelId="{26EE0796-AE79-4469-897E-DEDD45222136}">
      <dsp:nvSpPr>
        <dsp:cNvPr id="0" name=""/>
        <dsp:cNvSpPr/>
      </dsp:nvSpPr>
      <dsp:spPr>
        <a:xfrm>
          <a:off x="5472727" y="2185765"/>
          <a:ext cx="878853" cy="552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4ECF28-4EB3-41C4-A91F-E4351201E794}">
      <dsp:nvSpPr>
        <dsp:cNvPr id="0" name=""/>
        <dsp:cNvSpPr/>
      </dsp:nvSpPr>
      <dsp:spPr>
        <a:xfrm>
          <a:off x="5539477" y="2249177"/>
          <a:ext cx="878853" cy="5526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C" sz="800" b="1" kern="1200"/>
            <a:t>UBICACION, ACCESO, CANTIDAD DE VIVIENDAS</a:t>
          </a:r>
        </a:p>
      </dsp:txBody>
      <dsp:txXfrm>
        <a:off x="5539477" y="2249177"/>
        <a:ext cx="878853" cy="552677"/>
      </dsp:txXfrm>
    </dsp:sp>
    <dsp:sp modelId="{A3A72A7E-911C-482E-BFFC-D0A0A00C6488}">
      <dsp:nvSpPr>
        <dsp:cNvPr id="0" name=""/>
        <dsp:cNvSpPr/>
      </dsp:nvSpPr>
      <dsp:spPr>
        <a:xfrm>
          <a:off x="6991256" y="730976"/>
          <a:ext cx="878853" cy="552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43F950-C36F-496F-8C75-B878192D0157}">
      <dsp:nvSpPr>
        <dsp:cNvPr id="0" name=""/>
        <dsp:cNvSpPr/>
      </dsp:nvSpPr>
      <dsp:spPr>
        <a:xfrm>
          <a:off x="7058005" y="794388"/>
          <a:ext cx="878853" cy="5526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C" sz="800" b="1" kern="1200"/>
            <a:t>JUSTIFICACION</a:t>
          </a:r>
        </a:p>
      </dsp:txBody>
      <dsp:txXfrm>
        <a:off x="7058005" y="794388"/>
        <a:ext cx="878853" cy="552677"/>
      </dsp:txXfrm>
    </dsp:sp>
    <dsp:sp modelId="{F2618B51-EADF-4FD1-812F-0B9B03E1FEE8}">
      <dsp:nvSpPr>
        <dsp:cNvPr id="0" name=""/>
        <dsp:cNvSpPr/>
      </dsp:nvSpPr>
      <dsp:spPr>
        <a:xfrm>
          <a:off x="6991256" y="1458370"/>
          <a:ext cx="878853" cy="552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10024F-4D90-4885-B8F3-3A3462714412}">
      <dsp:nvSpPr>
        <dsp:cNvPr id="0" name=""/>
        <dsp:cNvSpPr/>
      </dsp:nvSpPr>
      <dsp:spPr>
        <a:xfrm>
          <a:off x="7058005" y="1521782"/>
          <a:ext cx="878853" cy="5526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C" sz="800" b="1" kern="1200"/>
            <a:t>BASE DE DATOS REALES </a:t>
          </a:r>
        </a:p>
      </dsp:txBody>
      <dsp:txXfrm>
        <a:off x="7058005" y="1521782"/>
        <a:ext cx="878853" cy="552677"/>
      </dsp:txXfrm>
    </dsp:sp>
    <dsp:sp modelId="{A61C2B44-A396-4B3C-A849-9E4C3B474B76}">
      <dsp:nvSpPr>
        <dsp:cNvPr id="0" name=""/>
        <dsp:cNvSpPr/>
      </dsp:nvSpPr>
      <dsp:spPr>
        <a:xfrm>
          <a:off x="6485080" y="2185765"/>
          <a:ext cx="878853" cy="552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BFE13-6EFE-4DA2-9155-CC86CA64BA30}">
      <dsp:nvSpPr>
        <dsp:cNvPr id="0" name=""/>
        <dsp:cNvSpPr/>
      </dsp:nvSpPr>
      <dsp:spPr>
        <a:xfrm>
          <a:off x="6551829" y="2249177"/>
          <a:ext cx="878853" cy="5526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C" sz="800" b="1" kern="1200"/>
            <a:t>ESTADO ECUATORIANO</a:t>
          </a:r>
        </a:p>
      </dsp:txBody>
      <dsp:txXfrm>
        <a:off x="6551829" y="2249177"/>
        <a:ext cx="878853" cy="552677"/>
      </dsp:txXfrm>
    </dsp:sp>
    <dsp:sp modelId="{B205E72D-6979-40F7-AEF5-4CC27336DB02}">
      <dsp:nvSpPr>
        <dsp:cNvPr id="0" name=""/>
        <dsp:cNvSpPr/>
      </dsp:nvSpPr>
      <dsp:spPr>
        <a:xfrm>
          <a:off x="7497432" y="2185765"/>
          <a:ext cx="878853" cy="552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57793F-35BD-41B2-AAC9-93034FE53583}">
      <dsp:nvSpPr>
        <dsp:cNvPr id="0" name=""/>
        <dsp:cNvSpPr/>
      </dsp:nvSpPr>
      <dsp:spPr>
        <a:xfrm>
          <a:off x="7564181" y="2249177"/>
          <a:ext cx="878853" cy="5526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C" sz="800" b="1" kern="1200"/>
            <a:t>ESPE </a:t>
          </a:r>
        </a:p>
      </dsp:txBody>
      <dsp:txXfrm>
        <a:off x="7564181" y="2249177"/>
        <a:ext cx="878853" cy="55267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A1CE76-8B22-48C9-9A5F-EFA64B9CD32F}">
      <dsp:nvSpPr>
        <dsp:cNvPr id="0" name=""/>
        <dsp:cNvSpPr/>
      </dsp:nvSpPr>
      <dsp:spPr>
        <a:xfrm>
          <a:off x="6781413" y="3129940"/>
          <a:ext cx="91440" cy="365865"/>
        </a:xfrm>
        <a:custGeom>
          <a:avLst/>
          <a:gdLst/>
          <a:ahLst/>
          <a:cxnLst/>
          <a:rect l="0" t="0" r="0" b="0"/>
          <a:pathLst>
            <a:path>
              <a:moveTo>
                <a:pt x="45720" y="0"/>
              </a:moveTo>
              <a:lnTo>
                <a:pt x="45720" y="36586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AB9A21-3C97-4895-B19F-0E5DF57CB787}">
      <dsp:nvSpPr>
        <dsp:cNvPr id="0" name=""/>
        <dsp:cNvSpPr/>
      </dsp:nvSpPr>
      <dsp:spPr>
        <a:xfrm>
          <a:off x="3752044" y="1965251"/>
          <a:ext cx="3075088" cy="365865"/>
        </a:xfrm>
        <a:custGeom>
          <a:avLst/>
          <a:gdLst/>
          <a:ahLst/>
          <a:cxnLst/>
          <a:rect l="0" t="0" r="0" b="0"/>
          <a:pathLst>
            <a:path>
              <a:moveTo>
                <a:pt x="0" y="0"/>
              </a:moveTo>
              <a:lnTo>
                <a:pt x="0" y="249326"/>
              </a:lnTo>
              <a:lnTo>
                <a:pt x="3075088" y="249326"/>
              </a:lnTo>
              <a:lnTo>
                <a:pt x="3075088" y="36586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6995E1-7349-48AF-BBEC-F8135D3B1A3E}">
      <dsp:nvSpPr>
        <dsp:cNvPr id="0" name=""/>
        <dsp:cNvSpPr/>
      </dsp:nvSpPr>
      <dsp:spPr>
        <a:xfrm>
          <a:off x="5243868" y="3129940"/>
          <a:ext cx="91440" cy="365865"/>
        </a:xfrm>
        <a:custGeom>
          <a:avLst/>
          <a:gdLst/>
          <a:ahLst/>
          <a:cxnLst/>
          <a:rect l="0" t="0" r="0" b="0"/>
          <a:pathLst>
            <a:path>
              <a:moveTo>
                <a:pt x="45720" y="0"/>
              </a:moveTo>
              <a:lnTo>
                <a:pt x="45720" y="36586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9C56A3-66BF-4B5F-824F-1309C020C05C}">
      <dsp:nvSpPr>
        <dsp:cNvPr id="0" name=""/>
        <dsp:cNvSpPr/>
      </dsp:nvSpPr>
      <dsp:spPr>
        <a:xfrm>
          <a:off x="3752044" y="1965251"/>
          <a:ext cx="1537544" cy="365865"/>
        </a:xfrm>
        <a:custGeom>
          <a:avLst/>
          <a:gdLst/>
          <a:ahLst/>
          <a:cxnLst/>
          <a:rect l="0" t="0" r="0" b="0"/>
          <a:pathLst>
            <a:path>
              <a:moveTo>
                <a:pt x="0" y="0"/>
              </a:moveTo>
              <a:lnTo>
                <a:pt x="0" y="249326"/>
              </a:lnTo>
              <a:lnTo>
                <a:pt x="1537544" y="249326"/>
              </a:lnTo>
              <a:lnTo>
                <a:pt x="1537544" y="36586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8FA860-CBF1-415D-8CD9-5EA42AD5E3BF}">
      <dsp:nvSpPr>
        <dsp:cNvPr id="0" name=""/>
        <dsp:cNvSpPr/>
      </dsp:nvSpPr>
      <dsp:spPr>
        <a:xfrm>
          <a:off x="3706324" y="3129940"/>
          <a:ext cx="91440" cy="365865"/>
        </a:xfrm>
        <a:custGeom>
          <a:avLst/>
          <a:gdLst/>
          <a:ahLst/>
          <a:cxnLst/>
          <a:rect l="0" t="0" r="0" b="0"/>
          <a:pathLst>
            <a:path>
              <a:moveTo>
                <a:pt x="45720" y="0"/>
              </a:moveTo>
              <a:lnTo>
                <a:pt x="45720" y="36586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AFB920-622D-4C46-9BC5-7447C72960F6}">
      <dsp:nvSpPr>
        <dsp:cNvPr id="0" name=""/>
        <dsp:cNvSpPr/>
      </dsp:nvSpPr>
      <dsp:spPr>
        <a:xfrm>
          <a:off x="3706324" y="1965251"/>
          <a:ext cx="91440" cy="365865"/>
        </a:xfrm>
        <a:custGeom>
          <a:avLst/>
          <a:gdLst/>
          <a:ahLst/>
          <a:cxnLst/>
          <a:rect l="0" t="0" r="0" b="0"/>
          <a:pathLst>
            <a:path>
              <a:moveTo>
                <a:pt x="45720" y="0"/>
              </a:moveTo>
              <a:lnTo>
                <a:pt x="45720" y="36586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7A6C17-89AA-440B-9977-0BCA635AC2C3}">
      <dsp:nvSpPr>
        <dsp:cNvPr id="0" name=""/>
        <dsp:cNvSpPr/>
      </dsp:nvSpPr>
      <dsp:spPr>
        <a:xfrm>
          <a:off x="2168780" y="3129940"/>
          <a:ext cx="91440" cy="365865"/>
        </a:xfrm>
        <a:custGeom>
          <a:avLst/>
          <a:gdLst/>
          <a:ahLst/>
          <a:cxnLst/>
          <a:rect l="0" t="0" r="0" b="0"/>
          <a:pathLst>
            <a:path>
              <a:moveTo>
                <a:pt x="45720" y="0"/>
              </a:moveTo>
              <a:lnTo>
                <a:pt x="45720" y="36586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DD0792-89DD-4DE5-9AF6-020193D48135}">
      <dsp:nvSpPr>
        <dsp:cNvPr id="0" name=""/>
        <dsp:cNvSpPr/>
      </dsp:nvSpPr>
      <dsp:spPr>
        <a:xfrm>
          <a:off x="2214500" y="1965251"/>
          <a:ext cx="1537544" cy="365865"/>
        </a:xfrm>
        <a:custGeom>
          <a:avLst/>
          <a:gdLst/>
          <a:ahLst/>
          <a:cxnLst/>
          <a:rect l="0" t="0" r="0" b="0"/>
          <a:pathLst>
            <a:path>
              <a:moveTo>
                <a:pt x="1537544" y="0"/>
              </a:moveTo>
              <a:lnTo>
                <a:pt x="1537544" y="249326"/>
              </a:lnTo>
              <a:lnTo>
                <a:pt x="0" y="249326"/>
              </a:lnTo>
              <a:lnTo>
                <a:pt x="0" y="36586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993D78-48B6-4F04-B419-3611227FFBB6}">
      <dsp:nvSpPr>
        <dsp:cNvPr id="0" name=""/>
        <dsp:cNvSpPr/>
      </dsp:nvSpPr>
      <dsp:spPr>
        <a:xfrm>
          <a:off x="631236" y="3129940"/>
          <a:ext cx="91440" cy="365865"/>
        </a:xfrm>
        <a:custGeom>
          <a:avLst/>
          <a:gdLst/>
          <a:ahLst/>
          <a:cxnLst/>
          <a:rect l="0" t="0" r="0" b="0"/>
          <a:pathLst>
            <a:path>
              <a:moveTo>
                <a:pt x="45720" y="0"/>
              </a:moveTo>
              <a:lnTo>
                <a:pt x="45720" y="36586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454DCD-A3B0-4141-8071-C6E04F70349E}">
      <dsp:nvSpPr>
        <dsp:cNvPr id="0" name=""/>
        <dsp:cNvSpPr/>
      </dsp:nvSpPr>
      <dsp:spPr>
        <a:xfrm>
          <a:off x="676956" y="1965251"/>
          <a:ext cx="3075088" cy="365865"/>
        </a:xfrm>
        <a:custGeom>
          <a:avLst/>
          <a:gdLst/>
          <a:ahLst/>
          <a:cxnLst/>
          <a:rect l="0" t="0" r="0" b="0"/>
          <a:pathLst>
            <a:path>
              <a:moveTo>
                <a:pt x="3075088" y="0"/>
              </a:moveTo>
              <a:lnTo>
                <a:pt x="3075088" y="249326"/>
              </a:lnTo>
              <a:lnTo>
                <a:pt x="0" y="249326"/>
              </a:lnTo>
              <a:lnTo>
                <a:pt x="0" y="36586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4A0857-4E64-40E0-80B1-9C0593A436E2}">
      <dsp:nvSpPr>
        <dsp:cNvPr id="0" name=""/>
        <dsp:cNvSpPr/>
      </dsp:nvSpPr>
      <dsp:spPr>
        <a:xfrm>
          <a:off x="3706324" y="800561"/>
          <a:ext cx="91440" cy="365865"/>
        </a:xfrm>
        <a:custGeom>
          <a:avLst/>
          <a:gdLst/>
          <a:ahLst/>
          <a:cxnLst/>
          <a:rect l="0" t="0" r="0" b="0"/>
          <a:pathLst>
            <a:path>
              <a:moveTo>
                <a:pt x="45720" y="0"/>
              </a:moveTo>
              <a:lnTo>
                <a:pt x="45720" y="36586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F529A0-51AE-481F-8312-C1711D9ED379}">
      <dsp:nvSpPr>
        <dsp:cNvPr id="0" name=""/>
        <dsp:cNvSpPr/>
      </dsp:nvSpPr>
      <dsp:spPr>
        <a:xfrm>
          <a:off x="3123049" y="1737"/>
          <a:ext cx="1257990" cy="7988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A4EABD-18AC-4D8F-AE39-72D22AD5BFB4}">
      <dsp:nvSpPr>
        <dsp:cNvPr id="0" name=""/>
        <dsp:cNvSpPr/>
      </dsp:nvSpPr>
      <dsp:spPr>
        <a:xfrm>
          <a:off x="3262826" y="134525"/>
          <a:ext cx="1257990" cy="7988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a:t>TEORIA DE ENERGIA RENOVABLE</a:t>
          </a:r>
        </a:p>
      </dsp:txBody>
      <dsp:txXfrm>
        <a:off x="3262826" y="134525"/>
        <a:ext cx="1257990" cy="798824"/>
      </dsp:txXfrm>
    </dsp:sp>
    <dsp:sp modelId="{A34E78F1-C4AC-4A85-89C8-FEACBCE29204}">
      <dsp:nvSpPr>
        <dsp:cNvPr id="0" name=""/>
        <dsp:cNvSpPr/>
      </dsp:nvSpPr>
      <dsp:spPr>
        <a:xfrm>
          <a:off x="3123049" y="1166427"/>
          <a:ext cx="1257990" cy="79882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A0CA75-F667-44ED-B1D7-01538CFE7546}">
      <dsp:nvSpPr>
        <dsp:cNvPr id="0" name=""/>
        <dsp:cNvSpPr/>
      </dsp:nvSpPr>
      <dsp:spPr>
        <a:xfrm>
          <a:off x="3262826" y="1299215"/>
          <a:ext cx="1257990" cy="79882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a:t>INAGOTABLES</a:t>
          </a:r>
        </a:p>
      </dsp:txBody>
      <dsp:txXfrm>
        <a:off x="3262826" y="1299215"/>
        <a:ext cx="1257990" cy="798824"/>
      </dsp:txXfrm>
    </dsp:sp>
    <dsp:sp modelId="{BDC47810-A202-4E5D-B388-D5776D5C7A6A}">
      <dsp:nvSpPr>
        <dsp:cNvPr id="0" name=""/>
        <dsp:cNvSpPr/>
      </dsp:nvSpPr>
      <dsp:spPr>
        <a:xfrm>
          <a:off x="47960" y="2331116"/>
          <a:ext cx="1257990" cy="79882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B50945-6D22-485E-8478-41C9D36B1631}">
      <dsp:nvSpPr>
        <dsp:cNvPr id="0" name=""/>
        <dsp:cNvSpPr/>
      </dsp:nvSpPr>
      <dsp:spPr>
        <a:xfrm>
          <a:off x="187737" y="2463904"/>
          <a:ext cx="1257990" cy="798824"/>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a:t>E. SOLAR</a:t>
          </a:r>
        </a:p>
      </dsp:txBody>
      <dsp:txXfrm>
        <a:off x="187737" y="2463904"/>
        <a:ext cx="1257990" cy="798824"/>
      </dsp:txXfrm>
    </dsp:sp>
    <dsp:sp modelId="{27BBDDC8-F323-41F5-ACBB-FC35D1F5A8C4}">
      <dsp:nvSpPr>
        <dsp:cNvPr id="0" name=""/>
        <dsp:cNvSpPr/>
      </dsp:nvSpPr>
      <dsp:spPr>
        <a:xfrm>
          <a:off x="47960" y="3495806"/>
          <a:ext cx="1257990" cy="79882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E23109-5379-41FB-9686-E82CF9D8BBE8}">
      <dsp:nvSpPr>
        <dsp:cNvPr id="0" name=""/>
        <dsp:cNvSpPr/>
      </dsp:nvSpPr>
      <dsp:spPr>
        <a:xfrm>
          <a:off x="187737" y="3628594"/>
          <a:ext cx="1257990" cy="79882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a:t>SOL</a:t>
          </a:r>
        </a:p>
      </dsp:txBody>
      <dsp:txXfrm>
        <a:off x="187737" y="3628594"/>
        <a:ext cx="1257990" cy="798824"/>
      </dsp:txXfrm>
    </dsp:sp>
    <dsp:sp modelId="{B4274561-C6AD-4592-974A-F7DF715269C1}">
      <dsp:nvSpPr>
        <dsp:cNvPr id="0" name=""/>
        <dsp:cNvSpPr/>
      </dsp:nvSpPr>
      <dsp:spPr>
        <a:xfrm>
          <a:off x="1585505" y="2331116"/>
          <a:ext cx="1257990" cy="79882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85C271-B170-4BED-8DEC-A30972A72421}">
      <dsp:nvSpPr>
        <dsp:cNvPr id="0" name=""/>
        <dsp:cNvSpPr/>
      </dsp:nvSpPr>
      <dsp:spPr>
        <a:xfrm>
          <a:off x="1725281" y="2463904"/>
          <a:ext cx="1257990" cy="798824"/>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a:t>E. GEOTERMICA</a:t>
          </a:r>
        </a:p>
      </dsp:txBody>
      <dsp:txXfrm>
        <a:off x="1725281" y="2463904"/>
        <a:ext cx="1257990" cy="798824"/>
      </dsp:txXfrm>
    </dsp:sp>
    <dsp:sp modelId="{7D024008-7752-4814-933F-57351F0DB4E8}">
      <dsp:nvSpPr>
        <dsp:cNvPr id="0" name=""/>
        <dsp:cNvSpPr/>
      </dsp:nvSpPr>
      <dsp:spPr>
        <a:xfrm>
          <a:off x="1585505" y="3495806"/>
          <a:ext cx="1257990" cy="79882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7A8EBE-EF73-45B5-AFF8-7F8FDF827E7D}">
      <dsp:nvSpPr>
        <dsp:cNvPr id="0" name=""/>
        <dsp:cNvSpPr/>
      </dsp:nvSpPr>
      <dsp:spPr>
        <a:xfrm>
          <a:off x="1725281" y="3628594"/>
          <a:ext cx="1257990" cy="79882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a:t>CALOR INTERNO DE LA TIERRA</a:t>
          </a:r>
        </a:p>
      </dsp:txBody>
      <dsp:txXfrm>
        <a:off x="1725281" y="3628594"/>
        <a:ext cx="1257990" cy="798824"/>
      </dsp:txXfrm>
    </dsp:sp>
    <dsp:sp modelId="{8F2670B8-F454-4C79-8B5D-759AD48ACC14}">
      <dsp:nvSpPr>
        <dsp:cNvPr id="0" name=""/>
        <dsp:cNvSpPr/>
      </dsp:nvSpPr>
      <dsp:spPr>
        <a:xfrm>
          <a:off x="3123049" y="2331116"/>
          <a:ext cx="1257990" cy="79882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76EE5B-F590-4BEB-A069-07131326ACBF}">
      <dsp:nvSpPr>
        <dsp:cNvPr id="0" name=""/>
        <dsp:cNvSpPr/>
      </dsp:nvSpPr>
      <dsp:spPr>
        <a:xfrm>
          <a:off x="3262826" y="2463904"/>
          <a:ext cx="1257990" cy="798824"/>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a:t>E. EOLICA</a:t>
          </a:r>
        </a:p>
      </dsp:txBody>
      <dsp:txXfrm>
        <a:off x="3262826" y="2463904"/>
        <a:ext cx="1257990" cy="798824"/>
      </dsp:txXfrm>
    </dsp:sp>
    <dsp:sp modelId="{FE2994D6-6744-40BB-85D2-82536AD240A0}">
      <dsp:nvSpPr>
        <dsp:cNvPr id="0" name=""/>
        <dsp:cNvSpPr/>
      </dsp:nvSpPr>
      <dsp:spPr>
        <a:xfrm>
          <a:off x="3123049" y="3495806"/>
          <a:ext cx="1257990" cy="79882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BA1326-AC73-47CC-A6DD-11C66244A283}">
      <dsp:nvSpPr>
        <dsp:cNvPr id="0" name=""/>
        <dsp:cNvSpPr/>
      </dsp:nvSpPr>
      <dsp:spPr>
        <a:xfrm>
          <a:off x="3262826" y="3628594"/>
          <a:ext cx="1257990" cy="79882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a:t>VIENTO</a:t>
          </a:r>
        </a:p>
      </dsp:txBody>
      <dsp:txXfrm>
        <a:off x="3262826" y="3628594"/>
        <a:ext cx="1257990" cy="798824"/>
      </dsp:txXfrm>
    </dsp:sp>
    <dsp:sp modelId="{09A73920-3632-4999-9609-B2EB607C4543}">
      <dsp:nvSpPr>
        <dsp:cNvPr id="0" name=""/>
        <dsp:cNvSpPr/>
      </dsp:nvSpPr>
      <dsp:spPr>
        <a:xfrm>
          <a:off x="4660593" y="2331116"/>
          <a:ext cx="1257990" cy="79882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F19624-F58E-4A40-B352-55AE22EBAAE1}">
      <dsp:nvSpPr>
        <dsp:cNvPr id="0" name=""/>
        <dsp:cNvSpPr/>
      </dsp:nvSpPr>
      <dsp:spPr>
        <a:xfrm>
          <a:off x="4800370" y="2463904"/>
          <a:ext cx="1257990" cy="798824"/>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a:t>E. HIDRAULICA</a:t>
          </a:r>
        </a:p>
      </dsp:txBody>
      <dsp:txXfrm>
        <a:off x="4800370" y="2463904"/>
        <a:ext cx="1257990" cy="798824"/>
      </dsp:txXfrm>
    </dsp:sp>
    <dsp:sp modelId="{A7D4D754-1BB9-477E-9B93-64148F40A2F5}">
      <dsp:nvSpPr>
        <dsp:cNvPr id="0" name=""/>
        <dsp:cNvSpPr/>
      </dsp:nvSpPr>
      <dsp:spPr>
        <a:xfrm>
          <a:off x="4660593" y="3495806"/>
          <a:ext cx="1257990" cy="79882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509825-586E-4826-918B-B1437CDD1FB4}">
      <dsp:nvSpPr>
        <dsp:cNvPr id="0" name=""/>
        <dsp:cNvSpPr/>
      </dsp:nvSpPr>
      <dsp:spPr>
        <a:xfrm>
          <a:off x="4800370" y="3628594"/>
          <a:ext cx="1257990" cy="79882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a:t>RIOS</a:t>
          </a:r>
        </a:p>
      </dsp:txBody>
      <dsp:txXfrm>
        <a:off x="4800370" y="3628594"/>
        <a:ext cx="1257990" cy="798824"/>
      </dsp:txXfrm>
    </dsp:sp>
    <dsp:sp modelId="{38C1327D-E41A-4F32-8112-DF75DD33B3B5}">
      <dsp:nvSpPr>
        <dsp:cNvPr id="0" name=""/>
        <dsp:cNvSpPr/>
      </dsp:nvSpPr>
      <dsp:spPr>
        <a:xfrm>
          <a:off x="6198137" y="2331116"/>
          <a:ext cx="1257990" cy="79882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B34913-EC26-492C-91E9-DF6D1039EE90}">
      <dsp:nvSpPr>
        <dsp:cNvPr id="0" name=""/>
        <dsp:cNvSpPr/>
      </dsp:nvSpPr>
      <dsp:spPr>
        <a:xfrm>
          <a:off x="6337914" y="2463904"/>
          <a:ext cx="1257990" cy="798824"/>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a:t>E. BIOMASA</a:t>
          </a:r>
        </a:p>
      </dsp:txBody>
      <dsp:txXfrm>
        <a:off x="6337914" y="2463904"/>
        <a:ext cx="1257990" cy="798824"/>
      </dsp:txXfrm>
    </dsp:sp>
    <dsp:sp modelId="{4D2D1BB2-78EE-4B53-A60D-9159F3E0F1CB}">
      <dsp:nvSpPr>
        <dsp:cNvPr id="0" name=""/>
        <dsp:cNvSpPr/>
      </dsp:nvSpPr>
      <dsp:spPr>
        <a:xfrm>
          <a:off x="6198137" y="3495806"/>
          <a:ext cx="1257990" cy="79882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45781F-9ADA-4F35-B30A-D01F71B99BAD}">
      <dsp:nvSpPr>
        <dsp:cNvPr id="0" name=""/>
        <dsp:cNvSpPr/>
      </dsp:nvSpPr>
      <dsp:spPr>
        <a:xfrm>
          <a:off x="6337914" y="3628594"/>
          <a:ext cx="1257990" cy="79882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a:t>RESIDUOS</a:t>
          </a:r>
        </a:p>
      </dsp:txBody>
      <dsp:txXfrm>
        <a:off x="6337914" y="3628594"/>
        <a:ext cx="1257990" cy="79882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C50592-3DD0-4342-B429-200A05250AD9}">
      <dsp:nvSpPr>
        <dsp:cNvPr id="0" name=""/>
        <dsp:cNvSpPr/>
      </dsp:nvSpPr>
      <dsp:spPr>
        <a:xfrm>
          <a:off x="2648156" y="1358732"/>
          <a:ext cx="157517" cy="1974221"/>
        </a:xfrm>
        <a:custGeom>
          <a:avLst/>
          <a:gdLst/>
          <a:ahLst/>
          <a:cxnLst/>
          <a:rect l="0" t="0" r="0" b="0"/>
          <a:pathLst>
            <a:path>
              <a:moveTo>
                <a:pt x="0" y="0"/>
              </a:moveTo>
              <a:lnTo>
                <a:pt x="0" y="1974221"/>
              </a:lnTo>
              <a:lnTo>
                <a:pt x="157517" y="1974221"/>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89465CD-177A-4AD7-917B-11A7373A2F8F}">
      <dsp:nvSpPr>
        <dsp:cNvPr id="0" name=""/>
        <dsp:cNvSpPr/>
      </dsp:nvSpPr>
      <dsp:spPr>
        <a:xfrm>
          <a:off x="2648156" y="1358732"/>
          <a:ext cx="157517" cy="1228637"/>
        </a:xfrm>
        <a:custGeom>
          <a:avLst/>
          <a:gdLst/>
          <a:ahLst/>
          <a:cxnLst/>
          <a:rect l="0" t="0" r="0" b="0"/>
          <a:pathLst>
            <a:path>
              <a:moveTo>
                <a:pt x="0" y="0"/>
              </a:moveTo>
              <a:lnTo>
                <a:pt x="0" y="1228637"/>
              </a:lnTo>
              <a:lnTo>
                <a:pt x="157517" y="1228637"/>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E288D2A-25A2-4164-A942-5E89C8508E8E}">
      <dsp:nvSpPr>
        <dsp:cNvPr id="0" name=""/>
        <dsp:cNvSpPr/>
      </dsp:nvSpPr>
      <dsp:spPr>
        <a:xfrm>
          <a:off x="2648156" y="1358732"/>
          <a:ext cx="157517" cy="483054"/>
        </a:xfrm>
        <a:custGeom>
          <a:avLst/>
          <a:gdLst/>
          <a:ahLst/>
          <a:cxnLst/>
          <a:rect l="0" t="0" r="0" b="0"/>
          <a:pathLst>
            <a:path>
              <a:moveTo>
                <a:pt x="0" y="0"/>
              </a:moveTo>
              <a:lnTo>
                <a:pt x="0" y="483054"/>
              </a:lnTo>
              <a:lnTo>
                <a:pt x="157517" y="483054"/>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420DE7E-2EB9-4FDA-B1C4-8A6161F911B0}">
      <dsp:nvSpPr>
        <dsp:cNvPr id="0" name=""/>
        <dsp:cNvSpPr/>
      </dsp:nvSpPr>
      <dsp:spPr>
        <a:xfrm>
          <a:off x="1797561" y="613148"/>
          <a:ext cx="1270642" cy="220524"/>
        </a:xfrm>
        <a:custGeom>
          <a:avLst/>
          <a:gdLst/>
          <a:ahLst/>
          <a:cxnLst/>
          <a:rect l="0" t="0" r="0" b="0"/>
          <a:pathLst>
            <a:path>
              <a:moveTo>
                <a:pt x="0" y="0"/>
              </a:moveTo>
              <a:lnTo>
                <a:pt x="0" y="110262"/>
              </a:lnTo>
              <a:lnTo>
                <a:pt x="1270642" y="110262"/>
              </a:lnTo>
              <a:lnTo>
                <a:pt x="1270642" y="220524"/>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4E497B6-0D8F-4A55-ACC2-F8AD078FA48B}">
      <dsp:nvSpPr>
        <dsp:cNvPr id="0" name=""/>
        <dsp:cNvSpPr/>
      </dsp:nvSpPr>
      <dsp:spPr>
        <a:xfrm>
          <a:off x="1377514" y="1358732"/>
          <a:ext cx="157517" cy="2719804"/>
        </a:xfrm>
        <a:custGeom>
          <a:avLst/>
          <a:gdLst/>
          <a:ahLst/>
          <a:cxnLst/>
          <a:rect l="0" t="0" r="0" b="0"/>
          <a:pathLst>
            <a:path>
              <a:moveTo>
                <a:pt x="0" y="0"/>
              </a:moveTo>
              <a:lnTo>
                <a:pt x="0" y="2719804"/>
              </a:lnTo>
              <a:lnTo>
                <a:pt x="157517" y="2719804"/>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12D1748-500A-4EF8-B211-1336A843CBB4}">
      <dsp:nvSpPr>
        <dsp:cNvPr id="0" name=""/>
        <dsp:cNvSpPr/>
      </dsp:nvSpPr>
      <dsp:spPr>
        <a:xfrm>
          <a:off x="1377514" y="1358732"/>
          <a:ext cx="157517" cy="1974221"/>
        </a:xfrm>
        <a:custGeom>
          <a:avLst/>
          <a:gdLst/>
          <a:ahLst/>
          <a:cxnLst/>
          <a:rect l="0" t="0" r="0" b="0"/>
          <a:pathLst>
            <a:path>
              <a:moveTo>
                <a:pt x="0" y="0"/>
              </a:moveTo>
              <a:lnTo>
                <a:pt x="0" y="1974221"/>
              </a:lnTo>
              <a:lnTo>
                <a:pt x="157517" y="1974221"/>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9D3E935-96D3-4A37-B240-D0F50187C4A3}">
      <dsp:nvSpPr>
        <dsp:cNvPr id="0" name=""/>
        <dsp:cNvSpPr/>
      </dsp:nvSpPr>
      <dsp:spPr>
        <a:xfrm>
          <a:off x="1377514" y="1358732"/>
          <a:ext cx="157517" cy="1228637"/>
        </a:xfrm>
        <a:custGeom>
          <a:avLst/>
          <a:gdLst/>
          <a:ahLst/>
          <a:cxnLst/>
          <a:rect l="0" t="0" r="0" b="0"/>
          <a:pathLst>
            <a:path>
              <a:moveTo>
                <a:pt x="0" y="0"/>
              </a:moveTo>
              <a:lnTo>
                <a:pt x="0" y="1228637"/>
              </a:lnTo>
              <a:lnTo>
                <a:pt x="157517" y="1228637"/>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712CCE6-2E14-4B6A-BD89-3A9B1B61B9C0}">
      <dsp:nvSpPr>
        <dsp:cNvPr id="0" name=""/>
        <dsp:cNvSpPr/>
      </dsp:nvSpPr>
      <dsp:spPr>
        <a:xfrm>
          <a:off x="1377514" y="1358732"/>
          <a:ext cx="157517" cy="483054"/>
        </a:xfrm>
        <a:custGeom>
          <a:avLst/>
          <a:gdLst/>
          <a:ahLst/>
          <a:cxnLst/>
          <a:rect l="0" t="0" r="0" b="0"/>
          <a:pathLst>
            <a:path>
              <a:moveTo>
                <a:pt x="0" y="0"/>
              </a:moveTo>
              <a:lnTo>
                <a:pt x="0" y="483054"/>
              </a:lnTo>
              <a:lnTo>
                <a:pt x="157517" y="483054"/>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486DAEE-85DC-4780-BA94-A762C3BAEB61}">
      <dsp:nvSpPr>
        <dsp:cNvPr id="0" name=""/>
        <dsp:cNvSpPr/>
      </dsp:nvSpPr>
      <dsp:spPr>
        <a:xfrm>
          <a:off x="1751841" y="613148"/>
          <a:ext cx="91440" cy="220524"/>
        </a:xfrm>
        <a:custGeom>
          <a:avLst/>
          <a:gdLst/>
          <a:ahLst/>
          <a:cxnLst/>
          <a:rect l="0" t="0" r="0" b="0"/>
          <a:pathLst>
            <a:path>
              <a:moveTo>
                <a:pt x="45720" y="0"/>
              </a:moveTo>
              <a:lnTo>
                <a:pt x="45720" y="220524"/>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D0F879-19CE-474E-A164-01134DBF88CF}">
      <dsp:nvSpPr>
        <dsp:cNvPr id="0" name=""/>
        <dsp:cNvSpPr/>
      </dsp:nvSpPr>
      <dsp:spPr>
        <a:xfrm>
          <a:off x="106871" y="1358732"/>
          <a:ext cx="157517" cy="1974221"/>
        </a:xfrm>
        <a:custGeom>
          <a:avLst/>
          <a:gdLst/>
          <a:ahLst/>
          <a:cxnLst/>
          <a:rect l="0" t="0" r="0" b="0"/>
          <a:pathLst>
            <a:path>
              <a:moveTo>
                <a:pt x="0" y="0"/>
              </a:moveTo>
              <a:lnTo>
                <a:pt x="0" y="1974221"/>
              </a:lnTo>
              <a:lnTo>
                <a:pt x="157517" y="1974221"/>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0F62CC1-EE14-4A00-A454-0E427C51E3FF}">
      <dsp:nvSpPr>
        <dsp:cNvPr id="0" name=""/>
        <dsp:cNvSpPr/>
      </dsp:nvSpPr>
      <dsp:spPr>
        <a:xfrm>
          <a:off x="106871" y="1358732"/>
          <a:ext cx="157517" cy="1228637"/>
        </a:xfrm>
        <a:custGeom>
          <a:avLst/>
          <a:gdLst/>
          <a:ahLst/>
          <a:cxnLst/>
          <a:rect l="0" t="0" r="0" b="0"/>
          <a:pathLst>
            <a:path>
              <a:moveTo>
                <a:pt x="0" y="0"/>
              </a:moveTo>
              <a:lnTo>
                <a:pt x="0" y="1228637"/>
              </a:lnTo>
              <a:lnTo>
                <a:pt x="157517" y="1228637"/>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FE00C2A-DFA4-48CD-ACA6-39803C080C61}">
      <dsp:nvSpPr>
        <dsp:cNvPr id="0" name=""/>
        <dsp:cNvSpPr/>
      </dsp:nvSpPr>
      <dsp:spPr>
        <a:xfrm>
          <a:off x="106871" y="1358732"/>
          <a:ext cx="157517" cy="483054"/>
        </a:xfrm>
        <a:custGeom>
          <a:avLst/>
          <a:gdLst/>
          <a:ahLst/>
          <a:cxnLst/>
          <a:rect l="0" t="0" r="0" b="0"/>
          <a:pathLst>
            <a:path>
              <a:moveTo>
                <a:pt x="0" y="0"/>
              </a:moveTo>
              <a:lnTo>
                <a:pt x="0" y="483054"/>
              </a:lnTo>
              <a:lnTo>
                <a:pt x="157517" y="483054"/>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18DB173-C0E6-4096-8EAA-7371F3210405}">
      <dsp:nvSpPr>
        <dsp:cNvPr id="0" name=""/>
        <dsp:cNvSpPr/>
      </dsp:nvSpPr>
      <dsp:spPr>
        <a:xfrm>
          <a:off x="526918" y="613148"/>
          <a:ext cx="1270642" cy="220524"/>
        </a:xfrm>
        <a:custGeom>
          <a:avLst/>
          <a:gdLst/>
          <a:ahLst/>
          <a:cxnLst/>
          <a:rect l="0" t="0" r="0" b="0"/>
          <a:pathLst>
            <a:path>
              <a:moveTo>
                <a:pt x="1270642" y="0"/>
              </a:moveTo>
              <a:lnTo>
                <a:pt x="1270642" y="110262"/>
              </a:lnTo>
              <a:lnTo>
                <a:pt x="0" y="110262"/>
              </a:lnTo>
              <a:lnTo>
                <a:pt x="0" y="220524"/>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C1D149-4C9F-43C6-92AC-979924F6B6EB}">
      <dsp:nvSpPr>
        <dsp:cNvPr id="0" name=""/>
        <dsp:cNvSpPr/>
      </dsp:nvSpPr>
      <dsp:spPr>
        <a:xfrm>
          <a:off x="1272502" y="88089"/>
          <a:ext cx="1050117" cy="52505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b="1" kern="1200" cap="none" spc="50">
              <a:ln w="13500">
                <a:prstDash val="solid"/>
              </a:ln>
              <a:effectLst>
                <a:innerShdw blurRad="50900" dist="38500" dir="13500000">
                  <a:srgbClr val="000000">
                    <a:alpha val="60000"/>
                  </a:srgbClr>
                </a:innerShdw>
              </a:effectLst>
            </a:rPr>
            <a:t>REGION SIERRA</a:t>
          </a:r>
        </a:p>
      </dsp:txBody>
      <dsp:txXfrm>
        <a:off x="1272502" y="88089"/>
        <a:ext cx="1050117" cy="525058"/>
      </dsp:txXfrm>
    </dsp:sp>
    <dsp:sp modelId="{F6450288-8818-4E14-9FC1-4D68F91005FF}">
      <dsp:nvSpPr>
        <dsp:cNvPr id="0" name=""/>
        <dsp:cNvSpPr/>
      </dsp:nvSpPr>
      <dsp:spPr>
        <a:xfrm>
          <a:off x="1860" y="833673"/>
          <a:ext cx="1050117" cy="52505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a:t>SIERRA NORTE</a:t>
          </a:r>
        </a:p>
      </dsp:txBody>
      <dsp:txXfrm>
        <a:off x="1860" y="833673"/>
        <a:ext cx="1050117" cy="525058"/>
      </dsp:txXfrm>
    </dsp:sp>
    <dsp:sp modelId="{13C732BB-93DB-4189-B46A-928C1FF2EBA9}">
      <dsp:nvSpPr>
        <dsp:cNvPr id="0" name=""/>
        <dsp:cNvSpPr/>
      </dsp:nvSpPr>
      <dsp:spPr>
        <a:xfrm>
          <a:off x="264389" y="1579256"/>
          <a:ext cx="1050117" cy="52505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a:t>CARCHI</a:t>
          </a:r>
        </a:p>
      </dsp:txBody>
      <dsp:txXfrm>
        <a:off x="264389" y="1579256"/>
        <a:ext cx="1050117" cy="525058"/>
      </dsp:txXfrm>
    </dsp:sp>
    <dsp:sp modelId="{8A42A38F-ED53-47C4-895A-13C4F0578A42}">
      <dsp:nvSpPr>
        <dsp:cNvPr id="0" name=""/>
        <dsp:cNvSpPr/>
      </dsp:nvSpPr>
      <dsp:spPr>
        <a:xfrm>
          <a:off x="264389" y="2324840"/>
          <a:ext cx="1050117" cy="52505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a:t>IMBABURA</a:t>
          </a:r>
        </a:p>
      </dsp:txBody>
      <dsp:txXfrm>
        <a:off x="264389" y="2324840"/>
        <a:ext cx="1050117" cy="525058"/>
      </dsp:txXfrm>
    </dsp:sp>
    <dsp:sp modelId="{97920E16-2B63-4A87-9012-785F8E85A2F2}">
      <dsp:nvSpPr>
        <dsp:cNvPr id="0" name=""/>
        <dsp:cNvSpPr/>
      </dsp:nvSpPr>
      <dsp:spPr>
        <a:xfrm>
          <a:off x="264389" y="3070423"/>
          <a:ext cx="1050117" cy="52505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a:t>PICHINCHA</a:t>
          </a:r>
        </a:p>
      </dsp:txBody>
      <dsp:txXfrm>
        <a:off x="264389" y="3070423"/>
        <a:ext cx="1050117" cy="525058"/>
      </dsp:txXfrm>
    </dsp:sp>
    <dsp:sp modelId="{53DE2E04-65CA-4C7A-B529-2271C9A95165}">
      <dsp:nvSpPr>
        <dsp:cNvPr id="0" name=""/>
        <dsp:cNvSpPr/>
      </dsp:nvSpPr>
      <dsp:spPr>
        <a:xfrm>
          <a:off x="1272502" y="833673"/>
          <a:ext cx="1050117" cy="52505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a:t>SIERRA CENTRO</a:t>
          </a:r>
        </a:p>
      </dsp:txBody>
      <dsp:txXfrm>
        <a:off x="1272502" y="833673"/>
        <a:ext cx="1050117" cy="525058"/>
      </dsp:txXfrm>
    </dsp:sp>
    <dsp:sp modelId="{660F1C1A-F516-4DFA-B952-44F3E3459D15}">
      <dsp:nvSpPr>
        <dsp:cNvPr id="0" name=""/>
        <dsp:cNvSpPr/>
      </dsp:nvSpPr>
      <dsp:spPr>
        <a:xfrm>
          <a:off x="1535031" y="1579256"/>
          <a:ext cx="1050117" cy="52505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a:t>COTOPAXI</a:t>
          </a:r>
        </a:p>
      </dsp:txBody>
      <dsp:txXfrm>
        <a:off x="1535031" y="1579256"/>
        <a:ext cx="1050117" cy="525058"/>
      </dsp:txXfrm>
    </dsp:sp>
    <dsp:sp modelId="{87F7658C-3226-4063-8D36-97E4730B2522}">
      <dsp:nvSpPr>
        <dsp:cNvPr id="0" name=""/>
        <dsp:cNvSpPr/>
      </dsp:nvSpPr>
      <dsp:spPr>
        <a:xfrm>
          <a:off x="1535031" y="2324840"/>
          <a:ext cx="1050117" cy="52505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a:t>TUNGURAHUA</a:t>
          </a:r>
        </a:p>
      </dsp:txBody>
      <dsp:txXfrm>
        <a:off x="1535031" y="2324840"/>
        <a:ext cx="1050117" cy="525058"/>
      </dsp:txXfrm>
    </dsp:sp>
    <dsp:sp modelId="{02DE56D8-8822-4741-8E83-32660E8BBF25}">
      <dsp:nvSpPr>
        <dsp:cNvPr id="0" name=""/>
        <dsp:cNvSpPr/>
      </dsp:nvSpPr>
      <dsp:spPr>
        <a:xfrm>
          <a:off x="1535031" y="3070423"/>
          <a:ext cx="1050117" cy="52505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a:t>CHIMBORAZO</a:t>
          </a:r>
        </a:p>
      </dsp:txBody>
      <dsp:txXfrm>
        <a:off x="1535031" y="3070423"/>
        <a:ext cx="1050117" cy="525058"/>
      </dsp:txXfrm>
    </dsp:sp>
    <dsp:sp modelId="{8B460E54-D1B7-4BFD-ADAA-0BF32DE3537F}">
      <dsp:nvSpPr>
        <dsp:cNvPr id="0" name=""/>
        <dsp:cNvSpPr/>
      </dsp:nvSpPr>
      <dsp:spPr>
        <a:xfrm>
          <a:off x="1535031" y="3816007"/>
          <a:ext cx="1050117" cy="52505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a:t>BOLIVAR</a:t>
          </a:r>
        </a:p>
      </dsp:txBody>
      <dsp:txXfrm>
        <a:off x="1535031" y="3816007"/>
        <a:ext cx="1050117" cy="525058"/>
      </dsp:txXfrm>
    </dsp:sp>
    <dsp:sp modelId="{0F4EE24E-A43E-4B65-96ED-B67909054672}">
      <dsp:nvSpPr>
        <dsp:cNvPr id="0" name=""/>
        <dsp:cNvSpPr/>
      </dsp:nvSpPr>
      <dsp:spPr>
        <a:xfrm>
          <a:off x="2543144" y="833673"/>
          <a:ext cx="1050117" cy="52505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a:t>SIERRA SUR</a:t>
          </a:r>
        </a:p>
      </dsp:txBody>
      <dsp:txXfrm>
        <a:off x="2543144" y="833673"/>
        <a:ext cx="1050117" cy="525058"/>
      </dsp:txXfrm>
    </dsp:sp>
    <dsp:sp modelId="{558040DC-0548-47BC-85A5-D3BA60FE3FA1}">
      <dsp:nvSpPr>
        <dsp:cNvPr id="0" name=""/>
        <dsp:cNvSpPr/>
      </dsp:nvSpPr>
      <dsp:spPr>
        <a:xfrm>
          <a:off x="2805674" y="1579256"/>
          <a:ext cx="1050117" cy="52505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a:t>CAÑAR</a:t>
          </a:r>
        </a:p>
      </dsp:txBody>
      <dsp:txXfrm>
        <a:off x="2805674" y="1579256"/>
        <a:ext cx="1050117" cy="525058"/>
      </dsp:txXfrm>
    </dsp:sp>
    <dsp:sp modelId="{A5597740-8C68-4F07-A764-2F29150A616E}">
      <dsp:nvSpPr>
        <dsp:cNvPr id="0" name=""/>
        <dsp:cNvSpPr/>
      </dsp:nvSpPr>
      <dsp:spPr>
        <a:xfrm>
          <a:off x="2805674" y="2324840"/>
          <a:ext cx="1050117" cy="52505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a:t>AZUAY</a:t>
          </a:r>
        </a:p>
      </dsp:txBody>
      <dsp:txXfrm>
        <a:off x="2805674" y="2324840"/>
        <a:ext cx="1050117" cy="525058"/>
      </dsp:txXfrm>
    </dsp:sp>
    <dsp:sp modelId="{A3B85BC1-550E-4CF8-9CE0-6F55E30B17F7}">
      <dsp:nvSpPr>
        <dsp:cNvPr id="0" name=""/>
        <dsp:cNvSpPr/>
      </dsp:nvSpPr>
      <dsp:spPr>
        <a:xfrm>
          <a:off x="2805674" y="3070423"/>
          <a:ext cx="1050117" cy="52505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a:t>LOJA</a:t>
          </a:r>
        </a:p>
      </dsp:txBody>
      <dsp:txXfrm>
        <a:off x="2805674" y="3070423"/>
        <a:ext cx="1050117" cy="52505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1059AF-6729-43B1-B505-EF238A9696EB}">
      <dsp:nvSpPr>
        <dsp:cNvPr id="0" name=""/>
        <dsp:cNvSpPr/>
      </dsp:nvSpPr>
      <dsp:spPr>
        <a:xfrm>
          <a:off x="670387" y="1995415"/>
          <a:ext cx="1733906" cy="86695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a:t>ENCUESTA</a:t>
          </a:r>
        </a:p>
      </dsp:txBody>
      <dsp:txXfrm>
        <a:off x="670387" y="1995415"/>
        <a:ext cx="1733906" cy="866953"/>
      </dsp:txXfrm>
    </dsp:sp>
    <dsp:sp modelId="{574E0D5D-1BA1-4235-A7D0-CF3515D24BEA}">
      <dsp:nvSpPr>
        <dsp:cNvPr id="0" name=""/>
        <dsp:cNvSpPr/>
      </dsp:nvSpPr>
      <dsp:spPr>
        <a:xfrm rot="17350740">
          <a:off x="1695490" y="1415833"/>
          <a:ext cx="2111168" cy="32124"/>
        </a:xfrm>
        <a:custGeom>
          <a:avLst/>
          <a:gdLst/>
          <a:ahLst/>
          <a:cxnLst/>
          <a:rect l="0" t="0" r="0" b="0"/>
          <a:pathLst>
            <a:path>
              <a:moveTo>
                <a:pt x="0" y="16062"/>
              </a:moveTo>
              <a:lnTo>
                <a:pt x="2111168" y="16062"/>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C" sz="700" kern="1200"/>
        </a:p>
      </dsp:txBody>
      <dsp:txXfrm rot="17350740">
        <a:off x="2698295" y="1379116"/>
        <a:ext cx="105558" cy="105558"/>
      </dsp:txXfrm>
    </dsp:sp>
    <dsp:sp modelId="{C9F7E3C6-BDAA-4100-85B3-153CADA634E9}">
      <dsp:nvSpPr>
        <dsp:cNvPr id="0" name=""/>
        <dsp:cNvSpPr/>
      </dsp:nvSpPr>
      <dsp:spPr>
        <a:xfrm>
          <a:off x="3097855" y="1423"/>
          <a:ext cx="1733906" cy="86695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a:t>PRESENTACION</a:t>
          </a:r>
        </a:p>
      </dsp:txBody>
      <dsp:txXfrm>
        <a:off x="3097855" y="1423"/>
        <a:ext cx="1733906" cy="866953"/>
      </dsp:txXfrm>
    </dsp:sp>
    <dsp:sp modelId="{24E3F71D-9C05-47AE-BEE0-A1E19AAAB2EF}">
      <dsp:nvSpPr>
        <dsp:cNvPr id="0" name=""/>
        <dsp:cNvSpPr/>
      </dsp:nvSpPr>
      <dsp:spPr>
        <a:xfrm rot="18289469">
          <a:off x="2143820" y="1914331"/>
          <a:ext cx="1214508" cy="32124"/>
        </a:xfrm>
        <a:custGeom>
          <a:avLst/>
          <a:gdLst/>
          <a:ahLst/>
          <a:cxnLst/>
          <a:rect l="0" t="0" r="0" b="0"/>
          <a:pathLst>
            <a:path>
              <a:moveTo>
                <a:pt x="0" y="16062"/>
              </a:moveTo>
              <a:lnTo>
                <a:pt x="1214508" y="16062"/>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18289469">
        <a:off x="2720711" y="1900031"/>
        <a:ext cx="60725" cy="60725"/>
      </dsp:txXfrm>
    </dsp:sp>
    <dsp:sp modelId="{EEF570A3-D6B9-4AF8-AA4B-8FD32D97F290}">
      <dsp:nvSpPr>
        <dsp:cNvPr id="0" name=""/>
        <dsp:cNvSpPr/>
      </dsp:nvSpPr>
      <dsp:spPr>
        <a:xfrm>
          <a:off x="3097855" y="998419"/>
          <a:ext cx="1733906" cy="86695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a:t>SECCION I</a:t>
          </a:r>
        </a:p>
      </dsp:txBody>
      <dsp:txXfrm>
        <a:off x="3097855" y="998419"/>
        <a:ext cx="1733906" cy="866953"/>
      </dsp:txXfrm>
    </dsp:sp>
    <dsp:sp modelId="{E24666B4-4170-458D-91E4-6726246278E4}">
      <dsp:nvSpPr>
        <dsp:cNvPr id="0" name=""/>
        <dsp:cNvSpPr/>
      </dsp:nvSpPr>
      <dsp:spPr>
        <a:xfrm>
          <a:off x="4831762" y="1415833"/>
          <a:ext cx="693562" cy="32124"/>
        </a:xfrm>
        <a:custGeom>
          <a:avLst/>
          <a:gdLst/>
          <a:ahLst/>
          <a:cxnLst/>
          <a:rect l="0" t="0" r="0" b="0"/>
          <a:pathLst>
            <a:path>
              <a:moveTo>
                <a:pt x="0" y="16062"/>
              </a:moveTo>
              <a:lnTo>
                <a:pt x="693562" y="16062"/>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161204" y="1414556"/>
        <a:ext cx="34678" cy="34678"/>
      </dsp:txXfrm>
    </dsp:sp>
    <dsp:sp modelId="{EBF81F87-24A2-4AC1-9B6F-18F73B63817C}">
      <dsp:nvSpPr>
        <dsp:cNvPr id="0" name=""/>
        <dsp:cNvSpPr/>
      </dsp:nvSpPr>
      <dsp:spPr>
        <a:xfrm>
          <a:off x="5525324" y="998419"/>
          <a:ext cx="1733906" cy="86695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a:t>UBICACION GEOGRAFICA</a:t>
          </a:r>
        </a:p>
      </dsp:txBody>
      <dsp:txXfrm>
        <a:off x="5525324" y="998419"/>
        <a:ext cx="1733906" cy="866953"/>
      </dsp:txXfrm>
    </dsp:sp>
    <dsp:sp modelId="{F6DF5D11-50C7-4655-ABAA-4A578DDB1445}">
      <dsp:nvSpPr>
        <dsp:cNvPr id="0" name=""/>
        <dsp:cNvSpPr/>
      </dsp:nvSpPr>
      <dsp:spPr>
        <a:xfrm>
          <a:off x="2404293" y="2412829"/>
          <a:ext cx="693562" cy="32124"/>
        </a:xfrm>
        <a:custGeom>
          <a:avLst/>
          <a:gdLst/>
          <a:ahLst/>
          <a:cxnLst/>
          <a:rect l="0" t="0" r="0" b="0"/>
          <a:pathLst>
            <a:path>
              <a:moveTo>
                <a:pt x="0" y="16062"/>
              </a:moveTo>
              <a:lnTo>
                <a:pt x="693562" y="16062"/>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733735" y="2411552"/>
        <a:ext cx="34678" cy="34678"/>
      </dsp:txXfrm>
    </dsp:sp>
    <dsp:sp modelId="{B0945057-33A6-47E5-8879-47B616AD7B33}">
      <dsp:nvSpPr>
        <dsp:cNvPr id="0" name=""/>
        <dsp:cNvSpPr/>
      </dsp:nvSpPr>
      <dsp:spPr>
        <a:xfrm>
          <a:off x="3097855" y="1995415"/>
          <a:ext cx="1733906" cy="86695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a:t>SECCION II</a:t>
          </a:r>
        </a:p>
      </dsp:txBody>
      <dsp:txXfrm>
        <a:off x="3097855" y="1995415"/>
        <a:ext cx="1733906" cy="866953"/>
      </dsp:txXfrm>
    </dsp:sp>
    <dsp:sp modelId="{1E6ADDAB-6BAC-4A8E-8AFF-870DA127C305}">
      <dsp:nvSpPr>
        <dsp:cNvPr id="0" name=""/>
        <dsp:cNvSpPr/>
      </dsp:nvSpPr>
      <dsp:spPr>
        <a:xfrm>
          <a:off x="4831762" y="2412829"/>
          <a:ext cx="693562" cy="32124"/>
        </a:xfrm>
        <a:custGeom>
          <a:avLst/>
          <a:gdLst/>
          <a:ahLst/>
          <a:cxnLst/>
          <a:rect l="0" t="0" r="0" b="0"/>
          <a:pathLst>
            <a:path>
              <a:moveTo>
                <a:pt x="0" y="16062"/>
              </a:moveTo>
              <a:lnTo>
                <a:pt x="693562" y="16062"/>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161204" y="2411552"/>
        <a:ext cx="34678" cy="34678"/>
      </dsp:txXfrm>
    </dsp:sp>
    <dsp:sp modelId="{7F24C8D8-B5D2-4FAC-91FE-D513A84ABEB6}">
      <dsp:nvSpPr>
        <dsp:cNvPr id="0" name=""/>
        <dsp:cNvSpPr/>
      </dsp:nvSpPr>
      <dsp:spPr>
        <a:xfrm>
          <a:off x="5525324" y="1995415"/>
          <a:ext cx="1733906" cy="86695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a:t>CONOCIMIENTOS BASICOS</a:t>
          </a:r>
        </a:p>
      </dsp:txBody>
      <dsp:txXfrm>
        <a:off x="5525324" y="1995415"/>
        <a:ext cx="1733906" cy="866953"/>
      </dsp:txXfrm>
    </dsp:sp>
    <dsp:sp modelId="{E8C61E0C-EB1F-49DF-82B7-34918BE5C658}">
      <dsp:nvSpPr>
        <dsp:cNvPr id="0" name=""/>
        <dsp:cNvSpPr/>
      </dsp:nvSpPr>
      <dsp:spPr>
        <a:xfrm rot="3310531">
          <a:off x="2143820" y="2911328"/>
          <a:ext cx="1214508" cy="32124"/>
        </a:xfrm>
        <a:custGeom>
          <a:avLst/>
          <a:gdLst/>
          <a:ahLst/>
          <a:cxnLst/>
          <a:rect l="0" t="0" r="0" b="0"/>
          <a:pathLst>
            <a:path>
              <a:moveTo>
                <a:pt x="0" y="16062"/>
              </a:moveTo>
              <a:lnTo>
                <a:pt x="1214508" y="16062"/>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3310531">
        <a:off x="2720711" y="2897027"/>
        <a:ext cx="60725" cy="60725"/>
      </dsp:txXfrm>
    </dsp:sp>
    <dsp:sp modelId="{7B1A64CB-9C15-4332-979D-39FB2294BA5F}">
      <dsp:nvSpPr>
        <dsp:cNvPr id="0" name=""/>
        <dsp:cNvSpPr/>
      </dsp:nvSpPr>
      <dsp:spPr>
        <a:xfrm>
          <a:off x="3097855" y="2992411"/>
          <a:ext cx="1733906" cy="86695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a:t>SECCION III</a:t>
          </a:r>
        </a:p>
      </dsp:txBody>
      <dsp:txXfrm>
        <a:off x="3097855" y="2992411"/>
        <a:ext cx="1733906" cy="866953"/>
      </dsp:txXfrm>
    </dsp:sp>
    <dsp:sp modelId="{4553611B-D9EB-4EE5-B1AD-E44B57CC43A0}">
      <dsp:nvSpPr>
        <dsp:cNvPr id="0" name=""/>
        <dsp:cNvSpPr/>
      </dsp:nvSpPr>
      <dsp:spPr>
        <a:xfrm>
          <a:off x="4831762" y="3409826"/>
          <a:ext cx="693562" cy="32124"/>
        </a:xfrm>
        <a:custGeom>
          <a:avLst/>
          <a:gdLst/>
          <a:ahLst/>
          <a:cxnLst/>
          <a:rect l="0" t="0" r="0" b="0"/>
          <a:pathLst>
            <a:path>
              <a:moveTo>
                <a:pt x="0" y="16062"/>
              </a:moveTo>
              <a:lnTo>
                <a:pt x="693562" y="16062"/>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161204" y="3408549"/>
        <a:ext cx="34678" cy="34678"/>
      </dsp:txXfrm>
    </dsp:sp>
    <dsp:sp modelId="{BA07B46F-78DD-4924-B1E9-A8D521F3415A}">
      <dsp:nvSpPr>
        <dsp:cNvPr id="0" name=""/>
        <dsp:cNvSpPr/>
      </dsp:nvSpPr>
      <dsp:spPr>
        <a:xfrm>
          <a:off x="5525324" y="2992411"/>
          <a:ext cx="1733906" cy="86695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a:t>CONSUMO ENERGETICO</a:t>
          </a:r>
        </a:p>
      </dsp:txBody>
      <dsp:txXfrm>
        <a:off x="5525324" y="2992411"/>
        <a:ext cx="1733906" cy="866953"/>
      </dsp:txXfrm>
    </dsp:sp>
    <dsp:sp modelId="{60B8A603-F953-4266-BD1A-A47CB82D1720}">
      <dsp:nvSpPr>
        <dsp:cNvPr id="0" name=""/>
        <dsp:cNvSpPr/>
      </dsp:nvSpPr>
      <dsp:spPr>
        <a:xfrm rot="4249260">
          <a:off x="1695490" y="3409826"/>
          <a:ext cx="2111168" cy="32124"/>
        </a:xfrm>
        <a:custGeom>
          <a:avLst/>
          <a:gdLst/>
          <a:ahLst/>
          <a:cxnLst/>
          <a:rect l="0" t="0" r="0" b="0"/>
          <a:pathLst>
            <a:path>
              <a:moveTo>
                <a:pt x="0" y="16062"/>
              </a:moveTo>
              <a:lnTo>
                <a:pt x="2111168" y="16062"/>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C" sz="700" kern="1200"/>
        </a:p>
      </dsp:txBody>
      <dsp:txXfrm rot="4249260">
        <a:off x="2698295" y="3373108"/>
        <a:ext cx="105558" cy="105558"/>
      </dsp:txXfrm>
    </dsp:sp>
    <dsp:sp modelId="{30AC22FA-B7C2-49F3-A074-102561A36FE8}">
      <dsp:nvSpPr>
        <dsp:cNvPr id="0" name=""/>
        <dsp:cNvSpPr/>
      </dsp:nvSpPr>
      <dsp:spPr>
        <a:xfrm>
          <a:off x="3097855" y="3989407"/>
          <a:ext cx="1733906" cy="86695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a:t>SECCION IV</a:t>
          </a:r>
        </a:p>
      </dsp:txBody>
      <dsp:txXfrm>
        <a:off x="3097855" y="3989407"/>
        <a:ext cx="1733906" cy="866953"/>
      </dsp:txXfrm>
    </dsp:sp>
    <dsp:sp modelId="{556092D9-480A-4E1F-A21A-49E56975ED1E}">
      <dsp:nvSpPr>
        <dsp:cNvPr id="0" name=""/>
        <dsp:cNvSpPr/>
      </dsp:nvSpPr>
      <dsp:spPr>
        <a:xfrm>
          <a:off x="4831762" y="4406822"/>
          <a:ext cx="693562" cy="32124"/>
        </a:xfrm>
        <a:custGeom>
          <a:avLst/>
          <a:gdLst/>
          <a:ahLst/>
          <a:cxnLst/>
          <a:rect l="0" t="0" r="0" b="0"/>
          <a:pathLst>
            <a:path>
              <a:moveTo>
                <a:pt x="0" y="16062"/>
              </a:moveTo>
              <a:lnTo>
                <a:pt x="693562" y="16062"/>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161204" y="4405545"/>
        <a:ext cx="34678" cy="34678"/>
      </dsp:txXfrm>
    </dsp:sp>
    <dsp:sp modelId="{61B82D13-2BA5-48B5-91BB-BFAE01CD2262}">
      <dsp:nvSpPr>
        <dsp:cNvPr id="0" name=""/>
        <dsp:cNvSpPr/>
      </dsp:nvSpPr>
      <dsp:spPr>
        <a:xfrm>
          <a:off x="5525324" y="3989407"/>
          <a:ext cx="1733906" cy="86695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a:t>DEMANDA ENERGETICA</a:t>
          </a:r>
        </a:p>
      </dsp:txBody>
      <dsp:txXfrm>
        <a:off x="5525324" y="3989407"/>
        <a:ext cx="1733906" cy="86695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0.05</cdr:x>
      <cdr:y>0.85852</cdr:y>
    </cdr:from>
    <cdr:to>
      <cdr:x>0.83542</cdr:x>
      <cdr:y>0.94212</cdr:y>
    </cdr:to>
    <cdr:sp macro="" textlink="">
      <cdr:nvSpPr>
        <cdr:cNvPr id="2" name="1 CuadroTexto"/>
        <cdr:cNvSpPr txBox="1"/>
      </cdr:nvSpPr>
      <cdr:spPr>
        <a:xfrm xmlns:a="http://schemas.openxmlformats.org/drawingml/2006/main">
          <a:off x="228600" y="2543175"/>
          <a:ext cx="3590925"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C" sz="1000" b="1"/>
            <a:t>COMUNIDADES:</a:t>
          </a:r>
          <a:r>
            <a:rPr lang="es-EC" sz="1000" b="1" baseline="0"/>
            <a:t> 747; HOGARES:9725; POBLACIÓN:27092</a:t>
          </a:r>
          <a:endParaRPr lang="es-EC" sz="1000" b="1"/>
        </a:p>
      </cdr:txBody>
    </cdr:sp>
  </cdr:relSizeAnchor>
</c:userShapes>
</file>

<file path=ppt/drawings/drawing2.xml><?xml version="1.0" encoding="utf-8"?>
<c:userShapes xmlns:c="http://schemas.openxmlformats.org/drawingml/2006/chart">
  <cdr:relSizeAnchor xmlns:cdr="http://schemas.openxmlformats.org/drawingml/2006/chartDrawing">
    <cdr:from>
      <cdr:x>0.04792</cdr:x>
      <cdr:y>0.85417</cdr:y>
    </cdr:from>
    <cdr:to>
      <cdr:x>0.92435</cdr:x>
      <cdr:y>0.96528</cdr:y>
    </cdr:to>
    <cdr:sp macro="" textlink="">
      <cdr:nvSpPr>
        <cdr:cNvPr id="2" name="1 CuadroTexto"/>
        <cdr:cNvSpPr txBox="1"/>
      </cdr:nvSpPr>
      <cdr:spPr>
        <a:xfrm xmlns:a="http://schemas.openxmlformats.org/drawingml/2006/main">
          <a:off x="193073" y="2009584"/>
          <a:ext cx="3531202" cy="2614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C" sz="900" b="1">
              <a:latin typeface="Arial" pitchFamily="34" charset="0"/>
              <a:cs typeface="Arial" pitchFamily="34" charset="0"/>
            </a:rPr>
            <a:t>TOTAL</a:t>
          </a:r>
          <a:r>
            <a:rPr lang="es-EC" sz="900" b="1" baseline="0">
              <a:latin typeface="Arial" pitchFamily="34" charset="0"/>
              <a:cs typeface="Arial" pitchFamily="34" charset="0"/>
            </a:rPr>
            <a:t> COMUNIDADES: 37</a:t>
          </a:r>
          <a:r>
            <a:rPr lang="en-US" sz="900" b="1" baseline="0">
              <a:latin typeface="Arial" pitchFamily="34" charset="0"/>
              <a:cs typeface="Arial" pitchFamily="34" charset="0"/>
            </a:rPr>
            <a:t>; TOTAL DE HOGARES: 1418</a:t>
          </a:r>
          <a:endParaRPr lang="es-EC" sz="900" b="1">
            <a:latin typeface="Arial" pitchFamily="34" charset="0"/>
            <a:cs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0.01875</cdr:x>
      <cdr:y>0.884</cdr:y>
    </cdr:from>
    <cdr:to>
      <cdr:x>0.48542</cdr:x>
      <cdr:y>0.9661</cdr:y>
    </cdr:to>
    <cdr:sp macro="" textlink="">
      <cdr:nvSpPr>
        <cdr:cNvPr id="2" name="1 CuadroTexto"/>
        <cdr:cNvSpPr txBox="1"/>
      </cdr:nvSpPr>
      <cdr:spPr>
        <a:xfrm xmlns:a="http://schemas.openxmlformats.org/drawingml/2006/main">
          <a:off x="76438" y="2105025"/>
          <a:ext cx="1902474" cy="195501"/>
        </a:xfrm>
        <a:prstGeom xmlns:a="http://schemas.openxmlformats.org/drawingml/2006/main" prst="rect">
          <a:avLst/>
        </a:prstGeom>
        <a:solidFill xmlns:a="http://schemas.openxmlformats.org/drawingml/2006/main">
          <a:sysClr val="window" lastClr="FFFFFF"/>
        </a:solidFill>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r>
            <a:rPr lang="es-EC" sz="900" b="1"/>
            <a:t>DEMANDA TOTAL: 43681,37 KWh</a:t>
          </a:r>
          <a:r>
            <a:rPr lang="es-EC" sz="900" b="1" baseline="0"/>
            <a:t> </a:t>
          </a:r>
          <a:endParaRPr lang="es-EC" sz="1050" b="1"/>
        </a:p>
      </cdr:txBody>
    </cdr:sp>
  </cdr:relSizeAnchor>
</c:userShapes>
</file>

<file path=ppt/drawings/drawing4.xml><?xml version="1.0" encoding="utf-8"?>
<c:userShapes xmlns:c="http://schemas.openxmlformats.org/drawingml/2006/chart">
  <cdr:relSizeAnchor xmlns:cdr="http://schemas.openxmlformats.org/drawingml/2006/chartDrawing">
    <cdr:from>
      <cdr:x>0.03542</cdr:x>
      <cdr:y>0.876</cdr:y>
    </cdr:from>
    <cdr:to>
      <cdr:x>0.575</cdr:x>
      <cdr:y>0.95833</cdr:y>
    </cdr:to>
    <cdr:sp macro="" textlink="">
      <cdr:nvSpPr>
        <cdr:cNvPr id="3" name="2 CuadroTexto"/>
        <cdr:cNvSpPr txBox="1"/>
      </cdr:nvSpPr>
      <cdr:spPr>
        <a:xfrm xmlns:a="http://schemas.openxmlformats.org/drawingml/2006/main">
          <a:off x="147096" y="2085975"/>
          <a:ext cx="2240822" cy="196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C" sz="1000" b="1"/>
            <a:t>IRRADIACION TOTAL:1725,95</a:t>
          </a:r>
          <a:r>
            <a:rPr lang="es-EC" sz="1000" b="1" baseline="0"/>
            <a:t> KWh/m2</a:t>
          </a:r>
          <a:endParaRPr lang="es-EC" sz="1000" b="1"/>
        </a:p>
      </cdr:txBody>
    </cdr:sp>
  </cdr:relSizeAnchor>
</c:userShapes>
</file>

<file path=ppt/drawings/drawing5.xml><?xml version="1.0" encoding="utf-8"?>
<c:userShapes xmlns:c="http://schemas.openxmlformats.org/drawingml/2006/chart">
  <cdr:relSizeAnchor xmlns:cdr="http://schemas.openxmlformats.org/drawingml/2006/chartDrawing">
    <cdr:from>
      <cdr:x>0.02917</cdr:x>
      <cdr:y>0.88194</cdr:y>
    </cdr:from>
    <cdr:to>
      <cdr:x>0.57083</cdr:x>
      <cdr:y>0.97222</cdr:y>
    </cdr:to>
    <cdr:sp macro="" textlink="">
      <cdr:nvSpPr>
        <cdr:cNvPr id="2" name="1 CuadroTexto"/>
        <cdr:cNvSpPr txBox="1"/>
      </cdr:nvSpPr>
      <cdr:spPr>
        <a:xfrm xmlns:a="http://schemas.openxmlformats.org/drawingml/2006/main">
          <a:off x="133350" y="2419350"/>
          <a:ext cx="2476500"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C" sz="1100" b="1"/>
            <a:t>DEMANDA TOTAL: 3246904,62 KWh</a:t>
          </a:r>
        </a:p>
      </cdr:txBody>
    </cdr:sp>
  </cdr:relSizeAnchor>
</c:userShapes>
</file>

<file path=ppt/drawings/drawing6.xml><?xml version="1.0" encoding="utf-8"?>
<c:userShapes xmlns:c="http://schemas.openxmlformats.org/drawingml/2006/chart">
  <cdr:relSizeAnchor xmlns:cdr="http://schemas.openxmlformats.org/drawingml/2006/chartDrawing">
    <cdr:from>
      <cdr:x>0.04583</cdr:x>
      <cdr:y>0.87153</cdr:y>
    </cdr:from>
    <cdr:to>
      <cdr:x>0.58333</cdr:x>
      <cdr:y>0.95139</cdr:y>
    </cdr:to>
    <cdr:sp macro="" textlink="">
      <cdr:nvSpPr>
        <cdr:cNvPr id="2" name="1 CuadroTexto"/>
        <cdr:cNvSpPr txBox="1"/>
      </cdr:nvSpPr>
      <cdr:spPr>
        <a:xfrm xmlns:a="http://schemas.openxmlformats.org/drawingml/2006/main">
          <a:off x="209551" y="2390775"/>
          <a:ext cx="2457450"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C" sz="1100" b="1"/>
            <a:t>DEMANDA</a:t>
          </a:r>
          <a:r>
            <a:rPr lang="es-EC" sz="1100" b="1" baseline="0"/>
            <a:t> TOTAL: 100473,18 KWh</a:t>
          </a:r>
          <a:endParaRPr lang="es-EC" sz="1100" b="1"/>
        </a:p>
      </cdr:txBody>
    </cdr:sp>
  </cdr:relSizeAnchor>
</c:userShapes>
</file>

<file path=ppt/drawings/drawing7.xml><?xml version="1.0" encoding="utf-8"?>
<c:userShapes xmlns:c="http://schemas.openxmlformats.org/drawingml/2006/chart">
  <cdr:relSizeAnchor xmlns:cdr="http://schemas.openxmlformats.org/drawingml/2006/chartDrawing">
    <cdr:from>
      <cdr:x>0.30671</cdr:x>
      <cdr:y>0.82326</cdr:y>
    </cdr:from>
    <cdr:to>
      <cdr:x>0.69421</cdr:x>
      <cdr:y>0.93438</cdr:y>
    </cdr:to>
    <cdr:sp macro="" textlink="">
      <cdr:nvSpPr>
        <cdr:cNvPr id="2" name="1 CuadroTexto"/>
        <cdr:cNvSpPr txBox="1"/>
      </cdr:nvSpPr>
      <cdr:spPr>
        <a:xfrm xmlns:a="http://schemas.openxmlformats.org/drawingml/2006/main">
          <a:off x="1811030" y="3660438"/>
          <a:ext cx="2288054" cy="494067"/>
        </a:xfrm>
        <a:prstGeom xmlns:a="http://schemas.openxmlformats.org/drawingml/2006/main" prst="rect">
          <a:avLst/>
        </a:prstGeom>
        <a:ln xmlns:a="http://schemas.openxmlformats.org/drawingml/2006/main">
          <a:solidFill>
            <a:sysClr val="windowText" lastClr="000000"/>
          </a:solid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r>
            <a:rPr lang="es-EC" sz="1600" b="1" dirty="0"/>
            <a:t>Costo total 2: 2225 </a:t>
          </a:r>
          <a:r>
            <a:rPr lang="es-EC" sz="1600" b="1" dirty="0" err="1"/>
            <a:t>usd</a:t>
          </a:r>
          <a:endParaRPr lang="es-EC" sz="1600" b="1"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4259C4A6-C995-457B-B457-94C855186526}" type="datetimeFigureOut">
              <a:rPr lang="es-EC" smtClean="0"/>
              <a:pPr/>
              <a:t>23/08/2012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75FCEAA-9AD2-46E1-B194-210325CB1DFD}" type="slidenum">
              <a:rPr lang="es-EC" smtClean="0"/>
              <a:pPr/>
              <a:t>‹Nº›</a:t>
            </a:fld>
            <a:endParaRPr lang="es-EC"/>
          </a:p>
        </p:txBody>
      </p:sp>
    </p:spTree>
  </p:cSld>
  <p:clrMapOvr>
    <a:masterClrMapping/>
  </p:clrMapOvr>
  <p:transition spd="med">
    <p:zo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4259C4A6-C995-457B-B457-94C855186526}" type="datetimeFigureOut">
              <a:rPr lang="es-EC" smtClean="0"/>
              <a:pPr/>
              <a:t>23/08/2012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75FCEAA-9AD2-46E1-B194-210325CB1DFD}" type="slidenum">
              <a:rPr lang="es-EC" smtClean="0"/>
              <a:pPr/>
              <a:t>‹Nº›</a:t>
            </a:fld>
            <a:endParaRPr lang="es-EC"/>
          </a:p>
        </p:txBody>
      </p:sp>
    </p:spTree>
  </p:cSld>
  <p:clrMapOvr>
    <a:masterClrMapping/>
  </p:clrMapOvr>
  <p:transition spd="med">
    <p:zo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4259C4A6-C995-457B-B457-94C855186526}" type="datetimeFigureOut">
              <a:rPr lang="es-EC" smtClean="0"/>
              <a:pPr/>
              <a:t>23/08/2012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75FCEAA-9AD2-46E1-B194-210325CB1DFD}" type="slidenum">
              <a:rPr lang="es-EC" smtClean="0"/>
              <a:pPr/>
              <a:t>‹Nº›</a:t>
            </a:fld>
            <a:endParaRPr lang="es-EC"/>
          </a:p>
        </p:txBody>
      </p:sp>
    </p:spTree>
  </p:cSld>
  <p:clrMapOvr>
    <a:masterClrMapping/>
  </p:clrMapOvr>
  <p:transition spd="med">
    <p:zo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4259C4A6-C995-457B-B457-94C855186526}" type="datetimeFigureOut">
              <a:rPr lang="es-EC" smtClean="0"/>
              <a:pPr/>
              <a:t>23/08/2012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75FCEAA-9AD2-46E1-B194-210325CB1DFD}" type="slidenum">
              <a:rPr lang="es-EC" smtClean="0"/>
              <a:pPr/>
              <a:t>‹Nº›</a:t>
            </a:fld>
            <a:endParaRPr lang="es-EC"/>
          </a:p>
        </p:txBody>
      </p:sp>
    </p:spTree>
  </p:cSld>
  <p:clrMapOvr>
    <a:masterClrMapping/>
  </p:clrMapOvr>
  <p:transition spd="med">
    <p:zo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259C4A6-C995-457B-B457-94C855186526}" type="datetimeFigureOut">
              <a:rPr lang="es-EC" smtClean="0"/>
              <a:pPr/>
              <a:t>23/08/2012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75FCEAA-9AD2-46E1-B194-210325CB1DFD}" type="slidenum">
              <a:rPr lang="es-EC" smtClean="0"/>
              <a:pPr/>
              <a:t>‹Nº›</a:t>
            </a:fld>
            <a:endParaRPr lang="es-EC"/>
          </a:p>
        </p:txBody>
      </p:sp>
    </p:spTree>
  </p:cSld>
  <p:clrMapOvr>
    <a:masterClrMapping/>
  </p:clrMapOvr>
  <p:transition spd="med">
    <p:zo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4259C4A6-C995-457B-B457-94C855186526}" type="datetimeFigureOut">
              <a:rPr lang="es-EC" smtClean="0"/>
              <a:pPr/>
              <a:t>23/08/2012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75FCEAA-9AD2-46E1-B194-210325CB1DFD}" type="slidenum">
              <a:rPr lang="es-EC" smtClean="0"/>
              <a:pPr/>
              <a:t>‹Nº›</a:t>
            </a:fld>
            <a:endParaRPr lang="es-EC"/>
          </a:p>
        </p:txBody>
      </p:sp>
    </p:spTree>
  </p:cSld>
  <p:clrMapOvr>
    <a:masterClrMapping/>
  </p:clrMapOvr>
  <p:transition spd="med">
    <p:zo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4259C4A6-C995-457B-B457-94C855186526}" type="datetimeFigureOut">
              <a:rPr lang="es-EC" smtClean="0"/>
              <a:pPr/>
              <a:t>23/08/2012</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275FCEAA-9AD2-46E1-B194-210325CB1DFD}" type="slidenum">
              <a:rPr lang="es-EC" smtClean="0"/>
              <a:pPr/>
              <a:t>‹Nº›</a:t>
            </a:fld>
            <a:endParaRPr lang="es-EC"/>
          </a:p>
        </p:txBody>
      </p:sp>
    </p:spTree>
  </p:cSld>
  <p:clrMapOvr>
    <a:masterClrMapping/>
  </p:clrMapOvr>
  <p:transition spd="med">
    <p:zo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4259C4A6-C995-457B-B457-94C855186526}" type="datetimeFigureOut">
              <a:rPr lang="es-EC" smtClean="0"/>
              <a:pPr/>
              <a:t>23/08/2012</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275FCEAA-9AD2-46E1-B194-210325CB1DFD}" type="slidenum">
              <a:rPr lang="es-EC" smtClean="0"/>
              <a:pPr/>
              <a:t>‹Nº›</a:t>
            </a:fld>
            <a:endParaRPr lang="es-EC"/>
          </a:p>
        </p:txBody>
      </p:sp>
    </p:spTree>
  </p:cSld>
  <p:clrMapOvr>
    <a:masterClrMapping/>
  </p:clrMapOvr>
  <p:transition spd="med">
    <p:zo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259C4A6-C995-457B-B457-94C855186526}" type="datetimeFigureOut">
              <a:rPr lang="es-EC" smtClean="0"/>
              <a:pPr/>
              <a:t>23/08/2012</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275FCEAA-9AD2-46E1-B194-210325CB1DFD}" type="slidenum">
              <a:rPr lang="es-EC" smtClean="0"/>
              <a:pPr/>
              <a:t>‹Nº›</a:t>
            </a:fld>
            <a:endParaRPr lang="es-EC"/>
          </a:p>
        </p:txBody>
      </p:sp>
    </p:spTree>
  </p:cSld>
  <p:clrMapOvr>
    <a:masterClrMapping/>
  </p:clrMapOvr>
  <p:transition spd="med">
    <p:zo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259C4A6-C995-457B-B457-94C855186526}" type="datetimeFigureOut">
              <a:rPr lang="es-EC" smtClean="0"/>
              <a:pPr/>
              <a:t>23/08/2012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75FCEAA-9AD2-46E1-B194-210325CB1DFD}" type="slidenum">
              <a:rPr lang="es-EC" smtClean="0"/>
              <a:pPr/>
              <a:t>‹Nº›</a:t>
            </a:fld>
            <a:endParaRPr lang="es-EC"/>
          </a:p>
        </p:txBody>
      </p:sp>
    </p:spTree>
  </p:cSld>
  <p:clrMapOvr>
    <a:masterClrMapping/>
  </p:clrMapOvr>
  <p:transition spd="med">
    <p:zo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259C4A6-C995-457B-B457-94C855186526}" type="datetimeFigureOut">
              <a:rPr lang="es-EC" smtClean="0"/>
              <a:pPr/>
              <a:t>23/08/2012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75FCEAA-9AD2-46E1-B194-210325CB1DFD}" type="slidenum">
              <a:rPr lang="es-EC" smtClean="0"/>
              <a:pPr/>
              <a:t>‹Nº›</a:t>
            </a:fld>
            <a:endParaRPr lang="es-EC"/>
          </a:p>
        </p:txBody>
      </p:sp>
    </p:spTree>
  </p:cSld>
  <p:clrMapOvr>
    <a:masterClrMapping/>
  </p:clrMapOvr>
  <p:transition spd="med">
    <p:zo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59C4A6-C995-457B-B457-94C855186526}" type="datetimeFigureOut">
              <a:rPr lang="es-EC" smtClean="0"/>
              <a:pPr/>
              <a:t>23/08/2012</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FCEAA-9AD2-46E1-B194-210325CB1DFD}" type="slidenum">
              <a:rPr lang="es-EC" smtClean="0"/>
              <a:pPr/>
              <a:t>‹Nº›</a:t>
            </a:fld>
            <a:endParaRPr lang="es-EC"/>
          </a:p>
        </p:txBody>
      </p:sp>
      <p:pic>
        <p:nvPicPr>
          <p:cNvPr id="7" name="Picture 8" descr="logo_espe"/>
          <p:cNvPicPr>
            <a:picLocks noChangeAspect="1" noChangeArrowheads="1"/>
          </p:cNvPicPr>
          <p:nvPr/>
        </p:nvPicPr>
        <p:blipFill>
          <a:blip r:embed="rId13" cstate="print"/>
          <a:srcRect/>
          <a:stretch>
            <a:fillRect/>
          </a:stretch>
        </p:blipFill>
        <p:spPr bwMode="auto">
          <a:xfrm>
            <a:off x="0" y="0"/>
            <a:ext cx="3419475" cy="960438"/>
          </a:xfrm>
          <a:prstGeom prst="rect">
            <a:avLst/>
          </a:prstGeom>
          <a:noFill/>
          <a:ln w="9525">
            <a:noFill/>
            <a:miter lim="800000"/>
            <a:headEnd/>
            <a:tailEnd/>
          </a:ln>
        </p:spPr>
      </p:pic>
      <p:sp>
        <p:nvSpPr>
          <p:cNvPr id="8" name="Rectangle 9"/>
          <p:cNvSpPr>
            <a:spLocks noChangeArrowheads="1"/>
          </p:cNvSpPr>
          <p:nvPr/>
        </p:nvSpPr>
        <p:spPr bwMode="auto">
          <a:xfrm>
            <a:off x="0" y="1052513"/>
            <a:ext cx="9144000" cy="5805487"/>
          </a:xfrm>
          <a:prstGeom prst="rect">
            <a:avLst/>
          </a:prstGeom>
          <a:solidFill>
            <a:srgbClr val="004C07">
              <a:alpha val="56000"/>
            </a:srgbClr>
          </a:solidFill>
          <a:ln w="9525">
            <a:noFill/>
            <a:miter lim="800000"/>
            <a:headEnd/>
            <a:tailEnd/>
          </a:ln>
          <a:effectLst/>
        </p:spPr>
        <p:txBody>
          <a:bodyPr wrap="none" anchor="ctr"/>
          <a:lstStyle/>
          <a:p>
            <a:pPr>
              <a:defRPr/>
            </a:pPr>
            <a:endParaRPr lang="es-EC"/>
          </a:p>
        </p:txBody>
      </p:sp>
      <p:sp>
        <p:nvSpPr>
          <p:cNvPr id="9" name="Line 10"/>
          <p:cNvSpPr>
            <a:spLocks noChangeShapeType="1"/>
          </p:cNvSpPr>
          <p:nvPr/>
        </p:nvSpPr>
        <p:spPr bwMode="auto">
          <a:xfrm>
            <a:off x="0" y="996950"/>
            <a:ext cx="9144000" cy="0"/>
          </a:xfrm>
          <a:prstGeom prst="line">
            <a:avLst/>
          </a:prstGeom>
          <a:noFill/>
          <a:ln w="38100">
            <a:solidFill>
              <a:srgbClr val="CC0000"/>
            </a:solidFill>
            <a:round/>
            <a:headEnd/>
            <a:tailEnd/>
          </a:ln>
          <a:effectLst/>
        </p:spPr>
        <p:txBody>
          <a:bodyPr/>
          <a:lstStyle/>
          <a:p>
            <a:pPr>
              <a:defRPr/>
            </a:pPr>
            <a:endParaRPr lang="es-EC"/>
          </a:p>
        </p:txBody>
      </p:sp>
      <p:sp>
        <p:nvSpPr>
          <p:cNvPr id="10" name="Line 11"/>
          <p:cNvSpPr>
            <a:spLocks noChangeShapeType="1"/>
          </p:cNvSpPr>
          <p:nvPr/>
        </p:nvSpPr>
        <p:spPr bwMode="auto">
          <a:xfrm>
            <a:off x="1588" y="1069975"/>
            <a:ext cx="9144000" cy="0"/>
          </a:xfrm>
          <a:prstGeom prst="line">
            <a:avLst/>
          </a:prstGeom>
          <a:noFill/>
          <a:ln w="38100">
            <a:solidFill>
              <a:srgbClr val="004C00"/>
            </a:solidFill>
            <a:round/>
            <a:headEnd/>
            <a:tailEnd/>
          </a:ln>
          <a:effectLst/>
        </p:spPr>
        <p:txBody>
          <a:bodyPr/>
          <a:lstStyle/>
          <a:p>
            <a:pPr>
              <a:defRPr/>
            </a:pPr>
            <a:endParaRPr lang="es-EC"/>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zoom/>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 Id="rId4" Type="http://schemas.openxmlformats.org/officeDocument/2006/relationships/hyperlink" Target="file:///D:\mis%20doc\ESPE\TESIS\INVESTIGACION%20Y%20EVALUACION%20DE%20LA%20DEMANDA%20ENERGETICA\TESIS%20FINAL\NUEVA%20ENCUESTA.xlsx" TargetMode="External"/></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4" Type="http://schemas.openxmlformats.org/officeDocument/2006/relationships/hyperlink" Target="file:///D:\mis%20doc\ESPE\TESIS\INVESTIGACION%20Y%20EVALUACION%20DE%20LA%20DEMANDA%20ENERGETICA\TESIS%20FINAL\NUEVA%20ENCUESTA.xlsx" TargetMode="External"/></Relationships>
</file>

<file path=ppt/slides/_rels/slide2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dirty="0"/>
          </a:p>
        </p:txBody>
      </p:sp>
      <p:sp>
        <p:nvSpPr>
          <p:cNvPr id="3" name="2 Subtítulo"/>
          <p:cNvSpPr>
            <a:spLocks noGrp="1"/>
          </p:cNvSpPr>
          <p:nvPr>
            <p:ph type="subTitle" idx="1"/>
          </p:nvPr>
        </p:nvSpPr>
        <p:spPr/>
        <p:txBody>
          <a:bodyPr/>
          <a:lstStyle/>
          <a:p>
            <a:endParaRPr lang="es-EC"/>
          </a:p>
        </p:txBody>
      </p:sp>
      <p:pic>
        <p:nvPicPr>
          <p:cNvPr id="4" name="Picture 17" descr="Imagen 034"/>
          <p:cNvPicPr>
            <a:picLocks noChangeAspect="1" noChangeArrowheads="1"/>
          </p:cNvPicPr>
          <p:nvPr/>
        </p:nvPicPr>
        <p:blipFill>
          <a:blip r:embed="rId2" cstate="print"/>
          <a:srcRect/>
          <a:stretch>
            <a:fillRect/>
          </a:stretch>
        </p:blipFill>
        <p:spPr bwMode="auto">
          <a:xfrm>
            <a:off x="0" y="-27384"/>
            <a:ext cx="9144000" cy="6904038"/>
          </a:xfrm>
          <a:prstGeom prst="rect">
            <a:avLst/>
          </a:prstGeom>
          <a:noFill/>
          <a:ln w="9525" algn="ctr">
            <a:solidFill>
              <a:srgbClr val="004C00"/>
            </a:solidFill>
            <a:miter lim="800000"/>
            <a:headEnd/>
            <a:tailEnd/>
          </a:ln>
        </p:spPr>
      </p:pic>
      <p:pic>
        <p:nvPicPr>
          <p:cNvPr id="5" name="Picture 19" descr="logo espe_trans"/>
          <p:cNvPicPr>
            <a:picLocks noChangeAspect="1" noChangeArrowheads="1"/>
          </p:cNvPicPr>
          <p:nvPr/>
        </p:nvPicPr>
        <p:blipFill>
          <a:blip r:embed="rId3" cstate="print"/>
          <a:srcRect/>
          <a:stretch>
            <a:fillRect/>
          </a:stretch>
        </p:blipFill>
        <p:spPr bwMode="auto">
          <a:xfrm>
            <a:off x="3563938" y="260350"/>
            <a:ext cx="1620837" cy="152082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57554" y="142852"/>
            <a:ext cx="5329246" cy="714380"/>
          </a:xfrm>
        </p:spPr>
        <p:txBody>
          <a:bodyPr>
            <a:noAutofit/>
          </a:bodyPr>
          <a:lstStyle/>
          <a:p>
            <a:r>
              <a:rPr lang="es-EC" sz="2400" b="1" dirty="0" smtClean="0"/>
              <a:t>INSTRUMENTOS PARA RECOGER LA INFORMACION</a:t>
            </a:r>
            <a:endParaRPr lang="es-EC" sz="2400" b="1" dirty="0"/>
          </a:p>
        </p:txBody>
      </p:sp>
      <p:graphicFrame>
        <p:nvGraphicFramePr>
          <p:cNvPr id="5" name="4 Diagrama"/>
          <p:cNvGraphicFramePr/>
          <p:nvPr/>
        </p:nvGraphicFramePr>
        <p:xfrm>
          <a:off x="642910" y="1428736"/>
          <a:ext cx="7929618"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Imagen 6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008666"/>
            <a:ext cx="4320000" cy="1628246"/>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Imagen 6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2572137"/>
            <a:ext cx="4320000" cy="2369031"/>
          </a:xfrm>
          <a:prstGeom prst="rect">
            <a:avLst/>
          </a:prstGeom>
          <a:noFill/>
          <a:extLst>
            <a:ext uri="{909E8E84-426E-40DD-AFC4-6F175D3DCCD1}">
              <a14:hiddenFill xmlns:a14="http://schemas.microsoft.com/office/drawing/2010/main" xmlns="">
                <a:solidFill>
                  <a:srgbClr val="FFFFFF"/>
                </a:solidFill>
              </a14:hiddenFill>
            </a:ext>
          </a:extLst>
        </p:spPr>
      </p:pic>
      <p:pic>
        <p:nvPicPr>
          <p:cNvPr id="2049" name="Imagen 7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504" y="4941173"/>
            <a:ext cx="4320000" cy="184095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12" name="11 Imagen"/>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480" y="3310086"/>
            <a:ext cx="4320000" cy="3143250"/>
          </a:xfrm>
          <a:prstGeom prst="rect">
            <a:avLst/>
          </a:prstGeom>
          <a:noFill/>
          <a:ln>
            <a:noFill/>
          </a:ln>
        </p:spPr>
      </p:pic>
      <p:pic>
        <p:nvPicPr>
          <p:cNvPr id="14" name="13 Imagen"/>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72480" y="1423417"/>
            <a:ext cx="4320000" cy="1933575"/>
          </a:xfrm>
          <a:prstGeom prst="rect">
            <a:avLst/>
          </a:prstGeom>
          <a:noFill/>
          <a:ln>
            <a:noFill/>
          </a:ln>
        </p:spPr>
      </p:pic>
    </p:spTree>
    <p:extLst>
      <p:ext uri="{BB962C8B-B14F-4D97-AF65-F5344CB8AC3E}">
        <p14:creationId xmlns:p14="http://schemas.microsoft.com/office/powerpoint/2010/main" xmlns="" val="1747731792"/>
      </p:ext>
    </p:extLst>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9712" y="1628800"/>
            <a:ext cx="5040000" cy="9685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4 Imagen"/>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79712" y="2636912"/>
            <a:ext cx="5040000" cy="3867150"/>
          </a:xfrm>
          <a:prstGeom prst="rect">
            <a:avLst/>
          </a:prstGeom>
          <a:noFill/>
          <a:ln>
            <a:noFill/>
          </a:ln>
        </p:spPr>
      </p:pic>
    </p:spTree>
    <p:extLst>
      <p:ext uri="{BB962C8B-B14F-4D97-AF65-F5344CB8AC3E}">
        <p14:creationId xmlns:p14="http://schemas.microsoft.com/office/powerpoint/2010/main" xmlns="" val="4264164954"/>
      </p:ext>
    </p:extLst>
  </p:cSld>
  <p:clrMapOvr>
    <a:masterClrMapping/>
  </p:clrMapOvr>
  <p:transition spd="med">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47864" y="274638"/>
            <a:ext cx="5338936" cy="706090"/>
          </a:xfrm>
        </p:spPr>
        <p:txBody>
          <a:bodyPr>
            <a:normAutofit fontScale="90000"/>
          </a:bodyPr>
          <a:lstStyle/>
          <a:p>
            <a:r>
              <a:rPr lang="es-ES" b="1" dirty="0"/>
              <a:t>ANÁLISIS DE </a:t>
            </a:r>
            <a:r>
              <a:rPr lang="es-ES" b="1" dirty="0" smtClean="0"/>
              <a:t>DATOS</a:t>
            </a:r>
            <a:endParaRPr lang="es-EC" dirty="0"/>
          </a:p>
        </p:txBody>
      </p:sp>
      <p:sp>
        <p:nvSpPr>
          <p:cNvPr id="3" name="2 Marcador de contenido"/>
          <p:cNvSpPr>
            <a:spLocks noGrp="1"/>
          </p:cNvSpPr>
          <p:nvPr>
            <p:ph idx="1"/>
          </p:nvPr>
        </p:nvSpPr>
        <p:spPr>
          <a:xfrm>
            <a:off x="457200" y="1340768"/>
            <a:ext cx="8229600" cy="4785395"/>
          </a:xfrm>
        </p:spPr>
        <p:txBody>
          <a:bodyPr/>
          <a:lstStyle/>
          <a:p>
            <a:r>
              <a:rPr lang="es-ES" dirty="0"/>
              <a:t>El presente análisis de datos se lo realizará dividiendo a la región Sierra en tres zonas especificas Región Sierra Norte, Centro y </a:t>
            </a:r>
            <a:r>
              <a:rPr lang="es-ES" dirty="0" smtClean="0"/>
              <a:t>Sur.</a:t>
            </a:r>
          </a:p>
          <a:p>
            <a:pPr lvl="1"/>
            <a:r>
              <a:rPr lang="es-ES" dirty="0">
                <a:latin typeface="Arial" pitchFamily="34" charset="0"/>
                <a:ea typeface="Times New Roman" pitchFamily="18" charset="0"/>
                <a:cs typeface="Arial" pitchFamily="34" charset="0"/>
              </a:rPr>
              <a:t>Conocimiento regional de energ</a:t>
            </a:r>
            <a:r>
              <a:rPr lang="es-ES" dirty="0">
                <a:ea typeface="Times New Roman" pitchFamily="18" charset="0"/>
                <a:cs typeface="Arial" pitchFamily="34" charset="0"/>
              </a:rPr>
              <a:t>í</a:t>
            </a:r>
            <a:r>
              <a:rPr lang="es-ES" dirty="0">
                <a:latin typeface="Arial" pitchFamily="34" charset="0"/>
                <a:ea typeface="Times New Roman" pitchFamily="18" charset="0"/>
                <a:cs typeface="Arial" pitchFamily="34" charset="0"/>
              </a:rPr>
              <a:t>as renovables.</a:t>
            </a:r>
            <a:endParaRPr lang="es-EC" sz="3600" dirty="0">
              <a:latin typeface="Arial" pitchFamily="34" charset="0"/>
              <a:cs typeface="Arial" pitchFamily="34" charset="0"/>
            </a:endParaRPr>
          </a:p>
          <a:p>
            <a:endParaRPr lang="es-ES" dirty="0" smtClean="0"/>
          </a:p>
          <a:p>
            <a:endParaRPr lang="es-EC" dirty="0"/>
          </a:p>
          <a:p>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xmlns="" val="3291305874"/>
              </p:ext>
            </p:extLst>
          </p:nvPr>
        </p:nvGraphicFramePr>
        <p:xfrm>
          <a:off x="1763688" y="4149080"/>
          <a:ext cx="5400600" cy="2336912"/>
        </p:xfrm>
        <a:graphic>
          <a:graphicData uri="http://schemas.openxmlformats.org/drawingml/2006/table">
            <a:tbl>
              <a:tblPr firstRow="1" firstCol="1" bandRow="1">
                <a:tableStyleId>{5C22544A-7EE6-4342-B048-85BDC9FD1C3A}</a:tableStyleId>
              </a:tblPr>
              <a:tblGrid>
                <a:gridCol w="2848502"/>
                <a:gridCol w="2552098"/>
              </a:tblGrid>
              <a:tr h="584228">
                <a:tc>
                  <a:txBody>
                    <a:bodyPr/>
                    <a:lstStyle/>
                    <a:p>
                      <a:pPr algn="ctr">
                        <a:lnSpc>
                          <a:spcPct val="115000"/>
                        </a:lnSpc>
                        <a:spcAft>
                          <a:spcPts val="0"/>
                        </a:spcAft>
                      </a:pPr>
                      <a:r>
                        <a:rPr lang="es-ES" sz="1000">
                          <a:effectLst/>
                        </a:rPr>
                        <a:t>División zonal</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rPr>
                        <a:t>Porcentaje de conocimiento</a:t>
                      </a:r>
                      <a:endParaRPr lang="es-EC" sz="1100" dirty="0">
                        <a:effectLst/>
                        <a:latin typeface="Calibri"/>
                        <a:ea typeface="Times New Roman"/>
                        <a:cs typeface="Times New Roman"/>
                      </a:endParaRPr>
                    </a:p>
                  </a:txBody>
                  <a:tcPr marL="44450" marR="44450" marT="0" marB="0" anchor="ctr"/>
                </a:tc>
              </a:tr>
              <a:tr h="584228">
                <a:tc>
                  <a:txBody>
                    <a:bodyPr/>
                    <a:lstStyle/>
                    <a:p>
                      <a:pPr algn="ctr">
                        <a:lnSpc>
                          <a:spcPct val="115000"/>
                        </a:lnSpc>
                        <a:spcAft>
                          <a:spcPts val="0"/>
                        </a:spcAft>
                      </a:pPr>
                      <a:r>
                        <a:rPr lang="es-ES" sz="1000">
                          <a:effectLst/>
                        </a:rPr>
                        <a:t>REGIÓN SIERRA NORTE</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11%</a:t>
                      </a:r>
                      <a:endParaRPr lang="es-EC" sz="1100">
                        <a:effectLst/>
                        <a:latin typeface="Calibri"/>
                        <a:ea typeface="Times New Roman"/>
                        <a:cs typeface="Times New Roman"/>
                      </a:endParaRPr>
                    </a:p>
                  </a:txBody>
                  <a:tcPr marL="44450" marR="44450" marT="0" marB="0" anchor="ctr"/>
                </a:tc>
              </a:tr>
              <a:tr h="584228">
                <a:tc>
                  <a:txBody>
                    <a:bodyPr/>
                    <a:lstStyle/>
                    <a:p>
                      <a:pPr algn="ctr">
                        <a:lnSpc>
                          <a:spcPct val="115000"/>
                        </a:lnSpc>
                        <a:spcAft>
                          <a:spcPts val="0"/>
                        </a:spcAft>
                      </a:pPr>
                      <a:r>
                        <a:rPr lang="es-ES" sz="1000">
                          <a:effectLst/>
                        </a:rPr>
                        <a:t>REGIÓN SIERRA CENTRO</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5%</a:t>
                      </a:r>
                      <a:endParaRPr lang="es-EC" sz="1100">
                        <a:effectLst/>
                        <a:latin typeface="Calibri"/>
                        <a:ea typeface="Times New Roman"/>
                        <a:cs typeface="Times New Roman"/>
                      </a:endParaRPr>
                    </a:p>
                  </a:txBody>
                  <a:tcPr marL="44450" marR="44450" marT="0" marB="0" anchor="ctr"/>
                </a:tc>
              </a:tr>
              <a:tr h="584228">
                <a:tc>
                  <a:txBody>
                    <a:bodyPr/>
                    <a:lstStyle/>
                    <a:p>
                      <a:pPr algn="ctr">
                        <a:lnSpc>
                          <a:spcPct val="115000"/>
                        </a:lnSpc>
                        <a:spcAft>
                          <a:spcPts val="0"/>
                        </a:spcAft>
                      </a:pPr>
                      <a:r>
                        <a:rPr lang="es-ES" sz="1000">
                          <a:effectLst/>
                        </a:rPr>
                        <a:t>REGIÓN SIERRA SUR</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rPr>
                        <a:t>4%</a:t>
                      </a:r>
                      <a:endParaRPr lang="es-EC" sz="1100" dirty="0">
                        <a:effectLst/>
                        <a:latin typeface="Calibri"/>
                        <a:ea typeface="Times New Roman"/>
                        <a:cs typeface="Times New Roman"/>
                      </a:endParaRPr>
                    </a:p>
                  </a:txBody>
                  <a:tcPr marL="44450" marR="44450" marT="0" marB="0" anchor="ctr"/>
                </a:tc>
              </a:tr>
            </a:tbl>
          </a:graphicData>
        </a:graphic>
      </p:graphicFrame>
    </p:spTree>
  </p:cSld>
  <p:clrMapOvr>
    <a:masterClrMapping/>
  </p:clrMapOvr>
  <p:transition spd="med">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75856" y="274638"/>
            <a:ext cx="5410944" cy="706090"/>
          </a:xfrm>
        </p:spPr>
        <p:txBody>
          <a:bodyPr>
            <a:normAutofit fontScale="90000"/>
          </a:bodyPr>
          <a:lstStyle/>
          <a:p>
            <a:r>
              <a:rPr lang="es-EC" dirty="0" smtClean="0"/>
              <a:t>BIOMASA</a:t>
            </a:r>
            <a:endParaRPr lang="es-EC" dirty="0"/>
          </a:p>
        </p:txBody>
      </p:sp>
      <p:sp>
        <p:nvSpPr>
          <p:cNvPr id="3" name="2 Marcador de contenido"/>
          <p:cNvSpPr>
            <a:spLocks noGrp="1"/>
          </p:cNvSpPr>
          <p:nvPr>
            <p:ph idx="1"/>
          </p:nvPr>
        </p:nvSpPr>
        <p:spPr>
          <a:xfrm>
            <a:off x="457200" y="1124744"/>
            <a:ext cx="8435280" cy="576064"/>
          </a:xfrm>
        </p:spPr>
        <p:txBody>
          <a:bodyPr>
            <a:normAutofit fontScale="62500" lnSpcReduction="20000"/>
          </a:bodyPr>
          <a:lstStyle/>
          <a:p>
            <a:pPr lvl="1"/>
            <a:r>
              <a:rPr lang="es-ES" dirty="0"/>
              <a:t>Promedio de utilización de la Biomasa por las comunidades de la Región Sierra</a:t>
            </a:r>
            <a:endParaRPr lang="es-EC" dirty="0"/>
          </a:p>
          <a:p>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xmlns="" val="612004723"/>
              </p:ext>
            </p:extLst>
          </p:nvPr>
        </p:nvGraphicFramePr>
        <p:xfrm>
          <a:off x="1547664" y="1556792"/>
          <a:ext cx="6336703" cy="1224137"/>
        </p:xfrm>
        <a:graphic>
          <a:graphicData uri="http://schemas.openxmlformats.org/drawingml/2006/table">
            <a:tbl>
              <a:tblPr firstRow="1" firstCol="1" bandRow="1">
                <a:tableStyleId>{5C22544A-7EE6-4342-B048-85BDC9FD1C3A}</a:tableStyleId>
              </a:tblPr>
              <a:tblGrid>
                <a:gridCol w="2327168"/>
                <a:gridCol w="2008345"/>
                <a:gridCol w="2001190"/>
              </a:tblGrid>
              <a:tr h="542501">
                <a:tc>
                  <a:txBody>
                    <a:bodyPr/>
                    <a:lstStyle/>
                    <a:p>
                      <a:pPr algn="ctr">
                        <a:lnSpc>
                          <a:spcPct val="115000"/>
                        </a:lnSpc>
                        <a:spcAft>
                          <a:spcPts val="0"/>
                        </a:spcAft>
                      </a:pPr>
                      <a:r>
                        <a:rPr lang="es-ES" sz="1000" dirty="0">
                          <a:effectLst/>
                        </a:rPr>
                        <a:t>División zonal</a:t>
                      </a:r>
                      <a:endParaRPr lang="es-EC" sz="11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Frecuencia de utilización de residuos forestal (veces/año)</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rPr>
                        <a:t>Frecuencia de utilización de residuos agropecuarios (veces/año)</a:t>
                      </a:r>
                      <a:endParaRPr lang="es-EC" sz="1100" dirty="0">
                        <a:effectLst/>
                        <a:latin typeface="Calibri"/>
                        <a:ea typeface="Times New Roman"/>
                        <a:cs typeface="Times New Roman"/>
                      </a:endParaRPr>
                    </a:p>
                  </a:txBody>
                  <a:tcPr marL="44450" marR="44450" marT="0" marB="0" anchor="ctr"/>
                </a:tc>
              </a:tr>
              <a:tr h="227212">
                <a:tc>
                  <a:txBody>
                    <a:bodyPr/>
                    <a:lstStyle/>
                    <a:p>
                      <a:pPr algn="ctr">
                        <a:lnSpc>
                          <a:spcPct val="115000"/>
                        </a:lnSpc>
                        <a:spcAft>
                          <a:spcPts val="0"/>
                        </a:spcAft>
                      </a:pPr>
                      <a:r>
                        <a:rPr lang="es-ES" sz="1000">
                          <a:effectLst/>
                        </a:rPr>
                        <a:t>REGION SIERRA NORTE</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33,23</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23,85</a:t>
                      </a:r>
                      <a:endParaRPr lang="es-EC" sz="1100">
                        <a:effectLst/>
                        <a:latin typeface="Calibri"/>
                        <a:ea typeface="Times New Roman"/>
                        <a:cs typeface="Times New Roman"/>
                      </a:endParaRPr>
                    </a:p>
                  </a:txBody>
                  <a:tcPr marL="44450" marR="44450" marT="0" marB="0" anchor="ctr"/>
                </a:tc>
              </a:tr>
              <a:tr h="227212">
                <a:tc>
                  <a:txBody>
                    <a:bodyPr/>
                    <a:lstStyle/>
                    <a:p>
                      <a:pPr algn="ctr">
                        <a:lnSpc>
                          <a:spcPct val="115000"/>
                        </a:lnSpc>
                        <a:spcAft>
                          <a:spcPts val="0"/>
                        </a:spcAft>
                      </a:pPr>
                      <a:r>
                        <a:rPr lang="es-ES" sz="1000">
                          <a:effectLst/>
                        </a:rPr>
                        <a:t>REGION SIERRA CENTRO</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25,33</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18,08</a:t>
                      </a:r>
                      <a:endParaRPr lang="es-EC" sz="1100">
                        <a:effectLst/>
                        <a:latin typeface="Calibri"/>
                        <a:ea typeface="Times New Roman"/>
                        <a:cs typeface="Times New Roman"/>
                      </a:endParaRPr>
                    </a:p>
                  </a:txBody>
                  <a:tcPr marL="44450" marR="44450" marT="0" marB="0" anchor="ctr"/>
                </a:tc>
              </a:tr>
              <a:tr h="227212">
                <a:tc>
                  <a:txBody>
                    <a:bodyPr/>
                    <a:lstStyle/>
                    <a:p>
                      <a:pPr algn="ctr">
                        <a:lnSpc>
                          <a:spcPct val="115000"/>
                        </a:lnSpc>
                        <a:spcAft>
                          <a:spcPts val="0"/>
                        </a:spcAft>
                      </a:pPr>
                      <a:r>
                        <a:rPr lang="es-ES" sz="1000">
                          <a:effectLst/>
                        </a:rPr>
                        <a:t>REGION SIERRA SUR</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24,63</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rPr>
                        <a:t>4,89</a:t>
                      </a:r>
                      <a:endParaRPr lang="es-EC" sz="1100" dirty="0">
                        <a:effectLst/>
                        <a:latin typeface="Calibri"/>
                        <a:ea typeface="Times New Roman"/>
                        <a:cs typeface="Times New Roman"/>
                      </a:endParaRPr>
                    </a:p>
                  </a:txBody>
                  <a:tcPr marL="44450" marR="44450" marT="0" marB="0" anchor="ct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xmlns="" val="292905185"/>
              </p:ext>
            </p:extLst>
          </p:nvPr>
        </p:nvGraphicFramePr>
        <p:xfrm>
          <a:off x="1547664" y="2924943"/>
          <a:ext cx="6336704" cy="1152129"/>
        </p:xfrm>
        <a:graphic>
          <a:graphicData uri="http://schemas.openxmlformats.org/drawingml/2006/table">
            <a:tbl>
              <a:tblPr firstRow="1" firstCol="1" bandRow="1">
                <a:tableStyleId>{5C22544A-7EE6-4342-B048-85BDC9FD1C3A}</a:tableStyleId>
              </a:tblPr>
              <a:tblGrid>
                <a:gridCol w="1584176"/>
                <a:gridCol w="1584176"/>
                <a:gridCol w="1584176"/>
                <a:gridCol w="1584176"/>
              </a:tblGrid>
              <a:tr h="229971">
                <a:tc>
                  <a:txBody>
                    <a:bodyPr/>
                    <a:lstStyle/>
                    <a:p>
                      <a:pPr algn="ctr">
                        <a:lnSpc>
                          <a:spcPct val="115000"/>
                        </a:lnSpc>
                        <a:spcAft>
                          <a:spcPts val="0"/>
                        </a:spcAft>
                      </a:pPr>
                      <a:r>
                        <a:rPr lang="es-ES" sz="1000" dirty="0">
                          <a:effectLst/>
                        </a:rPr>
                        <a:t>División zonal</a:t>
                      </a:r>
                      <a:endParaRPr lang="es-EC" sz="11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rPr>
                        <a:t>Residuos forestales (Kg)</a:t>
                      </a:r>
                      <a:endParaRPr lang="es-EC" sz="11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000">
                          <a:effectLst/>
                        </a:rPr>
                        <a:t>Total por zona (Kg)</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000">
                          <a:effectLst/>
                        </a:rPr>
                        <a:t>Total por zona (Ton)</a:t>
                      </a:r>
                      <a:endParaRPr lang="es-EC" sz="1100">
                        <a:effectLst/>
                        <a:latin typeface="Calibri"/>
                        <a:ea typeface="Times New Roman"/>
                        <a:cs typeface="Times New Roman"/>
                      </a:endParaRPr>
                    </a:p>
                  </a:txBody>
                  <a:tcPr marL="44450" marR="44450" marT="0" marB="0" anchor="ctr"/>
                </a:tc>
              </a:tr>
              <a:tr h="229971">
                <a:tc>
                  <a:txBody>
                    <a:bodyPr/>
                    <a:lstStyle/>
                    <a:p>
                      <a:pPr algn="ctr">
                        <a:lnSpc>
                          <a:spcPct val="115000"/>
                        </a:lnSpc>
                        <a:spcAft>
                          <a:spcPts val="0"/>
                        </a:spcAft>
                      </a:pPr>
                      <a:r>
                        <a:rPr lang="es-ES" sz="1000">
                          <a:effectLst/>
                        </a:rPr>
                        <a:t>REGION SIERRA NORTE</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1600,14</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000">
                          <a:effectLst/>
                        </a:rPr>
                        <a:t>4171564,98</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000">
                          <a:effectLst/>
                        </a:rPr>
                        <a:t>4171,56498</a:t>
                      </a:r>
                      <a:endParaRPr lang="es-EC" sz="1100">
                        <a:effectLst/>
                        <a:latin typeface="Calibri"/>
                        <a:ea typeface="Times New Roman"/>
                        <a:cs typeface="Times New Roman"/>
                      </a:endParaRPr>
                    </a:p>
                  </a:txBody>
                  <a:tcPr marL="44450" marR="44450" marT="0" marB="0" anchor="ctr"/>
                </a:tc>
              </a:tr>
              <a:tr h="229971">
                <a:tc>
                  <a:txBody>
                    <a:bodyPr/>
                    <a:lstStyle/>
                    <a:p>
                      <a:pPr algn="ctr">
                        <a:lnSpc>
                          <a:spcPct val="115000"/>
                        </a:lnSpc>
                        <a:spcAft>
                          <a:spcPts val="0"/>
                        </a:spcAft>
                      </a:pPr>
                      <a:r>
                        <a:rPr lang="es-ES" sz="1000">
                          <a:effectLst/>
                        </a:rPr>
                        <a:t>REGION SIERRA CENTRO</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996,66</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000" dirty="0">
                          <a:effectLst/>
                        </a:rPr>
                        <a:t>3199278,6</a:t>
                      </a:r>
                      <a:endParaRPr lang="es-EC" sz="11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000" dirty="0">
                          <a:effectLst/>
                        </a:rPr>
                        <a:t>3199,2786</a:t>
                      </a:r>
                      <a:endParaRPr lang="es-EC" sz="1100" dirty="0">
                        <a:effectLst/>
                        <a:latin typeface="Calibri"/>
                        <a:ea typeface="Times New Roman"/>
                        <a:cs typeface="Times New Roman"/>
                      </a:endParaRPr>
                    </a:p>
                  </a:txBody>
                  <a:tcPr marL="44450" marR="44450" marT="0" marB="0" anchor="ctr"/>
                </a:tc>
              </a:tr>
              <a:tr h="229971">
                <a:tc>
                  <a:txBody>
                    <a:bodyPr/>
                    <a:lstStyle/>
                    <a:p>
                      <a:pPr algn="ctr">
                        <a:lnSpc>
                          <a:spcPct val="115000"/>
                        </a:lnSpc>
                        <a:spcAft>
                          <a:spcPts val="0"/>
                        </a:spcAft>
                      </a:pPr>
                      <a:r>
                        <a:rPr lang="es-ES" sz="1000">
                          <a:effectLst/>
                        </a:rPr>
                        <a:t>REGION SIERRA SUR</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307,05</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000" dirty="0">
                          <a:effectLst/>
                        </a:rPr>
                        <a:t>1199951,4</a:t>
                      </a:r>
                      <a:endParaRPr lang="es-EC" sz="11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000">
                          <a:effectLst/>
                        </a:rPr>
                        <a:t>1199,9514</a:t>
                      </a:r>
                      <a:endParaRPr lang="es-EC" sz="1100">
                        <a:effectLst/>
                        <a:latin typeface="Calibri"/>
                        <a:ea typeface="Times New Roman"/>
                        <a:cs typeface="Times New Roman"/>
                      </a:endParaRPr>
                    </a:p>
                  </a:txBody>
                  <a:tcPr marL="44450" marR="44450" marT="0" marB="0" anchor="ctr"/>
                </a:tc>
              </a:tr>
              <a:tr h="232245">
                <a:tc>
                  <a:txBody>
                    <a:bodyPr/>
                    <a:lstStyle/>
                    <a:p>
                      <a:pPr>
                        <a:lnSpc>
                          <a:spcPct val="115000"/>
                        </a:lnSpc>
                      </a:pPr>
                      <a:endParaRPr lang="es-EC" sz="1100">
                        <a:effectLst/>
                        <a:latin typeface="Calibri"/>
                        <a:cs typeface="Times New Roman"/>
                      </a:endParaRPr>
                    </a:p>
                  </a:txBody>
                  <a:tcPr marL="44450" marR="44450" marT="0" marB="0" anchor="ctr"/>
                </a:tc>
                <a:tc>
                  <a:txBody>
                    <a:bodyPr/>
                    <a:lstStyle/>
                    <a:p>
                      <a:pPr algn="ctr">
                        <a:lnSpc>
                          <a:spcPct val="115000"/>
                        </a:lnSpc>
                        <a:spcAft>
                          <a:spcPts val="0"/>
                        </a:spcAft>
                      </a:pPr>
                      <a:r>
                        <a:rPr lang="es-EC" sz="1000">
                          <a:effectLst/>
                        </a:rPr>
                        <a:t>TOTAL REGIONAL</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000">
                          <a:effectLst/>
                        </a:rPr>
                        <a:t>8570794,98</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000" dirty="0">
                          <a:effectLst/>
                        </a:rPr>
                        <a:t>8570,79498</a:t>
                      </a:r>
                      <a:endParaRPr lang="es-EC" sz="1100" dirty="0">
                        <a:effectLst/>
                        <a:latin typeface="Calibri"/>
                        <a:ea typeface="Times New Roman"/>
                        <a:cs typeface="Times New Roman"/>
                      </a:endParaRPr>
                    </a:p>
                  </a:txBody>
                  <a:tcPr marL="44450" marR="44450" marT="0" marB="0" anchor="ct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xmlns="" val="996468286"/>
              </p:ext>
            </p:extLst>
          </p:nvPr>
        </p:nvGraphicFramePr>
        <p:xfrm>
          <a:off x="1595061" y="4149080"/>
          <a:ext cx="6217299" cy="1296143"/>
        </p:xfrm>
        <a:graphic>
          <a:graphicData uri="http://schemas.openxmlformats.org/drawingml/2006/table">
            <a:tbl>
              <a:tblPr firstRow="1" firstCol="1" bandRow="1">
                <a:tableStyleId>{5C22544A-7EE6-4342-B048-85BDC9FD1C3A}</a:tableStyleId>
              </a:tblPr>
              <a:tblGrid>
                <a:gridCol w="2009299"/>
                <a:gridCol w="1837512"/>
                <a:gridCol w="1190750"/>
                <a:gridCol w="1179738"/>
              </a:tblGrid>
              <a:tr h="415703">
                <a:tc>
                  <a:txBody>
                    <a:bodyPr/>
                    <a:lstStyle/>
                    <a:p>
                      <a:pPr algn="ctr">
                        <a:lnSpc>
                          <a:spcPct val="115000"/>
                        </a:lnSpc>
                        <a:spcAft>
                          <a:spcPts val="0"/>
                        </a:spcAft>
                      </a:pPr>
                      <a:r>
                        <a:rPr lang="es-ES" sz="1000" dirty="0">
                          <a:effectLst/>
                        </a:rPr>
                        <a:t>División zonal</a:t>
                      </a:r>
                      <a:endParaRPr lang="es-EC" sz="11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rPr>
                        <a:t>Residuos agropecuarios (Kg)</a:t>
                      </a:r>
                      <a:endParaRPr lang="es-EC" sz="11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000">
                          <a:effectLst/>
                        </a:rPr>
                        <a:t>Total por zona (Kg)</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000" dirty="0">
                          <a:effectLst/>
                        </a:rPr>
                        <a:t>Total por zona (Ton)</a:t>
                      </a:r>
                      <a:endParaRPr lang="es-EC" sz="1100" dirty="0">
                        <a:effectLst/>
                        <a:latin typeface="Calibri"/>
                        <a:ea typeface="Times New Roman"/>
                        <a:cs typeface="Times New Roman"/>
                      </a:endParaRPr>
                    </a:p>
                  </a:txBody>
                  <a:tcPr marL="44450" marR="44450" marT="0" marB="0" anchor="ctr"/>
                </a:tc>
              </a:tr>
              <a:tr h="219567">
                <a:tc>
                  <a:txBody>
                    <a:bodyPr/>
                    <a:lstStyle/>
                    <a:p>
                      <a:pPr algn="ctr">
                        <a:lnSpc>
                          <a:spcPct val="115000"/>
                        </a:lnSpc>
                        <a:spcAft>
                          <a:spcPts val="0"/>
                        </a:spcAft>
                      </a:pPr>
                      <a:r>
                        <a:rPr lang="es-ES" sz="1000">
                          <a:effectLst/>
                        </a:rPr>
                        <a:t>REGION SIERRA NORTE</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1146,43</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000">
                          <a:effectLst/>
                        </a:rPr>
                        <a:t>2988743,01</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000" dirty="0">
                          <a:effectLst/>
                        </a:rPr>
                        <a:t>2988,74301</a:t>
                      </a:r>
                      <a:endParaRPr lang="es-EC" sz="1100" dirty="0">
                        <a:effectLst/>
                        <a:latin typeface="Calibri"/>
                        <a:ea typeface="Times New Roman"/>
                        <a:cs typeface="Times New Roman"/>
                      </a:endParaRPr>
                    </a:p>
                  </a:txBody>
                  <a:tcPr marL="44450" marR="44450" marT="0" marB="0" anchor="ctr"/>
                </a:tc>
              </a:tr>
              <a:tr h="219567">
                <a:tc>
                  <a:txBody>
                    <a:bodyPr/>
                    <a:lstStyle/>
                    <a:p>
                      <a:pPr algn="ctr">
                        <a:lnSpc>
                          <a:spcPct val="115000"/>
                        </a:lnSpc>
                        <a:spcAft>
                          <a:spcPts val="0"/>
                        </a:spcAft>
                      </a:pPr>
                      <a:r>
                        <a:rPr lang="es-ES" sz="1000" dirty="0">
                          <a:effectLst/>
                        </a:rPr>
                        <a:t>REGION SIERRA CENTRO</a:t>
                      </a:r>
                      <a:endParaRPr lang="es-EC" sz="11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1025,09</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000">
                          <a:effectLst/>
                        </a:rPr>
                        <a:t>3290538,9</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000">
                          <a:effectLst/>
                        </a:rPr>
                        <a:t>3290,5389</a:t>
                      </a:r>
                      <a:endParaRPr lang="es-EC" sz="1100">
                        <a:effectLst/>
                        <a:latin typeface="Calibri"/>
                        <a:ea typeface="Times New Roman"/>
                        <a:cs typeface="Times New Roman"/>
                      </a:endParaRPr>
                    </a:p>
                  </a:txBody>
                  <a:tcPr marL="44450" marR="44450" marT="0" marB="0" anchor="ctr"/>
                </a:tc>
              </a:tr>
              <a:tr h="219567">
                <a:tc>
                  <a:txBody>
                    <a:bodyPr/>
                    <a:lstStyle/>
                    <a:p>
                      <a:pPr algn="ctr">
                        <a:lnSpc>
                          <a:spcPct val="115000"/>
                        </a:lnSpc>
                        <a:spcAft>
                          <a:spcPts val="0"/>
                        </a:spcAft>
                      </a:pPr>
                      <a:r>
                        <a:rPr lang="es-ES" sz="1000" dirty="0">
                          <a:effectLst/>
                        </a:rPr>
                        <a:t>REGION SIERRA SUR</a:t>
                      </a:r>
                      <a:endParaRPr lang="es-EC" sz="11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302,38</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000">
                          <a:effectLst/>
                        </a:rPr>
                        <a:t>1181701,04</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000">
                          <a:effectLst/>
                        </a:rPr>
                        <a:t>1181,70104</a:t>
                      </a:r>
                      <a:endParaRPr lang="es-EC" sz="1100">
                        <a:effectLst/>
                        <a:latin typeface="Calibri"/>
                        <a:ea typeface="Times New Roman"/>
                        <a:cs typeface="Times New Roman"/>
                      </a:endParaRPr>
                    </a:p>
                  </a:txBody>
                  <a:tcPr marL="44450" marR="44450" marT="0" marB="0" anchor="ctr"/>
                </a:tc>
              </a:tr>
              <a:tr h="221739">
                <a:tc>
                  <a:txBody>
                    <a:bodyPr/>
                    <a:lstStyle/>
                    <a:p>
                      <a:pPr algn="ctr">
                        <a:lnSpc>
                          <a:spcPct val="115000"/>
                        </a:lnSpc>
                      </a:pPr>
                      <a:endParaRPr lang="es-EC" sz="1100" dirty="0">
                        <a:effectLst/>
                        <a:latin typeface="Calibri"/>
                        <a:cs typeface="Times New Roman"/>
                      </a:endParaRPr>
                    </a:p>
                  </a:txBody>
                  <a:tcPr marL="44450" marR="44450" marT="0" marB="0" anchor="ctr"/>
                </a:tc>
                <a:tc>
                  <a:txBody>
                    <a:bodyPr/>
                    <a:lstStyle/>
                    <a:p>
                      <a:pPr algn="ctr">
                        <a:lnSpc>
                          <a:spcPct val="115000"/>
                        </a:lnSpc>
                        <a:spcAft>
                          <a:spcPts val="0"/>
                        </a:spcAft>
                      </a:pPr>
                      <a:r>
                        <a:rPr lang="es-EC" sz="1000">
                          <a:effectLst/>
                        </a:rPr>
                        <a:t>TOTAL REGIONAL</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000">
                          <a:effectLst/>
                        </a:rPr>
                        <a:t>7460982,95</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000" dirty="0">
                          <a:effectLst/>
                        </a:rPr>
                        <a:t>7460,98295</a:t>
                      </a:r>
                      <a:endParaRPr lang="es-EC" sz="1100" dirty="0">
                        <a:effectLst/>
                        <a:latin typeface="Calibri"/>
                        <a:ea typeface="Times New Roman"/>
                        <a:cs typeface="Times New Roman"/>
                      </a:endParaRPr>
                    </a:p>
                  </a:txBody>
                  <a:tcPr marL="44450" marR="44450" marT="0" marB="0" anchor="ctr"/>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xmlns="" val="333219577"/>
              </p:ext>
            </p:extLst>
          </p:nvPr>
        </p:nvGraphicFramePr>
        <p:xfrm>
          <a:off x="1736600" y="5589241"/>
          <a:ext cx="5859736" cy="1152127"/>
        </p:xfrm>
        <a:graphic>
          <a:graphicData uri="http://schemas.openxmlformats.org/drawingml/2006/table">
            <a:tbl>
              <a:tblPr firstRow="1" firstCol="1" bandRow="1">
                <a:tableStyleId>{5C22544A-7EE6-4342-B048-85BDC9FD1C3A}</a:tableStyleId>
              </a:tblPr>
              <a:tblGrid>
                <a:gridCol w="1947555"/>
                <a:gridCol w="1205663"/>
                <a:gridCol w="1310936"/>
                <a:gridCol w="1395582"/>
              </a:tblGrid>
              <a:tr h="563161">
                <a:tc>
                  <a:txBody>
                    <a:bodyPr/>
                    <a:lstStyle/>
                    <a:p>
                      <a:pPr algn="ctr">
                        <a:lnSpc>
                          <a:spcPct val="115000"/>
                        </a:lnSpc>
                        <a:spcAft>
                          <a:spcPts val="0"/>
                        </a:spcAft>
                      </a:pPr>
                      <a:r>
                        <a:rPr lang="es-ES" sz="1000" dirty="0">
                          <a:effectLst/>
                        </a:rPr>
                        <a:t>División zonal</a:t>
                      </a:r>
                      <a:endParaRPr lang="es-EC" sz="11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Residuos forestales (KJ)</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Residuos agropecuarios (KJ)</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rPr>
                        <a:t>Energía total producida por los residuos (KJ)</a:t>
                      </a:r>
                      <a:endParaRPr lang="es-EC" sz="1100" dirty="0">
                        <a:effectLst/>
                        <a:latin typeface="Calibri"/>
                        <a:ea typeface="Times New Roman"/>
                        <a:cs typeface="Times New Roman"/>
                      </a:endParaRPr>
                    </a:p>
                  </a:txBody>
                  <a:tcPr marL="44450" marR="44450" marT="0" marB="0" anchor="ctr"/>
                </a:tc>
              </a:tr>
              <a:tr h="196322">
                <a:tc>
                  <a:txBody>
                    <a:bodyPr/>
                    <a:lstStyle/>
                    <a:p>
                      <a:pPr algn="ctr">
                        <a:lnSpc>
                          <a:spcPct val="115000"/>
                        </a:lnSpc>
                        <a:spcAft>
                          <a:spcPts val="0"/>
                        </a:spcAft>
                      </a:pPr>
                      <a:r>
                        <a:rPr lang="es-ES" sz="1000">
                          <a:effectLst/>
                        </a:rPr>
                        <a:t>REGION SIERRA NORTE</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16722088,50</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000">
                          <a:effectLst/>
                        </a:rPr>
                        <a:t>36185009,469</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36790401,98</a:t>
                      </a:r>
                      <a:endParaRPr lang="es-EC" sz="1100">
                        <a:effectLst/>
                        <a:latin typeface="Calibri"/>
                        <a:ea typeface="Times New Roman"/>
                        <a:cs typeface="Times New Roman"/>
                      </a:endParaRPr>
                    </a:p>
                  </a:txBody>
                  <a:tcPr marL="44450" marR="44450" marT="0" marB="0" anchor="ctr"/>
                </a:tc>
              </a:tr>
              <a:tr h="196322">
                <a:tc>
                  <a:txBody>
                    <a:bodyPr/>
                    <a:lstStyle/>
                    <a:p>
                      <a:pPr algn="ctr">
                        <a:lnSpc>
                          <a:spcPct val="115000"/>
                        </a:lnSpc>
                        <a:spcAft>
                          <a:spcPts val="0"/>
                        </a:spcAft>
                      </a:pPr>
                      <a:r>
                        <a:rPr lang="es-ES" sz="1000">
                          <a:effectLst/>
                        </a:rPr>
                        <a:t>REGION SIERRA CENTRO</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15493601,76</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000">
                          <a:effectLst/>
                        </a:rPr>
                        <a:t>32355328,481</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000">
                          <a:effectLst/>
                        </a:rPr>
                        <a:t>32678111,838</a:t>
                      </a:r>
                      <a:endParaRPr lang="es-EC" sz="1100">
                        <a:effectLst/>
                        <a:latin typeface="Calibri"/>
                        <a:ea typeface="Times New Roman"/>
                        <a:cs typeface="Times New Roman"/>
                      </a:endParaRPr>
                    </a:p>
                  </a:txBody>
                  <a:tcPr marL="44450" marR="44450" marT="0" marB="0" anchor="ctr"/>
                </a:tc>
              </a:tr>
              <a:tr h="196322">
                <a:tc>
                  <a:txBody>
                    <a:bodyPr/>
                    <a:lstStyle/>
                    <a:p>
                      <a:pPr algn="ctr">
                        <a:lnSpc>
                          <a:spcPct val="115000"/>
                        </a:lnSpc>
                        <a:spcAft>
                          <a:spcPts val="0"/>
                        </a:spcAft>
                      </a:pPr>
                      <a:r>
                        <a:rPr lang="es-ES" sz="1000">
                          <a:effectLst/>
                        </a:rPr>
                        <a:t>REGION SIERRA SUR</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4773221,17</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000">
                          <a:effectLst/>
                        </a:rPr>
                        <a:t>9544148,771</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000" dirty="0">
                          <a:effectLst/>
                        </a:rPr>
                        <a:t>10097598,941</a:t>
                      </a:r>
                      <a:endParaRPr lang="es-EC" sz="1100" dirty="0">
                        <a:effectLst/>
                        <a:latin typeface="Calibri"/>
                        <a:ea typeface="Times New Roman"/>
                        <a:cs typeface="Times New Roman"/>
                      </a:endParaRPr>
                    </a:p>
                  </a:txBody>
                  <a:tcPr marL="44450" marR="44450" marT="0" marB="0" anchor="ctr"/>
                </a:tc>
              </a:tr>
            </a:tbl>
          </a:graphicData>
        </a:graphic>
      </p:graphicFrame>
    </p:spTree>
    <p:extLst>
      <p:ext uri="{BB962C8B-B14F-4D97-AF65-F5344CB8AC3E}">
        <p14:creationId xmlns:p14="http://schemas.microsoft.com/office/powerpoint/2010/main" xmlns="" val="4168102632"/>
      </p:ext>
    </p:extLst>
  </p:cSld>
  <p:clrMapOvr>
    <a:masterClrMapping/>
  </p:clrMapOvr>
  <p:transition spd="med">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xmlns="" val="2601928614"/>
              </p:ext>
            </p:extLst>
          </p:nvPr>
        </p:nvGraphicFramePr>
        <p:xfrm>
          <a:off x="1891982" y="1617735"/>
          <a:ext cx="5360035" cy="1173480"/>
        </p:xfrm>
        <a:graphic>
          <a:graphicData uri="http://schemas.openxmlformats.org/drawingml/2006/table">
            <a:tbl>
              <a:tblPr firstRow="1" firstCol="1" bandRow="1">
                <a:tableStyleId>{5C22544A-7EE6-4342-B048-85BDC9FD1C3A}</a:tableStyleId>
              </a:tblPr>
              <a:tblGrid>
                <a:gridCol w="1841500"/>
                <a:gridCol w="850900"/>
                <a:gridCol w="979170"/>
                <a:gridCol w="518795"/>
                <a:gridCol w="1169670"/>
              </a:tblGrid>
              <a:tr h="215900">
                <a:tc>
                  <a:txBody>
                    <a:bodyPr/>
                    <a:lstStyle/>
                    <a:p>
                      <a:pPr algn="ctr">
                        <a:lnSpc>
                          <a:spcPct val="115000"/>
                        </a:lnSpc>
                        <a:spcAft>
                          <a:spcPts val="0"/>
                        </a:spcAft>
                      </a:pPr>
                      <a:r>
                        <a:rPr lang="es-ES" sz="1000" dirty="0">
                          <a:effectLst/>
                        </a:rPr>
                        <a:t>DIVISION ZONAS</a:t>
                      </a:r>
                      <a:endParaRPr lang="es-EC" sz="11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rPr>
                        <a:t>Cantidad utilizada </a:t>
                      </a:r>
                      <a:r>
                        <a:rPr lang="es-ES" sz="1000" dirty="0" smtClean="0">
                          <a:effectLst/>
                        </a:rPr>
                        <a:t>(Kg)</a:t>
                      </a:r>
                      <a:endParaRPr lang="es-EC" sz="11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rPr>
                        <a:t>Energía producida (KJ)</a:t>
                      </a:r>
                      <a:endParaRPr lang="es-EC" sz="11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Costo (USD)</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Frecuencia de recolección (mensual)</a:t>
                      </a:r>
                      <a:endParaRPr lang="es-EC" sz="1100">
                        <a:effectLst/>
                        <a:latin typeface="Calibri"/>
                        <a:ea typeface="Times New Roman"/>
                        <a:cs typeface="Times New Roman"/>
                      </a:endParaRPr>
                    </a:p>
                  </a:txBody>
                  <a:tcPr marL="44450" marR="44450" marT="0" marB="0" anchor="ctr"/>
                </a:tc>
              </a:tr>
              <a:tr h="215900">
                <a:tc>
                  <a:txBody>
                    <a:bodyPr/>
                    <a:lstStyle/>
                    <a:p>
                      <a:pPr algn="ctr">
                        <a:lnSpc>
                          <a:spcPct val="115000"/>
                        </a:lnSpc>
                        <a:spcAft>
                          <a:spcPts val="0"/>
                        </a:spcAft>
                      </a:pPr>
                      <a:r>
                        <a:rPr lang="es-ES" sz="1000">
                          <a:effectLst/>
                        </a:rPr>
                        <a:t>REGION SIERRA NORTE</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dirty="0" smtClean="0">
                          <a:effectLst/>
                          <a:latin typeface="+mn-lt"/>
                          <a:ea typeface="+mn-ea"/>
                          <a:cs typeface="+mn-cs"/>
                        </a:rPr>
                        <a:t>127,14</a:t>
                      </a:r>
                      <a:endParaRPr lang="es-EC" sz="11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1224400,988</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14,35</a:t>
                      </a:r>
                      <a:endParaRPr lang="es-EC" sz="1100">
                        <a:effectLst/>
                        <a:latin typeface="Calibri"/>
                        <a:ea typeface="Times New Roman"/>
                        <a:cs typeface="Times New Roman"/>
                      </a:endParaRPr>
                    </a:p>
                  </a:txBody>
                  <a:tcPr marL="44450" marR="44450" marT="0" marB="0"/>
                </a:tc>
                <a:tc>
                  <a:txBody>
                    <a:bodyPr/>
                    <a:lstStyle/>
                    <a:p>
                      <a:pPr algn="ctr">
                        <a:lnSpc>
                          <a:spcPct val="115000"/>
                        </a:lnSpc>
                        <a:spcAft>
                          <a:spcPts val="0"/>
                        </a:spcAft>
                      </a:pPr>
                      <a:r>
                        <a:rPr lang="es-ES" sz="1000">
                          <a:effectLst/>
                        </a:rPr>
                        <a:t>6,447</a:t>
                      </a:r>
                      <a:endParaRPr lang="es-EC" sz="1100">
                        <a:effectLst/>
                        <a:latin typeface="Calibri"/>
                        <a:ea typeface="Times New Roman"/>
                        <a:cs typeface="Times New Roman"/>
                      </a:endParaRPr>
                    </a:p>
                  </a:txBody>
                  <a:tcPr marL="44450" marR="44450" marT="0" marB="0" anchor="ctr"/>
                </a:tc>
              </a:tr>
              <a:tr h="215900">
                <a:tc>
                  <a:txBody>
                    <a:bodyPr/>
                    <a:lstStyle/>
                    <a:p>
                      <a:pPr algn="ctr">
                        <a:lnSpc>
                          <a:spcPct val="115000"/>
                        </a:lnSpc>
                        <a:spcAft>
                          <a:spcPts val="0"/>
                        </a:spcAft>
                      </a:pPr>
                      <a:r>
                        <a:rPr lang="es-ES" sz="1000" dirty="0">
                          <a:effectLst/>
                        </a:rPr>
                        <a:t>REGION SIERRA CENTRO</a:t>
                      </a:r>
                      <a:endParaRPr lang="es-EC" sz="11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dirty="0" smtClean="0">
                          <a:effectLst/>
                          <a:latin typeface="+mn-lt"/>
                          <a:ea typeface="+mn-ea"/>
                          <a:cs typeface="+mn-cs"/>
                        </a:rPr>
                        <a:t>185,28</a:t>
                      </a:r>
                      <a:endParaRPr lang="es-EC" sz="11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1784072,451</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50,00</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8,535</a:t>
                      </a:r>
                      <a:endParaRPr lang="es-EC" sz="1100">
                        <a:effectLst/>
                        <a:latin typeface="Calibri"/>
                        <a:ea typeface="Times New Roman"/>
                        <a:cs typeface="Times New Roman"/>
                      </a:endParaRPr>
                    </a:p>
                  </a:txBody>
                  <a:tcPr marL="44450" marR="44450" marT="0" marB="0" anchor="ctr"/>
                </a:tc>
              </a:tr>
              <a:tr h="215900">
                <a:tc>
                  <a:txBody>
                    <a:bodyPr/>
                    <a:lstStyle/>
                    <a:p>
                      <a:pPr algn="ctr">
                        <a:lnSpc>
                          <a:spcPct val="115000"/>
                        </a:lnSpc>
                        <a:spcAft>
                          <a:spcPts val="0"/>
                        </a:spcAft>
                      </a:pPr>
                      <a:r>
                        <a:rPr lang="es-ES" sz="1000">
                          <a:effectLst/>
                        </a:rPr>
                        <a:t>REGION SIERRA SUR</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dirty="0" smtClean="0">
                          <a:effectLst/>
                          <a:latin typeface="+mn-lt"/>
                          <a:ea typeface="+mn-ea"/>
                          <a:cs typeface="+mn-cs"/>
                        </a:rPr>
                        <a:t>154,56</a:t>
                      </a:r>
                      <a:endParaRPr lang="es-EC" sz="11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1488229,732</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14,50</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rPr>
                        <a:t>5,496</a:t>
                      </a:r>
                      <a:endParaRPr lang="es-EC" sz="1100" dirty="0">
                        <a:effectLst/>
                        <a:latin typeface="Calibri"/>
                        <a:ea typeface="Times New Roman"/>
                        <a:cs typeface="Times New Roman"/>
                      </a:endParaRPr>
                    </a:p>
                  </a:txBody>
                  <a:tcPr marL="44450" marR="44450" marT="0" marB="0" anchor="ct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xmlns="" val="989440372"/>
              </p:ext>
            </p:extLst>
          </p:nvPr>
        </p:nvGraphicFramePr>
        <p:xfrm>
          <a:off x="2627784" y="3069456"/>
          <a:ext cx="3832225" cy="863600"/>
        </p:xfrm>
        <a:graphic>
          <a:graphicData uri="http://schemas.openxmlformats.org/drawingml/2006/table">
            <a:tbl>
              <a:tblPr firstRow="1" firstCol="1" bandRow="1">
                <a:tableStyleId>{5C22544A-7EE6-4342-B048-85BDC9FD1C3A}</a:tableStyleId>
              </a:tblPr>
              <a:tblGrid>
                <a:gridCol w="2007235"/>
                <a:gridCol w="1824990"/>
              </a:tblGrid>
              <a:tr h="215900">
                <a:tc>
                  <a:txBody>
                    <a:bodyPr/>
                    <a:lstStyle/>
                    <a:p>
                      <a:pPr algn="ctr">
                        <a:lnSpc>
                          <a:spcPct val="115000"/>
                        </a:lnSpc>
                        <a:spcAft>
                          <a:spcPts val="0"/>
                        </a:spcAft>
                      </a:pPr>
                      <a:r>
                        <a:rPr lang="es-ES" sz="1000">
                          <a:effectLst/>
                        </a:rPr>
                        <a:t>DIVISION ZONAS</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Promedio de habitantes</a:t>
                      </a:r>
                      <a:endParaRPr lang="es-EC" sz="1100">
                        <a:effectLst/>
                        <a:latin typeface="Calibri"/>
                        <a:ea typeface="Times New Roman"/>
                        <a:cs typeface="Times New Roman"/>
                      </a:endParaRPr>
                    </a:p>
                  </a:txBody>
                  <a:tcPr marL="44450" marR="44450" marT="0" marB="0" anchor="ctr"/>
                </a:tc>
              </a:tr>
              <a:tr h="215900">
                <a:tc>
                  <a:txBody>
                    <a:bodyPr/>
                    <a:lstStyle/>
                    <a:p>
                      <a:pPr algn="ctr">
                        <a:lnSpc>
                          <a:spcPct val="115000"/>
                        </a:lnSpc>
                        <a:spcAft>
                          <a:spcPts val="0"/>
                        </a:spcAft>
                      </a:pPr>
                      <a:r>
                        <a:rPr lang="es-ES" sz="1000">
                          <a:effectLst/>
                        </a:rPr>
                        <a:t>REGION SIERRA NORTE</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4,64</a:t>
                      </a:r>
                      <a:endParaRPr lang="es-EC" sz="1100">
                        <a:effectLst/>
                        <a:latin typeface="Calibri"/>
                        <a:ea typeface="Times New Roman"/>
                        <a:cs typeface="Times New Roman"/>
                      </a:endParaRPr>
                    </a:p>
                  </a:txBody>
                  <a:tcPr marL="44450" marR="44450" marT="0" marB="0" anchor="ctr"/>
                </a:tc>
              </a:tr>
              <a:tr h="215900">
                <a:tc>
                  <a:txBody>
                    <a:bodyPr/>
                    <a:lstStyle/>
                    <a:p>
                      <a:pPr algn="ctr">
                        <a:lnSpc>
                          <a:spcPct val="115000"/>
                        </a:lnSpc>
                        <a:spcAft>
                          <a:spcPts val="0"/>
                        </a:spcAft>
                      </a:pPr>
                      <a:r>
                        <a:rPr lang="es-ES" sz="1000">
                          <a:effectLst/>
                        </a:rPr>
                        <a:t>REGION SIERRA CENTRO</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4,60</a:t>
                      </a:r>
                      <a:endParaRPr lang="es-EC" sz="1100">
                        <a:effectLst/>
                        <a:latin typeface="Calibri"/>
                        <a:ea typeface="Times New Roman"/>
                        <a:cs typeface="Times New Roman"/>
                      </a:endParaRPr>
                    </a:p>
                  </a:txBody>
                  <a:tcPr marL="44450" marR="44450" marT="0" marB="0" anchor="ctr"/>
                </a:tc>
              </a:tr>
              <a:tr h="215900">
                <a:tc>
                  <a:txBody>
                    <a:bodyPr/>
                    <a:lstStyle/>
                    <a:p>
                      <a:pPr algn="ctr">
                        <a:lnSpc>
                          <a:spcPct val="115000"/>
                        </a:lnSpc>
                        <a:spcAft>
                          <a:spcPts val="0"/>
                        </a:spcAft>
                      </a:pPr>
                      <a:r>
                        <a:rPr lang="es-ES" sz="1000">
                          <a:effectLst/>
                        </a:rPr>
                        <a:t>REGION SIERRA SUR</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rPr>
                        <a:t>4,85</a:t>
                      </a:r>
                      <a:endParaRPr lang="es-EC" sz="1100" dirty="0">
                        <a:effectLst/>
                        <a:latin typeface="Calibri"/>
                        <a:ea typeface="Times New Roman"/>
                        <a:cs typeface="Times New Roman"/>
                      </a:endParaRPr>
                    </a:p>
                  </a:txBody>
                  <a:tcPr marL="44450" marR="44450" marT="0" marB="0" anchor="ctr"/>
                </a:tc>
              </a:tr>
            </a:tbl>
          </a:graphicData>
        </a:graphic>
      </p:graphicFrame>
      <p:sp>
        <p:nvSpPr>
          <p:cNvPr id="6" name="5 Rectángulo"/>
          <p:cNvSpPr/>
          <p:nvPr/>
        </p:nvSpPr>
        <p:spPr>
          <a:xfrm>
            <a:off x="323528" y="1052736"/>
            <a:ext cx="8568952" cy="646331"/>
          </a:xfrm>
          <a:prstGeom prst="rect">
            <a:avLst/>
          </a:prstGeom>
        </p:spPr>
        <p:txBody>
          <a:bodyPr wrap="square">
            <a:spAutoFit/>
          </a:bodyPr>
          <a:lstStyle/>
          <a:p>
            <a:r>
              <a:rPr lang="es-ES" b="1" dirty="0"/>
              <a:t>C</a:t>
            </a:r>
            <a:r>
              <a:rPr lang="es-ES" dirty="0"/>
              <a:t>antidad, energía, costo, frecuencia de recolección de leña que se utilizan las comunidades</a:t>
            </a:r>
            <a:endParaRPr lang="es-EC" dirty="0"/>
          </a:p>
        </p:txBody>
      </p:sp>
      <p:graphicFrame>
        <p:nvGraphicFramePr>
          <p:cNvPr id="7" name="6 Gráfico"/>
          <p:cNvGraphicFramePr/>
          <p:nvPr>
            <p:extLst>
              <p:ext uri="{D42A27DB-BD31-4B8C-83A1-F6EECF244321}">
                <p14:modId xmlns:p14="http://schemas.microsoft.com/office/powerpoint/2010/main" xmlns="" val="627397602"/>
              </p:ext>
            </p:extLst>
          </p:nvPr>
        </p:nvGraphicFramePr>
        <p:xfrm>
          <a:off x="2504138" y="4365104"/>
          <a:ext cx="4207731" cy="22155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206196326"/>
      </p:ext>
    </p:extLst>
  </p:cSld>
  <p:clrMapOvr>
    <a:masterClrMapping/>
  </p:clrMapOvr>
  <p:transition spd="med">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96753"/>
            <a:ext cx="8229600" cy="720080"/>
          </a:xfrm>
        </p:spPr>
        <p:txBody>
          <a:bodyPr>
            <a:normAutofit fontScale="77500" lnSpcReduction="20000"/>
          </a:bodyPr>
          <a:lstStyle/>
          <a:p>
            <a:r>
              <a:rPr lang="es-ES" dirty="0"/>
              <a:t>Porcentaje de habitantes que conocen las diferentes Energías Renovables</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xmlns="" val="3068222359"/>
              </p:ext>
            </p:extLst>
          </p:nvPr>
        </p:nvGraphicFramePr>
        <p:xfrm>
          <a:off x="1187624" y="1988840"/>
          <a:ext cx="6681471" cy="1861820"/>
        </p:xfrm>
        <a:graphic>
          <a:graphicData uri="http://schemas.openxmlformats.org/drawingml/2006/table">
            <a:tbl>
              <a:tblPr firstRow="1" firstCol="1" bandRow="1">
                <a:tableStyleId>{5C22544A-7EE6-4342-B048-85BDC9FD1C3A}</a:tableStyleId>
              </a:tblPr>
              <a:tblGrid>
                <a:gridCol w="1051530"/>
                <a:gridCol w="1051530"/>
                <a:gridCol w="371725"/>
                <a:gridCol w="304702"/>
                <a:gridCol w="293437"/>
                <a:gridCol w="326667"/>
                <a:gridCol w="481552"/>
                <a:gridCol w="361024"/>
                <a:gridCol w="498449"/>
                <a:gridCol w="337932"/>
                <a:gridCol w="646576"/>
                <a:gridCol w="309771"/>
                <a:gridCol w="646576"/>
              </a:tblGrid>
              <a:tr h="215900">
                <a:tc gridSpan="2">
                  <a:txBody>
                    <a:bodyPr/>
                    <a:lstStyle/>
                    <a:p>
                      <a:pPr>
                        <a:lnSpc>
                          <a:spcPct val="115000"/>
                        </a:lnSpc>
                      </a:pPr>
                      <a:endParaRPr lang="es-EC" sz="1100" dirty="0">
                        <a:effectLst/>
                        <a:latin typeface="Calibri"/>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SOLAR</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EOLICA</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HIDRAHULICA</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GEOTERMICA</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BIOMASA</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S" sz="1000">
                          <a:effectLst/>
                        </a:rPr>
                        <a:t>TOTAL</a:t>
                      </a:r>
                      <a:endParaRPr lang="es-EC" sz="1100">
                        <a:effectLst/>
                        <a:latin typeface="Calibri"/>
                        <a:ea typeface="Times New Roman"/>
                        <a:cs typeface="Times New Roman"/>
                      </a:endParaRPr>
                    </a:p>
                  </a:txBody>
                  <a:tcPr marL="44450" marR="44450" marT="0" marB="0" anchor="ctr"/>
                </a:tc>
              </a:tr>
              <a:tr h="215900">
                <a:tc rowSpan="6">
                  <a:txBody>
                    <a:bodyPr/>
                    <a:lstStyle/>
                    <a:p>
                      <a:pPr algn="ctr">
                        <a:lnSpc>
                          <a:spcPct val="115000"/>
                        </a:lnSpc>
                        <a:spcAft>
                          <a:spcPts val="0"/>
                        </a:spcAft>
                      </a:pPr>
                      <a:r>
                        <a:rPr lang="es-ES" sz="1000">
                          <a:effectLst/>
                        </a:rPr>
                        <a:t>DIVISION  ZONAL</a:t>
                      </a:r>
                      <a:endParaRPr lang="es-EC" sz="1100">
                        <a:effectLst/>
                        <a:latin typeface="Calibri"/>
                        <a:ea typeface="Times New Roman"/>
                        <a:cs typeface="Times New Roman"/>
                      </a:endParaRPr>
                    </a:p>
                  </a:txBody>
                  <a:tcPr marL="44450" marR="44450" marT="0" marB="0" anchor="ctr"/>
                </a:tc>
                <a:tc rowSpan="2">
                  <a:txBody>
                    <a:bodyPr/>
                    <a:lstStyle/>
                    <a:p>
                      <a:pPr algn="ctr">
                        <a:lnSpc>
                          <a:spcPct val="115000"/>
                        </a:lnSpc>
                        <a:spcAft>
                          <a:spcPts val="0"/>
                        </a:spcAft>
                      </a:pPr>
                      <a:r>
                        <a:rPr lang="es-ES" sz="1000">
                          <a:effectLst/>
                        </a:rPr>
                        <a:t>REGION SIERRA NORTE</a:t>
                      </a:r>
                      <a:endParaRPr lang="es-EC" sz="1100">
                        <a:effectLst/>
                        <a:latin typeface="Calibri"/>
                        <a:ea typeface="Times New Roman"/>
                        <a:cs typeface="Times New Roman"/>
                      </a:endParaRPr>
                    </a:p>
                  </a:txBody>
                  <a:tcPr marL="44450" marR="44450" marT="0" marB="0" anchor="ctr"/>
                </a:tc>
                <a:tc gridSpan="2">
                  <a:txBody>
                    <a:bodyPr/>
                    <a:lstStyle/>
                    <a:p>
                      <a:pPr algn="ctr">
                        <a:lnSpc>
                          <a:spcPct val="115000"/>
                        </a:lnSpc>
                        <a:spcAft>
                          <a:spcPts val="0"/>
                        </a:spcAft>
                      </a:pPr>
                      <a:r>
                        <a:rPr lang="es-ES" sz="1000">
                          <a:effectLst/>
                        </a:rPr>
                        <a:t>19</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16</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16</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16</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16</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S" sz="1000">
                          <a:effectLst/>
                        </a:rPr>
                        <a:t>152</a:t>
                      </a:r>
                      <a:endParaRPr lang="es-EC" sz="1100">
                        <a:effectLst/>
                        <a:latin typeface="Calibri"/>
                        <a:ea typeface="Times New Roman"/>
                        <a:cs typeface="Times New Roman"/>
                      </a:endParaRPr>
                    </a:p>
                  </a:txBody>
                  <a:tcPr marL="44450" marR="44450" marT="0" marB="0" anchor="ctr"/>
                </a:tc>
              </a:tr>
              <a:tr h="215900">
                <a:tc vMerge="1">
                  <a:txBody>
                    <a:bodyPr/>
                    <a:lstStyle/>
                    <a:p>
                      <a:endParaRPr lang="es-EC"/>
                    </a:p>
                  </a:txBody>
                  <a:tcPr/>
                </a:tc>
                <a:tc vMerge="1">
                  <a:txBody>
                    <a:bodyPr/>
                    <a:lstStyle/>
                    <a:p>
                      <a:endParaRPr lang="es-EC"/>
                    </a:p>
                  </a:txBody>
                  <a:tcPr/>
                </a:tc>
                <a:tc gridSpan="2">
                  <a:txBody>
                    <a:bodyPr/>
                    <a:lstStyle/>
                    <a:p>
                      <a:pPr algn="ctr">
                        <a:lnSpc>
                          <a:spcPct val="115000"/>
                        </a:lnSpc>
                        <a:spcAft>
                          <a:spcPts val="0"/>
                        </a:spcAft>
                      </a:pPr>
                      <a:r>
                        <a:rPr lang="es-ES" sz="1000">
                          <a:effectLst/>
                        </a:rPr>
                        <a:t>13%</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11%</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11%</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11%</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11%</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S" sz="1000">
                          <a:effectLst/>
                        </a:rPr>
                        <a:t>100%</a:t>
                      </a:r>
                      <a:endParaRPr lang="es-EC" sz="1100">
                        <a:effectLst/>
                        <a:latin typeface="Calibri"/>
                        <a:ea typeface="Times New Roman"/>
                        <a:cs typeface="Times New Roman"/>
                      </a:endParaRPr>
                    </a:p>
                  </a:txBody>
                  <a:tcPr marL="44450" marR="44450" marT="0" marB="0" anchor="ctr"/>
                </a:tc>
              </a:tr>
              <a:tr h="215900">
                <a:tc vMerge="1">
                  <a:txBody>
                    <a:bodyPr/>
                    <a:lstStyle/>
                    <a:p>
                      <a:endParaRPr lang="es-EC"/>
                    </a:p>
                  </a:txBody>
                  <a:tcPr/>
                </a:tc>
                <a:tc rowSpan="2">
                  <a:txBody>
                    <a:bodyPr/>
                    <a:lstStyle/>
                    <a:p>
                      <a:pPr algn="ctr">
                        <a:lnSpc>
                          <a:spcPct val="115000"/>
                        </a:lnSpc>
                        <a:spcAft>
                          <a:spcPts val="0"/>
                        </a:spcAft>
                      </a:pPr>
                      <a:r>
                        <a:rPr lang="es-ES" sz="1000">
                          <a:effectLst/>
                        </a:rPr>
                        <a:t>REGION SIERRA CENTRO</a:t>
                      </a:r>
                      <a:endParaRPr lang="es-EC" sz="1100">
                        <a:effectLst/>
                        <a:latin typeface="Calibri"/>
                        <a:ea typeface="Times New Roman"/>
                        <a:cs typeface="Times New Roman"/>
                      </a:endParaRPr>
                    </a:p>
                  </a:txBody>
                  <a:tcPr marL="44450" marR="44450" marT="0" marB="0" anchor="ctr"/>
                </a:tc>
                <a:tc gridSpan="2">
                  <a:txBody>
                    <a:bodyPr/>
                    <a:lstStyle/>
                    <a:p>
                      <a:pPr algn="ctr">
                        <a:lnSpc>
                          <a:spcPct val="115000"/>
                        </a:lnSpc>
                        <a:spcAft>
                          <a:spcPts val="0"/>
                        </a:spcAft>
                      </a:pPr>
                      <a:r>
                        <a:rPr lang="es-ES" sz="1000">
                          <a:effectLst/>
                        </a:rPr>
                        <a:t>24</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13</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10</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5</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6</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S" sz="1000">
                          <a:effectLst/>
                        </a:rPr>
                        <a:t>168</a:t>
                      </a:r>
                      <a:endParaRPr lang="es-EC" sz="1100">
                        <a:effectLst/>
                        <a:latin typeface="Calibri"/>
                        <a:ea typeface="Times New Roman"/>
                        <a:cs typeface="Times New Roman"/>
                      </a:endParaRPr>
                    </a:p>
                  </a:txBody>
                  <a:tcPr marL="44450" marR="44450" marT="0" marB="0" anchor="ctr"/>
                </a:tc>
              </a:tr>
              <a:tr h="215900">
                <a:tc vMerge="1">
                  <a:txBody>
                    <a:bodyPr/>
                    <a:lstStyle/>
                    <a:p>
                      <a:endParaRPr lang="es-EC"/>
                    </a:p>
                  </a:txBody>
                  <a:tcPr/>
                </a:tc>
                <a:tc vMerge="1">
                  <a:txBody>
                    <a:bodyPr/>
                    <a:lstStyle/>
                    <a:p>
                      <a:endParaRPr lang="es-EC"/>
                    </a:p>
                  </a:txBody>
                  <a:tcPr/>
                </a:tc>
                <a:tc gridSpan="2">
                  <a:txBody>
                    <a:bodyPr/>
                    <a:lstStyle/>
                    <a:p>
                      <a:pPr algn="ctr">
                        <a:lnSpc>
                          <a:spcPct val="115000"/>
                        </a:lnSpc>
                        <a:spcAft>
                          <a:spcPts val="0"/>
                        </a:spcAft>
                      </a:pPr>
                      <a:r>
                        <a:rPr lang="es-ES" sz="1000">
                          <a:effectLst/>
                        </a:rPr>
                        <a:t>14%</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8%</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6%</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3%</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4%</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S" sz="1000">
                          <a:effectLst/>
                        </a:rPr>
                        <a:t>100%</a:t>
                      </a:r>
                      <a:endParaRPr lang="es-EC" sz="1100">
                        <a:effectLst/>
                        <a:latin typeface="Calibri"/>
                        <a:ea typeface="Times New Roman"/>
                        <a:cs typeface="Times New Roman"/>
                      </a:endParaRPr>
                    </a:p>
                  </a:txBody>
                  <a:tcPr marL="44450" marR="44450" marT="0" marB="0" anchor="ctr"/>
                </a:tc>
              </a:tr>
              <a:tr h="215900">
                <a:tc vMerge="1">
                  <a:txBody>
                    <a:bodyPr/>
                    <a:lstStyle/>
                    <a:p>
                      <a:endParaRPr lang="es-EC"/>
                    </a:p>
                  </a:txBody>
                  <a:tcPr/>
                </a:tc>
                <a:tc rowSpan="2">
                  <a:txBody>
                    <a:bodyPr/>
                    <a:lstStyle/>
                    <a:p>
                      <a:pPr algn="ctr">
                        <a:lnSpc>
                          <a:spcPct val="115000"/>
                        </a:lnSpc>
                        <a:spcAft>
                          <a:spcPts val="0"/>
                        </a:spcAft>
                      </a:pPr>
                      <a:r>
                        <a:rPr lang="es-ES" sz="1000">
                          <a:effectLst/>
                        </a:rPr>
                        <a:t>REGION SIERRA SUR</a:t>
                      </a:r>
                      <a:endParaRPr lang="es-EC" sz="1100">
                        <a:effectLst/>
                        <a:latin typeface="Calibri"/>
                        <a:ea typeface="Times New Roman"/>
                        <a:cs typeface="Times New Roman"/>
                      </a:endParaRPr>
                    </a:p>
                  </a:txBody>
                  <a:tcPr marL="44450" marR="44450" marT="0" marB="0" anchor="ctr"/>
                </a:tc>
                <a:tc gridSpan="2">
                  <a:txBody>
                    <a:bodyPr/>
                    <a:lstStyle/>
                    <a:p>
                      <a:pPr algn="ctr">
                        <a:lnSpc>
                          <a:spcPct val="115000"/>
                        </a:lnSpc>
                        <a:spcAft>
                          <a:spcPts val="0"/>
                        </a:spcAft>
                      </a:pPr>
                      <a:r>
                        <a:rPr lang="es-ES" sz="1000">
                          <a:effectLst/>
                        </a:rPr>
                        <a:t>54</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23</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8</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6</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7</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S" sz="1000">
                          <a:effectLst/>
                        </a:rPr>
                        <a:t>156</a:t>
                      </a:r>
                      <a:endParaRPr lang="es-EC" sz="1100">
                        <a:effectLst/>
                        <a:latin typeface="Calibri"/>
                        <a:ea typeface="Times New Roman"/>
                        <a:cs typeface="Times New Roman"/>
                      </a:endParaRPr>
                    </a:p>
                  </a:txBody>
                  <a:tcPr marL="44450" marR="44450" marT="0" marB="0" anchor="ctr"/>
                </a:tc>
              </a:tr>
              <a:tr h="215900">
                <a:tc vMerge="1">
                  <a:txBody>
                    <a:bodyPr/>
                    <a:lstStyle/>
                    <a:p>
                      <a:endParaRPr lang="es-EC"/>
                    </a:p>
                  </a:txBody>
                  <a:tcPr/>
                </a:tc>
                <a:tc vMerge="1">
                  <a:txBody>
                    <a:bodyPr/>
                    <a:lstStyle/>
                    <a:p>
                      <a:endParaRPr lang="es-EC"/>
                    </a:p>
                  </a:txBody>
                  <a:tcPr/>
                </a:tc>
                <a:tc gridSpan="2">
                  <a:txBody>
                    <a:bodyPr/>
                    <a:lstStyle/>
                    <a:p>
                      <a:pPr algn="ctr">
                        <a:lnSpc>
                          <a:spcPct val="115000"/>
                        </a:lnSpc>
                        <a:spcAft>
                          <a:spcPts val="0"/>
                        </a:spcAft>
                      </a:pPr>
                      <a:r>
                        <a:rPr lang="es-ES" sz="1000">
                          <a:effectLst/>
                        </a:rPr>
                        <a:t>35%</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15%</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5%</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4%</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4%</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S" sz="1000">
                          <a:effectLst/>
                        </a:rPr>
                        <a:t>100%</a:t>
                      </a:r>
                      <a:endParaRPr lang="es-EC" sz="1100">
                        <a:effectLst/>
                        <a:latin typeface="Calibri"/>
                        <a:ea typeface="Times New Roman"/>
                        <a:cs typeface="Times New Roman"/>
                      </a:endParaRPr>
                    </a:p>
                  </a:txBody>
                  <a:tcPr marL="44450" marR="44450" marT="0" marB="0" anchor="ctr"/>
                </a:tc>
              </a:tr>
              <a:tr h="215900">
                <a:tc gridSpan="2">
                  <a:txBody>
                    <a:bodyPr/>
                    <a:lstStyle/>
                    <a:p>
                      <a:pPr algn="ctr">
                        <a:lnSpc>
                          <a:spcPct val="115000"/>
                        </a:lnSpc>
                        <a:spcAft>
                          <a:spcPts val="0"/>
                        </a:spcAft>
                      </a:pPr>
                      <a:r>
                        <a:rPr lang="es-ES" sz="1000" dirty="0">
                          <a:effectLst/>
                        </a:rPr>
                        <a:t>Total regional</a:t>
                      </a:r>
                      <a:endParaRPr lang="es-EC" sz="1100" dirty="0">
                        <a:effectLst/>
                        <a:latin typeface="Calibri"/>
                        <a:ea typeface="Times New Roman"/>
                        <a:cs typeface="Times New Roman"/>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S" sz="1000">
                          <a:effectLst/>
                        </a:rPr>
                        <a:t>97</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20%</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52</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11%</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34</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7%</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27</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6%</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29</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6%</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rPr>
                        <a:t>476</a:t>
                      </a:r>
                      <a:endParaRPr lang="es-EC" sz="1100" dirty="0">
                        <a:effectLst/>
                        <a:latin typeface="Calibri"/>
                        <a:ea typeface="Times New Roman"/>
                        <a:cs typeface="Times New Roman"/>
                      </a:endParaRPr>
                    </a:p>
                  </a:txBody>
                  <a:tcPr marL="44450" marR="44450" marT="0" marB="0" anchor="ct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xmlns="" val="897312694"/>
              </p:ext>
            </p:extLst>
          </p:nvPr>
        </p:nvGraphicFramePr>
        <p:xfrm>
          <a:off x="1199514" y="4726136"/>
          <a:ext cx="6744971" cy="1727200"/>
        </p:xfrm>
        <a:graphic>
          <a:graphicData uri="http://schemas.openxmlformats.org/drawingml/2006/table">
            <a:tbl>
              <a:tblPr firstRow="1" firstCol="1" bandRow="1">
                <a:tableStyleId>{5C22544A-7EE6-4342-B048-85BDC9FD1C3A}</a:tableStyleId>
              </a:tblPr>
              <a:tblGrid>
                <a:gridCol w="1086548"/>
                <a:gridCol w="1086548"/>
                <a:gridCol w="327492"/>
                <a:gridCol w="332017"/>
                <a:gridCol w="309392"/>
                <a:gridCol w="352379"/>
                <a:gridCol w="369347"/>
                <a:gridCol w="395366"/>
                <a:gridCol w="486430"/>
                <a:gridCol w="389709"/>
                <a:gridCol w="651024"/>
                <a:gridCol w="307695"/>
                <a:gridCol w="651024"/>
              </a:tblGrid>
              <a:tr h="215900">
                <a:tc gridSpan="2">
                  <a:txBody>
                    <a:bodyPr/>
                    <a:lstStyle/>
                    <a:p>
                      <a:pPr>
                        <a:lnSpc>
                          <a:spcPct val="115000"/>
                        </a:lnSpc>
                      </a:pPr>
                      <a:endParaRPr lang="es-EC" sz="1100">
                        <a:effectLst/>
                        <a:latin typeface="Calibri"/>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SOLAR</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EOLICA</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HIDRAULICA</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GEOTERMICA</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BIOMASA</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S" sz="1000">
                          <a:effectLst/>
                        </a:rPr>
                        <a:t>Total</a:t>
                      </a:r>
                      <a:endParaRPr lang="es-EC" sz="1100">
                        <a:effectLst/>
                        <a:latin typeface="Calibri"/>
                        <a:ea typeface="Times New Roman"/>
                        <a:cs typeface="Times New Roman"/>
                      </a:endParaRPr>
                    </a:p>
                  </a:txBody>
                  <a:tcPr marL="44450" marR="44450" marT="0" marB="0" anchor="ctr"/>
                </a:tc>
              </a:tr>
              <a:tr h="215900">
                <a:tc rowSpan="6">
                  <a:txBody>
                    <a:bodyPr/>
                    <a:lstStyle/>
                    <a:p>
                      <a:pPr algn="ctr">
                        <a:lnSpc>
                          <a:spcPct val="115000"/>
                        </a:lnSpc>
                        <a:spcAft>
                          <a:spcPts val="0"/>
                        </a:spcAft>
                      </a:pPr>
                      <a:r>
                        <a:rPr lang="es-ES" sz="1000">
                          <a:effectLst/>
                        </a:rPr>
                        <a:t>DIVISION  ZONAL</a:t>
                      </a:r>
                      <a:endParaRPr lang="es-EC" sz="1100">
                        <a:effectLst/>
                        <a:latin typeface="Calibri"/>
                        <a:ea typeface="Times New Roman"/>
                        <a:cs typeface="Times New Roman"/>
                      </a:endParaRPr>
                    </a:p>
                  </a:txBody>
                  <a:tcPr marL="44450" marR="44450" marT="0" marB="0" anchor="ctr"/>
                </a:tc>
                <a:tc rowSpan="2">
                  <a:txBody>
                    <a:bodyPr/>
                    <a:lstStyle/>
                    <a:p>
                      <a:pPr algn="ctr">
                        <a:lnSpc>
                          <a:spcPct val="115000"/>
                        </a:lnSpc>
                        <a:spcAft>
                          <a:spcPts val="0"/>
                        </a:spcAft>
                      </a:pPr>
                      <a:r>
                        <a:rPr lang="es-ES" sz="1000">
                          <a:effectLst/>
                        </a:rPr>
                        <a:t>REGION SIERRA NORTE</a:t>
                      </a:r>
                      <a:endParaRPr lang="es-EC" sz="1100">
                        <a:effectLst/>
                        <a:latin typeface="Calibri"/>
                        <a:ea typeface="Times New Roman"/>
                        <a:cs typeface="Times New Roman"/>
                      </a:endParaRPr>
                    </a:p>
                  </a:txBody>
                  <a:tcPr marL="44450" marR="44450" marT="0" marB="0" anchor="ctr"/>
                </a:tc>
                <a:tc gridSpan="2">
                  <a:txBody>
                    <a:bodyPr/>
                    <a:lstStyle/>
                    <a:p>
                      <a:pPr algn="ctr">
                        <a:lnSpc>
                          <a:spcPct val="115000"/>
                        </a:lnSpc>
                        <a:spcAft>
                          <a:spcPts val="0"/>
                        </a:spcAft>
                      </a:pPr>
                      <a:r>
                        <a:rPr lang="es-ES" sz="1000">
                          <a:effectLst/>
                        </a:rPr>
                        <a:t>12</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12</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12</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12</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12</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S" sz="1000">
                          <a:effectLst/>
                        </a:rPr>
                        <a:t>152</a:t>
                      </a:r>
                      <a:endParaRPr lang="es-EC" sz="1100">
                        <a:effectLst/>
                        <a:latin typeface="Calibri"/>
                        <a:ea typeface="Times New Roman"/>
                        <a:cs typeface="Times New Roman"/>
                      </a:endParaRPr>
                    </a:p>
                  </a:txBody>
                  <a:tcPr marL="44450" marR="44450" marT="0" marB="0" anchor="ctr"/>
                </a:tc>
              </a:tr>
              <a:tr h="215900">
                <a:tc vMerge="1">
                  <a:txBody>
                    <a:bodyPr/>
                    <a:lstStyle/>
                    <a:p>
                      <a:endParaRPr lang="es-EC"/>
                    </a:p>
                  </a:txBody>
                  <a:tcPr/>
                </a:tc>
                <a:tc vMerge="1">
                  <a:txBody>
                    <a:bodyPr/>
                    <a:lstStyle/>
                    <a:p>
                      <a:endParaRPr lang="es-EC"/>
                    </a:p>
                  </a:txBody>
                  <a:tcPr/>
                </a:tc>
                <a:tc gridSpan="2">
                  <a:txBody>
                    <a:bodyPr/>
                    <a:lstStyle/>
                    <a:p>
                      <a:pPr algn="ctr">
                        <a:lnSpc>
                          <a:spcPct val="115000"/>
                        </a:lnSpc>
                        <a:spcAft>
                          <a:spcPts val="0"/>
                        </a:spcAft>
                      </a:pPr>
                      <a:r>
                        <a:rPr lang="es-ES" sz="1000">
                          <a:effectLst/>
                        </a:rPr>
                        <a:t>8%</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8%</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8%</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8%</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8%</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S" sz="1000">
                          <a:effectLst/>
                        </a:rPr>
                        <a:t>100%</a:t>
                      </a:r>
                      <a:endParaRPr lang="es-EC" sz="1100">
                        <a:effectLst/>
                        <a:latin typeface="Calibri"/>
                        <a:ea typeface="Times New Roman"/>
                        <a:cs typeface="Times New Roman"/>
                      </a:endParaRPr>
                    </a:p>
                  </a:txBody>
                  <a:tcPr marL="44450" marR="44450" marT="0" marB="0" anchor="ctr"/>
                </a:tc>
              </a:tr>
              <a:tr h="215900">
                <a:tc vMerge="1">
                  <a:txBody>
                    <a:bodyPr/>
                    <a:lstStyle/>
                    <a:p>
                      <a:endParaRPr lang="es-EC"/>
                    </a:p>
                  </a:txBody>
                  <a:tcPr/>
                </a:tc>
                <a:tc rowSpan="2">
                  <a:txBody>
                    <a:bodyPr/>
                    <a:lstStyle/>
                    <a:p>
                      <a:pPr algn="ctr">
                        <a:lnSpc>
                          <a:spcPct val="115000"/>
                        </a:lnSpc>
                        <a:spcAft>
                          <a:spcPts val="0"/>
                        </a:spcAft>
                      </a:pPr>
                      <a:r>
                        <a:rPr lang="es-ES" sz="1000">
                          <a:effectLst/>
                        </a:rPr>
                        <a:t>REGION SIERRA CENTRO</a:t>
                      </a:r>
                      <a:endParaRPr lang="es-EC" sz="1100">
                        <a:effectLst/>
                        <a:latin typeface="Calibri"/>
                        <a:ea typeface="Times New Roman"/>
                        <a:cs typeface="Times New Roman"/>
                      </a:endParaRPr>
                    </a:p>
                  </a:txBody>
                  <a:tcPr marL="44450" marR="44450" marT="0" marB="0" anchor="ctr"/>
                </a:tc>
                <a:tc gridSpan="2">
                  <a:txBody>
                    <a:bodyPr/>
                    <a:lstStyle/>
                    <a:p>
                      <a:pPr algn="ctr">
                        <a:lnSpc>
                          <a:spcPct val="115000"/>
                        </a:lnSpc>
                        <a:spcAft>
                          <a:spcPts val="0"/>
                        </a:spcAft>
                      </a:pPr>
                      <a:r>
                        <a:rPr lang="es-ES" sz="1000">
                          <a:effectLst/>
                        </a:rPr>
                        <a:t>17</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8</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7</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4</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5</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S" sz="1000">
                          <a:effectLst/>
                        </a:rPr>
                        <a:t>168</a:t>
                      </a:r>
                      <a:endParaRPr lang="es-EC" sz="1100">
                        <a:effectLst/>
                        <a:latin typeface="Calibri"/>
                        <a:ea typeface="Times New Roman"/>
                        <a:cs typeface="Times New Roman"/>
                      </a:endParaRPr>
                    </a:p>
                  </a:txBody>
                  <a:tcPr marL="44450" marR="44450" marT="0" marB="0" anchor="ctr"/>
                </a:tc>
              </a:tr>
              <a:tr h="215900">
                <a:tc vMerge="1">
                  <a:txBody>
                    <a:bodyPr/>
                    <a:lstStyle/>
                    <a:p>
                      <a:endParaRPr lang="es-EC"/>
                    </a:p>
                  </a:txBody>
                  <a:tcPr/>
                </a:tc>
                <a:tc vMerge="1">
                  <a:txBody>
                    <a:bodyPr/>
                    <a:lstStyle/>
                    <a:p>
                      <a:endParaRPr lang="es-EC"/>
                    </a:p>
                  </a:txBody>
                  <a:tcPr/>
                </a:tc>
                <a:tc gridSpan="2">
                  <a:txBody>
                    <a:bodyPr/>
                    <a:lstStyle/>
                    <a:p>
                      <a:pPr algn="ctr">
                        <a:lnSpc>
                          <a:spcPct val="115000"/>
                        </a:lnSpc>
                        <a:spcAft>
                          <a:spcPts val="0"/>
                        </a:spcAft>
                      </a:pPr>
                      <a:r>
                        <a:rPr lang="es-ES" sz="1000">
                          <a:effectLst/>
                        </a:rPr>
                        <a:t>10%</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5%</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4%</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2%</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3%</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S" sz="1000">
                          <a:effectLst/>
                        </a:rPr>
                        <a:t>100%</a:t>
                      </a:r>
                      <a:endParaRPr lang="es-EC" sz="1100">
                        <a:effectLst/>
                        <a:latin typeface="Calibri"/>
                        <a:ea typeface="Times New Roman"/>
                        <a:cs typeface="Times New Roman"/>
                      </a:endParaRPr>
                    </a:p>
                  </a:txBody>
                  <a:tcPr marL="44450" marR="44450" marT="0" marB="0" anchor="ctr"/>
                </a:tc>
              </a:tr>
              <a:tr h="215900">
                <a:tc vMerge="1">
                  <a:txBody>
                    <a:bodyPr/>
                    <a:lstStyle/>
                    <a:p>
                      <a:endParaRPr lang="es-EC"/>
                    </a:p>
                  </a:txBody>
                  <a:tcPr/>
                </a:tc>
                <a:tc rowSpan="2">
                  <a:txBody>
                    <a:bodyPr/>
                    <a:lstStyle/>
                    <a:p>
                      <a:pPr algn="ctr">
                        <a:lnSpc>
                          <a:spcPct val="115000"/>
                        </a:lnSpc>
                        <a:spcAft>
                          <a:spcPts val="0"/>
                        </a:spcAft>
                      </a:pPr>
                      <a:r>
                        <a:rPr lang="es-ES" sz="1000">
                          <a:effectLst/>
                        </a:rPr>
                        <a:t>REGION SIERRA SUR</a:t>
                      </a:r>
                      <a:endParaRPr lang="es-EC" sz="1100">
                        <a:effectLst/>
                        <a:latin typeface="Calibri"/>
                        <a:ea typeface="Times New Roman"/>
                        <a:cs typeface="Times New Roman"/>
                      </a:endParaRPr>
                    </a:p>
                  </a:txBody>
                  <a:tcPr marL="44450" marR="44450" marT="0" marB="0" anchor="ctr"/>
                </a:tc>
                <a:tc gridSpan="2">
                  <a:txBody>
                    <a:bodyPr/>
                    <a:lstStyle/>
                    <a:p>
                      <a:pPr algn="ctr">
                        <a:lnSpc>
                          <a:spcPct val="115000"/>
                        </a:lnSpc>
                        <a:spcAft>
                          <a:spcPts val="0"/>
                        </a:spcAft>
                      </a:pPr>
                      <a:r>
                        <a:rPr lang="es-ES" sz="1000">
                          <a:effectLst/>
                        </a:rPr>
                        <a:t>45</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11</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8</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6</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8</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S" sz="1000">
                          <a:effectLst/>
                        </a:rPr>
                        <a:t>156</a:t>
                      </a:r>
                      <a:endParaRPr lang="es-EC" sz="1100">
                        <a:effectLst/>
                        <a:latin typeface="Calibri"/>
                        <a:ea typeface="Times New Roman"/>
                        <a:cs typeface="Times New Roman"/>
                      </a:endParaRPr>
                    </a:p>
                  </a:txBody>
                  <a:tcPr marL="44450" marR="44450" marT="0" marB="0" anchor="ctr"/>
                </a:tc>
              </a:tr>
              <a:tr h="215900">
                <a:tc vMerge="1">
                  <a:txBody>
                    <a:bodyPr/>
                    <a:lstStyle/>
                    <a:p>
                      <a:endParaRPr lang="es-EC"/>
                    </a:p>
                  </a:txBody>
                  <a:tcPr/>
                </a:tc>
                <a:tc vMerge="1">
                  <a:txBody>
                    <a:bodyPr/>
                    <a:lstStyle/>
                    <a:p>
                      <a:endParaRPr lang="es-EC"/>
                    </a:p>
                  </a:txBody>
                  <a:tcPr/>
                </a:tc>
                <a:tc gridSpan="2">
                  <a:txBody>
                    <a:bodyPr/>
                    <a:lstStyle/>
                    <a:p>
                      <a:pPr algn="ctr">
                        <a:lnSpc>
                          <a:spcPct val="115000"/>
                        </a:lnSpc>
                        <a:spcAft>
                          <a:spcPts val="0"/>
                        </a:spcAft>
                      </a:pPr>
                      <a:r>
                        <a:rPr lang="es-ES" sz="1000">
                          <a:effectLst/>
                        </a:rPr>
                        <a:t>29%</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7%</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5%</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4%</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5%</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S" sz="1000">
                          <a:effectLst/>
                        </a:rPr>
                        <a:t>100%</a:t>
                      </a:r>
                      <a:endParaRPr lang="es-EC" sz="1100">
                        <a:effectLst/>
                        <a:latin typeface="Calibri"/>
                        <a:ea typeface="Times New Roman"/>
                        <a:cs typeface="Times New Roman"/>
                      </a:endParaRPr>
                    </a:p>
                  </a:txBody>
                  <a:tcPr marL="44450" marR="44450" marT="0" marB="0" anchor="ctr"/>
                </a:tc>
              </a:tr>
              <a:tr h="215900">
                <a:tc gridSpan="2">
                  <a:txBody>
                    <a:bodyPr/>
                    <a:lstStyle/>
                    <a:p>
                      <a:pPr algn="ctr">
                        <a:lnSpc>
                          <a:spcPct val="115000"/>
                        </a:lnSpc>
                        <a:spcAft>
                          <a:spcPts val="0"/>
                        </a:spcAft>
                      </a:pPr>
                      <a:r>
                        <a:rPr lang="es-ES" sz="1000">
                          <a:effectLst/>
                        </a:rPr>
                        <a:t>Total regional</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S" sz="1000">
                          <a:effectLst/>
                        </a:rPr>
                        <a:t>74</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16%</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31</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7%</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27</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6%</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22</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5%</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25</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5%</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rPr>
                        <a:t>476</a:t>
                      </a:r>
                      <a:endParaRPr lang="es-EC" sz="1100" dirty="0">
                        <a:effectLst/>
                        <a:latin typeface="Calibri"/>
                        <a:ea typeface="Times New Roman"/>
                        <a:cs typeface="Times New Roman"/>
                      </a:endParaRPr>
                    </a:p>
                  </a:txBody>
                  <a:tcPr marL="44450" marR="44450" marT="0" marB="0" anchor="ctr"/>
                </a:tc>
              </a:tr>
            </a:tbl>
          </a:graphicData>
        </a:graphic>
      </p:graphicFrame>
      <p:sp>
        <p:nvSpPr>
          <p:cNvPr id="6" name="2 Marcador de contenido"/>
          <p:cNvSpPr txBox="1">
            <a:spLocks/>
          </p:cNvSpPr>
          <p:nvPr/>
        </p:nvSpPr>
        <p:spPr>
          <a:xfrm>
            <a:off x="539552" y="3861048"/>
            <a:ext cx="8229600" cy="72008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dirty="0"/>
              <a:t>Porcentaje de habitantes que conocen los beneficios de las Energías Renovables</a:t>
            </a:r>
            <a:endParaRPr lang="es-EC" dirty="0"/>
          </a:p>
        </p:txBody>
      </p:sp>
    </p:spTree>
    <p:extLst>
      <p:ext uri="{BB962C8B-B14F-4D97-AF65-F5344CB8AC3E}">
        <p14:creationId xmlns:p14="http://schemas.microsoft.com/office/powerpoint/2010/main" xmlns="" val="889845360"/>
      </p:ext>
    </p:extLst>
  </p:cSld>
  <p:clrMapOvr>
    <a:masterClrMapping/>
  </p:clrMapOvr>
  <p:transition spd="med">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96753"/>
            <a:ext cx="8229600" cy="720079"/>
          </a:xfrm>
        </p:spPr>
        <p:txBody>
          <a:bodyPr>
            <a:normAutofit fontScale="77500" lnSpcReduction="20000"/>
          </a:bodyPr>
          <a:lstStyle/>
          <a:p>
            <a:pPr algn="just"/>
            <a:r>
              <a:rPr lang="es-ES" dirty="0"/>
              <a:t>Principal fuente de combustible utilizado por las comunidades remotas de la Región Sierra</a:t>
            </a:r>
            <a:endParaRPr lang="es-EC" dirty="0"/>
          </a:p>
          <a:p>
            <a:pPr algn="just"/>
            <a:endParaRPr lang="es-EC" dirty="0"/>
          </a:p>
        </p:txBody>
      </p:sp>
      <p:graphicFrame>
        <p:nvGraphicFramePr>
          <p:cNvPr id="5" name="4 Tabla"/>
          <p:cNvGraphicFramePr>
            <a:graphicFrameLocks noGrp="1"/>
          </p:cNvGraphicFramePr>
          <p:nvPr>
            <p:extLst>
              <p:ext uri="{D42A27DB-BD31-4B8C-83A1-F6EECF244321}">
                <p14:modId xmlns:p14="http://schemas.microsoft.com/office/powerpoint/2010/main" xmlns="" val="3045912449"/>
              </p:ext>
            </p:extLst>
          </p:nvPr>
        </p:nvGraphicFramePr>
        <p:xfrm>
          <a:off x="1146809" y="1988840"/>
          <a:ext cx="6850381" cy="3797613"/>
        </p:xfrm>
        <a:graphic>
          <a:graphicData uri="http://schemas.openxmlformats.org/drawingml/2006/table">
            <a:tbl>
              <a:tblPr firstRow="1" firstCol="1" bandRow="1">
                <a:tableStyleId>{5C22544A-7EE6-4342-B048-85BDC9FD1C3A}</a:tableStyleId>
              </a:tblPr>
              <a:tblGrid>
                <a:gridCol w="563104"/>
                <a:gridCol w="553952"/>
                <a:gridCol w="824199"/>
                <a:gridCol w="561489"/>
                <a:gridCol w="824199"/>
                <a:gridCol w="786515"/>
                <a:gridCol w="651930"/>
                <a:gridCol w="364995"/>
                <a:gridCol w="651930"/>
                <a:gridCol w="534034"/>
                <a:gridCol w="534034"/>
              </a:tblGrid>
              <a:tr h="861014">
                <a:tc gridSpan="2">
                  <a:txBody>
                    <a:bodyPr/>
                    <a:lstStyle/>
                    <a:p>
                      <a:pPr>
                        <a:lnSpc>
                          <a:spcPct val="115000"/>
                        </a:lnSpc>
                      </a:pPr>
                      <a:endParaRPr lang="es-EC" sz="1100">
                        <a:effectLst/>
                        <a:latin typeface="Calibri"/>
                        <a:cs typeface="Times New Roman"/>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S" sz="1000">
                          <a:effectLst/>
                        </a:rPr>
                        <a:t>GAS DOMESTICO</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S" sz="1000">
                          <a:effectLst/>
                        </a:rPr>
                        <a:t>GAS CENTRALIZADO</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ELECTRICIDAD</a:t>
                      </a:r>
                      <a:endParaRPr lang="es-EC" sz="1100">
                        <a:effectLst/>
                        <a:latin typeface="Calibri"/>
                        <a:ea typeface="Times New Roman"/>
                        <a:cs typeface="Times New Roman"/>
                      </a:endParaRPr>
                    </a:p>
                  </a:txBody>
                  <a:tcPr marL="44450" marR="44450" marT="0" marB="0" anchor="ctr"/>
                </a:tc>
                <a:tc gridSpan="2">
                  <a:txBody>
                    <a:bodyPr/>
                    <a:lstStyle/>
                    <a:p>
                      <a:pPr algn="ctr">
                        <a:lnSpc>
                          <a:spcPct val="115000"/>
                        </a:lnSpc>
                        <a:spcAft>
                          <a:spcPts val="0"/>
                        </a:spcAft>
                      </a:pPr>
                      <a:r>
                        <a:rPr lang="es-ES" sz="1000">
                          <a:effectLst/>
                        </a:rPr>
                        <a:t>LEÑA / CARBON</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S" sz="1000">
                          <a:effectLst/>
                        </a:rPr>
                        <a:t>VEGETALES Y O ANIMALES</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OTRO</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NO COCINA</a:t>
                      </a:r>
                      <a:endParaRPr lang="es-EC" sz="1100">
                        <a:effectLst/>
                        <a:latin typeface="Calibri"/>
                        <a:ea typeface="Times New Roman"/>
                        <a:cs typeface="Times New Roman"/>
                      </a:endParaRPr>
                    </a:p>
                  </a:txBody>
                  <a:tcPr marL="44450" marR="44450" marT="0" marB="0" anchor="ctr"/>
                </a:tc>
              </a:tr>
              <a:tr h="353557">
                <a:tc rowSpan="6">
                  <a:txBody>
                    <a:bodyPr/>
                    <a:lstStyle/>
                    <a:p>
                      <a:pPr algn="ctr">
                        <a:lnSpc>
                          <a:spcPct val="115000"/>
                        </a:lnSpc>
                        <a:spcAft>
                          <a:spcPts val="0"/>
                        </a:spcAft>
                      </a:pPr>
                      <a:r>
                        <a:rPr lang="es-ES" sz="1000">
                          <a:effectLst/>
                        </a:rPr>
                        <a:t>DIVISION ZONAS</a:t>
                      </a:r>
                      <a:endParaRPr lang="es-EC" sz="1100">
                        <a:effectLst/>
                        <a:latin typeface="Calibri"/>
                        <a:ea typeface="Times New Roman"/>
                        <a:cs typeface="Times New Roman"/>
                      </a:endParaRPr>
                    </a:p>
                  </a:txBody>
                  <a:tcPr marL="44450" marR="44450" marT="0" marB="0" anchor="ctr"/>
                </a:tc>
                <a:tc rowSpan="2">
                  <a:txBody>
                    <a:bodyPr/>
                    <a:lstStyle/>
                    <a:p>
                      <a:pPr algn="ctr">
                        <a:lnSpc>
                          <a:spcPct val="115000"/>
                        </a:lnSpc>
                        <a:spcAft>
                          <a:spcPts val="0"/>
                        </a:spcAft>
                      </a:pPr>
                      <a:r>
                        <a:rPr lang="es-ES" sz="1000">
                          <a:effectLst/>
                        </a:rPr>
                        <a:t>REGION SIERRA NORTE</a:t>
                      </a:r>
                      <a:endParaRPr lang="es-EC" sz="1100">
                        <a:effectLst/>
                        <a:latin typeface="Calibri"/>
                        <a:ea typeface="Times New Roman"/>
                        <a:cs typeface="Times New Roman"/>
                      </a:endParaRPr>
                    </a:p>
                  </a:txBody>
                  <a:tcPr marL="44450" marR="44450" marT="0" marB="0" anchor="ctr"/>
                </a:tc>
                <a:tc gridSpan="2">
                  <a:txBody>
                    <a:bodyPr/>
                    <a:lstStyle/>
                    <a:p>
                      <a:pPr algn="ctr">
                        <a:lnSpc>
                          <a:spcPct val="115000"/>
                        </a:lnSpc>
                        <a:spcAft>
                          <a:spcPts val="0"/>
                        </a:spcAft>
                      </a:pPr>
                      <a:r>
                        <a:rPr lang="es-ES" sz="1000">
                          <a:effectLst/>
                        </a:rPr>
                        <a:t>141</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S" sz="1000">
                          <a:effectLst/>
                        </a:rPr>
                        <a:t>0</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0</a:t>
                      </a:r>
                      <a:endParaRPr lang="es-EC" sz="1100">
                        <a:effectLst/>
                        <a:latin typeface="Calibri"/>
                        <a:ea typeface="Times New Roman"/>
                        <a:cs typeface="Times New Roman"/>
                      </a:endParaRPr>
                    </a:p>
                  </a:txBody>
                  <a:tcPr marL="44450" marR="44450" marT="0" marB="0" anchor="ctr"/>
                </a:tc>
                <a:tc gridSpan="2">
                  <a:txBody>
                    <a:bodyPr/>
                    <a:lstStyle/>
                    <a:p>
                      <a:pPr algn="ctr">
                        <a:lnSpc>
                          <a:spcPct val="115000"/>
                        </a:lnSpc>
                        <a:spcAft>
                          <a:spcPts val="0"/>
                        </a:spcAft>
                      </a:pPr>
                      <a:r>
                        <a:rPr lang="es-ES" sz="1000">
                          <a:effectLst/>
                        </a:rPr>
                        <a:t>74</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S" sz="1000">
                          <a:effectLst/>
                        </a:rPr>
                        <a:t>0</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0</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0</a:t>
                      </a:r>
                      <a:endParaRPr lang="es-EC" sz="1100">
                        <a:effectLst/>
                        <a:latin typeface="Calibri"/>
                        <a:ea typeface="Times New Roman"/>
                        <a:cs typeface="Times New Roman"/>
                      </a:endParaRPr>
                    </a:p>
                  </a:txBody>
                  <a:tcPr marL="44450" marR="44450" marT="0" marB="0" anchor="ctr"/>
                </a:tc>
              </a:tr>
              <a:tr h="507457">
                <a:tc vMerge="1">
                  <a:txBody>
                    <a:bodyPr/>
                    <a:lstStyle/>
                    <a:p>
                      <a:endParaRPr lang="es-EC"/>
                    </a:p>
                  </a:txBody>
                  <a:tcPr/>
                </a:tc>
                <a:tc vMerge="1">
                  <a:txBody>
                    <a:bodyPr/>
                    <a:lstStyle/>
                    <a:p>
                      <a:endParaRPr lang="es-EC"/>
                    </a:p>
                  </a:txBody>
                  <a:tcPr/>
                </a:tc>
                <a:tc gridSpan="2">
                  <a:txBody>
                    <a:bodyPr/>
                    <a:lstStyle/>
                    <a:p>
                      <a:pPr algn="ctr">
                        <a:lnSpc>
                          <a:spcPct val="115000"/>
                        </a:lnSpc>
                        <a:spcAft>
                          <a:spcPts val="0"/>
                        </a:spcAft>
                      </a:pPr>
                      <a:r>
                        <a:rPr lang="es-ES" sz="1000">
                          <a:effectLst/>
                        </a:rPr>
                        <a:t>93%</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S" sz="1000">
                          <a:effectLst/>
                        </a:rPr>
                        <a:t>0%</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0%</a:t>
                      </a:r>
                      <a:endParaRPr lang="es-EC" sz="1100">
                        <a:effectLst/>
                        <a:latin typeface="Calibri"/>
                        <a:ea typeface="Times New Roman"/>
                        <a:cs typeface="Times New Roman"/>
                      </a:endParaRPr>
                    </a:p>
                  </a:txBody>
                  <a:tcPr marL="44450" marR="44450" marT="0" marB="0" anchor="ctr"/>
                </a:tc>
                <a:tc gridSpan="2">
                  <a:txBody>
                    <a:bodyPr/>
                    <a:lstStyle/>
                    <a:p>
                      <a:pPr algn="ctr">
                        <a:lnSpc>
                          <a:spcPct val="115000"/>
                        </a:lnSpc>
                        <a:spcAft>
                          <a:spcPts val="0"/>
                        </a:spcAft>
                      </a:pPr>
                      <a:r>
                        <a:rPr lang="es-ES" sz="1000">
                          <a:effectLst/>
                        </a:rPr>
                        <a:t>49%</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S" sz="1000">
                          <a:effectLst/>
                        </a:rPr>
                        <a:t>0%</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0%</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0%</a:t>
                      </a:r>
                      <a:endParaRPr lang="es-EC" sz="1100">
                        <a:effectLst/>
                        <a:latin typeface="Calibri"/>
                        <a:ea typeface="Times New Roman"/>
                        <a:cs typeface="Times New Roman"/>
                      </a:endParaRPr>
                    </a:p>
                  </a:txBody>
                  <a:tcPr marL="44450" marR="44450" marT="0" marB="0" anchor="ctr"/>
                </a:tc>
              </a:tr>
              <a:tr h="353557">
                <a:tc vMerge="1">
                  <a:txBody>
                    <a:bodyPr/>
                    <a:lstStyle/>
                    <a:p>
                      <a:endParaRPr lang="es-EC"/>
                    </a:p>
                  </a:txBody>
                  <a:tcPr/>
                </a:tc>
                <a:tc rowSpan="2">
                  <a:txBody>
                    <a:bodyPr/>
                    <a:lstStyle/>
                    <a:p>
                      <a:pPr algn="ctr">
                        <a:lnSpc>
                          <a:spcPct val="115000"/>
                        </a:lnSpc>
                        <a:spcAft>
                          <a:spcPts val="0"/>
                        </a:spcAft>
                      </a:pPr>
                      <a:r>
                        <a:rPr lang="es-ES" sz="1000">
                          <a:effectLst/>
                        </a:rPr>
                        <a:t>REGION SIERRA CENTRO</a:t>
                      </a:r>
                      <a:endParaRPr lang="es-EC" sz="1100">
                        <a:effectLst/>
                        <a:latin typeface="Calibri"/>
                        <a:ea typeface="Times New Roman"/>
                        <a:cs typeface="Times New Roman"/>
                      </a:endParaRPr>
                    </a:p>
                  </a:txBody>
                  <a:tcPr marL="44450" marR="44450" marT="0" marB="0" anchor="ctr"/>
                </a:tc>
                <a:tc gridSpan="2">
                  <a:txBody>
                    <a:bodyPr/>
                    <a:lstStyle/>
                    <a:p>
                      <a:pPr algn="ctr">
                        <a:lnSpc>
                          <a:spcPct val="115000"/>
                        </a:lnSpc>
                        <a:spcAft>
                          <a:spcPts val="0"/>
                        </a:spcAft>
                      </a:pPr>
                      <a:r>
                        <a:rPr lang="es-ES" sz="1000">
                          <a:effectLst/>
                        </a:rPr>
                        <a:t>157</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S" sz="1000">
                          <a:effectLst/>
                        </a:rPr>
                        <a:t>0</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0</a:t>
                      </a:r>
                      <a:endParaRPr lang="es-EC" sz="1100">
                        <a:effectLst/>
                        <a:latin typeface="Calibri"/>
                        <a:ea typeface="Times New Roman"/>
                        <a:cs typeface="Times New Roman"/>
                      </a:endParaRPr>
                    </a:p>
                  </a:txBody>
                  <a:tcPr marL="44450" marR="44450" marT="0" marB="0" anchor="ctr"/>
                </a:tc>
                <a:tc gridSpan="2">
                  <a:txBody>
                    <a:bodyPr/>
                    <a:lstStyle/>
                    <a:p>
                      <a:pPr algn="ctr">
                        <a:lnSpc>
                          <a:spcPct val="115000"/>
                        </a:lnSpc>
                        <a:spcAft>
                          <a:spcPts val="0"/>
                        </a:spcAft>
                      </a:pPr>
                      <a:r>
                        <a:rPr lang="es-ES" sz="1000">
                          <a:effectLst/>
                        </a:rPr>
                        <a:t>72</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S" sz="1000">
                          <a:effectLst/>
                        </a:rPr>
                        <a:t>0</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0</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0</a:t>
                      </a:r>
                      <a:endParaRPr lang="es-EC" sz="1100">
                        <a:effectLst/>
                        <a:latin typeface="Calibri"/>
                        <a:ea typeface="Times New Roman"/>
                        <a:cs typeface="Times New Roman"/>
                      </a:endParaRPr>
                    </a:p>
                  </a:txBody>
                  <a:tcPr marL="44450" marR="44450" marT="0" marB="0" anchor="ctr"/>
                </a:tc>
              </a:tr>
              <a:tr h="507457">
                <a:tc vMerge="1">
                  <a:txBody>
                    <a:bodyPr/>
                    <a:lstStyle/>
                    <a:p>
                      <a:endParaRPr lang="es-EC"/>
                    </a:p>
                  </a:txBody>
                  <a:tcPr/>
                </a:tc>
                <a:tc vMerge="1">
                  <a:txBody>
                    <a:bodyPr/>
                    <a:lstStyle/>
                    <a:p>
                      <a:endParaRPr lang="es-EC"/>
                    </a:p>
                  </a:txBody>
                  <a:tcPr/>
                </a:tc>
                <a:tc gridSpan="2">
                  <a:txBody>
                    <a:bodyPr/>
                    <a:lstStyle/>
                    <a:p>
                      <a:pPr algn="ctr">
                        <a:lnSpc>
                          <a:spcPct val="115000"/>
                        </a:lnSpc>
                        <a:spcAft>
                          <a:spcPts val="0"/>
                        </a:spcAft>
                      </a:pPr>
                      <a:r>
                        <a:rPr lang="es-ES" sz="1000">
                          <a:effectLst/>
                        </a:rPr>
                        <a:t>93%</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S" sz="1000">
                          <a:effectLst/>
                        </a:rPr>
                        <a:t>0%</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0%</a:t>
                      </a:r>
                      <a:endParaRPr lang="es-EC" sz="1100">
                        <a:effectLst/>
                        <a:latin typeface="Calibri"/>
                        <a:ea typeface="Times New Roman"/>
                        <a:cs typeface="Times New Roman"/>
                      </a:endParaRPr>
                    </a:p>
                  </a:txBody>
                  <a:tcPr marL="44450" marR="44450" marT="0" marB="0" anchor="ctr"/>
                </a:tc>
                <a:tc gridSpan="2">
                  <a:txBody>
                    <a:bodyPr/>
                    <a:lstStyle/>
                    <a:p>
                      <a:pPr algn="ctr">
                        <a:lnSpc>
                          <a:spcPct val="115000"/>
                        </a:lnSpc>
                        <a:spcAft>
                          <a:spcPts val="0"/>
                        </a:spcAft>
                      </a:pPr>
                      <a:r>
                        <a:rPr lang="es-ES" sz="1000">
                          <a:effectLst/>
                        </a:rPr>
                        <a:t>43%</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S" sz="1000">
                          <a:effectLst/>
                        </a:rPr>
                        <a:t>0%</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0%</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0%</a:t>
                      </a:r>
                      <a:endParaRPr lang="es-EC" sz="1100">
                        <a:effectLst/>
                        <a:latin typeface="Calibri"/>
                        <a:ea typeface="Times New Roman"/>
                        <a:cs typeface="Times New Roman"/>
                      </a:endParaRPr>
                    </a:p>
                  </a:txBody>
                  <a:tcPr marL="44450" marR="44450" marT="0" marB="0" anchor="ctr"/>
                </a:tc>
              </a:tr>
              <a:tr h="353557">
                <a:tc vMerge="1">
                  <a:txBody>
                    <a:bodyPr/>
                    <a:lstStyle/>
                    <a:p>
                      <a:endParaRPr lang="es-EC"/>
                    </a:p>
                  </a:txBody>
                  <a:tcPr/>
                </a:tc>
                <a:tc rowSpan="2">
                  <a:txBody>
                    <a:bodyPr/>
                    <a:lstStyle/>
                    <a:p>
                      <a:pPr algn="ctr">
                        <a:lnSpc>
                          <a:spcPct val="115000"/>
                        </a:lnSpc>
                        <a:spcAft>
                          <a:spcPts val="0"/>
                        </a:spcAft>
                      </a:pPr>
                      <a:r>
                        <a:rPr lang="es-ES" sz="1000">
                          <a:effectLst/>
                        </a:rPr>
                        <a:t>REGION SIERRA SUR</a:t>
                      </a:r>
                      <a:endParaRPr lang="es-EC" sz="1100">
                        <a:effectLst/>
                        <a:latin typeface="Calibri"/>
                        <a:ea typeface="Times New Roman"/>
                        <a:cs typeface="Times New Roman"/>
                      </a:endParaRPr>
                    </a:p>
                  </a:txBody>
                  <a:tcPr marL="44450" marR="44450" marT="0" marB="0" anchor="ctr"/>
                </a:tc>
                <a:tc gridSpan="2">
                  <a:txBody>
                    <a:bodyPr/>
                    <a:lstStyle/>
                    <a:p>
                      <a:pPr algn="ctr">
                        <a:lnSpc>
                          <a:spcPct val="115000"/>
                        </a:lnSpc>
                        <a:spcAft>
                          <a:spcPts val="0"/>
                        </a:spcAft>
                      </a:pPr>
                      <a:r>
                        <a:rPr lang="es-ES" sz="1000">
                          <a:effectLst/>
                        </a:rPr>
                        <a:t>149</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S" sz="1000">
                          <a:effectLst/>
                        </a:rPr>
                        <a:t>0</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0</a:t>
                      </a:r>
                      <a:endParaRPr lang="es-EC" sz="1100">
                        <a:effectLst/>
                        <a:latin typeface="Calibri"/>
                        <a:ea typeface="Times New Roman"/>
                        <a:cs typeface="Times New Roman"/>
                      </a:endParaRPr>
                    </a:p>
                  </a:txBody>
                  <a:tcPr marL="44450" marR="44450" marT="0" marB="0" anchor="ctr"/>
                </a:tc>
                <a:tc gridSpan="2">
                  <a:txBody>
                    <a:bodyPr/>
                    <a:lstStyle/>
                    <a:p>
                      <a:pPr algn="ctr">
                        <a:lnSpc>
                          <a:spcPct val="115000"/>
                        </a:lnSpc>
                        <a:spcAft>
                          <a:spcPts val="0"/>
                        </a:spcAft>
                      </a:pPr>
                      <a:r>
                        <a:rPr lang="es-ES" sz="1000">
                          <a:effectLst/>
                        </a:rPr>
                        <a:t>102</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S" sz="1000">
                          <a:effectLst/>
                        </a:rPr>
                        <a:t>0</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0</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156</a:t>
                      </a:r>
                      <a:endParaRPr lang="es-EC" sz="1100">
                        <a:effectLst/>
                        <a:latin typeface="Calibri"/>
                        <a:ea typeface="Times New Roman"/>
                        <a:cs typeface="Times New Roman"/>
                      </a:endParaRPr>
                    </a:p>
                  </a:txBody>
                  <a:tcPr marL="44450" marR="44450" marT="0" marB="0" anchor="ctr"/>
                </a:tc>
              </a:tr>
              <a:tr h="507457">
                <a:tc vMerge="1">
                  <a:txBody>
                    <a:bodyPr/>
                    <a:lstStyle/>
                    <a:p>
                      <a:endParaRPr lang="es-EC"/>
                    </a:p>
                  </a:txBody>
                  <a:tcPr/>
                </a:tc>
                <a:tc vMerge="1">
                  <a:txBody>
                    <a:bodyPr/>
                    <a:lstStyle/>
                    <a:p>
                      <a:endParaRPr lang="es-EC"/>
                    </a:p>
                  </a:txBody>
                  <a:tcPr/>
                </a:tc>
                <a:tc gridSpan="2">
                  <a:txBody>
                    <a:bodyPr/>
                    <a:lstStyle/>
                    <a:p>
                      <a:pPr algn="ctr">
                        <a:lnSpc>
                          <a:spcPct val="115000"/>
                        </a:lnSpc>
                        <a:spcAft>
                          <a:spcPts val="0"/>
                        </a:spcAft>
                      </a:pPr>
                      <a:r>
                        <a:rPr lang="es-ES" sz="1000">
                          <a:effectLst/>
                        </a:rPr>
                        <a:t>96%</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S" sz="1000">
                          <a:effectLst/>
                        </a:rPr>
                        <a:t>0%</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0%</a:t>
                      </a:r>
                      <a:endParaRPr lang="es-EC" sz="1100">
                        <a:effectLst/>
                        <a:latin typeface="Calibri"/>
                        <a:ea typeface="Times New Roman"/>
                        <a:cs typeface="Times New Roman"/>
                      </a:endParaRPr>
                    </a:p>
                  </a:txBody>
                  <a:tcPr marL="44450" marR="44450" marT="0" marB="0" anchor="ctr"/>
                </a:tc>
                <a:tc gridSpan="2">
                  <a:txBody>
                    <a:bodyPr/>
                    <a:lstStyle/>
                    <a:p>
                      <a:pPr algn="ctr">
                        <a:lnSpc>
                          <a:spcPct val="115000"/>
                        </a:lnSpc>
                        <a:spcAft>
                          <a:spcPts val="0"/>
                        </a:spcAft>
                      </a:pPr>
                      <a:r>
                        <a:rPr lang="es-ES" sz="1000">
                          <a:effectLst/>
                        </a:rPr>
                        <a:t>65%</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S" sz="1000">
                          <a:effectLst/>
                        </a:rPr>
                        <a:t>0%</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0%</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0%</a:t>
                      </a:r>
                      <a:endParaRPr lang="es-EC" sz="1100">
                        <a:effectLst/>
                        <a:latin typeface="Calibri"/>
                        <a:ea typeface="Times New Roman"/>
                        <a:cs typeface="Times New Roman"/>
                      </a:endParaRPr>
                    </a:p>
                  </a:txBody>
                  <a:tcPr marL="44450" marR="44450" marT="0" marB="0" anchor="ctr"/>
                </a:tc>
              </a:tr>
              <a:tr h="353557">
                <a:tc gridSpan="2">
                  <a:txBody>
                    <a:bodyPr/>
                    <a:lstStyle/>
                    <a:p>
                      <a:pPr algn="ctr">
                        <a:lnSpc>
                          <a:spcPct val="115000"/>
                        </a:lnSpc>
                        <a:spcAft>
                          <a:spcPts val="0"/>
                        </a:spcAft>
                      </a:pPr>
                      <a:r>
                        <a:rPr lang="es-ES" sz="1000">
                          <a:effectLst/>
                        </a:rPr>
                        <a:t>Total regional</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S" sz="1000">
                          <a:effectLst/>
                        </a:rPr>
                        <a:t>447</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94%</a:t>
                      </a:r>
                      <a:endParaRPr lang="es-EC" sz="1100">
                        <a:effectLst/>
                        <a:latin typeface="Calibri"/>
                        <a:ea typeface="Times New Roman"/>
                        <a:cs typeface="Times New Roman"/>
                      </a:endParaRPr>
                    </a:p>
                  </a:txBody>
                  <a:tcPr marL="44450" marR="44450" marT="0" marB="0" anchor="ctr"/>
                </a:tc>
                <a:tc>
                  <a:txBody>
                    <a:bodyPr/>
                    <a:lstStyle/>
                    <a:p>
                      <a:pPr>
                        <a:lnSpc>
                          <a:spcPct val="115000"/>
                        </a:lnSpc>
                      </a:pPr>
                      <a:endParaRPr lang="es-EC" sz="1100">
                        <a:effectLst/>
                        <a:latin typeface="Calibri"/>
                        <a:cs typeface="Times New Roman"/>
                      </a:endParaRPr>
                    </a:p>
                  </a:txBody>
                  <a:tcPr marL="44450" marR="44450" marT="0" marB="0" anchor="ctr"/>
                </a:tc>
                <a:tc>
                  <a:txBody>
                    <a:bodyPr/>
                    <a:lstStyle/>
                    <a:p>
                      <a:pPr>
                        <a:lnSpc>
                          <a:spcPct val="115000"/>
                        </a:lnSpc>
                      </a:pPr>
                      <a:endParaRPr lang="es-EC" sz="1100">
                        <a:effectLst/>
                        <a:latin typeface="Calibri"/>
                        <a:cs typeface="Times New Roman"/>
                      </a:endParaRPr>
                    </a:p>
                  </a:txBody>
                  <a:tcPr marL="44450" marR="44450" marT="0" marB="0" anchor="ctr"/>
                </a:tc>
                <a:tc>
                  <a:txBody>
                    <a:bodyPr/>
                    <a:lstStyle/>
                    <a:p>
                      <a:pPr algn="ctr">
                        <a:lnSpc>
                          <a:spcPct val="115000"/>
                        </a:lnSpc>
                        <a:spcAft>
                          <a:spcPts val="0"/>
                        </a:spcAft>
                      </a:pPr>
                      <a:r>
                        <a:rPr lang="es-ES" sz="1000">
                          <a:effectLst/>
                        </a:rPr>
                        <a:t>248</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52%</a:t>
                      </a:r>
                      <a:endParaRPr lang="es-EC" sz="1100">
                        <a:effectLst/>
                        <a:latin typeface="Calibri"/>
                        <a:ea typeface="Times New Roman"/>
                        <a:cs typeface="Times New Roman"/>
                      </a:endParaRPr>
                    </a:p>
                  </a:txBody>
                  <a:tcPr marL="44450" marR="44450" marT="0" marB="0" anchor="ctr"/>
                </a:tc>
                <a:tc>
                  <a:txBody>
                    <a:bodyPr/>
                    <a:lstStyle/>
                    <a:p>
                      <a:pPr>
                        <a:lnSpc>
                          <a:spcPct val="115000"/>
                        </a:lnSpc>
                      </a:pPr>
                      <a:endParaRPr lang="es-EC" sz="1100">
                        <a:effectLst/>
                        <a:latin typeface="Calibri"/>
                        <a:cs typeface="Times New Roman"/>
                      </a:endParaRPr>
                    </a:p>
                  </a:txBody>
                  <a:tcPr marL="44450" marR="44450" marT="0" marB="0" anchor="ctr"/>
                </a:tc>
                <a:tc>
                  <a:txBody>
                    <a:bodyPr/>
                    <a:lstStyle/>
                    <a:p>
                      <a:pPr>
                        <a:lnSpc>
                          <a:spcPct val="115000"/>
                        </a:lnSpc>
                      </a:pPr>
                      <a:endParaRPr lang="es-EC" sz="1100">
                        <a:effectLst/>
                        <a:latin typeface="Calibri"/>
                        <a:cs typeface="Times New Roman"/>
                      </a:endParaRPr>
                    </a:p>
                  </a:txBody>
                  <a:tcPr marL="44450" marR="44450" marT="0" marB="0" anchor="ctr"/>
                </a:tc>
                <a:tc>
                  <a:txBody>
                    <a:bodyPr/>
                    <a:lstStyle/>
                    <a:p>
                      <a:pPr algn="ctr">
                        <a:lnSpc>
                          <a:spcPct val="115000"/>
                        </a:lnSpc>
                        <a:spcAft>
                          <a:spcPts val="0"/>
                        </a:spcAft>
                      </a:pPr>
                      <a:r>
                        <a:rPr lang="es-ES" sz="1000" dirty="0">
                          <a:effectLst/>
                        </a:rPr>
                        <a:t>476</a:t>
                      </a:r>
                      <a:endParaRPr lang="es-EC" sz="1100" dirty="0">
                        <a:effectLst/>
                        <a:latin typeface="Calibri"/>
                        <a:ea typeface="Times New Roman"/>
                        <a:cs typeface="Times New Roman"/>
                      </a:endParaRPr>
                    </a:p>
                  </a:txBody>
                  <a:tcPr marL="44450" marR="44450" marT="0" marB="0" anchor="ctr"/>
                </a:tc>
              </a:tr>
            </a:tbl>
          </a:graphicData>
        </a:graphic>
      </p:graphicFrame>
    </p:spTree>
    <p:extLst>
      <p:ext uri="{BB962C8B-B14F-4D97-AF65-F5344CB8AC3E}">
        <p14:creationId xmlns:p14="http://schemas.microsoft.com/office/powerpoint/2010/main" xmlns="" val="1829266493"/>
      </p:ext>
    </p:extLst>
  </p:cSld>
  <p:clrMapOvr>
    <a:masterClrMapping/>
  </p:clrMapOvr>
  <p:transition spd="med">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19872" y="274638"/>
            <a:ext cx="5266928" cy="778098"/>
          </a:xfrm>
        </p:spPr>
        <p:txBody>
          <a:bodyPr>
            <a:noAutofit/>
          </a:bodyPr>
          <a:lstStyle/>
          <a:p>
            <a:r>
              <a:rPr lang="es-ES" sz="2400" dirty="0"/>
              <a:t>EVALUACIÓN DE FUENTES PRIMARIAS Y SECUNDARIAS DE ENERGÍA</a:t>
            </a:r>
            <a:endParaRPr lang="es-EC" sz="2400" dirty="0"/>
          </a:p>
        </p:txBody>
      </p:sp>
      <p:sp>
        <p:nvSpPr>
          <p:cNvPr id="3" name="2 Marcador de contenido"/>
          <p:cNvSpPr>
            <a:spLocks noGrp="1"/>
          </p:cNvSpPr>
          <p:nvPr>
            <p:ph idx="1"/>
          </p:nvPr>
        </p:nvSpPr>
        <p:spPr>
          <a:xfrm>
            <a:off x="457200" y="1268761"/>
            <a:ext cx="8229600" cy="576064"/>
          </a:xfrm>
        </p:spPr>
        <p:txBody>
          <a:bodyPr>
            <a:normAutofit lnSpcReduction="10000"/>
          </a:bodyPr>
          <a:lstStyle/>
          <a:p>
            <a:r>
              <a:rPr lang="es-ES" b="1" dirty="0"/>
              <a:t>RECURSO HIDROENERGETICO</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xmlns="" val="2147147379"/>
              </p:ext>
            </p:extLst>
          </p:nvPr>
        </p:nvGraphicFramePr>
        <p:xfrm>
          <a:off x="1691680" y="1988840"/>
          <a:ext cx="5976665" cy="4392497"/>
        </p:xfrm>
        <a:graphic>
          <a:graphicData uri="http://schemas.openxmlformats.org/drawingml/2006/table">
            <a:tbl>
              <a:tblPr firstRow="1" firstCol="1" bandRow="1">
                <a:tableStyleId>{5C22544A-7EE6-4342-B048-85BDC9FD1C3A}</a:tableStyleId>
              </a:tblPr>
              <a:tblGrid>
                <a:gridCol w="1890975"/>
                <a:gridCol w="934584"/>
                <a:gridCol w="872278"/>
                <a:gridCol w="1139414"/>
                <a:gridCol w="1139414"/>
              </a:tblGrid>
              <a:tr h="649757">
                <a:tc>
                  <a:txBody>
                    <a:bodyPr/>
                    <a:lstStyle/>
                    <a:p>
                      <a:pPr algn="ctr">
                        <a:lnSpc>
                          <a:spcPct val="115000"/>
                        </a:lnSpc>
                        <a:spcAft>
                          <a:spcPts val="0"/>
                        </a:spcAft>
                      </a:pPr>
                      <a:r>
                        <a:rPr lang="es-EC" sz="900">
                          <a:effectLst/>
                        </a:rPr>
                        <a:t>Cuencas Hidrograficas</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Area Km2</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Potencial teorico MW</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Pot. Tec. Aprovechable MW</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Pot. Econ. Aprovechable MW</a:t>
                      </a:r>
                      <a:endParaRPr lang="es-EC" sz="1100">
                        <a:effectLst/>
                        <a:latin typeface="Calibri"/>
                        <a:ea typeface="Times New Roman"/>
                        <a:cs typeface="Times New Roman"/>
                      </a:endParaRPr>
                    </a:p>
                  </a:txBody>
                  <a:tcPr marL="44450" marR="44450" marT="0" marB="0" anchor="ctr"/>
                </a:tc>
              </a:tr>
              <a:tr h="207930">
                <a:tc gridSpan="5">
                  <a:txBody>
                    <a:bodyPr/>
                    <a:lstStyle/>
                    <a:p>
                      <a:pPr>
                        <a:lnSpc>
                          <a:spcPct val="115000"/>
                        </a:lnSpc>
                        <a:spcAft>
                          <a:spcPts val="0"/>
                        </a:spcAft>
                      </a:pPr>
                      <a:r>
                        <a:rPr lang="es-EC" sz="900">
                          <a:effectLst/>
                        </a:rPr>
                        <a:t>VERTIENTE DEL PACIFICO</a:t>
                      </a:r>
                      <a:endParaRPr lang="es-EC" sz="1100">
                        <a:effectLst/>
                        <a:latin typeface="Calibri"/>
                        <a:ea typeface="Times New Roman"/>
                        <a:cs typeface="Times New Roman"/>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7930">
                <a:tc>
                  <a:txBody>
                    <a:bodyPr/>
                    <a:lstStyle/>
                    <a:p>
                      <a:pPr>
                        <a:lnSpc>
                          <a:spcPct val="115000"/>
                        </a:lnSpc>
                        <a:spcAft>
                          <a:spcPts val="0"/>
                        </a:spcAft>
                      </a:pPr>
                      <a:r>
                        <a:rPr lang="es-EC" sz="900">
                          <a:effectLst/>
                        </a:rPr>
                        <a:t>Mira </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6022</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2887,2</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488,5</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a:t>
                      </a:r>
                      <a:endParaRPr lang="es-EC" sz="1100">
                        <a:effectLst/>
                        <a:latin typeface="Calibri"/>
                        <a:ea typeface="Times New Roman"/>
                        <a:cs typeface="Times New Roman"/>
                      </a:endParaRPr>
                    </a:p>
                  </a:txBody>
                  <a:tcPr marL="44450" marR="44450" marT="0" marB="0" anchor="b"/>
                </a:tc>
              </a:tr>
              <a:tr h="207930">
                <a:tc>
                  <a:txBody>
                    <a:bodyPr/>
                    <a:lstStyle/>
                    <a:p>
                      <a:pPr>
                        <a:lnSpc>
                          <a:spcPct val="115000"/>
                        </a:lnSpc>
                        <a:spcAft>
                          <a:spcPts val="0"/>
                        </a:spcAft>
                      </a:pPr>
                      <a:r>
                        <a:rPr lang="es-EC" sz="900">
                          <a:effectLst/>
                        </a:rPr>
                        <a:t>Esmeraldas</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21418</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7530,4</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1878,5</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1194</a:t>
                      </a:r>
                      <a:endParaRPr lang="es-EC" sz="1100">
                        <a:effectLst/>
                        <a:latin typeface="Calibri"/>
                        <a:ea typeface="Times New Roman"/>
                        <a:cs typeface="Times New Roman"/>
                      </a:endParaRPr>
                    </a:p>
                  </a:txBody>
                  <a:tcPr marL="44450" marR="44450" marT="0" marB="0" anchor="b"/>
                </a:tc>
              </a:tr>
              <a:tr h="207930">
                <a:tc>
                  <a:txBody>
                    <a:bodyPr/>
                    <a:lstStyle/>
                    <a:p>
                      <a:pPr>
                        <a:lnSpc>
                          <a:spcPct val="115000"/>
                        </a:lnSpc>
                        <a:spcAft>
                          <a:spcPts val="0"/>
                        </a:spcAft>
                      </a:pPr>
                      <a:r>
                        <a:rPr lang="es-EC" sz="900">
                          <a:effectLst/>
                        </a:rPr>
                        <a:t>Guayas </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32675</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4204,7</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310,7</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a:t>
                      </a:r>
                      <a:endParaRPr lang="es-EC" sz="1100">
                        <a:effectLst/>
                        <a:latin typeface="Calibri"/>
                        <a:ea typeface="Times New Roman"/>
                        <a:cs typeface="Times New Roman"/>
                      </a:endParaRPr>
                    </a:p>
                  </a:txBody>
                  <a:tcPr marL="44450" marR="44450" marT="0" marB="0" anchor="b"/>
                </a:tc>
              </a:tr>
              <a:tr h="207930">
                <a:tc>
                  <a:txBody>
                    <a:bodyPr/>
                    <a:lstStyle/>
                    <a:p>
                      <a:pPr>
                        <a:lnSpc>
                          <a:spcPct val="115000"/>
                        </a:lnSpc>
                        <a:spcAft>
                          <a:spcPts val="0"/>
                        </a:spcAft>
                      </a:pPr>
                      <a:r>
                        <a:rPr lang="es-EC" sz="900">
                          <a:effectLst/>
                        </a:rPr>
                        <a:t>Cañar</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2462</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1338,6</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112,2</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a:t>
                      </a:r>
                      <a:endParaRPr lang="es-EC" sz="1100">
                        <a:effectLst/>
                        <a:latin typeface="Calibri"/>
                        <a:ea typeface="Times New Roman"/>
                        <a:cs typeface="Times New Roman"/>
                      </a:endParaRPr>
                    </a:p>
                  </a:txBody>
                  <a:tcPr marL="44450" marR="44450" marT="0" marB="0" anchor="b"/>
                </a:tc>
              </a:tr>
              <a:tr h="207930">
                <a:tc>
                  <a:txBody>
                    <a:bodyPr/>
                    <a:lstStyle/>
                    <a:p>
                      <a:pPr>
                        <a:lnSpc>
                          <a:spcPct val="115000"/>
                        </a:lnSpc>
                        <a:spcAft>
                          <a:spcPts val="0"/>
                        </a:spcAft>
                      </a:pPr>
                      <a:r>
                        <a:rPr lang="es-EC" sz="900">
                          <a:effectLst/>
                        </a:rPr>
                        <a:t>Jubones</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4326</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1122,7</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687,7</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590</a:t>
                      </a:r>
                      <a:endParaRPr lang="es-EC" sz="1100">
                        <a:effectLst/>
                        <a:latin typeface="Calibri"/>
                        <a:ea typeface="Times New Roman"/>
                        <a:cs typeface="Times New Roman"/>
                      </a:endParaRPr>
                    </a:p>
                  </a:txBody>
                  <a:tcPr marL="44450" marR="44450" marT="0" marB="0" anchor="b"/>
                </a:tc>
              </a:tr>
              <a:tr h="207930">
                <a:tc>
                  <a:txBody>
                    <a:bodyPr/>
                    <a:lstStyle/>
                    <a:p>
                      <a:pPr>
                        <a:lnSpc>
                          <a:spcPct val="115000"/>
                        </a:lnSpc>
                        <a:spcAft>
                          <a:spcPts val="0"/>
                        </a:spcAft>
                      </a:pPr>
                      <a:r>
                        <a:rPr lang="es-EC" sz="900">
                          <a:effectLst/>
                        </a:rPr>
                        <a:t>Puyango</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4965</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960,9</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298,7</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229</a:t>
                      </a:r>
                      <a:endParaRPr lang="es-EC" sz="1100">
                        <a:effectLst/>
                        <a:latin typeface="Calibri"/>
                        <a:ea typeface="Times New Roman"/>
                        <a:cs typeface="Times New Roman"/>
                      </a:endParaRPr>
                    </a:p>
                  </a:txBody>
                  <a:tcPr marL="44450" marR="44450" marT="0" marB="0" anchor="b"/>
                </a:tc>
              </a:tr>
              <a:tr h="207930">
                <a:tc>
                  <a:txBody>
                    <a:bodyPr/>
                    <a:lstStyle/>
                    <a:p>
                      <a:pPr>
                        <a:lnSpc>
                          <a:spcPct val="115000"/>
                        </a:lnSpc>
                        <a:spcAft>
                          <a:spcPts val="0"/>
                        </a:spcAft>
                      </a:pPr>
                      <a:r>
                        <a:rPr lang="es-EC" sz="900">
                          <a:effectLst/>
                        </a:rPr>
                        <a:t>Catamayo</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11012</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1085,9</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459,6</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a:t>
                      </a:r>
                      <a:endParaRPr lang="es-EC" sz="1100">
                        <a:effectLst/>
                        <a:latin typeface="Calibri"/>
                        <a:ea typeface="Times New Roman"/>
                        <a:cs typeface="Times New Roman"/>
                      </a:endParaRPr>
                    </a:p>
                  </a:txBody>
                  <a:tcPr marL="44450" marR="44450" marT="0" marB="0" anchor="b"/>
                </a:tc>
              </a:tr>
              <a:tr h="207930">
                <a:tc>
                  <a:txBody>
                    <a:bodyPr/>
                    <a:lstStyle/>
                    <a:p>
                      <a:pPr>
                        <a:lnSpc>
                          <a:spcPct val="115000"/>
                        </a:lnSpc>
                        <a:spcAft>
                          <a:spcPts val="0"/>
                        </a:spcAft>
                      </a:pPr>
                      <a:r>
                        <a:rPr lang="es-EC" sz="900">
                          <a:effectLst/>
                        </a:rPr>
                        <a:t>SUBTOTAL 1</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82880</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19130,4</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4235,9</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2013</a:t>
                      </a:r>
                      <a:endParaRPr lang="es-EC" sz="1100">
                        <a:effectLst/>
                        <a:latin typeface="Calibri"/>
                        <a:ea typeface="Times New Roman"/>
                        <a:cs typeface="Times New Roman"/>
                      </a:endParaRPr>
                    </a:p>
                  </a:txBody>
                  <a:tcPr marL="44450" marR="44450" marT="0" marB="0" anchor="b"/>
                </a:tc>
              </a:tr>
              <a:tr h="207930">
                <a:tc gridSpan="5">
                  <a:txBody>
                    <a:bodyPr/>
                    <a:lstStyle/>
                    <a:p>
                      <a:pPr>
                        <a:lnSpc>
                          <a:spcPct val="115000"/>
                        </a:lnSpc>
                        <a:spcAft>
                          <a:spcPts val="0"/>
                        </a:spcAft>
                      </a:pPr>
                      <a:r>
                        <a:rPr lang="es-EC" sz="900">
                          <a:effectLst/>
                        </a:rPr>
                        <a:t>VERTIENTE DEL AMAZONAS</a:t>
                      </a:r>
                      <a:endParaRPr lang="es-EC" sz="1100">
                        <a:effectLst/>
                        <a:latin typeface="Calibri"/>
                        <a:ea typeface="Times New Roman"/>
                        <a:cs typeface="Times New Roman"/>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7930">
                <a:tc>
                  <a:txBody>
                    <a:bodyPr/>
                    <a:lstStyle/>
                    <a:p>
                      <a:pPr>
                        <a:lnSpc>
                          <a:spcPct val="115000"/>
                        </a:lnSpc>
                        <a:spcAft>
                          <a:spcPts val="0"/>
                        </a:spcAft>
                      </a:pPr>
                      <a:r>
                        <a:rPr lang="es-EC" sz="900">
                          <a:effectLst/>
                        </a:rPr>
                        <a:t>Napo - Coca </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5641</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7643,5</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6355</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4640</a:t>
                      </a:r>
                      <a:endParaRPr lang="es-EC" sz="1100">
                        <a:effectLst/>
                        <a:latin typeface="Calibri"/>
                        <a:ea typeface="Times New Roman"/>
                        <a:cs typeface="Times New Roman"/>
                      </a:endParaRPr>
                    </a:p>
                  </a:txBody>
                  <a:tcPr marL="44450" marR="44450" marT="0" marB="0" anchor="b"/>
                </a:tc>
              </a:tr>
              <a:tr h="207930">
                <a:tc>
                  <a:txBody>
                    <a:bodyPr/>
                    <a:lstStyle/>
                    <a:p>
                      <a:pPr>
                        <a:lnSpc>
                          <a:spcPct val="115000"/>
                        </a:lnSpc>
                        <a:spcAft>
                          <a:spcPts val="0"/>
                        </a:spcAft>
                      </a:pPr>
                      <a:r>
                        <a:rPr lang="es-EC" sz="900">
                          <a:effectLst/>
                        </a:rPr>
                        <a:t>Napo - Napo</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26987</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13125</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5929,5</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3839</a:t>
                      </a:r>
                      <a:endParaRPr lang="es-EC" sz="1100">
                        <a:effectLst/>
                        <a:latin typeface="Calibri"/>
                        <a:ea typeface="Times New Roman"/>
                        <a:cs typeface="Times New Roman"/>
                      </a:endParaRPr>
                    </a:p>
                  </a:txBody>
                  <a:tcPr marL="44450" marR="44450" marT="0" marB="0" anchor="b"/>
                </a:tc>
              </a:tr>
              <a:tr h="207930">
                <a:tc>
                  <a:txBody>
                    <a:bodyPr/>
                    <a:lstStyle/>
                    <a:p>
                      <a:pPr>
                        <a:lnSpc>
                          <a:spcPct val="115000"/>
                        </a:lnSpc>
                        <a:spcAft>
                          <a:spcPts val="0"/>
                        </a:spcAft>
                      </a:pPr>
                      <a:r>
                        <a:rPr lang="es-EC" sz="900">
                          <a:effectLst/>
                        </a:rPr>
                        <a:t>Pastaza</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20543</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11101,7</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1434</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1121</a:t>
                      </a:r>
                      <a:endParaRPr lang="es-EC" sz="1100">
                        <a:effectLst/>
                        <a:latin typeface="Calibri"/>
                        <a:ea typeface="Times New Roman"/>
                        <a:cs typeface="Times New Roman"/>
                      </a:endParaRPr>
                    </a:p>
                  </a:txBody>
                  <a:tcPr marL="44450" marR="44450" marT="0" marB="0" anchor="b"/>
                </a:tc>
              </a:tr>
              <a:tr h="207930">
                <a:tc>
                  <a:txBody>
                    <a:bodyPr/>
                    <a:lstStyle/>
                    <a:p>
                      <a:pPr>
                        <a:lnSpc>
                          <a:spcPct val="115000"/>
                        </a:lnSpc>
                        <a:spcAft>
                          <a:spcPts val="0"/>
                        </a:spcAft>
                      </a:pPr>
                      <a:r>
                        <a:rPr lang="es-EC" sz="900">
                          <a:effectLst/>
                        </a:rPr>
                        <a:t>Santiago - Namangoza</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14321</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11259,7</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5810,6</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4006</a:t>
                      </a:r>
                      <a:endParaRPr lang="es-EC" sz="1100">
                        <a:effectLst/>
                        <a:latin typeface="Calibri"/>
                        <a:ea typeface="Times New Roman"/>
                        <a:cs typeface="Times New Roman"/>
                      </a:endParaRPr>
                    </a:p>
                  </a:txBody>
                  <a:tcPr marL="44450" marR="44450" marT="0" marB="0" anchor="b"/>
                </a:tc>
              </a:tr>
              <a:tr h="207930">
                <a:tc>
                  <a:txBody>
                    <a:bodyPr/>
                    <a:lstStyle/>
                    <a:p>
                      <a:pPr>
                        <a:lnSpc>
                          <a:spcPct val="115000"/>
                        </a:lnSpc>
                        <a:spcAft>
                          <a:spcPts val="0"/>
                        </a:spcAft>
                      </a:pPr>
                      <a:r>
                        <a:rPr lang="es-EC" sz="900">
                          <a:effectLst/>
                        </a:rPr>
                        <a:t>Santiago - Zamora</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11806</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9395,5</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5857,6</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5401</a:t>
                      </a:r>
                      <a:endParaRPr lang="es-EC" sz="1100">
                        <a:effectLst/>
                        <a:latin typeface="Calibri"/>
                        <a:ea typeface="Times New Roman"/>
                        <a:cs typeface="Times New Roman"/>
                      </a:endParaRPr>
                    </a:p>
                  </a:txBody>
                  <a:tcPr marL="44450" marR="44450" marT="0" marB="0" anchor="b"/>
                </a:tc>
              </a:tr>
              <a:tr h="207930">
                <a:tc>
                  <a:txBody>
                    <a:bodyPr/>
                    <a:lstStyle/>
                    <a:p>
                      <a:pPr>
                        <a:lnSpc>
                          <a:spcPct val="115000"/>
                        </a:lnSpc>
                        <a:spcAft>
                          <a:spcPts val="0"/>
                        </a:spcAft>
                      </a:pPr>
                      <a:r>
                        <a:rPr lang="es-EC" sz="900">
                          <a:effectLst/>
                        </a:rPr>
                        <a:t>Mayo</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3720</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1733,9</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859</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500</a:t>
                      </a:r>
                      <a:endParaRPr lang="es-EC" sz="1100">
                        <a:effectLst/>
                        <a:latin typeface="Calibri"/>
                        <a:ea typeface="Times New Roman"/>
                        <a:cs typeface="Times New Roman"/>
                      </a:endParaRPr>
                    </a:p>
                  </a:txBody>
                  <a:tcPr marL="44450" marR="44450" marT="0" marB="0" anchor="b"/>
                </a:tc>
              </a:tr>
              <a:tr h="207930">
                <a:tc>
                  <a:txBody>
                    <a:bodyPr/>
                    <a:lstStyle/>
                    <a:p>
                      <a:pPr>
                        <a:lnSpc>
                          <a:spcPct val="115000"/>
                        </a:lnSpc>
                        <a:spcAft>
                          <a:spcPts val="0"/>
                        </a:spcAft>
                      </a:pPr>
                      <a:r>
                        <a:rPr lang="es-EC" sz="900">
                          <a:effectLst/>
                        </a:rPr>
                        <a:t>SUBTOTAL 2</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83018</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54259,3</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26245,7</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19507</a:t>
                      </a:r>
                      <a:endParaRPr lang="es-EC" sz="1100">
                        <a:effectLst/>
                        <a:latin typeface="Calibri"/>
                        <a:ea typeface="Times New Roman"/>
                        <a:cs typeface="Times New Roman"/>
                      </a:endParaRPr>
                    </a:p>
                  </a:txBody>
                  <a:tcPr marL="44450" marR="44450" marT="0" marB="0" anchor="b"/>
                </a:tc>
              </a:tr>
              <a:tr h="207930">
                <a:tc>
                  <a:txBody>
                    <a:bodyPr/>
                    <a:lstStyle/>
                    <a:p>
                      <a:pPr>
                        <a:lnSpc>
                          <a:spcPct val="115000"/>
                        </a:lnSpc>
                        <a:spcAft>
                          <a:spcPts val="0"/>
                        </a:spcAft>
                      </a:pPr>
                      <a:r>
                        <a:rPr lang="es-EC" sz="900">
                          <a:effectLst/>
                        </a:rPr>
                        <a:t>TOTAL</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165898</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73389,7</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a:effectLst/>
                        </a:rPr>
                        <a:t>30481,6</a:t>
                      </a:r>
                      <a:endParaRPr lang="es-EC" sz="1100">
                        <a:effectLst/>
                        <a:latin typeface="Calibri"/>
                        <a:ea typeface="Times New Roman"/>
                        <a:cs typeface="Times New Roman"/>
                      </a:endParaRPr>
                    </a:p>
                  </a:txBody>
                  <a:tcPr marL="44450" marR="44450" marT="0" marB="0" anchor="b"/>
                </a:tc>
                <a:tc>
                  <a:txBody>
                    <a:bodyPr/>
                    <a:lstStyle/>
                    <a:p>
                      <a:pPr algn="r">
                        <a:lnSpc>
                          <a:spcPct val="115000"/>
                        </a:lnSpc>
                        <a:spcAft>
                          <a:spcPts val="0"/>
                        </a:spcAft>
                      </a:pPr>
                      <a:r>
                        <a:rPr lang="es-EC" sz="900" dirty="0">
                          <a:effectLst/>
                        </a:rPr>
                        <a:t>21520</a:t>
                      </a:r>
                      <a:endParaRPr lang="es-EC" sz="1100" dirty="0">
                        <a:effectLst/>
                        <a:latin typeface="Calibri"/>
                        <a:ea typeface="Times New Roman"/>
                        <a:cs typeface="Times New Roman"/>
                      </a:endParaRPr>
                    </a:p>
                  </a:txBody>
                  <a:tcPr marL="44450" marR="44450" marT="0" marB="0" anchor="b"/>
                </a:tc>
              </a:tr>
            </a:tbl>
          </a:graphicData>
        </a:graphic>
      </p:graphicFrame>
    </p:spTree>
    <p:extLst>
      <p:ext uri="{BB962C8B-B14F-4D97-AF65-F5344CB8AC3E}">
        <p14:creationId xmlns:p14="http://schemas.microsoft.com/office/powerpoint/2010/main" xmlns="" val="1586034283"/>
      </p:ext>
    </p:extLst>
  </p:cSld>
  <p:clrMapOvr>
    <a:masterClrMapping/>
  </p:clrMapOvr>
  <p:transition spd="med">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68760"/>
            <a:ext cx="8229600" cy="4857403"/>
          </a:xfrm>
        </p:spPr>
        <p:txBody>
          <a:bodyPr/>
          <a:lstStyle/>
          <a:p>
            <a:r>
              <a:rPr lang="es-ES" b="1" dirty="0"/>
              <a:t>RECURSO SOLAR</a:t>
            </a:r>
            <a:endParaRPr lang="es-EC"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noChangeAspect="1"/>
          </p:cNvGraphicFramePr>
          <p:nvPr>
            <p:extLst>
              <p:ext uri="{D42A27DB-BD31-4B8C-83A1-F6EECF244321}">
                <p14:modId xmlns:p14="http://schemas.microsoft.com/office/powerpoint/2010/main" xmlns="" val="3386562483"/>
              </p:ext>
            </p:extLst>
          </p:nvPr>
        </p:nvGraphicFramePr>
        <p:xfrm>
          <a:off x="971600" y="1844824"/>
          <a:ext cx="6894895" cy="4896544"/>
        </p:xfrm>
        <a:graphic>
          <a:graphicData uri="http://schemas.openxmlformats.org/presentationml/2006/ole">
            <p:oleObj spid="_x0000_s10246" name="Imagen de mapa de bits" r:id="rId3" imgW="3543795" imgH="2486372" progId="PBrush">
              <p:embed/>
            </p:oleObj>
          </a:graphicData>
        </a:graphic>
      </p:graphicFrame>
    </p:spTree>
    <p:extLst>
      <p:ext uri="{BB962C8B-B14F-4D97-AF65-F5344CB8AC3E}">
        <p14:creationId xmlns:p14="http://schemas.microsoft.com/office/powerpoint/2010/main" xmlns="" val="1628880998"/>
      </p:ext>
    </p:extLst>
  </p:cSld>
  <p:clrMapOvr>
    <a:masterClrMapping/>
  </p:clrMapOvr>
  <p:transition spd="med">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643050"/>
            <a:ext cx="7772400" cy="2500329"/>
          </a:xfrm>
        </p:spPr>
        <p:txBody>
          <a:bodyPr>
            <a:normAutofit fontScale="90000"/>
          </a:bodyPr>
          <a:lstStyle/>
          <a:p>
            <a:r>
              <a:rPr lang="es-EC" sz="2700" b="1" dirty="0" smtClean="0"/>
              <a:t>PROYECTO DE TESIS PREVIO A LA OBTENCIÓN DEL TÍTULO DE INGENIERO MECÁNICO</a:t>
            </a:r>
            <a:r>
              <a:rPr lang="es-EC" sz="2200" b="1" dirty="0" smtClean="0"/>
              <a:t/>
            </a:r>
            <a:br>
              <a:rPr lang="es-EC" sz="2200" b="1" dirty="0" smtClean="0"/>
            </a:br>
            <a:r>
              <a:rPr lang="es-EC" sz="2200" dirty="0" smtClean="0"/>
              <a:t/>
            </a:r>
            <a:br>
              <a:rPr lang="es-EC" sz="2200" dirty="0" smtClean="0"/>
            </a:br>
            <a:r>
              <a:rPr lang="es-EC" sz="2200" dirty="0" smtClean="0"/>
              <a:t/>
            </a:r>
            <a:br>
              <a:rPr lang="es-EC" sz="2200" dirty="0" smtClean="0"/>
            </a:br>
            <a:r>
              <a:rPr lang="es-EC" sz="2200" b="1" dirty="0" smtClean="0"/>
              <a:t> INVESTIGACIÓN Y EVALUACION DE LA DEMANDA ENERGETICA EN  VIVIENDAS TIPICAS DE LAS POBLACIONES EMERGENTES DEL SECTOR RURAL PREDOMINANTES  EN LA REGION SIERRA DEL ECUADOR</a:t>
            </a:r>
            <a:r>
              <a:rPr lang="es-EC" dirty="0" smtClean="0"/>
              <a:t/>
            </a:r>
            <a:br>
              <a:rPr lang="es-EC" dirty="0" smtClean="0"/>
            </a:br>
            <a:endParaRPr lang="es-EC" dirty="0"/>
          </a:p>
        </p:txBody>
      </p:sp>
      <p:sp>
        <p:nvSpPr>
          <p:cNvPr id="3" name="2 Subtítulo"/>
          <p:cNvSpPr>
            <a:spLocks noGrp="1"/>
          </p:cNvSpPr>
          <p:nvPr>
            <p:ph type="subTitle" idx="1"/>
          </p:nvPr>
        </p:nvSpPr>
        <p:spPr>
          <a:xfrm>
            <a:off x="1371600" y="4071942"/>
            <a:ext cx="6400800" cy="1928826"/>
          </a:xfrm>
        </p:spPr>
        <p:txBody>
          <a:bodyPr>
            <a:normAutofit fontScale="47500" lnSpcReduction="20000"/>
          </a:bodyPr>
          <a:lstStyle/>
          <a:p>
            <a:r>
              <a:rPr lang="pt-BR" sz="4200" b="1" dirty="0" smtClean="0">
                <a:solidFill>
                  <a:schemeClr val="tx1"/>
                </a:solidFill>
              </a:rPr>
              <a:t>ELABORADO POR:</a:t>
            </a:r>
            <a:endParaRPr lang="es-EC" sz="4200" dirty="0" smtClean="0">
              <a:solidFill>
                <a:schemeClr val="tx1"/>
              </a:solidFill>
            </a:endParaRPr>
          </a:p>
          <a:p>
            <a:r>
              <a:rPr lang="pt-BR" sz="4200" b="1" dirty="0" smtClean="0">
                <a:solidFill>
                  <a:schemeClr val="tx1"/>
                </a:solidFill>
              </a:rPr>
              <a:t>FLAVIO ROBERTO CAIZA GUALLICHICO.</a:t>
            </a:r>
            <a:endParaRPr lang="es-EC" sz="4200" dirty="0" smtClean="0">
              <a:solidFill>
                <a:schemeClr val="tx1"/>
              </a:solidFill>
            </a:endParaRPr>
          </a:p>
          <a:p>
            <a:r>
              <a:rPr lang="es-EC" sz="4200" b="1" dirty="0" smtClean="0">
                <a:solidFill>
                  <a:schemeClr val="tx1"/>
                </a:solidFill>
              </a:rPr>
              <a:t>GEOVANY ALEXANDER CASTRO PANTOJA.</a:t>
            </a:r>
            <a:endParaRPr lang="es-EC" sz="4200" dirty="0" smtClean="0">
              <a:solidFill>
                <a:schemeClr val="tx1"/>
              </a:solidFill>
            </a:endParaRPr>
          </a:p>
          <a:p>
            <a:r>
              <a:rPr lang="es-EC" sz="4200" b="1" dirty="0" smtClean="0">
                <a:solidFill>
                  <a:schemeClr val="tx1"/>
                </a:solidFill>
              </a:rPr>
              <a:t> </a:t>
            </a:r>
            <a:endParaRPr lang="es-EC" sz="4200" dirty="0" smtClean="0">
              <a:solidFill>
                <a:schemeClr val="tx1"/>
              </a:solidFill>
            </a:endParaRPr>
          </a:p>
          <a:p>
            <a:r>
              <a:rPr lang="es-EC" sz="4200" b="1" dirty="0" smtClean="0">
                <a:solidFill>
                  <a:schemeClr val="tx1"/>
                </a:solidFill>
              </a:rPr>
              <a:t>DIRECTOR: ING. ROBERTO GUTIERREZ</a:t>
            </a:r>
            <a:endParaRPr lang="es-EC" sz="4200" dirty="0" smtClean="0">
              <a:solidFill>
                <a:schemeClr val="tx1"/>
              </a:solidFill>
            </a:endParaRPr>
          </a:p>
          <a:p>
            <a:r>
              <a:rPr lang="es-EC" sz="4200" b="1" dirty="0" smtClean="0">
                <a:solidFill>
                  <a:schemeClr val="tx1"/>
                </a:solidFill>
              </a:rPr>
              <a:t>CODIRECTOR: DRA. PATRICIA GUEVARA</a:t>
            </a:r>
            <a:endParaRPr lang="es-EC" sz="4200" dirty="0" smtClean="0">
              <a:solidFill>
                <a:schemeClr val="tx1"/>
              </a:solidFill>
            </a:endParaRPr>
          </a:p>
          <a:p>
            <a:endParaRPr lang="es-EC" dirty="0"/>
          </a:p>
        </p:txBody>
      </p:sp>
    </p:spTree>
  </p:cSld>
  <p:clrMapOvr>
    <a:overrideClrMapping bg1="lt1" tx1="dk1" bg2="lt2" tx2="dk2" accent1="accent1" accent2="accent2" accent3="accent3" accent4="accent4" accent5="accent5" accent6="accent6" hlink="hlink" folHlink="folHlink"/>
  </p:clrMapOvr>
  <p:transition spd="med">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24744"/>
            <a:ext cx="8229600" cy="5001419"/>
          </a:xfrm>
        </p:spPr>
        <p:txBody>
          <a:bodyPr/>
          <a:lstStyle/>
          <a:p>
            <a:r>
              <a:rPr lang="es-ES" b="1" dirty="0"/>
              <a:t>RECURSOS GEOTERMICOS</a:t>
            </a:r>
            <a:endParaRPr lang="es-EC" dirty="0"/>
          </a:p>
        </p:txBody>
      </p:sp>
      <p:pic>
        <p:nvPicPr>
          <p:cNvPr id="4" name="3 Imagen"/>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00262" y="1695023"/>
            <a:ext cx="4943475" cy="5046345"/>
          </a:xfrm>
          <a:prstGeom prst="rect">
            <a:avLst/>
          </a:prstGeom>
          <a:noFill/>
          <a:ln>
            <a:noFill/>
          </a:ln>
        </p:spPr>
      </p:pic>
    </p:spTree>
    <p:extLst>
      <p:ext uri="{BB962C8B-B14F-4D97-AF65-F5344CB8AC3E}">
        <p14:creationId xmlns:p14="http://schemas.microsoft.com/office/powerpoint/2010/main" xmlns="" val="2194893468"/>
      </p:ext>
    </p:extLst>
  </p:cSld>
  <p:clrMapOvr>
    <a:masterClrMapping/>
  </p:clrMapOvr>
  <p:transition spd="med">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52736"/>
            <a:ext cx="8229600" cy="5073427"/>
          </a:xfrm>
        </p:spPr>
        <p:txBody>
          <a:bodyPr/>
          <a:lstStyle/>
          <a:p>
            <a:r>
              <a:rPr lang="es-EC" dirty="0" smtClean="0"/>
              <a:t>RECURSO EOLICO</a:t>
            </a:r>
            <a:endParaRPr lang="es-EC" dirty="0"/>
          </a:p>
        </p:txBody>
      </p:sp>
      <p:graphicFrame>
        <p:nvGraphicFramePr>
          <p:cNvPr id="5" name="4 Tabla"/>
          <p:cNvGraphicFramePr>
            <a:graphicFrameLocks noGrp="1"/>
          </p:cNvGraphicFramePr>
          <p:nvPr>
            <p:extLst>
              <p:ext uri="{D42A27DB-BD31-4B8C-83A1-F6EECF244321}">
                <p14:modId xmlns:p14="http://schemas.microsoft.com/office/powerpoint/2010/main" xmlns="" val="2544641612"/>
              </p:ext>
            </p:extLst>
          </p:nvPr>
        </p:nvGraphicFramePr>
        <p:xfrm>
          <a:off x="1619672" y="1628800"/>
          <a:ext cx="5472608" cy="3312374"/>
        </p:xfrm>
        <a:graphic>
          <a:graphicData uri="http://schemas.openxmlformats.org/drawingml/2006/table">
            <a:tbl>
              <a:tblPr firstRow="1" firstCol="1" bandRow="1">
                <a:tableStyleId>{5C22544A-7EE6-4342-B048-85BDC9FD1C3A}</a:tableStyleId>
              </a:tblPr>
              <a:tblGrid>
                <a:gridCol w="2736304"/>
                <a:gridCol w="2736304"/>
              </a:tblGrid>
              <a:tr h="254798">
                <a:tc>
                  <a:txBody>
                    <a:bodyPr/>
                    <a:lstStyle/>
                    <a:p>
                      <a:pPr marL="457200" algn="ctr">
                        <a:lnSpc>
                          <a:spcPct val="115000"/>
                        </a:lnSpc>
                        <a:spcAft>
                          <a:spcPts val="0"/>
                        </a:spcAft>
                      </a:pPr>
                      <a:r>
                        <a:rPr lang="es-ES" sz="1000" dirty="0">
                          <a:effectLst/>
                        </a:rPr>
                        <a:t>PROVINCIA</a:t>
                      </a:r>
                      <a:endParaRPr lang="es-EC" sz="1100" dirty="0">
                        <a:effectLst/>
                        <a:latin typeface="Calibri"/>
                        <a:ea typeface="Times New Roman"/>
                        <a:cs typeface="Times New Roman"/>
                      </a:endParaRPr>
                    </a:p>
                  </a:txBody>
                  <a:tcPr marL="68580" marR="68580" marT="0" marB="0" anchor="ctr"/>
                </a:tc>
                <a:tc>
                  <a:txBody>
                    <a:bodyPr/>
                    <a:lstStyle/>
                    <a:p>
                      <a:pPr marL="457200" algn="ctr">
                        <a:lnSpc>
                          <a:spcPct val="115000"/>
                        </a:lnSpc>
                        <a:spcAft>
                          <a:spcPts val="0"/>
                        </a:spcAft>
                      </a:pPr>
                      <a:r>
                        <a:rPr lang="es-ES" sz="1000" dirty="0">
                          <a:effectLst/>
                        </a:rPr>
                        <a:t>LOCALIDAD</a:t>
                      </a:r>
                      <a:endParaRPr lang="es-EC" sz="1100" dirty="0">
                        <a:effectLst/>
                        <a:latin typeface="Calibri"/>
                        <a:ea typeface="Times New Roman"/>
                        <a:cs typeface="Times New Roman"/>
                      </a:endParaRPr>
                    </a:p>
                  </a:txBody>
                  <a:tcPr marL="68580" marR="68580" marT="0" marB="0" anchor="ctr"/>
                </a:tc>
              </a:tr>
              <a:tr h="254798">
                <a:tc>
                  <a:txBody>
                    <a:bodyPr/>
                    <a:lstStyle/>
                    <a:p>
                      <a:pPr marL="457200" algn="ctr">
                        <a:lnSpc>
                          <a:spcPct val="115000"/>
                        </a:lnSpc>
                        <a:spcAft>
                          <a:spcPts val="0"/>
                        </a:spcAft>
                      </a:pPr>
                      <a:r>
                        <a:rPr lang="es-ES" sz="1000">
                          <a:effectLst/>
                        </a:rPr>
                        <a:t>Carchi</a:t>
                      </a:r>
                      <a:endParaRPr lang="es-EC" sz="1100">
                        <a:effectLst/>
                        <a:latin typeface="Calibri"/>
                        <a:ea typeface="Times New Roman"/>
                        <a:cs typeface="Times New Roman"/>
                      </a:endParaRPr>
                    </a:p>
                  </a:txBody>
                  <a:tcPr marL="68580" marR="68580" marT="0" marB="0" anchor="ctr"/>
                </a:tc>
                <a:tc>
                  <a:txBody>
                    <a:bodyPr/>
                    <a:lstStyle/>
                    <a:p>
                      <a:pPr marL="457200" algn="ctr">
                        <a:lnSpc>
                          <a:spcPct val="115000"/>
                        </a:lnSpc>
                        <a:spcAft>
                          <a:spcPts val="0"/>
                        </a:spcAft>
                      </a:pPr>
                      <a:r>
                        <a:rPr lang="es-ES" sz="1000" dirty="0">
                          <a:effectLst/>
                        </a:rPr>
                        <a:t>El Ángel</a:t>
                      </a:r>
                      <a:endParaRPr lang="es-EC" sz="1100" dirty="0">
                        <a:effectLst/>
                        <a:latin typeface="Calibri"/>
                        <a:ea typeface="Times New Roman"/>
                        <a:cs typeface="Times New Roman"/>
                      </a:endParaRPr>
                    </a:p>
                  </a:txBody>
                  <a:tcPr marL="68580" marR="68580" marT="0" marB="0" anchor="ctr"/>
                </a:tc>
              </a:tr>
              <a:tr h="254798">
                <a:tc>
                  <a:txBody>
                    <a:bodyPr/>
                    <a:lstStyle/>
                    <a:p>
                      <a:pPr marL="457200" algn="ctr">
                        <a:lnSpc>
                          <a:spcPct val="115000"/>
                        </a:lnSpc>
                        <a:spcAft>
                          <a:spcPts val="0"/>
                        </a:spcAft>
                      </a:pPr>
                      <a:r>
                        <a:rPr lang="es-ES" sz="1000">
                          <a:effectLst/>
                        </a:rPr>
                        <a:t>Imbabura</a:t>
                      </a:r>
                      <a:endParaRPr lang="es-EC" sz="1100">
                        <a:effectLst/>
                        <a:latin typeface="Calibri"/>
                        <a:ea typeface="Times New Roman"/>
                        <a:cs typeface="Times New Roman"/>
                      </a:endParaRPr>
                    </a:p>
                  </a:txBody>
                  <a:tcPr marL="68580" marR="68580" marT="0" marB="0" anchor="ctr"/>
                </a:tc>
                <a:tc>
                  <a:txBody>
                    <a:bodyPr/>
                    <a:lstStyle/>
                    <a:p>
                      <a:pPr marL="457200" algn="ctr">
                        <a:lnSpc>
                          <a:spcPct val="115000"/>
                        </a:lnSpc>
                        <a:spcAft>
                          <a:spcPts val="0"/>
                        </a:spcAft>
                      </a:pPr>
                      <a:r>
                        <a:rPr lang="es-ES" sz="1000">
                          <a:effectLst/>
                        </a:rPr>
                        <a:t>Salinas</a:t>
                      </a:r>
                      <a:endParaRPr lang="es-EC" sz="1100">
                        <a:effectLst/>
                        <a:latin typeface="Calibri"/>
                        <a:ea typeface="Times New Roman"/>
                        <a:cs typeface="Times New Roman"/>
                      </a:endParaRPr>
                    </a:p>
                  </a:txBody>
                  <a:tcPr marL="68580" marR="68580" marT="0" marB="0" anchor="ctr"/>
                </a:tc>
              </a:tr>
              <a:tr h="254798">
                <a:tc rowSpan="2">
                  <a:txBody>
                    <a:bodyPr/>
                    <a:lstStyle/>
                    <a:p>
                      <a:pPr marL="457200" algn="ctr">
                        <a:lnSpc>
                          <a:spcPct val="115000"/>
                        </a:lnSpc>
                        <a:spcAft>
                          <a:spcPts val="0"/>
                        </a:spcAft>
                      </a:pPr>
                      <a:r>
                        <a:rPr lang="es-ES" sz="1000">
                          <a:effectLst/>
                        </a:rPr>
                        <a:t> </a:t>
                      </a:r>
                      <a:endParaRPr lang="es-EC" sz="1100">
                        <a:effectLst/>
                      </a:endParaRPr>
                    </a:p>
                    <a:p>
                      <a:pPr marL="457200" algn="ctr">
                        <a:lnSpc>
                          <a:spcPct val="115000"/>
                        </a:lnSpc>
                        <a:spcAft>
                          <a:spcPts val="0"/>
                        </a:spcAft>
                      </a:pPr>
                      <a:r>
                        <a:rPr lang="es-ES" sz="1000">
                          <a:effectLst/>
                        </a:rPr>
                        <a:t>Pichincha</a:t>
                      </a:r>
                      <a:endParaRPr lang="es-EC" sz="1100">
                        <a:effectLst/>
                        <a:latin typeface="Calibri"/>
                        <a:ea typeface="Times New Roman"/>
                        <a:cs typeface="Times New Roman"/>
                      </a:endParaRPr>
                    </a:p>
                  </a:txBody>
                  <a:tcPr marL="68580" marR="68580" marT="0" marB="0" anchor="ctr"/>
                </a:tc>
                <a:tc>
                  <a:txBody>
                    <a:bodyPr/>
                    <a:lstStyle/>
                    <a:p>
                      <a:pPr marL="457200" algn="ctr">
                        <a:lnSpc>
                          <a:spcPct val="115000"/>
                        </a:lnSpc>
                        <a:spcAft>
                          <a:spcPts val="0"/>
                        </a:spcAft>
                      </a:pPr>
                      <a:r>
                        <a:rPr lang="es-ES" sz="1000">
                          <a:effectLst/>
                        </a:rPr>
                        <a:t>Machachi, Malchingui</a:t>
                      </a:r>
                      <a:endParaRPr lang="es-EC" sz="1100">
                        <a:effectLst/>
                        <a:latin typeface="Calibri"/>
                        <a:ea typeface="Times New Roman"/>
                        <a:cs typeface="Times New Roman"/>
                      </a:endParaRPr>
                    </a:p>
                  </a:txBody>
                  <a:tcPr marL="68580" marR="68580" marT="0" marB="0" anchor="ctr"/>
                </a:tc>
              </a:tr>
              <a:tr h="254798">
                <a:tc vMerge="1">
                  <a:txBody>
                    <a:bodyPr/>
                    <a:lstStyle/>
                    <a:p>
                      <a:endParaRPr lang="es-EC"/>
                    </a:p>
                  </a:txBody>
                  <a:tcPr/>
                </a:tc>
                <a:tc>
                  <a:txBody>
                    <a:bodyPr/>
                    <a:lstStyle/>
                    <a:p>
                      <a:pPr marL="457200" algn="ctr">
                        <a:lnSpc>
                          <a:spcPct val="115000"/>
                        </a:lnSpc>
                        <a:spcAft>
                          <a:spcPts val="0"/>
                        </a:spcAft>
                      </a:pPr>
                      <a:r>
                        <a:rPr lang="es-ES" sz="1000">
                          <a:effectLst/>
                        </a:rPr>
                        <a:t>Paramo Grande</a:t>
                      </a:r>
                      <a:endParaRPr lang="es-EC" sz="1100">
                        <a:effectLst/>
                        <a:latin typeface="Calibri"/>
                        <a:ea typeface="Times New Roman"/>
                        <a:cs typeface="Times New Roman"/>
                      </a:endParaRPr>
                    </a:p>
                  </a:txBody>
                  <a:tcPr marL="68580" marR="68580" marT="0" marB="0" anchor="ctr"/>
                </a:tc>
              </a:tr>
              <a:tr h="254798">
                <a:tc>
                  <a:txBody>
                    <a:bodyPr/>
                    <a:lstStyle/>
                    <a:p>
                      <a:pPr marL="457200" algn="ctr">
                        <a:lnSpc>
                          <a:spcPct val="115000"/>
                        </a:lnSpc>
                        <a:spcAft>
                          <a:spcPts val="0"/>
                        </a:spcAft>
                      </a:pPr>
                      <a:r>
                        <a:rPr lang="es-ES" sz="1000">
                          <a:effectLst/>
                        </a:rPr>
                        <a:t>Cotopaxi</a:t>
                      </a:r>
                      <a:endParaRPr lang="es-EC" sz="1100">
                        <a:effectLst/>
                        <a:latin typeface="Calibri"/>
                        <a:ea typeface="Times New Roman"/>
                        <a:cs typeface="Times New Roman"/>
                      </a:endParaRPr>
                    </a:p>
                  </a:txBody>
                  <a:tcPr marL="68580" marR="68580" marT="0" marB="0" anchor="ctr"/>
                </a:tc>
                <a:tc>
                  <a:txBody>
                    <a:bodyPr/>
                    <a:lstStyle/>
                    <a:p>
                      <a:pPr marL="457200" algn="ctr">
                        <a:lnSpc>
                          <a:spcPct val="115000"/>
                        </a:lnSpc>
                        <a:spcAft>
                          <a:spcPts val="0"/>
                        </a:spcAft>
                      </a:pPr>
                      <a:r>
                        <a:rPr lang="es-ES" sz="1000">
                          <a:effectLst/>
                        </a:rPr>
                        <a:t>Minitrac, Tigua</a:t>
                      </a:r>
                      <a:endParaRPr lang="es-EC" sz="1100">
                        <a:effectLst/>
                        <a:latin typeface="Calibri"/>
                        <a:ea typeface="Times New Roman"/>
                        <a:cs typeface="Times New Roman"/>
                      </a:endParaRPr>
                    </a:p>
                  </a:txBody>
                  <a:tcPr marL="68580" marR="68580" marT="0" marB="0" anchor="ctr"/>
                </a:tc>
              </a:tr>
              <a:tr h="254798">
                <a:tc>
                  <a:txBody>
                    <a:bodyPr/>
                    <a:lstStyle/>
                    <a:p>
                      <a:pPr marL="457200" algn="ctr">
                        <a:lnSpc>
                          <a:spcPct val="115000"/>
                        </a:lnSpc>
                        <a:spcAft>
                          <a:spcPts val="0"/>
                        </a:spcAft>
                      </a:pPr>
                      <a:r>
                        <a:rPr lang="es-ES" sz="1000">
                          <a:effectLst/>
                        </a:rPr>
                        <a:t>Chimborazo</a:t>
                      </a:r>
                      <a:endParaRPr lang="es-EC" sz="1100">
                        <a:effectLst/>
                        <a:latin typeface="Calibri"/>
                        <a:ea typeface="Times New Roman"/>
                        <a:cs typeface="Times New Roman"/>
                      </a:endParaRPr>
                    </a:p>
                  </a:txBody>
                  <a:tcPr marL="68580" marR="68580" marT="0" marB="0" anchor="ctr"/>
                </a:tc>
                <a:tc>
                  <a:txBody>
                    <a:bodyPr/>
                    <a:lstStyle/>
                    <a:p>
                      <a:pPr marL="457200" algn="ctr">
                        <a:lnSpc>
                          <a:spcPct val="115000"/>
                        </a:lnSpc>
                        <a:spcAft>
                          <a:spcPts val="0"/>
                        </a:spcAft>
                      </a:pPr>
                      <a:r>
                        <a:rPr lang="es-ES" sz="1000">
                          <a:effectLst/>
                        </a:rPr>
                        <a:t>Chimborazo, Tixan, Altar</a:t>
                      </a:r>
                      <a:endParaRPr lang="es-EC" sz="1100">
                        <a:effectLst/>
                        <a:latin typeface="Calibri"/>
                        <a:ea typeface="Times New Roman"/>
                        <a:cs typeface="Times New Roman"/>
                      </a:endParaRPr>
                    </a:p>
                  </a:txBody>
                  <a:tcPr marL="68580" marR="68580" marT="0" marB="0" anchor="ctr"/>
                </a:tc>
              </a:tr>
              <a:tr h="254798">
                <a:tc>
                  <a:txBody>
                    <a:bodyPr/>
                    <a:lstStyle/>
                    <a:p>
                      <a:pPr marL="457200" algn="ctr">
                        <a:lnSpc>
                          <a:spcPct val="115000"/>
                        </a:lnSpc>
                        <a:spcAft>
                          <a:spcPts val="0"/>
                        </a:spcAft>
                      </a:pPr>
                      <a:r>
                        <a:rPr lang="es-ES" sz="1000">
                          <a:effectLst/>
                        </a:rPr>
                        <a:t>Bolívar</a:t>
                      </a:r>
                      <a:endParaRPr lang="es-EC" sz="1100">
                        <a:effectLst/>
                        <a:latin typeface="Calibri"/>
                        <a:ea typeface="Times New Roman"/>
                        <a:cs typeface="Times New Roman"/>
                      </a:endParaRPr>
                    </a:p>
                  </a:txBody>
                  <a:tcPr marL="68580" marR="68580" marT="0" marB="0" anchor="ctr"/>
                </a:tc>
                <a:tc>
                  <a:txBody>
                    <a:bodyPr/>
                    <a:lstStyle/>
                    <a:p>
                      <a:pPr marL="457200" algn="ctr">
                        <a:lnSpc>
                          <a:spcPct val="115000"/>
                        </a:lnSpc>
                        <a:spcAft>
                          <a:spcPts val="0"/>
                        </a:spcAft>
                      </a:pPr>
                      <a:r>
                        <a:rPr lang="es-ES" sz="1000">
                          <a:effectLst/>
                        </a:rPr>
                        <a:t>Salinas, Simiatug</a:t>
                      </a:r>
                      <a:endParaRPr lang="es-EC" sz="1100">
                        <a:effectLst/>
                        <a:latin typeface="Calibri"/>
                        <a:ea typeface="Times New Roman"/>
                        <a:cs typeface="Times New Roman"/>
                      </a:endParaRPr>
                    </a:p>
                  </a:txBody>
                  <a:tcPr marL="68580" marR="68580" marT="0" marB="0" anchor="ctr"/>
                </a:tc>
              </a:tr>
              <a:tr h="254798">
                <a:tc>
                  <a:txBody>
                    <a:bodyPr/>
                    <a:lstStyle/>
                    <a:p>
                      <a:pPr marL="457200" algn="ctr">
                        <a:lnSpc>
                          <a:spcPct val="115000"/>
                        </a:lnSpc>
                        <a:spcAft>
                          <a:spcPts val="0"/>
                        </a:spcAft>
                      </a:pPr>
                      <a:r>
                        <a:rPr lang="es-ES" sz="1000">
                          <a:effectLst/>
                        </a:rPr>
                        <a:t>Azuay</a:t>
                      </a:r>
                      <a:endParaRPr lang="es-EC" sz="1100">
                        <a:effectLst/>
                        <a:latin typeface="Calibri"/>
                        <a:ea typeface="Times New Roman"/>
                        <a:cs typeface="Times New Roman"/>
                      </a:endParaRPr>
                    </a:p>
                  </a:txBody>
                  <a:tcPr marL="68580" marR="68580" marT="0" marB="0" anchor="ctr"/>
                </a:tc>
                <a:tc>
                  <a:txBody>
                    <a:bodyPr/>
                    <a:lstStyle/>
                    <a:p>
                      <a:pPr marL="457200" algn="ctr">
                        <a:lnSpc>
                          <a:spcPct val="115000"/>
                        </a:lnSpc>
                        <a:spcAft>
                          <a:spcPts val="0"/>
                        </a:spcAft>
                      </a:pPr>
                      <a:r>
                        <a:rPr lang="es-ES" sz="1000">
                          <a:effectLst/>
                        </a:rPr>
                        <a:t>Huascachama</a:t>
                      </a:r>
                      <a:endParaRPr lang="es-EC" sz="1100">
                        <a:effectLst/>
                        <a:latin typeface="Calibri"/>
                        <a:ea typeface="Times New Roman"/>
                        <a:cs typeface="Times New Roman"/>
                      </a:endParaRPr>
                    </a:p>
                  </a:txBody>
                  <a:tcPr marL="68580" marR="68580" marT="0" marB="0" anchor="ctr"/>
                </a:tc>
              </a:tr>
              <a:tr h="254798">
                <a:tc rowSpan="3">
                  <a:txBody>
                    <a:bodyPr/>
                    <a:lstStyle/>
                    <a:p>
                      <a:pPr marL="457200" algn="ctr">
                        <a:lnSpc>
                          <a:spcPct val="115000"/>
                        </a:lnSpc>
                        <a:spcAft>
                          <a:spcPts val="0"/>
                        </a:spcAft>
                      </a:pPr>
                      <a:r>
                        <a:rPr lang="es-ES" sz="1000" dirty="0">
                          <a:effectLst/>
                        </a:rPr>
                        <a:t> </a:t>
                      </a:r>
                      <a:endParaRPr lang="es-EC" sz="1100" dirty="0">
                        <a:effectLst/>
                      </a:endParaRPr>
                    </a:p>
                    <a:p>
                      <a:pPr marL="457200" algn="ctr">
                        <a:lnSpc>
                          <a:spcPct val="115000"/>
                        </a:lnSpc>
                        <a:spcAft>
                          <a:spcPts val="0"/>
                        </a:spcAft>
                      </a:pPr>
                      <a:r>
                        <a:rPr lang="es-ES" sz="1000" dirty="0">
                          <a:effectLst/>
                        </a:rPr>
                        <a:t>Loja</a:t>
                      </a:r>
                      <a:endParaRPr lang="es-EC" sz="1100" dirty="0">
                        <a:effectLst/>
                        <a:latin typeface="Calibri"/>
                        <a:ea typeface="Times New Roman"/>
                        <a:cs typeface="Times New Roman"/>
                      </a:endParaRPr>
                    </a:p>
                  </a:txBody>
                  <a:tcPr marL="68580" marR="68580" marT="0" marB="0" anchor="ctr"/>
                </a:tc>
                <a:tc>
                  <a:txBody>
                    <a:bodyPr/>
                    <a:lstStyle/>
                    <a:p>
                      <a:pPr marL="457200" algn="ctr">
                        <a:lnSpc>
                          <a:spcPct val="115000"/>
                        </a:lnSpc>
                        <a:spcAft>
                          <a:spcPts val="0"/>
                        </a:spcAft>
                      </a:pPr>
                      <a:r>
                        <a:rPr lang="es-ES" sz="1000">
                          <a:effectLst/>
                        </a:rPr>
                        <a:t>Saraguro, El Tablón, Manú</a:t>
                      </a:r>
                      <a:endParaRPr lang="es-EC" sz="1100">
                        <a:effectLst/>
                        <a:latin typeface="Calibri"/>
                        <a:ea typeface="Times New Roman"/>
                        <a:cs typeface="Times New Roman"/>
                      </a:endParaRPr>
                    </a:p>
                  </a:txBody>
                  <a:tcPr marL="68580" marR="68580" marT="0" marB="0" anchor="ctr"/>
                </a:tc>
              </a:tr>
              <a:tr h="254798">
                <a:tc vMerge="1">
                  <a:txBody>
                    <a:bodyPr/>
                    <a:lstStyle/>
                    <a:p>
                      <a:endParaRPr lang="es-EC"/>
                    </a:p>
                  </a:txBody>
                  <a:tcPr/>
                </a:tc>
                <a:tc>
                  <a:txBody>
                    <a:bodyPr/>
                    <a:lstStyle/>
                    <a:p>
                      <a:pPr marL="457200" algn="ctr">
                        <a:lnSpc>
                          <a:spcPct val="115000"/>
                        </a:lnSpc>
                        <a:spcAft>
                          <a:spcPts val="0"/>
                        </a:spcAft>
                      </a:pPr>
                      <a:r>
                        <a:rPr lang="es-ES" sz="1000">
                          <a:effectLst/>
                        </a:rPr>
                        <a:t>Villonaco, Membrillo</a:t>
                      </a:r>
                      <a:endParaRPr lang="es-EC" sz="1100">
                        <a:effectLst/>
                        <a:latin typeface="Calibri"/>
                        <a:ea typeface="Times New Roman"/>
                        <a:cs typeface="Times New Roman"/>
                      </a:endParaRPr>
                    </a:p>
                  </a:txBody>
                  <a:tcPr marL="68580" marR="68580" marT="0" marB="0" anchor="ctr"/>
                </a:tc>
              </a:tr>
              <a:tr h="254798">
                <a:tc vMerge="1">
                  <a:txBody>
                    <a:bodyPr/>
                    <a:lstStyle/>
                    <a:p>
                      <a:endParaRPr lang="es-EC"/>
                    </a:p>
                  </a:txBody>
                  <a:tcPr/>
                </a:tc>
                <a:tc>
                  <a:txBody>
                    <a:bodyPr/>
                    <a:lstStyle/>
                    <a:p>
                      <a:pPr marL="457200" algn="ctr">
                        <a:lnSpc>
                          <a:spcPct val="115000"/>
                        </a:lnSpc>
                        <a:spcAft>
                          <a:spcPts val="0"/>
                        </a:spcAft>
                      </a:pPr>
                      <a:r>
                        <a:rPr lang="es-ES" sz="1000">
                          <a:effectLst/>
                        </a:rPr>
                        <a:t>Chinchas</a:t>
                      </a:r>
                      <a:endParaRPr lang="es-EC" sz="1100">
                        <a:effectLst/>
                        <a:latin typeface="Calibri"/>
                        <a:ea typeface="Times New Roman"/>
                        <a:cs typeface="Times New Roman"/>
                      </a:endParaRPr>
                    </a:p>
                  </a:txBody>
                  <a:tcPr marL="68580" marR="68580" marT="0" marB="0" anchor="ctr"/>
                </a:tc>
              </a:tr>
              <a:tr h="254798">
                <a:tc>
                  <a:txBody>
                    <a:bodyPr/>
                    <a:lstStyle/>
                    <a:p>
                      <a:pPr marL="457200" algn="ctr">
                        <a:lnSpc>
                          <a:spcPct val="115000"/>
                        </a:lnSpc>
                        <a:spcAft>
                          <a:spcPts val="0"/>
                        </a:spcAft>
                      </a:pPr>
                      <a:r>
                        <a:rPr lang="es-ES" sz="1000">
                          <a:effectLst/>
                        </a:rPr>
                        <a:t>Galápagos</a:t>
                      </a:r>
                      <a:endParaRPr lang="es-EC" sz="1100">
                        <a:effectLst/>
                        <a:latin typeface="Calibri"/>
                        <a:ea typeface="Times New Roman"/>
                        <a:cs typeface="Times New Roman"/>
                      </a:endParaRPr>
                    </a:p>
                  </a:txBody>
                  <a:tcPr marL="68580" marR="68580" marT="0" marB="0" anchor="ctr"/>
                </a:tc>
                <a:tc>
                  <a:txBody>
                    <a:bodyPr/>
                    <a:lstStyle/>
                    <a:p>
                      <a:pPr marL="457200" algn="ctr">
                        <a:lnSpc>
                          <a:spcPct val="115000"/>
                        </a:lnSpc>
                        <a:spcAft>
                          <a:spcPts val="0"/>
                        </a:spcAft>
                      </a:pPr>
                      <a:r>
                        <a:rPr lang="es-ES" sz="1000" dirty="0">
                          <a:effectLst/>
                        </a:rPr>
                        <a:t>San Cristóbal</a:t>
                      </a:r>
                      <a:endParaRPr lang="es-EC" sz="1100" dirty="0">
                        <a:effectLst/>
                        <a:latin typeface="Calibri"/>
                        <a:ea typeface="Times New Roman"/>
                        <a:cs typeface="Times New Roman"/>
                      </a:endParaRPr>
                    </a:p>
                  </a:txBody>
                  <a:tcPr marL="68580" marR="68580" marT="0" marB="0" anchor="ct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xmlns="" val="2652846337"/>
              </p:ext>
            </p:extLst>
          </p:nvPr>
        </p:nvGraphicFramePr>
        <p:xfrm>
          <a:off x="1835696" y="5157192"/>
          <a:ext cx="5040560" cy="1577340"/>
        </p:xfrm>
        <a:graphic>
          <a:graphicData uri="http://schemas.openxmlformats.org/drawingml/2006/table">
            <a:tbl>
              <a:tblPr firstRow="1" firstCol="1" bandRow="1">
                <a:tableStyleId>{5C22544A-7EE6-4342-B048-85BDC9FD1C3A}</a:tableStyleId>
              </a:tblPr>
              <a:tblGrid>
                <a:gridCol w="1751001"/>
                <a:gridCol w="3289559"/>
              </a:tblGrid>
              <a:tr h="144145">
                <a:tc gridSpan="2">
                  <a:txBody>
                    <a:bodyPr/>
                    <a:lstStyle/>
                    <a:p>
                      <a:pPr marL="678180" algn="ctr">
                        <a:lnSpc>
                          <a:spcPct val="115000"/>
                        </a:lnSpc>
                        <a:spcAft>
                          <a:spcPts val="0"/>
                        </a:spcAft>
                      </a:pPr>
                      <a:r>
                        <a:rPr lang="es-ES" sz="900">
                          <a:effectLst/>
                        </a:rPr>
                        <a:t>OPORTUNIDADES EÓLICAS EN GALÁPAGOS</a:t>
                      </a:r>
                      <a:endParaRPr lang="es-EC" sz="1100">
                        <a:effectLst/>
                        <a:latin typeface="Calibri"/>
                        <a:ea typeface="Times New Roman"/>
                        <a:cs typeface="Times New Roman"/>
                      </a:endParaRPr>
                    </a:p>
                  </a:txBody>
                  <a:tcPr marL="68580" marR="68580" marT="0" marB="0" anchor="ctr"/>
                </a:tc>
                <a:tc hMerge="1">
                  <a:txBody>
                    <a:bodyPr/>
                    <a:lstStyle/>
                    <a:p>
                      <a:endParaRPr lang="es-EC"/>
                    </a:p>
                  </a:txBody>
                  <a:tcPr/>
                </a:tc>
              </a:tr>
              <a:tr h="144145">
                <a:tc>
                  <a:txBody>
                    <a:bodyPr/>
                    <a:lstStyle/>
                    <a:p>
                      <a:pPr algn="ctr">
                        <a:lnSpc>
                          <a:spcPct val="115000"/>
                        </a:lnSpc>
                        <a:spcAft>
                          <a:spcPts val="0"/>
                        </a:spcAft>
                      </a:pPr>
                      <a:r>
                        <a:rPr lang="es-ES" sz="900">
                          <a:effectLst/>
                        </a:rPr>
                        <a:t>San Cristóbal</a:t>
                      </a:r>
                      <a:endParaRPr lang="es-EC" sz="11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900">
                          <a:effectLst/>
                        </a:rPr>
                        <a:t>2,4 MW (en operación desde octubre 2008)</a:t>
                      </a:r>
                      <a:endParaRPr lang="es-EC" sz="1100">
                        <a:effectLst/>
                        <a:latin typeface="Calibri"/>
                        <a:ea typeface="Times New Roman"/>
                        <a:cs typeface="Times New Roman"/>
                      </a:endParaRPr>
                    </a:p>
                  </a:txBody>
                  <a:tcPr marL="68580" marR="68580" marT="0" marB="0" anchor="ctr"/>
                </a:tc>
              </a:tr>
              <a:tr h="144145">
                <a:tc>
                  <a:txBody>
                    <a:bodyPr/>
                    <a:lstStyle/>
                    <a:p>
                      <a:pPr algn="ctr">
                        <a:lnSpc>
                          <a:spcPct val="115000"/>
                        </a:lnSpc>
                        <a:spcAft>
                          <a:spcPts val="0"/>
                        </a:spcAft>
                      </a:pPr>
                      <a:r>
                        <a:rPr lang="es-ES" sz="900">
                          <a:effectLst/>
                        </a:rPr>
                        <a:t>Baltra</a:t>
                      </a:r>
                      <a:endParaRPr lang="es-EC" sz="11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900">
                          <a:effectLst/>
                        </a:rPr>
                        <a:t>2,25 MW (proyectado hasta 12MW)</a:t>
                      </a:r>
                      <a:endParaRPr lang="es-EC" sz="1100">
                        <a:effectLst/>
                        <a:latin typeface="Calibri"/>
                        <a:ea typeface="Times New Roman"/>
                        <a:cs typeface="Times New Roman"/>
                      </a:endParaRPr>
                    </a:p>
                  </a:txBody>
                  <a:tcPr marL="68580" marR="68580" marT="0" marB="0" anchor="ctr"/>
                </a:tc>
              </a:tr>
              <a:tr h="144145">
                <a:tc gridSpan="2">
                  <a:txBody>
                    <a:bodyPr/>
                    <a:lstStyle/>
                    <a:p>
                      <a:pPr marL="678180" algn="ctr">
                        <a:lnSpc>
                          <a:spcPct val="115000"/>
                        </a:lnSpc>
                        <a:spcAft>
                          <a:spcPts val="0"/>
                        </a:spcAft>
                      </a:pPr>
                      <a:r>
                        <a:rPr lang="es-ES" sz="900">
                          <a:effectLst/>
                        </a:rPr>
                        <a:t>OPORTUNIDADES EÓLICAS EN EL CONTINENTE</a:t>
                      </a:r>
                      <a:endParaRPr lang="es-EC" sz="1100">
                        <a:effectLst/>
                        <a:latin typeface="Calibri"/>
                        <a:ea typeface="Times New Roman"/>
                        <a:cs typeface="Times New Roman"/>
                      </a:endParaRPr>
                    </a:p>
                  </a:txBody>
                  <a:tcPr marL="68580" marR="68580" marT="0" marB="0" anchor="ctr"/>
                </a:tc>
                <a:tc hMerge="1">
                  <a:txBody>
                    <a:bodyPr/>
                    <a:lstStyle/>
                    <a:p>
                      <a:endParaRPr lang="es-EC"/>
                    </a:p>
                  </a:txBody>
                  <a:tcPr/>
                </a:tc>
              </a:tr>
              <a:tr h="144145">
                <a:tc>
                  <a:txBody>
                    <a:bodyPr/>
                    <a:lstStyle/>
                    <a:p>
                      <a:pPr algn="ctr">
                        <a:lnSpc>
                          <a:spcPct val="115000"/>
                        </a:lnSpc>
                        <a:spcAft>
                          <a:spcPts val="0"/>
                        </a:spcAft>
                      </a:pPr>
                      <a:r>
                        <a:rPr lang="es-ES" sz="900">
                          <a:effectLst/>
                        </a:rPr>
                        <a:t>Salinas</a:t>
                      </a:r>
                      <a:endParaRPr lang="es-EC" sz="1100">
                        <a:effectLst/>
                        <a:latin typeface="Calibri"/>
                        <a:ea typeface="Times New Roman"/>
                        <a:cs typeface="Times New Roman"/>
                      </a:endParaRPr>
                    </a:p>
                  </a:txBody>
                  <a:tcPr marL="68580" marR="68580" marT="0" marB="0" anchor="ctr"/>
                </a:tc>
                <a:tc>
                  <a:txBody>
                    <a:bodyPr/>
                    <a:lstStyle/>
                    <a:p>
                      <a:pPr marL="678180" algn="ctr">
                        <a:lnSpc>
                          <a:spcPct val="115000"/>
                        </a:lnSpc>
                        <a:spcAft>
                          <a:spcPts val="0"/>
                        </a:spcAft>
                      </a:pPr>
                      <a:r>
                        <a:rPr lang="es-ES" sz="900">
                          <a:effectLst/>
                        </a:rPr>
                        <a:t>15 MW (privado)</a:t>
                      </a:r>
                      <a:endParaRPr lang="es-EC" sz="1100">
                        <a:effectLst/>
                        <a:latin typeface="Calibri"/>
                        <a:ea typeface="Times New Roman"/>
                        <a:cs typeface="Times New Roman"/>
                      </a:endParaRPr>
                    </a:p>
                  </a:txBody>
                  <a:tcPr marL="68580" marR="68580" marT="0" marB="0" anchor="ctr"/>
                </a:tc>
              </a:tr>
              <a:tr h="144145">
                <a:tc>
                  <a:txBody>
                    <a:bodyPr/>
                    <a:lstStyle/>
                    <a:p>
                      <a:pPr algn="ctr">
                        <a:lnSpc>
                          <a:spcPct val="115000"/>
                        </a:lnSpc>
                        <a:spcAft>
                          <a:spcPts val="0"/>
                        </a:spcAft>
                      </a:pPr>
                      <a:r>
                        <a:rPr lang="es-ES" sz="900">
                          <a:effectLst/>
                        </a:rPr>
                        <a:t>Huascachaca</a:t>
                      </a:r>
                      <a:endParaRPr lang="es-EC" sz="1100">
                        <a:effectLst/>
                        <a:latin typeface="Calibri"/>
                        <a:ea typeface="Times New Roman"/>
                        <a:cs typeface="Times New Roman"/>
                      </a:endParaRPr>
                    </a:p>
                  </a:txBody>
                  <a:tcPr marL="68580" marR="68580" marT="0" marB="0" anchor="ctr"/>
                </a:tc>
                <a:tc>
                  <a:txBody>
                    <a:bodyPr/>
                    <a:lstStyle/>
                    <a:p>
                      <a:pPr marL="678180" algn="ctr">
                        <a:lnSpc>
                          <a:spcPct val="115000"/>
                        </a:lnSpc>
                        <a:spcAft>
                          <a:spcPts val="0"/>
                        </a:spcAft>
                      </a:pPr>
                      <a:r>
                        <a:rPr lang="es-ES" sz="900">
                          <a:effectLst/>
                        </a:rPr>
                        <a:t>30 MW (publico)</a:t>
                      </a:r>
                      <a:endParaRPr lang="es-EC" sz="1100">
                        <a:effectLst/>
                        <a:latin typeface="Calibri"/>
                        <a:ea typeface="Times New Roman"/>
                        <a:cs typeface="Times New Roman"/>
                      </a:endParaRPr>
                    </a:p>
                  </a:txBody>
                  <a:tcPr marL="68580" marR="68580" marT="0" marB="0" anchor="ctr"/>
                </a:tc>
              </a:tr>
              <a:tr h="144145">
                <a:tc>
                  <a:txBody>
                    <a:bodyPr/>
                    <a:lstStyle/>
                    <a:p>
                      <a:pPr algn="ctr">
                        <a:lnSpc>
                          <a:spcPct val="115000"/>
                        </a:lnSpc>
                        <a:spcAft>
                          <a:spcPts val="0"/>
                        </a:spcAft>
                      </a:pPr>
                      <a:r>
                        <a:rPr lang="es-ES" sz="900">
                          <a:effectLst/>
                        </a:rPr>
                        <a:t>Villonaco</a:t>
                      </a:r>
                      <a:endParaRPr lang="es-EC" sz="1100">
                        <a:effectLst/>
                        <a:latin typeface="Calibri"/>
                        <a:ea typeface="Times New Roman"/>
                        <a:cs typeface="Times New Roman"/>
                      </a:endParaRPr>
                    </a:p>
                  </a:txBody>
                  <a:tcPr marL="68580" marR="68580" marT="0" marB="0" anchor="ctr"/>
                </a:tc>
                <a:tc>
                  <a:txBody>
                    <a:bodyPr/>
                    <a:lstStyle/>
                    <a:p>
                      <a:pPr marL="678180" algn="ctr">
                        <a:lnSpc>
                          <a:spcPct val="115000"/>
                        </a:lnSpc>
                        <a:spcAft>
                          <a:spcPts val="0"/>
                        </a:spcAft>
                      </a:pPr>
                      <a:r>
                        <a:rPr lang="es-ES" sz="900">
                          <a:effectLst/>
                        </a:rPr>
                        <a:t>15 MW (privado)</a:t>
                      </a:r>
                      <a:endParaRPr lang="es-EC" sz="1100">
                        <a:effectLst/>
                        <a:latin typeface="Calibri"/>
                        <a:ea typeface="Times New Roman"/>
                        <a:cs typeface="Times New Roman"/>
                      </a:endParaRPr>
                    </a:p>
                  </a:txBody>
                  <a:tcPr marL="68580" marR="68580" marT="0" marB="0" anchor="ctr"/>
                </a:tc>
              </a:tr>
              <a:tr h="144145">
                <a:tc>
                  <a:txBody>
                    <a:bodyPr/>
                    <a:lstStyle/>
                    <a:p>
                      <a:pPr algn="ctr">
                        <a:lnSpc>
                          <a:spcPct val="115000"/>
                        </a:lnSpc>
                        <a:spcAft>
                          <a:spcPts val="0"/>
                        </a:spcAft>
                      </a:pPr>
                      <a:r>
                        <a:rPr lang="es-ES" sz="900">
                          <a:effectLst/>
                        </a:rPr>
                        <a:t>Las Chinchas</a:t>
                      </a:r>
                      <a:endParaRPr lang="es-EC" sz="1100">
                        <a:effectLst/>
                        <a:latin typeface="Calibri"/>
                        <a:ea typeface="Times New Roman"/>
                        <a:cs typeface="Times New Roman"/>
                      </a:endParaRPr>
                    </a:p>
                  </a:txBody>
                  <a:tcPr marL="68580" marR="68580" marT="0" marB="0" anchor="ctr"/>
                </a:tc>
                <a:tc>
                  <a:txBody>
                    <a:bodyPr/>
                    <a:lstStyle/>
                    <a:p>
                      <a:pPr marL="678180" algn="ctr">
                        <a:lnSpc>
                          <a:spcPct val="115000"/>
                        </a:lnSpc>
                        <a:spcAft>
                          <a:spcPts val="0"/>
                        </a:spcAft>
                      </a:pPr>
                      <a:r>
                        <a:rPr lang="es-ES" sz="900">
                          <a:effectLst/>
                        </a:rPr>
                        <a:t>10 MW (privado)</a:t>
                      </a:r>
                      <a:endParaRPr lang="es-EC" sz="1100">
                        <a:effectLst/>
                        <a:latin typeface="Calibri"/>
                        <a:ea typeface="Times New Roman"/>
                        <a:cs typeface="Times New Roman"/>
                      </a:endParaRPr>
                    </a:p>
                  </a:txBody>
                  <a:tcPr marL="68580" marR="68580" marT="0" marB="0" anchor="ctr"/>
                </a:tc>
              </a:tr>
              <a:tr h="144145">
                <a:tc>
                  <a:txBody>
                    <a:bodyPr/>
                    <a:lstStyle/>
                    <a:p>
                      <a:pPr algn="ctr">
                        <a:lnSpc>
                          <a:spcPct val="115000"/>
                        </a:lnSpc>
                        <a:spcAft>
                          <a:spcPts val="0"/>
                        </a:spcAft>
                      </a:pPr>
                      <a:r>
                        <a:rPr lang="es-ES" sz="900">
                          <a:effectLst/>
                        </a:rPr>
                        <a:t>Membrillo</a:t>
                      </a:r>
                      <a:endParaRPr lang="es-EC" sz="1100">
                        <a:effectLst/>
                        <a:latin typeface="Calibri"/>
                        <a:ea typeface="Times New Roman"/>
                        <a:cs typeface="Times New Roman"/>
                      </a:endParaRPr>
                    </a:p>
                  </a:txBody>
                  <a:tcPr marL="68580" marR="68580" marT="0" marB="0" anchor="ctr"/>
                </a:tc>
                <a:tc>
                  <a:txBody>
                    <a:bodyPr/>
                    <a:lstStyle/>
                    <a:p>
                      <a:pPr marL="678180" algn="ctr">
                        <a:lnSpc>
                          <a:spcPct val="115000"/>
                        </a:lnSpc>
                        <a:spcAft>
                          <a:spcPts val="0"/>
                        </a:spcAft>
                      </a:pPr>
                      <a:r>
                        <a:rPr lang="es-ES" sz="900">
                          <a:effectLst/>
                        </a:rPr>
                        <a:t>45 MW (privado)</a:t>
                      </a:r>
                      <a:endParaRPr lang="es-EC" sz="1100">
                        <a:effectLst/>
                        <a:latin typeface="Calibri"/>
                        <a:ea typeface="Times New Roman"/>
                        <a:cs typeface="Times New Roman"/>
                      </a:endParaRPr>
                    </a:p>
                  </a:txBody>
                  <a:tcPr marL="68580" marR="68580" marT="0" marB="0" anchor="ctr"/>
                </a:tc>
              </a:tr>
              <a:tr h="144145">
                <a:tc gridSpan="2">
                  <a:txBody>
                    <a:bodyPr/>
                    <a:lstStyle/>
                    <a:p>
                      <a:pPr marL="676910" algn="ctr">
                        <a:lnSpc>
                          <a:spcPct val="115000"/>
                        </a:lnSpc>
                        <a:spcAft>
                          <a:spcPts val="0"/>
                        </a:spcAft>
                      </a:pPr>
                      <a:r>
                        <a:rPr lang="es-ES" sz="900" dirty="0">
                          <a:effectLst/>
                        </a:rPr>
                        <a:t>Electrificación rural (pequeña escala)</a:t>
                      </a:r>
                      <a:endParaRPr lang="es-EC" sz="1100" dirty="0">
                        <a:effectLst/>
                        <a:latin typeface="Calibri"/>
                        <a:ea typeface="Times New Roman"/>
                        <a:cs typeface="Times New Roman"/>
                      </a:endParaRPr>
                    </a:p>
                  </a:txBody>
                  <a:tcPr marL="68580" marR="68580" marT="0" marB="0" anchor="ctr"/>
                </a:tc>
                <a:tc hMerge="1">
                  <a:txBody>
                    <a:bodyPr/>
                    <a:lstStyle/>
                    <a:p>
                      <a:endParaRPr lang="es-EC"/>
                    </a:p>
                  </a:txBody>
                  <a:tcPr/>
                </a:tc>
              </a:tr>
            </a:tbl>
          </a:graphicData>
        </a:graphic>
      </p:graphicFrame>
    </p:spTree>
    <p:extLst>
      <p:ext uri="{BB962C8B-B14F-4D97-AF65-F5344CB8AC3E}">
        <p14:creationId xmlns:p14="http://schemas.microsoft.com/office/powerpoint/2010/main" xmlns="" val="3396512174"/>
      </p:ext>
    </p:extLst>
  </p:cSld>
  <p:clrMapOvr>
    <a:masterClrMapping/>
  </p:clrMapOvr>
  <p:transition spd="med">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52736"/>
            <a:ext cx="8229600" cy="5073427"/>
          </a:xfrm>
        </p:spPr>
        <p:txBody>
          <a:bodyPr/>
          <a:lstStyle/>
          <a:p>
            <a:r>
              <a:rPr lang="es-EC" dirty="0" smtClean="0"/>
              <a:t>RECURSO DE BIOMASA</a:t>
            </a:r>
            <a:r>
              <a:rPr lang="en-US" dirty="0" smtClean="0"/>
              <a:t>: </a:t>
            </a:r>
            <a:endParaRPr lang="es-EC" dirty="0"/>
          </a:p>
        </p:txBody>
      </p:sp>
      <p:pic>
        <p:nvPicPr>
          <p:cNvPr id="4" name="3 Imagen"/>
          <p:cNvPicPr/>
          <p:nvPr/>
        </p:nvPicPr>
        <p:blipFill>
          <a:blip r:embed="rId2" cstate="print"/>
          <a:srcRect/>
          <a:stretch>
            <a:fillRect/>
          </a:stretch>
        </p:blipFill>
        <p:spPr bwMode="auto">
          <a:xfrm>
            <a:off x="1547664" y="1916832"/>
            <a:ext cx="6480720" cy="4104456"/>
          </a:xfrm>
          <a:prstGeom prst="rect">
            <a:avLst/>
          </a:prstGeom>
          <a:noFill/>
          <a:ln w="9525">
            <a:noFill/>
            <a:miter lim="800000"/>
            <a:headEnd/>
            <a:tailEnd/>
          </a:ln>
        </p:spPr>
      </p:pic>
    </p:spTree>
    <p:extLst>
      <p:ext uri="{BB962C8B-B14F-4D97-AF65-F5344CB8AC3E}">
        <p14:creationId xmlns:p14="http://schemas.microsoft.com/office/powerpoint/2010/main" xmlns="" val="2509551565"/>
      </p:ext>
    </p:extLst>
  </p:cSld>
  <p:clrMapOvr>
    <a:masterClrMapping/>
  </p:clrMapOvr>
  <p:transition spd="med">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24744"/>
            <a:ext cx="8229600" cy="648072"/>
          </a:xfrm>
        </p:spPr>
        <p:txBody>
          <a:bodyPr>
            <a:normAutofit fontScale="70000" lnSpcReduction="20000"/>
          </a:bodyPr>
          <a:lstStyle/>
          <a:p>
            <a:pPr algn="just"/>
            <a:r>
              <a:rPr lang="es-ES" dirty="0"/>
              <a:t>Demanda de energía eléctrica por comunidades remotas de la región </a:t>
            </a:r>
            <a:r>
              <a:rPr lang="es-ES" dirty="0" smtClean="0"/>
              <a:t>Sierra</a:t>
            </a:r>
            <a:endParaRPr lang="es-EC" dirty="0"/>
          </a:p>
        </p:txBody>
      </p:sp>
      <p:graphicFrame>
        <p:nvGraphicFramePr>
          <p:cNvPr id="4" name="3 Gráfico"/>
          <p:cNvGraphicFramePr/>
          <p:nvPr>
            <p:extLst>
              <p:ext uri="{D42A27DB-BD31-4B8C-83A1-F6EECF244321}">
                <p14:modId xmlns:p14="http://schemas.microsoft.com/office/powerpoint/2010/main" xmlns="" val="506599910"/>
              </p:ext>
            </p:extLst>
          </p:nvPr>
        </p:nvGraphicFramePr>
        <p:xfrm>
          <a:off x="2483768" y="1556792"/>
          <a:ext cx="4076700" cy="2381250"/>
        </p:xfrm>
        <a:graphic>
          <a:graphicData uri="http://schemas.openxmlformats.org/drawingml/2006/chart">
            <c:chart xmlns:c="http://schemas.openxmlformats.org/drawingml/2006/chart" xmlns:r="http://schemas.openxmlformats.org/officeDocument/2006/relationships" r:id="rId2"/>
          </a:graphicData>
        </a:graphic>
      </p:graphicFrame>
      <p:sp>
        <p:nvSpPr>
          <p:cNvPr id="5" name="2 Marcador de contenido"/>
          <p:cNvSpPr txBox="1">
            <a:spLocks/>
          </p:cNvSpPr>
          <p:nvPr/>
        </p:nvSpPr>
        <p:spPr>
          <a:xfrm>
            <a:off x="518864" y="4077073"/>
            <a:ext cx="6717432" cy="504055"/>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ES" dirty="0"/>
              <a:t>Irradiación solar en provincias de la región </a:t>
            </a:r>
            <a:r>
              <a:rPr lang="es-ES" dirty="0" smtClean="0"/>
              <a:t>Sierra</a:t>
            </a:r>
            <a:endParaRPr lang="es-EC" dirty="0"/>
          </a:p>
        </p:txBody>
      </p:sp>
      <p:graphicFrame>
        <p:nvGraphicFramePr>
          <p:cNvPr id="7" name="6 Gráfico"/>
          <p:cNvGraphicFramePr/>
          <p:nvPr>
            <p:extLst>
              <p:ext uri="{D42A27DB-BD31-4B8C-83A1-F6EECF244321}">
                <p14:modId xmlns:p14="http://schemas.microsoft.com/office/powerpoint/2010/main" xmlns="" val="3947654457"/>
              </p:ext>
            </p:extLst>
          </p:nvPr>
        </p:nvGraphicFramePr>
        <p:xfrm>
          <a:off x="2483768" y="4329100"/>
          <a:ext cx="4152900" cy="2381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920445275"/>
      </p:ext>
    </p:extLst>
  </p:cSld>
  <p:clrMapOvr>
    <a:masterClrMapping/>
  </p:clrMapOvr>
  <p:transition spd="med">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24745"/>
            <a:ext cx="8229600" cy="648071"/>
          </a:xfrm>
        </p:spPr>
        <p:txBody>
          <a:bodyPr>
            <a:normAutofit fontScale="70000" lnSpcReduction="20000"/>
          </a:bodyPr>
          <a:lstStyle/>
          <a:p>
            <a:r>
              <a:rPr lang="es-ES" dirty="0"/>
              <a:t>Demanda de biomasa por comunidades remotas de la región </a:t>
            </a:r>
            <a:r>
              <a:rPr lang="es-ES" dirty="0" smtClean="0"/>
              <a:t>Sierra</a:t>
            </a:r>
            <a:endParaRPr lang="es-EC" dirty="0"/>
          </a:p>
        </p:txBody>
      </p:sp>
      <p:sp>
        <p:nvSpPr>
          <p:cNvPr id="4" name="2 Marcador de contenido"/>
          <p:cNvSpPr txBox="1">
            <a:spLocks/>
          </p:cNvSpPr>
          <p:nvPr/>
        </p:nvSpPr>
        <p:spPr>
          <a:xfrm>
            <a:off x="467544" y="3717032"/>
            <a:ext cx="8229600" cy="64807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dirty="0"/>
              <a:t>Demanda de gas domestico por comunidades remotas de las región Sierra</a:t>
            </a:r>
            <a:endParaRPr lang="es-EC" dirty="0"/>
          </a:p>
        </p:txBody>
      </p:sp>
      <p:graphicFrame>
        <p:nvGraphicFramePr>
          <p:cNvPr id="5" name="4 Gráfico"/>
          <p:cNvGraphicFramePr/>
          <p:nvPr>
            <p:extLst>
              <p:ext uri="{D42A27DB-BD31-4B8C-83A1-F6EECF244321}">
                <p14:modId xmlns:p14="http://schemas.microsoft.com/office/powerpoint/2010/main" xmlns="" val="3499167418"/>
              </p:ext>
            </p:extLst>
          </p:nvPr>
        </p:nvGraphicFramePr>
        <p:xfrm>
          <a:off x="2405881" y="1458613"/>
          <a:ext cx="4352925" cy="22764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5 Gráfico"/>
          <p:cNvGraphicFramePr/>
          <p:nvPr>
            <p:extLst>
              <p:ext uri="{D42A27DB-BD31-4B8C-83A1-F6EECF244321}">
                <p14:modId xmlns:p14="http://schemas.microsoft.com/office/powerpoint/2010/main" xmlns="" val="3146318303"/>
              </p:ext>
            </p:extLst>
          </p:nvPr>
        </p:nvGraphicFramePr>
        <p:xfrm>
          <a:off x="2372544" y="4221088"/>
          <a:ext cx="4419600" cy="25336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643076316"/>
      </p:ext>
    </p:extLst>
  </p:cSld>
  <p:clrMapOvr>
    <a:masterClrMapping/>
  </p:clrMapOvr>
  <p:transition spd="med">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68761"/>
            <a:ext cx="8229600" cy="792088"/>
          </a:xfrm>
        </p:spPr>
        <p:txBody>
          <a:bodyPr>
            <a:normAutofit fontScale="85000" lnSpcReduction="20000"/>
          </a:bodyPr>
          <a:lstStyle/>
          <a:p>
            <a:r>
              <a:rPr lang="es-ES" dirty="0"/>
              <a:t>BALANCE ENERGÉTICO DE LAS COMUNIDADES TIPO SELECCIONADAS</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xmlns="" val="2695706088"/>
              </p:ext>
            </p:extLst>
          </p:nvPr>
        </p:nvGraphicFramePr>
        <p:xfrm>
          <a:off x="806897" y="2205254"/>
          <a:ext cx="7725543" cy="4032058"/>
        </p:xfrm>
        <a:graphic>
          <a:graphicData uri="http://schemas.openxmlformats.org/drawingml/2006/table">
            <a:tbl>
              <a:tblPr firstRow="1" firstCol="1" bandRow="1">
                <a:tableStyleId>{5C22544A-7EE6-4342-B048-85BDC9FD1C3A}</a:tableStyleId>
              </a:tblPr>
              <a:tblGrid>
                <a:gridCol w="2575181"/>
                <a:gridCol w="2575181"/>
                <a:gridCol w="2575181"/>
              </a:tblGrid>
              <a:tr h="261354">
                <a:tc gridSpan="3">
                  <a:txBody>
                    <a:bodyPr/>
                    <a:lstStyle/>
                    <a:p>
                      <a:pPr algn="ctr">
                        <a:lnSpc>
                          <a:spcPct val="115000"/>
                        </a:lnSpc>
                        <a:spcAft>
                          <a:spcPts val="0"/>
                        </a:spcAft>
                      </a:pPr>
                      <a:r>
                        <a:rPr lang="es-ES" sz="900">
                          <a:effectLst/>
                        </a:rPr>
                        <a:t>PROVINCIA: TUNGURAHUA</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hMerge="1">
                  <a:txBody>
                    <a:bodyPr/>
                    <a:lstStyle/>
                    <a:p>
                      <a:endParaRPr lang="es-EC"/>
                    </a:p>
                  </a:txBody>
                  <a:tcPr/>
                </a:tc>
              </a:tr>
              <a:tr h="261354">
                <a:tc>
                  <a:txBody>
                    <a:bodyPr/>
                    <a:lstStyle/>
                    <a:p>
                      <a:pPr algn="ctr">
                        <a:lnSpc>
                          <a:spcPct val="115000"/>
                        </a:lnSpc>
                        <a:spcAft>
                          <a:spcPts val="0"/>
                        </a:spcAft>
                      </a:pPr>
                      <a:r>
                        <a:rPr lang="es-ES" sz="900">
                          <a:effectLst/>
                        </a:rPr>
                        <a:t>PRODUCCION DE ENERGIA PROVINCIAL</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900">
                          <a:effectLst/>
                        </a:rPr>
                        <a:t>MW</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900">
                          <a:effectLst/>
                        </a:rPr>
                        <a:t>%</a:t>
                      </a:r>
                      <a:endParaRPr lang="es-EC" sz="1100">
                        <a:effectLst/>
                        <a:latin typeface="Calibri"/>
                        <a:ea typeface="Times New Roman"/>
                        <a:cs typeface="Times New Roman"/>
                      </a:endParaRPr>
                    </a:p>
                  </a:txBody>
                  <a:tcPr marL="44450" marR="44450" marT="0" marB="0" anchor="ctr"/>
                </a:tc>
              </a:tr>
              <a:tr h="261354">
                <a:tc>
                  <a:txBody>
                    <a:bodyPr/>
                    <a:lstStyle/>
                    <a:p>
                      <a:pPr algn="ctr">
                        <a:lnSpc>
                          <a:spcPct val="115000"/>
                        </a:lnSpc>
                        <a:spcAft>
                          <a:spcPts val="0"/>
                        </a:spcAft>
                      </a:pPr>
                      <a:r>
                        <a:rPr lang="es-ES" sz="900">
                          <a:effectLst/>
                        </a:rPr>
                        <a:t>A1: ENERGIA RENOVABLE</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900">
                          <a:effectLst/>
                        </a:rPr>
                        <a:t>444,91</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900">
                          <a:effectLst/>
                        </a:rPr>
                        <a:t>99,3%</a:t>
                      </a:r>
                      <a:endParaRPr lang="es-EC" sz="1100">
                        <a:effectLst/>
                        <a:latin typeface="Calibri"/>
                        <a:ea typeface="Times New Roman"/>
                        <a:cs typeface="Times New Roman"/>
                      </a:endParaRPr>
                    </a:p>
                  </a:txBody>
                  <a:tcPr marL="44450" marR="44450" marT="0" marB="0" anchor="ctr"/>
                </a:tc>
              </a:tr>
              <a:tr h="261354">
                <a:tc>
                  <a:txBody>
                    <a:bodyPr/>
                    <a:lstStyle/>
                    <a:p>
                      <a:pPr algn="ctr">
                        <a:lnSpc>
                          <a:spcPct val="115000"/>
                        </a:lnSpc>
                        <a:spcAft>
                          <a:spcPts val="0"/>
                        </a:spcAft>
                      </a:pPr>
                      <a:r>
                        <a:rPr lang="es-ES" sz="900">
                          <a:effectLst/>
                        </a:rPr>
                        <a:t>A2: ENERGIA NO RENOVABLE</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900">
                          <a:effectLst/>
                        </a:rPr>
                        <a:t>3,3</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900">
                          <a:effectLst/>
                        </a:rPr>
                        <a:t>0,7%</a:t>
                      </a:r>
                      <a:endParaRPr lang="es-EC" sz="1100">
                        <a:effectLst/>
                        <a:latin typeface="Calibri"/>
                        <a:ea typeface="Times New Roman"/>
                        <a:cs typeface="Times New Roman"/>
                      </a:endParaRPr>
                    </a:p>
                  </a:txBody>
                  <a:tcPr marL="44450" marR="44450" marT="0" marB="0" anchor="ctr"/>
                </a:tc>
              </a:tr>
              <a:tr h="261354">
                <a:tc>
                  <a:txBody>
                    <a:bodyPr/>
                    <a:lstStyle/>
                    <a:p>
                      <a:pPr algn="ctr">
                        <a:lnSpc>
                          <a:spcPct val="115000"/>
                        </a:lnSpc>
                        <a:spcAft>
                          <a:spcPts val="0"/>
                        </a:spcAft>
                      </a:pPr>
                      <a:r>
                        <a:rPr lang="es-ES" sz="900">
                          <a:effectLst/>
                        </a:rPr>
                        <a:t>TOTAL A: (A1+A2)</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900">
                          <a:effectLst/>
                        </a:rPr>
                        <a:t>448,21</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900">
                          <a:effectLst/>
                        </a:rPr>
                        <a:t>100%</a:t>
                      </a:r>
                      <a:endParaRPr lang="es-EC" sz="1100">
                        <a:effectLst/>
                        <a:latin typeface="Calibri"/>
                        <a:ea typeface="Times New Roman"/>
                        <a:cs typeface="Times New Roman"/>
                      </a:endParaRPr>
                    </a:p>
                  </a:txBody>
                  <a:tcPr marL="44450" marR="44450" marT="0" marB="0" anchor="ctr"/>
                </a:tc>
              </a:tr>
              <a:tr h="263940">
                <a:tc gridSpan="3">
                  <a:txBody>
                    <a:bodyPr/>
                    <a:lstStyle/>
                    <a:p>
                      <a:pPr>
                        <a:lnSpc>
                          <a:spcPct val="115000"/>
                        </a:lnSpc>
                      </a:pPr>
                      <a:endParaRPr lang="es-EC" sz="1100">
                        <a:effectLst/>
                        <a:latin typeface="Calibri"/>
                        <a:cs typeface="Times New Roman"/>
                      </a:endParaRPr>
                    </a:p>
                  </a:txBody>
                  <a:tcPr marL="44450" marR="44450" marT="0" marB="0" anchor="ctr"/>
                </a:tc>
                <a:tc hMerge="1">
                  <a:txBody>
                    <a:bodyPr/>
                    <a:lstStyle/>
                    <a:p>
                      <a:endParaRPr lang="es-EC"/>
                    </a:p>
                  </a:txBody>
                  <a:tcPr/>
                </a:tc>
                <a:tc hMerge="1">
                  <a:txBody>
                    <a:bodyPr/>
                    <a:lstStyle/>
                    <a:p>
                      <a:endParaRPr lang="es-EC"/>
                    </a:p>
                  </a:txBody>
                  <a:tcPr/>
                </a:tc>
              </a:tr>
              <a:tr h="445319">
                <a:tc>
                  <a:txBody>
                    <a:bodyPr/>
                    <a:lstStyle/>
                    <a:p>
                      <a:pPr algn="ctr">
                        <a:lnSpc>
                          <a:spcPct val="115000"/>
                        </a:lnSpc>
                        <a:spcAft>
                          <a:spcPts val="0"/>
                        </a:spcAft>
                      </a:pPr>
                      <a:r>
                        <a:rPr lang="es-ES" sz="900">
                          <a:effectLst/>
                        </a:rPr>
                        <a:t>PROMEDIO DE CONSUMO DE ENERGIA ELECTRICA EN COMUNIDADES</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900">
                          <a:effectLst/>
                        </a:rPr>
                        <a:t>MWh</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900">
                          <a:effectLst/>
                        </a:rPr>
                        <a:t>%</a:t>
                      </a:r>
                      <a:endParaRPr lang="es-EC" sz="1100">
                        <a:effectLst/>
                        <a:latin typeface="Calibri"/>
                        <a:ea typeface="Times New Roman"/>
                        <a:cs typeface="Times New Roman"/>
                      </a:endParaRPr>
                    </a:p>
                  </a:txBody>
                  <a:tcPr marL="44450" marR="44450" marT="0" marB="0" anchor="ctr"/>
                </a:tc>
              </a:tr>
              <a:tr h="261354">
                <a:tc>
                  <a:txBody>
                    <a:bodyPr/>
                    <a:lstStyle/>
                    <a:p>
                      <a:pPr algn="ctr">
                        <a:lnSpc>
                          <a:spcPct val="115000"/>
                        </a:lnSpc>
                        <a:spcAft>
                          <a:spcPts val="0"/>
                        </a:spcAft>
                      </a:pPr>
                      <a:r>
                        <a:rPr lang="es-ES" sz="900">
                          <a:effectLst/>
                        </a:rPr>
                        <a:t>I1: CONSUMOS</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900">
                          <a:effectLst/>
                        </a:rPr>
                        <a:t>0,045</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900">
                          <a:effectLst/>
                        </a:rPr>
                        <a:t>100%</a:t>
                      </a:r>
                      <a:endParaRPr lang="es-EC" sz="1100">
                        <a:effectLst/>
                        <a:latin typeface="Calibri"/>
                        <a:ea typeface="Times New Roman"/>
                        <a:cs typeface="Times New Roman"/>
                      </a:endParaRPr>
                    </a:p>
                  </a:txBody>
                  <a:tcPr marL="44450" marR="44450" marT="0" marB="0" anchor="ctr"/>
                </a:tc>
              </a:tr>
              <a:tr h="263940">
                <a:tc gridSpan="3">
                  <a:txBody>
                    <a:bodyPr/>
                    <a:lstStyle/>
                    <a:p>
                      <a:pPr>
                        <a:lnSpc>
                          <a:spcPct val="115000"/>
                        </a:lnSpc>
                      </a:pPr>
                      <a:endParaRPr lang="es-EC" sz="1100">
                        <a:effectLst/>
                        <a:latin typeface="Calibri"/>
                        <a:cs typeface="Times New Roman"/>
                      </a:endParaRPr>
                    </a:p>
                  </a:txBody>
                  <a:tcPr marL="44450" marR="44450" marT="0" marB="0" anchor="ctr"/>
                </a:tc>
                <a:tc hMerge="1">
                  <a:txBody>
                    <a:bodyPr/>
                    <a:lstStyle/>
                    <a:p>
                      <a:endParaRPr lang="es-EC"/>
                    </a:p>
                  </a:txBody>
                  <a:tcPr/>
                </a:tc>
                <a:tc hMerge="1">
                  <a:txBody>
                    <a:bodyPr/>
                    <a:lstStyle/>
                    <a:p>
                      <a:endParaRPr lang="es-EC"/>
                    </a:p>
                  </a:txBody>
                  <a:tcPr/>
                </a:tc>
              </a:tr>
              <a:tr h="445319">
                <a:tc>
                  <a:txBody>
                    <a:bodyPr/>
                    <a:lstStyle/>
                    <a:p>
                      <a:pPr algn="ctr">
                        <a:lnSpc>
                          <a:spcPct val="115000"/>
                        </a:lnSpc>
                        <a:spcAft>
                          <a:spcPts val="0"/>
                        </a:spcAft>
                      </a:pPr>
                      <a:r>
                        <a:rPr lang="es-ES" sz="900">
                          <a:effectLst/>
                        </a:rPr>
                        <a:t>I2: PRODUCCION DE ENERGIA POR LAS FUENTES NATURALES</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900">
                          <a:effectLst/>
                        </a:rPr>
                        <a:t>MWh</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900">
                          <a:effectLst/>
                        </a:rPr>
                        <a:t>%</a:t>
                      </a:r>
                      <a:endParaRPr lang="es-EC" sz="1100">
                        <a:effectLst/>
                        <a:latin typeface="Calibri"/>
                        <a:ea typeface="Times New Roman"/>
                        <a:cs typeface="Times New Roman"/>
                      </a:endParaRPr>
                    </a:p>
                  </a:txBody>
                  <a:tcPr marL="44450" marR="44450" marT="0" marB="0" anchor="ctr"/>
                </a:tc>
              </a:tr>
              <a:tr h="261354">
                <a:tc>
                  <a:txBody>
                    <a:bodyPr/>
                    <a:lstStyle/>
                    <a:p>
                      <a:pPr algn="ctr">
                        <a:lnSpc>
                          <a:spcPct val="115000"/>
                        </a:lnSpc>
                        <a:spcAft>
                          <a:spcPts val="0"/>
                        </a:spcAft>
                      </a:pPr>
                      <a:r>
                        <a:rPr lang="es-ES" sz="900">
                          <a:effectLst/>
                        </a:rPr>
                        <a:t>I2.1: BIOMASA</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900">
                          <a:effectLst/>
                        </a:rPr>
                        <a:t>6,17</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900">
                          <a:effectLst/>
                        </a:rPr>
                        <a:t>88,4%</a:t>
                      </a:r>
                      <a:endParaRPr lang="es-EC" sz="1100">
                        <a:effectLst/>
                        <a:latin typeface="Calibri"/>
                        <a:ea typeface="Times New Roman"/>
                        <a:cs typeface="Times New Roman"/>
                      </a:endParaRPr>
                    </a:p>
                  </a:txBody>
                  <a:tcPr marL="44450" marR="44450" marT="0" marB="0" anchor="ctr"/>
                </a:tc>
              </a:tr>
              <a:tr h="261354">
                <a:tc>
                  <a:txBody>
                    <a:bodyPr/>
                    <a:lstStyle/>
                    <a:p>
                      <a:pPr algn="ctr">
                        <a:lnSpc>
                          <a:spcPct val="115000"/>
                        </a:lnSpc>
                        <a:spcAft>
                          <a:spcPts val="0"/>
                        </a:spcAft>
                      </a:pPr>
                      <a:r>
                        <a:rPr lang="es-ES" sz="900">
                          <a:effectLst/>
                        </a:rPr>
                        <a:t>I2.2: GAS DOMESTICO</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900">
                          <a:effectLst/>
                        </a:rPr>
                        <a:t>0,24</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900">
                          <a:effectLst/>
                        </a:rPr>
                        <a:t>3,4%</a:t>
                      </a:r>
                      <a:endParaRPr lang="es-EC" sz="1100">
                        <a:effectLst/>
                        <a:latin typeface="Calibri"/>
                        <a:ea typeface="Times New Roman"/>
                        <a:cs typeface="Times New Roman"/>
                      </a:endParaRPr>
                    </a:p>
                  </a:txBody>
                  <a:tcPr marL="44450" marR="44450" marT="0" marB="0" anchor="ctr"/>
                </a:tc>
              </a:tr>
              <a:tr h="261354">
                <a:tc>
                  <a:txBody>
                    <a:bodyPr/>
                    <a:lstStyle/>
                    <a:p>
                      <a:pPr algn="ctr">
                        <a:lnSpc>
                          <a:spcPct val="115000"/>
                        </a:lnSpc>
                        <a:spcAft>
                          <a:spcPts val="0"/>
                        </a:spcAft>
                      </a:pPr>
                      <a:r>
                        <a:rPr lang="es-ES" sz="900">
                          <a:effectLst/>
                        </a:rPr>
                        <a:t>I2.3: LENA</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900">
                          <a:effectLst/>
                        </a:rPr>
                        <a:t>0,57</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900">
                          <a:effectLst/>
                        </a:rPr>
                        <a:t>8,2%</a:t>
                      </a:r>
                      <a:endParaRPr lang="es-EC" sz="1100">
                        <a:effectLst/>
                        <a:latin typeface="Calibri"/>
                        <a:ea typeface="Times New Roman"/>
                        <a:cs typeface="Times New Roman"/>
                      </a:endParaRPr>
                    </a:p>
                  </a:txBody>
                  <a:tcPr marL="44450" marR="44450" marT="0" marB="0" anchor="ctr"/>
                </a:tc>
              </a:tr>
              <a:tr h="261354">
                <a:tc>
                  <a:txBody>
                    <a:bodyPr/>
                    <a:lstStyle/>
                    <a:p>
                      <a:pPr algn="ctr">
                        <a:lnSpc>
                          <a:spcPct val="115000"/>
                        </a:lnSpc>
                        <a:spcAft>
                          <a:spcPts val="0"/>
                        </a:spcAft>
                      </a:pPr>
                      <a:r>
                        <a:rPr lang="es-ES" sz="900">
                          <a:effectLst/>
                        </a:rPr>
                        <a:t>TOTAL: (I2.1+I2.2+I2.3)</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900">
                          <a:effectLst/>
                        </a:rPr>
                        <a:t>6,98</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900" dirty="0">
                          <a:effectLst/>
                        </a:rPr>
                        <a:t>100%</a:t>
                      </a:r>
                      <a:endParaRPr lang="es-EC" sz="1100" dirty="0">
                        <a:effectLst/>
                        <a:latin typeface="Calibri"/>
                        <a:ea typeface="Times New Roman"/>
                        <a:cs typeface="Times New Roman"/>
                      </a:endParaRPr>
                    </a:p>
                  </a:txBody>
                  <a:tcPr marL="44450" marR="44450" marT="0" marB="0" anchor="ctr"/>
                </a:tc>
              </a:tr>
            </a:tbl>
          </a:graphicData>
        </a:graphic>
      </p:graphicFrame>
    </p:spTree>
    <p:extLst>
      <p:ext uri="{BB962C8B-B14F-4D97-AF65-F5344CB8AC3E}">
        <p14:creationId xmlns:p14="http://schemas.microsoft.com/office/powerpoint/2010/main" xmlns="" val="3193430352"/>
      </p:ext>
    </p:extLst>
  </p:cSld>
  <p:clrMapOvr>
    <a:masterClrMapping/>
  </p:clrMapOvr>
  <p:transition spd="med">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75856" y="188640"/>
            <a:ext cx="5688632" cy="792087"/>
          </a:xfrm>
        </p:spPr>
        <p:txBody>
          <a:bodyPr>
            <a:normAutofit fontScale="55000" lnSpcReduction="20000"/>
          </a:bodyPr>
          <a:lstStyle/>
          <a:p>
            <a:pPr marL="0" indent="0" algn="just">
              <a:buNone/>
            </a:pPr>
            <a:r>
              <a:rPr lang="es-ES" b="1" dirty="0"/>
              <a:t>CONSTRUCCIÓN DE LA CURVA DE OFERTA Y DEMANDA ENERGÉTICA DE CADA UNA DE LAS COMUNIDADES SELECCIONADAS</a:t>
            </a:r>
            <a:endParaRPr lang="es-EC" b="1" dirty="0"/>
          </a:p>
          <a:p>
            <a:endParaRPr lang="es-EC" dirty="0"/>
          </a:p>
        </p:txBody>
      </p:sp>
      <p:graphicFrame>
        <p:nvGraphicFramePr>
          <p:cNvPr id="4" name="3 Gráfico"/>
          <p:cNvGraphicFramePr/>
          <p:nvPr>
            <p:extLst>
              <p:ext uri="{D42A27DB-BD31-4B8C-83A1-F6EECF244321}">
                <p14:modId xmlns:p14="http://schemas.microsoft.com/office/powerpoint/2010/main" xmlns="" val="4286146885"/>
              </p:ext>
            </p:extLst>
          </p:nvPr>
        </p:nvGraphicFramePr>
        <p:xfrm>
          <a:off x="1907704" y="1124744"/>
          <a:ext cx="5295900" cy="29146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p:nvPr>
            <p:extLst>
              <p:ext uri="{D42A27DB-BD31-4B8C-83A1-F6EECF244321}">
                <p14:modId xmlns:p14="http://schemas.microsoft.com/office/powerpoint/2010/main" xmlns="" val="2402379121"/>
              </p:ext>
            </p:extLst>
          </p:nvPr>
        </p:nvGraphicFramePr>
        <p:xfrm>
          <a:off x="2195736" y="4005064"/>
          <a:ext cx="4838700" cy="2552700"/>
        </p:xfrm>
        <a:graphic>
          <a:graphicData uri="http://schemas.openxmlformats.org/drawingml/2006/chart">
            <c:chart xmlns:c="http://schemas.openxmlformats.org/drawingml/2006/chart" xmlns:r="http://schemas.openxmlformats.org/officeDocument/2006/relationships" r:id="rId3"/>
          </a:graphicData>
        </a:graphic>
      </p:graphicFrame>
      <p:sp>
        <p:nvSpPr>
          <p:cNvPr id="6" name="5 CuadroTexto"/>
          <p:cNvSpPr txBox="1"/>
          <p:nvPr/>
        </p:nvSpPr>
        <p:spPr>
          <a:xfrm>
            <a:off x="923256" y="5013176"/>
            <a:ext cx="792088" cy="369332"/>
          </a:xfrm>
          <a:prstGeom prst="rect">
            <a:avLst/>
          </a:prstGeom>
          <a:noFill/>
        </p:spPr>
        <p:txBody>
          <a:bodyPr wrap="square" rtlCol="0">
            <a:spAutoFit/>
          </a:bodyPr>
          <a:lstStyle/>
          <a:p>
            <a:r>
              <a:rPr lang="en-US" dirty="0" smtClean="0">
                <a:hlinkClick r:id="rId4" action="ppaction://hlinkfile"/>
              </a:rPr>
              <a:t>1,1</a:t>
            </a:r>
            <a:r>
              <a:rPr lang="en-US" dirty="0" smtClean="0"/>
              <a:t>%</a:t>
            </a:r>
            <a:endParaRPr lang="es-EC" dirty="0"/>
          </a:p>
        </p:txBody>
      </p:sp>
    </p:spTree>
    <p:extLst>
      <p:ext uri="{BB962C8B-B14F-4D97-AF65-F5344CB8AC3E}">
        <p14:creationId xmlns:p14="http://schemas.microsoft.com/office/powerpoint/2010/main" xmlns="" val="1905520188"/>
      </p:ext>
    </p:extLst>
  </p:cSld>
  <p:clrMapOvr>
    <a:masterClrMapping/>
  </p:clrMapOvr>
  <p:transition spd="med">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03848" y="274638"/>
            <a:ext cx="5482952" cy="706090"/>
          </a:xfrm>
        </p:spPr>
        <p:txBody>
          <a:bodyPr>
            <a:noAutofit/>
          </a:bodyPr>
          <a:lstStyle/>
          <a:p>
            <a:r>
              <a:rPr lang="es-ES" sz="2800" dirty="0" smtClean="0"/>
              <a:t>Energía </a:t>
            </a:r>
            <a:r>
              <a:rPr lang="es-ES" sz="2800" dirty="0"/>
              <a:t>eléctrica en comunidades remotas de la región </a:t>
            </a:r>
            <a:r>
              <a:rPr lang="es-ES" sz="2800" dirty="0" smtClean="0"/>
              <a:t>sierra</a:t>
            </a:r>
            <a:endParaRPr lang="es-EC" sz="2800" dirty="0"/>
          </a:p>
        </p:txBody>
      </p:sp>
      <p:graphicFrame>
        <p:nvGraphicFramePr>
          <p:cNvPr id="4" name="3 Gráfico"/>
          <p:cNvGraphicFramePr/>
          <p:nvPr>
            <p:extLst>
              <p:ext uri="{D42A27DB-BD31-4B8C-83A1-F6EECF244321}">
                <p14:modId xmlns:p14="http://schemas.microsoft.com/office/powerpoint/2010/main" xmlns="" val="3480203635"/>
              </p:ext>
            </p:extLst>
          </p:nvPr>
        </p:nvGraphicFramePr>
        <p:xfrm>
          <a:off x="1835696" y="1196752"/>
          <a:ext cx="5328592" cy="24482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p:nvPr>
            <p:extLst>
              <p:ext uri="{D42A27DB-BD31-4B8C-83A1-F6EECF244321}">
                <p14:modId xmlns:p14="http://schemas.microsoft.com/office/powerpoint/2010/main" xmlns="" val="2731235466"/>
              </p:ext>
            </p:extLst>
          </p:nvPr>
        </p:nvGraphicFramePr>
        <p:xfrm>
          <a:off x="2051720" y="3933056"/>
          <a:ext cx="4867275"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5 CuadroTexto"/>
          <p:cNvSpPr txBox="1"/>
          <p:nvPr/>
        </p:nvSpPr>
        <p:spPr>
          <a:xfrm>
            <a:off x="755576" y="3573016"/>
            <a:ext cx="864096" cy="369332"/>
          </a:xfrm>
          <a:prstGeom prst="rect">
            <a:avLst/>
          </a:prstGeom>
          <a:noFill/>
        </p:spPr>
        <p:txBody>
          <a:bodyPr wrap="square" rtlCol="0">
            <a:spAutoFit/>
          </a:bodyPr>
          <a:lstStyle/>
          <a:p>
            <a:r>
              <a:rPr lang="en-US" dirty="0" smtClean="0">
                <a:hlinkClick r:id="rId4" action="ppaction://hlinkfile"/>
              </a:rPr>
              <a:t>2,6</a:t>
            </a:r>
            <a:r>
              <a:rPr lang="en-US" dirty="0" smtClean="0"/>
              <a:t> %</a:t>
            </a:r>
            <a:endParaRPr lang="es-EC" dirty="0"/>
          </a:p>
        </p:txBody>
      </p:sp>
    </p:spTree>
    <p:extLst>
      <p:ext uri="{BB962C8B-B14F-4D97-AF65-F5344CB8AC3E}">
        <p14:creationId xmlns:p14="http://schemas.microsoft.com/office/powerpoint/2010/main" xmlns="" val="3570496592"/>
      </p:ext>
    </p:extLst>
  </p:cSld>
  <p:clrMapOvr>
    <a:masterClrMapping/>
  </p:clrMapOvr>
  <p:transition spd="med">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47864" y="274638"/>
            <a:ext cx="5338936" cy="706090"/>
          </a:xfrm>
        </p:spPr>
        <p:txBody>
          <a:bodyPr>
            <a:normAutofit fontScale="90000"/>
          </a:bodyPr>
          <a:lstStyle/>
          <a:p>
            <a:r>
              <a:rPr lang="en-US" dirty="0" smtClean="0"/>
              <a:t>ANALISIS ECONOMICO</a:t>
            </a:r>
            <a:endParaRPr lang="es-EC" dirty="0"/>
          </a:p>
        </p:txBody>
      </p:sp>
      <p:graphicFrame>
        <p:nvGraphicFramePr>
          <p:cNvPr id="4" name="3 Gráfico"/>
          <p:cNvGraphicFramePr/>
          <p:nvPr>
            <p:extLst>
              <p:ext uri="{D42A27DB-BD31-4B8C-83A1-F6EECF244321}">
                <p14:modId xmlns:p14="http://schemas.microsoft.com/office/powerpoint/2010/main" xmlns="" val="4017098103"/>
              </p:ext>
            </p:extLst>
          </p:nvPr>
        </p:nvGraphicFramePr>
        <p:xfrm>
          <a:off x="1403648" y="1268760"/>
          <a:ext cx="5904656" cy="44462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515677947"/>
      </p:ext>
    </p:extLst>
  </p:cSld>
  <p:clrMapOvr>
    <a:masterClrMapping/>
  </p:clrMapOvr>
  <p:transition spd="med">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75856" y="274638"/>
            <a:ext cx="5410944" cy="706090"/>
          </a:xfrm>
        </p:spPr>
        <p:txBody>
          <a:bodyPr>
            <a:normAutofit fontScale="90000"/>
          </a:bodyPr>
          <a:lstStyle/>
          <a:p>
            <a:r>
              <a:rPr lang="en-US" dirty="0" smtClean="0"/>
              <a:t>CONCLUSIONES</a:t>
            </a:r>
            <a:endParaRPr lang="es-EC" dirty="0"/>
          </a:p>
        </p:txBody>
      </p:sp>
      <p:sp>
        <p:nvSpPr>
          <p:cNvPr id="3" name="2 Marcador de contenido"/>
          <p:cNvSpPr>
            <a:spLocks noGrp="1"/>
          </p:cNvSpPr>
          <p:nvPr>
            <p:ph idx="1"/>
          </p:nvPr>
        </p:nvSpPr>
        <p:spPr>
          <a:xfrm>
            <a:off x="457200" y="1268760"/>
            <a:ext cx="8229600" cy="5256584"/>
          </a:xfrm>
        </p:spPr>
        <p:txBody>
          <a:bodyPr>
            <a:normAutofit fontScale="70000" lnSpcReduction="20000"/>
          </a:bodyPr>
          <a:lstStyle/>
          <a:p>
            <a:pPr lvl="0" algn="just"/>
            <a:r>
              <a:rPr lang="es-ES" dirty="0" smtClean="0"/>
              <a:t>Una vez realizado la investigación se concluye que el conocimiento en temas relacionados con Energías Renovables en las comunidades remotas de la Región Sierra es del 6,6%, lo que explica que la utilización de estas energías son mínimas o nulas.</a:t>
            </a:r>
            <a:endParaRPr lang="es-EC" dirty="0" smtClean="0"/>
          </a:p>
          <a:p>
            <a:pPr lvl="0" algn="just"/>
            <a:r>
              <a:rPr lang="es-ES" dirty="0" smtClean="0"/>
              <a:t>En las comunidades de los sectores rurales de la  Región Sierra existe una cobertura eléctrica del 82,6%, a pesar de esto existen comunidades que no poseen este beneficio por la dificultad de acceso de la red eléctrica, siendo factible en estas comunidades trabajar con proyectos de Energía Renovable, los cuales puedan satisfacer las necesidades de estas poblaciones.</a:t>
            </a:r>
            <a:endParaRPr lang="es-EC" dirty="0" smtClean="0"/>
          </a:p>
          <a:p>
            <a:pPr lvl="0" algn="just"/>
            <a:r>
              <a:rPr lang="es-ES" dirty="0" smtClean="0"/>
              <a:t>De acuerdo a la investigación y evaluación realizada en este proyecto se pudo observar que las comunidades de los sectores rurales de la Región Sierra son ricas en recursos </a:t>
            </a:r>
            <a:r>
              <a:rPr lang="es-ES" dirty="0" err="1" smtClean="0"/>
              <a:t>biomásicos</a:t>
            </a:r>
            <a:r>
              <a:rPr lang="es-ES" dirty="0" smtClean="0"/>
              <a:t>, los cuales por falta de conocimiento de los habitantes y la falta de información técnica del aprovechamiento de estos recurso, se esta usando indiscriminadamente y de manera artesanal, lo cual perjudica al medio ambiente.</a:t>
            </a:r>
            <a:endParaRPr lang="es-EC" dirty="0" smtClean="0"/>
          </a:p>
          <a:p>
            <a:pPr lvl="0" algn="just"/>
            <a:endParaRPr lang="es-EC" dirty="0"/>
          </a:p>
        </p:txBody>
      </p:sp>
    </p:spTree>
    <p:extLst>
      <p:ext uri="{BB962C8B-B14F-4D97-AF65-F5344CB8AC3E}">
        <p14:creationId xmlns:p14="http://schemas.microsoft.com/office/powerpoint/2010/main" xmlns="" val="3180998778"/>
      </p:ext>
    </p:extLst>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0" y="1142984"/>
          <a:ext cx="9144000" cy="5715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84784"/>
            <a:ext cx="8229600" cy="4824536"/>
          </a:xfrm>
        </p:spPr>
        <p:txBody>
          <a:bodyPr>
            <a:normAutofit fontScale="85000" lnSpcReduction="10000"/>
          </a:bodyPr>
          <a:lstStyle/>
          <a:p>
            <a:pPr lvl="0" algn="just"/>
            <a:r>
              <a:rPr lang="es-ES" dirty="0" smtClean="0"/>
              <a:t>El 95% de la población de las comunidades de la Región Sierra apoyaría la implementación de proyectos de Energía Renovable que remplacen la energía convencional, con los resultados obtenidos en la investigación en lo referente a demanda energética se puede analizar los proyectos mas rentables y eficientes para cada localidad de la Región.  </a:t>
            </a:r>
            <a:endParaRPr lang="es-EC" dirty="0" smtClean="0"/>
          </a:p>
          <a:p>
            <a:pPr lvl="0" algn="just"/>
            <a:r>
              <a:rPr lang="es-ES" dirty="0" smtClean="0"/>
              <a:t>Según los resultados de la figura 4.12 existe un crecimiento anual del 2,6% de energía eléctrica en las comunidades remotas de la Región Sierra, este crecimiento es un valor alto dentro de los parámetros de población y vivienda. </a:t>
            </a:r>
            <a:endParaRPr lang="es-EC" dirty="0" smtClean="0"/>
          </a:p>
          <a:p>
            <a:pPr lvl="0" algn="just"/>
            <a:endParaRPr lang="es-EC" dirty="0"/>
          </a:p>
        </p:txBody>
      </p:sp>
    </p:spTree>
    <p:extLst>
      <p:ext uri="{BB962C8B-B14F-4D97-AF65-F5344CB8AC3E}">
        <p14:creationId xmlns:p14="http://schemas.microsoft.com/office/powerpoint/2010/main" xmlns="" val="4058454717"/>
      </p:ext>
    </p:extLst>
  </p:cSld>
  <p:clrMapOvr>
    <a:masterClrMapping/>
  </p:clrMapOvr>
  <p:transition spd="med">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31840" y="274638"/>
            <a:ext cx="5554960" cy="706090"/>
          </a:xfrm>
        </p:spPr>
        <p:txBody>
          <a:bodyPr>
            <a:normAutofit fontScale="90000"/>
          </a:bodyPr>
          <a:lstStyle/>
          <a:p>
            <a:r>
              <a:rPr lang="en-US" dirty="0" smtClean="0"/>
              <a:t>RECOMENDACIONES</a:t>
            </a:r>
            <a:endParaRPr lang="es-EC" dirty="0"/>
          </a:p>
        </p:txBody>
      </p:sp>
      <p:sp>
        <p:nvSpPr>
          <p:cNvPr id="3" name="2 Marcador de contenido"/>
          <p:cNvSpPr>
            <a:spLocks noGrp="1"/>
          </p:cNvSpPr>
          <p:nvPr>
            <p:ph idx="1"/>
          </p:nvPr>
        </p:nvSpPr>
        <p:spPr>
          <a:xfrm>
            <a:off x="457200" y="1268760"/>
            <a:ext cx="8229600" cy="5184576"/>
          </a:xfrm>
        </p:spPr>
        <p:txBody>
          <a:bodyPr>
            <a:normAutofit fontScale="85000" lnSpcReduction="20000"/>
          </a:bodyPr>
          <a:lstStyle/>
          <a:p>
            <a:pPr lvl="0" algn="just"/>
            <a:r>
              <a:rPr lang="es-ES" dirty="0" smtClean="0"/>
              <a:t>Debido al desconocimiento se debe de promover la capacitación en temas relacionados con la utilización de energías renovables a las poblaciones del sector rural, para de esta manera mejorar ahorros en sus familias.</a:t>
            </a:r>
            <a:endParaRPr lang="es-EC" dirty="0" smtClean="0"/>
          </a:p>
          <a:p>
            <a:pPr lvl="0" algn="just"/>
            <a:r>
              <a:rPr lang="es-ES" dirty="0" smtClean="0"/>
              <a:t>La experiencia de las diferentes instituciones debe ser aprovechada para elaborar un plan nacional de desarrollo energético renovable, en el cual se establezca claramente el potencial energético de cada provincia y del Ecuador en conjunto. </a:t>
            </a:r>
            <a:endParaRPr lang="es-EC" dirty="0" smtClean="0"/>
          </a:p>
          <a:p>
            <a:pPr lvl="0" algn="just"/>
            <a:r>
              <a:rPr lang="es-ES" dirty="0" smtClean="0"/>
              <a:t>Es muy importante realizar más estudios de Energía Renovable en el país y dar a conocer los resultados reales de oferta y consumo para analizar la instalación de nuevos proyectos de ENR.</a:t>
            </a:r>
            <a:endParaRPr lang="es-EC" dirty="0" smtClean="0"/>
          </a:p>
          <a:p>
            <a:pPr lvl="0" algn="just"/>
            <a:endParaRPr lang="es-EC" dirty="0"/>
          </a:p>
        </p:txBody>
      </p:sp>
    </p:spTree>
    <p:extLst>
      <p:ext uri="{BB962C8B-B14F-4D97-AF65-F5344CB8AC3E}">
        <p14:creationId xmlns:p14="http://schemas.microsoft.com/office/powerpoint/2010/main" xmlns="" val="507874592"/>
      </p:ext>
    </p:extLst>
  </p:cSld>
  <p:clrMapOvr>
    <a:masterClrMapping/>
  </p:clrMapOvr>
  <p:transition spd="med">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12776"/>
            <a:ext cx="8229600" cy="5159496"/>
          </a:xfrm>
        </p:spPr>
        <p:txBody>
          <a:bodyPr>
            <a:normAutofit fontScale="92500" lnSpcReduction="10000"/>
          </a:bodyPr>
          <a:lstStyle/>
          <a:p>
            <a:pPr lvl="0" algn="just"/>
            <a:r>
              <a:rPr lang="es-ES" dirty="0" smtClean="0"/>
              <a:t>Para lograr implementar proyectos de energías renovables en las comunidades remotas y que estás resulten factibles seria recomendable que el gobierno de turno subsidie en un porcentaje el pago de los mismos. </a:t>
            </a:r>
            <a:endParaRPr lang="es-EC" dirty="0" smtClean="0"/>
          </a:p>
          <a:p>
            <a:pPr algn="just"/>
            <a:r>
              <a:rPr lang="es-ES" dirty="0" smtClean="0"/>
              <a:t>Lo recomendable en comunidades que tienen un abastecimiento descontinuó de gas doméstico sería implementar proyectos como el de </a:t>
            </a:r>
            <a:r>
              <a:rPr lang="es-ES" dirty="0" err="1" smtClean="0"/>
              <a:t>gasificadores</a:t>
            </a:r>
            <a:r>
              <a:rPr lang="es-ES" dirty="0" smtClean="0"/>
              <a:t>, los cuales puedan abastecer a las mismas, para disminuir el uso indiscriminado de la leña y de esta manera optimizar los recursos de la naturaleza</a:t>
            </a:r>
            <a:endParaRPr lang="es-EC" dirty="0"/>
          </a:p>
        </p:txBody>
      </p:sp>
    </p:spTree>
    <p:extLst>
      <p:ext uri="{BB962C8B-B14F-4D97-AF65-F5344CB8AC3E}">
        <p14:creationId xmlns:p14="http://schemas.microsoft.com/office/powerpoint/2010/main" xmlns="" val="1592365711"/>
      </p:ext>
    </p:extLst>
  </p:cSld>
  <p:clrMapOvr>
    <a:masterClrMapping/>
  </p:clrMapOvr>
  <p:transition spd="med">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75856" y="274638"/>
            <a:ext cx="5410944" cy="778098"/>
          </a:xfrm>
        </p:spPr>
        <p:txBody>
          <a:bodyPr/>
          <a:lstStyle/>
          <a:p>
            <a:r>
              <a:rPr lang="en-US" dirty="0" smtClean="0"/>
              <a:t>FOTOGRAFIAS</a:t>
            </a:r>
            <a:endParaRPr lang="es-EC" dirty="0"/>
          </a:p>
        </p:txBody>
      </p:sp>
      <p:pic>
        <p:nvPicPr>
          <p:cNvPr id="14338" name="Picture 2" descr="D:\mis doc\ESPE\TESIS\TESIS FINAL REV03\anexos\FOTOS\CARPINTERI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124744"/>
            <a:ext cx="3600000" cy="270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4339" name="Picture 3" descr="D:\mis doc\ESPE\TESIS\TESIS FINAL REV03\anexos\FOTOS\CHILCHI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8424" y="1161048"/>
            <a:ext cx="3600000" cy="270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4340" name="Picture 4" descr="D:\mis doc\ESPE\TESIS\INVESTIGACION Y EVALUACION DE LA DEMANDA ENERGETICA\fotos\fotos tesis2\salcedo mulalillo\DSC0168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96136" y="4041368"/>
            <a:ext cx="3600000" cy="270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3561741"/>
      </p:ext>
    </p:extLst>
  </p:cSld>
  <p:clrMapOvr>
    <a:masterClrMapping/>
  </p:clrMapOvr>
  <p:transition spd="med">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mis doc\ESPE\TESIS\TESIS FINAL REV03\anexos\FOTOS\foto 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124744"/>
            <a:ext cx="3600000" cy="270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5363" name="Picture 3" descr="D:\mis doc\ESPE\TESIS\TESIS FINAL REV03\anexos\FOTOS\PELILE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416" y="1124744"/>
            <a:ext cx="3600000" cy="270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5364" name="Picture 4" descr="D:\mis doc\ESPE\TESIS\TESIS FINAL REV03\anexos\FOTOS\PUJILI-PILALO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12160" y="4041368"/>
            <a:ext cx="3600000" cy="270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6029764"/>
      </p:ext>
    </p:extLst>
  </p:cSld>
  <p:clrMapOvr>
    <a:masterClrMapping/>
  </p:clrMapOvr>
  <p:transition spd="med">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ctr">
              <a:buNone/>
            </a:pPr>
            <a:r>
              <a:rPr lang="es-EC" sz="8000" dirty="0" smtClean="0"/>
              <a:t>GRACIAS </a:t>
            </a:r>
          </a:p>
          <a:p>
            <a:pPr algn="ctr">
              <a:buNone/>
            </a:pPr>
            <a:r>
              <a:rPr lang="es-EC" sz="8000" dirty="0" smtClean="0"/>
              <a:t>POR SU </a:t>
            </a:r>
            <a:r>
              <a:rPr lang="es-EC" sz="8000" dirty="0" smtClean="0"/>
              <a:t>ATENCIÓN</a:t>
            </a:r>
            <a:endParaRPr lang="es-EC" sz="8000" dirty="0"/>
          </a:p>
        </p:txBody>
      </p:sp>
    </p:spTree>
  </p:cSld>
  <p:clrMapOvr>
    <a:masterClrMapping/>
  </p:clrMapOvr>
  <p:transition spd="med">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71670" y="274638"/>
            <a:ext cx="6615130" cy="868346"/>
          </a:xfrm>
        </p:spPr>
        <p:txBody>
          <a:bodyPr>
            <a:normAutofit/>
          </a:bodyPr>
          <a:lstStyle/>
          <a:p>
            <a:r>
              <a:rPr lang="es-EC" sz="2800" b="1" dirty="0" smtClean="0"/>
              <a:t>MARCO TEORICO</a:t>
            </a:r>
            <a:endParaRPr lang="es-EC" sz="2800" b="1" dirty="0"/>
          </a:p>
        </p:txBody>
      </p:sp>
      <p:sp>
        <p:nvSpPr>
          <p:cNvPr id="3" name="2 Marcador de contenido"/>
          <p:cNvSpPr>
            <a:spLocks noGrp="1"/>
          </p:cNvSpPr>
          <p:nvPr>
            <p:ph idx="1"/>
          </p:nvPr>
        </p:nvSpPr>
        <p:spPr/>
        <p:txBody>
          <a:bodyPr/>
          <a:lstStyle/>
          <a:p>
            <a:pPr lvl="1" hangingPunct="0">
              <a:buFont typeface="Arial" pitchFamily="34" charset="0"/>
              <a:buChar char="•"/>
            </a:pPr>
            <a:r>
              <a:rPr lang="es-EC" b="1" dirty="0" smtClean="0"/>
              <a:t>BALANCE ENERGÉTICO</a:t>
            </a:r>
          </a:p>
          <a:p>
            <a:pPr algn="just">
              <a:buNone/>
            </a:pPr>
            <a:r>
              <a:rPr lang="es-EC" dirty="0" smtClean="0"/>
              <a:t>	La producción total de energía eléctrica es de 19108,69 </a:t>
            </a:r>
            <a:r>
              <a:rPr lang="es-EC" dirty="0" err="1" smtClean="0"/>
              <a:t>GWh</a:t>
            </a:r>
            <a:r>
              <a:rPr lang="es-EC" dirty="0" smtClean="0"/>
              <a:t>, de los cuales 11296,04 </a:t>
            </a:r>
            <a:r>
              <a:rPr lang="es-EC" dirty="0" err="1" smtClean="0"/>
              <a:t>GWh</a:t>
            </a:r>
            <a:r>
              <a:rPr lang="es-EC" dirty="0" smtClean="0"/>
              <a:t>. (59,11%) corresponden a energía renovable, y 7812,65 </a:t>
            </a:r>
            <a:r>
              <a:rPr lang="es-EC" dirty="0" err="1" smtClean="0"/>
              <a:t>GWh.</a:t>
            </a:r>
            <a:r>
              <a:rPr lang="es-EC" dirty="0" smtClean="0"/>
              <a:t> (40,89%) a energía no renovable.</a:t>
            </a:r>
            <a:endParaRPr lang="es-EC" sz="2800" dirty="0" smtClean="0"/>
          </a:p>
          <a:p>
            <a:endParaRPr lang="es-EC" dirty="0"/>
          </a:p>
        </p:txBody>
      </p:sp>
    </p:spTree>
  </p:cSld>
  <p:clrMapOvr>
    <a:masterClrMapping/>
  </p:clrMapOvr>
  <p:transition spd="med">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nvGraphicFramePr>
        <p:xfrm>
          <a:off x="785786" y="1500174"/>
          <a:ext cx="7643866" cy="442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500034" y="1643050"/>
          <a:ext cx="3857652" cy="442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7 Marcador de contenido"/>
          <p:cNvPicPr>
            <a:picLocks noGrp="1"/>
          </p:cNvPicPr>
          <p:nvPr>
            <p:ph sz="half" idx="2"/>
          </p:nvPr>
        </p:nvPicPr>
        <p:blipFill>
          <a:blip r:embed="rId7" cstate="print">
            <a:extLst>
              <a:ext uri="{28A0092B-C50C-407E-A947-70E740481C1C}">
                <a14:useLocalDpi xmlns:a14="http://schemas.microsoft.com/office/drawing/2010/main" xmlns="" val="0"/>
              </a:ext>
            </a:extLst>
          </a:blip>
          <a:srcRect/>
          <a:stretch>
            <a:fillRect/>
          </a:stretch>
        </p:blipFill>
        <p:spPr bwMode="auto">
          <a:xfrm>
            <a:off x="4786314" y="1643050"/>
            <a:ext cx="4000528" cy="4429156"/>
          </a:xfrm>
          <a:prstGeom prst="rect">
            <a:avLst/>
          </a:prstGeom>
          <a:noFill/>
          <a:ln>
            <a:noFill/>
          </a:ln>
        </p:spPr>
      </p:pic>
    </p:spTree>
  </p:cSld>
  <p:clrMapOvr>
    <a:masterClrMapping/>
  </p:clrMapOvr>
  <p:transition spd="med">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59832" y="274638"/>
            <a:ext cx="5626968" cy="706090"/>
          </a:xfrm>
        </p:spPr>
        <p:txBody>
          <a:bodyPr>
            <a:normAutofit fontScale="90000"/>
          </a:bodyPr>
          <a:lstStyle/>
          <a:p>
            <a:r>
              <a:rPr lang="es-ES" dirty="0"/>
              <a:t>MUESTREO</a:t>
            </a:r>
            <a:endParaRPr lang="es-EC" dirty="0"/>
          </a:p>
        </p:txBody>
      </p:sp>
      <p:sp>
        <p:nvSpPr>
          <p:cNvPr id="3" name="2 Marcador de contenido"/>
          <p:cNvSpPr>
            <a:spLocks noGrp="1"/>
          </p:cNvSpPr>
          <p:nvPr>
            <p:ph idx="1"/>
          </p:nvPr>
        </p:nvSpPr>
        <p:spPr>
          <a:xfrm>
            <a:off x="323528" y="1196752"/>
            <a:ext cx="8496944" cy="2952328"/>
          </a:xfrm>
        </p:spPr>
        <p:txBody>
          <a:bodyPr>
            <a:normAutofit fontScale="85000" lnSpcReduction="10000"/>
          </a:bodyPr>
          <a:lstStyle/>
          <a:p>
            <a:pPr algn="just"/>
            <a:r>
              <a:rPr lang="es-ES" dirty="0" smtClean="0"/>
              <a:t>10 provincias </a:t>
            </a:r>
          </a:p>
          <a:p>
            <a:pPr algn="just"/>
            <a:r>
              <a:rPr lang="es-ES" dirty="0" smtClean="0"/>
              <a:t>1036 comunidades </a:t>
            </a:r>
            <a:r>
              <a:rPr lang="es-ES" dirty="0"/>
              <a:t>remotas </a:t>
            </a:r>
            <a:endParaRPr lang="es-ES" dirty="0" smtClean="0"/>
          </a:p>
          <a:p>
            <a:pPr algn="just"/>
            <a:r>
              <a:rPr lang="es-ES" dirty="0" smtClean="0"/>
              <a:t>Segmento de </a:t>
            </a:r>
            <a:r>
              <a:rPr lang="es-ES" dirty="0"/>
              <a:t>747 </a:t>
            </a:r>
            <a:r>
              <a:rPr lang="es-ES" dirty="0" smtClean="0"/>
              <a:t>comunidades, </a:t>
            </a:r>
            <a:r>
              <a:rPr lang="es-ES" dirty="0"/>
              <a:t>las cuales cumplen con las siguientes características:</a:t>
            </a:r>
            <a:endParaRPr lang="es-EC" dirty="0"/>
          </a:p>
          <a:p>
            <a:pPr lvl="1" algn="just"/>
            <a:r>
              <a:rPr lang="es-ES" dirty="0"/>
              <a:t>Se encuentran alejadas de su cabecera cantonal.</a:t>
            </a:r>
            <a:endParaRPr lang="es-EC" dirty="0"/>
          </a:p>
          <a:p>
            <a:pPr lvl="1" algn="just"/>
            <a:r>
              <a:rPr lang="es-ES" dirty="0" smtClean="0"/>
              <a:t>Hemisferios </a:t>
            </a:r>
            <a:r>
              <a:rPr lang="es-ES" dirty="0"/>
              <a:t>(norte, sur, este u oeste) de su mapa parroquial.</a:t>
            </a:r>
            <a:endParaRPr lang="es-EC" dirty="0"/>
          </a:p>
          <a:p>
            <a:pPr lvl="1" algn="just"/>
            <a:r>
              <a:rPr lang="es-ES" dirty="0"/>
              <a:t>Cada comunidad tiene desde 3 hasta 40 hogares o viviendas</a:t>
            </a:r>
            <a:r>
              <a:rPr lang="es-ES" dirty="0" smtClean="0"/>
              <a:t>.</a:t>
            </a:r>
            <a:endParaRPr lang="es-EC" dirty="0"/>
          </a:p>
        </p:txBody>
      </p:sp>
      <p:graphicFrame>
        <p:nvGraphicFramePr>
          <p:cNvPr id="4" name="3 Gráfico"/>
          <p:cNvGraphicFramePr/>
          <p:nvPr>
            <p:extLst>
              <p:ext uri="{D42A27DB-BD31-4B8C-83A1-F6EECF244321}">
                <p14:modId xmlns:p14="http://schemas.microsoft.com/office/powerpoint/2010/main" xmlns="" val="2000508422"/>
              </p:ext>
            </p:extLst>
          </p:nvPr>
        </p:nvGraphicFramePr>
        <p:xfrm>
          <a:off x="2411760" y="4149080"/>
          <a:ext cx="4362450" cy="2419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604835860"/>
      </p:ext>
    </p:extLst>
  </p:cSld>
  <p:clrMapOvr>
    <a:masterClrMapping/>
  </p:clrMapOvr>
  <p:transition spd="med">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59832" y="274638"/>
            <a:ext cx="5626968" cy="778098"/>
          </a:xfrm>
        </p:spPr>
        <p:txBody>
          <a:bodyPr>
            <a:normAutofit fontScale="90000"/>
          </a:bodyPr>
          <a:lstStyle/>
          <a:p>
            <a:r>
              <a:rPr lang="es-ES" b="1" dirty="0"/>
              <a:t>TECNICA DE </a:t>
            </a:r>
            <a:r>
              <a:rPr lang="es-ES" b="1" dirty="0" smtClean="0"/>
              <a:t>MUESTREO</a:t>
            </a:r>
            <a:endParaRPr lang="es-EC" dirty="0"/>
          </a:p>
        </p:txBody>
      </p:sp>
      <mc:AlternateContent xmlns:mc="http://schemas.openxmlformats.org/markup-compatibility/2006">
        <mc:Choice xmlns:a14="http://schemas.microsoft.com/office/drawing/2010/main" xmlns="" Requires="a14">
          <p:sp>
            <p:nvSpPr>
              <p:cNvPr id="3" name="2 Marcador de contenido"/>
              <p:cNvSpPr>
                <a:spLocks noGrp="1"/>
              </p:cNvSpPr>
              <p:nvPr>
                <p:ph idx="1"/>
              </p:nvPr>
            </p:nvSpPr>
            <p:spPr>
              <a:xfrm>
                <a:off x="457200" y="1268760"/>
                <a:ext cx="8229600" cy="5328592"/>
              </a:xfrm>
            </p:spPr>
            <p:txBody>
              <a:bodyPr>
                <a:normAutofit fontScale="47500" lnSpcReduction="20000"/>
              </a:bodyPr>
              <a:lstStyle/>
              <a:p>
                <a:r>
                  <a:rPr lang="es-ES" sz="4200" dirty="0" smtClean="0"/>
                  <a:t>Muestreo </a:t>
                </a:r>
                <a:r>
                  <a:rPr lang="es-ES" sz="4200" dirty="0"/>
                  <a:t>por </a:t>
                </a:r>
                <a:r>
                  <a:rPr lang="es-ES" sz="4200" dirty="0" smtClean="0"/>
                  <a:t>conglomerados: </a:t>
                </a:r>
                <a:r>
                  <a:rPr lang="es-ES" sz="4200" dirty="0"/>
                  <a:t>para obtener el tamaño de la </a:t>
                </a:r>
                <a:r>
                  <a:rPr lang="es-ES" sz="4200" dirty="0" smtClean="0"/>
                  <a:t>muestra. </a:t>
                </a:r>
              </a:p>
              <a:p>
                <a:r>
                  <a:rPr lang="es-ES" sz="4200" dirty="0" smtClean="0"/>
                  <a:t>Muestreo </a:t>
                </a:r>
                <a:r>
                  <a:rPr lang="es-ES" sz="4200" dirty="0"/>
                  <a:t>aleatorio </a:t>
                </a:r>
                <a:r>
                  <a:rPr lang="es-ES" sz="4200" dirty="0" smtClean="0"/>
                  <a:t>simple: </a:t>
                </a:r>
                <a:r>
                  <a:rPr lang="es-ES" sz="4200" dirty="0"/>
                  <a:t>para seleccionar a los elementos que conformara la muestra</a:t>
                </a:r>
                <a:r>
                  <a:rPr lang="es-ES" sz="4200" dirty="0" smtClean="0"/>
                  <a:t>.</a:t>
                </a:r>
              </a:p>
              <a:p>
                <a:endParaRPr lang="es-EC" dirty="0"/>
              </a:p>
              <a:p>
                <a:pPr marL="0" indent="0" algn="ctr">
                  <a:buNone/>
                </a:pPr>
                <a:r>
                  <a:rPr lang="pt-BR" dirty="0"/>
                  <a:t>N = 747</a:t>
                </a:r>
                <a:endParaRPr lang="es-EC" dirty="0"/>
              </a:p>
              <a:p>
                <a:pPr marL="0" indent="0" algn="ctr">
                  <a:buNone/>
                </a:pPr>
                <a:r>
                  <a:rPr lang="pt-BR" dirty="0"/>
                  <a:t>n</a:t>
                </a:r>
                <a:r>
                  <a:rPr lang="pt-BR" baseline="30000" dirty="0"/>
                  <a:t>*</a:t>
                </a:r>
                <a:r>
                  <a:rPr lang="pt-BR" dirty="0"/>
                  <a:t> = 4; número de comunidades </a:t>
                </a:r>
                <a:r>
                  <a:rPr lang="pt-BR" dirty="0" err="1"/>
                  <a:t>iniciales</a:t>
                </a:r>
                <a:r>
                  <a:rPr lang="pt-BR" dirty="0"/>
                  <a:t>.</a:t>
                </a:r>
                <a:endParaRPr lang="es-EC" dirty="0"/>
              </a:p>
              <a:p>
                <a:pPr marL="0" indent="0" algn="ctr">
                  <a:buNone/>
                </a:pPr>
                <a:r>
                  <a:rPr lang="es-ES" dirty="0"/>
                  <a:t>mi: número de hogares encuesta previa = 15</a:t>
                </a:r>
                <a:endParaRPr lang="es-EC" dirty="0"/>
              </a:p>
              <a:p>
                <a:pPr marL="0" indent="0" algn="ctr">
                  <a:buNone/>
                </a:pPr>
                <a:r>
                  <a:rPr lang="es-ES" dirty="0" err="1"/>
                  <a:t>ai</a:t>
                </a:r>
                <a:r>
                  <a:rPr lang="es-ES" dirty="0"/>
                  <a:t>: utilidades de la energía solar de encuestados previos = 6</a:t>
                </a:r>
                <a:endParaRPr lang="es-EC" dirty="0"/>
              </a:p>
              <a:p>
                <a:pPr marL="0" indent="0" algn="ctr">
                  <a:buNone/>
                </a:pPr>
                <a14:m>
                  <m:oMathPara xmlns:m="http://schemas.openxmlformats.org/officeDocument/2006/math">
                    <m:oMathParaPr>
                      <m:jc m:val="centerGroup"/>
                    </m:oMathParaPr>
                    <m:oMath xmlns:m="http://schemas.openxmlformats.org/officeDocument/2006/math">
                      <m:r>
                        <a:rPr lang="es-ES" i="1"/>
                        <m:t>𝑝</m:t>
                      </m:r>
                      <m:r>
                        <a:rPr lang="es-ES" i="1"/>
                        <m:t>=</m:t>
                      </m:r>
                      <m:f>
                        <m:fPr>
                          <m:ctrlPr>
                            <a:rPr lang="es-EC" i="1"/>
                          </m:ctrlPr>
                        </m:fPr>
                        <m:num>
                          <m:r>
                            <a:rPr lang="es-ES" i="1"/>
                            <m:t>𝑎𝑖</m:t>
                          </m:r>
                        </m:num>
                        <m:den>
                          <m:r>
                            <a:rPr lang="es-ES" i="1"/>
                            <m:t>𝑚𝑖</m:t>
                          </m:r>
                        </m:den>
                      </m:f>
                      <m:r>
                        <a:rPr lang="es-ES" i="1"/>
                        <m:t>=0,4</m:t>
                      </m:r>
                    </m:oMath>
                  </m:oMathPara>
                </a14:m>
                <a:endParaRPr lang="es-EC" dirty="0"/>
              </a:p>
              <a:p>
                <a:pPr marL="0" indent="0" algn="ctr">
                  <a:buNone/>
                </a:pPr>
                <a14:m>
                  <m:oMathPara xmlns:m="http://schemas.openxmlformats.org/officeDocument/2006/math">
                    <m:oMathParaPr>
                      <m:jc m:val="centerGroup"/>
                    </m:oMathParaPr>
                    <m:oMath xmlns:m="http://schemas.openxmlformats.org/officeDocument/2006/math">
                      <m:r>
                        <a:rPr lang="es-ES" i="1"/>
                        <m:t>𝑥𝑖</m:t>
                      </m:r>
                      <m:r>
                        <a:rPr lang="es-ES" i="1"/>
                        <m:t>=</m:t>
                      </m:r>
                      <m:sSup>
                        <m:sSupPr>
                          <m:ctrlPr>
                            <a:rPr lang="es-EC" i="1"/>
                          </m:ctrlPr>
                        </m:sSupPr>
                        <m:e>
                          <m:r>
                            <a:rPr lang="es-ES" i="1"/>
                            <m:t>(</m:t>
                          </m:r>
                          <m:r>
                            <a:rPr lang="es-ES" i="1"/>
                            <m:t>𝑎𝑖</m:t>
                          </m:r>
                          <m:r>
                            <a:rPr lang="es-ES" i="1"/>
                            <m:t>−</m:t>
                          </m:r>
                          <m:r>
                            <a:rPr lang="es-ES" i="1"/>
                            <m:t>𝑚𝑖</m:t>
                          </m:r>
                          <m:r>
                            <a:rPr lang="es-ES" i="1"/>
                            <m:t>∗</m:t>
                          </m:r>
                          <m:r>
                            <a:rPr lang="es-ES" i="1"/>
                            <m:t>𝑝</m:t>
                          </m:r>
                          <m:r>
                            <a:rPr lang="es-ES" i="1"/>
                            <m:t>)</m:t>
                          </m:r>
                        </m:e>
                        <m:sup>
                          <m:r>
                            <a:rPr lang="es-ES" i="1"/>
                            <m:t>2</m:t>
                          </m:r>
                        </m:sup>
                      </m:sSup>
                    </m:oMath>
                  </m:oMathPara>
                </a14:m>
                <a:endParaRPr lang="es-EC" dirty="0"/>
              </a:p>
              <a:p>
                <a:pPr marL="0" indent="0" algn="ctr">
                  <a:buNone/>
                </a:pPr>
                <a14:m>
                  <m:oMathPara xmlns:m="http://schemas.openxmlformats.org/officeDocument/2006/math">
                    <m:oMathParaPr>
                      <m:jc m:val="centerGroup"/>
                    </m:oMathParaPr>
                    <m:oMath xmlns:m="http://schemas.openxmlformats.org/officeDocument/2006/math">
                      <m:r>
                        <a:rPr lang="es-ES" i="1"/>
                        <m:t>𝑣𝑎𝑟𝑖𝑎𝑛𝑧𝑎</m:t>
                      </m:r>
                      <m:r>
                        <a:rPr lang="es-ES" i="1"/>
                        <m:t> </m:t>
                      </m:r>
                      <m:r>
                        <a:rPr lang="es-ES" i="1"/>
                        <m:t>𝑑𝑒</m:t>
                      </m:r>
                      <m:r>
                        <a:rPr lang="es-ES" i="1"/>
                        <m:t> </m:t>
                      </m:r>
                      <m:r>
                        <a:rPr lang="es-ES" i="1"/>
                        <m:t>𝑐𝑜𝑛𝑔𝑙𝑜𝑚𝑒𝑟𝑎𝑑𝑜𝑠</m:t>
                      </m:r>
                      <m:r>
                        <a:rPr lang="es-ES" i="1"/>
                        <m:t>=</m:t>
                      </m:r>
                      <m:f>
                        <m:fPr>
                          <m:ctrlPr>
                            <a:rPr lang="es-EC" i="1"/>
                          </m:ctrlPr>
                        </m:fPr>
                        <m:num>
                          <m:nary>
                            <m:naryPr>
                              <m:chr m:val="∑"/>
                              <m:limLoc m:val="undOvr"/>
                              <m:ctrlPr>
                                <a:rPr lang="es-EC" i="1"/>
                              </m:ctrlPr>
                            </m:naryPr>
                            <m:sub>
                              <m:r>
                                <a:rPr lang="es-ES" i="1"/>
                                <m:t>𝑖</m:t>
                              </m:r>
                              <m:r>
                                <a:rPr lang="es-ES" i="1"/>
                                <m:t>=0</m:t>
                              </m:r>
                            </m:sub>
                            <m:sup>
                              <m:r>
                                <a:rPr lang="es-ES" i="1"/>
                                <m:t>𝑖</m:t>
                              </m:r>
                              <m:r>
                                <a:rPr lang="es-ES" i="1"/>
                                <m:t>=4</m:t>
                              </m:r>
                            </m:sup>
                            <m:e>
                              <m:r>
                                <a:rPr lang="es-ES" i="1"/>
                                <m:t>𝑥𝑖</m:t>
                              </m:r>
                            </m:e>
                          </m:nary>
                        </m:num>
                        <m:den>
                          <m:sSup>
                            <m:sSupPr>
                              <m:ctrlPr>
                                <a:rPr lang="es-EC" i="1"/>
                              </m:ctrlPr>
                            </m:sSupPr>
                            <m:e>
                              <m:r>
                                <a:rPr lang="es-ES" i="1"/>
                                <m:t>𝑛</m:t>
                              </m:r>
                            </m:e>
                            <m:sup>
                              <m:r>
                                <a:rPr lang="es-ES" i="1"/>
                                <m:t>∗</m:t>
                              </m:r>
                            </m:sup>
                          </m:sSup>
                        </m:den>
                      </m:f>
                      <m:r>
                        <a:rPr lang="es-ES" i="1"/>
                        <m:t>=0,4</m:t>
                      </m:r>
                    </m:oMath>
                  </m:oMathPara>
                </a14:m>
                <a:endParaRPr lang="es-EC" dirty="0"/>
              </a:p>
              <a:p>
                <a:pPr marL="0" indent="0" algn="ctr">
                  <a:buNone/>
                </a:pPr>
                <a:r>
                  <a:rPr lang="es-ES" dirty="0"/>
                  <a:t>M: total de viviendas remotas = 27092</a:t>
                </a:r>
                <a:endParaRPr lang="es-EC" dirty="0"/>
              </a:p>
              <a:p>
                <a:pPr marL="0" indent="0" algn="ctr">
                  <a:buNone/>
                </a:pPr>
                <a14:m>
                  <m:oMathPara xmlns:m="http://schemas.openxmlformats.org/officeDocument/2006/math">
                    <m:oMathParaPr>
                      <m:jc m:val="centerGroup"/>
                    </m:oMathParaPr>
                    <m:oMath xmlns:m="http://schemas.openxmlformats.org/officeDocument/2006/math">
                      <m:r>
                        <a:rPr lang="es-ES" i="1"/>
                        <m:t>𝑝𝑟𝑜𝑚𝑒𝑑𝑖𝑜</m:t>
                      </m:r>
                      <m:r>
                        <a:rPr lang="es-ES" i="1"/>
                        <m:t> </m:t>
                      </m:r>
                      <m:r>
                        <a:rPr lang="es-ES" i="1"/>
                        <m:t>𝑀</m:t>
                      </m:r>
                      <m:r>
                        <a:rPr lang="es-ES" i="1"/>
                        <m:t>=</m:t>
                      </m:r>
                      <m:f>
                        <m:fPr>
                          <m:ctrlPr>
                            <a:rPr lang="es-EC" i="1"/>
                          </m:ctrlPr>
                        </m:fPr>
                        <m:num>
                          <m:r>
                            <a:rPr lang="es-ES" i="1"/>
                            <m:t>𝑀</m:t>
                          </m:r>
                        </m:num>
                        <m:den>
                          <m:r>
                            <a:rPr lang="es-ES" i="1"/>
                            <m:t>𝑁</m:t>
                          </m:r>
                        </m:den>
                      </m:f>
                      <m:r>
                        <a:rPr lang="es-ES" i="1"/>
                        <m:t>=22,35</m:t>
                      </m:r>
                    </m:oMath>
                  </m:oMathPara>
                </a14:m>
                <a:endParaRPr lang="es-EC" dirty="0"/>
              </a:p>
              <a:p>
                <a:pPr marL="0" indent="0" algn="ctr">
                  <a:buNone/>
                </a:pPr>
                <a:r>
                  <a:rPr lang="es-ES" dirty="0"/>
                  <a:t>B: error = 0,0102</a:t>
                </a:r>
                <a:endParaRPr lang="es-EC" dirty="0"/>
              </a:p>
              <a:p>
                <a:pPr marL="0" indent="0" algn="ctr">
                  <a:buNone/>
                </a:pPr>
                <a14:m>
                  <m:oMathPara xmlns:m="http://schemas.openxmlformats.org/officeDocument/2006/math">
                    <m:oMathParaPr>
                      <m:jc m:val="centerGroup"/>
                    </m:oMathParaPr>
                    <m:oMath xmlns:m="http://schemas.openxmlformats.org/officeDocument/2006/math">
                      <m:r>
                        <a:rPr lang="es-ES" i="1"/>
                        <m:t>𝑛</m:t>
                      </m:r>
                      <m:r>
                        <a:rPr lang="es-ES" i="1"/>
                        <m:t>=</m:t>
                      </m:r>
                      <m:f>
                        <m:fPr>
                          <m:ctrlPr>
                            <a:rPr lang="es-EC" i="1"/>
                          </m:ctrlPr>
                        </m:fPr>
                        <m:num>
                          <m:r>
                            <a:rPr lang="es-ES" i="1"/>
                            <m:t>𝑁</m:t>
                          </m:r>
                          <m:r>
                            <a:rPr lang="es-ES" i="1"/>
                            <m:t>∗</m:t>
                          </m:r>
                          <m:r>
                            <a:rPr lang="es-ES" i="1"/>
                            <m:t>𝑣𝑎𝑟𝑖𝑎𝑛𝑧𝑎</m:t>
                          </m:r>
                          <m:r>
                            <a:rPr lang="es-ES" i="1"/>
                            <m:t> </m:t>
                          </m:r>
                          <m:r>
                            <a:rPr lang="es-ES" i="1"/>
                            <m:t>𝑑𝑒</m:t>
                          </m:r>
                          <m:r>
                            <a:rPr lang="es-ES" i="1"/>
                            <m:t> </m:t>
                          </m:r>
                          <m:r>
                            <a:rPr lang="es-ES" i="1"/>
                            <m:t>𝑐𝑜𝑛𝑔𝑙𝑜𝑚𝑒𝑟𝑎𝑑𝑜𝑠</m:t>
                          </m:r>
                        </m:num>
                        <m:den>
                          <m:f>
                            <m:fPr>
                              <m:ctrlPr>
                                <a:rPr lang="es-EC" i="1"/>
                              </m:ctrlPr>
                            </m:fPr>
                            <m:num>
                              <m:r>
                                <a:rPr lang="es-ES" i="1"/>
                                <m:t>𝑁</m:t>
                              </m:r>
                              <m:r>
                                <a:rPr lang="es-ES" i="1"/>
                                <m:t>∗</m:t>
                              </m:r>
                              <m:sSup>
                                <m:sSupPr>
                                  <m:ctrlPr>
                                    <a:rPr lang="es-EC" i="1"/>
                                  </m:ctrlPr>
                                </m:sSupPr>
                                <m:e>
                                  <m:r>
                                    <a:rPr lang="es-ES" i="1"/>
                                    <m:t>𝐵</m:t>
                                  </m:r>
                                </m:e>
                                <m:sup>
                                  <m:r>
                                    <a:rPr lang="es-ES" i="1"/>
                                    <m:t>2</m:t>
                                  </m:r>
                                </m:sup>
                              </m:sSup>
                              <m:r>
                                <a:rPr lang="es-ES" i="1"/>
                                <m:t>∗</m:t>
                              </m:r>
                              <m:sSup>
                                <m:sSupPr>
                                  <m:ctrlPr>
                                    <a:rPr lang="es-EC" i="1"/>
                                  </m:ctrlPr>
                                </m:sSupPr>
                                <m:e>
                                  <m:r>
                                    <a:rPr lang="es-ES" i="1"/>
                                    <m:t>(</m:t>
                                  </m:r>
                                  <m:r>
                                    <a:rPr lang="es-ES" i="1"/>
                                    <m:t>𝑝𝑟𝑜𝑚𝑒𝑑𝑖𝑜</m:t>
                                  </m:r>
                                  <m:r>
                                    <a:rPr lang="es-ES" i="1"/>
                                    <m:t> </m:t>
                                  </m:r>
                                  <m:r>
                                    <a:rPr lang="es-ES" i="1"/>
                                    <m:t>𝑀</m:t>
                                  </m:r>
                                  <m:r>
                                    <a:rPr lang="es-ES" i="1"/>
                                    <m:t>)</m:t>
                                  </m:r>
                                </m:e>
                                <m:sup>
                                  <m:r>
                                    <a:rPr lang="es-ES" i="1"/>
                                    <m:t>2</m:t>
                                  </m:r>
                                </m:sup>
                              </m:sSup>
                            </m:num>
                            <m:den>
                              <m:r>
                                <a:rPr lang="es-ES" i="1"/>
                                <m:t>4+</m:t>
                              </m:r>
                              <m:r>
                                <a:rPr lang="es-ES" i="1"/>
                                <m:t>𝑣𝑎𝑟𝑖𝑎𝑛𝑧𝑎</m:t>
                              </m:r>
                              <m:r>
                                <a:rPr lang="es-ES" i="1"/>
                                <m:t> </m:t>
                              </m:r>
                              <m:r>
                                <a:rPr lang="es-ES" i="1"/>
                                <m:t>𝑑𝑒</m:t>
                              </m:r>
                              <m:r>
                                <a:rPr lang="es-ES" i="1"/>
                                <m:t> </m:t>
                              </m:r>
                              <m:r>
                                <a:rPr lang="es-ES" i="1"/>
                                <m:t>𝑐𝑜𝑛𝑔𝑙𝑜𝑚𝑒𝑎𝑑𝑜𝑠</m:t>
                              </m:r>
                            </m:den>
                          </m:f>
                        </m:den>
                      </m:f>
                    </m:oMath>
                  </m:oMathPara>
                </a14:m>
                <a:endParaRPr lang="es-EC" dirty="0"/>
              </a:p>
              <a:p>
                <a:pPr marL="0" indent="0" algn="ctr">
                  <a:buNone/>
                </a:pPr>
                <a14:m>
                  <m:oMathPara xmlns:m="http://schemas.openxmlformats.org/officeDocument/2006/math">
                    <m:oMathParaPr>
                      <m:jc m:val="centerGroup"/>
                    </m:oMathParaPr>
                    <m:oMath xmlns:m="http://schemas.openxmlformats.org/officeDocument/2006/math">
                      <m:r>
                        <a:rPr lang="es-ES" i="1"/>
                        <m:t>𝑛</m:t>
                      </m:r>
                      <m:r>
                        <a:rPr lang="es-ES" i="1"/>
                        <m:t>=37 </m:t>
                      </m:r>
                      <m:r>
                        <a:rPr lang="es-ES" i="1"/>
                        <m:t>𝑐𝑜𝑚𝑢𝑛𝑖𝑑𝑎𝑑𝑒𝑠</m:t>
                      </m:r>
                    </m:oMath>
                  </m:oMathPara>
                </a14:m>
                <a:endParaRPr lang="es-EC" dirty="0"/>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xfrm>
                <a:off x="457200" y="1268760"/>
                <a:ext cx="8229600" cy="5328592"/>
              </a:xfrm>
              <a:blipFill rotWithShape="1">
                <a:blip r:embed="rId2" cstate="print"/>
                <a:stretch>
                  <a:fillRect l="-593" t="-1602"/>
                </a:stretch>
              </a:blipFill>
            </p:spPr>
            <p:txBody>
              <a:bodyPr/>
              <a:lstStyle/>
              <a:p>
                <a:r>
                  <a:rPr lang="es-EC">
                    <a:noFill/>
                  </a:rPr>
                  <a:t> </a:t>
                </a:r>
              </a:p>
            </p:txBody>
          </p:sp>
        </mc:Fallback>
      </mc:AlternateContent>
    </p:spTree>
  </p:cSld>
  <p:clrMapOvr>
    <a:masterClrMapping/>
  </p:clrMapOvr>
  <p:transition spd="med">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91880" y="274638"/>
            <a:ext cx="5194920" cy="778098"/>
          </a:xfrm>
        </p:spPr>
        <p:txBody>
          <a:bodyPr>
            <a:normAutofit fontScale="90000"/>
          </a:bodyPr>
          <a:lstStyle/>
          <a:p>
            <a:r>
              <a:rPr lang="en-US" dirty="0" smtClean="0"/>
              <a:t>TAMA</a:t>
            </a:r>
            <a:r>
              <a:rPr lang="es-EC" dirty="0" smtClean="0"/>
              <a:t>ÑO DE MUESTRA</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xmlns="" val="563835522"/>
              </p:ext>
            </p:extLst>
          </p:nvPr>
        </p:nvGraphicFramePr>
        <p:xfrm>
          <a:off x="1979712" y="1196752"/>
          <a:ext cx="5256585" cy="3024336"/>
        </p:xfrm>
        <a:graphic>
          <a:graphicData uri="http://schemas.openxmlformats.org/drawingml/2006/table">
            <a:tbl>
              <a:tblPr firstRow="1" firstCol="1" bandRow="1">
                <a:tableStyleId>{5C22544A-7EE6-4342-B048-85BDC9FD1C3A}</a:tableStyleId>
              </a:tblPr>
              <a:tblGrid>
                <a:gridCol w="1244893"/>
                <a:gridCol w="1538594"/>
                <a:gridCol w="1538594"/>
                <a:gridCol w="934504"/>
              </a:tblGrid>
              <a:tr h="216024">
                <a:tc>
                  <a:txBody>
                    <a:bodyPr/>
                    <a:lstStyle/>
                    <a:p>
                      <a:pPr algn="ctr">
                        <a:lnSpc>
                          <a:spcPct val="115000"/>
                        </a:lnSpc>
                        <a:spcAft>
                          <a:spcPts val="0"/>
                        </a:spcAft>
                      </a:pPr>
                      <a:r>
                        <a:rPr lang="es-EC" sz="900">
                          <a:effectLst/>
                        </a:rPr>
                        <a:t>REGION</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PROVINCIA</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CANT COMUNIDAD</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HOGARES</a:t>
                      </a:r>
                      <a:endParaRPr lang="es-EC" sz="1100">
                        <a:effectLst/>
                        <a:latin typeface="Calibri"/>
                        <a:ea typeface="Times New Roman"/>
                        <a:cs typeface="Times New Roman"/>
                      </a:endParaRPr>
                    </a:p>
                  </a:txBody>
                  <a:tcPr marL="44450" marR="44450" marT="0" marB="0" anchor="ctr"/>
                </a:tc>
              </a:tr>
              <a:tr h="216024">
                <a:tc rowSpan="3">
                  <a:txBody>
                    <a:bodyPr/>
                    <a:lstStyle/>
                    <a:p>
                      <a:pPr algn="ctr">
                        <a:lnSpc>
                          <a:spcPct val="115000"/>
                        </a:lnSpc>
                        <a:spcAft>
                          <a:spcPts val="0"/>
                        </a:spcAft>
                      </a:pPr>
                      <a:r>
                        <a:rPr lang="es-EC" sz="900">
                          <a:effectLst/>
                        </a:rPr>
                        <a:t>SIERRA NORTE</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CARCHI</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4</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159</a:t>
                      </a:r>
                      <a:endParaRPr lang="es-EC" sz="1100">
                        <a:effectLst/>
                        <a:latin typeface="Calibri"/>
                        <a:ea typeface="Times New Roman"/>
                        <a:cs typeface="Times New Roman"/>
                      </a:endParaRPr>
                    </a:p>
                  </a:txBody>
                  <a:tcPr marL="44450" marR="44450" marT="0" marB="0" anchor="ctr"/>
                </a:tc>
              </a:tr>
              <a:tr h="216024">
                <a:tc vMerge="1">
                  <a:txBody>
                    <a:bodyPr/>
                    <a:lstStyle/>
                    <a:p>
                      <a:endParaRPr lang="es-EC"/>
                    </a:p>
                  </a:txBody>
                  <a:tcPr/>
                </a:tc>
                <a:tc>
                  <a:txBody>
                    <a:bodyPr/>
                    <a:lstStyle/>
                    <a:p>
                      <a:pPr algn="ctr">
                        <a:lnSpc>
                          <a:spcPct val="115000"/>
                        </a:lnSpc>
                        <a:spcAft>
                          <a:spcPts val="0"/>
                        </a:spcAft>
                      </a:pPr>
                      <a:r>
                        <a:rPr lang="es-EC" sz="900">
                          <a:effectLst/>
                        </a:rPr>
                        <a:t>IMBABURA</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4</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111</a:t>
                      </a:r>
                      <a:endParaRPr lang="es-EC" sz="1100">
                        <a:effectLst/>
                        <a:latin typeface="Calibri"/>
                        <a:ea typeface="Times New Roman"/>
                        <a:cs typeface="Times New Roman"/>
                      </a:endParaRPr>
                    </a:p>
                  </a:txBody>
                  <a:tcPr marL="44450" marR="44450" marT="0" marB="0" anchor="ctr"/>
                </a:tc>
              </a:tr>
              <a:tr h="216024">
                <a:tc vMerge="1">
                  <a:txBody>
                    <a:bodyPr/>
                    <a:lstStyle/>
                    <a:p>
                      <a:endParaRPr lang="es-EC"/>
                    </a:p>
                  </a:txBody>
                  <a:tcPr/>
                </a:tc>
                <a:tc>
                  <a:txBody>
                    <a:bodyPr/>
                    <a:lstStyle/>
                    <a:p>
                      <a:pPr algn="ctr">
                        <a:lnSpc>
                          <a:spcPct val="115000"/>
                        </a:lnSpc>
                        <a:spcAft>
                          <a:spcPts val="0"/>
                        </a:spcAft>
                      </a:pPr>
                      <a:r>
                        <a:rPr lang="es-EC" sz="900">
                          <a:effectLst/>
                        </a:rPr>
                        <a:t>PICHINCHA</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6</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335</a:t>
                      </a:r>
                      <a:endParaRPr lang="es-EC" sz="1100">
                        <a:effectLst/>
                        <a:latin typeface="Calibri"/>
                        <a:ea typeface="Times New Roman"/>
                        <a:cs typeface="Times New Roman"/>
                      </a:endParaRPr>
                    </a:p>
                  </a:txBody>
                  <a:tcPr marL="44450" marR="44450" marT="0" marB="0" anchor="ctr"/>
                </a:tc>
              </a:tr>
              <a:tr h="216024">
                <a:tc gridSpan="2">
                  <a:txBody>
                    <a:bodyPr/>
                    <a:lstStyle/>
                    <a:p>
                      <a:pPr algn="r">
                        <a:lnSpc>
                          <a:spcPct val="115000"/>
                        </a:lnSpc>
                        <a:spcAft>
                          <a:spcPts val="0"/>
                        </a:spcAft>
                      </a:pPr>
                      <a:r>
                        <a:rPr lang="es-EC" sz="900">
                          <a:effectLst/>
                        </a:rPr>
                        <a:t>TOTAL NORTE</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C" sz="900">
                          <a:effectLst/>
                        </a:rPr>
                        <a:t>14</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605</a:t>
                      </a:r>
                      <a:endParaRPr lang="es-EC" sz="1100">
                        <a:effectLst/>
                        <a:latin typeface="Calibri"/>
                        <a:ea typeface="Times New Roman"/>
                        <a:cs typeface="Times New Roman"/>
                      </a:endParaRPr>
                    </a:p>
                  </a:txBody>
                  <a:tcPr marL="44450" marR="44450" marT="0" marB="0" anchor="ctr"/>
                </a:tc>
              </a:tr>
              <a:tr h="216024">
                <a:tc rowSpan="4">
                  <a:txBody>
                    <a:bodyPr/>
                    <a:lstStyle/>
                    <a:p>
                      <a:pPr algn="ctr">
                        <a:lnSpc>
                          <a:spcPct val="115000"/>
                        </a:lnSpc>
                        <a:spcAft>
                          <a:spcPts val="0"/>
                        </a:spcAft>
                      </a:pPr>
                      <a:r>
                        <a:rPr lang="es-EC" sz="900">
                          <a:effectLst/>
                        </a:rPr>
                        <a:t>SIERRA CENTRO</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BOLIVAR</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3</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175</a:t>
                      </a:r>
                      <a:endParaRPr lang="es-EC" sz="1100">
                        <a:effectLst/>
                        <a:latin typeface="Calibri"/>
                        <a:ea typeface="Times New Roman"/>
                        <a:cs typeface="Times New Roman"/>
                      </a:endParaRPr>
                    </a:p>
                  </a:txBody>
                  <a:tcPr marL="44450" marR="44450" marT="0" marB="0" anchor="ctr"/>
                </a:tc>
              </a:tr>
              <a:tr h="216024">
                <a:tc vMerge="1">
                  <a:txBody>
                    <a:bodyPr/>
                    <a:lstStyle/>
                    <a:p>
                      <a:endParaRPr lang="es-EC"/>
                    </a:p>
                  </a:txBody>
                  <a:tcPr/>
                </a:tc>
                <a:tc>
                  <a:txBody>
                    <a:bodyPr/>
                    <a:lstStyle/>
                    <a:p>
                      <a:pPr algn="ctr">
                        <a:lnSpc>
                          <a:spcPct val="115000"/>
                        </a:lnSpc>
                        <a:spcAft>
                          <a:spcPts val="0"/>
                        </a:spcAft>
                      </a:pPr>
                      <a:r>
                        <a:rPr lang="es-EC" sz="900">
                          <a:effectLst/>
                        </a:rPr>
                        <a:t>TUNGURAHUA</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2</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10</a:t>
                      </a:r>
                      <a:endParaRPr lang="es-EC" sz="1100">
                        <a:effectLst/>
                        <a:latin typeface="Calibri"/>
                        <a:ea typeface="Times New Roman"/>
                        <a:cs typeface="Times New Roman"/>
                      </a:endParaRPr>
                    </a:p>
                  </a:txBody>
                  <a:tcPr marL="44450" marR="44450" marT="0" marB="0" anchor="ctr"/>
                </a:tc>
              </a:tr>
              <a:tr h="216024">
                <a:tc vMerge="1">
                  <a:txBody>
                    <a:bodyPr/>
                    <a:lstStyle/>
                    <a:p>
                      <a:endParaRPr lang="es-EC"/>
                    </a:p>
                  </a:txBody>
                  <a:tcPr/>
                </a:tc>
                <a:tc>
                  <a:txBody>
                    <a:bodyPr/>
                    <a:lstStyle/>
                    <a:p>
                      <a:pPr algn="ctr">
                        <a:lnSpc>
                          <a:spcPct val="115000"/>
                        </a:lnSpc>
                        <a:spcAft>
                          <a:spcPts val="0"/>
                        </a:spcAft>
                      </a:pPr>
                      <a:r>
                        <a:rPr lang="es-EC" sz="900">
                          <a:effectLst/>
                        </a:rPr>
                        <a:t>COTOPAXI</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5</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233</a:t>
                      </a:r>
                      <a:endParaRPr lang="es-EC" sz="1100">
                        <a:effectLst/>
                        <a:latin typeface="Calibri"/>
                        <a:ea typeface="Times New Roman"/>
                        <a:cs typeface="Times New Roman"/>
                      </a:endParaRPr>
                    </a:p>
                  </a:txBody>
                  <a:tcPr marL="44450" marR="44450" marT="0" marB="0" anchor="ctr"/>
                </a:tc>
              </a:tr>
              <a:tr h="216024">
                <a:tc vMerge="1">
                  <a:txBody>
                    <a:bodyPr/>
                    <a:lstStyle/>
                    <a:p>
                      <a:endParaRPr lang="es-EC"/>
                    </a:p>
                  </a:txBody>
                  <a:tcPr/>
                </a:tc>
                <a:tc>
                  <a:txBody>
                    <a:bodyPr/>
                    <a:lstStyle/>
                    <a:p>
                      <a:pPr algn="ctr">
                        <a:lnSpc>
                          <a:spcPct val="115000"/>
                        </a:lnSpc>
                        <a:spcAft>
                          <a:spcPts val="0"/>
                        </a:spcAft>
                      </a:pPr>
                      <a:r>
                        <a:rPr lang="es-EC" sz="900">
                          <a:effectLst/>
                        </a:rPr>
                        <a:t>CHIMBORAZO</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2</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44</a:t>
                      </a:r>
                      <a:endParaRPr lang="es-EC" sz="1100">
                        <a:effectLst/>
                        <a:latin typeface="Calibri"/>
                        <a:ea typeface="Times New Roman"/>
                        <a:cs typeface="Times New Roman"/>
                      </a:endParaRPr>
                    </a:p>
                  </a:txBody>
                  <a:tcPr marL="44450" marR="44450" marT="0" marB="0" anchor="ctr"/>
                </a:tc>
              </a:tr>
              <a:tr h="216024">
                <a:tc gridSpan="2">
                  <a:txBody>
                    <a:bodyPr/>
                    <a:lstStyle/>
                    <a:p>
                      <a:pPr algn="r">
                        <a:lnSpc>
                          <a:spcPct val="115000"/>
                        </a:lnSpc>
                        <a:spcAft>
                          <a:spcPts val="0"/>
                        </a:spcAft>
                      </a:pPr>
                      <a:r>
                        <a:rPr lang="es-EC" sz="900">
                          <a:effectLst/>
                        </a:rPr>
                        <a:t>TOTAL CENTRO</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C" sz="900">
                          <a:effectLst/>
                        </a:rPr>
                        <a:t>12</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462</a:t>
                      </a:r>
                      <a:endParaRPr lang="es-EC" sz="1100">
                        <a:effectLst/>
                        <a:latin typeface="Calibri"/>
                        <a:ea typeface="Times New Roman"/>
                        <a:cs typeface="Times New Roman"/>
                      </a:endParaRPr>
                    </a:p>
                  </a:txBody>
                  <a:tcPr marL="44450" marR="44450" marT="0" marB="0" anchor="ctr"/>
                </a:tc>
              </a:tr>
              <a:tr h="216024">
                <a:tc rowSpan="2">
                  <a:txBody>
                    <a:bodyPr/>
                    <a:lstStyle/>
                    <a:p>
                      <a:pPr algn="ctr">
                        <a:lnSpc>
                          <a:spcPct val="115000"/>
                        </a:lnSpc>
                        <a:spcAft>
                          <a:spcPts val="0"/>
                        </a:spcAft>
                      </a:pPr>
                      <a:r>
                        <a:rPr lang="es-EC" sz="900">
                          <a:effectLst/>
                        </a:rPr>
                        <a:t>SIERRA SUR</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CAÑAR</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6</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130</a:t>
                      </a:r>
                      <a:endParaRPr lang="es-EC" sz="1100">
                        <a:effectLst/>
                        <a:latin typeface="Calibri"/>
                        <a:ea typeface="Times New Roman"/>
                        <a:cs typeface="Times New Roman"/>
                      </a:endParaRPr>
                    </a:p>
                  </a:txBody>
                  <a:tcPr marL="44450" marR="44450" marT="0" marB="0" anchor="ctr"/>
                </a:tc>
              </a:tr>
              <a:tr h="216024">
                <a:tc vMerge="1">
                  <a:txBody>
                    <a:bodyPr/>
                    <a:lstStyle/>
                    <a:p>
                      <a:endParaRPr lang="es-EC"/>
                    </a:p>
                  </a:txBody>
                  <a:tcPr/>
                </a:tc>
                <a:tc>
                  <a:txBody>
                    <a:bodyPr/>
                    <a:lstStyle/>
                    <a:p>
                      <a:pPr algn="ctr">
                        <a:lnSpc>
                          <a:spcPct val="115000"/>
                        </a:lnSpc>
                        <a:spcAft>
                          <a:spcPts val="0"/>
                        </a:spcAft>
                      </a:pPr>
                      <a:r>
                        <a:rPr lang="es-EC" sz="900">
                          <a:effectLst/>
                        </a:rPr>
                        <a:t>AZUAY</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5</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221</a:t>
                      </a:r>
                      <a:endParaRPr lang="es-EC" sz="1100">
                        <a:effectLst/>
                        <a:latin typeface="Calibri"/>
                        <a:ea typeface="Times New Roman"/>
                        <a:cs typeface="Times New Roman"/>
                      </a:endParaRPr>
                    </a:p>
                  </a:txBody>
                  <a:tcPr marL="44450" marR="44450" marT="0" marB="0" anchor="ctr"/>
                </a:tc>
              </a:tr>
              <a:tr h="216024">
                <a:tc gridSpan="2">
                  <a:txBody>
                    <a:bodyPr/>
                    <a:lstStyle/>
                    <a:p>
                      <a:pPr algn="r">
                        <a:lnSpc>
                          <a:spcPct val="115000"/>
                        </a:lnSpc>
                        <a:spcAft>
                          <a:spcPts val="0"/>
                        </a:spcAft>
                      </a:pPr>
                      <a:r>
                        <a:rPr lang="es-EC" sz="900">
                          <a:effectLst/>
                        </a:rPr>
                        <a:t>TOTAL SUR</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C" sz="900">
                          <a:effectLst/>
                        </a:rPr>
                        <a:t>11</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a:effectLst/>
                        </a:rPr>
                        <a:t>351</a:t>
                      </a:r>
                      <a:endParaRPr lang="es-EC" sz="1100">
                        <a:effectLst/>
                        <a:latin typeface="Calibri"/>
                        <a:ea typeface="Times New Roman"/>
                        <a:cs typeface="Times New Roman"/>
                      </a:endParaRPr>
                    </a:p>
                  </a:txBody>
                  <a:tcPr marL="44450" marR="44450" marT="0" marB="0" anchor="ctr"/>
                </a:tc>
              </a:tr>
              <a:tr h="216024">
                <a:tc gridSpan="2">
                  <a:txBody>
                    <a:bodyPr/>
                    <a:lstStyle/>
                    <a:p>
                      <a:pPr algn="ctr">
                        <a:lnSpc>
                          <a:spcPct val="115000"/>
                        </a:lnSpc>
                        <a:spcAft>
                          <a:spcPts val="0"/>
                        </a:spcAft>
                      </a:pPr>
                      <a:r>
                        <a:rPr lang="es-EC" sz="900">
                          <a:effectLst/>
                        </a:rPr>
                        <a:t>TOTAL REGION SIERRA</a:t>
                      </a:r>
                      <a:endParaRPr lang="es-EC" sz="1100">
                        <a:effectLst/>
                        <a:latin typeface="Calibri"/>
                        <a:ea typeface="Times New Roman"/>
                        <a:cs typeface="Times New Roman"/>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C" sz="900">
                          <a:effectLst/>
                        </a:rPr>
                        <a:t>37</a:t>
                      </a:r>
                      <a:endParaRPr lang="es-EC" sz="110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900" dirty="0">
                          <a:effectLst/>
                        </a:rPr>
                        <a:t>1418</a:t>
                      </a:r>
                      <a:endParaRPr lang="es-EC" sz="1100" dirty="0">
                        <a:effectLst/>
                        <a:latin typeface="Calibri"/>
                        <a:ea typeface="Times New Roman"/>
                        <a:cs typeface="Times New Roman"/>
                      </a:endParaRPr>
                    </a:p>
                  </a:txBody>
                  <a:tcPr marL="44450" marR="44450" marT="0" marB="0" anchor="ctr"/>
                </a:tc>
              </a:tr>
            </a:tbl>
          </a:graphicData>
        </a:graphic>
      </p:graphicFrame>
      <p:graphicFrame>
        <p:nvGraphicFramePr>
          <p:cNvPr id="5" name="4 Gráfico"/>
          <p:cNvGraphicFramePr/>
          <p:nvPr>
            <p:extLst>
              <p:ext uri="{D42A27DB-BD31-4B8C-83A1-F6EECF244321}">
                <p14:modId xmlns:p14="http://schemas.microsoft.com/office/powerpoint/2010/main" xmlns="" val="2885082939"/>
              </p:ext>
            </p:extLst>
          </p:nvPr>
        </p:nvGraphicFramePr>
        <p:xfrm>
          <a:off x="2555776" y="4293096"/>
          <a:ext cx="4029075" cy="23526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076748619"/>
      </p:ext>
    </p:extLst>
  </p:cSld>
  <p:clrMapOvr>
    <a:masterClrMapping/>
  </p:clrMapOvr>
  <p:transition spd="med">
    <p:zoom/>
  </p:transition>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501</TotalTime>
  <Words>1833</Words>
  <Application>Microsoft Office PowerPoint</Application>
  <PresentationFormat>Presentación en pantalla (4:3)</PresentationFormat>
  <Paragraphs>628</Paragraphs>
  <Slides>35</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35</vt:i4>
      </vt:variant>
    </vt:vector>
  </HeadingPairs>
  <TitlesOfParts>
    <vt:vector size="37" baseType="lpstr">
      <vt:lpstr>1_Tema de Office</vt:lpstr>
      <vt:lpstr>Imagen de mapa de bits</vt:lpstr>
      <vt:lpstr>Diapositiva 1</vt:lpstr>
      <vt:lpstr>PROYECTO DE TESIS PREVIO A LA OBTENCIÓN DEL TÍTULO DE INGENIERO MECÁNICO    INVESTIGACIÓN Y EVALUACION DE LA DEMANDA ENERGETICA EN  VIVIENDAS TIPICAS DE LAS POBLACIONES EMERGENTES DEL SECTOR RURAL PREDOMINANTES  EN LA REGION SIERRA DEL ECUADOR </vt:lpstr>
      <vt:lpstr>Diapositiva 3</vt:lpstr>
      <vt:lpstr>MARCO TEORICO</vt:lpstr>
      <vt:lpstr>Diapositiva 5</vt:lpstr>
      <vt:lpstr>Diapositiva 6</vt:lpstr>
      <vt:lpstr>MUESTREO</vt:lpstr>
      <vt:lpstr>TECNICA DE MUESTREO</vt:lpstr>
      <vt:lpstr>TAMAÑO DE MUESTRA</vt:lpstr>
      <vt:lpstr>INSTRUMENTOS PARA RECOGER LA INFORMACION</vt:lpstr>
      <vt:lpstr>Diapositiva 11</vt:lpstr>
      <vt:lpstr>Diapositiva 12</vt:lpstr>
      <vt:lpstr>ANÁLISIS DE DATOS</vt:lpstr>
      <vt:lpstr>BIOMASA</vt:lpstr>
      <vt:lpstr>Diapositiva 15</vt:lpstr>
      <vt:lpstr>Diapositiva 16</vt:lpstr>
      <vt:lpstr>Diapositiva 17</vt:lpstr>
      <vt:lpstr>EVALUACIÓN DE FUENTES PRIMARIAS Y SECUNDARIAS DE ENERGÍA</vt:lpstr>
      <vt:lpstr>Diapositiva 19</vt:lpstr>
      <vt:lpstr>Diapositiva 20</vt:lpstr>
      <vt:lpstr>Diapositiva 21</vt:lpstr>
      <vt:lpstr>Diapositiva 22</vt:lpstr>
      <vt:lpstr>Diapositiva 23</vt:lpstr>
      <vt:lpstr>Diapositiva 24</vt:lpstr>
      <vt:lpstr>Diapositiva 25</vt:lpstr>
      <vt:lpstr>Diapositiva 26</vt:lpstr>
      <vt:lpstr>Energía eléctrica en comunidades remotas de la región sierra</vt:lpstr>
      <vt:lpstr>ANALISIS ECONOMICO</vt:lpstr>
      <vt:lpstr>CONCLUSIONES</vt:lpstr>
      <vt:lpstr>Diapositiva 30</vt:lpstr>
      <vt:lpstr>RECOMENDACIONES</vt:lpstr>
      <vt:lpstr>Diapositiva 32</vt:lpstr>
      <vt:lpstr>FOTOGRAFIAS</vt:lpstr>
      <vt:lpstr>Diapositiva 34</vt:lpstr>
      <vt:lpstr>Diapositiva 35</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USER</cp:lastModifiedBy>
  <cp:revision>50</cp:revision>
  <dcterms:created xsi:type="dcterms:W3CDTF">2012-08-02T20:02:37Z</dcterms:created>
  <dcterms:modified xsi:type="dcterms:W3CDTF">2012-08-23T14:51:49Z</dcterms:modified>
</cp:coreProperties>
</file>