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3gp" ContentType="video/unknown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charts/chart4.xml" ContentType="application/vnd.openxmlformats-officedocument.drawingml.chart+xml"/>
  <Override PartName="/ppt/theme/themeOverride6.xml" ContentType="application/vnd.openxmlformats-officedocument.themeOverride+xml"/>
  <Override PartName="/ppt/charts/chart5.xml" ContentType="application/vnd.openxmlformats-officedocument.drawingml.chart+xml"/>
  <Override PartName="/ppt/theme/themeOverride7.xml" ContentType="application/vnd.openxmlformats-officedocument.themeOverride+xml"/>
  <Override PartName="/ppt/charts/chart6.xml" ContentType="application/vnd.openxmlformats-officedocument.drawingml.chart+xml"/>
  <Override PartName="/ppt/theme/themeOverride8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theme/themeOverride9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theme/themeOverride10.xml" ContentType="application/vnd.openxmlformats-officedocument.themeOverrid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theme/themeOverride11.xml" ContentType="application/vnd.openxmlformats-officedocument.themeOverride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theme/themeOverride12.xml" ContentType="application/vnd.openxmlformats-officedocument.themeOverrid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theme/themeOverride13.xml" ContentType="application/vnd.openxmlformats-officedocument.themeOverride+xml"/>
  <Override PartName="/ppt/charts/chart12.xml" ContentType="application/vnd.openxmlformats-officedocument.drawingml.chart+xml"/>
  <Override PartName="/ppt/theme/themeOverride14.xml" ContentType="application/vnd.openxmlformats-officedocument.themeOverride+xml"/>
  <Override PartName="/ppt/charts/chart13.xml" ContentType="application/vnd.openxmlformats-officedocument.drawingml.chart+xml"/>
  <Override PartName="/ppt/theme/themeOverride15.xml" ContentType="application/vnd.openxmlformats-officedocument.themeOverride+xml"/>
  <Override PartName="/ppt/drawings/drawing6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4.xml" ContentType="application/vnd.openxmlformats-officedocument.drawingml.chart+xml"/>
  <Override PartName="/ppt/theme/themeOverride16.xml" ContentType="application/vnd.openxmlformats-officedocument.themeOverrid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theme/themeOverride17.xml" ContentType="application/vnd.openxmlformats-officedocument.themeOverride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theme/themeOverride18.xml" ContentType="application/vnd.openxmlformats-officedocument.themeOverride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ppt/theme/themeOverride19.xml" ContentType="application/vnd.openxmlformats-officedocument.themeOverride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theme/themeOverride20.xml" ContentType="application/vnd.openxmlformats-officedocument.themeOverride+xml"/>
  <Override PartName="/ppt/drawings/drawing11.xml" ContentType="application/vnd.openxmlformats-officedocument.drawingml.chartshapes+xml"/>
  <Override PartName="/ppt/charts/chart19.xml" ContentType="application/vnd.openxmlformats-officedocument.drawingml.chart+xml"/>
  <Override PartName="/ppt/theme/themeOverride2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6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7" r:id="rId12"/>
    <p:sldId id="265" r:id="rId13"/>
    <p:sldId id="266" r:id="rId14"/>
    <p:sldId id="288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16" r:id="rId33"/>
    <p:sldId id="289" r:id="rId34"/>
    <p:sldId id="284" r:id="rId35"/>
    <p:sldId id="285" r:id="rId36"/>
    <p:sldId id="286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14" r:id="rId49"/>
    <p:sldId id="301" r:id="rId50"/>
    <p:sldId id="302" r:id="rId51"/>
    <p:sldId id="303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5" r:id="rId60"/>
    <p:sldId id="313" r:id="rId61"/>
    <p:sldId id="312" r:id="rId6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../embeddings/oleObject11.bin"/><Relationship Id="rId1" Type="http://schemas.openxmlformats.org/officeDocument/2006/relationships/themeOverride" Target="../theme/themeOverride12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2.bin"/><Relationship Id="rId1" Type="http://schemas.openxmlformats.org/officeDocument/2006/relationships/themeOverride" Target="../theme/themeOverride13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3.bin"/><Relationship Id="rId1" Type="http://schemas.openxmlformats.org/officeDocument/2006/relationships/themeOverride" Target="../theme/themeOverride1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../embeddings/oleObject14.bin"/><Relationship Id="rId1" Type="http://schemas.openxmlformats.org/officeDocument/2006/relationships/themeOverride" Target="../theme/themeOverride1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../embeddings/oleObject15.bin"/><Relationship Id="rId1" Type="http://schemas.openxmlformats.org/officeDocument/2006/relationships/themeOverride" Target="../theme/themeOverride1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../embeddings/oleObject16.bin"/><Relationship Id="rId1" Type="http://schemas.openxmlformats.org/officeDocument/2006/relationships/themeOverride" Target="../theme/themeOverride1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oleObject" Target="../embeddings/oleObject17.bin"/><Relationship Id="rId1" Type="http://schemas.openxmlformats.org/officeDocument/2006/relationships/themeOverride" Target="../theme/themeOverride1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oleObject" Target="../embeddings/oleObject18.bin"/><Relationship Id="rId1" Type="http://schemas.openxmlformats.org/officeDocument/2006/relationships/themeOverride" Target="../theme/themeOverride19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0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9.bin"/><Relationship Id="rId1" Type="http://schemas.openxmlformats.org/officeDocument/2006/relationships/themeOverride" Target="../theme/themeOverride2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5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6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8.bin"/><Relationship Id="rId1" Type="http://schemas.openxmlformats.org/officeDocument/2006/relationships/themeOverride" Target="../theme/themeOverride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../embeddings/oleObject9.bin"/><Relationship Id="rId1" Type="http://schemas.openxmlformats.org/officeDocument/2006/relationships/themeOverride" Target="../theme/themeOverride10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../embeddings/oleObject10.bin"/><Relationship Id="rId1" Type="http://schemas.openxmlformats.org/officeDocument/2006/relationships/themeOverride" Target="../theme/themeOverride1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EL CHAUPI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'EL CHAUPI'!$J$10:$J$11</c:f>
              <c:strCache>
                <c:ptCount val="2"/>
                <c:pt idx="0">
                  <c:v>15 CASOS POSITIVO</c:v>
                </c:pt>
                <c:pt idx="1">
                  <c:v>0 CASOS NEGATIVO</c:v>
                </c:pt>
              </c:strCache>
            </c:strRef>
          </c:cat>
          <c:val>
            <c:numRef>
              <c:f>'EL CHAUPI'!$K$10:$K$11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600"/>
              <a:t>TAMBILLO</a:t>
            </a:r>
          </a:p>
          <a:p>
            <a:pPr>
              <a:defRPr/>
            </a:pPr>
            <a:r>
              <a:rPr lang="es-ES" sz="1600"/>
              <a:t>PORCENTAGE</a:t>
            </a:r>
            <a:r>
              <a:rPr lang="es-ES" sz="1600" baseline="0"/>
              <a:t> INDIVIDUAL DE MEJORA</a:t>
            </a:r>
            <a:endParaRPr lang="es-ES" sz="16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INDIVIDUAL!$J$97:$J$109</c:f>
              <c:numCache>
                <c:formatCode>0.00%</c:formatCode>
                <c:ptCount val="13"/>
                <c:pt idx="0">
                  <c:v>0.1037</c:v>
                </c:pt>
                <c:pt idx="1">
                  <c:v>2.9100000000000001E-2</c:v>
                </c:pt>
                <c:pt idx="2">
                  <c:v>0.1173</c:v>
                </c:pt>
                <c:pt idx="3">
                  <c:v>0.185</c:v>
                </c:pt>
                <c:pt idx="4">
                  <c:v>0.1643</c:v>
                </c:pt>
                <c:pt idx="5">
                  <c:v>2.1299999999999999E-2</c:v>
                </c:pt>
                <c:pt idx="6">
                  <c:v>6.0400000000000002E-2</c:v>
                </c:pt>
                <c:pt idx="7">
                  <c:v>0.1467</c:v>
                </c:pt>
                <c:pt idx="8">
                  <c:v>0.1603</c:v>
                </c:pt>
                <c:pt idx="9">
                  <c:v>7.5199999999999989E-2</c:v>
                </c:pt>
                <c:pt idx="10">
                  <c:v>0.1981</c:v>
                </c:pt>
                <c:pt idx="11">
                  <c:v>0.15859999999999999</c:v>
                </c:pt>
                <c:pt idx="12">
                  <c:v>9.5000000000000001E-2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950656"/>
        <c:axId val="106953344"/>
      </c:barChart>
      <c:catAx>
        <c:axId val="1069506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6953344"/>
        <c:crosses val="autoZero"/>
        <c:auto val="1"/>
        <c:lblAlgn val="ctr"/>
        <c:lblOffset val="100"/>
        <c:noMultiLvlLbl val="0"/>
      </c:catAx>
      <c:valAx>
        <c:axId val="10695334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06950656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PARROQUIAS </a:t>
            </a:r>
          </a:p>
          <a:p>
            <a:pPr>
              <a:defRPr/>
            </a:pPr>
            <a:r>
              <a:rPr lang="es-ES"/>
              <a:t>MUJERES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'POR SEXO'!$C$64:$C$65</c:f>
              <c:strCache>
                <c:ptCount val="2"/>
                <c:pt idx="0">
                  <c:v>39 CASOS POSITIVO</c:v>
                </c:pt>
                <c:pt idx="1">
                  <c:v>8 CASOS NEGATIVO</c:v>
                </c:pt>
              </c:strCache>
            </c:strRef>
          </c:cat>
          <c:val>
            <c:numRef>
              <c:f>'POR SEXO'!$D$64:$D$65</c:f>
              <c:numCache>
                <c:formatCode>0%</c:formatCode>
                <c:ptCount val="2"/>
                <c:pt idx="0">
                  <c:v>0.82969999999999999</c:v>
                </c:pt>
                <c:pt idx="1">
                  <c:v>0.17019999999999999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PARROQUIAS </a:t>
            </a:r>
          </a:p>
          <a:p>
            <a:pPr>
              <a:defRPr/>
            </a:pPr>
            <a:r>
              <a:rPr lang="es-ES"/>
              <a:t>HOMBRES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'POR SEXO'!$K$39:$K$40</c:f>
              <c:strCache>
                <c:ptCount val="2"/>
                <c:pt idx="0">
                  <c:v>21  CASOS POSITIVO</c:v>
                </c:pt>
                <c:pt idx="1">
                  <c:v>2 CASOS NEGATIVO</c:v>
                </c:pt>
              </c:strCache>
            </c:strRef>
          </c:cat>
          <c:val>
            <c:numRef>
              <c:f>'POR SEXO'!$L$39:$L$40</c:f>
              <c:numCache>
                <c:formatCode>0%</c:formatCode>
                <c:ptCount val="2"/>
                <c:pt idx="0">
                  <c:v>0.91300000000000003</c:v>
                </c:pt>
                <c:pt idx="1">
                  <c:v>8.6900000000000005E-2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EL CHAUPI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9561089149958178E-2"/>
          <c:y val="0.16460797462078003"/>
          <c:w val="0.95695065067538532"/>
          <c:h val="0.573120560060261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'GUIA DE OBSERVACION'!$B$8:$B$15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OBSERVACION'!$C$8:$C$15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invertIfNegative val="0"/>
          <c:cat>
            <c:strRef>
              <c:f>'GUIA DE OBSERVACION'!$B$8:$B$15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OBSERVACION'!$D$8:$D$15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invertIfNegative val="0"/>
          <c:cat>
            <c:strRef>
              <c:f>'GUIA DE OBSERVACION'!$B$8:$B$15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OBSERVACION'!$E$8:$E$15</c:f>
              <c:numCache>
                <c:formatCode>General</c:formatCode>
                <c:ptCount val="8"/>
              </c:numCache>
            </c:numRef>
          </c:val>
        </c:ser>
        <c:ser>
          <c:idx val="3"/>
          <c:order val="3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'GUIA DE OBSERVACION'!$B$8:$B$15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OBSERVACION'!$F$8:$F$15</c:f>
              <c:numCache>
                <c:formatCode>General</c:formatCode>
                <c:ptCount val="8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48294272"/>
        <c:axId val="148296064"/>
      </c:barChart>
      <c:catAx>
        <c:axId val="1482942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48296064"/>
        <c:crosses val="autoZero"/>
        <c:auto val="1"/>
        <c:lblAlgn val="ctr"/>
        <c:lblOffset val="100"/>
        <c:noMultiLvlLbl val="0"/>
      </c:catAx>
      <c:valAx>
        <c:axId val="148296064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48294272"/>
        <c:crosses val="autoZero"/>
        <c:crossBetween val="between"/>
      </c:valAx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TANDAPI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5672406742265218E-2"/>
          <c:y val="0.14115189550984442"/>
          <c:w val="0.95517008699551909"/>
          <c:h val="0.5531316412871688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'GUIA DE OBSERVACION'!$B$24:$B$31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OBSERVACION'!$C$24:$C$31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invertIfNegative val="0"/>
          <c:cat>
            <c:strRef>
              <c:f>'GUIA DE OBSERVACION'!$B$24:$B$31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OBSERVACION'!$D$24:$D$31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invertIfNegative val="0"/>
          <c:cat>
            <c:strRef>
              <c:f>'GUIA DE OBSERVACION'!$B$24:$B$31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OBSERVACION'!$E$24:$E$31</c:f>
              <c:numCache>
                <c:formatCode>General</c:formatCode>
                <c:ptCount val="8"/>
              </c:numCache>
            </c:numRef>
          </c:val>
        </c:ser>
        <c:ser>
          <c:idx val="3"/>
          <c:order val="3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'GUIA DE OBSERVACION'!$B$24:$B$31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OBSERVACION'!$F$24:$F$31</c:f>
              <c:numCache>
                <c:formatCode>General</c:formatCode>
                <c:ptCount val="8"/>
                <c:pt idx="0">
                  <c:v>4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1</c:v>
                </c:pt>
                <c:pt idx="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53569536"/>
        <c:axId val="153571328"/>
      </c:barChart>
      <c:catAx>
        <c:axId val="1535695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53571328"/>
        <c:crosses val="autoZero"/>
        <c:auto val="1"/>
        <c:lblAlgn val="ctr"/>
        <c:lblOffset val="100"/>
        <c:noMultiLvlLbl val="0"/>
      </c:catAx>
      <c:valAx>
        <c:axId val="15357132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53569536"/>
        <c:crosses val="autoZero"/>
        <c:crossBetween val="between"/>
      </c:valAx>
      <c:spPr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UYUMBICHO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196821630172941E-2"/>
          <c:y val="0.13342614227569979"/>
          <c:w val="0.94119986011169865"/>
          <c:h val="0.6057466254218222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'GUIA DE OBSERVACION'!$B$40:$B$47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OBSERVACION'!$C$40:$C$47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invertIfNegative val="0"/>
          <c:cat>
            <c:strRef>
              <c:f>'GUIA DE OBSERVACION'!$B$40:$B$47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OBSERVACION'!$D$40:$D$47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invertIfNegative val="0"/>
          <c:cat>
            <c:strRef>
              <c:f>'GUIA DE OBSERVACION'!$B$40:$B$47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OBSERVACION'!$E$40:$E$47</c:f>
              <c:numCache>
                <c:formatCode>General</c:formatCode>
                <c:ptCount val="8"/>
              </c:numCache>
            </c:numRef>
          </c:val>
        </c:ser>
        <c:ser>
          <c:idx val="3"/>
          <c:order val="3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'GUIA DE OBSERVACION'!$B$40:$B$47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OBSERVACION'!$F$40:$F$47</c:f>
              <c:numCache>
                <c:formatCode>General</c:formatCode>
                <c:ptCount val="8"/>
                <c:pt idx="0">
                  <c:v>5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1</c:v>
                </c:pt>
                <c:pt idx="7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5605760"/>
        <c:axId val="165607296"/>
      </c:barChart>
      <c:catAx>
        <c:axId val="1656057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65607296"/>
        <c:crosses val="autoZero"/>
        <c:auto val="1"/>
        <c:lblAlgn val="ctr"/>
        <c:lblOffset val="100"/>
        <c:noMultiLvlLbl val="0"/>
      </c:catAx>
      <c:valAx>
        <c:axId val="165607296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65605760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ALOASI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269418721445372E-2"/>
          <c:y val="0.13134024534908309"/>
          <c:w val="0.9507133950113571"/>
          <c:h val="0.5622195652096003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'GUIA DE OBSERVACION'!$B$56:$B$63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OBSERVACION'!$C$56:$C$63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invertIfNegative val="0"/>
          <c:cat>
            <c:strRef>
              <c:f>'GUIA DE OBSERVACION'!$B$56:$B$63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OBSERVACION'!$D$56:$D$63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invertIfNegative val="0"/>
          <c:cat>
            <c:strRef>
              <c:f>'GUIA DE OBSERVACION'!$B$56:$B$63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OBSERVACION'!$E$56:$E$63</c:f>
              <c:numCache>
                <c:formatCode>General</c:formatCode>
                <c:ptCount val="8"/>
              </c:numCache>
            </c:numRef>
          </c:val>
        </c:ser>
        <c:ser>
          <c:idx val="3"/>
          <c:order val="3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'GUIA DE OBSERVACION'!$B$56:$B$63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OBSERVACION'!$F$56:$F$63</c:f>
              <c:numCache>
                <c:formatCode>General</c:formatCode>
                <c:ptCount val="8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7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7939584"/>
        <c:axId val="122503168"/>
      </c:barChart>
      <c:catAx>
        <c:axId val="1179395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22503168"/>
        <c:crosses val="autoZero"/>
        <c:auto val="1"/>
        <c:lblAlgn val="ctr"/>
        <c:lblOffset val="100"/>
        <c:noMultiLvlLbl val="0"/>
      </c:catAx>
      <c:valAx>
        <c:axId val="12250316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17939584"/>
        <c:crosses val="autoZero"/>
        <c:crossBetween val="between"/>
      </c:valAx>
      <c:spPr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1">
            <a:tint val="50000"/>
            <a:satMod val="300000"/>
          </a:schemeClr>
        </a:gs>
        <a:gs pos="35000">
          <a:schemeClr val="accent1">
            <a:tint val="37000"/>
            <a:satMod val="300000"/>
          </a:schemeClr>
        </a:gs>
        <a:gs pos="100000">
          <a:schemeClr val="accent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TAMBILLO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5616532192821803E-2"/>
          <c:y val="0.18024705216849427"/>
          <c:w val="0.94250611478479585"/>
          <c:h val="0.5240234814398200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'GUIA DE OBSERVACION'!$B$72:$B$79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OBSERVACION'!$C$72:$C$79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invertIfNegative val="0"/>
          <c:cat>
            <c:strRef>
              <c:f>'GUIA DE OBSERVACION'!$B$72:$B$79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OBSERVACION'!$D$72:$D$79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invertIfNegative val="0"/>
          <c:cat>
            <c:strRef>
              <c:f>'GUIA DE OBSERVACION'!$B$72:$B$79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OBSERVACION'!$E$72:$E$79</c:f>
              <c:numCache>
                <c:formatCode>General</c:formatCode>
                <c:ptCount val="8"/>
              </c:numCache>
            </c:numRef>
          </c:val>
        </c:ser>
        <c:ser>
          <c:idx val="3"/>
          <c:order val="3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'GUIA DE OBSERVACION'!$B$72:$B$79</c:f>
              <c:strCache>
                <c:ptCount val="8"/>
                <c:pt idx="0">
                  <c:v>Satisfacción con la actividad </c:v>
                </c:pt>
                <c:pt idx="1">
                  <c:v>Nivel de cansancio </c:v>
                </c:pt>
                <c:pt idx="2">
                  <c:v>Estado emocional durante la actividad </c:v>
                </c:pt>
                <c:pt idx="3">
                  <c:v>Desempeño en las diferentes actividades </c:v>
                </c:pt>
                <c:pt idx="4">
                  <c:v>Participación en las actividades </c:v>
                </c:pt>
                <c:pt idx="5">
                  <c:v>Intensidad en la participación </c:v>
                </c:pt>
                <c:pt idx="6">
                  <c:v>Participación negativa </c:v>
                </c:pt>
                <c:pt idx="7">
                  <c:v>Participación positiva </c:v>
                </c:pt>
              </c:strCache>
            </c:strRef>
          </c:cat>
          <c:val>
            <c:numRef>
              <c:f>'GUIA DE OBSERVACION'!$F$72:$F$79</c:f>
              <c:numCache>
                <c:formatCode>General</c:formatCode>
                <c:ptCount val="8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7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6946944"/>
        <c:axId val="106948480"/>
      </c:barChart>
      <c:catAx>
        <c:axId val="1069469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06948480"/>
        <c:crosses val="autoZero"/>
        <c:auto val="1"/>
        <c:lblAlgn val="ctr"/>
        <c:lblOffset val="100"/>
        <c:noMultiLvlLbl val="0"/>
      </c:catAx>
      <c:valAx>
        <c:axId val="106948480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06946944"/>
        <c:crosses val="autoZero"/>
        <c:crossBetween val="between"/>
      </c:valAx>
      <c:spPr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MX"/>
              <a:t>RESULTADO GENERAL DE MEJORA</a:t>
            </a:r>
          </a:p>
          <a:p>
            <a:pPr>
              <a:defRPr/>
            </a:pPr>
            <a:r>
              <a:rPr lang="es-MX"/>
              <a:t>TEST POMS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902021779715108E-2"/>
          <c:y val="0.18798027071066178"/>
          <c:w val="0.96195956440569785"/>
          <c:h val="0.7530781302077547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'total canton mejia pre test'!$I$11:$I$15</c:f>
              <c:numCache>
                <c:formatCode>0.00%</c:formatCode>
                <c:ptCount val="5"/>
                <c:pt idx="0">
                  <c:v>0.19059999999999999</c:v>
                </c:pt>
                <c:pt idx="1">
                  <c:v>0.17530000000000001</c:v>
                </c:pt>
                <c:pt idx="2">
                  <c:v>0.14910000000000001</c:v>
                </c:pt>
                <c:pt idx="3">
                  <c:v>0.1638</c:v>
                </c:pt>
                <c:pt idx="4">
                  <c:v>0.1643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2154624"/>
        <c:axId val="102156928"/>
      </c:barChart>
      <c:catAx>
        <c:axId val="1021546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02156928"/>
        <c:crosses val="autoZero"/>
        <c:auto val="1"/>
        <c:lblAlgn val="ctr"/>
        <c:lblOffset val="100"/>
        <c:noMultiLvlLbl val="0"/>
      </c:catAx>
      <c:valAx>
        <c:axId val="10215692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02154624"/>
        <c:crosses val="autoZero"/>
        <c:crossBetween val="between"/>
      </c:valAx>
      <c:spPr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COMPROBACIÓN DE HIPÓTESIS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48676890050382E-2"/>
          <c:y val="0.15078031453295312"/>
          <c:w val="0.55318269517017737"/>
          <c:h val="0.76451671264921195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INDIVIDUAL!$I$113:$I$114</c:f>
              <c:strCache>
                <c:ptCount val="2"/>
                <c:pt idx="0">
                  <c:v>HIPÓTESIS SE COMPRUEBA 60 CASOS</c:v>
                </c:pt>
                <c:pt idx="1">
                  <c:v>HIPÓTESIS NO SE COMPRUEBA 10 CASOS </c:v>
                </c:pt>
              </c:strCache>
            </c:strRef>
          </c:cat>
          <c:val>
            <c:numRef>
              <c:f>INDIVIDUAL!$J$113:$J$114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</c:ser>
        <c:ser>
          <c:idx val="1"/>
          <c:order val="1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INDIVIDUAL!$I$113:$I$114</c:f>
              <c:strCache>
                <c:ptCount val="2"/>
                <c:pt idx="0">
                  <c:v>HIPÓTESIS SE COMPRUEBA 60 CASOS</c:v>
                </c:pt>
                <c:pt idx="1">
                  <c:v>HIPÓTESIS NO SE COMPRUEBA 10 CASOS </c:v>
                </c:pt>
              </c:strCache>
            </c:strRef>
          </c:cat>
          <c:val>
            <c:numRef>
              <c:f>INDIVIDUAL!$J$113</c:f>
              <c:numCache>
                <c:formatCode>0%</c:formatCode>
                <c:ptCount val="1"/>
                <c:pt idx="0">
                  <c:v>0.86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TANDAPI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TANDAPI!$J$12:$J$13</c:f>
              <c:strCache>
                <c:ptCount val="2"/>
                <c:pt idx="0">
                  <c:v>14 CASOS POSITIVO</c:v>
                </c:pt>
                <c:pt idx="1">
                  <c:v>1 CASOS NEGATIVO</c:v>
                </c:pt>
              </c:strCache>
            </c:strRef>
          </c:cat>
          <c:val>
            <c:numRef>
              <c:f>TANDAPI!$K$12:$K$13</c:f>
              <c:numCache>
                <c:formatCode>0%</c:formatCode>
                <c:ptCount val="2"/>
                <c:pt idx="0">
                  <c:v>0.93330000000000002</c:v>
                </c:pt>
                <c:pt idx="1">
                  <c:v>6.6600000000000006E-2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UYUMBICHO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UYUMBICHO!$J$15:$J$16</c:f>
              <c:strCache>
                <c:ptCount val="2"/>
                <c:pt idx="0">
                  <c:v>10 CASOS POSITIVO</c:v>
                </c:pt>
                <c:pt idx="1">
                  <c:v>5 CASOS NEGATIVO</c:v>
                </c:pt>
              </c:strCache>
            </c:strRef>
          </c:cat>
          <c:val>
            <c:numRef>
              <c:f>UYUMBICHO!$K$15:$K$16</c:f>
              <c:numCache>
                <c:formatCode>0.00%</c:formatCode>
                <c:ptCount val="2"/>
                <c:pt idx="0">
                  <c:v>0.66659999999999997</c:v>
                </c:pt>
                <c:pt idx="1">
                  <c:v>0.33329999999999999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ALOASI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ALOASI!$I$15:$I$16</c:f>
              <c:strCache>
                <c:ptCount val="2"/>
                <c:pt idx="0">
                  <c:v>10 CASOS POSITIVO</c:v>
                </c:pt>
                <c:pt idx="1">
                  <c:v>2 CASOS NEGATIVO</c:v>
                </c:pt>
              </c:strCache>
            </c:strRef>
          </c:cat>
          <c:val>
            <c:numRef>
              <c:f>ALOASI!$J$15:$J$16</c:f>
              <c:numCache>
                <c:formatCode>0.00%</c:formatCode>
                <c:ptCount val="2"/>
                <c:pt idx="0">
                  <c:v>0.86660000000000004</c:v>
                </c:pt>
                <c:pt idx="1">
                  <c:v>0.1333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TAMBILLO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TAMBILLO!$J$13:$J$14</c:f>
              <c:strCache>
                <c:ptCount val="2"/>
                <c:pt idx="0">
                  <c:v>12 CASOS POSITIVO</c:v>
                </c:pt>
                <c:pt idx="1">
                  <c:v>1 CASOS NEGATIVO</c:v>
                </c:pt>
              </c:strCache>
            </c:strRef>
          </c:cat>
          <c:val>
            <c:numRef>
              <c:f>TAMBILLO!$K$13:$K$14</c:f>
              <c:numCache>
                <c:formatCode>0.00%</c:formatCode>
                <c:ptCount val="2"/>
                <c:pt idx="0">
                  <c:v>0.93330000000000002</c:v>
                </c:pt>
                <c:pt idx="1">
                  <c:v>6.6600000000000006E-2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600"/>
              <a:t>EL CHAUPI </a:t>
            </a:r>
          </a:p>
          <a:p>
            <a:pPr>
              <a:defRPr/>
            </a:pPr>
            <a:r>
              <a:rPr lang="es-ES" sz="1600"/>
              <a:t>PORCENTAJE INDIVIDUAL</a:t>
            </a:r>
            <a:r>
              <a:rPr lang="es-ES" sz="1600" baseline="0"/>
              <a:t> DE MEJORA</a:t>
            </a:r>
            <a:endParaRPr lang="es-ES" sz="1600"/>
          </a:p>
        </c:rich>
      </c:tx>
      <c:layout>
        <c:manualLayout>
          <c:xMode val="edge"/>
          <c:yMode val="edge"/>
          <c:x val="0.2083517432022208"/>
          <c:y val="4.4608157885843674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8867924528301886E-2"/>
          <c:y val="0.16078444661631941"/>
          <c:w val="0.95807127882599585"/>
          <c:h val="0.738454770773938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INDIVIDUAL!$J$6:$J$20</c:f>
              <c:numCache>
                <c:formatCode>0.00%</c:formatCode>
                <c:ptCount val="15"/>
                <c:pt idx="0">
                  <c:v>0.1991</c:v>
                </c:pt>
                <c:pt idx="1">
                  <c:v>8.48E-2</c:v>
                </c:pt>
                <c:pt idx="2">
                  <c:v>0.1865</c:v>
                </c:pt>
                <c:pt idx="3">
                  <c:v>7.4499999999999997E-2</c:v>
                </c:pt>
                <c:pt idx="4">
                  <c:v>8.0699999999999994E-2</c:v>
                </c:pt>
                <c:pt idx="5">
                  <c:v>5.7200000000000001E-2</c:v>
                </c:pt>
                <c:pt idx="6">
                  <c:v>8.9800000000000005E-2</c:v>
                </c:pt>
                <c:pt idx="7">
                  <c:v>0.19059999999999999</c:v>
                </c:pt>
                <c:pt idx="8">
                  <c:v>8.3699999999999997E-2</c:v>
                </c:pt>
                <c:pt idx="9">
                  <c:v>6.3299999999999995E-2</c:v>
                </c:pt>
                <c:pt idx="10">
                  <c:v>0.17050000000000001</c:v>
                </c:pt>
                <c:pt idx="11">
                  <c:v>0.1527</c:v>
                </c:pt>
                <c:pt idx="12">
                  <c:v>0.18690000000000001</c:v>
                </c:pt>
                <c:pt idx="13">
                  <c:v>0.2175</c:v>
                </c:pt>
                <c:pt idx="14">
                  <c:v>0.23699999999999999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421632"/>
        <c:axId val="106543360"/>
      </c:barChart>
      <c:catAx>
        <c:axId val="10642163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6543360"/>
        <c:crosses val="autoZero"/>
        <c:auto val="1"/>
        <c:lblAlgn val="ctr"/>
        <c:lblOffset val="100"/>
        <c:noMultiLvlLbl val="0"/>
      </c:catAx>
      <c:valAx>
        <c:axId val="10654336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06421632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600"/>
              <a:t>TANDAPI </a:t>
            </a:r>
          </a:p>
          <a:p>
            <a:pPr>
              <a:defRPr/>
            </a:pPr>
            <a:r>
              <a:rPr lang="es-ES" sz="1600"/>
              <a:t>PORCENTAGE INDIVIDUAL DE MEJORA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INDIVIDUAL!$J$29:$J$43</c:f>
              <c:numCache>
                <c:formatCode>0.00%</c:formatCode>
                <c:ptCount val="15"/>
                <c:pt idx="0">
                  <c:v>5.8200000000000002E-2</c:v>
                </c:pt>
                <c:pt idx="1">
                  <c:v>0.1226</c:v>
                </c:pt>
                <c:pt idx="2">
                  <c:v>3.4000000000000002E-2</c:v>
                </c:pt>
                <c:pt idx="3">
                  <c:v>8.7599999999999997E-2</c:v>
                </c:pt>
                <c:pt idx="4">
                  <c:v>6.25E-2</c:v>
                </c:pt>
                <c:pt idx="5">
                  <c:v>0.2253</c:v>
                </c:pt>
                <c:pt idx="6">
                  <c:v>5.2900000000000003E-2</c:v>
                </c:pt>
                <c:pt idx="7">
                  <c:v>0.25469999999999998</c:v>
                </c:pt>
                <c:pt idx="8">
                  <c:v>0.1263</c:v>
                </c:pt>
                <c:pt idx="9">
                  <c:v>9.5000000000000001E-2</c:v>
                </c:pt>
                <c:pt idx="10">
                  <c:v>0.26529999999999998</c:v>
                </c:pt>
                <c:pt idx="11">
                  <c:v>8.6899999999999991E-2</c:v>
                </c:pt>
                <c:pt idx="12">
                  <c:v>0.12560000000000002</c:v>
                </c:pt>
                <c:pt idx="13">
                  <c:v>1.61E-2</c:v>
                </c:pt>
                <c:pt idx="14">
                  <c:v>8.5000000000000006E-2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7928320"/>
        <c:axId val="117929856"/>
      </c:barChart>
      <c:catAx>
        <c:axId val="117928320"/>
        <c:scaling>
          <c:orientation val="minMax"/>
        </c:scaling>
        <c:delete val="0"/>
        <c:axPos val="b"/>
        <c:majorTickMark val="none"/>
        <c:minorTickMark val="none"/>
        <c:tickLblPos val="nextTo"/>
        <c:crossAx val="117929856"/>
        <c:crosses val="autoZero"/>
        <c:auto val="1"/>
        <c:lblAlgn val="ctr"/>
        <c:lblOffset val="100"/>
        <c:noMultiLvlLbl val="0"/>
      </c:catAx>
      <c:valAx>
        <c:axId val="117929856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17928320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600"/>
              <a:t>UYUMBICHO</a:t>
            </a:r>
          </a:p>
          <a:p>
            <a:pPr>
              <a:defRPr/>
            </a:pPr>
            <a:r>
              <a:rPr lang="es-ES" sz="1600"/>
              <a:t>PORCENTAGE INDIVIDUAL DE MEJORA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INDIVIDUAL!$J$51:$J$65</c:f>
              <c:numCache>
                <c:formatCode>0.00%</c:formatCode>
                <c:ptCount val="15"/>
                <c:pt idx="0">
                  <c:v>0.26850000000000002</c:v>
                </c:pt>
                <c:pt idx="1">
                  <c:v>0.13769999999999999</c:v>
                </c:pt>
                <c:pt idx="2">
                  <c:v>1.9099999999999999E-2</c:v>
                </c:pt>
                <c:pt idx="3">
                  <c:v>9.9000000000000008E-3</c:v>
                </c:pt>
                <c:pt idx="4">
                  <c:v>3.6400000000000002E-2</c:v>
                </c:pt>
                <c:pt idx="5">
                  <c:v>8.9900000000000008E-2</c:v>
                </c:pt>
                <c:pt idx="6">
                  <c:v>1.3000000000000001E-2</c:v>
                </c:pt>
                <c:pt idx="7">
                  <c:v>4.1599999999999998E-2</c:v>
                </c:pt>
                <c:pt idx="8">
                  <c:v>3.3099999999999997E-2</c:v>
                </c:pt>
                <c:pt idx="9">
                  <c:v>8.0399999999999985E-2</c:v>
                </c:pt>
                <c:pt idx="10">
                  <c:v>1.89E-2</c:v>
                </c:pt>
                <c:pt idx="11">
                  <c:v>0.11449999999999999</c:v>
                </c:pt>
                <c:pt idx="12">
                  <c:v>0.05</c:v>
                </c:pt>
                <c:pt idx="13">
                  <c:v>0.14910000000000001</c:v>
                </c:pt>
                <c:pt idx="14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824448"/>
        <c:axId val="106827136"/>
      </c:barChart>
      <c:catAx>
        <c:axId val="106824448"/>
        <c:scaling>
          <c:orientation val="minMax"/>
        </c:scaling>
        <c:delete val="0"/>
        <c:axPos val="b"/>
        <c:majorTickMark val="none"/>
        <c:minorTickMark val="none"/>
        <c:tickLblPos val="nextTo"/>
        <c:crossAx val="106827136"/>
        <c:crosses val="autoZero"/>
        <c:auto val="1"/>
        <c:lblAlgn val="ctr"/>
        <c:lblOffset val="100"/>
        <c:noMultiLvlLbl val="0"/>
      </c:catAx>
      <c:valAx>
        <c:axId val="106827136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06824448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600"/>
              <a:t>ALOASI</a:t>
            </a:r>
          </a:p>
          <a:p>
            <a:pPr>
              <a:defRPr/>
            </a:pPr>
            <a:r>
              <a:rPr lang="es-ES" sz="1600"/>
              <a:t>PORCENTAGE INDIVIDUAL DE MEJORA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INDIVIDUAL!$J$79:$J$90</c:f>
              <c:numCache>
                <c:formatCode>0.00%</c:formatCode>
                <c:ptCount val="12"/>
                <c:pt idx="0">
                  <c:v>8.3299999999999999E-2</c:v>
                </c:pt>
                <c:pt idx="1">
                  <c:v>2.63E-2</c:v>
                </c:pt>
                <c:pt idx="2">
                  <c:v>8.6900000000000005E-2</c:v>
                </c:pt>
                <c:pt idx="3">
                  <c:v>2.0299999999999999E-2</c:v>
                </c:pt>
                <c:pt idx="4">
                  <c:v>7.9199999999999993E-2</c:v>
                </c:pt>
                <c:pt idx="5">
                  <c:v>0.24030000000000001</c:v>
                </c:pt>
                <c:pt idx="6">
                  <c:v>6.6900000000000001E-2</c:v>
                </c:pt>
                <c:pt idx="7">
                  <c:v>0.18379999999999999</c:v>
                </c:pt>
                <c:pt idx="8">
                  <c:v>0.14749999999999999</c:v>
                </c:pt>
                <c:pt idx="9">
                  <c:v>7.8200000000000006E-2</c:v>
                </c:pt>
                <c:pt idx="10">
                  <c:v>1.8600000000000002E-2</c:v>
                </c:pt>
                <c:pt idx="11">
                  <c:v>1.2699999999999999E-2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151296"/>
        <c:axId val="106858752"/>
      </c:barChart>
      <c:catAx>
        <c:axId val="10615129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6858752"/>
        <c:crosses val="autoZero"/>
        <c:auto val="1"/>
        <c:lblAlgn val="ctr"/>
        <c:lblOffset val="100"/>
        <c:noMultiLvlLbl val="0"/>
      </c:catAx>
      <c:valAx>
        <c:axId val="10685875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06151296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1ED86-E167-4774-A2DC-7ECCC6E96D84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2527419-CB61-4C82-AAB6-868796FCD8F6}">
      <dgm:prSet phldrT="[Texto]" custT="1"/>
      <dgm:spPr/>
      <dgm:t>
        <a:bodyPr/>
        <a:lstStyle/>
        <a:p>
          <a:r>
            <a:rPr lang="es-ES" sz="2400" dirty="0" err="1" smtClean="0"/>
            <a:t>Correlacional</a:t>
          </a:r>
          <a:endParaRPr lang="es-ES" sz="2400" dirty="0"/>
        </a:p>
      </dgm:t>
    </dgm:pt>
    <dgm:pt modelId="{2FCB6A82-A944-4D6B-8787-8A9CF29F6728}" type="parTrans" cxnId="{5DA5259D-AB09-4B68-9959-E5747ACD3EC7}">
      <dgm:prSet/>
      <dgm:spPr/>
      <dgm:t>
        <a:bodyPr/>
        <a:lstStyle/>
        <a:p>
          <a:endParaRPr lang="es-ES"/>
        </a:p>
      </dgm:t>
    </dgm:pt>
    <dgm:pt modelId="{A2E60D07-7931-4539-843E-96F503D3A5AF}" type="sibTrans" cxnId="{5DA5259D-AB09-4B68-9959-E5747ACD3EC7}">
      <dgm:prSet/>
      <dgm:spPr/>
      <dgm:t>
        <a:bodyPr/>
        <a:lstStyle/>
        <a:p>
          <a:endParaRPr lang="es-ES"/>
        </a:p>
      </dgm:t>
    </dgm:pt>
    <dgm:pt modelId="{8DCEA1E3-0FBF-4255-81E3-078D79B94522}">
      <dgm:prSet phldrT="[Texto]" custT="1"/>
      <dgm:spPr/>
      <dgm:t>
        <a:bodyPr/>
        <a:lstStyle/>
        <a:p>
          <a:r>
            <a:rPr lang="es-ES" sz="2400" dirty="0" smtClean="0"/>
            <a:t>Analizar</a:t>
          </a:r>
          <a:endParaRPr lang="es-ES" sz="2400" dirty="0"/>
        </a:p>
      </dgm:t>
    </dgm:pt>
    <dgm:pt modelId="{6EC42D0A-5FD9-4B9A-AF76-11019B8FE868}" type="parTrans" cxnId="{96946A4E-53DB-45EC-9E94-49CC57A7638B}">
      <dgm:prSet/>
      <dgm:spPr/>
      <dgm:t>
        <a:bodyPr/>
        <a:lstStyle/>
        <a:p>
          <a:endParaRPr lang="es-ES"/>
        </a:p>
      </dgm:t>
    </dgm:pt>
    <dgm:pt modelId="{EBA94134-EDA0-4DE4-AE39-09109CD1AD96}" type="sibTrans" cxnId="{96946A4E-53DB-45EC-9E94-49CC57A7638B}">
      <dgm:prSet/>
      <dgm:spPr/>
      <dgm:t>
        <a:bodyPr/>
        <a:lstStyle/>
        <a:p>
          <a:endParaRPr lang="es-ES"/>
        </a:p>
      </dgm:t>
    </dgm:pt>
    <dgm:pt modelId="{F74A1AD8-677F-431C-A7DF-2E0EA16D0BB9}">
      <dgm:prSet phldrT="[Texto]" custT="1"/>
      <dgm:spPr/>
      <dgm:t>
        <a:bodyPr/>
        <a:lstStyle/>
        <a:p>
          <a:r>
            <a:rPr lang="es-ES" sz="2400" dirty="0" smtClean="0"/>
            <a:t>Relación</a:t>
          </a:r>
          <a:r>
            <a:rPr lang="es-ES" sz="1900" dirty="0" smtClean="0"/>
            <a:t> </a:t>
          </a:r>
          <a:endParaRPr lang="es-ES" sz="1900" dirty="0"/>
        </a:p>
      </dgm:t>
    </dgm:pt>
    <dgm:pt modelId="{9270205F-94F6-4B81-ABB8-933F03F30DC9}" type="parTrans" cxnId="{267E8B9F-715D-4652-83D7-6D4F34023219}">
      <dgm:prSet/>
      <dgm:spPr/>
      <dgm:t>
        <a:bodyPr/>
        <a:lstStyle/>
        <a:p>
          <a:endParaRPr lang="es-ES"/>
        </a:p>
      </dgm:t>
    </dgm:pt>
    <dgm:pt modelId="{938D60D8-A700-429B-B1C7-6DA4762FC043}" type="sibTrans" cxnId="{267E8B9F-715D-4652-83D7-6D4F34023219}">
      <dgm:prSet/>
      <dgm:spPr/>
      <dgm:t>
        <a:bodyPr/>
        <a:lstStyle/>
        <a:p>
          <a:endParaRPr lang="es-ES"/>
        </a:p>
      </dgm:t>
    </dgm:pt>
    <dgm:pt modelId="{BEC59961-8065-4A80-B451-6A99255E3C87}" type="pres">
      <dgm:prSet presAssocID="{D611ED86-E167-4774-A2DC-7ECCC6E96D8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0774B47B-BC48-405C-9DC0-09C9356861AB}" type="pres">
      <dgm:prSet presAssocID="{12527419-CB61-4C82-AAB6-868796FCD8F6}" presName="Accent1" presStyleCnt="0"/>
      <dgm:spPr/>
    </dgm:pt>
    <dgm:pt modelId="{243BFD1C-8C9E-4BC9-BC42-760EA588065C}" type="pres">
      <dgm:prSet presAssocID="{12527419-CB61-4C82-AAB6-868796FCD8F6}" presName="Accent" presStyleLbl="node1" presStyleIdx="0" presStyleCnt="3" custScaleX="143601" custScaleY="6880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</dgm:pt>
    <dgm:pt modelId="{08AD745D-FEE1-4D3A-A079-E2960347159F}" type="pres">
      <dgm:prSet presAssocID="{12527419-CB61-4C82-AAB6-868796FCD8F6}" presName="Parent1" presStyleLbl="revTx" presStyleIdx="0" presStyleCnt="3" custScaleX="242511" custScaleY="1545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1EBFEF-723C-41C3-85D8-96D7C43FB8A7}" type="pres">
      <dgm:prSet presAssocID="{8DCEA1E3-0FBF-4255-81E3-078D79B94522}" presName="Accent2" presStyleCnt="0"/>
      <dgm:spPr/>
    </dgm:pt>
    <dgm:pt modelId="{7ABE6B60-58D2-477B-BB32-3B7118CD663E}" type="pres">
      <dgm:prSet presAssocID="{8DCEA1E3-0FBF-4255-81E3-078D79B94522}" presName="Accent" presStyleLbl="node1" presStyleIdx="1" presStyleCnt="3" custScaleX="112073" custScaleY="6302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</dgm:pt>
    <dgm:pt modelId="{9DF9A4AB-1CA7-4A4C-AA4E-685728CDEF16}" type="pres">
      <dgm:prSet presAssocID="{8DCEA1E3-0FBF-4255-81E3-078D79B94522}" presName="Parent2" presStyleLbl="revTx" presStyleIdx="1" presStyleCnt="3" custScaleX="165813" custScaleY="574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BFCDDB-227E-4FFC-9E65-B01EB77B0892}" type="pres">
      <dgm:prSet presAssocID="{F74A1AD8-677F-431C-A7DF-2E0EA16D0BB9}" presName="Accent3" presStyleCnt="0"/>
      <dgm:spPr/>
    </dgm:pt>
    <dgm:pt modelId="{B478A36C-5C68-476F-BB93-014516A93D45}" type="pres">
      <dgm:prSet presAssocID="{F74A1AD8-677F-431C-A7DF-2E0EA16D0BB9}" presName="Accent" presStyleLbl="node1" presStyleIdx="2" presStyleCnt="3" custScaleX="133825" custScaleY="6966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</dgm:pt>
    <dgm:pt modelId="{F8D76F0F-90A8-497A-897C-84E0BE04348C}" type="pres">
      <dgm:prSet presAssocID="{F74A1AD8-677F-431C-A7DF-2E0EA16D0BB9}" presName="Parent3" presStyleLbl="revTx" presStyleIdx="2" presStyleCnt="3" custScaleX="188048" custScaleY="1212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6505D8-F531-4C4D-BD53-E921106E9CB5}" type="presOf" srcId="{12527419-CB61-4C82-AAB6-868796FCD8F6}" destId="{08AD745D-FEE1-4D3A-A079-E2960347159F}" srcOrd="0" destOrd="0" presId="urn:microsoft.com/office/officeart/2009/layout/CircleArrowProcess"/>
    <dgm:cxn modelId="{770C67F4-B7FE-46DD-9AF5-2931E1BA19E8}" type="presOf" srcId="{F74A1AD8-677F-431C-A7DF-2E0EA16D0BB9}" destId="{F8D76F0F-90A8-497A-897C-84E0BE04348C}" srcOrd="0" destOrd="0" presId="urn:microsoft.com/office/officeart/2009/layout/CircleArrowProcess"/>
    <dgm:cxn modelId="{267E8B9F-715D-4652-83D7-6D4F34023219}" srcId="{D611ED86-E167-4774-A2DC-7ECCC6E96D84}" destId="{F74A1AD8-677F-431C-A7DF-2E0EA16D0BB9}" srcOrd="2" destOrd="0" parTransId="{9270205F-94F6-4B81-ABB8-933F03F30DC9}" sibTransId="{938D60D8-A700-429B-B1C7-6DA4762FC043}"/>
    <dgm:cxn modelId="{640AC2B4-956B-4142-B51D-3FCA0ED01810}" type="presOf" srcId="{8DCEA1E3-0FBF-4255-81E3-078D79B94522}" destId="{9DF9A4AB-1CA7-4A4C-AA4E-685728CDEF16}" srcOrd="0" destOrd="0" presId="urn:microsoft.com/office/officeart/2009/layout/CircleArrowProcess"/>
    <dgm:cxn modelId="{5DA5259D-AB09-4B68-9959-E5747ACD3EC7}" srcId="{D611ED86-E167-4774-A2DC-7ECCC6E96D84}" destId="{12527419-CB61-4C82-AAB6-868796FCD8F6}" srcOrd="0" destOrd="0" parTransId="{2FCB6A82-A944-4D6B-8787-8A9CF29F6728}" sibTransId="{A2E60D07-7931-4539-843E-96F503D3A5AF}"/>
    <dgm:cxn modelId="{96946A4E-53DB-45EC-9E94-49CC57A7638B}" srcId="{D611ED86-E167-4774-A2DC-7ECCC6E96D84}" destId="{8DCEA1E3-0FBF-4255-81E3-078D79B94522}" srcOrd="1" destOrd="0" parTransId="{6EC42D0A-5FD9-4B9A-AF76-11019B8FE868}" sibTransId="{EBA94134-EDA0-4DE4-AE39-09109CD1AD96}"/>
    <dgm:cxn modelId="{AED54334-75B6-4D8A-BF3A-86E7D0DB7206}" type="presOf" srcId="{D611ED86-E167-4774-A2DC-7ECCC6E96D84}" destId="{BEC59961-8065-4A80-B451-6A99255E3C87}" srcOrd="0" destOrd="0" presId="urn:microsoft.com/office/officeart/2009/layout/CircleArrowProcess"/>
    <dgm:cxn modelId="{1B0D20A0-8834-4259-A0CA-2F8DF901E344}" type="presParOf" srcId="{BEC59961-8065-4A80-B451-6A99255E3C87}" destId="{0774B47B-BC48-405C-9DC0-09C9356861AB}" srcOrd="0" destOrd="0" presId="urn:microsoft.com/office/officeart/2009/layout/CircleArrowProcess"/>
    <dgm:cxn modelId="{5342E27A-B3B8-4DCE-8707-7D203E6A764E}" type="presParOf" srcId="{0774B47B-BC48-405C-9DC0-09C9356861AB}" destId="{243BFD1C-8C9E-4BC9-BC42-760EA588065C}" srcOrd="0" destOrd="0" presId="urn:microsoft.com/office/officeart/2009/layout/CircleArrowProcess"/>
    <dgm:cxn modelId="{AD38586D-A46A-4158-A788-22168E35A94A}" type="presParOf" srcId="{BEC59961-8065-4A80-B451-6A99255E3C87}" destId="{08AD745D-FEE1-4D3A-A079-E2960347159F}" srcOrd="1" destOrd="0" presId="urn:microsoft.com/office/officeart/2009/layout/CircleArrowProcess"/>
    <dgm:cxn modelId="{2C83AFDF-D1ED-4982-A28D-E815F958E291}" type="presParOf" srcId="{BEC59961-8065-4A80-B451-6A99255E3C87}" destId="{9F1EBFEF-723C-41C3-85D8-96D7C43FB8A7}" srcOrd="2" destOrd="0" presId="urn:microsoft.com/office/officeart/2009/layout/CircleArrowProcess"/>
    <dgm:cxn modelId="{D4D04FFA-1AE5-4F15-BFD6-D15F8ACFD3D2}" type="presParOf" srcId="{9F1EBFEF-723C-41C3-85D8-96D7C43FB8A7}" destId="{7ABE6B60-58D2-477B-BB32-3B7118CD663E}" srcOrd="0" destOrd="0" presId="urn:microsoft.com/office/officeart/2009/layout/CircleArrowProcess"/>
    <dgm:cxn modelId="{E8945A2F-501B-41A3-B749-18CBDF276483}" type="presParOf" srcId="{BEC59961-8065-4A80-B451-6A99255E3C87}" destId="{9DF9A4AB-1CA7-4A4C-AA4E-685728CDEF16}" srcOrd="3" destOrd="0" presId="urn:microsoft.com/office/officeart/2009/layout/CircleArrowProcess"/>
    <dgm:cxn modelId="{7036A8B2-F6D1-4E37-A335-1554E904FD77}" type="presParOf" srcId="{BEC59961-8065-4A80-B451-6A99255E3C87}" destId="{3CBFCDDB-227E-4FFC-9E65-B01EB77B0892}" srcOrd="4" destOrd="0" presId="urn:microsoft.com/office/officeart/2009/layout/CircleArrowProcess"/>
    <dgm:cxn modelId="{B82A36A6-5E68-46D4-8EA8-0B8CE8FE5BBC}" type="presParOf" srcId="{3CBFCDDB-227E-4FFC-9E65-B01EB77B0892}" destId="{B478A36C-5C68-476F-BB93-014516A93D45}" srcOrd="0" destOrd="0" presId="urn:microsoft.com/office/officeart/2009/layout/CircleArrowProcess"/>
    <dgm:cxn modelId="{ABCCAB1D-C243-4009-B1BA-AF0F3B4970AC}" type="presParOf" srcId="{BEC59961-8065-4A80-B451-6A99255E3C87}" destId="{F8D76F0F-90A8-497A-897C-84E0BE04348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734CD0-38AA-4294-9C33-E47D2F35E73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BEF334-7B6D-4311-8DA7-E2AD96CC5FF0}">
      <dgm:prSet phldrT="[Texto]"/>
      <dgm:spPr/>
      <dgm:t>
        <a:bodyPr/>
        <a:lstStyle/>
        <a:p>
          <a:r>
            <a:rPr lang="es-ES" dirty="0" smtClean="0"/>
            <a:t>ACTIVIDADES RECREATIVAS</a:t>
          </a:r>
          <a:endParaRPr lang="es-ES" dirty="0"/>
        </a:p>
      </dgm:t>
    </dgm:pt>
    <dgm:pt modelId="{4FEB6FCA-18D8-40C1-BFBC-DCE5108885E9}" type="parTrans" cxnId="{00F39B9A-57C0-488A-A48E-719DFD4E94DA}">
      <dgm:prSet/>
      <dgm:spPr/>
      <dgm:t>
        <a:bodyPr/>
        <a:lstStyle/>
        <a:p>
          <a:endParaRPr lang="es-ES"/>
        </a:p>
      </dgm:t>
    </dgm:pt>
    <dgm:pt modelId="{C3E75635-E9E3-40CF-90AC-3DCBB3013575}" type="sibTrans" cxnId="{00F39B9A-57C0-488A-A48E-719DFD4E94DA}">
      <dgm:prSet/>
      <dgm:spPr/>
      <dgm:t>
        <a:bodyPr/>
        <a:lstStyle/>
        <a:p>
          <a:endParaRPr lang="es-ES"/>
        </a:p>
      </dgm:t>
    </dgm:pt>
    <dgm:pt modelId="{3A57E54C-26CD-4BBE-8B8D-F801D8B46BDD}">
      <dgm:prSet phldrT="[Texto]"/>
      <dgm:spPr/>
      <dgm:t>
        <a:bodyPr/>
        <a:lstStyle/>
        <a:p>
          <a:r>
            <a:rPr lang="es-ES" dirty="0" smtClean="0"/>
            <a:t>MEJORA ESTADO DE ÁNIMO  </a:t>
          </a:r>
          <a:endParaRPr lang="es-ES" dirty="0"/>
        </a:p>
      </dgm:t>
    </dgm:pt>
    <dgm:pt modelId="{96CCD1ED-C080-40AE-B70C-0BFD6841B59D}" type="parTrans" cxnId="{C704FA5B-3986-478D-861A-93F6D3B3E555}">
      <dgm:prSet/>
      <dgm:spPr/>
      <dgm:t>
        <a:bodyPr/>
        <a:lstStyle/>
        <a:p>
          <a:endParaRPr lang="es-ES"/>
        </a:p>
      </dgm:t>
    </dgm:pt>
    <dgm:pt modelId="{A44AD59D-52BA-4224-AFD2-BB8378F27BCC}" type="sibTrans" cxnId="{C704FA5B-3986-478D-861A-93F6D3B3E555}">
      <dgm:prSet/>
      <dgm:spPr/>
      <dgm:t>
        <a:bodyPr/>
        <a:lstStyle/>
        <a:p>
          <a:endParaRPr lang="es-ES"/>
        </a:p>
      </dgm:t>
    </dgm:pt>
    <dgm:pt modelId="{C36CF01D-629C-402D-90FB-399F30EFB79B}" type="pres">
      <dgm:prSet presAssocID="{42734CD0-38AA-4294-9C33-E47D2F35E73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B1240-F1E8-4D42-A6B4-0FA1B18F863A}" type="pres">
      <dgm:prSet presAssocID="{42734CD0-38AA-4294-9C33-E47D2F35E73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6A291-B94F-4726-BEA5-CBDD7495401B}" type="pres">
      <dgm:prSet presAssocID="{42734CD0-38AA-4294-9C33-E47D2F35E73B}" presName="LeftNode" presStyleLbl="bgImgPlace1" presStyleIdx="0" presStyleCnt="2" custScaleX="163073" custScaleY="62233" custLinFactNeighborX="-21687" custLinFactNeighborY="-5185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0309C4CC-DC6F-4641-9357-837B0BCA44E5}" type="pres">
      <dgm:prSet presAssocID="{42734CD0-38AA-4294-9C33-E47D2F35E73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45A9D-5521-4A23-8BD6-BBB2F39892EB}" type="pres">
      <dgm:prSet presAssocID="{42734CD0-38AA-4294-9C33-E47D2F35E73B}" presName="RightNode" presStyleLbl="bgImgPlace1" presStyleIdx="1" presStyleCnt="2" custScaleX="193589" custScaleY="60009" custLinFactNeighborX="95200" custLinFactNeighborY="-634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FAA7F61-05BA-4597-A933-6DC9B9BF4EF2}" type="pres">
      <dgm:prSet presAssocID="{42734CD0-38AA-4294-9C33-E47D2F35E73B}" presName="TopArrow" presStyleLbl="node1" presStyleIdx="0" presStyleCnt="2" custScaleX="161896" custScaleY="112267"/>
      <dgm:spPr/>
    </dgm:pt>
    <dgm:pt modelId="{A5128E2A-55AB-4858-A7FB-35C1F41A3519}" type="pres">
      <dgm:prSet presAssocID="{42734CD0-38AA-4294-9C33-E47D2F35E73B}" presName="BottomArrow" presStyleLbl="node1" presStyleIdx="1" presStyleCnt="2" custFlipVert="0" custFlipHor="1" custScaleX="23627" custScaleY="17522" custLinFactX="137788" custLinFactY="-100000" custLinFactNeighborX="200000" custLinFactNeighborY="-100558"/>
      <dgm:spPr/>
    </dgm:pt>
  </dgm:ptLst>
  <dgm:cxnLst>
    <dgm:cxn modelId="{A25DFC67-F963-414C-9C9E-73D8EC0A9921}" type="presOf" srcId="{6FBEF334-7B6D-4311-8DA7-E2AD96CC5FF0}" destId="{DD96A291-B94F-4726-BEA5-CBDD7495401B}" srcOrd="1" destOrd="0" presId="urn:microsoft.com/office/officeart/2009/layout/ReverseList"/>
    <dgm:cxn modelId="{00F39B9A-57C0-488A-A48E-719DFD4E94DA}" srcId="{42734CD0-38AA-4294-9C33-E47D2F35E73B}" destId="{6FBEF334-7B6D-4311-8DA7-E2AD96CC5FF0}" srcOrd="0" destOrd="0" parTransId="{4FEB6FCA-18D8-40C1-BFBC-DCE5108885E9}" sibTransId="{C3E75635-E9E3-40CF-90AC-3DCBB3013575}"/>
    <dgm:cxn modelId="{D84AC056-81F2-4D2B-A340-BEB3579457A3}" type="presOf" srcId="{42734CD0-38AA-4294-9C33-E47D2F35E73B}" destId="{C36CF01D-629C-402D-90FB-399F30EFB79B}" srcOrd="0" destOrd="0" presId="urn:microsoft.com/office/officeart/2009/layout/ReverseList"/>
    <dgm:cxn modelId="{C704FA5B-3986-478D-861A-93F6D3B3E555}" srcId="{42734CD0-38AA-4294-9C33-E47D2F35E73B}" destId="{3A57E54C-26CD-4BBE-8B8D-F801D8B46BDD}" srcOrd="1" destOrd="0" parTransId="{96CCD1ED-C080-40AE-B70C-0BFD6841B59D}" sibTransId="{A44AD59D-52BA-4224-AFD2-BB8378F27BCC}"/>
    <dgm:cxn modelId="{502A5576-AE28-49C5-B63F-B9DEBE5FE6BB}" type="presOf" srcId="{3A57E54C-26CD-4BBE-8B8D-F801D8B46BDD}" destId="{82945A9D-5521-4A23-8BD6-BBB2F39892EB}" srcOrd="1" destOrd="0" presId="urn:microsoft.com/office/officeart/2009/layout/ReverseList"/>
    <dgm:cxn modelId="{E3183383-2176-4FB7-A0E1-3DB2C82D4D08}" type="presOf" srcId="{6FBEF334-7B6D-4311-8DA7-E2AD96CC5FF0}" destId="{8C7B1240-F1E8-4D42-A6B4-0FA1B18F863A}" srcOrd="0" destOrd="0" presId="urn:microsoft.com/office/officeart/2009/layout/ReverseList"/>
    <dgm:cxn modelId="{C2621D88-6402-43FA-A491-E486E82B8044}" type="presOf" srcId="{3A57E54C-26CD-4BBE-8B8D-F801D8B46BDD}" destId="{0309C4CC-DC6F-4641-9357-837B0BCA44E5}" srcOrd="0" destOrd="0" presId="urn:microsoft.com/office/officeart/2009/layout/ReverseList"/>
    <dgm:cxn modelId="{AB299AE9-442C-43C9-BECF-02A150D142B2}" type="presParOf" srcId="{C36CF01D-629C-402D-90FB-399F30EFB79B}" destId="{8C7B1240-F1E8-4D42-A6B4-0FA1B18F863A}" srcOrd="0" destOrd="0" presId="urn:microsoft.com/office/officeart/2009/layout/ReverseList"/>
    <dgm:cxn modelId="{0783F8CC-78B1-4CB3-99C0-20AD3CB4D0B2}" type="presParOf" srcId="{C36CF01D-629C-402D-90FB-399F30EFB79B}" destId="{DD96A291-B94F-4726-BEA5-CBDD7495401B}" srcOrd="1" destOrd="0" presId="urn:microsoft.com/office/officeart/2009/layout/ReverseList"/>
    <dgm:cxn modelId="{D8E6FF61-D9DF-432D-8988-FF00AD24BA08}" type="presParOf" srcId="{C36CF01D-629C-402D-90FB-399F30EFB79B}" destId="{0309C4CC-DC6F-4641-9357-837B0BCA44E5}" srcOrd="2" destOrd="0" presId="urn:microsoft.com/office/officeart/2009/layout/ReverseList"/>
    <dgm:cxn modelId="{C5A9AF0F-B54A-4C8E-8F5A-8FDBE62EC123}" type="presParOf" srcId="{C36CF01D-629C-402D-90FB-399F30EFB79B}" destId="{82945A9D-5521-4A23-8BD6-BBB2F39892EB}" srcOrd="3" destOrd="0" presId="urn:microsoft.com/office/officeart/2009/layout/ReverseList"/>
    <dgm:cxn modelId="{3DF52C8A-0F62-47AE-99F6-7DBCBB6539AC}" type="presParOf" srcId="{C36CF01D-629C-402D-90FB-399F30EFB79B}" destId="{3FAA7F61-05BA-4597-A933-6DC9B9BF4EF2}" srcOrd="4" destOrd="0" presId="urn:microsoft.com/office/officeart/2009/layout/ReverseList"/>
    <dgm:cxn modelId="{1AA0D389-3EBB-4F86-8914-D8D4E157F489}" type="presParOf" srcId="{C36CF01D-629C-402D-90FB-399F30EFB79B}" destId="{A5128E2A-55AB-4858-A7FB-35C1F41A351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734CD0-38AA-4294-9C33-E47D2F35E73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BEF334-7B6D-4311-8DA7-E2AD96CC5FF0}">
      <dgm:prSet phldrT="[Texto]"/>
      <dgm:spPr/>
      <dgm:t>
        <a:bodyPr/>
        <a:lstStyle/>
        <a:p>
          <a:r>
            <a:rPr lang="es-ES" dirty="0" smtClean="0"/>
            <a:t>ACTIVIDADES RECREATIVAS</a:t>
          </a:r>
          <a:endParaRPr lang="es-ES" dirty="0"/>
        </a:p>
      </dgm:t>
    </dgm:pt>
    <dgm:pt modelId="{4FEB6FCA-18D8-40C1-BFBC-DCE5108885E9}" type="parTrans" cxnId="{00F39B9A-57C0-488A-A48E-719DFD4E94DA}">
      <dgm:prSet/>
      <dgm:spPr/>
      <dgm:t>
        <a:bodyPr/>
        <a:lstStyle/>
        <a:p>
          <a:endParaRPr lang="es-ES"/>
        </a:p>
      </dgm:t>
    </dgm:pt>
    <dgm:pt modelId="{C3E75635-E9E3-40CF-90AC-3DCBB3013575}" type="sibTrans" cxnId="{00F39B9A-57C0-488A-A48E-719DFD4E94DA}">
      <dgm:prSet/>
      <dgm:spPr/>
      <dgm:t>
        <a:bodyPr/>
        <a:lstStyle/>
        <a:p>
          <a:endParaRPr lang="es-ES"/>
        </a:p>
      </dgm:t>
    </dgm:pt>
    <dgm:pt modelId="{3A57E54C-26CD-4BBE-8B8D-F801D8B46BDD}">
      <dgm:prSet phldrT="[Texto]"/>
      <dgm:spPr/>
      <dgm:t>
        <a:bodyPr/>
        <a:lstStyle/>
        <a:p>
          <a:r>
            <a:rPr lang="es-ES" dirty="0" smtClean="0"/>
            <a:t>MEJORA ESTADO DE ÁNIMO  </a:t>
          </a:r>
          <a:endParaRPr lang="es-ES" dirty="0"/>
        </a:p>
      </dgm:t>
    </dgm:pt>
    <dgm:pt modelId="{96CCD1ED-C080-40AE-B70C-0BFD6841B59D}" type="parTrans" cxnId="{C704FA5B-3986-478D-861A-93F6D3B3E555}">
      <dgm:prSet/>
      <dgm:spPr/>
      <dgm:t>
        <a:bodyPr/>
        <a:lstStyle/>
        <a:p>
          <a:endParaRPr lang="es-ES"/>
        </a:p>
      </dgm:t>
    </dgm:pt>
    <dgm:pt modelId="{A44AD59D-52BA-4224-AFD2-BB8378F27BCC}" type="sibTrans" cxnId="{C704FA5B-3986-478D-861A-93F6D3B3E555}">
      <dgm:prSet/>
      <dgm:spPr/>
      <dgm:t>
        <a:bodyPr/>
        <a:lstStyle/>
        <a:p>
          <a:endParaRPr lang="es-ES"/>
        </a:p>
      </dgm:t>
    </dgm:pt>
    <dgm:pt modelId="{C36CF01D-629C-402D-90FB-399F30EFB79B}" type="pres">
      <dgm:prSet presAssocID="{42734CD0-38AA-4294-9C33-E47D2F35E73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B1240-F1E8-4D42-A6B4-0FA1B18F863A}" type="pres">
      <dgm:prSet presAssocID="{42734CD0-38AA-4294-9C33-E47D2F35E73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6A291-B94F-4726-BEA5-CBDD7495401B}" type="pres">
      <dgm:prSet presAssocID="{42734CD0-38AA-4294-9C33-E47D2F35E73B}" presName="LeftNode" presStyleLbl="bgImgPlace1" presStyleIdx="0" presStyleCnt="2" custScaleX="163073" custScaleY="62233" custLinFactNeighborX="-21687" custLinFactNeighborY="-5185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0309C4CC-DC6F-4641-9357-837B0BCA44E5}" type="pres">
      <dgm:prSet presAssocID="{42734CD0-38AA-4294-9C33-E47D2F35E73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45A9D-5521-4A23-8BD6-BBB2F39892EB}" type="pres">
      <dgm:prSet presAssocID="{42734CD0-38AA-4294-9C33-E47D2F35E73B}" presName="RightNode" presStyleLbl="bgImgPlace1" presStyleIdx="1" presStyleCnt="2" custScaleX="193589" custScaleY="60009" custLinFactNeighborX="95200" custLinFactNeighborY="-634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FAA7F61-05BA-4597-A933-6DC9B9BF4EF2}" type="pres">
      <dgm:prSet presAssocID="{42734CD0-38AA-4294-9C33-E47D2F35E73B}" presName="TopArrow" presStyleLbl="node1" presStyleIdx="0" presStyleCnt="2" custScaleX="161896" custScaleY="112267"/>
      <dgm:spPr/>
    </dgm:pt>
    <dgm:pt modelId="{A5128E2A-55AB-4858-A7FB-35C1F41A3519}" type="pres">
      <dgm:prSet presAssocID="{42734CD0-38AA-4294-9C33-E47D2F35E73B}" presName="BottomArrow" presStyleLbl="node1" presStyleIdx="1" presStyleCnt="2" custFlipVert="0" custFlipHor="1" custScaleX="23627" custScaleY="17522" custLinFactX="137788" custLinFactY="-100000" custLinFactNeighborX="200000" custLinFactNeighborY="-100558"/>
      <dgm:spPr/>
    </dgm:pt>
  </dgm:ptLst>
  <dgm:cxnLst>
    <dgm:cxn modelId="{00F39B9A-57C0-488A-A48E-719DFD4E94DA}" srcId="{42734CD0-38AA-4294-9C33-E47D2F35E73B}" destId="{6FBEF334-7B6D-4311-8DA7-E2AD96CC5FF0}" srcOrd="0" destOrd="0" parTransId="{4FEB6FCA-18D8-40C1-BFBC-DCE5108885E9}" sibTransId="{C3E75635-E9E3-40CF-90AC-3DCBB3013575}"/>
    <dgm:cxn modelId="{72AC2510-27F2-4C16-B1C7-B1BA820817DF}" type="presOf" srcId="{3A57E54C-26CD-4BBE-8B8D-F801D8B46BDD}" destId="{0309C4CC-DC6F-4641-9357-837B0BCA44E5}" srcOrd="0" destOrd="0" presId="urn:microsoft.com/office/officeart/2009/layout/ReverseList"/>
    <dgm:cxn modelId="{44514100-A0E0-40E7-A908-50BD1D8D6EFD}" type="presOf" srcId="{6FBEF334-7B6D-4311-8DA7-E2AD96CC5FF0}" destId="{8C7B1240-F1E8-4D42-A6B4-0FA1B18F863A}" srcOrd="0" destOrd="0" presId="urn:microsoft.com/office/officeart/2009/layout/ReverseList"/>
    <dgm:cxn modelId="{C704FA5B-3986-478D-861A-93F6D3B3E555}" srcId="{42734CD0-38AA-4294-9C33-E47D2F35E73B}" destId="{3A57E54C-26CD-4BBE-8B8D-F801D8B46BDD}" srcOrd="1" destOrd="0" parTransId="{96CCD1ED-C080-40AE-B70C-0BFD6841B59D}" sibTransId="{A44AD59D-52BA-4224-AFD2-BB8378F27BCC}"/>
    <dgm:cxn modelId="{4753D9DE-8393-4BB6-AF33-F446804D4BA3}" type="presOf" srcId="{3A57E54C-26CD-4BBE-8B8D-F801D8B46BDD}" destId="{82945A9D-5521-4A23-8BD6-BBB2F39892EB}" srcOrd="1" destOrd="0" presId="urn:microsoft.com/office/officeart/2009/layout/ReverseList"/>
    <dgm:cxn modelId="{008E0E70-3480-4C0E-AE8C-F3B8B2AF39E9}" type="presOf" srcId="{42734CD0-38AA-4294-9C33-E47D2F35E73B}" destId="{C36CF01D-629C-402D-90FB-399F30EFB79B}" srcOrd="0" destOrd="0" presId="urn:microsoft.com/office/officeart/2009/layout/ReverseList"/>
    <dgm:cxn modelId="{CF72C1ED-EFF3-4FE9-903E-41042B3083FC}" type="presOf" srcId="{6FBEF334-7B6D-4311-8DA7-E2AD96CC5FF0}" destId="{DD96A291-B94F-4726-BEA5-CBDD7495401B}" srcOrd="1" destOrd="0" presId="urn:microsoft.com/office/officeart/2009/layout/ReverseList"/>
    <dgm:cxn modelId="{C2058F89-1455-444B-BF07-25DAB1DFA591}" type="presParOf" srcId="{C36CF01D-629C-402D-90FB-399F30EFB79B}" destId="{8C7B1240-F1E8-4D42-A6B4-0FA1B18F863A}" srcOrd="0" destOrd="0" presId="urn:microsoft.com/office/officeart/2009/layout/ReverseList"/>
    <dgm:cxn modelId="{0AD72763-6326-43F0-B90F-EF1F6A531F32}" type="presParOf" srcId="{C36CF01D-629C-402D-90FB-399F30EFB79B}" destId="{DD96A291-B94F-4726-BEA5-CBDD7495401B}" srcOrd="1" destOrd="0" presId="urn:microsoft.com/office/officeart/2009/layout/ReverseList"/>
    <dgm:cxn modelId="{44D97425-956E-4A2B-AE7A-647260B21036}" type="presParOf" srcId="{C36CF01D-629C-402D-90FB-399F30EFB79B}" destId="{0309C4CC-DC6F-4641-9357-837B0BCA44E5}" srcOrd="2" destOrd="0" presId="urn:microsoft.com/office/officeart/2009/layout/ReverseList"/>
    <dgm:cxn modelId="{83E0D4FA-FEA9-4B03-8936-FC2F2A8F9B0A}" type="presParOf" srcId="{C36CF01D-629C-402D-90FB-399F30EFB79B}" destId="{82945A9D-5521-4A23-8BD6-BBB2F39892EB}" srcOrd="3" destOrd="0" presId="urn:microsoft.com/office/officeart/2009/layout/ReverseList"/>
    <dgm:cxn modelId="{B2347C3F-62ED-4CFD-BD80-A0F430616E81}" type="presParOf" srcId="{C36CF01D-629C-402D-90FB-399F30EFB79B}" destId="{3FAA7F61-05BA-4597-A933-6DC9B9BF4EF2}" srcOrd="4" destOrd="0" presId="urn:microsoft.com/office/officeart/2009/layout/ReverseList"/>
    <dgm:cxn modelId="{713DE046-314C-426D-9816-9EE9C9CCE938}" type="presParOf" srcId="{C36CF01D-629C-402D-90FB-399F30EFB79B}" destId="{A5128E2A-55AB-4858-A7FB-35C1F41A351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64EB71-FE11-4A09-88D1-751463FDCC41}" type="doc">
      <dgm:prSet loTypeId="urn:microsoft.com/office/officeart/2008/layout/RadialCluster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9A59E68-020E-4920-B6E6-C9602786C26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JUSTIFICACIÓN </a:t>
          </a:r>
          <a:endParaRPr lang="es-ES" dirty="0"/>
        </a:p>
      </dgm:t>
    </dgm:pt>
    <dgm:pt modelId="{6DCD8B7B-92DA-473C-A4C8-EDF0B0FA6EDC}" type="parTrans" cxnId="{DAFF63AE-A03D-473C-AD30-5CAB937D303D}">
      <dgm:prSet/>
      <dgm:spPr/>
      <dgm:t>
        <a:bodyPr/>
        <a:lstStyle/>
        <a:p>
          <a:endParaRPr lang="es-ES"/>
        </a:p>
      </dgm:t>
    </dgm:pt>
    <dgm:pt modelId="{E87394B9-E4E6-4CF0-96A5-09784F8C3FA0}" type="sibTrans" cxnId="{DAFF63AE-A03D-473C-AD30-5CAB937D303D}">
      <dgm:prSet/>
      <dgm:spPr/>
      <dgm:t>
        <a:bodyPr/>
        <a:lstStyle/>
        <a:p>
          <a:endParaRPr lang="es-ES"/>
        </a:p>
      </dgm:t>
    </dgm:pt>
    <dgm:pt modelId="{C00EF447-F7C1-400F-B6E7-A524D0E868CC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INTRODUCCIÓN </a:t>
          </a:r>
          <a:endParaRPr lang="es-ES" dirty="0"/>
        </a:p>
      </dgm:t>
    </dgm:pt>
    <dgm:pt modelId="{23FB54BA-CA2E-43E0-A43D-BF15D9F3945A}" type="parTrans" cxnId="{A716161E-F75B-4F12-B5DD-F2B676A4B08F}">
      <dgm:prSet/>
      <dgm:spPr/>
      <dgm:t>
        <a:bodyPr/>
        <a:lstStyle/>
        <a:p>
          <a:endParaRPr lang="es-ES"/>
        </a:p>
      </dgm:t>
    </dgm:pt>
    <dgm:pt modelId="{87278D9E-97C7-4500-BC61-8D53CB2DEB26}" type="sibTrans" cxnId="{A716161E-F75B-4F12-B5DD-F2B676A4B08F}">
      <dgm:prSet/>
      <dgm:spPr/>
      <dgm:t>
        <a:bodyPr/>
        <a:lstStyle/>
        <a:p>
          <a:endParaRPr lang="es-ES"/>
        </a:p>
      </dgm:t>
    </dgm:pt>
    <dgm:pt modelId="{BA06B8B4-84E7-4DBC-8611-EBC1C7375EB6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ELABORACION DE UN PROGRAMA</a:t>
          </a:r>
          <a:endParaRPr lang="es-ES" dirty="0"/>
        </a:p>
      </dgm:t>
    </dgm:pt>
    <dgm:pt modelId="{6B558A12-C678-4587-B103-A992413B21F4}" type="parTrans" cxnId="{C065DE00-ACAE-40EC-9DFA-1792AE69C460}">
      <dgm:prSet/>
      <dgm:spPr/>
      <dgm:t>
        <a:bodyPr/>
        <a:lstStyle/>
        <a:p>
          <a:endParaRPr lang="es-ES"/>
        </a:p>
      </dgm:t>
    </dgm:pt>
    <dgm:pt modelId="{5D985A6E-7793-49F3-B93F-CBE6143E4E12}" type="sibTrans" cxnId="{C065DE00-ACAE-40EC-9DFA-1792AE69C460}">
      <dgm:prSet/>
      <dgm:spPr/>
      <dgm:t>
        <a:bodyPr/>
        <a:lstStyle/>
        <a:p>
          <a:endParaRPr lang="es-ES"/>
        </a:p>
      </dgm:t>
    </dgm:pt>
    <dgm:pt modelId="{42964B00-8903-4D07-B951-1C8A165F5FE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CAMBIAR ESTADOS DE ANIMO</a:t>
          </a:r>
        </a:p>
        <a:p>
          <a:endParaRPr lang="es-ES" dirty="0"/>
        </a:p>
      </dgm:t>
    </dgm:pt>
    <dgm:pt modelId="{4F2DD2A7-0B44-4745-B11A-BD4895EE0C90}" type="parTrans" cxnId="{A11DA0A0-1B4F-4A5D-A898-695205CE0E40}">
      <dgm:prSet/>
      <dgm:spPr/>
      <dgm:t>
        <a:bodyPr/>
        <a:lstStyle/>
        <a:p>
          <a:endParaRPr lang="es-ES"/>
        </a:p>
      </dgm:t>
    </dgm:pt>
    <dgm:pt modelId="{A5FB2CB0-7280-48D9-AAD9-FFF4A316EDFE}" type="sibTrans" cxnId="{A11DA0A0-1B4F-4A5D-A898-695205CE0E40}">
      <dgm:prSet/>
      <dgm:spPr/>
      <dgm:t>
        <a:bodyPr/>
        <a:lstStyle/>
        <a:p>
          <a:endParaRPr lang="es-ES"/>
        </a:p>
      </dgm:t>
    </dgm:pt>
    <dgm:pt modelId="{4E3927D0-FE2B-4C7E-B75A-329997F82A08}" type="pres">
      <dgm:prSet presAssocID="{C664EB71-FE11-4A09-88D1-751463FDCC4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5BF97AF-0ED8-4E54-B925-CE58DD9A2A95}" type="pres">
      <dgm:prSet presAssocID="{29A59E68-020E-4920-B6E6-C9602786C26B}" presName="singleCycle" presStyleCnt="0"/>
      <dgm:spPr/>
    </dgm:pt>
    <dgm:pt modelId="{8D717F75-F3C8-40C9-930D-ABB8FD447D2E}" type="pres">
      <dgm:prSet presAssocID="{29A59E68-020E-4920-B6E6-C9602786C26B}" presName="singleCenter" presStyleLbl="node1" presStyleIdx="0" presStyleCnt="4" custScaleX="102031" custScaleY="75981" custLinFactNeighborX="0" custLinFactNeighborY="-6460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91280980-AC48-4FCC-BF67-AE8025A6AF7D}" type="pres">
      <dgm:prSet presAssocID="{23FB54BA-CA2E-43E0-A43D-BF15D9F3945A}" presName="Name56" presStyleLbl="parChTrans1D2" presStyleIdx="0" presStyleCnt="3"/>
      <dgm:spPr/>
      <dgm:t>
        <a:bodyPr/>
        <a:lstStyle/>
        <a:p>
          <a:endParaRPr lang="es-ES"/>
        </a:p>
      </dgm:t>
    </dgm:pt>
    <dgm:pt modelId="{48C068D7-56A9-40C0-9245-1E14526C14A5}" type="pres">
      <dgm:prSet presAssocID="{C00EF447-F7C1-400F-B6E7-A524D0E868CC}" presName="text0" presStyleLbl="node1" presStyleIdx="1" presStyleCnt="4" custScaleX="171099" custScaleY="1160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404508-A89B-4C76-A450-D0D3975D3FF2}" type="pres">
      <dgm:prSet presAssocID="{6B558A12-C678-4587-B103-A992413B21F4}" presName="Name56" presStyleLbl="parChTrans1D2" presStyleIdx="1" presStyleCnt="3"/>
      <dgm:spPr/>
      <dgm:t>
        <a:bodyPr/>
        <a:lstStyle/>
        <a:p>
          <a:endParaRPr lang="es-ES"/>
        </a:p>
      </dgm:t>
    </dgm:pt>
    <dgm:pt modelId="{98F4A73C-5C7F-4110-890A-EA8B8BBDF773}" type="pres">
      <dgm:prSet presAssocID="{BA06B8B4-84E7-4DBC-8611-EBC1C7375EB6}" presName="text0" presStyleLbl="node1" presStyleIdx="2" presStyleCnt="4" custScaleX="137628" custScaleY="1239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5B3F4C-1184-434C-98CA-B03DCD9A1707}" type="pres">
      <dgm:prSet presAssocID="{4F2DD2A7-0B44-4745-B11A-BD4895EE0C90}" presName="Name56" presStyleLbl="parChTrans1D2" presStyleIdx="2" presStyleCnt="3"/>
      <dgm:spPr/>
      <dgm:t>
        <a:bodyPr/>
        <a:lstStyle/>
        <a:p>
          <a:endParaRPr lang="es-ES"/>
        </a:p>
      </dgm:t>
    </dgm:pt>
    <dgm:pt modelId="{60267C59-9359-4579-9CED-8F34FC1688FA}" type="pres">
      <dgm:prSet presAssocID="{42964B00-8903-4D07-B951-1C8A165F5FEB}" presName="text0" presStyleLbl="node1" presStyleIdx="3" presStyleCnt="4" custScaleX="118814" custScaleY="1244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11DA0A0-1B4F-4A5D-A898-695205CE0E40}" srcId="{29A59E68-020E-4920-B6E6-C9602786C26B}" destId="{42964B00-8903-4D07-B951-1C8A165F5FEB}" srcOrd="2" destOrd="0" parTransId="{4F2DD2A7-0B44-4745-B11A-BD4895EE0C90}" sibTransId="{A5FB2CB0-7280-48D9-AAD9-FFF4A316EDFE}"/>
    <dgm:cxn modelId="{399011B3-6D30-4CDC-A0D8-A3AF6223633C}" type="presOf" srcId="{BA06B8B4-84E7-4DBC-8611-EBC1C7375EB6}" destId="{98F4A73C-5C7F-4110-890A-EA8B8BBDF773}" srcOrd="0" destOrd="0" presId="urn:microsoft.com/office/officeart/2008/layout/RadialCluster"/>
    <dgm:cxn modelId="{A3DD799A-B968-4F47-B838-080F8BF7C457}" type="presOf" srcId="{23FB54BA-CA2E-43E0-A43D-BF15D9F3945A}" destId="{91280980-AC48-4FCC-BF67-AE8025A6AF7D}" srcOrd="0" destOrd="0" presId="urn:microsoft.com/office/officeart/2008/layout/RadialCluster"/>
    <dgm:cxn modelId="{1F166C7F-E09D-4A18-9ACE-0BC2CD439870}" type="presOf" srcId="{42964B00-8903-4D07-B951-1C8A165F5FEB}" destId="{60267C59-9359-4579-9CED-8F34FC1688FA}" srcOrd="0" destOrd="0" presId="urn:microsoft.com/office/officeart/2008/layout/RadialCluster"/>
    <dgm:cxn modelId="{D0E0A953-302B-443F-916B-81ED6CC94645}" type="presOf" srcId="{4F2DD2A7-0B44-4745-B11A-BD4895EE0C90}" destId="{075B3F4C-1184-434C-98CA-B03DCD9A1707}" srcOrd="0" destOrd="0" presId="urn:microsoft.com/office/officeart/2008/layout/RadialCluster"/>
    <dgm:cxn modelId="{EBACE647-04C7-4C45-B8E4-98CB0374DD7D}" type="presOf" srcId="{29A59E68-020E-4920-B6E6-C9602786C26B}" destId="{8D717F75-F3C8-40C9-930D-ABB8FD447D2E}" srcOrd="0" destOrd="0" presId="urn:microsoft.com/office/officeart/2008/layout/RadialCluster"/>
    <dgm:cxn modelId="{C065DE00-ACAE-40EC-9DFA-1792AE69C460}" srcId="{29A59E68-020E-4920-B6E6-C9602786C26B}" destId="{BA06B8B4-84E7-4DBC-8611-EBC1C7375EB6}" srcOrd="1" destOrd="0" parTransId="{6B558A12-C678-4587-B103-A992413B21F4}" sibTransId="{5D985A6E-7793-49F3-B93F-CBE6143E4E12}"/>
    <dgm:cxn modelId="{DB5177B0-A6F4-4822-950A-6BEE4437B7A9}" type="presOf" srcId="{6B558A12-C678-4587-B103-A992413B21F4}" destId="{36404508-A89B-4C76-A450-D0D3975D3FF2}" srcOrd="0" destOrd="0" presId="urn:microsoft.com/office/officeart/2008/layout/RadialCluster"/>
    <dgm:cxn modelId="{2910116B-32E1-42CE-8CCE-2C9C4113BC82}" type="presOf" srcId="{C00EF447-F7C1-400F-B6E7-A524D0E868CC}" destId="{48C068D7-56A9-40C0-9245-1E14526C14A5}" srcOrd="0" destOrd="0" presId="urn:microsoft.com/office/officeart/2008/layout/RadialCluster"/>
    <dgm:cxn modelId="{DAFF63AE-A03D-473C-AD30-5CAB937D303D}" srcId="{C664EB71-FE11-4A09-88D1-751463FDCC41}" destId="{29A59E68-020E-4920-B6E6-C9602786C26B}" srcOrd="0" destOrd="0" parTransId="{6DCD8B7B-92DA-473C-A4C8-EDF0B0FA6EDC}" sibTransId="{E87394B9-E4E6-4CF0-96A5-09784F8C3FA0}"/>
    <dgm:cxn modelId="{A716161E-F75B-4F12-B5DD-F2B676A4B08F}" srcId="{29A59E68-020E-4920-B6E6-C9602786C26B}" destId="{C00EF447-F7C1-400F-B6E7-A524D0E868CC}" srcOrd="0" destOrd="0" parTransId="{23FB54BA-CA2E-43E0-A43D-BF15D9F3945A}" sibTransId="{87278D9E-97C7-4500-BC61-8D53CB2DEB26}"/>
    <dgm:cxn modelId="{62F8D9D9-C2EF-47FE-89AC-67266EF19C20}" type="presOf" srcId="{C664EB71-FE11-4A09-88D1-751463FDCC41}" destId="{4E3927D0-FE2B-4C7E-B75A-329997F82A08}" srcOrd="0" destOrd="0" presId="urn:microsoft.com/office/officeart/2008/layout/RadialCluster"/>
    <dgm:cxn modelId="{F8BB7FCC-BA6F-4795-BAC0-9BB11B969383}" type="presParOf" srcId="{4E3927D0-FE2B-4C7E-B75A-329997F82A08}" destId="{B5BF97AF-0ED8-4E54-B925-CE58DD9A2A95}" srcOrd="0" destOrd="0" presId="urn:microsoft.com/office/officeart/2008/layout/RadialCluster"/>
    <dgm:cxn modelId="{663ED7BB-1173-4A4B-A0D7-8AFC7DF9834C}" type="presParOf" srcId="{B5BF97AF-0ED8-4E54-B925-CE58DD9A2A95}" destId="{8D717F75-F3C8-40C9-930D-ABB8FD447D2E}" srcOrd="0" destOrd="0" presId="urn:microsoft.com/office/officeart/2008/layout/RadialCluster"/>
    <dgm:cxn modelId="{4C13DCB0-73E8-4339-99E8-4C46D6A6DF09}" type="presParOf" srcId="{B5BF97AF-0ED8-4E54-B925-CE58DD9A2A95}" destId="{91280980-AC48-4FCC-BF67-AE8025A6AF7D}" srcOrd="1" destOrd="0" presId="urn:microsoft.com/office/officeart/2008/layout/RadialCluster"/>
    <dgm:cxn modelId="{8B13D0D4-8EF0-48FF-B402-21E172A57C50}" type="presParOf" srcId="{B5BF97AF-0ED8-4E54-B925-CE58DD9A2A95}" destId="{48C068D7-56A9-40C0-9245-1E14526C14A5}" srcOrd="2" destOrd="0" presId="urn:microsoft.com/office/officeart/2008/layout/RadialCluster"/>
    <dgm:cxn modelId="{3B4C9C5C-35BC-440A-95CA-E3C6CFA66AD4}" type="presParOf" srcId="{B5BF97AF-0ED8-4E54-B925-CE58DD9A2A95}" destId="{36404508-A89B-4C76-A450-D0D3975D3FF2}" srcOrd="3" destOrd="0" presId="urn:microsoft.com/office/officeart/2008/layout/RadialCluster"/>
    <dgm:cxn modelId="{99BD5656-95E3-457B-AA58-CBA524A25DA9}" type="presParOf" srcId="{B5BF97AF-0ED8-4E54-B925-CE58DD9A2A95}" destId="{98F4A73C-5C7F-4110-890A-EA8B8BBDF773}" srcOrd="4" destOrd="0" presId="urn:microsoft.com/office/officeart/2008/layout/RadialCluster"/>
    <dgm:cxn modelId="{D0EA5C32-D0E3-4007-B5C4-BF42D4EA483F}" type="presParOf" srcId="{B5BF97AF-0ED8-4E54-B925-CE58DD9A2A95}" destId="{075B3F4C-1184-434C-98CA-B03DCD9A1707}" srcOrd="5" destOrd="0" presId="urn:microsoft.com/office/officeart/2008/layout/RadialCluster"/>
    <dgm:cxn modelId="{39DC879D-0F89-4FD8-8C41-4A1444A88BAB}" type="presParOf" srcId="{B5BF97AF-0ED8-4E54-B925-CE58DD9A2A95}" destId="{60267C59-9359-4579-9CED-8F34FC1688F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51A0367-E8ED-44AD-916E-2E1FC2D3E00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CC98A4D-D9C2-4220-961F-2141829DEC6D}">
      <dgm:prSet phldrT="[Texto]"/>
      <dgm:spPr/>
      <dgm:t>
        <a:bodyPr/>
        <a:lstStyle/>
        <a:p>
          <a:r>
            <a:rPr lang="es-ES" dirty="0" smtClean="0"/>
            <a:t>Beneficios </a:t>
          </a:r>
          <a:endParaRPr lang="es-ES" dirty="0"/>
        </a:p>
      </dgm:t>
    </dgm:pt>
    <dgm:pt modelId="{ED63CD32-93F2-4EA8-BFB9-283D8078F91B}" type="parTrans" cxnId="{A821F58A-232F-4DC2-99A1-25E8FA56BC32}">
      <dgm:prSet/>
      <dgm:spPr/>
      <dgm:t>
        <a:bodyPr/>
        <a:lstStyle/>
        <a:p>
          <a:endParaRPr lang="es-ES"/>
        </a:p>
      </dgm:t>
    </dgm:pt>
    <dgm:pt modelId="{3A92C4F9-68C8-49CB-B43E-7417347ACD5D}" type="sibTrans" cxnId="{A821F58A-232F-4DC2-99A1-25E8FA56BC32}">
      <dgm:prSet/>
      <dgm:spPr/>
      <dgm:t>
        <a:bodyPr/>
        <a:lstStyle/>
        <a:p>
          <a:endParaRPr lang="es-ES"/>
        </a:p>
      </dgm:t>
    </dgm:pt>
    <dgm:pt modelId="{06CB6A47-F4AD-4568-82F8-6E8E04C31F7F}">
      <dgm:prSet phldrT="[Texto]"/>
      <dgm:spPr/>
      <dgm:t>
        <a:bodyPr/>
        <a:lstStyle/>
        <a:p>
          <a:r>
            <a:rPr lang="es-ES" dirty="0" smtClean="0"/>
            <a:t>Definición de actividades recreativas</a:t>
          </a:r>
          <a:endParaRPr lang="es-ES" dirty="0"/>
        </a:p>
      </dgm:t>
    </dgm:pt>
    <dgm:pt modelId="{C05EADEF-9B92-489D-AA8B-EBE7EFD3B00D}" type="parTrans" cxnId="{701FCE25-EF45-49BA-A84B-DE4B1C0DEDE9}">
      <dgm:prSet/>
      <dgm:spPr/>
      <dgm:t>
        <a:bodyPr/>
        <a:lstStyle/>
        <a:p>
          <a:endParaRPr lang="es-ES"/>
        </a:p>
      </dgm:t>
    </dgm:pt>
    <dgm:pt modelId="{914096AF-831F-49D9-8E30-53E723B98C59}" type="sibTrans" cxnId="{701FCE25-EF45-49BA-A84B-DE4B1C0DEDE9}">
      <dgm:prSet/>
      <dgm:spPr/>
      <dgm:t>
        <a:bodyPr/>
        <a:lstStyle/>
        <a:p>
          <a:endParaRPr lang="es-ES"/>
        </a:p>
      </dgm:t>
    </dgm:pt>
    <dgm:pt modelId="{330BF51C-AACF-4F05-A48D-8AC890BA8432}" type="pres">
      <dgm:prSet presAssocID="{651A0367-E8ED-44AD-916E-2E1FC2D3E00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CF8E77-B2C9-4F5E-A462-4228F3BB8B80}" type="pres">
      <dgm:prSet presAssocID="{7CC98A4D-D9C2-4220-961F-2141829DEC6D}" presName="centerShape" presStyleLbl="node0" presStyleIdx="0" presStyleCnt="1"/>
      <dgm:spPr/>
      <dgm:t>
        <a:bodyPr/>
        <a:lstStyle/>
        <a:p>
          <a:endParaRPr lang="es-ES"/>
        </a:p>
      </dgm:t>
    </dgm:pt>
    <dgm:pt modelId="{1D4056D8-F919-4A03-A457-715702B996C0}" type="pres">
      <dgm:prSet presAssocID="{C05EADEF-9B92-489D-AA8B-EBE7EFD3B00D}" presName="parTrans" presStyleLbl="bgSibTrans2D1" presStyleIdx="0" presStyleCnt="1"/>
      <dgm:spPr/>
      <dgm:t>
        <a:bodyPr/>
        <a:lstStyle/>
        <a:p>
          <a:endParaRPr lang="es-ES"/>
        </a:p>
      </dgm:t>
    </dgm:pt>
    <dgm:pt modelId="{7958BBF4-1529-4D84-8DAD-15C166F28740}" type="pres">
      <dgm:prSet presAssocID="{06CB6A47-F4AD-4568-82F8-6E8E04C31F7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21F58A-232F-4DC2-99A1-25E8FA56BC32}" srcId="{651A0367-E8ED-44AD-916E-2E1FC2D3E00D}" destId="{7CC98A4D-D9C2-4220-961F-2141829DEC6D}" srcOrd="0" destOrd="0" parTransId="{ED63CD32-93F2-4EA8-BFB9-283D8078F91B}" sibTransId="{3A92C4F9-68C8-49CB-B43E-7417347ACD5D}"/>
    <dgm:cxn modelId="{F85AC2F0-A1DF-49CD-BE5D-541703781D5D}" type="presOf" srcId="{7CC98A4D-D9C2-4220-961F-2141829DEC6D}" destId="{6DCF8E77-B2C9-4F5E-A462-4228F3BB8B80}" srcOrd="0" destOrd="0" presId="urn:microsoft.com/office/officeart/2005/8/layout/radial4"/>
    <dgm:cxn modelId="{EAF9A5DE-26DC-4F43-B27D-01ABD809586A}" type="presOf" srcId="{C05EADEF-9B92-489D-AA8B-EBE7EFD3B00D}" destId="{1D4056D8-F919-4A03-A457-715702B996C0}" srcOrd="0" destOrd="0" presId="urn:microsoft.com/office/officeart/2005/8/layout/radial4"/>
    <dgm:cxn modelId="{18E0E45B-6195-46A0-B25E-07247D3581E8}" type="presOf" srcId="{651A0367-E8ED-44AD-916E-2E1FC2D3E00D}" destId="{330BF51C-AACF-4F05-A48D-8AC890BA8432}" srcOrd="0" destOrd="0" presId="urn:microsoft.com/office/officeart/2005/8/layout/radial4"/>
    <dgm:cxn modelId="{22A64E38-F1E6-4B67-8B61-4720A230BD8E}" type="presOf" srcId="{06CB6A47-F4AD-4568-82F8-6E8E04C31F7F}" destId="{7958BBF4-1529-4D84-8DAD-15C166F28740}" srcOrd="0" destOrd="0" presId="urn:microsoft.com/office/officeart/2005/8/layout/radial4"/>
    <dgm:cxn modelId="{701FCE25-EF45-49BA-A84B-DE4B1C0DEDE9}" srcId="{7CC98A4D-D9C2-4220-961F-2141829DEC6D}" destId="{06CB6A47-F4AD-4568-82F8-6E8E04C31F7F}" srcOrd="0" destOrd="0" parTransId="{C05EADEF-9B92-489D-AA8B-EBE7EFD3B00D}" sibTransId="{914096AF-831F-49D9-8E30-53E723B98C59}"/>
    <dgm:cxn modelId="{2DB8B6B9-2473-42C0-862C-B9F54BE91057}" type="presParOf" srcId="{330BF51C-AACF-4F05-A48D-8AC890BA8432}" destId="{6DCF8E77-B2C9-4F5E-A462-4228F3BB8B80}" srcOrd="0" destOrd="0" presId="urn:microsoft.com/office/officeart/2005/8/layout/radial4"/>
    <dgm:cxn modelId="{26D195FC-A68D-4B4E-ABB1-E1B0EC28BC59}" type="presParOf" srcId="{330BF51C-AACF-4F05-A48D-8AC890BA8432}" destId="{1D4056D8-F919-4A03-A457-715702B996C0}" srcOrd="1" destOrd="0" presId="urn:microsoft.com/office/officeart/2005/8/layout/radial4"/>
    <dgm:cxn modelId="{9E34D668-26D2-4A44-8DC4-5A3ACEF45BF3}" type="presParOf" srcId="{330BF51C-AACF-4F05-A48D-8AC890BA8432}" destId="{7958BBF4-1529-4D84-8DAD-15C166F28740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1A0367-E8ED-44AD-916E-2E1FC2D3E00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CC98A4D-D9C2-4220-961F-2141829DEC6D}">
      <dgm:prSet phldrT="[Texto]"/>
      <dgm:spPr/>
      <dgm:t>
        <a:bodyPr/>
        <a:lstStyle/>
        <a:p>
          <a:r>
            <a:rPr lang="es-ES" dirty="0" smtClean="0"/>
            <a:t>Trabajadas  </a:t>
          </a:r>
          <a:endParaRPr lang="es-ES" dirty="0"/>
        </a:p>
      </dgm:t>
    </dgm:pt>
    <dgm:pt modelId="{ED63CD32-93F2-4EA8-BFB9-283D8078F91B}" type="parTrans" cxnId="{A821F58A-232F-4DC2-99A1-25E8FA56BC32}">
      <dgm:prSet/>
      <dgm:spPr/>
      <dgm:t>
        <a:bodyPr/>
        <a:lstStyle/>
        <a:p>
          <a:endParaRPr lang="es-ES"/>
        </a:p>
      </dgm:t>
    </dgm:pt>
    <dgm:pt modelId="{3A92C4F9-68C8-49CB-B43E-7417347ACD5D}" type="sibTrans" cxnId="{A821F58A-232F-4DC2-99A1-25E8FA56BC32}">
      <dgm:prSet/>
      <dgm:spPr/>
      <dgm:t>
        <a:bodyPr/>
        <a:lstStyle/>
        <a:p>
          <a:endParaRPr lang="es-ES"/>
        </a:p>
      </dgm:t>
    </dgm:pt>
    <dgm:pt modelId="{06CB6A47-F4AD-4568-82F8-6E8E04C31F7F}">
      <dgm:prSet phldrT="[Texto]"/>
      <dgm:spPr/>
      <dgm:t>
        <a:bodyPr/>
        <a:lstStyle/>
        <a:p>
          <a:r>
            <a:rPr lang="es-ES" dirty="0" smtClean="0"/>
            <a:t>Áreas de la recreación </a:t>
          </a:r>
          <a:endParaRPr lang="es-ES" dirty="0"/>
        </a:p>
      </dgm:t>
    </dgm:pt>
    <dgm:pt modelId="{C05EADEF-9B92-489D-AA8B-EBE7EFD3B00D}" type="parTrans" cxnId="{701FCE25-EF45-49BA-A84B-DE4B1C0DEDE9}">
      <dgm:prSet/>
      <dgm:spPr/>
      <dgm:t>
        <a:bodyPr/>
        <a:lstStyle/>
        <a:p>
          <a:endParaRPr lang="es-ES"/>
        </a:p>
      </dgm:t>
    </dgm:pt>
    <dgm:pt modelId="{914096AF-831F-49D9-8E30-53E723B98C59}" type="sibTrans" cxnId="{701FCE25-EF45-49BA-A84B-DE4B1C0DEDE9}">
      <dgm:prSet/>
      <dgm:spPr/>
      <dgm:t>
        <a:bodyPr/>
        <a:lstStyle/>
        <a:p>
          <a:endParaRPr lang="es-ES"/>
        </a:p>
      </dgm:t>
    </dgm:pt>
    <dgm:pt modelId="{330BF51C-AACF-4F05-A48D-8AC890BA8432}" type="pres">
      <dgm:prSet presAssocID="{651A0367-E8ED-44AD-916E-2E1FC2D3E00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CF8E77-B2C9-4F5E-A462-4228F3BB8B80}" type="pres">
      <dgm:prSet presAssocID="{7CC98A4D-D9C2-4220-961F-2141829DEC6D}" presName="centerShape" presStyleLbl="node0" presStyleIdx="0" presStyleCnt="1"/>
      <dgm:spPr/>
      <dgm:t>
        <a:bodyPr/>
        <a:lstStyle/>
        <a:p>
          <a:endParaRPr lang="es-ES"/>
        </a:p>
      </dgm:t>
    </dgm:pt>
    <dgm:pt modelId="{1D4056D8-F919-4A03-A457-715702B996C0}" type="pres">
      <dgm:prSet presAssocID="{C05EADEF-9B92-489D-AA8B-EBE7EFD3B00D}" presName="parTrans" presStyleLbl="bgSibTrans2D1" presStyleIdx="0" presStyleCnt="1"/>
      <dgm:spPr/>
      <dgm:t>
        <a:bodyPr/>
        <a:lstStyle/>
        <a:p>
          <a:endParaRPr lang="es-ES"/>
        </a:p>
      </dgm:t>
    </dgm:pt>
    <dgm:pt modelId="{7958BBF4-1529-4D84-8DAD-15C166F28740}" type="pres">
      <dgm:prSet presAssocID="{06CB6A47-F4AD-4568-82F8-6E8E04C31F7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21F58A-232F-4DC2-99A1-25E8FA56BC32}" srcId="{651A0367-E8ED-44AD-916E-2E1FC2D3E00D}" destId="{7CC98A4D-D9C2-4220-961F-2141829DEC6D}" srcOrd="0" destOrd="0" parTransId="{ED63CD32-93F2-4EA8-BFB9-283D8078F91B}" sibTransId="{3A92C4F9-68C8-49CB-B43E-7417347ACD5D}"/>
    <dgm:cxn modelId="{A43C1B40-2F54-4ADB-9C30-BB275AC70A12}" type="presOf" srcId="{06CB6A47-F4AD-4568-82F8-6E8E04C31F7F}" destId="{7958BBF4-1529-4D84-8DAD-15C166F28740}" srcOrd="0" destOrd="0" presId="urn:microsoft.com/office/officeart/2005/8/layout/radial4"/>
    <dgm:cxn modelId="{1CBBE834-A71A-4D17-835B-500AB1965DBA}" type="presOf" srcId="{651A0367-E8ED-44AD-916E-2E1FC2D3E00D}" destId="{330BF51C-AACF-4F05-A48D-8AC890BA8432}" srcOrd="0" destOrd="0" presId="urn:microsoft.com/office/officeart/2005/8/layout/radial4"/>
    <dgm:cxn modelId="{AB0C7B8E-9139-475C-8AC3-4F1709302A07}" type="presOf" srcId="{7CC98A4D-D9C2-4220-961F-2141829DEC6D}" destId="{6DCF8E77-B2C9-4F5E-A462-4228F3BB8B80}" srcOrd="0" destOrd="0" presId="urn:microsoft.com/office/officeart/2005/8/layout/radial4"/>
    <dgm:cxn modelId="{B2E15DB5-1F63-4DB9-83ED-696215FA798E}" type="presOf" srcId="{C05EADEF-9B92-489D-AA8B-EBE7EFD3B00D}" destId="{1D4056D8-F919-4A03-A457-715702B996C0}" srcOrd="0" destOrd="0" presId="urn:microsoft.com/office/officeart/2005/8/layout/radial4"/>
    <dgm:cxn modelId="{701FCE25-EF45-49BA-A84B-DE4B1C0DEDE9}" srcId="{7CC98A4D-D9C2-4220-961F-2141829DEC6D}" destId="{06CB6A47-F4AD-4568-82F8-6E8E04C31F7F}" srcOrd="0" destOrd="0" parTransId="{C05EADEF-9B92-489D-AA8B-EBE7EFD3B00D}" sibTransId="{914096AF-831F-49D9-8E30-53E723B98C59}"/>
    <dgm:cxn modelId="{3EDB5AF9-C930-4B0B-83DD-270345A76CCC}" type="presParOf" srcId="{330BF51C-AACF-4F05-A48D-8AC890BA8432}" destId="{6DCF8E77-B2C9-4F5E-A462-4228F3BB8B80}" srcOrd="0" destOrd="0" presId="urn:microsoft.com/office/officeart/2005/8/layout/radial4"/>
    <dgm:cxn modelId="{9EEB05CE-7432-4BD2-A261-6248C65D1B5D}" type="presParOf" srcId="{330BF51C-AACF-4F05-A48D-8AC890BA8432}" destId="{1D4056D8-F919-4A03-A457-715702B996C0}" srcOrd="1" destOrd="0" presId="urn:microsoft.com/office/officeart/2005/8/layout/radial4"/>
    <dgm:cxn modelId="{D05EBC99-571A-48F0-AD3B-4C2915572B70}" type="presParOf" srcId="{330BF51C-AACF-4F05-A48D-8AC890BA8432}" destId="{7958BBF4-1529-4D84-8DAD-15C166F28740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0BE0D9-1FF4-41F1-8897-92EE0EC0DD8F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187884F-BA98-48D2-AF7A-A7238A91FACF}">
      <dgm:prSet phldrT="[Texto]" custT="1"/>
      <dgm:spPr/>
      <dgm:t>
        <a:bodyPr/>
        <a:lstStyle/>
        <a:p>
          <a:r>
            <a:rPr lang="es-ES" sz="2400" dirty="0" smtClean="0"/>
            <a:t>Actividades recreativas</a:t>
          </a:r>
          <a:endParaRPr lang="es-ES" sz="2400" dirty="0"/>
        </a:p>
      </dgm:t>
    </dgm:pt>
    <dgm:pt modelId="{FC64FC5B-206A-404E-A716-77678A9CE52C}" type="parTrans" cxnId="{12BC0AE1-4090-473C-BF75-9D7A55182C1E}">
      <dgm:prSet/>
      <dgm:spPr/>
      <dgm:t>
        <a:bodyPr/>
        <a:lstStyle/>
        <a:p>
          <a:endParaRPr lang="es-ES"/>
        </a:p>
      </dgm:t>
    </dgm:pt>
    <dgm:pt modelId="{90A21BEC-81CC-4BAE-A117-47B8B5C5B45B}" type="sibTrans" cxnId="{12BC0AE1-4090-473C-BF75-9D7A55182C1E}">
      <dgm:prSet/>
      <dgm:spPr/>
      <dgm:t>
        <a:bodyPr/>
        <a:lstStyle/>
        <a:p>
          <a:endParaRPr lang="es-ES"/>
        </a:p>
      </dgm:t>
    </dgm:pt>
    <dgm:pt modelId="{0EDA36F9-F7B8-4F3B-9A08-3648D10E1D8F}">
      <dgm:prSet phldrT="[Texto]"/>
      <dgm:spPr/>
      <dgm:t>
        <a:bodyPr/>
        <a:lstStyle/>
        <a:p>
          <a:r>
            <a:rPr lang="es-ES" dirty="0" smtClean="0"/>
            <a:t>Estado de Ánimo </a:t>
          </a:r>
          <a:endParaRPr lang="es-ES" dirty="0"/>
        </a:p>
      </dgm:t>
    </dgm:pt>
    <dgm:pt modelId="{08CF15CD-FE93-4094-82A0-D544742954F5}" type="parTrans" cxnId="{E6B9F447-BB24-448A-A700-3A3110377B7C}">
      <dgm:prSet/>
      <dgm:spPr/>
      <dgm:t>
        <a:bodyPr/>
        <a:lstStyle/>
        <a:p>
          <a:endParaRPr lang="es-ES"/>
        </a:p>
      </dgm:t>
    </dgm:pt>
    <dgm:pt modelId="{B5F484D1-6C12-4C64-A5B3-E5ECFDE4E541}" type="sibTrans" cxnId="{E6B9F447-BB24-448A-A700-3A3110377B7C}">
      <dgm:prSet/>
      <dgm:spPr/>
      <dgm:t>
        <a:bodyPr/>
        <a:lstStyle/>
        <a:p>
          <a:endParaRPr lang="es-ES"/>
        </a:p>
      </dgm:t>
    </dgm:pt>
    <dgm:pt modelId="{C4FE4B4C-0194-4076-B18F-D54B22488498}" type="pres">
      <dgm:prSet presAssocID="{CF0BE0D9-1FF4-41F1-8897-92EE0EC0DD8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1121240-66AA-4659-93EE-2CE26728E6D1}" type="pres">
      <dgm:prSet presAssocID="{0EDA36F9-F7B8-4F3B-9A08-3648D10E1D8F}" presName="Accent2" presStyleCnt="0"/>
      <dgm:spPr/>
    </dgm:pt>
    <dgm:pt modelId="{05312FE8-2C4B-4E17-B77F-EE47C5E149B7}" type="pres">
      <dgm:prSet presAssocID="{0EDA36F9-F7B8-4F3B-9A08-3648D10E1D8F}" presName="Accent" presStyleLbl="node1" presStyleIdx="0" presStyleCnt="2" custLinFactNeighborX="40193" custLinFactNeighborY="351"/>
      <dgm:spPr>
        <a:solidFill>
          <a:srgbClr val="00B050"/>
        </a:solidFill>
      </dgm:spPr>
    </dgm:pt>
    <dgm:pt modelId="{E7B60373-C962-43A5-84D4-4C37DECC2A8D}" type="pres">
      <dgm:prSet presAssocID="{0EDA36F9-F7B8-4F3B-9A08-3648D10E1D8F}" presName="ParentBackground2" presStyleCnt="0"/>
      <dgm:spPr/>
    </dgm:pt>
    <dgm:pt modelId="{733EE413-40C5-4CDE-B41F-23D0408A51FD}" type="pres">
      <dgm:prSet presAssocID="{0EDA36F9-F7B8-4F3B-9A08-3648D10E1D8F}" presName="ParentBackground" presStyleLbl="fgAcc1" presStyleIdx="0" presStyleCnt="2" custScaleX="122036" custScaleY="94247" custLinFactNeighborX="29491" custLinFactNeighborY="-3196"/>
      <dgm:spPr/>
      <dgm:t>
        <a:bodyPr/>
        <a:lstStyle/>
        <a:p>
          <a:endParaRPr lang="es-ES"/>
        </a:p>
      </dgm:t>
    </dgm:pt>
    <dgm:pt modelId="{1FB127E6-B8DB-4B34-94CF-3A337350A475}" type="pres">
      <dgm:prSet presAssocID="{0EDA36F9-F7B8-4F3B-9A08-3648D10E1D8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977B3-5972-4D3B-9141-4FB4E820CDEA}" type="pres">
      <dgm:prSet presAssocID="{8187884F-BA98-48D2-AF7A-A7238A91FACF}" presName="Accent1" presStyleCnt="0"/>
      <dgm:spPr/>
    </dgm:pt>
    <dgm:pt modelId="{3D51897C-ACAC-42AF-84B8-79EC0C7E28A6}" type="pres">
      <dgm:prSet presAssocID="{8187884F-BA98-48D2-AF7A-A7238A91FACF}" presName="Accent" presStyleLbl="node1" presStyleIdx="1" presStyleCnt="2" custScaleX="224612" custScaleY="125136"/>
      <dgm:spPr>
        <a:solidFill>
          <a:srgbClr val="00B050"/>
        </a:solidFill>
      </dgm:spPr>
    </dgm:pt>
    <dgm:pt modelId="{A7FA3310-106E-4EF1-99BF-63106A75F897}" type="pres">
      <dgm:prSet presAssocID="{8187884F-BA98-48D2-AF7A-A7238A91FACF}" presName="ParentBackground1" presStyleCnt="0"/>
      <dgm:spPr/>
    </dgm:pt>
    <dgm:pt modelId="{220E2FD2-491F-437A-97BA-BF421699E8AC}" type="pres">
      <dgm:prSet presAssocID="{8187884F-BA98-48D2-AF7A-A7238A91FACF}" presName="ParentBackground" presStyleLbl="fgAcc1" presStyleIdx="1" presStyleCnt="2" custScaleX="144918" custScaleY="87855"/>
      <dgm:spPr/>
      <dgm:t>
        <a:bodyPr/>
        <a:lstStyle/>
        <a:p>
          <a:endParaRPr lang="es-ES"/>
        </a:p>
      </dgm:t>
    </dgm:pt>
    <dgm:pt modelId="{4D0329FF-EA1C-416D-ADBE-1A3B7C984248}" type="pres">
      <dgm:prSet presAssocID="{8187884F-BA98-48D2-AF7A-A7238A91FAC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47751BE-FC09-478C-87D5-D589E9EA4378}" type="presOf" srcId="{0EDA36F9-F7B8-4F3B-9A08-3648D10E1D8F}" destId="{1FB127E6-B8DB-4B34-94CF-3A337350A475}" srcOrd="1" destOrd="0" presId="urn:microsoft.com/office/officeart/2011/layout/CircleProcess"/>
    <dgm:cxn modelId="{4D29C106-2ADF-4DBB-AEA1-A877B61CEF10}" type="presOf" srcId="{CF0BE0D9-1FF4-41F1-8897-92EE0EC0DD8F}" destId="{C4FE4B4C-0194-4076-B18F-D54B22488498}" srcOrd="0" destOrd="0" presId="urn:microsoft.com/office/officeart/2011/layout/CircleProcess"/>
    <dgm:cxn modelId="{8202019F-EDC4-4178-9E3E-6322761E6A21}" type="presOf" srcId="{8187884F-BA98-48D2-AF7A-A7238A91FACF}" destId="{220E2FD2-491F-437A-97BA-BF421699E8AC}" srcOrd="0" destOrd="0" presId="urn:microsoft.com/office/officeart/2011/layout/CircleProcess"/>
    <dgm:cxn modelId="{E6B9F447-BB24-448A-A700-3A3110377B7C}" srcId="{CF0BE0D9-1FF4-41F1-8897-92EE0EC0DD8F}" destId="{0EDA36F9-F7B8-4F3B-9A08-3648D10E1D8F}" srcOrd="1" destOrd="0" parTransId="{08CF15CD-FE93-4094-82A0-D544742954F5}" sibTransId="{B5F484D1-6C12-4C64-A5B3-E5ECFDE4E541}"/>
    <dgm:cxn modelId="{06A23663-DEA9-4771-9084-4BA1342598B6}" type="presOf" srcId="{0EDA36F9-F7B8-4F3B-9A08-3648D10E1D8F}" destId="{733EE413-40C5-4CDE-B41F-23D0408A51FD}" srcOrd="0" destOrd="0" presId="urn:microsoft.com/office/officeart/2011/layout/CircleProcess"/>
    <dgm:cxn modelId="{12BC0AE1-4090-473C-BF75-9D7A55182C1E}" srcId="{CF0BE0D9-1FF4-41F1-8897-92EE0EC0DD8F}" destId="{8187884F-BA98-48D2-AF7A-A7238A91FACF}" srcOrd="0" destOrd="0" parTransId="{FC64FC5B-206A-404E-A716-77678A9CE52C}" sibTransId="{90A21BEC-81CC-4BAE-A117-47B8B5C5B45B}"/>
    <dgm:cxn modelId="{574ECAB9-3768-4D06-BCE8-BA464E9C93CE}" type="presOf" srcId="{8187884F-BA98-48D2-AF7A-A7238A91FACF}" destId="{4D0329FF-EA1C-416D-ADBE-1A3B7C984248}" srcOrd="1" destOrd="0" presId="urn:microsoft.com/office/officeart/2011/layout/CircleProcess"/>
    <dgm:cxn modelId="{927AE53B-0EC5-45B5-AEBC-08248CF36B7A}" type="presParOf" srcId="{C4FE4B4C-0194-4076-B18F-D54B22488498}" destId="{D1121240-66AA-4659-93EE-2CE26728E6D1}" srcOrd="0" destOrd="0" presId="urn:microsoft.com/office/officeart/2011/layout/CircleProcess"/>
    <dgm:cxn modelId="{D43B665D-6BC1-4130-97EB-17446CBC41ED}" type="presParOf" srcId="{D1121240-66AA-4659-93EE-2CE26728E6D1}" destId="{05312FE8-2C4B-4E17-B77F-EE47C5E149B7}" srcOrd="0" destOrd="0" presId="urn:microsoft.com/office/officeart/2011/layout/CircleProcess"/>
    <dgm:cxn modelId="{46C43651-8AD2-43F0-B32E-E7ADA11EC838}" type="presParOf" srcId="{C4FE4B4C-0194-4076-B18F-D54B22488498}" destId="{E7B60373-C962-43A5-84D4-4C37DECC2A8D}" srcOrd="1" destOrd="0" presId="urn:microsoft.com/office/officeart/2011/layout/CircleProcess"/>
    <dgm:cxn modelId="{0E078A0C-F4C6-4C52-933E-7628E9135B62}" type="presParOf" srcId="{E7B60373-C962-43A5-84D4-4C37DECC2A8D}" destId="{733EE413-40C5-4CDE-B41F-23D0408A51FD}" srcOrd="0" destOrd="0" presId="urn:microsoft.com/office/officeart/2011/layout/CircleProcess"/>
    <dgm:cxn modelId="{82DD7BE9-88D7-4733-A57A-EB2A7AE264D1}" type="presParOf" srcId="{C4FE4B4C-0194-4076-B18F-D54B22488498}" destId="{1FB127E6-B8DB-4B34-94CF-3A337350A475}" srcOrd="2" destOrd="0" presId="urn:microsoft.com/office/officeart/2011/layout/CircleProcess"/>
    <dgm:cxn modelId="{08B57EC8-F293-4454-BF7E-CE1E7EA904C0}" type="presParOf" srcId="{C4FE4B4C-0194-4076-B18F-D54B22488498}" destId="{A74977B3-5972-4D3B-9141-4FB4E820CDEA}" srcOrd="3" destOrd="0" presId="urn:microsoft.com/office/officeart/2011/layout/CircleProcess"/>
    <dgm:cxn modelId="{E114756A-8D7C-46DF-8810-731BF85C2E4E}" type="presParOf" srcId="{A74977B3-5972-4D3B-9141-4FB4E820CDEA}" destId="{3D51897C-ACAC-42AF-84B8-79EC0C7E28A6}" srcOrd="0" destOrd="0" presId="urn:microsoft.com/office/officeart/2011/layout/CircleProcess"/>
    <dgm:cxn modelId="{94A3F65E-F86F-4E31-AB14-B5BC379BFFF7}" type="presParOf" srcId="{C4FE4B4C-0194-4076-B18F-D54B22488498}" destId="{A7FA3310-106E-4EF1-99BF-63106A75F897}" srcOrd="4" destOrd="0" presId="urn:microsoft.com/office/officeart/2011/layout/CircleProcess"/>
    <dgm:cxn modelId="{FE24DCF1-D328-42B4-AA73-AB1CC9AB146E}" type="presParOf" srcId="{A7FA3310-106E-4EF1-99BF-63106A75F897}" destId="{220E2FD2-491F-437A-97BA-BF421699E8AC}" srcOrd="0" destOrd="0" presId="urn:microsoft.com/office/officeart/2011/layout/CircleProcess"/>
    <dgm:cxn modelId="{F83D7D98-C460-4065-987F-2076ECA0CCB0}" type="presParOf" srcId="{C4FE4B4C-0194-4076-B18F-D54B22488498}" destId="{4D0329FF-EA1C-416D-ADBE-1A3B7C984248}" srcOrd="5" destOrd="0" presId="urn:microsoft.com/office/officeart/2011/layout/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B83BB5-4120-4967-AB87-FF1B8B4FA9AD}" type="doc">
      <dgm:prSet loTypeId="urn:microsoft.com/office/officeart/2011/layout/HexagonRadial" loCatId="officeonlin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D3D7DD0-5A56-4E26-80CC-0FE3DD7CE0E9}">
      <dgm:prSet phldrT="[Texto]"/>
      <dgm:spPr/>
      <dgm:t>
        <a:bodyPr/>
        <a:lstStyle/>
        <a:p>
          <a:r>
            <a:rPr lang="es-ES" dirty="0" smtClean="0"/>
            <a:t>VARIABLES </a:t>
          </a:r>
          <a:endParaRPr lang="es-ES" dirty="0"/>
        </a:p>
      </dgm:t>
    </dgm:pt>
    <dgm:pt modelId="{5FE53BF9-26B8-4065-9241-23554A1F1D65}" type="parTrans" cxnId="{EA322722-261E-4700-B206-5D6DBF2A2879}">
      <dgm:prSet/>
      <dgm:spPr/>
      <dgm:t>
        <a:bodyPr/>
        <a:lstStyle/>
        <a:p>
          <a:endParaRPr lang="es-ES"/>
        </a:p>
      </dgm:t>
    </dgm:pt>
    <dgm:pt modelId="{86422B4C-267D-4F20-9490-8754A364B9E1}" type="sibTrans" cxnId="{EA322722-261E-4700-B206-5D6DBF2A2879}">
      <dgm:prSet/>
      <dgm:spPr/>
      <dgm:t>
        <a:bodyPr/>
        <a:lstStyle/>
        <a:p>
          <a:endParaRPr lang="es-ES"/>
        </a:p>
      </dgm:t>
    </dgm:pt>
    <dgm:pt modelId="{2B947FD8-00C8-487F-973C-13A3FCA51AA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600" dirty="0" smtClean="0"/>
            <a:t>V.I </a:t>
          </a:r>
        </a:p>
        <a:p>
          <a:r>
            <a:rPr lang="es-ES" sz="1600" dirty="0" smtClean="0"/>
            <a:t>ACTIVIDADES RECREATIVAS  </a:t>
          </a:r>
          <a:endParaRPr lang="es-ES" sz="1600" dirty="0"/>
        </a:p>
      </dgm:t>
    </dgm:pt>
    <dgm:pt modelId="{3840ADB4-2957-42AC-8B84-CEE7F8870929}" type="parTrans" cxnId="{DFFFF8CE-7460-408B-8BA2-26238F01DB59}">
      <dgm:prSet/>
      <dgm:spPr/>
      <dgm:t>
        <a:bodyPr/>
        <a:lstStyle/>
        <a:p>
          <a:endParaRPr lang="es-ES"/>
        </a:p>
      </dgm:t>
    </dgm:pt>
    <dgm:pt modelId="{B84530AA-9B23-44C5-978A-8FFC20B19EA8}" type="sibTrans" cxnId="{DFFFF8CE-7460-408B-8BA2-26238F01DB59}">
      <dgm:prSet/>
      <dgm:spPr/>
      <dgm:t>
        <a:bodyPr/>
        <a:lstStyle/>
        <a:p>
          <a:endParaRPr lang="es-ES"/>
        </a:p>
      </dgm:t>
    </dgm:pt>
    <dgm:pt modelId="{E7E2EDEF-B441-4B62-93B4-9A242904B538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EVALUACIÓN  ACTIVIDADES RECREATIVAS </a:t>
          </a:r>
          <a:endParaRPr lang="es-ES" dirty="0"/>
        </a:p>
      </dgm:t>
    </dgm:pt>
    <dgm:pt modelId="{C099C0EE-5E2F-42D0-BA06-1971480352F5}" type="parTrans" cxnId="{D60B509B-CAD4-4BDE-B4A1-189DEBA0971D}">
      <dgm:prSet/>
      <dgm:spPr/>
      <dgm:t>
        <a:bodyPr/>
        <a:lstStyle/>
        <a:p>
          <a:endParaRPr lang="es-ES"/>
        </a:p>
      </dgm:t>
    </dgm:pt>
    <dgm:pt modelId="{3B5F4E09-D35C-4B01-B726-CB4698B5D999}" type="sibTrans" cxnId="{D60B509B-CAD4-4BDE-B4A1-189DEBA0971D}">
      <dgm:prSet/>
      <dgm:spPr/>
      <dgm:t>
        <a:bodyPr/>
        <a:lstStyle/>
        <a:p>
          <a:endParaRPr lang="es-ES"/>
        </a:p>
      </dgm:t>
    </dgm:pt>
    <dgm:pt modelId="{17319FA7-714A-444A-A160-7417E5FD6EA1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V.D</a:t>
          </a:r>
        </a:p>
        <a:p>
          <a:r>
            <a:rPr lang="es-ES" dirty="0" smtClean="0"/>
            <a:t>ESTADO DE ÁNIMO   </a:t>
          </a:r>
          <a:endParaRPr lang="es-ES" dirty="0"/>
        </a:p>
      </dgm:t>
    </dgm:pt>
    <dgm:pt modelId="{6D856607-7209-4672-A5B6-6511DD080719}" type="parTrans" cxnId="{0BAC2510-3C4A-4B16-8E62-B9555A46D6DF}">
      <dgm:prSet/>
      <dgm:spPr/>
      <dgm:t>
        <a:bodyPr/>
        <a:lstStyle/>
        <a:p>
          <a:endParaRPr lang="es-ES"/>
        </a:p>
      </dgm:t>
    </dgm:pt>
    <dgm:pt modelId="{681F17B8-20EC-447B-905E-BD0519381139}" type="sibTrans" cxnId="{0BAC2510-3C4A-4B16-8E62-B9555A46D6DF}">
      <dgm:prSet/>
      <dgm:spPr/>
      <dgm:t>
        <a:bodyPr/>
        <a:lstStyle/>
        <a:p>
          <a:endParaRPr lang="es-ES"/>
        </a:p>
      </dgm:t>
    </dgm:pt>
    <dgm:pt modelId="{D2545C84-4613-45F9-A9B5-CD3A48C19145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TEST POMS</a:t>
          </a:r>
          <a:endParaRPr lang="es-ES" dirty="0"/>
        </a:p>
      </dgm:t>
    </dgm:pt>
    <dgm:pt modelId="{4B4831A7-3FA2-4840-8461-78F5C5F6DE85}" type="parTrans" cxnId="{C699CF21-6618-45E7-A4EC-0B52521D5745}">
      <dgm:prSet/>
      <dgm:spPr/>
      <dgm:t>
        <a:bodyPr/>
        <a:lstStyle/>
        <a:p>
          <a:endParaRPr lang="es-ES"/>
        </a:p>
      </dgm:t>
    </dgm:pt>
    <dgm:pt modelId="{9E3244C2-D5D6-497A-BE72-75C77485DFEE}" type="sibTrans" cxnId="{C699CF21-6618-45E7-A4EC-0B52521D5745}">
      <dgm:prSet/>
      <dgm:spPr/>
      <dgm:t>
        <a:bodyPr/>
        <a:lstStyle/>
        <a:p>
          <a:endParaRPr lang="es-ES"/>
        </a:p>
      </dgm:t>
    </dgm:pt>
    <dgm:pt modelId="{4BAF87E4-4375-4736-8529-89436D8D4FEB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PRE TEST</a:t>
          </a:r>
        </a:p>
        <a:p>
          <a:endParaRPr lang="es-ES" dirty="0" smtClean="0"/>
        </a:p>
        <a:p>
          <a:r>
            <a:rPr lang="es-ES" dirty="0" smtClean="0"/>
            <a:t>POST TEST </a:t>
          </a:r>
          <a:endParaRPr lang="es-ES" dirty="0"/>
        </a:p>
      </dgm:t>
    </dgm:pt>
    <dgm:pt modelId="{55850807-A639-4055-AD14-14E9EE93D7FB}" type="parTrans" cxnId="{C2713285-F1EF-464A-9AAB-BDEE91C30D91}">
      <dgm:prSet/>
      <dgm:spPr/>
      <dgm:t>
        <a:bodyPr/>
        <a:lstStyle/>
        <a:p>
          <a:endParaRPr lang="es-ES"/>
        </a:p>
      </dgm:t>
    </dgm:pt>
    <dgm:pt modelId="{4D5EE57A-DB8A-4987-A212-810527014658}" type="sibTrans" cxnId="{C2713285-F1EF-464A-9AAB-BDEE91C30D91}">
      <dgm:prSet/>
      <dgm:spPr/>
      <dgm:t>
        <a:bodyPr/>
        <a:lstStyle/>
        <a:p>
          <a:endParaRPr lang="es-ES"/>
        </a:p>
      </dgm:t>
    </dgm:pt>
    <dgm:pt modelId="{62A80DA7-5027-4B08-BB38-3614BC9C28FD}">
      <dgm:prSet phldrT="[Texto]" phldr="1"/>
      <dgm:spPr/>
      <dgm:t>
        <a:bodyPr/>
        <a:lstStyle/>
        <a:p>
          <a:endParaRPr lang="es-ES"/>
        </a:p>
      </dgm:t>
    </dgm:pt>
    <dgm:pt modelId="{8B17D69D-0F17-4B08-8788-91B77666F9DC}" type="parTrans" cxnId="{631ED782-B4E1-4BA8-B511-050126656176}">
      <dgm:prSet/>
      <dgm:spPr/>
      <dgm:t>
        <a:bodyPr/>
        <a:lstStyle/>
        <a:p>
          <a:endParaRPr lang="es-ES"/>
        </a:p>
      </dgm:t>
    </dgm:pt>
    <dgm:pt modelId="{086A5B91-9EA2-48B8-9044-947FDD4C7C3E}" type="sibTrans" cxnId="{631ED782-B4E1-4BA8-B511-050126656176}">
      <dgm:prSet/>
      <dgm:spPr/>
      <dgm:t>
        <a:bodyPr/>
        <a:lstStyle/>
        <a:p>
          <a:endParaRPr lang="es-ES"/>
        </a:p>
      </dgm:t>
    </dgm:pt>
    <dgm:pt modelId="{A7E97709-54B4-424D-9A51-164AEC2CB84B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GUIA DE OBSERVACIÓN </a:t>
          </a:r>
          <a:endParaRPr lang="es-ES" dirty="0"/>
        </a:p>
      </dgm:t>
    </dgm:pt>
    <dgm:pt modelId="{D02FA80B-71E5-472B-8D22-168613411AAD}" type="parTrans" cxnId="{E70D2F2B-D629-4BFA-9A76-55ABB7FB91B3}">
      <dgm:prSet/>
      <dgm:spPr/>
      <dgm:t>
        <a:bodyPr/>
        <a:lstStyle/>
        <a:p>
          <a:endParaRPr lang="es-ES"/>
        </a:p>
      </dgm:t>
    </dgm:pt>
    <dgm:pt modelId="{2ED8A8D9-A960-43A1-84A3-F1BCE7D552D0}" type="sibTrans" cxnId="{E70D2F2B-D629-4BFA-9A76-55ABB7FB91B3}">
      <dgm:prSet/>
      <dgm:spPr/>
      <dgm:t>
        <a:bodyPr/>
        <a:lstStyle/>
        <a:p>
          <a:endParaRPr lang="es-ES"/>
        </a:p>
      </dgm:t>
    </dgm:pt>
    <dgm:pt modelId="{9DA9AB52-A7FA-480A-9EF4-55EEC987DC43}" type="pres">
      <dgm:prSet presAssocID="{85B83BB5-4120-4967-AB87-FF1B8B4FA9A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AF61211-0E0C-4871-8604-44F2F0D44E2A}" type="pres">
      <dgm:prSet presAssocID="{AD3D7DD0-5A56-4E26-80CC-0FE3DD7CE0E9}" presName="Parent" presStyleLbl="node0" presStyleIdx="0" presStyleCnt="1" custScaleX="80709" custScaleY="68375">
        <dgm:presLayoutVars>
          <dgm:chMax val="6"/>
          <dgm:chPref val="6"/>
        </dgm:presLayoutVars>
      </dgm:prSet>
      <dgm:spPr/>
      <dgm:t>
        <a:bodyPr/>
        <a:lstStyle/>
        <a:p>
          <a:endParaRPr lang="es-ES"/>
        </a:p>
      </dgm:t>
    </dgm:pt>
    <dgm:pt modelId="{71BD6269-0B93-4FFA-950A-C7931CE47E25}" type="pres">
      <dgm:prSet presAssocID="{2B947FD8-00C8-487F-973C-13A3FCA51AAC}" presName="Accent1" presStyleCnt="0"/>
      <dgm:spPr/>
    </dgm:pt>
    <dgm:pt modelId="{3E5BE4ED-66EC-4A86-AE0F-B6B733D3366C}" type="pres">
      <dgm:prSet presAssocID="{2B947FD8-00C8-487F-973C-13A3FCA51AAC}" presName="Accent" presStyleLbl="bgShp" presStyleIdx="0" presStyleCnt="6"/>
      <dgm:spPr/>
    </dgm:pt>
    <dgm:pt modelId="{8F88B4C5-B51E-4A58-AFC4-503765F12A1A}" type="pres">
      <dgm:prSet presAssocID="{2B947FD8-00C8-487F-973C-13A3FCA51AAC}" presName="Child1" presStyleLbl="node1" presStyleIdx="0" presStyleCnt="6" custScaleX="102699" custScaleY="1063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B1A283-E638-40AF-9E3B-C2DC7CE8AAE0}" type="pres">
      <dgm:prSet presAssocID="{A7E97709-54B4-424D-9A51-164AEC2CB84B}" presName="Accent2" presStyleCnt="0"/>
      <dgm:spPr/>
    </dgm:pt>
    <dgm:pt modelId="{5FE124C0-EC41-4CC4-9726-8C97FDD66893}" type="pres">
      <dgm:prSet presAssocID="{A7E97709-54B4-424D-9A51-164AEC2CB84B}" presName="Accent" presStyleLbl="bgShp" presStyleIdx="1" presStyleCnt="6"/>
      <dgm:spPr/>
    </dgm:pt>
    <dgm:pt modelId="{CECB2E2B-F766-4C1D-AE8B-541305DC979F}" type="pres">
      <dgm:prSet presAssocID="{A7E97709-54B4-424D-9A51-164AEC2CB84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24ED07-120E-458E-A7B5-59FFC62BFE1C}" type="pres">
      <dgm:prSet presAssocID="{E7E2EDEF-B441-4B62-93B4-9A242904B538}" presName="Accent3" presStyleCnt="0"/>
      <dgm:spPr/>
    </dgm:pt>
    <dgm:pt modelId="{59009313-D84E-424A-800B-4DE6506D65AC}" type="pres">
      <dgm:prSet presAssocID="{E7E2EDEF-B441-4B62-93B4-9A242904B538}" presName="Accent" presStyleLbl="bgShp" presStyleIdx="2" presStyleCnt="6"/>
      <dgm:spPr/>
    </dgm:pt>
    <dgm:pt modelId="{12A059DD-6108-4BA6-8FAC-9FA2D0D90D37}" type="pres">
      <dgm:prSet presAssocID="{E7E2EDEF-B441-4B62-93B4-9A242904B53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E7CC41-74CC-4C08-888A-10FC488E7F2E}" type="pres">
      <dgm:prSet presAssocID="{17319FA7-714A-444A-A160-7417E5FD6EA1}" presName="Accent4" presStyleCnt="0"/>
      <dgm:spPr/>
    </dgm:pt>
    <dgm:pt modelId="{6AE64E6C-7BF5-4BE1-B245-DADE408A4AF1}" type="pres">
      <dgm:prSet presAssocID="{17319FA7-714A-444A-A160-7417E5FD6EA1}" presName="Accent" presStyleLbl="bgShp" presStyleIdx="3" presStyleCnt="6"/>
      <dgm:spPr/>
    </dgm:pt>
    <dgm:pt modelId="{CAFD328E-4611-48A0-8959-100FF2D6A179}" type="pres">
      <dgm:prSet presAssocID="{17319FA7-714A-444A-A160-7417E5FD6EA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867301-DDE0-4DB3-8D3C-CE243EF5AD27}" type="pres">
      <dgm:prSet presAssocID="{D2545C84-4613-45F9-A9B5-CD3A48C19145}" presName="Accent5" presStyleCnt="0"/>
      <dgm:spPr/>
    </dgm:pt>
    <dgm:pt modelId="{EEC3D57B-A9F6-43B0-96D3-E448441E6FCC}" type="pres">
      <dgm:prSet presAssocID="{D2545C84-4613-45F9-A9B5-CD3A48C19145}" presName="Accent" presStyleLbl="bgShp" presStyleIdx="4" presStyleCnt="6"/>
      <dgm:spPr/>
    </dgm:pt>
    <dgm:pt modelId="{E7FC963D-0D22-4EAF-A89F-1CF23FC4A811}" type="pres">
      <dgm:prSet presAssocID="{D2545C84-4613-45F9-A9B5-CD3A48C19145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65F1BC-ACB5-4026-907E-2F42431FFCCC}" type="pres">
      <dgm:prSet presAssocID="{4BAF87E4-4375-4736-8529-89436D8D4FEB}" presName="Accent6" presStyleCnt="0"/>
      <dgm:spPr/>
    </dgm:pt>
    <dgm:pt modelId="{06EED962-B2AF-4AB2-A358-6EF955316A20}" type="pres">
      <dgm:prSet presAssocID="{4BAF87E4-4375-4736-8529-89436D8D4FEB}" presName="Accent" presStyleLbl="bgShp" presStyleIdx="5" presStyleCnt="6"/>
      <dgm:spPr/>
    </dgm:pt>
    <dgm:pt modelId="{4F7AB80B-5C11-4D33-A897-C84E694C7A72}" type="pres">
      <dgm:prSet presAssocID="{4BAF87E4-4375-4736-8529-89436D8D4FE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0D2F2B-D629-4BFA-9A76-55ABB7FB91B3}" srcId="{AD3D7DD0-5A56-4E26-80CC-0FE3DD7CE0E9}" destId="{A7E97709-54B4-424D-9A51-164AEC2CB84B}" srcOrd="1" destOrd="0" parTransId="{D02FA80B-71E5-472B-8D22-168613411AAD}" sibTransId="{2ED8A8D9-A960-43A1-84A3-F1BCE7D552D0}"/>
    <dgm:cxn modelId="{D60B509B-CAD4-4BDE-B4A1-189DEBA0971D}" srcId="{AD3D7DD0-5A56-4E26-80CC-0FE3DD7CE0E9}" destId="{E7E2EDEF-B441-4B62-93B4-9A242904B538}" srcOrd="2" destOrd="0" parTransId="{C099C0EE-5E2F-42D0-BA06-1971480352F5}" sibTransId="{3B5F4E09-D35C-4B01-B726-CB4698B5D999}"/>
    <dgm:cxn modelId="{EA322722-261E-4700-B206-5D6DBF2A2879}" srcId="{85B83BB5-4120-4967-AB87-FF1B8B4FA9AD}" destId="{AD3D7DD0-5A56-4E26-80CC-0FE3DD7CE0E9}" srcOrd="0" destOrd="0" parTransId="{5FE53BF9-26B8-4065-9241-23554A1F1D65}" sibTransId="{86422B4C-267D-4F20-9490-8754A364B9E1}"/>
    <dgm:cxn modelId="{C2713285-F1EF-464A-9AAB-BDEE91C30D91}" srcId="{AD3D7DD0-5A56-4E26-80CC-0FE3DD7CE0E9}" destId="{4BAF87E4-4375-4736-8529-89436D8D4FEB}" srcOrd="5" destOrd="0" parTransId="{55850807-A639-4055-AD14-14E9EE93D7FB}" sibTransId="{4D5EE57A-DB8A-4987-A212-810527014658}"/>
    <dgm:cxn modelId="{7F6BB084-89D4-412B-B96F-DD908AACA868}" type="presOf" srcId="{4BAF87E4-4375-4736-8529-89436D8D4FEB}" destId="{4F7AB80B-5C11-4D33-A897-C84E694C7A72}" srcOrd="0" destOrd="0" presId="urn:microsoft.com/office/officeart/2011/layout/HexagonRadial"/>
    <dgm:cxn modelId="{AE39321B-D06B-45AE-BA1F-161BDC5B33A7}" type="presOf" srcId="{2B947FD8-00C8-487F-973C-13A3FCA51AAC}" destId="{8F88B4C5-B51E-4A58-AFC4-503765F12A1A}" srcOrd="0" destOrd="0" presId="urn:microsoft.com/office/officeart/2011/layout/HexagonRadial"/>
    <dgm:cxn modelId="{38A7B315-F3D9-4FD5-B3D6-913B1F59454C}" type="presOf" srcId="{E7E2EDEF-B441-4B62-93B4-9A242904B538}" destId="{12A059DD-6108-4BA6-8FAC-9FA2D0D90D37}" srcOrd="0" destOrd="0" presId="urn:microsoft.com/office/officeart/2011/layout/HexagonRadial"/>
    <dgm:cxn modelId="{631ED782-B4E1-4BA8-B511-050126656176}" srcId="{AD3D7DD0-5A56-4E26-80CC-0FE3DD7CE0E9}" destId="{62A80DA7-5027-4B08-BB38-3614BC9C28FD}" srcOrd="6" destOrd="0" parTransId="{8B17D69D-0F17-4B08-8788-91B77666F9DC}" sibTransId="{086A5B91-9EA2-48B8-9044-947FDD4C7C3E}"/>
    <dgm:cxn modelId="{DFFFF8CE-7460-408B-8BA2-26238F01DB59}" srcId="{AD3D7DD0-5A56-4E26-80CC-0FE3DD7CE0E9}" destId="{2B947FD8-00C8-487F-973C-13A3FCA51AAC}" srcOrd="0" destOrd="0" parTransId="{3840ADB4-2957-42AC-8B84-CEE7F8870929}" sibTransId="{B84530AA-9B23-44C5-978A-8FFC20B19EA8}"/>
    <dgm:cxn modelId="{1437C4B7-A046-4C49-B2F8-F09B01D90FC1}" type="presOf" srcId="{85B83BB5-4120-4967-AB87-FF1B8B4FA9AD}" destId="{9DA9AB52-A7FA-480A-9EF4-55EEC987DC43}" srcOrd="0" destOrd="0" presId="urn:microsoft.com/office/officeart/2011/layout/HexagonRadial"/>
    <dgm:cxn modelId="{C699CF21-6618-45E7-A4EC-0B52521D5745}" srcId="{AD3D7DD0-5A56-4E26-80CC-0FE3DD7CE0E9}" destId="{D2545C84-4613-45F9-A9B5-CD3A48C19145}" srcOrd="4" destOrd="0" parTransId="{4B4831A7-3FA2-4840-8461-78F5C5F6DE85}" sibTransId="{9E3244C2-D5D6-497A-BE72-75C77485DFEE}"/>
    <dgm:cxn modelId="{809BCFF0-02F4-4C3E-A03F-6828DCBFB3C0}" type="presOf" srcId="{AD3D7DD0-5A56-4E26-80CC-0FE3DD7CE0E9}" destId="{6AF61211-0E0C-4871-8604-44F2F0D44E2A}" srcOrd="0" destOrd="0" presId="urn:microsoft.com/office/officeart/2011/layout/HexagonRadial"/>
    <dgm:cxn modelId="{0BAC2510-3C4A-4B16-8E62-B9555A46D6DF}" srcId="{AD3D7DD0-5A56-4E26-80CC-0FE3DD7CE0E9}" destId="{17319FA7-714A-444A-A160-7417E5FD6EA1}" srcOrd="3" destOrd="0" parTransId="{6D856607-7209-4672-A5B6-6511DD080719}" sibTransId="{681F17B8-20EC-447B-905E-BD0519381139}"/>
    <dgm:cxn modelId="{F2FB247F-3A1D-40B0-B459-F0640DDCB5E4}" type="presOf" srcId="{17319FA7-714A-444A-A160-7417E5FD6EA1}" destId="{CAFD328E-4611-48A0-8959-100FF2D6A179}" srcOrd="0" destOrd="0" presId="urn:microsoft.com/office/officeart/2011/layout/HexagonRadial"/>
    <dgm:cxn modelId="{4098347A-9986-47CB-8C6E-F7A94E61CF73}" type="presOf" srcId="{A7E97709-54B4-424D-9A51-164AEC2CB84B}" destId="{CECB2E2B-F766-4C1D-AE8B-541305DC979F}" srcOrd="0" destOrd="0" presId="urn:microsoft.com/office/officeart/2011/layout/HexagonRadial"/>
    <dgm:cxn modelId="{BF380208-AECD-412E-BB1D-1D3B59622CD6}" type="presOf" srcId="{D2545C84-4613-45F9-A9B5-CD3A48C19145}" destId="{E7FC963D-0D22-4EAF-A89F-1CF23FC4A811}" srcOrd="0" destOrd="0" presId="urn:microsoft.com/office/officeart/2011/layout/HexagonRadial"/>
    <dgm:cxn modelId="{DD52DCA9-C07E-4DC1-A9D1-14969F20B0D4}" type="presParOf" srcId="{9DA9AB52-A7FA-480A-9EF4-55EEC987DC43}" destId="{6AF61211-0E0C-4871-8604-44F2F0D44E2A}" srcOrd="0" destOrd="0" presId="urn:microsoft.com/office/officeart/2011/layout/HexagonRadial"/>
    <dgm:cxn modelId="{4F7FC80C-5367-4D01-A2E8-70BF76E9A02C}" type="presParOf" srcId="{9DA9AB52-A7FA-480A-9EF4-55EEC987DC43}" destId="{71BD6269-0B93-4FFA-950A-C7931CE47E25}" srcOrd="1" destOrd="0" presId="urn:microsoft.com/office/officeart/2011/layout/HexagonRadial"/>
    <dgm:cxn modelId="{0463EF36-ECED-4328-B893-B8508940A532}" type="presParOf" srcId="{71BD6269-0B93-4FFA-950A-C7931CE47E25}" destId="{3E5BE4ED-66EC-4A86-AE0F-B6B733D3366C}" srcOrd="0" destOrd="0" presId="urn:microsoft.com/office/officeart/2011/layout/HexagonRadial"/>
    <dgm:cxn modelId="{D611AF7F-973B-4D92-B065-79A1EE0768DD}" type="presParOf" srcId="{9DA9AB52-A7FA-480A-9EF4-55EEC987DC43}" destId="{8F88B4C5-B51E-4A58-AFC4-503765F12A1A}" srcOrd="2" destOrd="0" presId="urn:microsoft.com/office/officeart/2011/layout/HexagonRadial"/>
    <dgm:cxn modelId="{4EDF881C-C638-4D5B-8B03-0CFC4C34753A}" type="presParOf" srcId="{9DA9AB52-A7FA-480A-9EF4-55EEC987DC43}" destId="{89B1A283-E638-40AF-9E3B-C2DC7CE8AAE0}" srcOrd="3" destOrd="0" presId="urn:microsoft.com/office/officeart/2011/layout/HexagonRadial"/>
    <dgm:cxn modelId="{646D6CFA-0016-445D-AC60-A0B223E31491}" type="presParOf" srcId="{89B1A283-E638-40AF-9E3B-C2DC7CE8AAE0}" destId="{5FE124C0-EC41-4CC4-9726-8C97FDD66893}" srcOrd="0" destOrd="0" presId="urn:microsoft.com/office/officeart/2011/layout/HexagonRadial"/>
    <dgm:cxn modelId="{5E998773-4DA9-4940-A521-455B2893C24D}" type="presParOf" srcId="{9DA9AB52-A7FA-480A-9EF4-55EEC987DC43}" destId="{CECB2E2B-F766-4C1D-AE8B-541305DC979F}" srcOrd="4" destOrd="0" presId="urn:microsoft.com/office/officeart/2011/layout/HexagonRadial"/>
    <dgm:cxn modelId="{9808A12F-C393-46B8-BC2F-30507519F3D0}" type="presParOf" srcId="{9DA9AB52-A7FA-480A-9EF4-55EEC987DC43}" destId="{4824ED07-120E-458E-A7B5-59FFC62BFE1C}" srcOrd="5" destOrd="0" presId="urn:microsoft.com/office/officeart/2011/layout/HexagonRadial"/>
    <dgm:cxn modelId="{90BDE417-4F5E-443E-8BC4-02D04A6B195A}" type="presParOf" srcId="{4824ED07-120E-458E-A7B5-59FFC62BFE1C}" destId="{59009313-D84E-424A-800B-4DE6506D65AC}" srcOrd="0" destOrd="0" presId="urn:microsoft.com/office/officeart/2011/layout/HexagonRadial"/>
    <dgm:cxn modelId="{A0A21308-2DD2-4E98-B7E6-C14C613245EA}" type="presParOf" srcId="{9DA9AB52-A7FA-480A-9EF4-55EEC987DC43}" destId="{12A059DD-6108-4BA6-8FAC-9FA2D0D90D37}" srcOrd="6" destOrd="0" presId="urn:microsoft.com/office/officeart/2011/layout/HexagonRadial"/>
    <dgm:cxn modelId="{5CA52645-C800-4524-BB91-7A7E85144718}" type="presParOf" srcId="{9DA9AB52-A7FA-480A-9EF4-55EEC987DC43}" destId="{27E7CC41-74CC-4C08-888A-10FC488E7F2E}" srcOrd="7" destOrd="0" presId="urn:microsoft.com/office/officeart/2011/layout/HexagonRadial"/>
    <dgm:cxn modelId="{735823B6-CFA5-455A-8252-3A3B80DD17C4}" type="presParOf" srcId="{27E7CC41-74CC-4C08-888A-10FC488E7F2E}" destId="{6AE64E6C-7BF5-4BE1-B245-DADE408A4AF1}" srcOrd="0" destOrd="0" presId="urn:microsoft.com/office/officeart/2011/layout/HexagonRadial"/>
    <dgm:cxn modelId="{EABDAEBB-D44D-43CA-AFB9-74B8D358F432}" type="presParOf" srcId="{9DA9AB52-A7FA-480A-9EF4-55EEC987DC43}" destId="{CAFD328E-4611-48A0-8959-100FF2D6A179}" srcOrd="8" destOrd="0" presId="urn:microsoft.com/office/officeart/2011/layout/HexagonRadial"/>
    <dgm:cxn modelId="{833C5100-2333-43DB-B5A3-21032B0A2DD9}" type="presParOf" srcId="{9DA9AB52-A7FA-480A-9EF4-55EEC987DC43}" destId="{6B867301-DDE0-4DB3-8D3C-CE243EF5AD27}" srcOrd="9" destOrd="0" presId="urn:microsoft.com/office/officeart/2011/layout/HexagonRadial"/>
    <dgm:cxn modelId="{1317E04F-41AB-4223-B096-26DBD5BCE68D}" type="presParOf" srcId="{6B867301-DDE0-4DB3-8D3C-CE243EF5AD27}" destId="{EEC3D57B-A9F6-43B0-96D3-E448441E6FCC}" srcOrd="0" destOrd="0" presId="urn:microsoft.com/office/officeart/2011/layout/HexagonRadial"/>
    <dgm:cxn modelId="{09165101-CAE4-47F2-B20E-084D54CFE015}" type="presParOf" srcId="{9DA9AB52-A7FA-480A-9EF4-55EEC987DC43}" destId="{E7FC963D-0D22-4EAF-A89F-1CF23FC4A811}" srcOrd="10" destOrd="0" presId="urn:microsoft.com/office/officeart/2011/layout/HexagonRadial"/>
    <dgm:cxn modelId="{8F8CE39A-3571-4803-856C-BA3E39BE8924}" type="presParOf" srcId="{9DA9AB52-A7FA-480A-9EF4-55EEC987DC43}" destId="{9965F1BC-ACB5-4026-907E-2F42431FFCCC}" srcOrd="11" destOrd="0" presId="urn:microsoft.com/office/officeart/2011/layout/HexagonRadial"/>
    <dgm:cxn modelId="{28914AD0-CC42-4529-99C4-BC52DDDFE17A}" type="presParOf" srcId="{9965F1BC-ACB5-4026-907E-2F42431FFCCC}" destId="{06EED962-B2AF-4AB2-A358-6EF955316A20}" srcOrd="0" destOrd="0" presId="urn:microsoft.com/office/officeart/2011/layout/HexagonRadial"/>
    <dgm:cxn modelId="{E21FCFB1-DB1E-4D92-BF2F-76D7679430CB}" type="presParOf" srcId="{9DA9AB52-A7FA-480A-9EF4-55EEC987DC43}" destId="{4F7AB80B-5C11-4D33-A897-C84E694C7A7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1F3DD4-70BB-4A85-B9BC-F23B5ED004B0}" type="doc">
      <dgm:prSet loTypeId="urn:microsoft.com/office/officeart/2005/8/layout/vList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A8B305-2E96-4129-8310-26CDE5EF66EA}">
      <dgm:prSet phldrT="[Texto]"/>
      <dgm:spPr>
        <a:solidFill>
          <a:srgbClr val="00B050"/>
        </a:solid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b="1" smtClean="0"/>
            <a:t>1 Nada            2 Poco</a:t>
          </a:r>
        </a:p>
        <a:p>
          <a:r>
            <a:rPr lang="es-ES" b="1" smtClean="0"/>
            <a:t>3 Moderado         4 Bastante        5 Muchísimo</a:t>
          </a:r>
          <a:endParaRPr lang="es-ES" dirty="0"/>
        </a:p>
      </dgm:t>
    </dgm:pt>
    <dgm:pt modelId="{4440A3AD-51EB-4516-A4E0-9B5ECF120325}" type="parTrans" cxnId="{74CD7002-0253-4757-8637-6F794CB671D3}">
      <dgm:prSet/>
      <dgm:spPr/>
      <dgm:t>
        <a:bodyPr/>
        <a:lstStyle/>
        <a:p>
          <a:endParaRPr lang="es-ES"/>
        </a:p>
      </dgm:t>
    </dgm:pt>
    <dgm:pt modelId="{FD9E4F26-D719-4804-8D43-BE8D566D914B}" type="sibTrans" cxnId="{74CD7002-0253-4757-8637-6F794CB671D3}">
      <dgm:prSet/>
      <dgm:spPr/>
      <dgm:t>
        <a:bodyPr/>
        <a:lstStyle/>
        <a:p>
          <a:endParaRPr lang="es-ES"/>
        </a:p>
      </dgm:t>
    </dgm:pt>
    <dgm:pt modelId="{ED08A3EE-9817-4D82-94F2-FD773A7464D0}" type="pres">
      <dgm:prSet presAssocID="{521F3DD4-70BB-4A85-B9BC-F23B5ED004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F38AB5A-F311-4650-A0B1-D4057F9FD6CE}" type="pres">
      <dgm:prSet presAssocID="{50A8B305-2E96-4129-8310-26CDE5EF66E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376747-A51C-4CE6-BFF2-27C38C1A79E7}" type="presOf" srcId="{521F3DD4-70BB-4A85-B9BC-F23B5ED004B0}" destId="{ED08A3EE-9817-4D82-94F2-FD773A7464D0}" srcOrd="0" destOrd="0" presId="urn:microsoft.com/office/officeart/2005/8/layout/vList2"/>
    <dgm:cxn modelId="{74CD7002-0253-4757-8637-6F794CB671D3}" srcId="{521F3DD4-70BB-4A85-B9BC-F23B5ED004B0}" destId="{50A8B305-2E96-4129-8310-26CDE5EF66EA}" srcOrd="0" destOrd="0" parTransId="{4440A3AD-51EB-4516-A4E0-9B5ECF120325}" sibTransId="{FD9E4F26-D719-4804-8D43-BE8D566D914B}"/>
    <dgm:cxn modelId="{7AC87AE3-E76B-426A-818C-5700773174BD}" type="presOf" srcId="{50A8B305-2E96-4129-8310-26CDE5EF66EA}" destId="{4F38AB5A-F311-4650-A0B1-D4057F9FD6CE}" srcOrd="0" destOrd="0" presId="urn:microsoft.com/office/officeart/2005/8/layout/vList2"/>
    <dgm:cxn modelId="{3BB55E63-4DCD-4759-AF5D-4B3D7F6AB111}" type="presParOf" srcId="{ED08A3EE-9817-4D82-94F2-FD773A7464D0}" destId="{4F38AB5A-F311-4650-A0B1-D4057F9FD6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734CD0-38AA-4294-9C33-E47D2F35E73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BEF334-7B6D-4311-8DA7-E2AD96CC5FF0}">
      <dgm:prSet phldrT="[Texto]"/>
      <dgm:spPr/>
      <dgm:t>
        <a:bodyPr/>
        <a:lstStyle/>
        <a:p>
          <a:r>
            <a:rPr lang="es-ES" dirty="0" smtClean="0"/>
            <a:t>ACTIVIDADES RECREATIVAS</a:t>
          </a:r>
          <a:endParaRPr lang="es-ES" dirty="0"/>
        </a:p>
      </dgm:t>
    </dgm:pt>
    <dgm:pt modelId="{4FEB6FCA-18D8-40C1-BFBC-DCE5108885E9}" type="parTrans" cxnId="{00F39B9A-57C0-488A-A48E-719DFD4E94DA}">
      <dgm:prSet/>
      <dgm:spPr/>
      <dgm:t>
        <a:bodyPr/>
        <a:lstStyle/>
        <a:p>
          <a:endParaRPr lang="es-ES"/>
        </a:p>
      </dgm:t>
    </dgm:pt>
    <dgm:pt modelId="{C3E75635-E9E3-40CF-90AC-3DCBB3013575}" type="sibTrans" cxnId="{00F39B9A-57C0-488A-A48E-719DFD4E94DA}">
      <dgm:prSet/>
      <dgm:spPr/>
      <dgm:t>
        <a:bodyPr/>
        <a:lstStyle/>
        <a:p>
          <a:endParaRPr lang="es-ES"/>
        </a:p>
      </dgm:t>
    </dgm:pt>
    <dgm:pt modelId="{3A57E54C-26CD-4BBE-8B8D-F801D8B46BDD}">
      <dgm:prSet phldrT="[Texto]"/>
      <dgm:spPr/>
      <dgm:t>
        <a:bodyPr/>
        <a:lstStyle/>
        <a:p>
          <a:r>
            <a:rPr lang="es-ES" dirty="0" smtClean="0"/>
            <a:t>MEJORA ESTADO DE ÁNIMO  </a:t>
          </a:r>
          <a:endParaRPr lang="es-ES" dirty="0"/>
        </a:p>
      </dgm:t>
    </dgm:pt>
    <dgm:pt modelId="{96CCD1ED-C080-40AE-B70C-0BFD6841B59D}" type="parTrans" cxnId="{C704FA5B-3986-478D-861A-93F6D3B3E555}">
      <dgm:prSet/>
      <dgm:spPr/>
      <dgm:t>
        <a:bodyPr/>
        <a:lstStyle/>
        <a:p>
          <a:endParaRPr lang="es-ES"/>
        </a:p>
      </dgm:t>
    </dgm:pt>
    <dgm:pt modelId="{A44AD59D-52BA-4224-AFD2-BB8378F27BCC}" type="sibTrans" cxnId="{C704FA5B-3986-478D-861A-93F6D3B3E555}">
      <dgm:prSet/>
      <dgm:spPr/>
      <dgm:t>
        <a:bodyPr/>
        <a:lstStyle/>
        <a:p>
          <a:endParaRPr lang="es-ES"/>
        </a:p>
      </dgm:t>
    </dgm:pt>
    <dgm:pt modelId="{C36CF01D-629C-402D-90FB-399F30EFB79B}" type="pres">
      <dgm:prSet presAssocID="{42734CD0-38AA-4294-9C33-E47D2F35E73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B1240-F1E8-4D42-A6B4-0FA1B18F863A}" type="pres">
      <dgm:prSet presAssocID="{42734CD0-38AA-4294-9C33-E47D2F35E73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6A291-B94F-4726-BEA5-CBDD7495401B}" type="pres">
      <dgm:prSet presAssocID="{42734CD0-38AA-4294-9C33-E47D2F35E73B}" presName="LeftNode" presStyleLbl="bgImgPlace1" presStyleIdx="0" presStyleCnt="2" custScaleX="163073" custScaleY="62233" custLinFactNeighborX="-21687" custLinFactNeighborY="-5185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0309C4CC-DC6F-4641-9357-837B0BCA44E5}" type="pres">
      <dgm:prSet presAssocID="{42734CD0-38AA-4294-9C33-E47D2F35E73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45A9D-5521-4A23-8BD6-BBB2F39892EB}" type="pres">
      <dgm:prSet presAssocID="{42734CD0-38AA-4294-9C33-E47D2F35E73B}" presName="RightNode" presStyleLbl="bgImgPlace1" presStyleIdx="1" presStyleCnt="2" custScaleX="193589" custScaleY="60009" custLinFactNeighborX="95200" custLinFactNeighborY="-634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FAA7F61-05BA-4597-A933-6DC9B9BF4EF2}" type="pres">
      <dgm:prSet presAssocID="{42734CD0-38AA-4294-9C33-E47D2F35E73B}" presName="TopArrow" presStyleLbl="node1" presStyleIdx="0" presStyleCnt="2" custScaleX="161896" custScaleY="112267"/>
      <dgm:spPr/>
    </dgm:pt>
    <dgm:pt modelId="{A5128E2A-55AB-4858-A7FB-35C1F41A3519}" type="pres">
      <dgm:prSet presAssocID="{42734CD0-38AA-4294-9C33-E47D2F35E73B}" presName="BottomArrow" presStyleLbl="node1" presStyleIdx="1" presStyleCnt="2" custFlipVert="1" custFlipHor="1" custScaleX="15811" custScaleY="13327"/>
      <dgm:spPr/>
    </dgm:pt>
  </dgm:ptLst>
  <dgm:cxnLst>
    <dgm:cxn modelId="{00F39B9A-57C0-488A-A48E-719DFD4E94DA}" srcId="{42734CD0-38AA-4294-9C33-E47D2F35E73B}" destId="{6FBEF334-7B6D-4311-8DA7-E2AD96CC5FF0}" srcOrd="0" destOrd="0" parTransId="{4FEB6FCA-18D8-40C1-BFBC-DCE5108885E9}" sibTransId="{C3E75635-E9E3-40CF-90AC-3DCBB3013575}"/>
    <dgm:cxn modelId="{B46A1D68-5189-4D25-BF0A-C6CD7255C466}" type="presOf" srcId="{3A57E54C-26CD-4BBE-8B8D-F801D8B46BDD}" destId="{82945A9D-5521-4A23-8BD6-BBB2F39892EB}" srcOrd="1" destOrd="0" presId="urn:microsoft.com/office/officeart/2009/layout/ReverseList"/>
    <dgm:cxn modelId="{66AD840C-7552-474C-8D4D-AF0F035F8FD3}" type="presOf" srcId="{3A57E54C-26CD-4BBE-8B8D-F801D8B46BDD}" destId="{0309C4CC-DC6F-4641-9357-837B0BCA44E5}" srcOrd="0" destOrd="0" presId="urn:microsoft.com/office/officeart/2009/layout/ReverseList"/>
    <dgm:cxn modelId="{4EA41EBC-B39E-4D39-B209-4BC0F20C847E}" type="presOf" srcId="{42734CD0-38AA-4294-9C33-E47D2F35E73B}" destId="{C36CF01D-629C-402D-90FB-399F30EFB79B}" srcOrd="0" destOrd="0" presId="urn:microsoft.com/office/officeart/2009/layout/ReverseList"/>
    <dgm:cxn modelId="{C704FA5B-3986-478D-861A-93F6D3B3E555}" srcId="{42734CD0-38AA-4294-9C33-E47D2F35E73B}" destId="{3A57E54C-26CD-4BBE-8B8D-F801D8B46BDD}" srcOrd="1" destOrd="0" parTransId="{96CCD1ED-C080-40AE-B70C-0BFD6841B59D}" sibTransId="{A44AD59D-52BA-4224-AFD2-BB8378F27BCC}"/>
    <dgm:cxn modelId="{247BBA72-D10A-4124-AC7A-E4FD9C9D0AB3}" type="presOf" srcId="{6FBEF334-7B6D-4311-8DA7-E2AD96CC5FF0}" destId="{8C7B1240-F1E8-4D42-A6B4-0FA1B18F863A}" srcOrd="0" destOrd="0" presId="urn:microsoft.com/office/officeart/2009/layout/ReverseList"/>
    <dgm:cxn modelId="{3A1BB0E5-3364-4FFE-85B2-9EB2BFB74093}" type="presOf" srcId="{6FBEF334-7B6D-4311-8DA7-E2AD96CC5FF0}" destId="{DD96A291-B94F-4726-BEA5-CBDD7495401B}" srcOrd="1" destOrd="0" presId="urn:microsoft.com/office/officeart/2009/layout/ReverseList"/>
    <dgm:cxn modelId="{706980B7-C64F-450B-A137-9E1B9B164135}" type="presParOf" srcId="{C36CF01D-629C-402D-90FB-399F30EFB79B}" destId="{8C7B1240-F1E8-4D42-A6B4-0FA1B18F863A}" srcOrd="0" destOrd="0" presId="urn:microsoft.com/office/officeart/2009/layout/ReverseList"/>
    <dgm:cxn modelId="{A092F22B-27CF-44A6-8DAB-D72FA18B3DC1}" type="presParOf" srcId="{C36CF01D-629C-402D-90FB-399F30EFB79B}" destId="{DD96A291-B94F-4726-BEA5-CBDD7495401B}" srcOrd="1" destOrd="0" presId="urn:microsoft.com/office/officeart/2009/layout/ReverseList"/>
    <dgm:cxn modelId="{85911443-B65C-4820-A67C-1959C929AFEC}" type="presParOf" srcId="{C36CF01D-629C-402D-90FB-399F30EFB79B}" destId="{0309C4CC-DC6F-4641-9357-837B0BCA44E5}" srcOrd="2" destOrd="0" presId="urn:microsoft.com/office/officeart/2009/layout/ReverseList"/>
    <dgm:cxn modelId="{7EE11234-F8B9-437A-BF6D-CAD9DE016E0C}" type="presParOf" srcId="{C36CF01D-629C-402D-90FB-399F30EFB79B}" destId="{82945A9D-5521-4A23-8BD6-BBB2F39892EB}" srcOrd="3" destOrd="0" presId="urn:microsoft.com/office/officeart/2009/layout/ReverseList"/>
    <dgm:cxn modelId="{EE90BA4C-8559-4185-BE1F-3565D416ED62}" type="presParOf" srcId="{C36CF01D-629C-402D-90FB-399F30EFB79B}" destId="{3FAA7F61-05BA-4597-A933-6DC9B9BF4EF2}" srcOrd="4" destOrd="0" presId="urn:microsoft.com/office/officeart/2009/layout/ReverseList"/>
    <dgm:cxn modelId="{F6168D94-AF0B-4B4A-B2D9-B3F4FD366FD4}" type="presParOf" srcId="{C36CF01D-629C-402D-90FB-399F30EFB79B}" destId="{A5128E2A-55AB-4858-A7FB-35C1F41A351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734CD0-38AA-4294-9C33-E47D2F35E73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BEF334-7B6D-4311-8DA7-E2AD96CC5FF0}">
      <dgm:prSet phldrT="[Texto]"/>
      <dgm:spPr/>
      <dgm:t>
        <a:bodyPr/>
        <a:lstStyle/>
        <a:p>
          <a:r>
            <a:rPr lang="es-ES" dirty="0" smtClean="0"/>
            <a:t>ACTIVIDADES RECREATIVAS</a:t>
          </a:r>
          <a:endParaRPr lang="es-ES" dirty="0"/>
        </a:p>
      </dgm:t>
    </dgm:pt>
    <dgm:pt modelId="{4FEB6FCA-18D8-40C1-BFBC-DCE5108885E9}" type="parTrans" cxnId="{00F39B9A-57C0-488A-A48E-719DFD4E94DA}">
      <dgm:prSet/>
      <dgm:spPr/>
      <dgm:t>
        <a:bodyPr/>
        <a:lstStyle/>
        <a:p>
          <a:endParaRPr lang="es-ES"/>
        </a:p>
      </dgm:t>
    </dgm:pt>
    <dgm:pt modelId="{C3E75635-E9E3-40CF-90AC-3DCBB3013575}" type="sibTrans" cxnId="{00F39B9A-57C0-488A-A48E-719DFD4E94DA}">
      <dgm:prSet/>
      <dgm:spPr/>
      <dgm:t>
        <a:bodyPr/>
        <a:lstStyle/>
        <a:p>
          <a:endParaRPr lang="es-ES"/>
        </a:p>
      </dgm:t>
    </dgm:pt>
    <dgm:pt modelId="{3A57E54C-26CD-4BBE-8B8D-F801D8B46BDD}">
      <dgm:prSet phldrT="[Texto]"/>
      <dgm:spPr/>
      <dgm:t>
        <a:bodyPr/>
        <a:lstStyle/>
        <a:p>
          <a:r>
            <a:rPr lang="es-ES" dirty="0" smtClean="0"/>
            <a:t>MEJORA ESTADO DE ÁNIMO  </a:t>
          </a:r>
          <a:endParaRPr lang="es-ES" dirty="0"/>
        </a:p>
      </dgm:t>
    </dgm:pt>
    <dgm:pt modelId="{96CCD1ED-C080-40AE-B70C-0BFD6841B59D}" type="parTrans" cxnId="{C704FA5B-3986-478D-861A-93F6D3B3E555}">
      <dgm:prSet/>
      <dgm:spPr/>
      <dgm:t>
        <a:bodyPr/>
        <a:lstStyle/>
        <a:p>
          <a:endParaRPr lang="es-ES"/>
        </a:p>
      </dgm:t>
    </dgm:pt>
    <dgm:pt modelId="{A44AD59D-52BA-4224-AFD2-BB8378F27BCC}" type="sibTrans" cxnId="{C704FA5B-3986-478D-861A-93F6D3B3E555}">
      <dgm:prSet/>
      <dgm:spPr/>
      <dgm:t>
        <a:bodyPr/>
        <a:lstStyle/>
        <a:p>
          <a:endParaRPr lang="es-ES"/>
        </a:p>
      </dgm:t>
    </dgm:pt>
    <dgm:pt modelId="{C36CF01D-629C-402D-90FB-399F30EFB79B}" type="pres">
      <dgm:prSet presAssocID="{42734CD0-38AA-4294-9C33-E47D2F35E73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B1240-F1E8-4D42-A6B4-0FA1B18F863A}" type="pres">
      <dgm:prSet presAssocID="{42734CD0-38AA-4294-9C33-E47D2F35E73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6A291-B94F-4726-BEA5-CBDD7495401B}" type="pres">
      <dgm:prSet presAssocID="{42734CD0-38AA-4294-9C33-E47D2F35E73B}" presName="LeftNode" presStyleLbl="bgImgPlace1" presStyleIdx="0" presStyleCnt="2" custScaleX="163073" custScaleY="62233" custLinFactNeighborX="-21687" custLinFactNeighborY="-5185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0309C4CC-DC6F-4641-9357-837B0BCA44E5}" type="pres">
      <dgm:prSet presAssocID="{42734CD0-38AA-4294-9C33-E47D2F35E73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45A9D-5521-4A23-8BD6-BBB2F39892EB}" type="pres">
      <dgm:prSet presAssocID="{42734CD0-38AA-4294-9C33-E47D2F35E73B}" presName="RightNode" presStyleLbl="bgImgPlace1" presStyleIdx="1" presStyleCnt="2" custScaleX="193589" custScaleY="60009" custLinFactNeighborX="95200" custLinFactNeighborY="-634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FAA7F61-05BA-4597-A933-6DC9B9BF4EF2}" type="pres">
      <dgm:prSet presAssocID="{42734CD0-38AA-4294-9C33-E47D2F35E73B}" presName="TopArrow" presStyleLbl="node1" presStyleIdx="0" presStyleCnt="2" custScaleX="161896" custScaleY="112267"/>
      <dgm:spPr/>
    </dgm:pt>
    <dgm:pt modelId="{A5128E2A-55AB-4858-A7FB-35C1F41A3519}" type="pres">
      <dgm:prSet presAssocID="{42734CD0-38AA-4294-9C33-E47D2F35E73B}" presName="BottomArrow" presStyleLbl="node1" presStyleIdx="1" presStyleCnt="2" custFlipVert="1" custFlipHor="1" custScaleX="15811" custScaleY="13327"/>
      <dgm:spPr/>
    </dgm:pt>
  </dgm:ptLst>
  <dgm:cxnLst>
    <dgm:cxn modelId="{00F39B9A-57C0-488A-A48E-719DFD4E94DA}" srcId="{42734CD0-38AA-4294-9C33-E47D2F35E73B}" destId="{6FBEF334-7B6D-4311-8DA7-E2AD96CC5FF0}" srcOrd="0" destOrd="0" parTransId="{4FEB6FCA-18D8-40C1-BFBC-DCE5108885E9}" sibTransId="{C3E75635-E9E3-40CF-90AC-3DCBB3013575}"/>
    <dgm:cxn modelId="{DD3EA793-7BE4-4C65-96F4-91779142F712}" type="presOf" srcId="{6FBEF334-7B6D-4311-8DA7-E2AD96CC5FF0}" destId="{DD96A291-B94F-4726-BEA5-CBDD7495401B}" srcOrd="1" destOrd="0" presId="urn:microsoft.com/office/officeart/2009/layout/ReverseList"/>
    <dgm:cxn modelId="{34C1C88C-40DD-4ADD-BB30-A43FEE25B031}" type="presOf" srcId="{42734CD0-38AA-4294-9C33-E47D2F35E73B}" destId="{C36CF01D-629C-402D-90FB-399F30EFB79B}" srcOrd="0" destOrd="0" presId="urn:microsoft.com/office/officeart/2009/layout/ReverseList"/>
    <dgm:cxn modelId="{608CD378-56AC-4A6E-88C7-D242067C3616}" type="presOf" srcId="{3A57E54C-26CD-4BBE-8B8D-F801D8B46BDD}" destId="{0309C4CC-DC6F-4641-9357-837B0BCA44E5}" srcOrd="0" destOrd="0" presId="urn:microsoft.com/office/officeart/2009/layout/ReverseList"/>
    <dgm:cxn modelId="{62DBFF99-EAA0-4118-9E22-B6DF5CB3D6CC}" type="presOf" srcId="{6FBEF334-7B6D-4311-8DA7-E2AD96CC5FF0}" destId="{8C7B1240-F1E8-4D42-A6B4-0FA1B18F863A}" srcOrd="0" destOrd="0" presId="urn:microsoft.com/office/officeart/2009/layout/ReverseList"/>
    <dgm:cxn modelId="{C704FA5B-3986-478D-861A-93F6D3B3E555}" srcId="{42734CD0-38AA-4294-9C33-E47D2F35E73B}" destId="{3A57E54C-26CD-4BBE-8B8D-F801D8B46BDD}" srcOrd="1" destOrd="0" parTransId="{96CCD1ED-C080-40AE-B70C-0BFD6841B59D}" sibTransId="{A44AD59D-52BA-4224-AFD2-BB8378F27BCC}"/>
    <dgm:cxn modelId="{6A2427D8-9385-4BF4-9AD9-DA2E84D4257E}" type="presOf" srcId="{3A57E54C-26CD-4BBE-8B8D-F801D8B46BDD}" destId="{82945A9D-5521-4A23-8BD6-BBB2F39892EB}" srcOrd="1" destOrd="0" presId="urn:microsoft.com/office/officeart/2009/layout/ReverseList"/>
    <dgm:cxn modelId="{F62DF8CA-2A7A-4234-BF08-8F12E409F8A7}" type="presParOf" srcId="{C36CF01D-629C-402D-90FB-399F30EFB79B}" destId="{8C7B1240-F1E8-4D42-A6B4-0FA1B18F863A}" srcOrd="0" destOrd="0" presId="urn:microsoft.com/office/officeart/2009/layout/ReverseList"/>
    <dgm:cxn modelId="{A012C561-5F23-481B-8B36-A4F1488E8E9A}" type="presParOf" srcId="{C36CF01D-629C-402D-90FB-399F30EFB79B}" destId="{DD96A291-B94F-4726-BEA5-CBDD7495401B}" srcOrd="1" destOrd="0" presId="urn:microsoft.com/office/officeart/2009/layout/ReverseList"/>
    <dgm:cxn modelId="{1966E89C-B12C-4908-BD29-2B3073EE4696}" type="presParOf" srcId="{C36CF01D-629C-402D-90FB-399F30EFB79B}" destId="{0309C4CC-DC6F-4641-9357-837B0BCA44E5}" srcOrd="2" destOrd="0" presId="urn:microsoft.com/office/officeart/2009/layout/ReverseList"/>
    <dgm:cxn modelId="{11CA5771-F443-46B0-8D18-6C2546F1C9E3}" type="presParOf" srcId="{C36CF01D-629C-402D-90FB-399F30EFB79B}" destId="{82945A9D-5521-4A23-8BD6-BBB2F39892EB}" srcOrd="3" destOrd="0" presId="urn:microsoft.com/office/officeart/2009/layout/ReverseList"/>
    <dgm:cxn modelId="{116A49B7-7FCF-43C2-8238-A38F2E897DDB}" type="presParOf" srcId="{C36CF01D-629C-402D-90FB-399F30EFB79B}" destId="{3FAA7F61-05BA-4597-A933-6DC9B9BF4EF2}" srcOrd="4" destOrd="0" presId="urn:microsoft.com/office/officeart/2009/layout/ReverseList"/>
    <dgm:cxn modelId="{E91E4CFE-CE74-437A-BD85-4AE02B04CB18}" type="presParOf" srcId="{C36CF01D-629C-402D-90FB-399F30EFB79B}" destId="{A5128E2A-55AB-4858-A7FB-35C1F41A351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734CD0-38AA-4294-9C33-E47D2F35E73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BEF334-7B6D-4311-8DA7-E2AD96CC5FF0}">
      <dgm:prSet phldrT="[Texto]"/>
      <dgm:spPr/>
      <dgm:t>
        <a:bodyPr/>
        <a:lstStyle/>
        <a:p>
          <a:r>
            <a:rPr lang="es-ES" dirty="0" smtClean="0"/>
            <a:t>ACTIVIDADES RECREATIVAS</a:t>
          </a:r>
          <a:endParaRPr lang="es-ES" dirty="0"/>
        </a:p>
      </dgm:t>
    </dgm:pt>
    <dgm:pt modelId="{4FEB6FCA-18D8-40C1-BFBC-DCE5108885E9}" type="parTrans" cxnId="{00F39B9A-57C0-488A-A48E-719DFD4E94DA}">
      <dgm:prSet/>
      <dgm:spPr/>
      <dgm:t>
        <a:bodyPr/>
        <a:lstStyle/>
        <a:p>
          <a:endParaRPr lang="es-ES"/>
        </a:p>
      </dgm:t>
    </dgm:pt>
    <dgm:pt modelId="{C3E75635-E9E3-40CF-90AC-3DCBB3013575}" type="sibTrans" cxnId="{00F39B9A-57C0-488A-A48E-719DFD4E94DA}">
      <dgm:prSet/>
      <dgm:spPr/>
      <dgm:t>
        <a:bodyPr/>
        <a:lstStyle/>
        <a:p>
          <a:endParaRPr lang="es-ES"/>
        </a:p>
      </dgm:t>
    </dgm:pt>
    <dgm:pt modelId="{3A57E54C-26CD-4BBE-8B8D-F801D8B46BDD}">
      <dgm:prSet phldrT="[Texto]"/>
      <dgm:spPr/>
      <dgm:t>
        <a:bodyPr/>
        <a:lstStyle/>
        <a:p>
          <a:r>
            <a:rPr lang="es-ES" dirty="0" smtClean="0"/>
            <a:t>MEJORA ESTADO DE ÁNIMO  </a:t>
          </a:r>
          <a:endParaRPr lang="es-ES" dirty="0"/>
        </a:p>
      </dgm:t>
    </dgm:pt>
    <dgm:pt modelId="{96CCD1ED-C080-40AE-B70C-0BFD6841B59D}" type="parTrans" cxnId="{C704FA5B-3986-478D-861A-93F6D3B3E555}">
      <dgm:prSet/>
      <dgm:spPr/>
      <dgm:t>
        <a:bodyPr/>
        <a:lstStyle/>
        <a:p>
          <a:endParaRPr lang="es-ES"/>
        </a:p>
      </dgm:t>
    </dgm:pt>
    <dgm:pt modelId="{A44AD59D-52BA-4224-AFD2-BB8378F27BCC}" type="sibTrans" cxnId="{C704FA5B-3986-478D-861A-93F6D3B3E555}">
      <dgm:prSet/>
      <dgm:spPr/>
      <dgm:t>
        <a:bodyPr/>
        <a:lstStyle/>
        <a:p>
          <a:endParaRPr lang="es-ES"/>
        </a:p>
      </dgm:t>
    </dgm:pt>
    <dgm:pt modelId="{C36CF01D-629C-402D-90FB-399F30EFB79B}" type="pres">
      <dgm:prSet presAssocID="{42734CD0-38AA-4294-9C33-E47D2F35E73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B1240-F1E8-4D42-A6B4-0FA1B18F863A}" type="pres">
      <dgm:prSet presAssocID="{42734CD0-38AA-4294-9C33-E47D2F35E73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6A291-B94F-4726-BEA5-CBDD7495401B}" type="pres">
      <dgm:prSet presAssocID="{42734CD0-38AA-4294-9C33-E47D2F35E73B}" presName="LeftNode" presStyleLbl="bgImgPlace1" presStyleIdx="0" presStyleCnt="2" custScaleX="163073" custScaleY="62233" custLinFactNeighborX="-21687" custLinFactNeighborY="-5185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0309C4CC-DC6F-4641-9357-837B0BCA44E5}" type="pres">
      <dgm:prSet presAssocID="{42734CD0-38AA-4294-9C33-E47D2F35E73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45A9D-5521-4A23-8BD6-BBB2F39892EB}" type="pres">
      <dgm:prSet presAssocID="{42734CD0-38AA-4294-9C33-E47D2F35E73B}" presName="RightNode" presStyleLbl="bgImgPlace1" presStyleIdx="1" presStyleCnt="2" custScaleX="193589" custScaleY="60009" custLinFactNeighborX="95200" custLinFactNeighborY="-634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FAA7F61-05BA-4597-A933-6DC9B9BF4EF2}" type="pres">
      <dgm:prSet presAssocID="{42734CD0-38AA-4294-9C33-E47D2F35E73B}" presName="TopArrow" presStyleLbl="node1" presStyleIdx="0" presStyleCnt="2" custScaleX="161896" custScaleY="112267"/>
      <dgm:spPr/>
    </dgm:pt>
    <dgm:pt modelId="{A5128E2A-55AB-4858-A7FB-35C1F41A3519}" type="pres">
      <dgm:prSet presAssocID="{42734CD0-38AA-4294-9C33-E47D2F35E73B}" presName="BottomArrow" presStyleLbl="node1" presStyleIdx="1" presStyleCnt="2" custFlipVert="0" custFlipHor="1" custScaleX="23627" custScaleY="17522" custLinFactX="137788" custLinFactY="-100000" custLinFactNeighborX="200000" custLinFactNeighborY="-100558"/>
      <dgm:spPr/>
    </dgm:pt>
  </dgm:ptLst>
  <dgm:cxnLst>
    <dgm:cxn modelId="{1055DF05-5EC6-4E2E-A7D8-227459D87C9F}" type="presOf" srcId="{6FBEF334-7B6D-4311-8DA7-E2AD96CC5FF0}" destId="{DD96A291-B94F-4726-BEA5-CBDD7495401B}" srcOrd="1" destOrd="0" presId="urn:microsoft.com/office/officeart/2009/layout/ReverseList"/>
    <dgm:cxn modelId="{00F39B9A-57C0-488A-A48E-719DFD4E94DA}" srcId="{42734CD0-38AA-4294-9C33-E47D2F35E73B}" destId="{6FBEF334-7B6D-4311-8DA7-E2AD96CC5FF0}" srcOrd="0" destOrd="0" parTransId="{4FEB6FCA-18D8-40C1-BFBC-DCE5108885E9}" sibTransId="{C3E75635-E9E3-40CF-90AC-3DCBB3013575}"/>
    <dgm:cxn modelId="{8C5244DE-5487-4B3E-826A-4AB4CBFABA14}" type="presOf" srcId="{42734CD0-38AA-4294-9C33-E47D2F35E73B}" destId="{C36CF01D-629C-402D-90FB-399F30EFB79B}" srcOrd="0" destOrd="0" presId="urn:microsoft.com/office/officeart/2009/layout/ReverseList"/>
    <dgm:cxn modelId="{7E7E792E-362F-4FA0-9EA4-BD3F30649677}" type="presOf" srcId="{6FBEF334-7B6D-4311-8DA7-E2AD96CC5FF0}" destId="{8C7B1240-F1E8-4D42-A6B4-0FA1B18F863A}" srcOrd="0" destOrd="0" presId="urn:microsoft.com/office/officeart/2009/layout/ReverseList"/>
    <dgm:cxn modelId="{C704FA5B-3986-478D-861A-93F6D3B3E555}" srcId="{42734CD0-38AA-4294-9C33-E47D2F35E73B}" destId="{3A57E54C-26CD-4BBE-8B8D-F801D8B46BDD}" srcOrd="1" destOrd="0" parTransId="{96CCD1ED-C080-40AE-B70C-0BFD6841B59D}" sibTransId="{A44AD59D-52BA-4224-AFD2-BB8378F27BCC}"/>
    <dgm:cxn modelId="{C7EC1D03-3CDD-4248-BC10-1BB97B19BF5A}" type="presOf" srcId="{3A57E54C-26CD-4BBE-8B8D-F801D8B46BDD}" destId="{0309C4CC-DC6F-4641-9357-837B0BCA44E5}" srcOrd="0" destOrd="0" presId="urn:microsoft.com/office/officeart/2009/layout/ReverseList"/>
    <dgm:cxn modelId="{A88BB529-C55C-41DE-BD63-2332C7C17BD7}" type="presOf" srcId="{3A57E54C-26CD-4BBE-8B8D-F801D8B46BDD}" destId="{82945A9D-5521-4A23-8BD6-BBB2F39892EB}" srcOrd="1" destOrd="0" presId="urn:microsoft.com/office/officeart/2009/layout/ReverseList"/>
    <dgm:cxn modelId="{3C332F4D-214A-43DB-9E0A-0AB6FBD4E22C}" type="presParOf" srcId="{C36CF01D-629C-402D-90FB-399F30EFB79B}" destId="{8C7B1240-F1E8-4D42-A6B4-0FA1B18F863A}" srcOrd="0" destOrd="0" presId="urn:microsoft.com/office/officeart/2009/layout/ReverseList"/>
    <dgm:cxn modelId="{5FB3DCAB-4DB6-483D-8C34-69CAB5A8D63F}" type="presParOf" srcId="{C36CF01D-629C-402D-90FB-399F30EFB79B}" destId="{DD96A291-B94F-4726-BEA5-CBDD7495401B}" srcOrd="1" destOrd="0" presId="urn:microsoft.com/office/officeart/2009/layout/ReverseList"/>
    <dgm:cxn modelId="{0DC4971D-0205-467C-AF05-8927B9418E6D}" type="presParOf" srcId="{C36CF01D-629C-402D-90FB-399F30EFB79B}" destId="{0309C4CC-DC6F-4641-9357-837B0BCA44E5}" srcOrd="2" destOrd="0" presId="urn:microsoft.com/office/officeart/2009/layout/ReverseList"/>
    <dgm:cxn modelId="{0EA30369-5E00-4E36-B7C0-7B2B351F8B4D}" type="presParOf" srcId="{C36CF01D-629C-402D-90FB-399F30EFB79B}" destId="{82945A9D-5521-4A23-8BD6-BBB2F39892EB}" srcOrd="3" destOrd="0" presId="urn:microsoft.com/office/officeart/2009/layout/ReverseList"/>
    <dgm:cxn modelId="{8E569B72-90A9-49F9-8981-0AD776250094}" type="presParOf" srcId="{C36CF01D-629C-402D-90FB-399F30EFB79B}" destId="{3FAA7F61-05BA-4597-A933-6DC9B9BF4EF2}" srcOrd="4" destOrd="0" presId="urn:microsoft.com/office/officeart/2009/layout/ReverseList"/>
    <dgm:cxn modelId="{23385074-DA4A-441B-892A-500BBD2DF46C}" type="presParOf" srcId="{C36CF01D-629C-402D-90FB-399F30EFB79B}" destId="{A5128E2A-55AB-4858-A7FB-35C1F41A351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734CD0-38AA-4294-9C33-E47D2F35E73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BEF334-7B6D-4311-8DA7-E2AD96CC5FF0}">
      <dgm:prSet phldrT="[Texto]"/>
      <dgm:spPr/>
      <dgm:t>
        <a:bodyPr/>
        <a:lstStyle/>
        <a:p>
          <a:r>
            <a:rPr lang="es-ES" dirty="0" smtClean="0"/>
            <a:t>ACTIVIDADES RECREATIVAS</a:t>
          </a:r>
          <a:endParaRPr lang="es-ES" dirty="0"/>
        </a:p>
      </dgm:t>
    </dgm:pt>
    <dgm:pt modelId="{4FEB6FCA-18D8-40C1-BFBC-DCE5108885E9}" type="parTrans" cxnId="{00F39B9A-57C0-488A-A48E-719DFD4E94DA}">
      <dgm:prSet/>
      <dgm:spPr/>
      <dgm:t>
        <a:bodyPr/>
        <a:lstStyle/>
        <a:p>
          <a:endParaRPr lang="es-ES"/>
        </a:p>
      </dgm:t>
    </dgm:pt>
    <dgm:pt modelId="{C3E75635-E9E3-40CF-90AC-3DCBB3013575}" type="sibTrans" cxnId="{00F39B9A-57C0-488A-A48E-719DFD4E94DA}">
      <dgm:prSet/>
      <dgm:spPr/>
      <dgm:t>
        <a:bodyPr/>
        <a:lstStyle/>
        <a:p>
          <a:endParaRPr lang="es-ES"/>
        </a:p>
      </dgm:t>
    </dgm:pt>
    <dgm:pt modelId="{3A57E54C-26CD-4BBE-8B8D-F801D8B46BDD}">
      <dgm:prSet phldrT="[Texto]"/>
      <dgm:spPr/>
      <dgm:t>
        <a:bodyPr/>
        <a:lstStyle/>
        <a:p>
          <a:r>
            <a:rPr lang="es-ES" dirty="0" smtClean="0"/>
            <a:t>MEJORA ESTADO DE ÁNIMO  </a:t>
          </a:r>
          <a:endParaRPr lang="es-ES" dirty="0"/>
        </a:p>
      </dgm:t>
    </dgm:pt>
    <dgm:pt modelId="{96CCD1ED-C080-40AE-B70C-0BFD6841B59D}" type="parTrans" cxnId="{C704FA5B-3986-478D-861A-93F6D3B3E555}">
      <dgm:prSet/>
      <dgm:spPr/>
      <dgm:t>
        <a:bodyPr/>
        <a:lstStyle/>
        <a:p>
          <a:endParaRPr lang="es-ES"/>
        </a:p>
      </dgm:t>
    </dgm:pt>
    <dgm:pt modelId="{A44AD59D-52BA-4224-AFD2-BB8378F27BCC}" type="sibTrans" cxnId="{C704FA5B-3986-478D-861A-93F6D3B3E555}">
      <dgm:prSet/>
      <dgm:spPr/>
      <dgm:t>
        <a:bodyPr/>
        <a:lstStyle/>
        <a:p>
          <a:endParaRPr lang="es-ES"/>
        </a:p>
      </dgm:t>
    </dgm:pt>
    <dgm:pt modelId="{C36CF01D-629C-402D-90FB-399F30EFB79B}" type="pres">
      <dgm:prSet presAssocID="{42734CD0-38AA-4294-9C33-E47D2F35E73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B1240-F1E8-4D42-A6B4-0FA1B18F863A}" type="pres">
      <dgm:prSet presAssocID="{42734CD0-38AA-4294-9C33-E47D2F35E73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6A291-B94F-4726-BEA5-CBDD7495401B}" type="pres">
      <dgm:prSet presAssocID="{42734CD0-38AA-4294-9C33-E47D2F35E73B}" presName="LeftNode" presStyleLbl="bgImgPlace1" presStyleIdx="0" presStyleCnt="2" custScaleX="163073" custScaleY="62233" custLinFactNeighborX="-21687" custLinFactNeighborY="-5185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0309C4CC-DC6F-4641-9357-837B0BCA44E5}" type="pres">
      <dgm:prSet presAssocID="{42734CD0-38AA-4294-9C33-E47D2F35E73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45A9D-5521-4A23-8BD6-BBB2F39892EB}" type="pres">
      <dgm:prSet presAssocID="{42734CD0-38AA-4294-9C33-E47D2F35E73B}" presName="RightNode" presStyleLbl="bgImgPlace1" presStyleIdx="1" presStyleCnt="2" custScaleX="193589" custScaleY="60009" custLinFactNeighborX="95200" custLinFactNeighborY="-634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FAA7F61-05BA-4597-A933-6DC9B9BF4EF2}" type="pres">
      <dgm:prSet presAssocID="{42734CD0-38AA-4294-9C33-E47D2F35E73B}" presName="TopArrow" presStyleLbl="node1" presStyleIdx="0" presStyleCnt="2" custScaleX="161896" custScaleY="112267"/>
      <dgm:spPr/>
    </dgm:pt>
    <dgm:pt modelId="{A5128E2A-55AB-4858-A7FB-35C1F41A3519}" type="pres">
      <dgm:prSet presAssocID="{42734CD0-38AA-4294-9C33-E47D2F35E73B}" presName="BottomArrow" presStyleLbl="node1" presStyleIdx="1" presStyleCnt="2" custFlipVert="0" custFlipHor="1" custScaleX="23627" custScaleY="17522" custLinFactX="137788" custLinFactY="-100000" custLinFactNeighborX="200000" custLinFactNeighborY="-100558"/>
      <dgm:spPr/>
    </dgm:pt>
  </dgm:ptLst>
  <dgm:cxnLst>
    <dgm:cxn modelId="{DD6C2BAC-F3F4-4DD8-88CA-273339634F92}" type="presOf" srcId="{6FBEF334-7B6D-4311-8DA7-E2AD96CC5FF0}" destId="{8C7B1240-F1E8-4D42-A6B4-0FA1B18F863A}" srcOrd="0" destOrd="0" presId="urn:microsoft.com/office/officeart/2009/layout/ReverseList"/>
    <dgm:cxn modelId="{00F39B9A-57C0-488A-A48E-719DFD4E94DA}" srcId="{42734CD0-38AA-4294-9C33-E47D2F35E73B}" destId="{6FBEF334-7B6D-4311-8DA7-E2AD96CC5FF0}" srcOrd="0" destOrd="0" parTransId="{4FEB6FCA-18D8-40C1-BFBC-DCE5108885E9}" sibTransId="{C3E75635-E9E3-40CF-90AC-3DCBB3013575}"/>
    <dgm:cxn modelId="{A5638724-9E64-4E87-9198-31955CE34349}" type="presOf" srcId="{6FBEF334-7B6D-4311-8DA7-E2AD96CC5FF0}" destId="{DD96A291-B94F-4726-BEA5-CBDD7495401B}" srcOrd="1" destOrd="0" presId="urn:microsoft.com/office/officeart/2009/layout/ReverseList"/>
    <dgm:cxn modelId="{B0E476AB-BEA4-46BE-9885-45260B7734A8}" type="presOf" srcId="{42734CD0-38AA-4294-9C33-E47D2F35E73B}" destId="{C36CF01D-629C-402D-90FB-399F30EFB79B}" srcOrd="0" destOrd="0" presId="urn:microsoft.com/office/officeart/2009/layout/ReverseList"/>
    <dgm:cxn modelId="{A516090D-EE19-422E-9432-EA0EE8C54AB5}" type="presOf" srcId="{3A57E54C-26CD-4BBE-8B8D-F801D8B46BDD}" destId="{82945A9D-5521-4A23-8BD6-BBB2F39892EB}" srcOrd="1" destOrd="0" presId="urn:microsoft.com/office/officeart/2009/layout/ReverseList"/>
    <dgm:cxn modelId="{C704FA5B-3986-478D-861A-93F6D3B3E555}" srcId="{42734CD0-38AA-4294-9C33-E47D2F35E73B}" destId="{3A57E54C-26CD-4BBE-8B8D-F801D8B46BDD}" srcOrd="1" destOrd="0" parTransId="{96CCD1ED-C080-40AE-B70C-0BFD6841B59D}" sibTransId="{A44AD59D-52BA-4224-AFD2-BB8378F27BCC}"/>
    <dgm:cxn modelId="{FB299579-0092-468C-B8B9-6077EF8518F9}" type="presOf" srcId="{3A57E54C-26CD-4BBE-8B8D-F801D8B46BDD}" destId="{0309C4CC-DC6F-4641-9357-837B0BCA44E5}" srcOrd="0" destOrd="0" presId="urn:microsoft.com/office/officeart/2009/layout/ReverseList"/>
    <dgm:cxn modelId="{124835E8-FC2D-4513-BD2D-453EE9E9083C}" type="presParOf" srcId="{C36CF01D-629C-402D-90FB-399F30EFB79B}" destId="{8C7B1240-F1E8-4D42-A6B4-0FA1B18F863A}" srcOrd="0" destOrd="0" presId="urn:microsoft.com/office/officeart/2009/layout/ReverseList"/>
    <dgm:cxn modelId="{12F00ABC-C6A4-4C57-8AC7-4322D34D0925}" type="presParOf" srcId="{C36CF01D-629C-402D-90FB-399F30EFB79B}" destId="{DD96A291-B94F-4726-BEA5-CBDD7495401B}" srcOrd="1" destOrd="0" presId="urn:microsoft.com/office/officeart/2009/layout/ReverseList"/>
    <dgm:cxn modelId="{C1D001DD-857A-4FA2-8B83-83904111A3B4}" type="presParOf" srcId="{C36CF01D-629C-402D-90FB-399F30EFB79B}" destId="{0309C4CC-DC6F-4641-9357-837B0BCA44E5}" srcOrd="2" destOrd="0" presId="urn:microsoft.com/office/officeart/2009/layout/ReverseList"/>
    <dgm:cxn modelId="{19DA48A5-64BA-4CA4-879B-3EE735E054BB}" type="presParOf" srcId="{C36CF01D-629C-402D-90FB-399F30EFB79B}" destId="{82945A9D-5521-4A23-8BD6-BBB2F39892EB}" srcOrd="3" destOrd="0" presId="urn:microsoft.com/office/officeart/2009/layout/ReverseList"/>
    <dgm:cxn modelId="{C8E290F7-EABC-4793-BBA7-345337A24711}" type="presParOf" srcId="{C36CF01D-629C-402D-90FB-399F30EFB79B}" destId="{3FAA7F61-05BA-4597-A933-6DC9B9BF4EF2}" srcOrd="4" destOrd="0" presId="urn:microsoft.com/office/officeart/2009/layout/ReverseList"/>
    <dgm:cxn modelId="{973A81AD-7444-4151-99A6-52A78C8B65FE}" type="presParOf" srcId="{C36CF01D-629C-402D-90FB-399F30EFB79B}" destId="{A5128E2A-55AB-4858-A7FB-35C1F41A351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734CD0-38AA-4294-9C33-E47D2F35E73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BEF334-7B6D-4311-8DA7-E2AD96CC5FF0}">
      <dgm:prSet phldrT="[Texto]"/>
      <dgm:spPr/>
      <dgm:t>
        <a:bodyPr/>
        <a:lstStyle/>
        <a:p>
          <a:r>
            <a:rPr lang="es-ES" dirty="0" smtClean="0"/>
            <a:t>ACTIVIDADES RECREATIVAS</a:t>
          </a:r>
          <a:endParaRPr lang="es-ES" dirty="0"/>
        </a:p>
      </dgm:t>
    </dgm:pt>
    <dgm:pt modelId="{4FEB6FCA-18D8-40C1-BFBC-DCE5108885E9}" type="parTrans" cxnId="{00F39B9A-57C0-488A-A48E-719DFD4E94DA}">
      <dgm:prSet/>
      <dgm:spPr/>
      <dgm:t>
        <a:bodyPr/>
        <a:lstStyle/>
        <a:p>
          <a:endParaRPr lang="es-ES"/>
        </a:p>
      </dgm:t>
    </dgm:pt>
    <dgm:pt modelId="{C3E75635-E9E3-40CF-90AC-3DCBB3013575}" type="sibTrans" cxnId="{00F39B9A-57C0-488A-A48E-719DFD4E94DA}">
      <dgm:prSet/>
      <dgm:spPr/>
      <dgm:t>
        <a:bodyPr/>
        <a:lstStyle/>
        <a:p>
          <a:endParaRPr lang="es-ES"/>
        </a:p>
      </dgm:t>
    </dgm:pt>
    <dgm:pt modelId="{3A57E54C-26CD-4BBE-8B8D-F801D8B46BDD}">
      <dgm:prSet phldrT="[Texto]"/>
      <dgm:spPr/>
      <dgm:t>
        <a:bodyPr/>
        <a:lstStyle/>
        <a:p>
          <a:r>
            <a:rPr lang="es-ES" dirty="0" smtClean="0"/>
            <a:t>MEJORA ESTADO DE ÁNIMO  </a:t>
          </a:r>
          <a:endParaRPr lang="es-ES" dirty="0"/>
        </a:p>
      </dgm:t>
    </dgm:pt>
    <dgm:pt modelId="{96CCD1ED-C080-40AE-B70C-0BFD6841B59D}" type="parTrans" cxnId="{C704FA5B-3986-478D-861A-93F6D3B3E555}">
      <dgm:prSet/>
      <dgm:spPr/>
      <dgm:t>
        <a:bodyPr/>
        <a:lstStyle/>
        <a:p>
          <a:endParaRPr lang="es-ES"/>
        </a:p>
      </dgm:t>
    </dgm:pt>
    <dgm:pt modelId="{A44AD59D-52BA-4224-AFD2-BB8378F27BCC}" type="sibTrans" cxnId="{C704FA5B-3986-478D-861A-93F6D3B3E555}">
      <dgm:prSet/>
      <dgm:spPr/>
      <dgm:t>
        <a:bodyPr/>
        <a:lstStyle/>
        <a:p>
          <a:endParaRPr lang="es-ES"/>
        </a:p>
      </dgm:t>
    </dgm:pt>
    <dgm:pt modelId="{C36CF01D-629C-402D-90FB-399F30EFB79B}" type="pres">
      <dgm:prSet presAssocID="{42734CD0-38AA-4294-9C33-E47D2F35E73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B1240-F1E8-4D42-A6B4-0FA1B18F863A}" type="pres">
      <dgm:prSet presAssocID="{42734CD0-38AA-4294-9C33-E47D2F35E73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6A291-B94F-4726-BEA5-CBDD7495401B}" type="pres">
      <dgm:prSet presAssocID="{42734CD0-38AA-4294-9C33-E47D2F35E73B}" presName="LeftNode" presStyleLbl="bgImgPlace1" presStyleIdx="0" presStyleCnt="2" custScaleX="163073" custScaleY="62233" custLinFactNeighborX="-21687" custLinFactNeighborY="-5185">
        <dgm:presLayoutVars>
          <dgm:chMax val="2"/>
          <dgm:chPref val="2"/>
        </dgm:presLayoutVars>
      </dgm:prSet>
      <dgm:spPr/>
      <dgm:t>
        <a:bodyPr/>
        <a:lstStyle/>
        <a:p>
          <a:endParaRPr lang="es-ES"/>
        </a:p>
      </dgm:t>
    </dgm:pt>
    <dgm:pt modelId="{0309C4CC-DC6F-4641-9357-837B0BCA44E5}" type="pres">
      <dgm:prSet presAssocID="{42734CD0-38AA-4294-9C33-E47D2F35E73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45A9D-5521-4A23-8BD6-BBB2F39892EB}" type="pres">
      <dgm:prSet presAssocID="{42734CD0-38AA-4294-9C33-E47D2F35E73B}" presName="RightNode" presStyleLbl="bgImgPlace1" presStyleIdx="1" presStyleCnt="2" custScaleX="193589" custScaleY="60009" custLinFactNeighborX="95200" custLinFactNeighborY="-634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3FAA7F61-05BA-4597-A933-6DC9B9BF4EF2}" type="pres">
      <dgm:prSet presAssocID="{42734CD0-38AA-4294-9C33-E47D2F35E73B}" presName="TopArrow" presStyleLbl="node1" presStyleIdx="0" presStyleCnt="2" custScaleX="161896" custScaleY="112267"/>
      <dgm:spPr/>
    </dgm:pt>
    <dgm:pt modelId="{A5128E2A-55AB-4858-A7FB-35C1F41A3519}" type="pres">
      <dgm:prSet presAssocID="{42734CD0-38AA-4294-9C33-E47D2F35E73B}" presName="BottomArrow" presStyleLbl="node1" presStyleIdx="1" presStyleCnt="2" custFlipVert="0" custFlipHor="1" custScaleX="23627" custScaleY="17522" custLinFactX="137788" custLinFactY="-100000" custLinFactNeighborX="200000" custLinFactNeighborY="-100558"/>
      <dgm:spPr/>
    </dgm:pt>
  </dgm:ptLst>
  <dgm:cxnLst>
    <dgm:cxn modelId="{FEB17669-F221-4DC8-83E6-DA8784E47E43}" type="presOf" srcId="{6FBEF334-7B6D-4311-8DA7-E2AD96CC5FF0}" destId="{DD96A291-B94F-4726-BEA5-CBDD7495401B}" srcOrd="1" destOrd="0" presId="urn:microsoft.com/office/officeart/2009/layout/ReverseList"/>
    <dgm:cxn modelId="{00F39B9A-57C0-488A-A48E-719DFD4E94DA}" srcId="{42734CD0-38AA-4294-9C33-E47D2F35E73B}" destId="{6FBEF334-7B6D-4311-8DA7-E2AD96CC5FF0}" srcOrd="0" destOrd="0" parTransId="{4FEB6FCA-18D8-40C1-BFBC-DCE5108885E9}" sibTransId="{C3E75635-E9E3-40CF-90AC-3DCBB3013575}"/>
    <dgm:cxn modelId="{36D87538-9792-4742-AD6D-E671AAD26E7D}" type="presOf" srcId="{42734CD0-38AA-4294-9C33-E47D2F35E73B}" destId="{C36CF01D-629C-402D-90FB-399F30EFB79B}" srcOrd="0" destOrd="0" presId="urn:microsoft.com/office/officeart/2009/layout/ReverseList"/>
    <dgm:cxn modelId="{143F1A6D-DCEA-467B-A2B0-B512299D5FFC}" type="presOf" srcId="{3A57E54C-26CD-4BBE-8B8D-F801D8B46BDD}" destId="{0309C4CC-DC6F-4641-9357-837B0BCA44E5}" srcOrd="0" destOrd="0" presId="urn:microsoft.com/office/officeart/2009/layout/ReverseList"/>
    <dgm:cxn modelId="{65A0F55A-320C-4621-91CD-C63022682839}" type="presOf" srcId="{6FBEF334-7B6D-4311-8DA7-E2AD96CC5FF0}" destId="{8C7B1240-F1E8-4D42-A6B4-0FA1B18F863A}" srcOrd="0" destOrd="0" presId="urn:microsoft.com/office/officeart/2009/layout/ReverseList"/>
    <dgm:cxn modelId="{C704FA5B-3986-478D-861A-93F6D3B3E555}" srcId="{42734CD0-38AA-4294-9C33-E47D2F35E73B}" destId="{3A57E54C-26CD-4BBE-8B8D-F801D8B46BDD}" srcOrd="1" destOrd="0" parTransId="{96CCD1ED-C080-40AE-B70C-0BFD6841B59D}" sibTransId="{A44AD59D-52BA-4224-AFD2-BB8378F27BCC}"/>
    <dgm:cxn modelId="{A5D5A178-15F9-4895-8277-626D9ABDA36F}" type="presOf" srcId="{3A57E54C-26CD-4BBE-8B8D-F801D8B46BDD}" destId="{82945A9D-5521-4A23-8BD6-BBB2F39892EB}" srcOrd="1" destOrd="0" presId="urn:microsoft.com/office/officeart/2009/layout/ReverseList"/>
    <dgm:cxn modelId="{4392BE53-C51E-4523-99AC-8724E55A5E97}" type="presParOf" srcId="{C36CF01D-629C-402D-90FB-399F30EFB79B}" destId="{8C7B1240-F1E8-4D42-A6B4-0FA1B18F863A}" srcOrd="0" destOrd="0" presId="urn:microsoft.com/office/officeart/2009/layout/ReverseList"/>
    <dgm:cxn modelId="{44FBA3A7-E0CD-4784-AC6B-B8056EA7A6E4}" type="presParOf" srcId="{C36CF01D-629C-402D-90FB-399F30EFB79B}" destId="{DD96A291-B94F-4726-BEA5-CBDD7495401B}" srcOrd="1" destOrd="0" presId="urn:microsoft.com/office/officeart/2009/layout/ReverseList"/>
    <dgm:cxn modelId="{7DD29ECD-7D08-42B9-A437-65FF4CAA3738}" type="presParOf" srcId="{C36CF01D-629C-402D-90FB-399F30EFB79B}" destId="{0309C4CC-DC6F-4641-9357-837B0BCA44E5}" srcOrd="2" destOrd="0" presId="urn:microsoft.com/office/officeart/2009/layout/ReverseList"/>
    <dgm:cxn modelId="{C54EA388-A606-435F-B560-1249D0DB7001}" type="presParOf" srcId="{C36CF01D-629C-402D-90FB-399F30EFB79B}" destId="{82945A9D-5521-4A23-8BD6-BBB2F39892EB}" srcOrd="3" destOrd="0" presId="urn:microsoft.com/office/officeart/2009/layout/ReverseList"/>
    <dgm:cxn modelId="{92BFD245-A978-4A5A-B0FB-30B73245E388}" type="presParOf" srcId="{C36CF01D-629C-402D-90FB-399F30EFB79B}" destId="{3FAA7F61-05BA-4597-A933-6DC9B9BF4EF2}" srcOrd="4" destOrd="0" presId="urn:microsoft.com/office/officeart/2009/layout/ReverseList"/>
    <dgm:cxn modelId="{7FA4D3D6-DA5B-48F7-AC06-88AC0B1096EE}" type="presParOf" srcId="{C36CF01D-629C-402D-90FB-399F30EFB79B}" destId="{A5128E2A-55AB-4858-A7FB-35C1F41A351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BFD1C-8C9E-4BC9-BC42-760EA588065C}">
      <dsp:nvSpPr>
        <dsp:cNvPr id="0" name=""/>
        <dsp:cNvSpPr/>
      </dsp:nvSpPr>
      <dsp:spPr>
        <a:xfrm>
          <a:off x="1497686" y="238211"/>
          <a:ext cx="2389018" cy="114483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08AD745D-FEE1-4D3A-A079-E2960347159F}">
      <dsp:nvSpPr>
        <dsp:cNvPr id="0" name=""/>
        <dsp:cNvSpPr/>
      </dsp:nvSpPr>
      <dsp:spPr>
        <a:xfrm>
          <a:off x="1569364" y="453248"/>
          <a:ext cx="2241913" cy="71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 smtClean="0"/>
            <a:t>Correlacional</a:t>
          </a:r>
          <a:endParaRPr lang="es-ES" sz="2400" kern="1200" dirty="0"/>
        </a:p>
      </dsp:txBody>
      <dsp:txXfrm>
        <a:off x="1569364" y="453248"/>
        <a:ext cx="2241913" cy="714412"/>
      </dsp:txXfrm>
    </dsp:sp>
    <dsp:sp modelId="{7ABE6B60-58D2-477B-BB32-3B7118CD663E}">
      <dsp:nvSpPr>
        <dsp:cNvPr id="0" name=""/>
        <dsp:cNvSpPr/>
      </dsp:nvSpPr>
      <dsp:spPr>
        <a:xfrm>
          <a:off x="1297871" y="1242334"/>
          <a:ext cx="1864502" cy="104865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9DF9A4AB-1CA7-4A4C-AA4E-685728CDEF16}">
      <dsp:nvSpPr>
        <dsp:cNvPr id="0" name=""/>
        <dsp:cNvSpPr/>
      </dsp:nvSpPr>
      <dsp:spPr>
        <a:xfrm>
          <a:off x="1463686" y="1639300"/>
          <a:ext cx="1532872" cy="265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Analizar</a:t>
          </a:r>
          <a:endParaRPr lang="es-ES" sz="2400" kern="1200" dirty="0"/>
        </a:p>
      </dsp:txBody>
      <dsp:txXfrm>
        <a:off x="1463686" y="1639300"/>
        <a:ext cx="1532872" cy="265440"/>
      </dsp:txXfrm>
    </dsp:sp>
    <dsp:sp modelId="{B478A36C-5C68-476F-BB93-014516A93D45}">
      <dsp:nvSpPr>
        <dsp:cNvPr id="0" name=""/>
        <dsp:cNvSpPr/>
      </dsp:nvSpPr>
      <dsp:spPr>
        <a:xfrm>
          <a:off x="1737042" y="2222042"/>
          <a:ext cx="1912805" cy="99612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F8D76F0F-90A8-497A-897C-84E0BE04348C}">
      <dsp:nvSpPr>
        <dsp:cNvPr id="0" name=""/>
        <dsp:cNvSpPr/>
      </dsp:nvSpPr>
      <dsp:spPr>
        <a:xfrm>
          <a:off x="1823295" y="2454727"/>
          <a:ext cx="1738425" cy="560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Relación</a:t>
          </a:r>
          <a:r>
            <a:rPr lang="es-ES" sz="1900" kern="1200" dirty="0" smtClean="0"/>
            <a:t> </a:t>
          </a:r>
          <a:endParaRPr lang="es-ES" sz="1900" kern="1200" dirty="0"/>
        </a:p>
      </dsp:txBody>
      <dsp:txXfrm>
        <a:off x="1823295" y="2454727"/>
        <a:ext cx="1738425" cy="5604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A291-B94F-4726-BEA5-CBDD7495401B}">
      <dsp:nvSpPr>
        <dsp:cNvPr id="0" name=""/>
        <dsp:cNvSpPr/>
      </dsp:nvSpPr>
      <dsp:spPr>
        <a:xfrm rot="16200000">
          <a:off x="2036973" y="543897"/>
          <a:ext cx="893113" cy="1430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 RECREATIVAS</a:t>
          </a:r>
          <a:endParaRPr lang="es-ES" sz="1400" kern="1200" dirty="0"/>
        </a:p>
      </dsp:txBody>
      <dsp:txXfrm rot="5400000">
        <a:off x="1812056" y="856026"/>
        <a:ext cx="1386553" cy="805901"/>
      </dsp:txXfrm>
    </dsp:sp>
    <dsp:sp modelId="{82945A9D-5521-4A23-8BD6-BBB2F39892EB}">
      <dsp:nvSpPr>
        <dsp:cNvPr id="0" name=""/>
        <dsp:cNvSpPr/>
      </dsp:nvSpPr>
      <dsp:spPr>
        <a:xfrm rot="5400000">
          <a:off x="3994866" y="393436"/>
          <a:ext cx="861196" cy="16977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MEJORA ESTADO DE ÁNIMO  </a:t>
          </a:r>
          <a:endParaRPr lang="es-ES" sz="1400" kern="1200" dirty="0"/>
        </a:p>
      </dsp:txBody>
      <dsp:txXfrm rot="-5400000">
        <a:off x="3576571" y="853779"/>
        <a:ext cx="1655738" cy="777100"/>
      </dsp:txXfrm>
    </dsp:sp>
    <dsp:sp modelId="{3FAA7F61-05BA-4597-A933-6DC9B9BF4EF2}">
      <dsp:nvSpPr>
        <dsp:cNvPr id="0" name=""/>
        <dsp:cNvSpPr/>
      </dsp:nvSpPr>
      <dsp:spPr>
        <a:xfrm>
          <a:off x="2389896" y="160920"/>
          <a:ext cx="1484309" cy="10292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8E2A-55AB-4858-A7FB-35C1F41A3519}">
      <dsp:nvSpPr>
        <dsp:cNvPr id="0" name=""/>
        <dsp:cNvSpPr/>
      </dsp:nvSpPr>
      <dsp:spPr>
        <a:xfrm rot="10800000" flipH="1">
          <a:off x="6120679" y="72004"/>
          <a:ext cx="216619" cy="16063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A291-B94F-4726-BEA5-CBDD7495401B}">
      <dsp:nvSpPr>
        <dsp:cNvPr id="0" name=""/>
        <dsp:cNvSpPr/>
      </dsp:nvSpPr>
      <dsp:spPr>
        <a:xfrm rot="16200000">
          <a:off x="2036973" y="543897"/>
          <a:ext cx="893113" cy="1430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 RECREATIVAS</a:t>
          </a:r>
          <a:endParaRPr lang="es-ES" sz="1400" kern="1200" dirty="0"/>
        </a:p>
      </dsp:txBody>
      <dsp:txXfrm rot="5400000">
        <a:off x="1812056" y="856026"/>
        <a:ext cx="1386553" cy="805901"/>
      </dsp:txXfrm>
    </dsp:sp>
    <dsp:sp modelId="{82945A9D-5521-4A23-8BD6-BBB2F39892EB}">
      <dsp:nvSpPr>
        <dsp:cNvPr id="0" name=""/>
        <dsp:cNvSpPr/>
      </dsp:nvSpPr>
      <dsp:spPr>
        <a:xfrm rot="5400000">
          <a:off x="3994866" y="393436"/>
          <a:ext cx="861196" cy="16977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MEJORA ESTADO DE ÁNIMO  </a:t>
          </a:r>
          <a:endParaRPr lang="es-ES" sz="1400" kern="1200" dirty="0"/>
        </a:p>
      </dsp:txBody>
      <dsp:txXfrm rot="-5400000">
        <a:off x="3576571" y="853779"/>
        <a:ext cx="1655738" cy="777100"/>
      </dsp:txXfrm>
    </dsp:sp>
    <dsp:sp modelId="{3FAA7F61-05BA-4597-A933-6DC9B9BF4EF2}">
      <dsp:nvSpPr>
        <dsp:cNvPr id="0" name=""/>
        <dsp:cNvSpPr/>
      </dsp:nvSpPr>
      <dsp:spPr>
        <a:xfrm>
          <a:off x="2389896" y="160920"/>
          <a:ext cx="1484309" cy="10292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8E2A-55AB-4858-A7FB-35C1F41A3519}">
      <dsp:nvSpPr>
        <dsp:cNvPr id="0" name=""/>
        <dsp:cNvSpPr/>
      </dsp:nvSpPr>
      <dsp:spPr>
        <a:xfrm rot="10800000" flipH="1">
          <a:off x="6120679" y="72004"/>
          <a:ext cx="216619" cy="16063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12FE8-2C4B-4E17-B77F-EE47C5E149B7}">
      <dsp:nvSpPr>
        <dsp:cNvPr id="0" name=""/>
        <dsp:cNvSpPr/>
      </dsp:nvSpPr>
      <dsp:spPr>
        <a:xfrm>
          <a:off x="5328596" y="648073"/>
          <a:ext cx="1668209" cy="166818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EE413-40C5-4CDE-B41F-23D0408A51FD}">
      <dsp:nvSpPr>
        <dsp:cNvPr id="0" name=""/>
        <dsp:cNvSpPr/>
      </dsp:nvSpPr>
      <dsp:spPr>
        <a:xfrm>
          <a:off x="5001239" y="692859"/>
          <a:ext cx="1899702" cy="14673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Estado de Ánimo </a:t>
          </a:r>
          <a:endParaRPr lang="es-ES" sz="2300" kern="1200" dirty="0"/>
        </a:p>
      </dsp:txBody>
      <dsp:txXfrm>
        <a:off x="5273013" y="902524"/>
        <a:ext cx="1357059" cy="1048051"/>
      </dsp:txXfrm>
    </dsp:sp>
    <dsp:sp modelId="{3D51897C-ACAC-42AF-84B8-79EC0C7E28A6}">
      <dsp:nvSpPr>
        <dsp:cNvPr id="0" name=""/>
        <dsp:cNvSpPr/>
      </dsp:nvSpPr>
      <dsp:spPr>
        <a:xfrm rot="2700000">
          <a:off x="2724789" y="432362"/>
          <a:ext cx="2087603" cy="2087603"/>
        </a:xfrm>
        <a:prstGeom prst="teardrop">
          <a:avLst>
            <a:gd name="adj" fmla="val 1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E2FD2-491F-437A-97BA-BF421699E8AC}">
      <dsp:nvSpPr>
        <dsp:cNvPr id="0" name=""/>
        <dsp:cNvSpPr/>
      </dsp:nvSpPr>
      <dsp:spPr>
        <a:xfrm>
          <a:off x="2640640" y="792379"/>
          <a:ext cx="2255901" cy="13678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Actividades recreativas</a:t>
          </a:r>
          <a:endParaRPr lang="es-ES" sz="2400" kern="1200" dirty="0"/>
        </a:p>
      </dsp:txBody>
      <dsp:txXfrm>
        <a:off x="2962835" y="987825"/>
        <a:ext cx="1611511" cy="976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61211-0E0C-4871-8604-44F2F0D44E2A}">
      <dsp:nvSpPr>
        <dsp:cNvPr id="0" name=""/>
        <dsp:cNvSpPr/>
      </dsp:nvSpPr>
      <dsp:spPr>
        <a:xfrm>
          <a:off x="3216892" y="2263471"/>
          <a:ext cx="1954075" cy="1432033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VARIABLES </a:t>
          </a:r>
          <a:endParaRPr lang="es-ES" sz="1500" kern="1200" dirty="0"/>
        </a:p>
      </dsp:txBody>
      <dsp:txXfrm>
        <a:off x="3516109" y="2482750"/>
        <a:ext cx="1355641" cy="993475"/>
      </dsp:txXfrm>
    </dsp:sp>
    <dsp:sp modelId="{5FE124C0-EC41-4CC4-9726-8C97FDD66893}">
      <dsp:nvSpPr>
        <dsp:cNvPr id="0" name=""/>
        <dsp:cNvSpPr/>
      </dsp:nvSpPr>
      <dsp:spPr>
        <a:xfrm>
          <a:off x="4499458" y="930277"/>
          <a:ext cx="913487" cy="787090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F88B4C5-B51E-4A58-AFC4-503765F12A1A}">
      <dsp:nvSpPr>
        <dsp:cNvPr id="0" name=""/>
        <dsp:cNvSpPr/>
      </dsp:nvSpPr>
      <dsp:spPr>
        <a:xfrm>
          <a:off x="3179608" y="-27455"/>
          <a:ext cx="2037655" cy="1826304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V.I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ACTIVIDADES RECREATIVAS  </a:t>
          </a:r>
          <a:endParaRPr lang="es-ES" sz="1600" kern="1200" dirty="0"/>
        </a:p>
      </dsp:txBody>
      <dsp:txXfrm>
        <a:off x="3525398" y="282469"/>
        <a:ext cx="1346075" cy="1206456"/>
      </dsp:txXfrm>
    </dsp:sp>
    <dsp:sp modelId="{59009313-D84E-424A-800B-4DE6506D65AC}">
      <dsp:nvSpPr>
        <dsp:cNvPr id="0" name=""/>
        <dsp:cNvSpPr/>
      </dsp:nvSpPr>
      <dsp:spPr>
        <a:xfrm>
          <a:off x="5565570" y="2401717"/>
          <a:ext cx="913487" cy="787090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ECB2E2B-F766-4C1D-AE8B-541305DC979F}">
      <dsp:nvSpPr>
        <dsp:cNvPr id="0" name=""/>
        <dsp:cNvSpPr/>
      </dsp:nvSpPr>
      <dsp:spPr>
        <a:xfrm>
          <a:off x="5026037" y="1083207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GUIA DE OBSERVACIÓN </a:t>
          </a:r>
          <a:endParaRPr lang="es-ES" sz="1500" kern="1200" dirty="0"/>
        </a:p>
      </dsp:txBody>
      <dsp:txXfrm>
        <a:off x="5354845" y="1367665"/>
        <a:ext cx="1326488" cy="1147567"/>
      </dsp:txXfrm>
    </dsp:sp>
    <dsp:sp modelId="{6AE64E6C-7BF5-4BE1-B245-DADE408A4AF1}">
      <dsp:nvSpPr>
        <dsp:cNvPr id="0" name=""/>
        <dsp:cNvSpPr/>
      </dsp:nvSpPr>
      <dsp:spPr>
        <a:xfrm>
          <a:off x="4824980" y="4062697"/>
          <a:ext cx="913487" cy="787090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2A059DD-6108-4BA6-8FAC-9FA2D0D90D37}">
      <dsp:nvSpPr>
        <dsp:cNvPr id="0" name=""/>
        <dsp:cNvSpPr/>
      </dsp:nvSpPr>
      <dsp:spPr>
        <a:xfrm>
          <a:off x="5026037" y="3158694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EVALUACIÓN  ACTIVIDADES RECREATIVAS </a:t>
          </a:r>
          <a:endParaRPr lang="es-ES" sz="1500" kern="1200" dirty="0"/>
        </a:p>
      </dsp:txBody>
      <dsp:txXfrm>
        <a:off x="5354845" y="3443152"/>
        <a:ext cx="1326488" cy="1147567"/>
      </dsp:txXfrm>
    </dsp:sp>
    <dsp:sp modelId="{EEC3D57B-A9F6-43B0-96D3-E448441E6FCC}">
      <dsp:nvSpPr>
        <dsp:cNvPr id="0" name=""/>
        <dsp:cNvSpPr/>
      </dsp:nvSpPr>
      <dsp:spPr>
        <a:xfrm>
          <a:off x="2987867" y="4235113"/>
          <a:ext cx="913487" cy="787090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AFD328E-4611-48A0-8959-100FF2D6A179}">
      <dsp:nvSpPr>
        <dsp:cNvPr id="0" name=""/>
        <dsp:cNvSpPr/>
      </dsp:nvSpPr>
      <dsp:spPr>
        <a:xfrm>
          <a:off x="3206383" y="4215627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V.D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ESTADO DE ÁNIMO   </a:t>
          </a:r>
          <a:endParaRPr lang="es-ES" sz="1500" kern="1200" dirty="0"/>
        </a:p>
      </dsp:txBody>
      <dsp:txXfrm>
        <a:off x="3535191" y="4500085"/>
        <a:ext cx="1326488" cy="1147567"/>
      </dsp:txXfrm>
    </dsp:sp>
    <dsp:sp modelId="{06EED962-B2AF-4AB2-A358-6EF955316A20}">
      <dsp:nvSpPr>
        <dsp:cNvPr id="0" name=""/>
        <dsp:cNvSpPr/>
      </dsp:nvSpPr>
      <dsp:spPr>
        <a:xfrm>
          <a:off x="1904297" y="2764263"/>
          <a:ext cx="913487" cy="787090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7FC963D-0D22-4EAF-A89F-1CF23FC4A811}">
      <dsp:nvSpPr>
        <dsp:cNvPr id="0" name=""/>
        <dsp:cNvSpPr/>
      </dsp:nvSpPr>
      <dsp:spPr>
        <a:xfrm>
          <a:off x="1378281" y="3159875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TEST POMS</a:t>
          </a:r>
          <a:endParaRPr lang="es-ES" sz="1500" kern="1200" dirty="0"/>
        </a:p>
      </dsp:txBody>
      <dsp:txXfrm>
        <a:off x="1707089" y="3444333"/>
        <a:ext cx="1326488" cy="1147567"/>
      </dsp:txXfrm>
    </dsp:sp>
    <dsp:sp modelId="{4F7AB80B-5C11-4D33-A897-C84E694C7A72}">
      <dsp:nvSpPr>
        <dsp:cNvPr id="0" name=""/>
        <dsp:cNvSpPr/>
      </dsp:nvSpPr>
      <dsp:spPr>
        <a:xfrm>
          <a:off x="1378281" y="1080845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PRE TEST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POST TEST </a:t>
          </a:r>
          <a:endParaRPr lang="es-ES" sz="1500" kern="1200" dirty="0"/>
        </a:p>
      </dsp:txBody>
      <dsp:txXfrm>
        <a:off x="1707089" y="1365303"/>
        <a:ext cx="1326488" cy="1147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8AB5A-F311-4650-A0B1-D4057F9FD6CE}">
      <dsp:nvSpPr>
        <dsp:cNvPr id="0" name=""/>
        <dsp:cNvSpPr/>
      </dsp:nvSpPr>
      <dsp:spPr>
        <a:xfrm>
          <a:off x="0" y="177964"/>
          <a:ext cx="6480720" cy="958229"/>
        </a:xfrm>
        <a:prstGeom prst="roundRect">
          <a:avLst/>
        </a:prstGeom>
        <a:solidFill>
          <a:srgbClr val="00B050"/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smtClean="0"/>
            <a:t>1 Nada            2 Poco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smtClean="0"/>
            <a:t>3 Moderado         4 Bastante        5 Muchísimo</a:t>
          </a:r>
          <a:endParaRPr lang="es-ES" sz="2100" kern="1200" dirty="0"/>
        </a:p>
      </dsp:txBody>
      <dsp:txXfrm>
        <a:off x="46777" y="224741"/>
        <a:ext cx="6387166" cy="864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A291-B94F-4726-BEA5-CBDD7495401B}">
      <dsp:nvSpPr>
        <dsp:cNvPr id="0" name=""/>
        <dsp:cNvSpPr/>
      </dsp:nvSpPr>
      <dsp:spPr>
        <a:xfrm rot="16200000">
          <a:off x="2036973" y="553511"/>
          <a:ext cx="893113" cy="1430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 RECREATIVAS</a:t>
          </a:r>
          <a:endParaRPr lang="es-ES" sz="1400" kern="1200" dirty="0"/>
        </a:p>
      </dsp:txBody>
      <dsp:txXfrm rot="5400000">
        <a:off x="1812056" y="865640"/>
        <a:ext cx="1386553" cy="805901"/>
      </dsp:txXfrm>
    </dsp:sp>
    <dsp:sp modelId="{82945A9D-5521-4A23-8BD6-BBB2F39892EB}">
      <dsp:nvSpPr>
        <dsp:cNvPr id="0" name=""/>
        <dsp:cNvSpPr/>
      </dsp:nvSpPr>
      <dsp:spPr>
        <a:xfrm rot="5400000">
          <a:off x="3994866" y="403051"/>
          <a:ext cx="861196" cy="16977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MEJORA ESTADO DE ÁNIMO  </a:t>
          </a:r>
          <a:endParaRPr lang="es-ES" sz="1400" kern="1200" dirty="0"/>
        </a:p>
      </dsp:txBody>
      <dsp:txXfrm rot="-5400000">
        <a:off x="3576571" y="863394"/>
        <a:ext cx="1655738" cy="777100"/>
      </dsp:txXfrm>
    </dsp:sp>
    <dsp:sp modelId="{3FAA7F61-05BA-4597-A933-6DC9B9BF4EF2}">
      <dsp:nvSpPr>
        <dsp:cNvPr id="0" name=""/>
        <dsp:cNvSpPr/>
      </dsp:nvSpPr>
      <dsp:spPr>
        <a:xfrm>
          <a:off x="2389896" y="170535"/>
          <a:ext cx="1484309" cy="10292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8E2A-55AB-4858-A7FB-35C1F41A3519}">
      <dsp:nvSpPr>
        <dsp:cNvPr id="0" name=""/>
        <dsp:cNvSpPr/>
      </dsp:nvSpPr>
      <dsp:spPr>
        <a:xfrm rot="10800000" flipH="1" flipV="1">
          <a:off x="3059571" y="1939532"/>
          <a:ext cx="144959" cy="12217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A291-B94F-4726-BEA5-CBDD7495401B}">
      <dsp:nvSpPr>
        <dsp:cNvPr id="0" name=""/>
        <dsp:cNvSpPr/>
      </dsp:nvSpPr>
      <dsp:spPr>
        <a:xfrm rot="16200000">
          <a:off x="2036973" y="553511"/>
          <a:ext cx="893113" cy="1430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 RECREATIVAS</a:t>
          </a:r>
          <a:endParaRPr lang="es-ES" sz="1400" kern="1200" dirty="0"/>
        </a:p>
      </dsp:txBody>
      <dsp:txXfrm rot="5400000">
        <a:off x="1812056" y="865640"/>
        <a:ext cx="1386553" cy="805901"/>
      </dsp:txXfrm>
    </dsp:sp>
    <dsp:sp modelId="{82945A9D-5521-4A23-8BD6-BBB2F39892EB}">
      <dsp:nvSpPr>
        <dsp:cNvPr id="0" name=""/>
        <dsp:cNvSpPr/>
      </dsp:nvSpPr>
      <dsp:spPr>
        <a:xfrm rot="5400000">
          <a:off x="3994866" y="403051"/>
          <a:ext cx="861196" cy="16977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MEJORA ESTADO DE ÁNIMO  </a:t>
          </a:r>
          <a:endParaRPr lang="es-ES" sz="1400" kern="1200" dirty="0"/>
        </a:p>
      </dsp:txBody>
      <dsp:txXfrm rot="-5400000">
        <a:off x="3576571" y="863394"/>
        <a:ext cx="1655738" cy="777100"/>
      </dsp:txXfrm>
    </dsp:sp>
    <dsp:sp modelId="{3FAA7F61-05BA-4597-A933-6DC9B9BF4EF2}">
      <dsp:nvSpPr>
        <dsp:cNvPr id="0" name=""/>
        <dsp:cNvSpPr/>
      </dsp:nvSpPr>
      <dsp:spPr>
        <a:xfrm>
          <a:off x="2389896" y="170535"/>
          <a:ext cx="1484309" cy="10292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8E2A-55AB-4858-A7FB-35C1F41A3519}">
      <dsp:nvSpPr>
        <dsp:cNvPr id="0" name=""/>
        <dsp:cNvSpPr/>
      </dsp:nvSpPr>
      <dsp:spPr>
        <a:xfrm rot="10800000" flipH="1" flipV="1">
          <a:off x="3059571" y="1939532"/>
          <a:ext cx="144959" cy="12217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A291-B94F-4726-BEA5-CBDD7495401B}">
      <dsp:nvSpPr>
        <dsp:cNvPr id="0" name=""/>
        <dsp:cNvSpPr/>
      </dsp:nvSpPr>
      <dsp:spPr>
        <a:xfrm rot="16200000">
          <a:off x="2036973" y="543897"/>
          <a:ext cx="893113" cy="1430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 RECREATIVAS</a:t>
          </a:r>
          <a:endParaRPr lang="es-ES" sz="1400" kern="1200" dirty="0"/>
        </a:p>
      </dsp:txBody>
      <dsp:txXfrm rot="5400000">
        <a:off x="1812056" y="856026"/>
        <a:ext cx="1386553" cy="805901"/>
      </dsp:txXfrm>
    </dsp:sp>
    <dsp:sp modelId="{82945A9D-5521-4A23-8BD6-BBB2F39892EB}">
      <dsp:nvSpPr>
        <dsp:cNvPr id="0" name=""/>
        <dsp:cNvSpPr/>
      </dsp:nvSpPr>
      <dsp:spPr>
        <a:xfrm rot="5400000">
          <a:off x="3994866" y="393436"/>
          <a:ext cx="861196" cy="16977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MEJORA ESTADO DE ÁNIMO  </a:t>
          </a:r>
          <a:endParaRPr lang="es-ES" sz="1400" kern="1200" dirty="0"/>
        </a:p>
      </dsp:txBody>
      <dsp:txXfrm rot="-5400000">
        <a:off x="3576571" y="853779"/>
        <a:ext cx="1655738" cy="777100"/>
      </dsp:txXfrm>
    </dsp:sp>
    <dsp:sp modelId="{3FAA7F61-05BA-4597-A933-6DC9B9BF4EF2}">
      <dsp:nvSpPr>
        <dsp:cNvPr id="0" name=""/>
        <dsp:cNvSpPr/>
      </dsp:nvSpPr>
      <dsp:spPr>
        <a:xfrm>
          <a:off x="2389896" y="160920"/>
          <a:ext cx="1484309" cy="10292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8E2A-55AB-4858-A7FB-35C1F41A3519}">
      <dsp:nvSpPr>
        <dsp:cNvPr id="0" name=""/>
        <dsp:cNvSpPr/>
      </dsp:nvSpPr>
      <dsp:spPr>
        <a:xfrm rot="10800000" flipH="1">
          <a:off x="6120679" y="72004"/>
          <a:ext cx="216619" cy="16063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A291-B94F-4726-BEA5-CBDD7495401B}">
      <dsp:nvSpPr>
        <dsp:cNvPr id="0" name=""/>
        <dsp:cNvSpPr/>
      </dsp:nvSpPr>
      <dsp:spPr>
        <a:xfrm rot="16200000">
          <a:off x="2036973" y="543897"/>
          <a:ext cx="893113" cy="1430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 RECREATIVAS</a:t>
          </a:r>
          <a:endParaRPr lang="es-ES" sz="1400" kern="1200" dirty="0"/>
        </a:p>
      </dsp:txBody>
      <dsp:txXfrm rot="5400000">
        <a:off x="1812056" y="856026"/>
        <a:ext cx="1386553" cy="805901"/>
      </dsp:txXfrm>
    </dsp:sp>
    <dsp:sp modelId="{82945A9D-5521-4A23-8BD6-BBB2F39892EB}">
      <dsp:nvSpPr>
        <dsp:cNvPr id="0" name=""/>
        <dsp:cNvSpPr/>
      </dsp:nvSpPr>
      <dsp:spPr>
        <a:xfrm rot="5400000">
          <a:off x="3994866" y="393436"/>
          <a:ext cx="861196" cy="16977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MEJORA ESTADO DE ÁNIMO  </a:t>
          </a:r>
          <a:endParaRPr lang="es-ES" sz="1400" kern="1200" dirty="0"/>
        </a:p>
      </dsp:txBody>
      <dsp:txXfrm rot="-5400000">
        <a:off x="3576571" y="853779"/>
        <a:ext cx="1655738" cy="777100"/>
      </dsp:txXfrm>
    </dsp:sp>
    <dsp:sp modelId="{3FAA7F61-05BA-4597-A933-6DC9B9BF4EF2}">
      <dsp:nvSpPr>
        <dsp:cNvPr id="0" name=""/>
        <dsp:cNvSpPr/>
      </dsp:nvSpPr>
      <dsp:spPr>
        <a:xfrm>
          <a:off x="2389896" y="160920"/>
          <a:ext cx="1484309" cy="10292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8E2A-55AB-4858-A7FB-35C1F41A3519}">
      <dsp:nvSpPr>
        <dsp:cNvPr id="0" name=""/>
        <dsp:cNvSpPr/>
      </dsp:nvSpPr>
      <dsp:spPr>
        <a:xfrm rot="10800000" flipH="1">
          <a:off x="6120679" y="72004"/>
          <a:ext cx="216619" cy="16063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A291-B94F-4726-BEA5-CBDD7495401B}">
      <dsp:nvSpPr>
        <dsp:cNvPr id="0" name=""/>
        <dsp:cNvSpPr/>
      </dsp:nvSpPr>
      <dsp:spPr>
        <a:xfrm rot="16200000">
          <a:off x="2036973" y="543897"/>
          <a:ext cx="893113" cy="1430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 RECREATIVAS</a:t>
          </a:r>
          <a:endParaRPr lang="es-ES" sz="1400" kern="1200" dirty="0"/>
        </a:p>
      </dsp:txBody>
      <dsp:txXfrm rot="5400000">
        <a:off x="1812056" y="856026"/>
        <a:ext cx="1386553" cy="805901"/>
      </dsp:txXfrm>
    </dsp:sp>
    <dsp:sp modelId="{82945A9D-5521-4A23-8BD6-BBB2F39892EB}">
      <dsp:nvSpPr>
        <dsp:cNvPr id="0" name=""/>
        <dsp:cNvSpPr/>
      </dsp:nvSpPr>
      <dsp:spPr>
        <a:xfrm rot="5400000">
          <a:off x="3994866" y="393436"/>
          <a:ext cx="861196" cy="16977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MEJORA ESTADO DE ÁNIMO  </a:t>
          </a:r>
          <a:endParaRPr lang="es-ES" sz="1400" kern="1200" dirty="0"/>
        </a:p>
      </dsp:txBody>
      <dsp:txXfrm rot="-5400000">
        <a:off x="3576571" y="853779"/>
        <a:ext cx="1655738" cy="777100"/>
      </dsp:txXfrm>
    </dsp:sp>
    <dsp:sp modelId="{3FAA7F61-05BA-4597-A933-6DC9B9BF4EF2}">
      <dsp:nvSpPr>
        <dsp:cNvPr id="0" name=""/>
        <dsp:cNvSpPr/>
      </dsp:nvSpPr>
      <dsp:spPr>
        <a:xfrm>
          <a:off x="2389896" y="160920"/>
          <a:ext cx="1484309" cy="10292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8E2A-55AB-4858-A7FB-35C1F41A3519}">
      <dsp:nvSpPr>
        <dsp:cNvPr id="0" name=""/>
        <dsp:cNvSpPr/>
      </dsp:nvSpPr>
      <dsp:spPr>
        <a:xfrm rot="10800000" flipH="1">
          <a:off x="6120679" y="72004"/>
          <a:ext cx="216619" cy="16063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o de círculos"/>
  <dgm:desc val="Se usa para mostrar pasos secuenciales en un proceso. Se limita a once formas de Nivel 1 con un número ilimitado de formas de Nivel 2. Funciona mejor con poco texto. No aparece texto sin utilizar, pero queda disponible si cambia entre diseño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0.0283</cdr:x>
      <cdr:y>0</cdr:y>
    </cdr:from>
    <cdr:to>
      <cdr:x>0.18868</cdr:x>
      <cdr:y>0.11463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71450" y="0"/>
          <a:ext cx="971550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8 MUJERES</a:t>
          </a:r>
        </a:p>
      </cdr:txBody>
    </cdr:sp>
  </cdr:relSizeAnchor>
  <cdr:relSizeAnchor xmlns:cdr="http://schemas.openxmlformats.org/drawingml/2006/chartDrawing">
    <cdr:from>
      <cdr:x>0.81971</cdr:x>
      <cdr:y>0.01006</cdr:y>
    </cdr:from>
    <cdr:to>
      <cdr:x>0.98008</cdr:x>
      <cdr:y>0.12469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4965700" y="31750"/>
          <a:ext cx="971550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7</a:t>
          </a:r>
          <a:r>
            <a:rPr lang="es-ES" sz="1100" baseline="0"/>
            <a:t> HOMBRES</a:t>
          </a:r>
          <a:endParaRPr lang="es-ES" sz="110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0.03089</cdr:x>
      <cdr:y>0.67076</cdr:y>
    </cdr:from>
    <cdr:to>
      <cdr:x>0.05077</cdr:x>
      <cdr:y>0.77921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38032" y="2934072"/>
          <a:ext cx="153172" cy="474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0</a:t>
          </a:r>
        </a:p>
      </cdr:txBody>
    </cdr:sp>
  </cdr:relSizeAnchor>
  <cdr:relSizeAnchor xmlns:cdr="http://schemas.openxmlformats.org/drawingml/2006/chartDrawing">
    <cdr:from>
      <cdr:x>0.0269</cdr:x>
      <cdr:y>0.57199</cdr:y>
    </cdr:from>
    <cdr:to>
      <cdr:x>0.04921</cdr:x>
      <cdr:y>0.6524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207235" y="2502024"/>
          <a:ext cx="171896" cy="351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1</a:t>
          </a:r>
        </a:p>
      </cdr:txBody>
    </cdr:sp>
  </cdr:relSizeAnchor>
  <cdr:relSizeAnchor xmlns:cdr="http://schemas.openxmlformats.org/drawingml/2006/chartDrawing">
    <cdr:from>
      <cdr:x>0.0278</cdr:x>
      <cdr:y>0.48968</cdr:y>
    </cdr:from>
    <cdr:to>
      <cdr:x>0.05077</cdr:x>
      <cdr:y>0.56806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14223" y="2141984"/>
          <a:ext cx="176981" cy="342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2</a:t>
          </a:r>
        </a:p>
      </cdr:txBody>
    </cdr:sp>
  </cdr:relSizeAnchor>
  <cdr:relSizeAnchor xmlns:cdr="http://schemas.openxmlformats.org/drawingml/2006/chartDrawing">
    <cdr:from>
      <cdr:x>0.02601</cdr:x>
      <cdr:y>0.40737</cdr:y>
    </cdr:from>
    <cdr:to>
      <cdr:x>0.04921</cdr:x>
      <cdr:y>0.49414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200379" y="1781944"/>
          <a:ext cx="178752" cy="379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3</a:t>
          </a:r>
        </a:p>
      </cdr:txBody>
    </cdr:sp>
  </cdr:relSizeAnchor>
  <cdr:relSizeAnchor xmlns:cdr="http://schemas.openxmlformats.org/drawingml/2006/chartDrawing">
    <cdr:from>
      <cdr:x>0.02765</cdr:x>
      <cdr:y>0.32506</cdr:y>
    </cdr:from>
    <cdr:to>
      <cdr:x>0.04741</cdr:x>
      <cdr:y>0.4088</cdr:y>
    </cdr:to>
    <cdr:sp macro="" textlink="">
      <cdr:nvSpPr>
        <cdr:cNvPr id="6" name="5 CuadroTexto"/>
        <cdr:cNvSpPr txBox="1"/>
      </cdr:nvSpPr>
      <cdr:spPr>
        <a:xfrm xmlns:a="http://schemas.openxmlformats.org/drawingml/2006/main">
          <a:off x="213029" y="1421904"/>
          <a:ext cx="152248" cy="366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4</a:t>
          </a:r>
        </a:p>
      </cdr:txBody>
    </cdr:sp>
  </cdr:relSizeAnchor>
  <cdr:relSizeAnchor xmlns:cdr="http://schemas.openxmlformats.org/drawingml/2006/chartDrawing">
    <cdr:from>
      <cdr:x>0.03211</cdr:x>
      <cdr:y>0.22629</cdr:y>
    </cdr:from>
    <cdr:to>
      <cdr:x>0.05077</cdr:x>
      <cdr:y>0.30038</cdr:y>
    </cdr:to>
    <cdr:sp macro="" textlink="">
      <cdr:nvSpPr>
        <cdr:cNvPr id="7" name="6 CuadroTexto"/>
        <cdr:cNvSpPr txBox="1"/>
      </cdr:nvSpPr>
      <cdr:spPr>
        <a:xfrm xmlns:a="http://schemas.openxmlformats.org/drawingml/2006/main">
          <a:off x="247431" y="989856"/>
          <a:ext cx="143773" cy="324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5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0.2549</cdr:x>
      <cdr:y>0.27869</cdr:y>
    </cdr:from>
    <cdr:to>
      <cdr:x>0.36275</cdr:x>
      <cdr:y>0.34426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872208" y="1224136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/>
            <a:t>TANDAPI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0.05594</cdr:x>
      <cdr:y>0.22468</cdr:y>
    </cdr:from>
    <cdr:to>
      <cdr:x>0.16378</cdr:x>
      <cdr:y>0.29025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410840" y="986904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/>
            <a:t>CHAUPI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0.44118</cdr:x>
      <cdr:y>0.36066</cdr:y>
    </cdr:from>
    <cdr:to>
      <cdr:x>0.56863</cdr:x>
      <cdr:y>0.42623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3240360" y="1584176"/>
          <a:ext cx="9361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/>
            <a:t>UYMBICHO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0.63725</cdr:x>
      <cdr:y>0.31148</cdr:y>
    </cdr:from>
    <cdr:to>
      <cdr:x>0.7451</cdr:x>
      <cdr:y>0.37705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4680520" y="1368152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/>
            <a:t>ALOASI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0.83333</cdr:x>
      <cdr:y>0.31148</cdr:y>
    </cdr:from>
    <cdr:to>
      <cdr:x>0.95098</cdr:x>
      <cdr:y>0.37705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6120680" y="1368152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/>
            <a:t>TAMBILLO</a:t>
          </a:r>
          <a:endParaRPr lang="es-ES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0.7625</cdr:x>
      <cdr:y>0.03299</cdr:y>
    </cdr:from>
    <cdr:to>
      <cdr:x>0.98542</cdr:x>
      <cdr:y>0.11285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486150" y="90488"/>
          <a:ext cx="101917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6 MUJERES</a:t>
          </a:r>
        </a:p>
      </cdr:txBody>
    </cdr:sp>
  </cdr:relSizeAnchor>
  <cdr:relSizeAnchor xmlns:cdr="http://schemas.openxmlformats.org/drawingml/2006/chartDrawing">
    <cdr:from>
      <cdr:x>0.75625</cdr:x>
      <cdr:y>0.03299</cdr:y>
    </cdr:from>
    <cdr:to>
      <cdr:x>0.95625</cdr:x>
      <cdr:y>0.12326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3457575" y="90488"/>
          <a:ext cx="9144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S" sz="1100"/>
        </a:p>
      </cdr:txBody>
    </cdr:sp>
  </cdr:relSizeAnchor>
  <cdr:relSizeAnchor xmlns:cdr="http://schemas.openxmlformats.org/drawingml/2006/chartDrawing">
    <cdr:from>
      <cdr:x>0.01111</cdr:x>
      <cdr:y>0.01852</cdr:y>
    </cdr:from>
    <cdr:to>
      <cdr:x>0.23403</cdr:x>
      <cdr:y>0.09838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50800" y="50800"/>
          <a:ext cx="101917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9</a:t>
          </a:r>
          <a:r>
            <a:rPr lang="es-ES" sz="1100" baseline="0"/>
            <a:t> HOMBRES</a:t>
          </a:r>
          <a:endParaRPr lang="es-ES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0.23403</cdr:x>
      <cdr:y>0.09838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0800" y="50800"/>
          <a:ext cx="101917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15 MUJERES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0.04247</cdr:x>
      <cdr:y>0.02677</cdr:y>
    </cdr:from>
    <cdr:to>
      <cdr:x>0.26539</cdr:x>
      <cdr:y>0.10663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11928" y="117608"/>
          <a:ext cx="1637306" cy="350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dirty="0"/>
            <a:t>6 MUJERES</a:t>
          </a:r>
        </a:p>
      </cdr:txBody>
    </cdr:sp>
  </cdr:relSizeAnchor>
  <cdr:relSizeAnchor xmlns:cdr="http://schemas.openxmlformats.org/drawingml/2006/chartDrawing">
    <cdr:from>
      <cdr:x>0.8181</cdr:x>
      <cdr:y>0.02575</cdr:y>
    </cdr:from>
    <cdr:to>
      <cdr:x>0.98438</cdr:x>
      <cdr:y>0.10561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4453595" y="85973"/>
          <a:ext cx="905214" cy="2665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6 HOMBRES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0.23403</cdr:x>
      <cdr:y>0.09838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0800" y="50800"/>
          <a:ext cx="101917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dirty="0"/>
            <a:t>12 MUJERES</a:t>
          </a:r>
        </a:p>
      </cdr:txBody>
    </cdr:sp>
  </cdr:relSizeAnchor>
  <cdr:relSizeAnchor xmlns:cdr="http://schemas.openxmlformats.org/drawingml/2006/chartDrawing">
    <cdr:from>
      <cdr:x>0.80694</cdr:x>
      <cdr:y>0.02894</cdr:y>
    </cdr:from>
    <cdr:to>
      <cdr:x>0.98958</cdr:x>
      <cdr:y>0.11285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3689346" y="79387"/>
          <a:ext cx="835030" cy="230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1 HOMBRE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0.2131</cdr:y>
    </cdr:from>
    <cdr:to>
      <cdr:x>0.02608</cdr:x>
      <cdr:y>0.30165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909340"/>
          <a:ext cx="192832" cy="37786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0.31033</cdr:y>
    </cdr:from>
    <cdr:to>
      <cdr:x>0.02293</cdr:x>
      <cdr:y>0.37828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0" y="789233"/>
          <a:ext cx="123824" cy="1727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4</a:t>
          </a:r>
        </a:p>
      </cdr:txBody>
    </cdr:sp>
  </cdr:relSizeAnchor>
  <cdr:relSizeAnchor xmlns:cdr="http://schemas.openxmlformats.org/drawingml/2006/chartDrawing">
    <cdr:from>
      <cdr:x>0</cdr:x>
      <cdr:y>0.39616</cdr:y>
    </cdr:from>
    <cdr:to>
      <cdr:x>0.02469</cdr:x>
      <cdr:y>0.4794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0" y="1007499"/>
          <a:ext cx="133350" cy="2117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3</a:t>
          </a:r>
        </a:p>
      </cdr:txBody>
    </cdr:sp>
  </cdr:relSizeAnchor>
  <cdr:relSizeAnchor xmlns:cdr="http://schemas.openxmlformats.org/drawingml/2006/chartDrawing">
    <cdr:from>
      <cdr:x>0</cdr:x>
      <cdr:y>0.47876</cdr:y>
    </cdr:from>
    <cdr:to>
      <cdr:x>0.02148</cdr:x>
      <cdr:y>0.55805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0" y="1217573"/>
          <a:ext cx="116005" cy="2016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2</a:t>
          </a:r>
        </a:p>
      </cdr:txBody>
    </cdr:sp>
  </cdr:relSizeAnchor>
  <cdr:relSizeAnchor xmlns:cdr="http://schemas.openxmlformats.org/drawingml/2006/chartDrawing">
    <cdr:from>
      <cdr:x>0</cdr:x>
      <cdr:y>0.57929</cdr:y>
    </cdr:from>
    <cdr:to>
      <cdr:x>0.01616</cdr:x>
      <cdr:y>0.6474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0" y="1473248"/>
          <a:ext cx="87275" cy="173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1</a:t>
          </a:r>
        </a:p>
      </cdr:txBody>
    </cdr:sp>
  </cdr:relSizeAnchor>
  <cdr:relSizeAnchor xmlns:cdr="http://schemas.openxmlformats.org/drawingml/2006/chartDrawing">
    <cdr:from>
      <cdr:x>0</cdr:x>
      <cdr:y>0.67394</cdr:y>
    </cdr:from>
    <cdr:to>
      <cdr:x>0.02469</cdr:x>
      <cdr:y>0.75281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0" y="1713945"/>
          <a:ext cx="133350" cy="200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/>
            <a:t>0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0.00642</cdr:x>
      <cdr:y>0.78815</cdr:y>
    </cdr:from>
    <cdr:to>
      <cdr:x>0.02784</cdr:x>
      <cdr:y>0.84363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7151" y="2976562"/>
          <a:ext cx="19050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S" sz="1100"/>
        </a:p>
      </cdr:txBody>
    </cdr:sp>
  </cdr:relSizeAnchor>
  <cdr:relSizeAnchor xmlns:cdr="http://schemas.openxmlformats.org/drawingml/2006/chartDrawing">
    <cdr:from>
      <cdr:x>0.00857</cdr:x>
      <cdr:y>0.78562</cdr:y>
    </cdr:from>
    <cdr:to>
      <cdr:x>0.01713</cdr:x>
      <cdr:y>0.80076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76201" y="2967037"/>
          <a:ext cx="76200" cy="57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S" sz="1100"/>
        </a:p>
      </cdr:txBody>
    </cdr:sp>
  </cdr:relSizeAnchor>
  <cdr:relSizeAnchor xmlns:cdr="http://schemas.openxmlformats.org/drawingml/2006/chartDrawing">
    <cdr:from>
      <cdr:x>0.01178</cdr:x>
      <cdr:y>0.64295</cdr:y>
    </cdr:from>
    <cdr:to>
      <cdr:x>0.03528</cdr:x>
      <cdr:y>0.72971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63612" y="1644940"/>
          <a:ext cx="126888" cy="2219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0</a:t>
          </a:r>
        </a:p>
      </cdr:txBody>
    </cdr:sp>
  </cdr:relSizeAnchor>
  <cdr:relSizeAnchor xmlns:cdr="http://schemas.openxmlformats.org/drawingml/2006/chartDrawing">
    <cdr:from>
      <cdr:x>0.01455</cdr:x>
      <cdr:y>0.55179</cdr:y>
    </cdr:from>
    <cdr:to>
      <cdr:x>0.03175</cdr:x>
      <cdr:y>0.62174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78546" y="1411709"/>
          <a:ext cx="92904" cy="178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1</a:t>
          </a:r>
        </a:p>
      </cdr:txBody>
    </cdr:sp>
  </cdr:relSizeAnchor>
  <cdr:relSizeAnchor xmlns:cdr="http://schemas.openxmlformats.org/drawingml/2006/chartDrawing">
    <cdr:from>
      <cdr:x>0.00925</cdr:x>
      <cdr:y>0.46677</cdr:y>
    </cdr:from>
    <cdr:to>
      <cdr:x>0.03704</cdr:x>
      <cdr:y>0.54356</cdr:y>
    </cdr:to>
    <cdr:sp macro="" textlink="">
      <cdr:nvSpPr>
        <cdr:cNvPr id="6" name="5 CuadroTexto"/>
        <cdr:cNvSpPr txBox="1"/>
      </cdr:nvSpPr>
      <cdr:spPr>
        <a:xfrm xmlns:a="http://schemas.openxmlformats.org/drawingml/2006/main">
          <a:off x="49971" y="1194186"/>
          <a:ext cx="150067" cy="196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2</a:t>
          </a:r>
        </a:p>
      </cdr:txBody>
    </cdr:sp>
  </cdr:relSizeAnchor>
  <cdr:relSizeAnchor xmlns:cdr="http://schemas.openxmlformats.org/drawingml/2006/chartDrawing">
    <cdr:from>
      <cdr:x>0.00995</cdr:x>
      <cdr:y>0.36805</cdr:y>
    </cdr:from>
    <cdr:to>
      <cdr:x>0.03142</cdr:x>
      <cdr:y>0.44024</cdr:y>
    </cdr:to>
    <cdr:sp macro="" textlink="">
      <cdr:nvSpPr>
        <cdr:cNvPr id="7" name="6 CuadroTexto"/>
        <cdr:cNvSpPr txBox="1"/>
      </cdr:nvSpPr>
      <cdr:spPr>
        <a:xfrm xmlns:a="http://schemas.openxmlformats.org/drawingml/2006/main">
          <a:off x="53718" y="941614"/>
          <a:ext cx="115939" cy="184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3</a:t>
          </a:r>
        </a:p>
      </cdr:txBody>
    </cdr:sp>
  </cdr:relSizeAnchor>
  <cdr:relSizeAnchor xmlns:cdr="http://schemas.openxmlformats.org/drawingml/2006/chartDrawing">
    <cdr:from>
      <cdr:x>0.00882</cdr:x>
      <cdr:y>0.26716</cdr:y>
    </cdr:from>
    <cdr:to>
      <cdr:x>0.03415</cdr:x>
      <cdr:y>0.35369</cdr:y>
    </cdr:to>
    <cdr:sp macro="" textlink="">
      <cdr:nvSpPr>
        <cdr:cNvPr id="8" name="7 CuadroTexto"/>
        <cdr:cNvSpPr txBox="1"/>
      </cdr:nvSpPr>
      <cdr:spPr>
        <a:xfrm xmlns:a="http://schemas.openxmlformats.org/drawingml/2006/main">
          <a:off x="47625" y="683496"/>
          <a:ext cx="136783" cy="2213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4</a:t>
          </a:r>
        </a:p>
      </cdr:txBody>
    </cdr:sp>
  </cdr:relSizeAnchor>
  <cdr:relSizeAnchor xmlns:cdr="http://schemas.openxmlformats.org/drawingml/2006/chartDrawing">
    <cdr:from>
      <cdr:x>0.01235</cdr:x>
      <cdr:y>0.16976</cdr:y>
    </cdr:from>
    <cdr:to>
      <cdr:x>0.03408</cdr:x>
      <cdr:y>0.25316</cdr:y>
    </cdr:to>
    <cdr:sp macro="" textlink="">
      <cdr:nvSpPr>
        <cdr:cNvPr id="9" name="8 CuadroTexto"/>
        <cdr:cNvSpPr txBox="1"/>
      </cdr:nvSpPr>
      <cdr:spPr>
        <a:xfrm xmlns:a="http://schemas.openxmlformats.org/drawingml/2006/main">
          <a:off x="66675" y="434319"/>
          <a:ext cx="117363" cy="213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5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0.02537</cdr:x>
      <cdr:y>0.67213</cdr:y>
    </cdr:from>
    <cdr:to>
      <cdr:x>0.04801</cdr:x>
      <cdr:y>0.7606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93405" y="2952328"/>
          <a:ext cx="172568" cy="38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0</a:t>
          </a:r>
        </a:p>
      </cdr:txBody>
    </cdr:sp>
  </cdr:relSizeAnchor>
  <cdr:relSizeAnchor xmlns:cdr="http://schemas.openxmlformats.org/drawingml/2006/chartDrawing">
    <cdr:from>
      <cdr:x>0.02968</cdr:x>
      <cdr:y>0.57377</cdr:y>
    </cdr:from>
    <cdr:to>
      <cdr:x>0.04801</cdr:x>
      <cdr:y>0.66314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226257" y="2520280"/>
          <a:ext cx="139716" cy="39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1</a:t>
          </a:r>
        </a:p>
      </cdr:txBody>
    </cdr:sp>
  </cdr:relSizeAnchor>
  <cdr:relSizeAnchor xmlns:cdr="http://schemas.openxmlformats.org/drawingml/2006/chartDrawing">
    <cdr:from>
      <cdr:x>0.02791</cdr:x>
      <cdr:y>0.4918</cdr:y>
    </cdr:from>
    <cdr:to>
      <cdr:x>0.05124</cdr:x>
      <cdr:y>0.5785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12708" y="2160240"/>
          <a:ext cx="177827" cy="3808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2</a:t>
          </a:r>
        </a:p>
      </cdr:txBody>
    </cdr:sp>
  </cdr:relSizeAnchor>
  <cdr:relSizeAnchor xmlns:cdr="http://schemas.openxmlformats.org/drawingml/2006/chartDrawing">
    <cdr:from>
      <cdr:x>0.03178</cdr:x>
      <cdr:y>0.39344</cdr:y>
    </cdr:from>
    <cdr:to>
      <cdr:x>0.05197</cdr:x>
      <cdr:y>0.4711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242249" y="1728192"/>
          <a:ext cx="153893" cy="341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3</a:t>
          </a:r>
        </a:p>
      </cdr:txBody>
    </cdr:sp>
  </cdr:relSizeAnchor>
  <cdr:relSizeAnchor xmlns:cdr="http://schemas.openxmlformats.org/drawingml/2006/chartDrawing">
    <cdr:from>
      <cdr:x>0.02812</cdr:x>
      <cdr:y>0.29272</cdr:y>
    </cdr:from>
    <cdr:to>
      <cdr:x>0.05115</cdr:x>
      <cdr:y>0.38398</cdr:y>
    </cdr:to>
    <cdr:sp macro="" textlink="">
      <cdr:nvSpPr>
        <cdr:cNvPr id="6" name="5 CuadroTexto"/>
        <cdr:cNvSpPr txBox="1"/>
      </cdr:nvSpPr>
      <cdr:spPr>
        <a:xfrm xmlns:a="http://schemas.openxmlformats.org/drawingml/2006/main">
          <a:off x="214337" y="1285752"/>
          <a:ext cx="175540" cy="400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4</a:t>
          </a:r>
        </a:p>
      </cdr:txBody>
    </cdr:sp>
  </cdr:relSizeAnchor>
  <cdr:relSizeAnchor xmlns:cdr="http://schemas.openxmlformats.org/drawingml/2006/chartDrawing">
    <cdr:from>
      <cdr:x>0.02591</cdr:x>
      <cdr:y>0.21311</cdr:y>
    </cdr:from>
    <cdr:to>
      <cdr:x>0.04873</cdr:x>
      <cdr:y>0.29811</cdr:y>
    </cdr:to>
    <cdr:sp macro="" textlink="">
      <cdr:nvSpPr>
        <cdr:cNvPr id="7" name="6 CuadroTexto"/>
        <cdr:cNvSpPr txBox="1"/>
      </cdr:nvSpPr>
      <cdr:spPr>
        <a:xfrm xmlns:a="http://schemas.openxmlformats.org/drawingml/2006/main">
          <a:off x="197527" y="936104"/>
          <a:ext cx="173940" cy="373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5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0.01691</cdr:x>
      <cdr:y>0.62295</cdr:y>
    </cdr:from>
    <cdr:to>
      <cdr:x>0.04188</cdr:x>
      <cdr:y>0.71101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28868" y="2736304"/>
          <a:ext cx="190328" cy="3868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0</a:t>
          </a:r>
        </a:p>
      </cdr:txBody>
    </cdr:sp>
  </cdr:relSizeAnchor>
  <cdr:relSizeAnchor xmlns:cdr="http://schemas.openxmlformats.org/drawingml/2006/chartDrawing">
    <cdr:from>
      <cdr:x>0.01839</cdr:x>
      <cdr:y>0.55738</cdr:y>
    </cdr:from>
    <cdr:to>
      <cdr:x>0.04188</cdr:x>
      <cdr:y>0.6398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40149" y="2448272"/>
          <a:ext cx="179047" cy="362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1</a:t>
          </a:r>
        </a:p>
      </cdr:txBody>
    </cdr:sp>
  </cdr:relSizeAnchor>
  <cdr:relSizeAnchor xmlns:cdr="http://schemas.openxmlformats.org/drawingml/2006/chartDrawing">
    <cdr:from>
      <cdr:x>0.01799</cdr:x>
      <cdr:y>0.47541</cdr:y>
    </cdr:from>
    <cdr:to>
      <cdr:x>0.04188</cdr:x>
      <cdr:y>0.5608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137101" y="2088232"/>
          <a:ext cx="182095" cy="375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2</a:t>
          </a:r>
        </a:p>
      </cdr:txBody>
    </cdr:sp>
  </cdr:relSizeAnchor>
  <cdr:relSizeAnchor xmlns:cdr="http://schemas.openxmlformats.org/drawingml/2006/chartDrawing">
    <cdr:from>
      <cdr:x>0.02328</cdr:x>
      <cdr:y>0.39344</cdr:y>
    </cdr:from>
    <cdr:to>
      <cdr:x>0.04188</cdr:x>
      <cdr:y>0.46858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177422" y="1728192"/>
          <a:ext cx="141774" cy="33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3</a:t>
          </a:r>
        </a:p>
      </cdr:txBody>
    </cdr:sp>
  </cdr:relSizeAnchor>
  <cdr:relSizeAnchor xmlns:cdr="http://schemas.openxmlformats.org/drawingml/2006/chartDrawing">
    <cdr:from>
      <cdr:x>0.02354</cdr:x>
      <cdr:y>0.29508</cdr:y>
    </cdr:from>
    <cdr:to>
      <cdr:x>0.04188</cdr:x>
      <cdr:y>0.36726</cdr:y>
    </cdr:to>
    <cdr:sp macro="" textlink="">
      <cdr:nvSpPr>
        <cdr:cNvPr id="6" name="5 CuadroTexto"/>
        <cdr:cNvSpPr txBox="1"/>
      </cdr:nvSpPr>
      <cdr:spPr>
        <a:xfrm xmlns:a="http://schemas.openxmlformats.org/drawingml/2006/main">
          <a:off x="179404" y="1296144"/>
          <a:ext cx="139792" cy="317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4</a:t>
          </a:r>
        </a:p>
      </cdr:txBody>
    </cdr:sp>
  </cdr:relSizeAnchor>
  <cdr:relSizeAnchor xmlns:cdr="http://schemas.openxmlformats.org/drawingml/2006/chartDrawing">
    <cdr:from>
      <cdr:x>0.02138</cdr:x>
      <cdr:y>0.19672</cdr:y>
    </cdr:from>
    <cdr:to>
      <cdr:x>0.04188</cdr:x>
      <cdr:y>0.2719</cdr:y>
    </cdr:to>
    <cdr:sp macro="" textlink="">
      <cdr:nvSpPr>
        <cdr:cNvPr id="7" name="6 CuadroTexto"/>
        <cdr:cNvSpPr txBox="1"/>
      </cdr:nvSpPr>
      <cdr:spPr>
        <a:xfrm xmlns:a="http://schemas.openxmlformats.org/drawingml/2006/main">
          <a:off x="162940" y="864096"/>
          <a:ext cx="156256" cy="330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/>
            <a:t>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4F9F8-EB17-4BD5-93C0-B12B2ACFB8B2}" type="datetimeFigureOut">
              <a:rPr lang="es-ES" smtClean="0"/>
              <a:t>30/07/2012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555AA-3507-4174-9EA1-767D9E4F8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01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555AA-3507-4174-9EA1-767D9E4F819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78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371600"/>
            <a:ext cx="8458200" cy="1219200"/>
          </a:xfrm>
        </p:spPr>
        <p:txBody>
          <a:bodyPr/>
          <a:lstStyle>
            <a:lvl1pPr algn="ctr">
              <a:defRPr sz="5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0200" y="6248400"/>
            <a:ext cx="3657600" cy="45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5688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381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0" y="51355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143000"/>
            <a:ext cx="7162800" cy="4419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04800"/>
            <a:ext cx="1790700" cy="52578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304800"/>
            <a:ext cx="5219700" cy="52578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90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21336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97D8CD6-BE0A-4304-8749-AC4000875B10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2209800" y="2133600"/>
            <a:ext cx="6324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EFA3A-8E10-43B2-9DC0-8F6AE25F41F1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76400" y="1066800"/>
            <a:ext cx="6629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EFA3A-8E10-43B2-9DC0-8F6AE25F41F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0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28787"/>
            <a:ext cx="7583487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8600"/>
            <a:ext cx="7583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AD9C2-8425-4F75-9781-79363CB0CFC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1430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1430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2BDFA-5178-4A68-A1C2-B25AC18CC60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8099E-AB39-4926-B3D8-210916DC128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D13BE-5DAF-469E-B2FD-4B05772725F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DC552-A239-4035-A67F-7EB3E5E3ACB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E66B9-6F04-41B9-A77F-F76FDD40BD1A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416425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9800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95BE3-7E0C-40DE-94D7-177F8B35E9F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E1F86-3A08-464F-A6A7-ADBFA15E262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1809750" cy="5181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228600"/>
            <a:ext cx="5276850" cy="5181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9142E-D850-4D9F-8842-22C9544F600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143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143000"/>
            <a:ext cx="3276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21701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35100"/>
            <a:ext cx="21701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g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143000"/>
            <a:ext cx="6705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1"/>
            <a:r>
              <a:rPr lang="en-US" dirty="0" smtClean="0"/>
              <a:t>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None/>
        <a:defRPr sz="16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8600"/>
            <a:ext cx="723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1430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2DFC2C07-C3B0-4538-BBFB-C4BED0F3E617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1034" name="Picture 10" descr="C:\power_point_templates\pettals_falling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48675" y="0"/>
            <a:ext cx="695325" cy="5715000"/>
          </a:xfrm>
          <a:prstGeom prst="rect">
            <a:avLst/>
          </a:prstGeom>
          <a:noFill/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8458200" y="0"/>
            <a:ext cx="0" cy="6858000"/>
          </a:xfrm>
          <a:prstGeom prst="line">
            <a:avLst/>
          </a:prstGeom>
          <a:noFill/>
          <a:ln w="57150">
            <a:solidFill>
              <a:srgbClr val="85072B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pic>
        <p:nvPicPr>
          <p:cNvPr id="1035" name="Picture 11" descr="C:\power_point_templates\rose_flower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62800" y="5181600"/>
            <a:ext cx="3048000" cy="23669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r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1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56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2464" y="2420888"/>
            <a:ext cx="8458200" cy="1219200"/>
          </a:xfrm>
        </p:spPr>
        <p:txBody>
          <a:bodyPr/>
          <a:lstStyle/>
          <a:p>
            <a:r>
              <a:rPr lang="es-ES" dirty="0" smtClean="0"/>
              <a:t>ESCUELA POLITECNICA DEL EJÉRCITO 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00543" y="5013176"/>
            <a:ext cx="5719936" cy="684312"/>
          </a:xfrm>
        </p:spPr>
        <p:txBody>
          <a:bodyPr/>
          <a:lstStyle/>
          <a:p>
            <a:r>
              <a:rPr lang="es-ES" sz="4000" dirty="0" smtClean="0"/>
              <a:t>DEFENSA DE TESIS </a:t>
            </a:r>
            <a:endParaRPr lang="es-ES" sz="40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7504" y="64478"/>
            <a:ext cx="2418707" cy="2121757"/>
            <a:chOff x="6561" y="1057"/>
            <a:chExt cx="4199" cy="4458"/>
          </a:xfrm>
        </p:grpSpPr>
        <p:sp>
          <p:nvSpPr>
            <p:cNvPr id="5" name="AutoShape 3"/>
            <p:cNvSpPr>
              <a:spLocks noChangeAspect="1" noChangeArrowheads="1"/>
            </p:cNvSpPr>
            <p:nvPr/>
          </p:nvSpPr>
          <p:spPr bwMode="auto">
            <a:xfrm>
              <a:off x="6561" y="1057"/>
              <a:ext cx="4199" cy="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graphicFrame>
          <p:nvGraphicFramePr>
            <p:cNvPr id="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4930064"/>
                </p:ext>
              </p:extLst>
            </p:nvPr>
          </p:nvGraphicFramePr>
          <p:xfrm>
            <a:off x="6991" y="1426"/>
            <a:ext cx="3468" cy="36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name="Imagen de mapa de bits" r:id="rId5" imgW="3809524" imgH="3761905" progId="Paint.Picture">
                    <p:embed/>
                  </p:oleObj>
                </mc:Choice>
                <mc:Fallback>
                  <p:oleObj name="Imagen de mapa de bits" r:id="rId5" imgW="3809524" imgH="376190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1" y="1426"/>
                          <a:ext cx="3468" cy="36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4677">
              <a:off x="6561" y="1057"/>
              <a:ext cx="4195" cy="4423"/>
            </a:xfrm>
            <a:custGeom>
              <a:avLst/>
              <a:gdLst>
                <a:gd name="G0" fmla="+- 8297 0 0"/>
                <a:gd name="G1" fmla="+- -11789692 0 0"/>
                <a:gd name="G2" fmla="+- 0 0 -11789692"/>
                <a:gd name="T0" fmla="*/ 0 256 1"/>
                <a:gd name="T1" fmla="*/ 180 256 1"/>
                <a:gd name="G3" fmla="+- -11789692 T0 T1"/>
                <a:gd name="T2" fmla="*/ 0 256 1"/>
                <a:gd name="T3" fmla="*/ 90 256 1"/>
                <a:gd name="G4" fmla="+- -11789692 T2 T3"/>
                <a:gd name="G5" fmla="*/ G4 2 1"/>
                <a:gd name="T4" fmla="*/ 90 256 1"/>
                <a:gd name="T5" fmla="*/ 0 256 1"/>
                <a:gd name="G6" fmla="+- -11789692 T4 T5"/>
                <a:gd name="G7" fmla="*/ G6 2 1"/>
                <a:gd name="G8" fmla="abs -1178969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8297"/>
                <a:gd name="G18" fmla="*/ 8297 1 2"/>
                <a:gd name="G19" fmla="+- G18 5400 0"/>
                <a:gd name="G20" fmla="cos G19 -11789692"/>
                <a:gd name="G21" fmla="sin G19 -11789692"/>
                <a:gd name="G22" fmla="+- G20 10800 0"/>
                <a:gd name="G23" fmla="+- G21 10800 0"/>
                <a:gd name="G24" fmla="+- 10800 0 G20"/>
                <a:gd name="G25" fmla="+- 8297 10800 0"/>
                <a:gd name="G26" fmla="?: G9 G17 G25"/>
                <a:gd name="G27" fmla="?: G9 0 21600"/>
                <a:gd name="G28" fmla="cos 10800 -11789692"/>
                <a:gd name="G29" fmla="sin 10800 -11789692"/>
                <a:gd name="G30" fmla="sin 8297 -11789692"/>
                <a:gd name="G31" fmla="+- G28 10800 0"/>
                <a:gd name="G32" fmla="+- G29 10800 0"/>
                <a:gd name="G33" fmla="+- G30 10800 0"/>
                <a:gd name="G34" fmla="?: G4 0 G31"/>
                <a:gd name="G35" fmla="?: -11789692 G34 0"/>
                <a:gd name="G36" fmla="?: G6 G35 G31"/>
                <a:gd name="G37" fmla="+- 21600 0 G36"/>
                <a:gd name="G38" fmla="?: G4 0 G33"/>
                <a:gd name="G39" fmla="?: -1178969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251 w 21600"/>
                <a:gd name="T15" fmla="*/ 10782 h 21600"/>
                <a:gd name="T16" fmla="*/ 10800 w 21600"/>
                <a:gd name="T17" fmla="*/ 2503 h 21600"/>
                <a:gd name="T18" fmla="*/ 20349 w 21600"/>
                <a:gd name="T19" fmla="*/ 1078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503" y="10785"/>
                  </a:moveTo>
                  <a:cubicBezTo>
                    <a:pt x="2511" y="6208"/>
                    <a:pt x="6223" y="2502"/>
                    <a:pt x="10800" y="2503"/>
                  </a:cubicBezTo>
                  <a:cubicBezTo>
                    <a:pt x="15376" y="2503"/>
                    <a:pt x="19088" y="6208"/>
                    <a:pt x="19096" y="10785"/>
                  </a:cubicBezTo>
                  <a:lnTo>
                    <a:pt x="21599" y="10780"/>
                  </a:lnTo>
                  <a:cubicBezTo>
                    <a:pt x="21589" y="4823"/>
                    <a:pt x="16757" y="-1"/>
                    <a:pt x="10799" y="0"/>
                  </a:cubicBezTo>
                  <a:cubicBezTo>
                    <a:pt x="4842" y="0"/>
                    <a:pt x="10" y="4823"/>
                    <a:pt x="0" y="1078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10854027">
              <a:off x="6565" y="1057"/>
              <a:ext cx="4195" cy="4423"/>
            </a:xfrm>
            <a:custGeom>
              <a:avLst/>
              <a:gdLst>
                <a:gd name="G0" fmla="+- 8272 0 0"/>
                <a:gd name="G1" fmla="+- 11735197 0 0"/>
                <a:gd name="G2" fmla="+- 0 0 11735197"/>
                <a:gd name="T0" fmla="*/ 0 256 1"/>
                <a:gd name="T1" fmla="*/ 180 256 1"/>
                <a:gd name="G3" fmla="+- 11735197 T0 T1"/>
                <a:gd name="T2" fmla="*/ 0 256 1"/>
                <a:gd name="T3" fmla="*/ 90 256 1"/>
                <a:gd name="G4" fmla="+- 11735197 T2 T3"/>
                <a:gd name="G5" fmla="*/ G4 2 1"/>
                <a:gd name="T4" fmla="*/ 90 256 1"/>
                <a:gd name="T5" fmla="*/ 0 256 1"/>
                <a:gd name="G6" fmla="+- 11735197 T4 T5"/>
                <a:gd name="G7" fmla="*/ G6 2 1"/>
                <a:gd name="G8" fmla="abs 1173519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8272"/>
                <a:gd name="G18" fmla="*/ 8272 1 2"/>
                <a:gd name="G19" fmla="+- G18 5400 0"/>
                <a:gd name="G20" fmla="cos G19 11735197"/>
                <a:gd name="G21" fmla="sin G19 11735197"/>
                <a:gd name="G22" fmla="+- G20 10800 0"/>
                <a:gd name="G23" fmla="+- G21 10800 0"/>
                <a:gd name="G24" fmla="+- 10800 0 G20"/>
                <a:gd name="G25" fmla="+- 8272 10800 0"/>
                <a:gd name="G26" fmla="?: G9 G17 G25"/>
                <a:gd name="G27" fmla="?: G9 0 21600"/>
                <a:gd name="G28" fmla="cos 10800 11735197"/>
                <a:gd name="G29" fmla="sin 10800 11735197"/>
                <a:gd name="G30" fmla="sin 8272 11735197"/>
                <a:gd name="G31" fmla="+- G28 10800 0"/>
                <a:gd name="G32" fmla="+- G29 10800 0"/>
                <a:gd name="G33" fmla="+- G30 10800 0"/>
                <a:gd name="G34" fmla="?: G4 0 G31"/>
                <a:gd name="G35" fmla="?: 11735197 G34 0"/>
                <a:gd name="G36" fmla="?: G6 G35 G31"/>
                <a:gd name="G37" fmla="+- 21600 0 G36"/>
                <a:gd name="G38" fmla="?: G4 0 G33"/>
                <a:gd name="G39" fmla="?: 1173519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265 w 21600"/>
                <a:gd name="T15" fmla="*/ 10955 h 21600"/>
                <a:gd name="T16" fmla="*/ 10800 w 21600"/>
                <a:gd name="T17" fmla="*/ 2528 h 21600"/>
                <a:gd name="T18" fmla="*/ 20335 w 21600"/>
                <a:gd name="T19" fmla="*/ 1095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529" y="10934"/>
                  </a:moveTo>
                  <a:cubicBezTo>
                    <a:pt x="2528" y="10890"/>
                    <a:pt x="2528" y="10845"/>
                    <a:pt x="2528" y="10800"/>
                  </a:cubicBezTo>
                  <a:cubicBezTo>
                    <a:pt x="2528" y="6231"/>
                    <a:pt x="6231" y="2528"/>
                    <a:pt x="10800" y="2528"/>
                  </a:cubicBezTo>
                  <a:cubicBezTo>
                    <a:pt x="15368" y="2528"/>
                    <a:pt x="19072" y="6231"/>
                    <a:pt x="19072" y="10800"/>
                  </a:cubicBezTo>
                  <a:cubicBezTo>
                    <a:pt x="19072" y="10845"/>
                    <a:pt x="19071" y="10890"/>
                    <a:pt x="19070" y="10934"/>
                  </a:cubicBezTo>
                  <a:lnTo>
                    <a:pt x="21598" y="10976"/>
                  </a:lnTo>
                  <a:cubicBezTo>
                    <a:pt x="21599" y="10917"/>
                    <a:pt x="21600" y="1085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58"/>
                    <a:pt x="0" y="10917"/>
                    <a:pt x="1" y="10976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963120" flipH="1">
              <a:off x="8969" y="1310"/>
              <a:ext cx="75" cy="129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 rot="1769073" flipH="1">
              <a:off x="9326" y="1419"/>
              <a:ext cx="74" cy="128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 rot="2931723" flipH="1">
              <a:off x="9658" y="1755"/>
              <a:ext cx="74" cy="117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4303694" flipH="1">
              <a:off x="9854" y="2180"/>
              <a:ext cx="104" cy="128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rot="21498069" flipH="1">
              <a:off x="8612" y="1159"/>
              <a:ext cx="50" cy="138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 rot="20694250" flipH="1">
              <a:off x="8230" y="1208"/>
              <a:ext cx="76" cy="128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 rot="19895107" flipH="1">
              <a:off x="7867" y="1364"/>
              <a:ext cx="82" cy="128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 rot="18846383" flipH="1">
              <a:off x="7538" y="1677"/>
              <a:ext cx="102" cy="133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 rot="17300524" flipH="1">
              <a:off x="7355" y="2166"/>
              <a:ext cx="110" cy="127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8" name="WordArt 16"/>
            <p:cNvSpPr>
              <a:spLocks noChangeArrowheads="1" noChangeShapeType="1" noTextEdit="1"/>
            </p:cNvSpPr>
            <p:nvPr/>
          </p:nvSpPr>
          <p:spPr bwMode="auto">
            <a:xfrm rot="-67833">
              <a:off x="6928" y="1357"/>
              <a:ext cx="3469" cy="3086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12498220"/>
                </a:avLst>
              </a:prstTxWarp>
            </a:bodyPr>
            <a:lstStyle/>
            <a:p>
              <a:pPr algn="ctr" rtl="0"/>
              <a:r>
                <a:rPr lang="es-MX" sz="1400" kern="10" spc="0" dirty="0" smtClean="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Black"/>
                </a:rPr>
                <a:t>CARRERA DE CIENCIAS DE LA</a:t>
              </a:r>
              <a:endParaRPr lang="es-MX" sz="1400" kern="10" spc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endParaRPr>
            </a:p>
          </p:txBody>
        </p:sp>
        <p:sp>
          <p:nvSpPr>
            <p:cNvPr id="19" name="WordArt 17"/>
            <p:cNvSpPr>
              <a:spLocks noChangeArrowheads="1" noChangeShapeType="1" noTextEdit="1"/>
            </p:cNvSpPr>
            <p:nvPr/>
          </p:nvSpPr>
          <p:spPr bwMode="auto">
            <a:xfrm rot="-67833">
              <a:off x="6871" y="1801"/>
              <a:ext cx="3588" cy="3426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91837"/>
                </a:avLst>
              </a:prstTxWarp>
            </a:bodyPr>
            <a:lstStyle/>
            <a:p>
              <a:pPr algn="ctr" rtl="0"/>
              <a:r>
                <a:rPr lang="es-MX" sz="1400" kern="10" spc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Black"/>
                </a:rPr>
                <a:t>ACTIVIDAD FISICA, DEPORTES Y RECREACION</a:t>
              </a:r>
              <a:endParaRPr lang="es-MX" sz="1400" kern="10" spc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endParaRPr>
            </a:p>
          </p:txBody>
        </p:sp>
        <p:sp>
          <p:nvSpPr>
            <p:cNvPr id="2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7998" y="4313"/>
              <a:ext cx="1266" cy="389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0"/>
                </a:avLst>
              </a:prstTxWarp>
            </a:bodyPr>
            <a:lstStyle/>
            <a:p>
              <a:pPr algn="ctr" rtl="0"/>
              <a:r>
                <a:rPr lang="es-MX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C</a:t>
              </a:r>
              <a:r>
                <a:rPr lang="es-MX" sz="1800" kern="10" spc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 Black"/>
                </a:rPr>
                <a:t>AFDER</a:t>
              </a:r>
              <a:endParaRPr lang="es-MX" sz="18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endParaRPr>
            </a:p>
          </p:txBody>
        </p:sp>
      </p:grpSp>
      <p:pic>
        <p:nvPicPr>
          <p:cNvPr id="21" name="Picture 4" descr="estickerscolo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0600"/>
            <a:ext cx="2087488" cy="20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449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Documents\ESPE\NOVENO NIVEL\FOTOS PARROQUIAS\TANDAPI\2\DSC012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5112008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39000" cy="838200"/>
          </a:xfrm>
        </p:spPr>
        <p:txBody>
          <a:bodyPr/>
          <a:lstStyle/>
          <a:p>
            <a:r>
              <a:rPr lang="es-ES" sz="3200" dirty="0" smtClean="0"/>
              <a:t>POBLACIÓN</a:t>
            </a:r>
            <a:r>
              <a:rPr lang="es-ES" sz="3600" dirty="0" smtClean="0"/>
              <a:t> Y MUESTRA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0" y="908720"/>
            <a:ext cx="3517776" cy="4608512"/>
          </a:xfrm>
        </p:spPr>
        <p:txBody>
          <a:bodyPr/>
          <a:lstStyle/>
          <a:p>
            <a:r>
              <a:rPr lang="es-EC" sz="2800" dirty="0"/>
              <a:t>El </a:t>
            </a:r>
            <a:r>
              <a:rPr lang="es-EC" sz="2800" dirty="0" err="1"/>
              <a:t>Chaupi</a:t>
            </a:r>
            <a:r>
              <a:rPr lang="es-EC" sz="2800" dirty="0"/>
              <a:t> = </a:t>
            </a:r>
            <a:r>
              <a:rPr lang="es-EC" sz="2800" dirty="0" smtClean="0"/>
              <a:t>15</a:t>
            </a:r>
          </a:p>
          <a:p>
            <a:pPr marL="0" indent="0">
              <a:buNone/>
            </a:pPr>
            <a:endParaRPr lang="es-EC" sz="2800" dirty="0" smtClean="0"/>
          </a:p>
          <a:p>
            <a:r>
              <a:rPr lang="es-EC" sz="2800" dirty="0" err="1" smtClean="0"/>
              <a:t>Tandapi</a:t>
            </a:r>
            <a:r>
              <a:rPr lang="es-EC" sz="2800" dirty="0" smtClean="0"/>
              <a:t> </a:t>
            </a:r>
            <a:r>
              <a:rPr lang="es-EC" sz="2800" dirty="0"/>
              <a:t>= </a:t>
            </a:r>
            <a:r>
              <a:rPr lang="es-EC" sz="2800" dirty="0" smtClean="0"/>
              <a:t>15</a:t>
            </a:r>
          </a:p>
          <a:p>
            <a:endParaRPr lang="es-EC" sz="2800" dirty="0" smtClean="0"/>
          </a:p>
          <a:p>
            <a:r>
              <a:rPr lang="es-EC" sz="2800" dirty="0" err="1" smtClean="0"/>
              <a:t>Uyumbicho</a:t>
            </a:r>
            <a:r>
              <a:rPr lang="es-EC" sz="2800" dirty="0" smtClean="0"/>
              <a:t> </a:t>
            </a:r>
            <a:r>
              <a:rPr lang="es-EC" sz="2800" dirty="0"/>
              <a:t>= </a:t>
            </a:r>
            <a:r>
              <a:rPr lang="es-EC" sz="2800" dirty="0" smtClean="0"/>
              <a:t>15</a:t>
            </a:r>
          </a:p>
          <a:p>
            <a:endParaRPr lang="es-ES" sz="2800" dirty="0"/>
          </a:p>
          <a:p>
            <a:r>
              <a:rPr lang="es-EC" sz="2800" dirty="0" err="1" smtClean="0"/>
              <a:t>Aloasi</a:t>
            </a:r>
            <a:r>
              <a:rPr lang="es-EC" sz="2800" dirty="0" smtClean="0"/>
              <a:t> </a:t>
            </a:r>
            <a:r>
              <a:rPr lang="es-EC" sz="2800" dirty="0"/>
              <a:t>= </a:t>
            </a:r>
            <a:r>
              <a:rPr lang="es-EC" sz="2800" dirty="0" smtClean="0"/>
              <a:t>12</a:t>
            </a:r>
          </a:p>
          <a:p>
            <a:endParaRPr lang="es-ES" sz="2800" dirty="0"/>
          </a:p>
          <a:p>
            <a:r>
              <a:rPr lang="es-EC" sz="2800" dirty="0" smtClean="0"/>
              <a:t>Tambillo </a:t>
            </a:r>
            <a:r>
              <a:rPr lang="es-EC" sz="2800" dirty="0"/>
              <a:t>= 13</a:t>
            </a:r>
            <a:endParaRPr lang="es-ES" sz="2800" dirty="0"/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9173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Documents\ESPE\NOVENO NIVEL\FOTOS PARROQUIAS\EL CHAUPI FOTOS\2\DSC0127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076056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HIPÓTESIS 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35896" y="1196752"/>
            <a:ext cx="4669904" cy="4320480"/>
          </a:xfrm>
        </p:spPr>
        <p:txBody>
          <a:bodyPr/>
          <a:lstStyle/>
          <a:p>
            <a:r>
              <a:rPr lang="es-ES" dirty="0"/>
              <a:t>La aplicación de un programa de actividades recreativas influye de manera positiva favoreciendo el estado de ánimo del adulto mayor</a:t>
            </a:r>
            <a:r>
              <a:rPr lang="es-ES" dirty="0" smtClean="0"/>
              <a:t>.</a:t>
            </a:r>
          </a:p>
          <a:p>
            <a:r>
              <a:rPr lang="es-ES" sz="2800" dirty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73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239000" cy="838200"/>
          </a:xfrm>
        </p:spPr>
        <p:txBody>
          <a:bodyPr/>
          <a:lstStyle/>
          <a:p>
            <a:r>
              <a:rPr lang="es-ES" sz="3200" dirty="0" smtClean="0"/>
              <a:t>VARIABLES DE INVESTIGACIÓN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4 Forma libre"/>
          <p:cNvSpPr/>
          <p:nvPr/>
        </p:nvSpPr>
        <p:spPr bwMode="auto">
          <a:xfrm>
            <a:off x="2493818" y="1676400"/>
            <a:ext cx="5126182" cy="540327"/>
          </a:xfrm>
          <a:custGeom>
            <a:avLst/>
            <a:gdLst>
              <a:gd name="connsiteX0" fmla="*/ 0 w 5126182"/>
              <a:gd name="connsiteY0" fmla="*/ 0 h 540327"/>
              <a:gd name="connsiteX1" fmla="*/ 581891 w 5126182"/>
              <a:gd name="connsiteY1" fmla="*/ 13855 h 540327"/>
              <a:gd name="connsiteX2" fmla="*/ 692727 w 5126182"/>
              <a:gd name="connsiteY2" fmla="*/ 27709 h 540327"/>
              <a:gd name="connsiteX3" fmla="*/ 789709 w 5126182"/>
              <a:gd name="connsiteY3" fmla="*/ 55418 h 540327"/>
              <a:gd name="connsiteX4" fmla="*/ 1011382 w 5126182"/>
              <a:gd name="connsiteY4" fmla="*/ 83127 h 540327"/>
              <a:gd name="connsiteX5" fmla="*/ 1052946 w 5126182"/>
              <a:gd name="connsiteY5" fmla="*/ 96982 h 540327"/>
              <a:gd name="connsiteX6" fmla="*/ 1149927 w 5126182"/>
              <a:gd name="connsiteY6" fmla="*/ 110836 h 540327"/>
              <a:gd name="connsiteX7" fmla="*/ 1177637 w 5126182"/>
              <a:gd name="connsiteY7" fmla="*/ 138545 h 540327"/>
              <a:gd name="connsiteX8" fmla="*/ 1288473 w 5126182"/>
              <a:gd name="connsiteY8" fmla="*/ 277091 h 540327"/>
              <a:gd name="connsiteX9" fmla="*/ 1343891 w 5126182"/>
              <a:gd name="connsiteY9" fmla="*/ 346364 h 540327"/>
              <a:gd name="connsiteX10" fmla="*/ 1385455 w 5126182"/>
              <a:gd name="connsiteY10" fmla="*/ 374073 h 540327"/>
              <a:gd name="connsiteX11" fmla="*/ 1440873 w 5126182"/>
              <a:gd name="connsiteY11" fmla="*/ 415636 h 540327"/>
              <a:gd name="connsiteX12" fmla="*/ 1482437 w 5126182"/>
              <a:gd name="connsiteY12" fmla="*/ 457200 h 540327"/>
              <a:gd name="connsiteX13" fmla="*/ 1537855 w 5126182"/>
              <a:gd name="connsiteY13" fmla="*/ 471055 h 540327"/>
              <a:gd name="connsiteX14" fmla="*/ 1620982 w 5126182"/>
              <a:gd name="connsiteY14" fmla="*/ 498764 h 540327"/>
              <a:gd name="connsiteX15" fmla="*/ 1814946 w 5126182"/>
              <a:gd name="connsiteY15" fmla="*/ 526473 h 540327"/>
              <a:gd name="connsiteX16" fmla="*/ 1870364 w 5126182"/>
              <a:gd name="connsiteY16" fmla="*/ 540327 h 540327"/>
              <a:gd name="connsiteX17" fmla="*/ 2604655 w 5126182"/>
              <a:gd name="connsiteY17" fmla="*/ 498764 h 540327"/>
              <a:gd name="connsiteX18" fmla="*/ 2854037 w 5126182"/>
              <a:gd name="connsiteY18" fmla="*/ 415636 h 540327"/>
              <a:gd name="connsiteX19" fmla="*/ 3214255 w 5126182"/>
              <a:gd name="connsiteY19" fmla="*/ 277091 h 540327"/>
              <a:gd name="connsiteX20" fmla="*/ 3255818 w 5126182"/>
              <a:gd name="connsiteY20" fmla="*/ 263236 h 540327"/>
              <a:gd name="connsiteX21" fmla="*/ 3311237 w 5126182"/>
              <a:gd name="connsiteY21" fmla="*/ 235527 h 540327"/>
              <a:gd name="connsiteX22" fmla="*/ 3491346 w 5126182"/>
              <a:gd name="connsiteY22" fmla="*/ 180109 h 540327"/>
              <a:gd name="connsiteX23" fmla="*/ 3685309 w 5126182"/>
              <a:gd name="connsiteY23" fmla="*/ 138545 h 540327"/>
              <a:gd name="connsiteX24" fmla="*/ 3768437 w 5126182"/>
              <a:gd name="connsiteY24" fmla="*/ 110836 h 540327"/>
              <a:gd name="connsiteX25" fmla="*/ 3810000 w 5126182"/>
              <a:gd name="connsiteY25" fmla="*/ 96982 h 540327"/>
              <a:gd name="connsiteX26" fmla="*/ 3934691 w 5126182"/>
              <a:gd name="connsiteY26" fmla="*/ 110836 h 540327"/>
              <a:gd name="connsiteX27" fmla="*/ 4003964 w 5126182"/>
              <a:gd name="connsiteY27" fmla="*/ 138545 h 540327"/>
              <a:gd name="connsiteX28" fmla="*/ 4502727 w 5126182"/>
              <a:gd name="connsiteY28" fmla="*/ 152400 h 540327"/>
              <a:gd name="connsiteX29" fmla="*/ 4558146 w 5126182"/>
              <a:gd name="connsiteY29" fmla="*/ 166255 h 540327"/>
              <a:gd name="connsiteX30" fmla="*/ 4599709 w 5126182"/>
              <a:gd name="connsiteY30" fmla="*/ 193964 h 540327"/>
              <a:gd name="connsiteX31" fmla="*/ 4668982 w 5126182"/>
              <a:gd name="connsiteY31" fmla="*/ 207818 h 540327"/>
              <a:gd name="connsiteX32" fmla="*/ 4738255 w 5126182"/>
              <a:gd name="connsiteY32" fmla="*/ 235527 h 540327"/>
              <a:gd name="connsiteX33" fmla="*/ 5126182 w 5126182"/>
              <a:gd name="connsiteY33" fmla="*/ 249382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126182" h="540327">
                <a:moveTo>
                  <a:pt x="0" y="0"/>
                </a:moveTo>
                <a:lnTo>
                  <a:pt x="581891" y="13855"/>
                </a:lnTo>
                <a:cubicBezTo>
                  <a:pt x="619094" y="15343"/>
                  <a:pt x="656095" y="21049"/>
                  <a:pt x="692727" y="27709"/>
                </a:cubicBezTo>
                <a:cubicBezTo>
                  <a:pt x="837496" y="54030"/>
                  <a:pt x="609115" y="29619"/>
                  <a:pt x="789709" y="55418"/>
                </a:cubicBezTo>
                <a:cubicBezTo>
                  <a:pt x="1255944" y="122023"/>
                  <a:pt x="701058" y="31408"/>
                  <a:pt x="1011382" y="83127"/>
                </a:cubicBezTo>
                <a:cubicBezTo>
                  <a:pt x="1025237" y="87745"/>
                  <a:pt x="1038625" y="94118"/>
                  <a:pt x="1052946" y="96982"/>
                </a:cubicBezTo>
                <a:cubicBezTo>
                  <a:pt x="1084967" y="103386"/>
                  <a:pt x="1118948" y="100510"/>
                  <a:pt x="1149927" y="110836"/>
                </a:cubicBezTo>
                <a:cubicBezTo>
                  <a:pt x="1162319" y="114967"/>
                  <a:pt x="1169275" y="128510"/>
                  <a:pt x="1177637" y="138545"/>
                </a:cubicBezTo>
                <a:cubicBezTo>
                  <a:pt x="1215499" y="183979"/>
                  <a:pt x="1251528" y="230909"/>
                  <a:pt x="1288473" y="277091"/>
                </a:cubicBezTo>
                <a:lnTo>
                  <a:pt x="1343891" y="346364"/>
                </a:lnTo>
                <a:cubicBezTo>
                  <a:pt x="1354293" y="359366"/>
                  <a:pt x="1371905" y="364395"/>
                  <a:pt x="1385455" y="374073"/>
                </a:cubicBezTo>
                <a:cubicBezTo>
                  <a:pt x="1404245" y="387494"/>
                  <a:pt x="1423341" y="400609"/>
                  <a:pt x="1440873" y="415636"/>
                </a:cubicBezTo>
                <a:cubicBezTo>
                  <a:pt x="1455749" y="428387"/>
                  <a:pt x="1465425" y="447479"/>
                  <a:pt x="1482437" y="457200"/>
                </a:cubicBezTo>
                <a:cubicBezTo>
                  <a:pt x="1498969" y="466647"/>
                  <a:pt x="1519617" y="465583"/>
                  <a:pt x="1537855" y="471055"/>
                </a:cubicBezTo>
                <a:cubicBezTo>
                  <a:pt x="1565831" y="479448"/>
                  <a:pt x="1592341" y="493036"/>
                  <a:pt x="1620982" y="498764"/>
                </a:cubicBezTo>
                <a:cubicBezTo>
                  <a:pt x="1685025" y="511573"/>
                  <a:pt x="1751585" y="510633"/>
                  <a:pt x="1814946" y="526473"/>
                </a:cubicBezTo>
                <a:lnTo>
                  <a:pt x="1870364" y="540327"/>
                </a:lnTo>
                <a:cubicBezTo>
                  <a:pt x="2138135" y="531690"/>
                  <a:pt x="2345011" y="533383"/>
                  <a:pt x="2604655" y="498764"/>
                </a:cubicBezTo>
                <a:cubicBezTo>
                  <a:pt x="2708810" y="484877"/>
                  <a:pt x="2751884" y="451390"/>
                  <a:pt x="2854037" y="415636"/>
                </a:cubicBezTo>
                <a:cubicBezTo>
                  <a:pt x="3193157" y="296944"/>
                  <a:pt x="2742117" y="483652"/>
                  <a:pt x="3214255" y="277091"/>
                </a:cubicBezTo>
                <a:cubicBezTo>
                  <a:pt x="3227634" y="271238"/>
                  <a:pt x="3242395" y="268989"/>
                  <a:pt x="3255818" y="263236"/>
                </a:cubicBezTo>
                <a:cubicBezTo>
                  <a:pt x="3274801" y="255100"/>
                  <a:pt x="3292061" y="243197"/>
                  <a:pt x="3311237" y="235527"/>
                </a:cubicBezTo>
                <a:cubicBezTo>
                  <a:pt x="3346943" y="221245"/>
                  <a:pt x="3457580" y="188149"/>
                  <a:pt x="3491346" y="180109"/>
                </a:cubicBezTo>
                <a:cubicBezTo>
                  <a:pt x="3555670" y="164794"/>
                  <a:pt x="3620655" y="152400"/>
                  <a:pt x="3685309" y="138545"/>
                </a:cubicBezTo>
                <a:cubicBezTo>
                  <a:pt x="3713869" y="132425"/>
                  <a:pt x="3740728" y="120072"/>
                  <a:pt x="3768437" y="110836"/>
                </a:cubicBezTo>
                <a:lnTo>
                  <a:pt x="3810000" y="96982"/>
                </a:lnTo>
                <a:cubicBezTo>
                  <a:pt x="3851564" y="101600"/>
                  <a:pt x="3893800" y="102074"/>
                  <a:pt x="3934691" y="110836"/>
                </a:cubicBezTo>
                <a:cubicBezTo>
                  <a:pt x="3959009" y="116047"/>
                  <a:pt x="3979161" y="136730"/>
                  <a:pt x="4003964" y="138545"/>
                </a:cubicBezTo>
                <a:cubicBezTo>
                  <a:pt x="4169839" y="150682"/>
                  <a:pt x="4336473" y="147782"/>
                  <a:pt x="4502727" y="152400"/>
                </a:cubicBezTo>
                <a:cubicBezTo>
                  <a:pt x="4521200" y="157018"/>
                  <a:pt x="4540644" y="158754"/>
                  <a:pt x="4558146" y="166255"/>
                </a:cubicBezTo>
                <a:cubicBezTo>
                  <a:pt x="4573451" y="172814"/>
                  <a:pt x="4584118" y="188118"/>
                  <a:pt x="4599709" y="193964"/>
                </a:cubicBezTo>
                <a:cubicBezTo>
                  <a:pt x="4621758" y="202232"/>
                  <a:pt x="4645891" y="203200"/>
                  <a:pt x="4668982" y="207818"/>
                </a:cubicBezTo>
                <a:cubicBezTo>
                  <a:pt x="4692073" y="217054"/>
                  <a:pt x="4713937" y="230316"/>
                  <a:pt x="4738255" y="235527"/>
                </a:cubicBezTo>
                <a:cubicBezTo>
                  <a:pt x="4848132" y="259072"/>
                  <a:pt x="5035191" y="249382"/>
                  <a:pt x="5126182" y="249382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8 Conector angular"/>
          <p:cNvCxnSpPr/>
          <p:nvPr/>
        </p:nvCxnSpPr>
        <p:spPr bwMode="auto">
          <a:xfrm>
            <a:off x="2699792" y="1676400"/>
            <a:ext cx="2664296" cy="540327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926085068"/>
              </p:ext>
            </p:extLst>
          </p:nvPr>
        </p:nvGraphicFramePr>
        <p:xfrm>
          <a:off x="755576" y="836712"/>
          <a:ext cx="838842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6084168" y="10527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 o c ,</a:t>
            </a:r>
            <a:r>
              <a:rPr lang="es-ES" dirty="0" err="1" smtClean="0"/>
              <a:t>In,M,I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63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 rot="20782525">
            <a:off x="973116" y="1455761"/>
            <a:ext cx="6796390" cy="265891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PRESENTACIÓN GRAFICA DE RESULTADOS</a:t>
            </a:r>
          </a:p>
          <a:p>
            <a:pPr algn="ctr"/>
            <a:endParaRPr lang="es-ES" sz="40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3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700808"/>
            <a:ext cx="7776864" cy="77383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71149" y="116632"/>
            <a:ext cx="85892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RESULTADO GENERAL POR CADA SECTOR ESTUDIADO</a:t>
            </a:r>
            <a:b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TEST DE POMS</a:t>
            </a: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2589386478"/>
              </p:ext>
            </p:extLst>
          </p:nvPr>
        </p:nvGraphicFramePr>
        <p:xfrm>
          <a:off x="1259632" y="1124744"/>
          <a:ext cx="705678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11 Imagen" descr="D:\Documents\ESPE\NOVENO NIVEL\FOTOS PARROQUIAS\EL CHAUPI FOTOS\3\DSC013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4" t="20242" r="23108"/>
          <a:stretch/>
        </p:blipFill>
        <p:spPr bwMode="auto">
          <a:xfrm>
            <a:off x="0" y="1124744"/>
            <a:ext cx="2123728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67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71149" y="116632"/>
            <a:ext cx="85892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RESULTADO GENERAL POR CADA SECTOR ESTUDIADO</a:t>
            </a:r>
            <a:b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TEST DE POMS</a:t>
            </a: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555048976"/>
              </p:ext>
            </p:extLst>
          </p:nvPr>
        </p:nvGraphicFramePr>
        <p:xfrm>
          <a:off x="1043608" y="1124744"/>
          <a:ext cx="72008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7 Imagen" descr="D:\Documents\ESPE\NOVENO NIVEL\FOTOS PARROQUIAS\TANDAPI\4\DSC014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5" t="19259" r="29130"/>
          <a:stretch/>
        </p:blipFill>
        <p:spPr bwMode="auto">
          <a:xfrm>
            <a:off x="0" y="1052736"/>
            <a:ext cx="2051719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02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71149" y="116632"/>
            <a:ext cx="85892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RESULTADO GENERAL POR CADA SECTOR ESTUDIADO</a:t>
            </a:r>
            <a:b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TEST DE POMS</a:t>
            </a: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154717171"/>
              </p:ext>
            </p:extLst>
          </p:nvPr>
        </p:nvGraphicFramePr>
        <p:xfrm>
          <a:off x="1547664" y="1196752"/>
          <a:ext cx="676875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7 Imagen" descr="D:\Documents\ESPE\NOVENO NIVEL\FOTOS PARROQUIAS\UYUMBICHO\4\DSC0207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0" r="52723"/>
          <a:stretch/>
        </p:blipFill>
        <p:spPr bwMode="auto">
          <a:xfrm>
            <a:off x="0" y="1124744"/>
            <a:ext cx="2123728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62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71149" y="116632"/>
            <a:ext cx="85892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RESULTADO GENERAL POR CADA SECTOR ESTUDIADO</a:t>
            </a:r>
            <a:b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s-E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TEST DE POMS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212966512"/>
              </p:ext>
            </p:extLst>
          </p:nvPr>
        </p:nvGraphicFramePr>
        <p:xfrm>
          <a:off x="1043608" y="1124744"/>
          <a:ext cx="73448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6 Imagen" descr="D:\Documents\ESPE\NOVENO NIVEL\FOTOS PARROQUIAS\TANDAPI\2\DSC012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t="24495" r="63353" b="30163"/>
          <a:stretch/>
        </p:blipFill>
        <p:spPr bwMode="auto">
          <a:xfrm>
            <a:off x="0" y="1124744"/>
            <a:ext cx="1907704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5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71149" y="116632"/>
            <a:ext cx="85892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>
                <a:ln w="0"/>
                <a:effectLst>
                  <a:reflection blurRad="12700" stA="50000" endPos="50000" dist="5000" dir="5400000" sy="-100000" rotWithShape="0"/>
                </a:effectLst>
              </a:rPr>
              <a:t>RESULTADO GENERAL POR CADA SECTOR ESTUDIADO</a:t>
            </a:r>
            <a:br>
              <a:rPr lang="es-ES" sz="2400" b="1" cap="all" spc="0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s-ES" sz="2400" b="1" cap="all" spc="0" dirty="0">
                <a:ln w="0"/>
                <a:effectLst>
                  <a:reflection blurRad="12700" stA="50000" endPos="50000" dist="5000" dir="5400000" sy="-100000" rotWithShape="0"/>
                </a:effectLst>
              </a:rPr>
              <a:t>TEST DE POMS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450840995"/>
              </p:ext>
            </p:extLst>
          </p:nvPr>
        </p:nvGraphicFramePr>
        <p:xfrm>
          <a:off x="1043608" y="1052736"/>
          <a:ext cx="734481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6 Imagen" descr="D:\Documents\ESPE\NOVENO NIVEL\FOTOS PARROQUIAS\TANDAPI\2\DSC012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0" r="38728"/>
          <a:stretch/>
        </p:blipFill>
        <p:spPr bwMode="auto">
          <a:xfrm>
            <a:off x="107504" y="1052736"/>
            <a:ext cx="1224136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69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251520" y="30447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RESULTADO POR CADA SECTOR ESTUDIADO DE FORMA INDIVIDUAL</a:t>
            </a:r>
          </a:p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TEST POMS </a:t>
            </a:r>
            <a:endParaRPr lang="es-ES" sz="2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943704016"/>
              </p:ext>
            </p:extLst>
          </p:nvPr>
        </p:nvGraphicFramePr>
        <p:xfrm>
          <a:off x="1043608" y="1124744"/>
          <a:ext cx="727280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8 Imagen" descr="D:\Documents\ESPE\NOVENO NIVEL\FOTOS PARROQUIAS\EL CHAUPI FOTOS\4\DSC016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1" t="35751" r="11866"/>
          <a:stretch/>
        </p:blipFill>
        <p:spPr bwMode="auto">
          <a:xfrm>
            <a:off x="-108520" y="764704"/>
            <a:ext cx="1224136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21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162800" cy="838200"/>
          </a:xfrm>
        </p:spPr>
        <p:txBody>
          <a:bodyPr/>
          <a:lstStyle/>
          <a:p>
            <a:r>
              <a:rPr lang="es-ES" dirty="0" smtClean="0"/>
              <a:t>TEMA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737827" y="692696"/>
            <a:ext cx="8532441" cy="2664519"/>
          </a:xfrm>
        </p:spPr>
        <p:txBody>
          <a:bodyPr/>
          <a:lstStyle/>
          <a:p>
            <a:r>
              <a:rPr lang="es-ES" dirty="0"/>
              <a:t>“INFLUENCIA DE LAS </a:t>
            </a:r>
            <a:r>
              <a:rPr lang="es-ES" dirty="0" smtClean="0"/>
              <a:t>ACTIVIDADES RECREATIVAS </a:t>
            </a:r>
            <a:r>
              <a:rPr lang="es-ES" dirty="0"/>
              <a:t>EN EL ESTADO DE ANIMO DEL ADULTO MAYOR </a:t>
            </a:r>
            <a:r>
              <a:rPr lang="es-EC" dirty="0"/>
              <a:t>DE LAS PARROQUIAS RURALES DEL GOBIERNO AUTÓNOMO DESCENTRALIZADO DEL CANTÓN MEJÍA. PROPUESTA ALTERNATIVA”.</a:t>
            </a:r>
            <a:endParaRPr lang="es-ES" dirty="0"/>
          </a:p>
          <a:p>
            <a:endParaRPr lang="es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2123728" y="2780928"/>
            <a:ext cx="6192688" cy="200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AUTORA: 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SRTA. BLANCA QUISHPE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DIRECTORA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Lcda. Aracely Obando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CO-DIRECTOR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Dr. Martin Bonilla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9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51520" y="30447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RESULTADO POR CADA SECTOR ESTUDIADO DE FORMA INDIVIDUAL</a:t>
            </a:r>
          </a:p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TEST POMS </a:t>
            </a:r>
            <a:endParaRPr lang="es-ES" sz="2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4015884223"/>
              </p:ext>
            </p:extLst>
          </p:nvPr>
        </p:nvGraphicFramePr>
        <p:xfrm>
          <a:off x="1043608" y="1124744"/>
          <a:ext cx="727280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5 Imagen" descr="D:\Documents\ESPE\NOVENO NIVEL\FOTOS PARROQUIAS\TANDAPI\3\DSC0156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r="69516"/>
          <a:stretch/>
        </p:blipFill>
        <p:spPr bwMode="auto">
          <a:xfrm>
            <a:off x="0" y="30447"/>
            <a:ext cx="850900" cy="3026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Nube"/>
          <p:cNvSpPr/>
          <p:nvPr/>
        </p:nvSpPr>
        <p:spPr bwMode="auto">
          <a:xfrm>
            <a:off x="6804248" y="3284984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51520" y="30447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RESULTADO POR CADA SECTOR ESTUDIADO DE FORMA INDIVIDUAL</a:t>
            </a:r>
          </a:p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TEST POMS </a:t>
            </a:r>
            <a:endParaRPr lang="es-ES" sz="2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977691311"/>
              </p:ext>
            </p:extLst>
          </p:nvPr>
        </p:nvGraphicFramePr>
        <p:xfrm>
          <a:off x="971600" y="1124744"/>
          <a:ext cx="7416823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5 Imagen" descr="D:\Documents\ESPE\NOVENO NIVEL\FOTOS PARROQUIAS\UYUMBICHO\2\DSC0179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7791" r="73405" b="20906"/>
          <a:stretch/>
        </p:blipFill>
        <p:spPr bwMode="auto">
          <a:xfrm>
            <a:off x="0" y="476673"/>
            <a:ext cx="936104" cy="2081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Nube"/>
          <p:cNvSpPr/>
          <p:nvPr/>
        </p:nvSpPr>
        <p:spPr bwMode="auto">
          <a:xfrm>
            <a:off x="1187624" y="1772816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7 Nube"/>
          <p:cNvSpPr/>
          <p:nvPr/>
        </p:nvSpPr>
        <p:spPr bwMode="auto">
          <a:xfrm>
            <a:off x="2123728" y="4509120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Nube"/>
          <p:cNvSpPr/>
          <p:nvPr/>
        </p:nvSpPr>
        <p:spPr bwMode="auto">
          <a:xfrm>
            <a:off x="2627784" y="4590880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9 Nube"/>
          <p:cNvSpPr/>
          <p:nvPr/>
        </p:nvSpPr>
        <p:spPr bwMode="auto">
          <a:xfrm>
            <a:off x="5508104" y="3861048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10 Nube"/>
          <p:cNvSpPr/>
          <p:nvPr/>
        </p:nvSpPr>
        <p:spPr bwMode="auto">
          <a:xfrm>
            <a:off x="6012160" y="4509120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51520" y="30447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RESULTADO POR CADA SECTOR ESTUDIADO DE FORMA INDIVIDUAL</a:t>
            </a:r>
          </a:p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TEST POMS </a:t>
            </a:r>
            <a:endParaRPr lang="es-ES" sz="2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1811614551"/>
              </p:ext>
            </p:extLst>
          </p:nvPr>
        </p:nvGraphicFramePr>
        <p:xfrm>
          <a:off x="1091720" y="1124744"/>
          <a:ext cx="734481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Nube"/>
          <p:cNvSpPr/>
          <p:nvPr/>
        </p:nvSpPr>
        <p:spPr bwMode="auto">
          <a:xfrm>
            <a:off x="7884368" y="4563171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7 Nube"/>
          <p:cNvSpPr/>
          <p:nvPr/>
        </p:nvSpPr>
        <p:spPr bwMode="auto">
          <a:xfrm>
            <a:off x="7244680" y="4509120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5 Imagen" descr="D:\Documents\ESPE\NOVENO NIVEL\FOTOS PARROQUIAS\TANDAPI\3\DSC0156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0" t="3627" r="43967" b="17098"/>
          <a:stretch/>
        </p:blipFill>
        <p:spPr bwMode="auto">
          <a:xfrm>
            <a:off x="-28484" y="607628"/>
            <a:ext cx="1504140" cy="2533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51520" y="30447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RESULTADO POR CADA SECTOR ESTUDIADO DE FORMA INDIVIDUAL</a:t>
            </a:r>
          </a:p>
          <a:p>
            <a:pPr algn="ctr"/>
            <a:r>
              <a:rPr lang="es-ES" sz="2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TEST POMS </a:t>
            </a:r>
            <a:endParaRPr lang="es-ES" sz="2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686432110"/>
              </p:ext>
            </p:extLst>
          </p:nvPr>
        </p:nvGraphicFramePr>
        <p:xfrm>
          <a:off x="1043608" y="1124744"/>
          <a:ext cx="73448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5 Imagen" descr="D:\Documents\ESPE\NOVENO NIVEL\FOTOS PARROQUIAS\TANDAPI\3\DSC0156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1" r="26092"/>
          <a:stretch/>
        </p:blipFill>
        <p:spPr bwMode="auto">
          <a:xfrm>
            <a:off x="0" y="630611"/>
            <a:ext cx="1043608" cy="3028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Nube"/>
          <p:cNvSpPr/>
          <p:nvPr/>
        </p:nvSpPr>
        <p:spPr bwMode="auto">
          <a:xfrm>
            <a:off x="4556987" y="3861048"/>
            <a:ext cx="288032" cy="21602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6864" cy="792088"/>
          </a:xfrm>
        </p:spPr>
        <p:txBody>
          <a:bodyPr/>
          <a:lstStyle/>
          <a:p>
            <a:pPr algn="ctr"/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RESULTADO GENERAL POR GENERO </a:t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TEST DE POMS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628033563"/>
              </p:ext>
            </p:extLst>
          </p:nvPr>
        </p:nvGraphicFramePr>
        <p:xfrm>
          <a:off x="1043608" y="1052736"/>
          <a:ext cx="73448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4 Imagen" descr="D:\Documents\ESPE\NOVENO NIVEL\FOTOS PARROQUIAS\EL CHAUPI FOTOS\4\DSC016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 t="40933" r="35796"/>
          <a:stretch/>
        </p:blipFill>
        <p:spPr bwMode="auto">
          <a:xfrm>
            <a:off x="19325" y="476672"/>
            <a:ext cx="1528339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67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6864" cy="792088"/>
          </a:xfrm>
        </p:spPr>
        <p:txBody>
          <a:bodyPr/>
          <a:lstStyle/>
          <a:p>
            <a:pPr algn="ctr"/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s-E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RESULTADO GENERAL POR GENERO </a:t>
            </a:r>
            <a:b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TEST DE POMS</a:t>
            </a: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355441753"/>
              </p:ext>
            </p:extLst>
          </p:nvPr>
        </p:nvGraphicFramePr>
        <p:xfrm>
          <a:off x="1043608" y="1124744"/>
          <a:ext cx="73448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5 Imagen" descr="D:\Documents\ESPE\NOVENO NIVEL\FOTOS PARROQUIAS\EL CHAUPI FOTOS\3\DSC0128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6" t="21355" r="58964"/>
          <a:stretch/>
        </p:blipFill>
        <p:spPr bwMode="auto">
          <a:xfrm>
            <a:off x="-1" y="548680"/>
            <a:ext cx="1691681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05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GUIA DE OBSERVACIÓN DE LAS CLASES DE ACTIVIDADES RECREATIVAS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935457"/>
              </p:ext>
            </p:extLst>
          </p:nvPr>
        </p:nvGraphicFramePr>
        <p:xfrm>
          <a:off x="827584" y="1052736"/>
          <a:ext cx="763284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769153536"/>
              </p:ext>
            </p:extLst>
          </p:nvPr>
        </p:nvGraphicFramePr>
        <p:xfrm>
          <a:off x="1187624" y="5517232"/>
          <a:ext cx="6480720" cy="1314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6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9000" cy="838200"/>
          </a:xfrm>
        </p:spPr>
        <p:txBody>
          <a:bodyPr/>
          <a:lstStyle/>
          <a:p>
            <a:pPr algn="ctr"/>
            <a: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GUIA DE OBSERVACIÓN DE LAS CLASES DE ACTIVIDADES RECREATIVAS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996826"/>
              </p:ext>
            </p:extLst>
          </p:nvPr>
        </p:nvGraphicFramePr>
        <p:xfrm>
          <a:off x="755576" y="1124744"/>
          <a:ext cx="7647463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Diagram group"/>
          <p:cNvGrpSpPr/>
          <p:nvPr/>
        </p:nvGrpSpPr>
        <p:grpSpPr>
          <a:xfrm>
            <a:off x="1146780" y="5758486"/>
            <a:ext cx="6480720" cy="958229"/>
            <a:chOff x="0" y="177964"/>
            <a:chExt cx="6480720" cy="958229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o"/>
            <p:cNvGrpSpPr/>
            <p:nvPr/>
          </p:nvGrpSpPr>
          <p:grpSpPr>
            <a:xfrm>
              <a:off x="0" y="177964"/>
              <a:ext cx="6480720" cy="958229"/>
              <a:chOff x="0" y="177964"/>
              <a:chExt cx="6480720" cy="958229"/>
            </a:xfrm>
          </p:grpSpPr>
          <p:sp>
            <p:nvSpPr>
              <p:cNvPr id="8" name="7 Rectángulo redondeado"/>
              <p:cNvSpPr/>
              <p:nvPr/>
            </p:nvSpPr>
            <p:spPr>
              <a:xfrm>
                <a:off x="0" y="177964"/>
                <a:ext cx="6480720" cy="958229"/>
              </a:xfrm>
              <a:prstGeom prst="roundRect">
                <a:avLst/>
              </a:prstGeom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9" name="8 Rectángulo"/>
              <p:cNvSpPr/>
              <p:nvPr/>
            </p:nvSpPr>
            <p:spPr>
              <a:xfrm>
                <a:off x="46777" y="224741"/>
                <a:ext cx="6387166" cy="8646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0010" tIns="80010" rIns="80010" bIns="80010" numCol="1" spcCol="1270" anchor="ctr" anchorCtr="0">
                <a:noAutofit/>
              </a:bodyPr>
              <a:lstStyle/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1 Nada            2 Poco</a:t>
                </a:r>
              </a:p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3 Moderado         4 Bastante        5 Muchísimo</a:t>
                </a:r>
                <a:endParaRPr lang="es-ES" sz="21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07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9000" cy="838200"/>
          </a:xfrm>
        </p:spPr>
        <p:txBody>
          <a:bodyPr/>
          <a:lstStyle/>
          <a:p>
            <a:pPr algn="ctr"/>
            <a: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GUIA DE OBSERVACIÓN DE LAS CLASES DE ACTIVIDADES RECREATIVAS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187780"/>
              </p:ext>
            </p:extLst>
          </p:nvPr>
        </p:nvGraphicFramePr>
        <p:xfrm>
          <a:off x="827584" y="1124744"/>
          <a:ext cx="762223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Diagram group"/>
          <p:cNvGrpSpPr/>
          <p:nvPr/>
        </p:nvGrpSpPr>
        <p:grpSpPr>
          <a:xfrm>
            <a:off x="1146780" y="5758486"/>
            <a:ext cx="6480720" cy="958229"/>
            <a:chOff x="0" y="177964"/>
            <a:chExt cx="6480720" cy="958229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8" name="7 Grupo"/>
            <p:cNvGrpSpPr/>
            <p:nvPr/>
          </p:nvGrpSpPr>
          <p:grpSpPr>
            <a:xfrm>
              <a:off x="0" y="177964"/>
              <a:ext cx="6480720" cy="958229"/>
              <a:chOff x="0" y="177964"/>
              <a:chExt cx="6480720" cy="958229"/>
            </a:xfrm>
          </p:grpSpPr>
          <p:sp>
            <p:nvSpPr>
              <p:cNvPr id="9" name="8 Rectángulo redondeado"/>
              <p:cNvSpPr/>
              <p:nvPr/>
            </p:nvSpPr>
            <p:spPr>
              <a:xfrm>
                <a:off x="0" y="177964"/>
                <a:ext cx="6480720" cy="958229"/>
              </a:xfrm>
              <a:prstGeom prst="roundRect">
                <a:avLst/>
              </a:prstGeom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10" name="9 Rectángulo"/>
              <p:cNvSpPr/>
              <p:nvPr/>
            </p:nvSpPr>
            <p:spPr>
              <a:xfrm>
                <a:off x="46777" y="224741"/>
                <a:ext cx="6387166" cy="8646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0010" tIns="80010" rIns="80010" bIns="80010" numCol="1" spcCol="1270" anchor="ctr" anchorCtr="0">
                <a:noAutofit/>
              </a:bodyPr>
              <a:lstStyle/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1 Nada            2 Poco</a:t>
                </a:r>
              </a:p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3 Moderado         4 Bastante        5 Muchísimo</a:t>
                </a:r>
                <a:endParaRPr lang="es-ES" sz="21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0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9000" cy="838200"/>
          </a:xfrm>
        </p:spPr>
        <p:txBody>
          <a:bodyPr/>
          <a:lstStyle/>
          <a:p>
            <a:pPr algn="ctr"/>
            <a: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GUIA DE OBSERVACIÓN DE LAS CLASES DE ACTIVIDADES RECREATIVAS</a:t>
            </a: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10661"/>
              </p:ext>
            </p:extLst>
          </p:nvPr>
        </p:nvGraphicFramePr>
        <p:xfrm>
          <a:off x="827584" y="1196752"/>
          <a:ext cx="762223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Diagram group"/>
          <p:cNvGrpSpPr/>
          <p:nvPr/>
        </p:nvGrpSpPr>
        <p:grpSpPr>
          <a:xfrm>
            <a:off x="1146780" y="5758486"/>
            <a:ext cx="6480720" cy="958229"/>
            <a:chOff x="0" y="177964"/>
            <a:chExt cx="6480720" cy="958229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9" name="8 Grupo"/>
            <p:cNvGrpSpPr/>
            <p:nvPr/>
          </p:nvGrpSpPr>
          <p:grpSpPr>
            <a:xfrm>
              <a:off x="0" y="177964"/>
              <a:ext cx="6480720" cy="958229"/>
              <a:chOff x="0" y="177964"/>
              <a:chExt cx="6480720" cy="958229"/>
            </a:xfrm>
          </p:grpSpPr>
          <p:sp>
            <p:nvSpPr>
              <p:cNvPr id="10" name="9 Rectángulo redondeado"/>
              <p:cNvSpPr/>
              <p:nvPr/>
            </p:nvSpPr>
            <p:spPr>
              <a:xfrm>
                <a:off x="0" y="177964"/>
                <a:ext cx="6480720" cy="958229"/>
              </a:xfrm>
              <a:prstGeom prst="roundRect">
                <a:avLst/>
              </a:prstGeom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11" name="10 Rectángulo"/>
              <p:cNvSpPr/>
              <p:nvPr/>
            </p:nvSpPr>
            <p:spPr>
              <a:xfrm>
                <a:off x="46777" y="224741"/>
                <a:ext cx="6387166" cy="8646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0010" tIns="80010" rIns="80010" bIns="80010" numCol="1" spcCol="1270" anchor="ctr" anchorCtr="0">
                <a:noAutofit/>
              </a:bodyPr>
              <a:lstStyle/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1 Nada            2 Poco</a:t>
                </a:r>
              </a:p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3 Moderado         4 Bastante        5 Muchísimo</a:t>
                </a:r>
                <a:endParaRPr lang="es-ES" sz="21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98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419872" y="836712"/>
            <a:ext cx="5101952" cy="4645496"/>
          </a:xfrm>
        </p:spPr>
        <p:txBody>
          <a:bodyPr/>
          <a:lstStyle/>
          <a:p>
            <a:pPr marL="0" indent="0" algn="ctr">
              <a:buNone/>
            </a:pPr>
            <a:endParaRPr lang="es-ES" sz="2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 Dura realidad día a 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día</a:t>
            </a:r>
          </a:p>
          <a:p>
            <a:pPr algn="ctr"/>
            <a:endParaRPr lang="es-E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Demanda de atención  profesional.  </a:t>
            </a:r>
            <a:endParaRPr lang="es-E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Actividades diseñadas </a:t>
            </a:r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sin tomar en cuenta su arraigo étnico-cultural. </a:t>
            </a:r>
          </a:p>
          <a:p>
            <a:pPr algn="ctr"/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Falta </a:t>
            </a:r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de estudios 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de actividades recreativas y su relación con el estado de </a:t>
            </a:r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ánimo.   </a:t>
            </a:r>
          </a:p>
          <a:p>
            <a:pPr algn="ctr"/>
            <a:endParaRPr lang="es-ES" dirty="0"/>
          </a:p>
        </p:txBody>
      </p:sp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9000" cy="838200"/>
          </a:xfrm>
        </p:spPr>
        <p:txBody>
          <a:bodyPr/>
          <a:lstStyle/>
          <a:p>
            <a:r>
              <a:rPr lang="es-ES" sz="3200" dirty="0" smtClean="0"/>
              <a:t>PLANTEAMIENTO DEL PROBLEMA</a:t>
            </a:r>
            <a:endParaRPr lang="es-ES" sz="3200" dirty="0"/>
          </a:p>
        </p:txBody>
      </p:sp>
      <p:pic>
        <p:nvPicPr>
          <p:cNvPr id="9" name="8 Imagen" descr="D:\Documents\ESPE\NOVENO NIVEL\FOTOS PARROQUIAS\TANDAPI\1\DSC011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740"/>
            <a:ext cx="3419872" cy="2556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044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9000" cy="838200"/>
          </a:xfrm>
        </p:spPr>
        <p:txBody>
          <a:bodyPr/>
          <a:lstStyle/>
          <a:p>
            <a:pPr algn="ctr"/>
            <a: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s-E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-ES" sz="24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GUIA DE OBSERVACIÓN DE LAS CLASES DE ACTIVIDADES RECREATIVAS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61218"/>
              </p:ext>
            </p:extLst>
          </p:nvPr>
        </p:nvGraphicFramePr>
        <p:xfrm>
          <a:off x="755576" y="1143000"/>
          <a:ext cx="7704856" cy="437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Diagram group"/>
          <p:cNvGrpSpPr/>
          <p:nvPr/>
        </p:nvGrpSpPr>
        <p:grpSpPr>
          <a:xfrm>
            <a:off x="1146780" y="5758486"/>
            <a:ext cx="6480720" cy="958229"/>
            <a:chOff x="0" y="177964"/>
            <a:chExt cx="6480720" cy="958229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o"/>
            <p:cNvGrpSpPr/>
            <p:nvPr/>
          </p:nvGrpSpPr>
          <p:grpSpPr>
            <a:xfrm>
              <a:off x="0" y="177964"/>
              <a:ext cx="6480720" cy="958229"/>
              <a:chOff x="0" y="177964"/>
              <a:chExt cx="6480720" cy="958229"/>
            </a:xfrm>
          </p:grpSpPr>
          <p:sp>
            <p:nvSpPr>
              <p:cNvPr id="8" name="7 Rectángulo redondeado"/>
              <p:cNvSpPr/>
              <p:nvPr/>
            </p:nvSpPr>
            <p:spPr>
              <a:xfrm>
                <a:off x="0" y="177964"/>
                <a:ext cx="6480720" cy="958229"/>
              </a:xfrm>
              <a:prstGeom prst="roundRect">
                <a:avLst/>
              </a:prstGeom>
              <a:solidFill>
                <a:srgbClr val="00B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9" name="8 Rectángulo"/>
              <p:cNvSpPr/>
              <p:nvPr/>
            </p:nvSpPr>
            <p:spPr>
              <a:xfrm>
                <a:off x="46777" y="224741"/>
                <a:ext cx="6387166" cy="8646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0010" tIns="80010" rIns="80010" bIns="80010" numCol="1" spcCol="1270" anchor="ctr" anchorCtr="0">
                <a:noAutofit/>
              </a:bodyPr>
              <a:lstStyle/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1 Nada            2 Poco</a:t>
                </a:r>
              </a:p>
              <a:p>
                <a:pPr lvl="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100" b="1" kern="1200" dirty="0" smtClean="0"/>
                  <a:t>3 Moderado         4 Bastante        5 Muchísimo</a:t>
                </a:r>
                <a:endParaRPr lang="es-ES" sz="21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25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RESULTADO GENERAL DE MEJORA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5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329413"/>
              </p:ext>
            </p:extLst>
          </p:nvPr>
        </p:nvGraphicFramePr>
        <p:xfrm>
          <a:off x="971600" y="1124744"/>
          <a:ext cx="734481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3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20765766">
            <a:off x="19058" y="1057818"/>
            <a:ext cx="9217024" cy="3384376"/>
          </a:xfrm>
        </p:spPr>
        <p:txBody>
          <a:bodyPr/>
          <a:lstStyle/>
          <a:p>
            <a:pPr algn="ctr"/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COMPROBACIÓN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HIPÓTESIS </a:t>
            </a: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LAS PARROQUIAS RURALES DEL CANTÓN MEJÍA </a:t>
            </a:r>
            <a:endParaRPr lang="es-E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</a:t>
            </a: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POMS</a:t>
            </a:r>
          </a:p>
          <a:p>
            <a:pPr algn="ctr"/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90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677065"/>
              </p:ext>
            </p:extLst>
          </p:nvPr>
        </p:nvGraphicFramePr>
        <p:xfrm>
          <a:off x="683568" y="116632"/>
          <a:ext cx="769424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36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239000" cy="838200"/>
          </a:xfrm>
        </p:spPr>
        <p:txBody>
          <a:bodyPr/>
          <a:lstStyle/>
          <a:p>
            <a:r>
              <a:rPr lang="es-ES" sz="4000" dirty="0" smtClean="0"/>
              <a:t>CONCLUSIONES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2267744" y="2708920"/>
            <a:ext cx="6038056" cy="2448272"/>
          </a:xfrm>
        </p:spPr>
        <p:txBody>
          <a:bodyPr/>
          <a:lstStyle/>
          <a:p>
            <a:pPr lvl="0"/>
            <a:r>
              <a:rPr lang="es-ES" sz="2600" dirty="0" smtClean="0"/>
              <a:t>El </a:t>
            </a:r>
            <a:r>
              <a:rPr lang="es-ES" sz="2600" dirty="0" err="1" smtClean="0"/>
              <a:t>Chaupi</a:t>
            </a:r>
            <a:r>
              <a:rPr lang="es-ES" sz="2600" dirty="0" smtClean="0"/>
              <a:t>, </a:t>
            </a:r>
            <a:r>
              <a:rPr lang="es-ES" sz="2600" dirty="0"/>
              <a:t>de un pre test de  -26200 </a:t>
            </a:r>
            <a:r>
              <a:rPr lang="es-ES" sz="2600" dirty="0" smtClean="0"/>
              <a:t>bajo a </a:t>
            </a:r>
            <a:r>
              <a:rPr lang="es-ES" sz="2600" dirty="0"/>
              <a:t>un post test de  -23300 lo que significa </a:t>
            </a:r>
            <a:r>
              <a:rPr lang="es-ES" sz="2600" dirty="0" smtClean="0"/>
              <a:t>un promedio de mejora de </a:t>
            </a:r>
            <a:r>
              <a:rPr lang="es-ES" sz="2600" dirty="0"/>
              <a:t>11,06% en al menos todo el grupo del sector.</a:t>
            </a:r>
          </a:p>
          <a:p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9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161777"/>
              </p:ext>
            </p:extLst>
          </p:nvPr>
        </p:nvGraphicFramePr>
        <p:xfrm>
          <a:off x="1979712" y="908720"/>
          <a:ext cx="63980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10 Imagen" descr="D:\Documents\ESPE\NOVENO NIVEL\FOTOS PARROQUIAS\EL CHAUPI FOTOS\3\DSC0132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t="6736"/>
          <a:stretch/>
        </p:blipFill>
        <p:spPr bwMode="auto">
          <a:xfrm>
            <a:off x="0" y="0"/>
            <a:ext cx="3779911" cy="2564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57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CONCLUSIONES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83768" y="2708920"/>
            <a:ext cx="6038056" cy="2664296"/>
          </a:xfrm>
        </p:spPr>
        <p:txBody>
          <a:bodyPr/>
          <a:lstStyle/>
          <a:p>
            <a:pPr lvl="0"/>
            <a:r>
              <a:rPr lang="es-ES" sz="2600" dirty="0" err="1" smtClean="0"/>
              <a:t>Tandapi</a:t>
            </a:r>
            <a:r>
              <a:rPr lang="es-ES" sz="2600" dirty="0" smtClean="0"/>
              <a:t>, de un pre </a:t>
            </a:r>
            <a:r>
              <a:rPr lang="es-ES" sz="2600" dirty="0"/>
              <a:t>test de -26300 </a:t>
            </a:r>
            <a:r>
              <a:rPr lang="es-ES" sz="2600" dirty="0" smtClean="0"/>
              <a:t>bajo a </a:t>
            </a:r>
            <a:r>
              <a:rPr lang="es-ES" sz="2600" dirty="0"/>
              <a:t>un post test de -21000 lo que significa un </a:t>
            </a:r>
            <a:r>
              <a:rPr lang="es-ES" sz="2600" dirty="0" smtClean="0"/>
              <a:t>promedio de mejora </a:t>
            </a:r>
            <a:r>
              <a:rPr lang="es-ES" sz="2600" dirty="0"/>
              <a:t>20,15% en al menos un 93% de la totalidad del grupo del sector.</a:t>
            </a:r>
          </a:p>
          <a:p>
            <a:r>
              <a:rPr lang="es-ES" sz="2600" dirty="0" smtClean="0"/>
              <a:t>.</a:t>
            </a:r>
            <a:endParaRPr lang="es-ES" sz="2600" dirty="0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450589"/>
              </p:ext>
            </p:extLst>
          </p:nvPr>
        </p:nvGraphicFramePr>
        <p:xfrm>
          <a:off x="1979712" y="908720"/>
          <a:ext cx="63980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 descr="D:\Documents\ESPE\NOVENO NIVEL\FOTOS PARROQUIAS\TANDAPI\2\DSC012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" y="116633"/>
            <a:ext cx="3748755" cy="23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5364088" y="530120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300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11760" y="2636912"/>
            <a:ext cx="6038056" cy="2773288"/>
          </a:xfrm>
        </p:spPr>
        <p:txBody>
          <a:bodyPr/>
          <a:lstStyle/>
          <a:p>
            <a:pPr lvl="0"/>
            <a:r>
              <a:rPr lang="es-ES" sz="2600" dirty="0" err="1" smtClean="0"/>
              <a:t>Uyumbicho</a:t>
            </a:r>
            <a:r>
              <a:rPr lang="es-ES" sz="2600" dirty="0"/>
              <a:t>, </a:t>
            </a:r>
            <a:r>
              <a:rPr lang="es-ES" sz="2600" dirty="0" smtClean="0"/>
              <a:t>de un </a:t>
            </a:r>
            <a:r>
              <a:rPr lang="es-ES" sz="2600" dirty="0"/>
              <a:t>pre test de -26200 </a:t>
            </a:r>
            <a:r>
              <a:rPr lang="es-ES" sz="2600" dirty="0" smtClean="0"/>
              <a:t>bajo a </a:t>
            </a:r>
            <a:r>
              <a:rPr lang="es-ES" sz="2600" dirty="0"/>
              <a:t>un post test de -23300 lo que significa un promedio de mejora de 11,06% en al menos un 67% de la totalidad del grupo del sector.</a:t>
            </a:r>
          </a:p>
          <a:p>
            <a:r>
              <a:rPr lang="es-ES" sz="2600" dirty="0"/>
              <a:t> </a:t>
            </a:r>
          </a:p>
          <a:p>
            <a:pPr marL="0" indent="0">
              <a:buNone/>
            </a:pPr>
            <a:endParaRPr lang="es-ES" sz="2600" dirty="0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702010"/>
              </p:ext>
            </p:extLst>
          </p:nvPr>
        </p:nvGraphicFramePr>
        <p:xfrm>
          <a:off x="1979712" y="908720"/>
          <a:ext cx="63980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:\Documents\ESPE\NOVENO NIVEL\FOTOS PARROQUIAS\UYUMBICHO\2\DSC0179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3"/>
            <a:ext cx="3779912" cy="2688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7596336" y="526985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14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55776" y="2564904"/>
            <a:ext cx="5894040" cy="2917304"/>
          </a:xfrm>
        </p:spPr>
        <p:txBody>
          <a:bodyPr/>
          <a:lstStyle/>
          <a:p>
            <a:pPr lvl="0"/>
            <a:r>
              <a:rPr lang="es-ES" sz="2600" dirty="0" err="1" smtClean="0"/>
              <a:t>Aloasi</a:t>
            </a:r>
            <a:r>
              <a:rPr lang="es-ES" sz="2600" dirty="0"/>
              <a:t>, </a:t>
            </a:r>
            <a:r>
              <a:rPr lang="es-ES" sz="2600" dirty="0" smtClean="0"/>
              <a:t>de </a:t>
            </a:r>
            <a:r>
              <a:rPr lang="es-ES" sz="2600" dirty="0"/>
              <a:t>un pre test de -24400 </a:t>
            </a:r>
            <a:r>
              <a:rPr lang="es-ES" sz="2600" dirty="0" smtClean="0"/>
              <a:t>bajo a </a:t>
            </a:r>
            <a:r>
              <a:rPr lang="es-ES" sz="2600" dirty="0"/>
              <a:t>un post test de -20900 lo que significa un promedio de mejora de 14,34% en al menos un 87% de la totalidad del grupo del sector.</a:t>
            </a:r>
          </a:p>
          <a:p>
            <a:r>
              <a:rPr lang="es-ES" dirty="0" smtClean="0"/>
              <a:t>.</a:t>
            </a:r>
            <a:endParaRPr lang="es-ES" dirty="0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584649"/>
              </p:ext>
            </p:extLst>
          </p:nvPr>
        </p:nvGraphicFramePr>
        <p:xfrm>
          <a:off x="1979712" y="908720"/>
          <a:ext cx="63980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:\Documents\ESPE\NOVENO NIVEL\FOTOS PARROQUIAS\TANDAPI\5\DSC018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260648"/>
            <a:ext cx="3635183" cy="23483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7308304" y="52292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04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</a:t>
            </a:r>
            <a:r>
              <a:rPr lang="es-ES" dirty="0" smtClean="0"/>
              <a:t>ONCLUSIONES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07704" y="2564904"/>
            <a:ext cx="6398096" cy="2845296"/>
          </a:xfrm>
        </p:spPr>
        <p:txBody>
          <a:bodyPr/>
          <a:lstStyle/>
          <a:p>
            <a:pPr lvl="0"/>
            <a:r>
              <a:rPr lang="es-ES" sz="2600" dirty="0" smtClean="0"/>
              <a:t>Tambillo, de un </a:t>
            </a:r>
            <a:r>
              <a:rPr lang="es-ES" sz="2600" dirty="0"/>
              <a:t>pre test de -25900 </a:t>
            </a:r>
            <a:r>
              <a:rPr lang="es-ES" sz="2600" dirty="0" smtClean="0"/>
              <a:t>bajo a </a:t>
            </a:r>
            <a:r>
              <a:rPr lang="es-ES" sz="2600" dirty="0"/>
              <a:t>un post test de -22100 lo que significa un promedio de mejora de 14,67% en al menos un 93% de la totalidad del grupo del sector.</a:t>
            </a:r>
          </a:p>
          <a:p>
            <a:r>
              <a:rPr lang="es-ES" sz="2600" dirty="0" smtClean="0"/>
              <a:t>.</a:t>
            </a:r>
            <a:endParaRPr lang="es-ES" sz="2600" dirty="0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422580"/>
              </p:ext>
            </p:extLst>
          </p:nvPr>
        </p:nvGraphicFramePr>
        <p:xfrm>
          <a:off x="1979712" y="908720"/>
          <a:ext cx="63980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:\Documents\ESPE\NOVENO NIVEL\FOTOS PARROQUIAS\EL CHAUPI FOTOS\3\DSC0128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059832" cy="22668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7020272" y="52292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25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59832" y="3068960"/>
            <a:ext cx="5245968" cy="2341240"/>
          </a:xfrm>
        </p:spPr>
        <p:txBody>
          <a:bodyPr/>
          <a:lstStyle/>
          <a:p>
            <a:pPr lvl="0"/>
            <a:r>
              <a:rPr lang="es-ES" sz="2600" dirty="0"/>
              <a:t>La práctica de actividades recreativas apropiadas para el adulto mayor permite una buena interrelación en el grupo y mejora su estado de ánimo.</a:t>
            </a:r>
          </a:p>
          <a:p>
            <a:r>
              <a:rPr lang="es-ES" dirty="0" smtClean="0"/>
              <a:t>.</a:t>
            </a:r>
            <a:endParaRPr lang="es-ES" dirty="0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4504"/>
              </p:ext>
            </p:extLst>
          </p:nvPr>
        </p:nvGraphicFramePr>
        <p:xfrm>
          <a:off x="1979712" y="908720"/>
          <a:ext cx="63980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:\Documents\ESPE\NOVENO NIVEL\FOTOS PARROQUIAS\UYUMBICHO\1\DSC013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1"/>
            <a:ext cx="3456384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FORMULACIÓN DEL PROBLEMA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35896" y="1268760"/>
            <a:ext cx="4669904" cy="4141440"/>
          </a:xfrm>
        </p:spPr>
        <p:txBody>
          <a:bodyPr/>
          <a:lstStyle/>
          <a:p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¿Cómo incide las actividades recreativas en el estado de ánimo del adulto mayor de las Parroquias Rurales del Cantón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Mejía?</a:t>
            </a:r>
          </a:p>
          <a:p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s-ES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s-E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4 Imagen" descr="D:\Documents\ESPE\NOVENO NIVEL\FOTOS PARROQUIAS\EL CHAUPI FOTOS\7\DSC019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032448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5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83768" y="2852936"/>
            <a:ext cx="5822032" cy="2557264"/>
          </a:xfrm>
        </p:spPr>
        <p:txBody>
          <a:bodyPr/>
          <a:lstStyle/>
          <a:p>
            <a:pPr lvl="0"/>
            <a:r>
              <a:rPr lang="es-ES" sz="2600" dirty="0"/>
              <a:t>El realizar actividades recreativas ayuda a proporcionar oportunidades de nuevas experiencias, donde se hace posible el mutuo reconocimiento de cada persona.</a:t>
            </a:r>
          </a:p>
          <a:p>
            <a:r>
              <a:rPr lang="es-ES" dirty="0" smtClean="0"/>
              <a:t>.</a:t>
            </a:r>
            <a:endParaRPr lang="es-ES" dirty="0"/>
          </a:p>
        </p:txBody>
      </p:sp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951359"/>
              </p:ext>
            </p:extLst>
          </p:nvPr>
        </p:nvGraphicFramePr>
        <p:xfrm>
          <a:off x="1979712" y="908720"/>
          <a:ext cx="639809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:\Documents\ESPE\NOVENO NIVEL\FOTOS PARROQUIAS\TANDAPI\7\DSC0211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3"/>
            <a:ext cx="3509004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CONLCUSIONES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91880" y="1556792"/>
            <a:ext cx="4813920" cy="3853408"/>
          </a:xfrm>
        </p:spPr>
        <p:txBody>
          <a:bodyPr/>
          <a:lstStyle/>
          <a:p>
            <a:pPr lvl="0"/>
            <a:r>
              <a:rPr lang="es-ES" sz="2400" dirty="0" smtClean="0"/>
              <a:t>Adultos </a:t>
            </a:r>
            <a:r>
              <a:rPr lang="es-ES" sz="2400" dirty="0"/>
              <a:t>mayores una buena predisposición en la </a:t>
            </a:r>
            <a:r>
              <a:rPr lang="es-ES" sz="2400" dirty="0" smtClean="0"/>
              <a:t>clase, </a:t>
            </a:r>
            <a:r>
              <a:rPr lang="es-ES" sz="2400" dirty="0"/>
              <a:t>un disfrute </a:t>
            </a:r>
            <a:r>
              <a:rPr lang="es-ES" sz="2400" dirty="0" smtClean="0"/>
              <a:t>a </a:t>
            </a:r>
            <a:r>
              <a:rPr lang="es-ES" sz="2400" dirty="0"/>
              <a:t>nivel personal </a:t>
            </a:r>
            <a:r>
              <a:rPr lang="es-ES" sz="2400" dirty="0" smtClean="0"/>
              <a:t>y </a:t>
            </a:r>
            <a:r>
              <a:rPr lang="es-ES" sz="2400" dirty="0"/>
              <a:t>a nivel grupal, </a:t>
            </a:r>
          </a:p>
          <a:p>
            <a:pPr lvl="0"/>
            <a:r>
              <a:rPr lang="es-ES" sz="2400" dirty="0"/>
              <a:t>V</a:t>
            </a:r>
            <a:r>
              <a:rPr lang="es-ES" sz="2400" dirty="0" smtClean="0"/>
              <a:t>ivencias </a:t>
            </a:r>
            <a:r>
              <a:rPr lang="es-ES" sz="2400" dirty="0"/>
              <a:t>y experiencias adquiridas en cada sesión de la clase, favoreciendo a su vez la interacción social y el desarrollo personal</a:t>
            </a:r>
            <a:r>
              <a:rPr lang="es-ES" dirty="0"/>
              <a:t>.</a:t>
            </a:r>
          </a:p>
          <a:p>
            <a:r>
              <a:rPr lang="es-ES" dirty="0"/>
              <a:t> </a:t>
            </a:r>
          </a:p>
          <a:p>
            <a:endParaRPr lang="es-ES" dirty="0"/>
          </a:p>
        </p:txBody>
      </p:sp>
      <p:pic>
        <p:nvPicPr>
          <p:cNvPr id="4" name="3 Imagen" descr="D:\Documents\ESPE\NOVENO NIVEL\FOTOS PARROQUIAS\EL CHAUPI FOTOS\2\DSC0127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3996164" cy="238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1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CONCLCUSIONES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340768"/>
            <a:ext cx="4741912" cy="4069432"/>
          </a:xfrm>
        </p:spPr>
        <p:txBody>
          <a:bodyPr/>
          <a:lstStyle/>
          <a:p>
            <a:pPr lvl="0"/>
            <a:r>
              <a:rPr lang="es-ES" sz="2600" dirty="0"/>
              <a:t>La hipótesis se comprueba de manera positiva </a:t>
            </a:r>
            <a:r>
              <a:rPr lang="es-ES" sz="2600" dirty="0" smtClean="0"/>
              <a:t>en un </a:t>
            </a:r>
            <a:r>
              <a:rPr lang="es-ES" sz="2600" dirty="0"/>
              <a:t>86% en relación al post test, </a:t>
            </a:r>
            <a:r>
              <a:rPr lang="es-ES" sz="2600" dirty="0" smtClean="0"/>
              <a:t>con la aplicación </a:t>
            </a:r>
            <a:r>
              <a:rPr lang="es-ES" sz="2600" dirty="0"/>
              <a:t>y el desarrollo de actividades recreativas mejoró el estado de ánimo de los adultos mayores de las parroquias rurales del Cantón Mejía.</a:t>
            </a:r>
          </a:p>
          <a:p>
            <a:r>
              <a:rPr lang="es-ES" dirty="0"/>
              <a:t> </a:t>
            </a:r>
          </a:p>
          <a:p>
            <a:endParaRPr lang="es-ES" dirty="0"/>
          </a:p>
        </p:txBody>
      </p:sp>
      <p:pic>
        <p:nvPicPr>
          <p:cNvPr id="4" name="3 Imagen" descr="D:\Documents\ESPE\NOVENO NIVEL\FOTOS PARROQUIAS\EL CHAUPI FOTOS\2\DSC0127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4"/>
          <a:stretch/>
        </p:blipFill>
        <p:spPr bwMode="auto">
          <a:xfrm>
            <a:off x="323528" y="908720"/>
            <a:ext cx="3443955" cy="2133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D:\Documents\ESPE\NOVENO NIVEL\FOTOS PARROQUIAS\EL CHAUPI FOTOS\5\DSC016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3587971" cy="2140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RECOMENDACIONES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67944" y="1556792"/>
            <a:ext cx="4237856" cy="3853408"/>
          </a:xfrm>
        </p:spPr>
        <p:txBody>
          <a:bodyPr/>
          <a:lstStyle/>
          <a:p>
            <a:pPr lvl="0"/>
            <a:r>
              <a:rPr lang="es-ES" sz="2600" dirty="0"/>
              <a:t>Es fundamental tener un monitor que apoye a las labores del instructor con la finalidad de mejorar las clases de actividades recreativas</a:t>
            </a:r>
            <a:r>
              <a:rPr lang="es-ES" sz="2600" dirty="0" smtClean="0"/>
              <a:t>.</a:t>
            </a:r>
          </a:p>
          <a:p>
            <a:pPr lvl="0"/>
            <a:r>
              <a:rPr lang="es-ES" sz="2600" dirty="0"/>
              <a:t>.</a:t>
            </a:r>
          </a:p>
          <a:p>
            <a:endParaRPr lang="es-ES" dirty="0"/>
          </a:p>
        </p:txBody>
      </p:sp>
      <p:pic>
        <p:nvPicPr>
          <p:cNvPr id="6" name="5 Imagen" descr="D:\Documents\ESPE\NOVENO NIVEL\FOTOS PARROQUIAS\UYUMBICHO\2\DSC017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" y="1124744"/>
            <a:ext cx="4104966" cy="2890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RECOMENDACIONES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51920" y="1412776"/>
            <a:ext cx="4453880" cy="3997424"/>
          </a:xfrm>
        </p:spPr>
        <p:txBody>
          <a:bodyPr/>
          <a:lstStyle/>
          <a:p>
            <a:pPr lvl="0"/>
            <a:r>
              <a:rPr lang="es-ES" sz="2600" dirty="0"/>
              <a:t>Los planes de clase se debe planificar tomando en cuenta la población con la que se va a trabajar y acoplándose a las necesidades del adulto mayor. </a:t>
            </a:r>
          </a:p>
          <a:p>
            <a:r>
              <a:rPr lang="es-ES" sz="2600" dirty="0" smtClean="0"/>
              <a:t>.</a:t>
            </a:r>
            <a:endParaRPr lang="es-ES" sz="2600" dirty="0"/>
          </a:p>
        </p:txBody>
      </p:sp>
      <p:pic>
        <p:nvPicPr>
          <p:cNvPr id="5" name="4 Imagen" descr="D:\Documents\ESPE\NOVENO NIVEL\FOTOS PARROQUIAS\UYUMBICHO\6-7\DSC022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9" y="1340768"/>
            <a:ext cx="4104456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9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RECOMENDACINES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35896" y="1340768"/>
            <a:ext cx="4669904" cy="4069432"/>
          </a:xfrm>
        </p:spPr>
        <p:txBody>
          <a:bodyPr/>
          <a:lstStyle/>
          <a:p>
            <a:pPr lvl="0"/>
            <a:r>
              <a:rPr lang="es-ES" sz="2600" dirty="0" smtClean="0"/>
              <a:t>Mayor </a:t>
            </a:r>
            <a:r>
              <a:rPr lang="es-ES" sz="2600" dirty="0"/>
              <a:t>atención por parte del Gobierno Autónomo Descentralizado del Cantón Mejía hacia el adulto mayor con programas de actividades recreativas</a:t>
            </a:r>
            <a:r>
              <a:rPr lang="es-ES" sz="2600" dirty="0" smtClean="0"/>
              <a:t>.</a:t>
            </a:r>
          </a:p>
          <a:p>
            <a:pPr lvl="0"/>
            <a:r>
              <a:rPr lang="es-ES" sz="2600" dirty="0"/>
              <a:t>.</a:t>
            </a:r>
          </a:p>
          <a:p>
            <a:endParaRPr lang="es-ES" dirty="0"/>
          </a:p>
        </p:txBody>
      </p:sp>
      <p:pic>
        <p:nvPicPr>
          <p:cNvPr id="4" name="3 Imagen" descr="D:\Documents\ESPE\NOVENO NIVEL\FOTOS PARROQUIAS\EL CHAUPI FOTOS\2\DSC012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67240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D:\Documents\ESPE\NOVENO NIVEL\FOTOS PARROQUIAS\TANDAPI\11\DSC024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293096"/>
            <a:ext cx="4785339" cy="2534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8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RECOMENDACIONES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11960" y="1268760"/>
            <a:ext cx="4237856" cy="3888432"/>
          </a:xfrm>
        </p:spPr>
        <p:txBody>
          <a:bodyPr/>
          <a:lstStyle/>
          <a:p>
            <a:pPr lvl="0"/>
            <a:r>
              <a:rPr lang="es-ES" sz="2600" dirty="0"/>
              <a:t>Continuar con la línea de investigación </a:t>
            </a:r>
            <a:r>
              <a:rPr lang="es-ES" sz="2600" dirty="0" smtClean="0"/>
              <a:t>para de esta manera </a:t>
            </a:r>
            <a:r>
              <a:rPr lang="es-ES" sz="2600" dirty="0"/>
              <a:t>enriquecer los temas de investigación que tengan que ver con la recreación y la salud mental de la población.</a:t>
            </a:r>
          </a:p>
          <a:p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5" name="4 Imagen" descr="D:\Documents\ESPE\NOVENO NIVEL\FOTOS PARROQUIAS\ALOASI\DSC025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644008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9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:\certificad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7941"/>
            <a:ext cx="5400040" cy="7046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8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054280" cy="1040160"/>
          </a:xfrm>
        </p:spPr>
        <p:txBody>
          <a:bodyPr/>
          <a:lstStyle/>
          <a:p>
            <a:r>
              <a:rPr lang="es-ES" dirty="0" smtClean="0"/>
              <a:t>PROPUESTA ALTERNATIVA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664" y="1628800"/>
            <a:ext cx="6758136" cy="3781400"/>
          </a:xfrm>
        </p:spPr>
        <p:txBody>
          <a:bodyPr/>
          <a:lstStyle/>
          <a:p>
            <a:r>
              <a:rPr lang="es-ES" dirty="0"/>
              <a:t>“PROGRAMA DE ACTIVIDADES RECREATIVAS PARA EL MEJORAMIENTO DEL ESTADO DE ANIMO EN LOS ADULTOS MAYORES</a:t>
            </a:r>
            <a:r>
              <a:rPr lang="es-ES" dirty="0" smtClean="0"/>
              <a:t>”</a:t>
            </a:r>
          </a:p>
          <a:p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5" name="4 Imagen" descr="D:\Documents\ESPE\NOVENO NIVEL\FOTOS PARROQUIAS\EL CHAUPI FOTOS\12-13\DSC024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65104"/>
            <a:ext cx="4895984" cy="2492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9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659342"/>
              </p:ext>
            </p:extLst>
          </p:nvPr>
        </p:nvGraphicFramePr>
        <p:xfrm>
          <a:off x="683568" y="116632"/>
          <a:ext cx="792088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D:\Documents\ESPE\NOVENO NIVEL\FOTOS PARROQUIAS\ALOASI\DSC0257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40379" y="900382"/>
            <a:ext cx="3960441" cy="239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D:\Documents\ESPE\NOVENO NIVEL\FOTOS PARROQUIAS\ALOASI\DSC0257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5075" y="797173"/>
            <a:ext cx="3600400" cy="2239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OBJETIVO GENERAL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83768" y="1124744"/>
            <a:ext cx="5894040" cy="3997424"/>
          </a:xfrm>
        </p:spPr>
        <p:txBody>
          <a:bodyPr/>
          <a:lstStyle/>
          <a:p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Analizar la influencia de las actividades recreativas, en el estado de ánimo del adulto mayor de las parroquias rurales del Gobierno Autónomo Descentralizado del Cantón Mejía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.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  <a:p>
            <a:endParaRPr lang="es-ES" dirty="0"/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b="4412"/>
          <a:stretch/>
        </p:blipFill>
        <p:spPr bwMode="auto">
          <a:xfrm>
            <a:off x="1619672" y="332656"/>
            <a:ext cx="1152128" cy="3380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58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260648"/>
            <a:ext cx="3816424" cy="2448272"/>
          </a:xfrm>
        </p:spPr>
        <p:txBody>
          <a:bodyPr/>
          <a:lstStyle/>
          <a:p>
            <a:pPr marL="0" indent="0" algn="l">
              <a:buNone/>
            </a:pPr>
            <a:r>
              <a:rPr lang="es-ES" dirty="0" smtClean="0"/>
              <a:t>GENERAL</a:t>
            </a:r>
          </a:p>
          <a:p>
            <a:pPr algn="l"/>
            <a:r>
              <a:rPr lang="es-ES" sz="2600" dirty="0"/>
              <a:t>Elaborar un programa de actividades recreativas </a:t>
            </a:r>
            <a:r>
              <a:rPr lang="es-ES" sz="2600" dirty="0" smtClean="0"/>
              <a:t>con las diferentes áreas de la recreación. </a:t>
            </a:r>
            <a:endParaRPr lang="es-ES" sz="2600" dirty="0"/>
          </a:p>
          <a:p>
            <a:pPr marL="0" indent="0">
              <a:buNone/>
            </a:pP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4788024" y="1052736"/>
            <a:ext cx="3517776" cy="435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dirty="0" smtClean="0"/>
              <a:t>ESPECIFICOS</a:t>
            </a:r>
          </a:p>
          <a:p>
            <a:r>
              <a:rPr lang="es-ES" sz="1800" dirty="0" smtClean="0"/>
              <a:t>Diagnosticar los estados de ánimo en los adultos mayores, por medio del Test de </a:t>
            </a:r>
            <a:r>
              <a:rPr lang="es-ES" sz="1800" dirty="0" err="1" smtClean="0"/>
              <a:t>Poms</a:t>
            </a:r>
            <a:r>
              <a:rPr lang="es-ES" sz="1800" dirty="0" smtClean="0"/>
              <a:t>.</a:t>
            </a:r>
          </a:p>
          <a:p>
            <a:r>
              <a:rPr lang="es-ES" sz="1800" dirty="0" smtClean="0"/>
              <a:t>Seleccionar actividades de las diferentes áreas de la recreación.</a:t>
            </a:r>
          </a:p>
          <a:p>
            <a:pPr marL="0" indent="0">
              <a:buFontTx/>
              <a:buNone/>
            </a:pPr>
            <a:endParaRPr lang="es-ES" sz="1800" dirty="0" smtClean="0"/>
          </a:p>
          <a:p>
            <a:r>
              <a:rPr lang="es-ES" sz="1800" dirty="0" smtClean="0"/>
              <a:t>Motivar al adulto mayor a la realización de actividades recreativas destinadas al cambio del estado de ánimo.  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57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FUNDAMENTACIÓN TEÓRICA </a:t>
            </a:r>
            <a:endParaRPr lang="es-ES" sz="3600" dirty="0"/>
          </a:p>
        </p:txBody>
      </p:sp>
      <p:cxnSp>
        <p:nvCxnSpPr>
          <p:cNvPr id="8" name="7 Conector angular"/>
          <p:cNvCxnSpPr/>
          <p:nvPr/>
        </p:nvCxnSpPr>
        <p:spPr bwMode="auto">
          <a:xfrm>
            <a:off x="2843808" y="2934236"/>
            <a:ext cx="451528" cy="422756"/>
          </a:xfrm>
          <a:prstGeom prst="bentConnector2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" name="9 Conector recto de flecha"/>
          <p:cNvCxnSpPr/>
          <p:nvPr/>
        </p:nvCxnSpPr>
        <p:spPr bwMode="auto">
          <a:xfrm>
            <a:off x="3069572" y="2934236"/>
            <a:ext cx="0" cy="42275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4094502949"/>
              </p:ext>
            </p:extLst>
          </p:nvPr>
        </p:nvGraphicFramePr>
        <p:xfrm>
          <a:off x="1979712" y="1196752"/>
          <a:ext cx="2379834" cy="3476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11 Marcador de contenido"/>
          <p:cNvSpPr>
            <a:spLocks noGrp="1"/>
          </p:cNvSpPr>
          <p:nvPr>
            <p:ph idx="1"/>
          </p:nvPr>
        </p:nvSpPr>
        <p:spPr>
          <a:xfrm>
            <a:off x="6588224" y="4653136"/>
            <a:ext cx="1717576" cy="864096"/>
          </a:xfrm>
        </p:spPr>
        <p:txBody>
          <a:bodyPr/>
          <a:lstStyle/>
          <a:p>
            <a:endParaRPr lang="es-ES" dirty="0"/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660055087"/>
              </p:ext>
            </p:extLst>
          </p:nvPr>
        </p:nvGraphicFramePr>
        <p:xfrm>
          <a:off x="3923928" y="3356992"/>
          <a:ext cx="2927648" cy="355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13 Imagen" descr="D:\Documents\ESPE\NOVENO NIVEL\FOTOS PARROQUIAS\ALOASI\DSC0256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86401" y="1813942"/>
            <a:ext cx="3780140" cy="2240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Abrir llave"/>
          <p:cNvSpPr/>
          <p:nvPr/>
        </p:nvSpPr>
        <p:spPr>
          <a:xfrm>
            <a:off x="5276850" y="6130925"/>
            <a:ext cx="268288" cy="790575"/>
          </a:xfrm>
          <a:prstGeom prst="leftBrace">
            <a:avLst>
              <a:gd name="adj1" fmla="val 21762"/>
              <a:gd name="adj2" fmla="val 5824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451034"/>
              </p:ext>
            </p:extLst>
          </p:nvPr>
        </p:nvGraphicFramePr>
        <p:xfrm>
          <a:off x="3635896" y="22385"/>
          <a:ext cx="4800948" cy="5689687"/>
        </p:xfrm>
        <a:graphic>
          <a:graphicData uri="http://schemas.openxmlformats.org/drawingml/2006/table">
            <a:tbl>
              <a:tblPr firstRow="1" firstCol="1" bandRow="1"/>
              <a:tblGrid>
                <a:gridCol w="4800948"/>
              </a:tblGrid>
              <a:tr h="331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PROGRAMA RECREATIVO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57" marR="49957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POBLACIÓN:                                  OBJETO DE ESTUDIO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57" marR="49957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895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METAS:                                           CAMBIOS DESEADOS 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57" marR="49957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OBJETIVOS:                                   RESULTADOS ESPERADOS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57" marR="49957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9930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PROGRAMA: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                          -PLANIFICACIÓN  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ESQUEMATIZACIÓN     -ORGANIZACIÓN    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                          -DESARROLLO / EJECUCIÓN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57" marR="49957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EJECUCIÓN DEL PROGRAMA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55215" algn="l"/>
                          <a:tab pos="2475865" algn="l"/>
                        </a:tabLs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ACTIVIDADES:                               PREVIAMENTE ESTABLECIDO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75865" algn="l"/>
                        </a:tabLs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                                           Y ORGANIZADO.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57" marR="49957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7447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s-ES" sz="12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 </a:t>
                      </a: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NECESARIO HACER EL CONTROL ANTES, DURANTE Y DESPUES. 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57" marR="49957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8 Abrir llave"/>
          <p:cNvSpPr/>
          <p:nvPr/>
        </p:nvSpPr>
        <p:spPr>
          <a:xfrm>
            <a:off x="5276850" y="6130925"/>
            <a:ext cx="268288" cy="790575"/>
          </a:xfrm>
          <a:prstGeom prst="leftBrace">
            <a:avLst>
              <a:gd name="adj1" fmla="val 21762"/>
              <a:gd name="adj2" fmla="val 5824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pic>
        <p:nvPicPr>
          <p:cNvPr id="9" name="8 Imagen" descr="D:\Documents\ESPE\NOVENO NIVEL\FOTOS PARROQUIAS\TANDAPI\5\DSC018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563888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1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28600"/>
            <a:ext cx="7694240" cy="752128"/>
          </a:xfrm>
        </p:spPr>
        <p:txBody>
          <a:bodyPr/>
          <a:lstStyle/>
          <a:p>
            <a:r>
              <a:rPr lang="es-ES_tradnl" sz="3200" dirty="0"/>
              <a:t>PRINCIPIOS BÁSICOS PARA PLANIFICAR EL PROGRAMA</a:t>
            </a:r>
            <a:endParaRPr lang="es-ES" sz="3200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522326"/>
              </p:ext>
            </p:extLst>
          </p:nvPr>
        </p:nvGraphicFramePr>
        <p:xfrm>
          <a:off x="539551" y="1052736"/>
          <a:ext cx="7848869" cy="5124234"/>
        </p:xfrm>
        <a:graphic>
          <a:graphicData uri="http://schemas.openxmlformats.org/drawingml/2006/table">
            <a:tbl>
              <a:tblPr firstRow="1" bandRow="1"/>
              <a:tblGrid>
                <a:gridCol w="1041887"/>
                <a:gridCol w="1200647"/>
                <a:gridCol w="1141843"/>
                <a:gridCol w="1008112"/>
                <a:gridCol w="1152128"/>
                <a:gridCol w="1152128"/>
                <a:gridCol w="1152124"/>
              </a:tblGrid>
              <a:tr h="1082181"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1.Estudio</a:t>
                      </a:r>
                      <a:r>
                        <a:rPr lang="es-ES" sz="1600" baseline="0" dirty="0" smtClean="0">
                          <a:effectLst/>
                          <a:latin typeface="Calibri"/>
                          <a:cs typeface="Times New Roman"/>
                        </a:rPr>
                        <a:t> de</a:t>
                      </a:r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 la población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2. Diversas actividades </a:t>
                      </a:r>
                    </a:p>
                    <a:p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3. Programa de</a:t>
                      </a:r>
                      <a:r>
                        <a:rPr lang="es-ES" sz="1600" baseline="0" dirty="0" smtClean="0">
                          <a:effectLst/>
                          <a:latin typeface="Calibri"/>
                          <a:cs typeface="Times New Roman"/>
                        </a:rPr>
                        <a:t>be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4.Programa no bebe reflejar a la cultura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5.Programa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6. Programa amplio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7. Programa recreativo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181">
                <a:tc>
                  <a:txBody>
                    <a:bodyPr/>
                    <a:lstStyle/>
                    <a:p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Necesidades</a:t>
                      </a:r>
                      <a:r>
                        <a:rPr lang="es-ES" sz="1600" baseline="0" dirty="0" smtClean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Ser influencia positiva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Sino que debe tender a mejorarla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Ampliar intereses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Para servir en el presente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Participan personas de diferentes edades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673829"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Intereses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>
                          <a:effectLst/>
                          <a:latin typeface="Calibri"/>
                          <a:cs typeface="Times New Roman"/>
                        </a:rPr>
                        <a:t>Experienciapositiva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Futuro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Participan damas</a:t>
                      </a:r>
                      <a:r>
                        <a:rPr lang="es-ES" sz="1600" baseline="0" dirty="0" smtClean="0">
                          <a:effectLst/>
                          <a:latin typeface="Calibri"/>
                          <a:cs typeface="Times New Roman"/>
                        </a:rPr>
                        <a:t> y varones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489"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Necesidades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Satisfactoria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effectLst/>
                          <a:latin typeface="Calibri"/>
                          <a:cs typeface="Times New Roman"/>
                        </a:rPr>
                        <a:t>Concurren personas de diferentes estratos económico </a:t>
                      </a:r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96863"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7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/>
              <a:t>CONSIDERACIONES METODOLÓGICAS PARA LAS ACTIVIDADES RECREATIVAS 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3 por semana 60’</a:t>
            </a:r>
          </a:p>
          <a:p>
            <a:endParaRPr lang="es-ES" dirty="0" smtClean="0"/>
          </a:p>
          <a:p>
            <a:r>
              <a:rPr lang="es-ES" dirty="0" smtClean="0"/>
              <a:t>Explicación – demostración</a:t>
            </a:r>
          </a:p>
          <a:p>
            <a:endParaRPr lang="es-ES" dirty="0" smtClean="0"/>
          </a:p>
          <a:p>
            <a:r>
              <a:rPr lang="es-ES" dirty="0" smtClean="0"/>
              <a:t>Claras</a:t>
            </a:r>
          </a:p>
          <a:p>
            <a:pPr marL="0" indent="0">
              <a:buNone/>
            </a:pPr>
            <a:r>
              <a:rPr lang="es-ES" dirty="0" smtClean="0"/>
              <a:t> </a:t>
            </a:r>
          </a:p>
          <a:p>
            <a:r>
              <a:rPr lang="es-ES" dirty="0" smtClean="0"/>
              <a:t>Motivación constante   </a:t>
            </a:r>
          </a:p>
          <a:p>
            <a:endParaRPr lang="es-ES" dirty="0"/>
          </a:p>
        </p:txBody>
      </p:sp>
      <p:pic>
        <p:nvPicPr>
          <p:cNvPr id="4" name="3 Imagen" descr="D:\Documents\ESPE\NOVENO NIVEL\FOTOS PARROQUIAS\TANDAPI\5\2012-04-28 12.11.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9510"/>
            <a:ext cx="2772028" cy="206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D:\Documents\ESPE\NOVENO NIVEL\FOTOS PARROQUIAS\EL CHAUPI FOTOS\8\DSC021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" y="4208225"/>
            <a:ext cx="4123719" cy="2626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8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ESTRATEGIA DE ENSEÑANZA APRENDIZAJE 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67944" y="684281"/>
            <a:ext cx="4093840" cy="4116257"/>
          </a:xfrm>
        </p:spPr>
        <p:txBody>
          <a:bodyPr/>
          <a:lstStyle/>
          <a:p>
            <a:pPr marL="0" indent="0">
              <a:buNone/>
            </a:pPr>
            <a:r>
              <a:rPr lang="es-ES" sz="2000" dirty="0"/>
              <a:t> </a:t>
            </a:r>
          </a:p>
          <a:p>
            <a:r>
              <a:rPr lang="es-ES" sz="2000" b="1" dirty="0"/>
              <a:t>Recursos Didácticos:</a:t>
            </a:r>
            <a:endParaRPr lang="es-ES" sz="2000" dirty="0"/>
          </a:p>
          <a:p>
            <a:r>
              <a:rPr lang="es-ES" sz="2000" b="1" dirty="0"/>
              <a:t>Materiales </a:t>
            </a:r>
            <a:endParaRPr lang="es-ES" sz="2000" dirty="0"/>
          </a:p>
          <a:p>
            <a:pPr lvl="0"/>
            <a:r>
              <a:rPr lang="es-ES" sz="2000" dirty="0"/>
              <a:t>Grabadora</a:t>
            </a:r>
          </a:p>
          <a:p>
            <a:pPr lvl="0"/>
            <a:r>
              <a:rPr lang="es-ES" sz="2000" dirty="0"/>
              <a:t>Música  </a:t>
            </a:r>
          </a:p>
          <a:p>
            <a:pPr lvl="0"/>
            <a:r>
              <a:rPr lang="es-ES" sz="2000" dirty="0"/>
              <a:t>Espacio físico </a:t>
            </a:r>
          </a:p>
          <a:p>
            <a:pPr lvl="0"/>
            <a:r>
              <a:rPr lang="es-ES" sz="2000" dirty="0"/>
              <a:t>Diferentes materiales  </a:t>
            </a:r>
          </a:p>
          <a:p>
            <a:pPr marL="0" indent="0">
              <a:buNone/>
            </a:pPr>
            <a:r>
              <a:rPr lang="es-ES" sz="2000" b="1" dirty="0"/>
              <a:t> </a:t>
            </a:r>
            <a:endParaRPr lang="es-ES" sz="2000" dirty="0"/>
          </a:p>
          <a:p>
            <a:r>
              <a:rPr lang="es-ES" sz="2000" b="1" dirty="0"/>
              <a:t>Procedimientos Organizativos </a:t>
            </a:r>
            <a:endParaRPr lang="es-ES" sz="2000" dirty="0"/>
          </a:p>
          <a:p>
            <a:pPr lvl="0"/>
            <a:r>
              <a:rPr lang="es-ES" sz="2000" dirty="0"/>
              <a:t>Circulo</a:t>
            </a:r>
          </a:p>
          <a:p>
            <a:pPr lvl="0"/>
            <a:r>
              <a:rPr lang="es-ES" sz="2000" dirty="0"/>
              <a:t>Grupos </a:t>
            </a:r>
          </a:p>
          <a:p>
            <a:pPr lvl="0"/>
            <a:r>
              <a:rPr lang="es-ES" sz="2000" dirty="0"/>
              <a:t>Individual</a:t>
            </a:r>
          </a:p>
          <a:p>
            <a:endParaRPr lang="es-ES" sz="20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683568" y="1268760"/>
            <a:ext cx="4237856" cy="385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r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s-ES" sz="2000" b="1" dirty="0" smtClean="0"/>
              <a:t>Metodologías:</a:t>
            </a:r>
            <a:endParaRPr lang="es-ES" sz="2000" dirty="0" smtClean="0"/>
          </a:p>
          <a:p>
            <a:r>
              <a:rPr lang="es-ES" sz="2000" dirty="0" smtClean="0"/>
              <a:t>Método de control </a:t>
            </a:r>
          </a:p>
          <a:p>
            <a:pPr marL="0" indent="0">
              <a:buNone/>
            </a:pPr>
            <a:r>
              <a:rPr lang="es-ES" sz="2000" dirty="0" smtClean="0"/>
              <a:t> </a:t>
            </a:r>
          </a:p>
          <a:p>
            <a:r>
              <a:rPr lang="es-ES" sz="2000" b="1" dirty="0" smtClean="0"/>
              <a:t>Recursos Humanos:</a:t>
            </a:r>
            <a:endParaRPr lang="es-ES" sz="2000" dirty="0" smtClean="0"/>
          </a:p>
          <a:p>
            <a:r>
              <a:rPr lang="es-ES" sz="2000" dirty="0" smtClean="0"/>
              <a:t>Personas adultos mayores </a:t>
            </a:r>
          </a:p>
          <a:p>
            <a:r>
              <a:rPr lang="es-ES" sz="2000" dirty="0" smtClean="0"/>
              <a:t>Instructor </a:t>
            </a:r>
          </a:p>
          <a:p>
            <a:endParaRPr lang="es-ES" sz="2000" dirty="0"/>
          </a:p>
        </p:txBody>
      </p:sp>
      <p:pic>
        <p:nvPicPr>
          <p:cNvPr id="5" name="4 Imagen" descr="D:\Documents\ESPE\NOVENO NIVEL\FOTOS PARROQUIAS\EL CHAUPI FOTOS\9\DSC021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2008"/>
            <a:ext cx="5688632" cy="317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D:\Documents\ESPE\NOVENO NIVEL\FOTOS PARROQUIAS\EL CHAUPI FOTOS\12\DSC023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091"/>
            <a:ext cx="2484276" cy="1381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-2012-04-22-16-42-38.3g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80" y="147820"/>
            <a:ext cx="4278896" cy="3209172"/>
          </a:xfrm>
        </p:spPr>
      </p:pic>
      <p:pic>
        <p:nvPicPr>
          <p:cNvPr id="10" name="9 Imagen"/>
          <p:cNvPicPr/>
          <p:nvPr/>
        </p:nvPicPr>
        <p:blipFill rotWithShape="1">
          <a:blip r:embed="rId5"/>
          <a:srcRect l="53672" t="22499" r="17540" b="2731"/>
          <a:stretch/>
        </p:blipFill>
        <p:spPr bwMode="auto">
          <a:xfrm>
            <a:off x="4067944" y="116632"/>
            <a:ext cx="4752528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40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JID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18" y="404663"/>
            <a:ext cx="4161450" cy="3121087"/>
          </a:xfrm>
        </p:spPr>
      </p:pic>
      <p:pic>
        <p:nvPicPr>
          <p:cNvPr id="4" name="3 Imagen"/>
          <p:cNvPicPr/>
          <p:nvPr/>
        </p:nvPicPr>
        <p:blipFill rotWithShape="1">
          <a:blip r:embed="rId5"/>
          <a:srcRect l="18862" t="22670" r="52672" b="3881"/>
          <a:stretch/>
        </p:blipFill>
        <p:spPr bwMode="auto">
          <a:xfrm>
            <a:off x="4283968" y="166328"/>
            <a:ext cx="4464496" cy="6525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Llaves"/>
          <p:cNvSpPr/>
          <p:nvPr/>
        </p:nvSpPr>
        <p:spPr bwMode="auto">
          <a:xfrm>
            <a:off x="2987824" y="3429000"/>
            <a:ext cx="1080120" cy="288032"/>
          </a:xfrm>
          <a:prstGeom prst="bracePair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ACTIVIDADES REALIZADAS CON  ADULTOS MAYORES </a:t>
            </a:r>
            <a:endParaRPr lang="es-ES" sz="3200" dirty="0"/>
          </a:p>
        </p:txBody>
      </p:sp>
      <p:pic>
        <p:nvPicPr>
          <p:cNvPr id="5" name="video imagenes blanc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124744"/>
            <a:ext cx="6552728" cy="4914546"/>
          </a:xfrm>
        </p:spPr>
      </p:pic>
    </p:spTree>
    <p:extLst>
      <p:ext uri="{BB962C8B-B14F-4D97-AF65-F5344CB8AC3E}">
        <p14:creationId xmlns:p14="http://schemas.microsoft.com/office/powerpoint/2010/main" val="37343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PALABRAS DE FINALIZACION </a:t>
            </a:r>
            <a:endParaRPr lang="es-ES" dirty="0"/>
          </a:p>
        </p:txBody>
      </p:sp>
      <p:pic>
        <p:nvPicPr>
          <p:cNvPr id="6" name="Señora Rosit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908720"/>
            <a:ext cx="6768752" cy="5076564"/>
          </a:xfrm>
        </p:spPr>
      </p:pic>
    </p:spTree>
    <p:extLst>
      <p:ext uri="{BB962C8B-B14F-4D97-AF65-F5344CB8AC3E}">
        <p14:creationId xmlns:p14="http://schemas.microsoft.com/office/powerpoint/2010/main" val="13066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39000" cy="838200"/>
          </a:xfrm>
        </p:spPr>
        <p:txBody>
          <a:bodyPr/>
          <a:lstStyle/>
          <a:p>
            <a:r>
              <a:rPr lang="es-ES" sz="3200" dirty="0" smtClean="0"/>
              <a:t>OBJETIVOS ESPECIFICOS 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79912" y="1124744"/>
            <a:ext cx="4669904" cy="4285456"/>
          </a:xfrm>
        </p:spPr>
        <p:txBody>
          <a:bodyPr/>
          <a:lstStyle/>
          <a:p>
            <a:pPr lvl="0"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Diseñar un plan de actividades recreativas dirigidas para el adulto mayor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lvl="0" algn="ctr"/>
            <a:endParaRPr lang="es-ES" sz="2400" dirty="0">
              <a:solidFill>
                <a:schemeClr val="bg2">
                  <a:lumMod val="10000"/>
                </a:schemeClr>
              </a:solidFill>
            </a:endParaRPr>
          </a:p>
          <a:p>
            <a:pPr lvl="0"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Aplicar el plan de actividades recreativas al adulto mayor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lvl="0" algn="ctr"/>
            <a:endParaRPr lang="es-ES" sz="2400" dirty="0">
              <a:solidFill>
                <a:schemeClr val="bg2">
                  <a:lumMod val="10000"/>
                </a:schemeClr>
              </a:solidFill>
            </a:endParaRPr>
          </a:p>
          <a:p>
            <a:pPr lvl="0"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Analizar 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el </a:t>
            </a:r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estado de ánimo del adulto mayor.</a:t>
            </a:r>
          </a:p>
          <a:p>
            <a:pPr algn="ctr"/>
            <a:endParaRPr lang="es-ES" sz="2400" dirty="0"/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 bwMode="auto">
          <a:xfrm>
            <a:off x="2699792" y="1196752"/>
            <a:ext cx="994916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1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15816" y="908720"/>
            <a:ext cx="5678016" cy="4501480"/>
          </a:xfrm>
        </p:spPr>
        <p:txBody>
          <a:bodyPr/>
          <a:lstStyle/>
          <a:p>
            <a:pPr lvl="0" algn="l"/>
            <a:r>
              <a:rPr lang="es-ES" sz="1800" dirty="0"/>
              <a:t>Fisiología del envejecimiento “</a:t>
            </a:r>
            <a:r>
              <a:rPr lang="es-ES" sz="1800" dirty="0" err="1"/>
              <a:t>Gerontologia</a:t>
            </a:r>
            <a:r>
              <a:rPr lang="es-ES" sz="1800" dirty="0"/>
              <a:t>”, </a:t>
            </a:r>
            <a:r>
              <a:rPr lang="es-ES" sz="1800" dirty="0" err="1"/>
              <a:t>Geriatria</a:t>
            </a:r>
            <a:r>
              <a:rPr lang="es-ES" sz="1800" dirty="0"/>
              <a:t>; </a:t>
            </a:r>
            <a:r>
              <a:rPr lang="es-ES" sz="1800" dirty="0" err="1"/>
              <a:t>Marban</a:t>
            </a:r>
            <a:r>
              <a:rPr lang="es-ES" sz="1800" dirty="0"/>
              <a:t>, John C. </a:t>
            </a:r>
            <a:r>
              <a:rPr lang="es-ES" sz="1800" dirty="0" err="1"/>
              <a:t>Brocklehurst</a:t>
            </a:r>
            <a:endParaRPr lang="es-ES" sz="1800" dirty="0"/>
          </a:p>
          <a:p>
            <a:pPr lvl="0" algn="l"/>
            <a:r>
              <a:rPr lang="es-ES" sz="1800" dirty="0"/>
              <a:t>GRAN ENCICLOPEDIA. Cambios en los relaciones</a:t>
            </a:r>
            <a:r>
              <a:rPr lang="es-ES" sz="1800" b="1" dirty="0"/>
              <a:t> </a:t>
            </a:r>
            <a:r>
              <a:rPr lang="es-ES" sz="1800" dirty="0"/>
              <a:t>los* Tomo</a:t>
            </a:r>
            <a:r>
              <a:rPr lang="es-ES" sz="1800" b="1" dirty="0"/>
              <a:t> </a:t>
            </a:r>
            <a:r>
              <a:rPr lang="es-ES" sz="1800" dirty="0"/>
              <a:t>I8, Marra Ed.</a:t>
            </a:r>
            <a:r>
              <a:rPr lang="es-ES" sz="1800" b="1" dirty="0"/>
              <a:t> </a:t>
            </a:r>
            <a:r>
              <a:rPr lang="en-US" sz="1800" dirty="0" err="1"/>
              <a:t>Mé'xic</a:t>
            </a:r>
            <a:r>
              <a:rPr lang="en-US" sz="1800" dirty="0"/>
              <a:t>. </a:t>
            </a:r>
            <a:r>
              <a:rPr lang="en-US" sz="1800" dirty="0" err="1"/>
              <a:t>pp</a:t>
            </a:r>
            <a:r>
              <a:rPr lang="en-US" sz="1800" dirty="0"/>
              <a:t> I8-37,</a:t>
            </a:r>
            <a:endParaRPr lang="es-ES" sz="1800" dirty="0"/>
          </a:p>
          <a:p>
            <a:pPr lvl="0" algn="l"/>
            <a:r>
              <a:rPr lang="es-ES" sz="1800" dirty="0"/>
              <a:t>Diccionario Básico del Deporte y la Actividad Física, tercera edición. Ed. </a:t>
            </a:r>
            <a:r>
              <a:rPr lang="es-ES" sz="1800" dirty="0" err="1"/>
              <a:t>Kinesis</a:t>
            </a:r>
            <a:r>
              <a:rPr lang="es-ES" sz="1800" dirty="0"/>
              <a:t>. Pág. 235</a:t>
            </a:r>
          </a:p>
          <a:p>
            <a:pPr lvl="0" algn="l"/>
            <a:r>
              <a:rPr lang="es-ES" sz="1800" baseline="30000" dirty="0"/>
              <a:t> </a:t>
            </a:r>
            <a:r>
              <a:rPr lang="es-ES" sz="1800" dirty="0"/>
              <a:t>Cortez, L. e </a:t>
            </a:r>
            <a:r>
              <a:rPr lang="es-ES" sz="1800" dirty="0" err="1"/>
              <a:t>Incarbone</a:t>
            </a:r>
            <a:r>
              <a:rPr lang="es-ES" sz="1800" dirty="0"/>
              <a:t>, O. Recreación y Animación: De la Teoría a la Práctica Ed. </a:t>
            </a:r>
            <a:r>
              <a:rPr lang="es-ES" sz="1800" dirty="0" err="1"/>
              <a:t>Kinesis</a:t>
            </a:r>
            <a:r>
              <a:rPr lang="es-ES" sz="1800" dirty="0"/>
              <a:t>. 2006. Pág. 21</a:t>
            </a:r>
          </a:p>
          <a:p>
            <a:pPr lvl="0" algn="l"/>
            <a:r>
              <a:rPr lang="es-ES" sz="1800" dirty="0"/>
              <a:t>http://www.misrespuestas.com/que-es-el-adulto-mayor.html</a:t>
            </a:r>
          </a:p>
          <a:p>
            <a:pPr lvl="0" algn="l"/>
            <a:r>
              <a:rPr lang="es-ES" sz="1800" dirty="0"/>
              <a:t>http://www.efdeportes.com/efd139/actividades-receativas-para-el-adulto-mayor.htm</a:t>
            </a:r>
          </a:p>
          <a:p>
            <a:pPr lvl="0" algn="l"/>
            <a:r>
              <a:rPr lang="es-ES" sz="1800" dirty="0"/>
              <a:t>http://larecreacion.blogspot.com/2008/02/tipos-de-recreacin.html</a:t>
            </a:r>
          </a:p>
          <a:p>
            <a:pPr algn="l"/>
            <a:r>
              <a:rPr lang="es-ES" sz="1800" dirty="0" smtClean="0"/>
              <a:t>.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3123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dirty="0" smtClean="0"/>
              <a:t>JUSTIFICACIÓN 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75856" y="980728"/>
            <a:ext cx="5040560" cy="4464496"/>
          </a:xfrm>
        </p:spPr>
        <p:txBody>
          <a:bodyPr/>
          <a:lstStyle/>
          <a:p>
            <a:pPr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Sectores 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olvidados.  </a:t>
            </a:r>
            <a:endParaRPr lang="es-ES" sz="2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</a:rPr>
              <a:t>Carecen de apoyo</a:t>
            </a: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algn="ctr"/>
            <a:endParaRPr lang="es-E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Cambios en su estado de ánimo que modifiquen su percepción hacia la sociedad y uno de los factores que ayudan son las actividades recreativas.</a:t>
            </a:r>
          </a:p>
          <a:p>
            <a:pPr marL="0" indent="0" algn="ctr">
              <a:buNone/>
            </a:pPr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</a:p>
          <a:p>
            <a:pPr algn="ctr"/>
            <a:r>
              <a:rPr lang="es-ES" sz="2400" dirty="0" smtClean="0">
                <a:solidFill>
                  <a:schemeClr val="bg2">
                    <a:lumMod val="10000"/>
                  </a:schemeClr>
                </a:solidFill>
              </a:rPr>
              <a:t>Elaboración de un programa de recreación.  </a:t>
            </a:r>
          </a:p>
          <a:p>
            <a:pPr algn="ctr"/>
            <a:endParaRPr lang="es-ES" dirty="0"/>
          </a:p>
        </p:txBody>
      </p:sp>
      <p:pic>
        <p:nvPicPr>
          <p:cNvPr id="5" name="4 Imagen" descr="D:\Documents\ESPE\NOVENO NIVEL\FOTOS PARROQUIAS\TANDAPI\5\DSC018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" y="980728"/>
            <a:ext cx="3460723" cy="201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4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09" y="1556792"/>
            <a:ext cx="22383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MARCO TEÓRICO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43808" y="1124744"/>
            <a:ext cx="5606008" cy="4717504"/>
          </a:xfrm>
        </p:spPr>
        <p:txBody>
          <a:bodyPr/>
          <a:lstStyle/>
          <a:p>
            <a:r>
              <a:rPr lang="es-ES" sz="2800" dirty="0">
                <a:solidFill>
                  <a:schemeClr val="bg2">
                    <a:lumMod val="10000"/>
                  </a:schemeClr>
                </a:solidFill>
              </a:rPr>
              <a:t>CAPITULO I: ADULTO MAYOR Y </a:t>
            </a:r>
            <a:r>
              <a:rPr lang="es-ES" sz="2800" dirty="0" smtClean="0">
                <a:solidFill>
                  <a:schemeClr val="bg2">
                    <a:lumMod val="10000"/>
                  </a:schemeClr>
                </a:solidFill>
              </a:rPr>
              <a:t>        LA </a:t>
            </a:r>
            <a:r>
              <a:rPr lang="es-ES" sz="2800" dirty="0">
                <a:solidFill>
                  <a:schemeClr val="bg2">
                    <a:lumMod val="10000"/>
                  </a:schemeClr>
                </a:solidFill>
              </a:rPr>
              <a:t>SOCIEDAD</a:t>
            </a:r>
          </a:p>
          <a:p>
            <a:endParaRPr lang="es-ES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s-ES" sz="2800" dirty="0">
                <a:solidFill>
                  <a:schemeClr val="bg2">
                    <a:lumMod val="10000"/>
                  </a:schemeClr>
                </a:solidFill>
              </a:rPr>
              <a:t>CAPITULO II: ESTADO DE ÁNIMO</a:t>
            </a:r>
          </a:p>
          <a:p>
            <a:endParaRPr lang="es-ES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s-ES" sz="2800" dirty="0">
                <a:solidFill>
                  <a:schemeClr val="bg2">
                    <a:lumMod val="10000"/>
                  </a:schemeClr>
                </a:solidFill>
              </a:rPr>
              <a:t>CAPITULO III: RECREACIÒN</a:t>
            </a:r>
          </a:p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1224136" cy="309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5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648072"/>
          </a:xfrm>
        </p:spPr>
        <p:txBody>
          <a:bodyPr/>
          <a:lstStyle/>
          <a:p>
            <a:r>
              <a:rPr lang="es-ES" sz="3000" dirty="0"/>
              <a:t>DISEÑO </a:t>
            </a:r>
            <a:r>
              <a:rPr lang="es-ES" sz="3000" dirty="0" smtClean="0"/>
              <a:t>METODOLÓGICO INVESTIGACIÓN</a:t>
            </a:r>
            <a:endParaRPr lang="es-ES" sz="3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15816" y="836712"/>
            <a:ext cx="5534000" cy="4213448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 smtClean="0">
                <a:solidFill>
                  <a:schemeClr val="bg2">
                    <a:lumMod val="10000"/>
                  </a:schemeClr>
                </a:solidFill>
              </a:rPr>
              <a:t>TIPO DE INVESTIGACIÓN </a:t>
            </a:r>
          </a:p>
          <a:p>
            <a:pPr marL="0" indent="0" algn="ctr">
              <a:buNone/>
            </a:pPr>
            <a:endParaRPr lang="es-E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es-E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es-E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es-E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es-E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715023186"/>
              </p:ext>
            </p:extLst>
          </p:nvPr>
        </p:nvGraphicFramePr>
        <p:xfrm>
          <a:off x="3347864" y="1268760"/>
          <a:ext cx="5184576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574425976"/>
              </p:ext>
            </p:extLst>
          </p:nvPr>
        </p:nvGraphicFramePr>
        <p:xfrm>
          <a:off x="1043608" y="3717032"/>
          <a:ext cx="756084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12 Imagen" descr="D:\Documents\ESPE\NOVENO NIVEL\FOTOS PARROQUIAS\TANDAPI\1\DSC01194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9812"/>
            <a:ext cx="4355976" cy="282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5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36809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S010336810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2765</TotalTime>
  <Words>1363</Words>
  <Application>Microsoft Office PowerPoint</Application>
  <PresentationFormat>Presentación en pantalla (4:3)</PresentationFormat>
  <Paragraphs>347</Paragraphs>
  <Slides>60</Slides>
  <Notes>1</Notes>
  <HiddenSlides>0</HiddenSlides>
  <MMClips>4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3" baseType="lpstr">
      <vt:lpstr>TS010336809</vt:lpstr>
      <vt:lpstr>TS010336810</vt:lpstr>
      <vt:lpstr>Imagen de mapa de bits</vt:lpstr>
      <vt:lpstr>ESCUELA POLITECNICA DEL EJÉRCITO </vt:lpstr>
      <vt:lpstr>TEMA </vt:lpstr>
      <vt:lpstr>PLANTEAMIENTO DEL PROBLEMA</vt:lpstr>
      <vt:lpstr>FORMULACIÓN DEL PROBLEMA</vt:lpstr>
      <vt:lpstr>OBJETIVO GENERAL</vt:lpstr>
      <vt:lpstr>OBJETIVOS ESPECIFICOS </vt:lpstr>
      <vt:lpstr>JUSTIFICACIÓN </vt:lpstr>
      <vt:lpstr>MARCO TEÓRICO</vt:lpstr>
      <vt:lpstr>DISEÑO METODOLÓGICO INVESTIGACIÓN</vt:lpstr>
      <vt:lpstr>POBLACIÓN Y MUESTRA</vt:lpstr>
      <vt:lpstr>HIPÓTESIS </vt:lpstr>
      <vt:lpstr>VARIABLES DE INVESTIGACIÓN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RESULTADO GENERAL POR GENERO  TEST DE POMS</vt:lpstr>
      <vt:lpstr>        RESULTADO GENERAL POR GENERO  TEST DE POMS</vt:lpstr>
      <vt:lpstr>  GUIA DE OBSERVACIÓN DE LAS CLASES DE ACTIVIDADES RECREATIVAS</vt:lpstr>
      <vt:lpstr>  GUIA DE OBSERVACIÓN DE LAS CLASES DE ACTIVIDADES RECREATIVAS</vt:lpstr>
      <vt:lpstr>  GUIA DE OBSERVACIÓN DE LAS CLASES DE ACTIVIDADES RECREATIVAS</vt:lpstr>
      <vt:lpstr>  GUIA DE OBSERVACIÓN DE LAS CLASES DE ACTIVIDADES RECREATIVAS</vt:lpstr>
      <vt:lpstr>  GUIA DE OBSERVACIÓN DE LAS CLASES DE ACTIVIDADES RECREATIVAS</vt:lpstr>
      <vt:lpstr>RESULTADO GENERAL DE MEJORA</vt:lpstr>
      <vt:lpstr>Presentación de PowerPoint</vt:lpstr>
      <vt:lpstr>Presentación de PowerPoint</vt:lpstr>
      <vt:lpstr>CONCLUSIONES </vt:lpstr>
      <vt:lpstr>CONCLUSIONES </vt:lpstr>
      <vt:lpstr>CONCLUSIONES</vt:lpstr>
      <vt:lpstr>CONCLUSIONES</vt:lpstr>
      <vt:lpstr>CONCLUSIONES </vt:lpstr>
      <vt:lpstr>CONCLUSIONES </vt:lpstr>
      <vt:lpstr>CONCLUSIONES </vt:lpstr>
      <vt:lpstr>CONLCUSIONES</vt:lpstr>
      <vt:lpstr>CONCLCUSIONES</vt:lpstr>
      <vt:lpstr>RECOMENDACIONES</vt:lpstr>
      <vt:lpstr>RECOMENDACIONES</vt:lpstr>
      <vt:lpstr>RECOMENDACINES </vt:lpstr>
      <vt:lpstr>RECOMENDACIONES</vt:lpstr>
      <vt:lpstr>Presentación de PowerPoint</vt:lpstr>
      <vt:lpstr>PROPUESTA ALTERNATIVA</vt:lpstr>
      <vt:lpstr>Presentación de PowerPoint</vt:lpstr>
      <vt:lpstr>OBJETIVOS </vt:lpstr>
      <vt:lpstr>FUNDAMENTACIÓN TEÓRICA </vt:lpstr>
      <vt:lpstr>Presentación de PowerPoint</vt:lpstr>
      <vt:lpstr>PRINCIPIOS BÁSICOS PARA PLANIFICAR EL PROGRAMA</vt:lpstr>
      <vt:lpstr>CONSIDERACIONES METODOLÓGICAS PARA LAS ACTIVIDADES RECREATIVAS </vt:lpstr>
      <vt:lpstr>ESTRATEGIA DE ENSEÑANZA APRENDIZAJE </vt:lpstr>
      <vt:lpstr>Presentación de PowerPoint</vt:lpstr>
      <vt:lpstr>Presentación de PowerPoint</vt:lpstr>
      <vt:lpstr>ACTIVIDADES REALIZADAS CON  ADULTOS MAYORES </vt:lpstr>
      <vt:lpstr>PALABRAS DE FINALIZACION </vt:lpstr>
      <vt:lpstr>Bibliografía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POLITECNICA DEL EJERCITO</dc:title>
  <dc:creator>Blanquita</dc:creator>
  <cp:lastModifiedBy>Blanquita</cp:lastModifiedBy>
  <cp:revision>101</cp:revision>
  <dcterms:created xsi:type="dcterms:W3CDTF">2012-07-04T19:51:58Z</dcterms:created>
  <dcterms:modified xsi:type="dcterms:W3CDTF">2012-07-30T12:02:04Z</dcterms:modified>
</cp:coreProperties>
</file>