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7" r:id="rId3"/>
    <p:sldId id="278" r:id="rId4"/>
    <p:sldId id="279" r:id="rId5"/>
    <p:sldId id="257" r:id="rId6"/>
    <p:sldId id="259" r:id="rId7"/>
    <p:sldId id="280" r:id="rId8"/>
    <p:sldId id="261" r:id="rId9"/>
    <p:sldId id="258" r:id="rId10"/>
    <p:sldId id="263" r:id="rId11"/>
    <p:sldId id="288" r:id="rId12"/>
    <p:sldId id="273" r:id="rId13"/>
    <p:sldId id="282" r:id="rId14"/>
    <p:sldId id="284" r:id="rId15"/>
    <p:sldId id="285" r:id="rId16"/>
    <p:sldId id="265" r:id="rId17"/>
    <p:sldId id="289" r:id="rId18"/>
    <p:sldId id="274" r:id="rId19"/>
    <p:sldId id="276" r:id="rId20"/>
    <p:sldId id="286" r:id="rId21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1F9"/>
    <a:srgbClr val="E89BF7"/>
    <a:srgbClr val="D7B7EF"/>
    <a:srgbClr val="B57CEE"/>
    <a:srgbClr val="75EE58"/>
    <a:srgbClr val="C8E7FC"/>
    <a:srgbClr val="ABD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NY_SANDY.DANNY_SANDY-PC\Desktop\Tesis%20Sandy\TESIS%20SANDY1\TESIS\ESTADOS%20FINANCIER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%20Sandy\TESIS%20SANDY1\TESIS\ESTADOS%20FINANCIER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34335796131218E-2"/>
          <c:y val="0.11863717711557742"/>
          <c:w val="0.64297756547887086"/>
          <c:h val="0.7554160772537953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+mj-lt"/>
        </a:defRPr>
      </a:pPr>
      <a:endParaRPr lang="es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PATRIMONIO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Hoja1!$B$2:$B$4</c:f>
              <c:numCache>
                <c:formatCode>#,##0.00</c:formatCode>
                <c:ptCount val="3"/>
                <c:pt idx="0">
                  <c:v>21498.66</c:v>
                </c:pt>
                <c:pt idx="1">
                  <c:v>21723.47</c:v>
                </c:pt>
                <c:pt idx="2">
                  <c:v>26518.35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PASIVO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Hoja1!$C$2:$C$4</c:f>
              <c:numCache>
                <c:formatCode>#,##0.00</c:formatCode>
                <c:ptCount val="3"/>
                <c:pt idx="0">
                  <c:v>101694.97</c:v>
                </c:pt>
                <c:pt idx="1">
                  <c:v>104434.94</c:v>
                </c:pt>
                <c:pt idx="2">
                  <c:v>103222.05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ACTIVO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Hoja1!$D$2:$D$4</c:f>
              <c:numCache>
                <c:formatCode>#,##0.00</c:formatCode>
                <c:ptCount val="3"/>
                <c:pt idx="0">
                  <c:v>123193.63</c:v>
                </c:pt>
                <c:pt idx="1">
                  <c:v>126158.41</c:v>
                </c:pt>
                <c:pt idx="2">
                  <c:v>129740.4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592768"/>
        <c:axId val="41882752"/>
        <c:axId val="73893632"/>
      </c:bar3DChart>
      <c:catAx>
        <c:axId val="725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82752"/>
        <c:crosses val="autoZero"/>
        <c:auto val="1"/>
        <c:lblAlgn val="ctr"/>
        <c:lblOffset val="100"/>
        <c:noMultiLvlLbl val="0"/>
      </c:catAx>
      <c:valAx>
        <c:axId val="418827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72592768"/>
        <c:crosses val="autoZero"/>
        <c:crossBetween val="between"/>
      </c:valAx>
      <c:serAx>
        <c:axId val="73893632"/>
        <c:scaling>
          <c:orientation val="minMax"/>
        </c:scaling>
        <c:delete val="1"/>
        <c:axPos val="b"/>
        <c:majorTickMark val="out"/>
        <c:minorTickMark val="none"/>
        <c:tickLblPos val="nextTo"/>
        <c:crossAx val="4188275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s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9082752321158"/>
          <c:y val="5.9620596205962058E-2"/>
          <c:w val="0.55645112566132815"/>
          <c:h val="0.804598083776113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ACTIVOS CORRIENTES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Hoja1!$B$2:$B$4</c:f>
              <c:numCache>
                <c:formatCode>0.00%</c:formatCode>
                <c:ptCount val="3"/>
                <c:pt idx="0">
                  <c:v>0.57999999999999996</c:v>
                </c:pt>
                <c:pt idx="1">
                  <c:v>0.60270000000000001</c:v>
                </c:pt>
                <c:pt idx="2">
                  <c:v>0.62729999999999997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ACTIVOS NO CORRIENTES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Hoja1!$C$2:$C$4</c:f>
              <c:numCache>
                <c:formatCode>0.00%</c:formatCode>
                <c:ptCount val="3"/>
                <c:pt idx="0">
                  <c:v>0.42</c:v>
                </c:pt>
                <c:pt idx="1">
                  <c:v>0.39729999999999999</c:v>
                </c:pt>
                <c:pt idx="2">
                  <c:v>0.37269999999999998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927040"/>
        <c:axId val="41928576"/>
        <c:axId val="0"/>
      </c:bar3DChart>
      <c:catAx>
        <c:axId val="4192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928576"/>
        <c:crosses val="autoZero"/>
        <c:auto val="1"/>
        <c:lblAlgn val="ctr"/>
        <c:lblOffset val="100"/>
        <c:noMultiLvlLbl val="0"/>
      </c:catAx>
      <c:valAx>
        <c:axId val="4192857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4192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2473550938294"/>
          <c:y val="0.3590863150247332"/>
          <c:w val="0.2339789794998092"/>
          <c:h val="0.32700083221304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s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21693433695242"/>
          <c:y val="0.10406111021584546"/>
          <c:w val="0.46846701489963333"/>
          <c:h val="0.776738775684091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'BALANCE GENERAL'!$A$7</c:f>
              <c:strCache>
                <c:ptCount val="1"/>
                <c:pt idx="0">
                  <c:v>Efectivo y equivalentes de efectivo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US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'BALANCE GENERAL'!$B$4:$D$4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'BALANCE GENERAL'!$B$7:$D$7</c:f>
              <c:numCache>
                <c:formatCode>0.00%</c:formatCode>
                <c:ptCount val="3"/>
                <c:pt idx="0">
                  <c:v>0.16486242024039721</c:v>
                </c:pt>
                <c:pt idx="1">
                  <c:v>0.15890640980652829</c:v>
                </c:pt>
                <c:pt idx="2">
                  <c:v>0.17154918591279214</c:v>
                </c:pt>
              </c:numCache>
            </c:numRef>
          </c:val>
        </c:ser>
        <c:ser>
          <c:idx val="1"/>
          <c:order val="1"/>
          <c:tx>
            <c:strRef>
              <c:f>'BALANCE GENERAL'!$A$8</c:f>
              <c:strCache>
                <c:ptCount val="1"/>
                <c:pt idx="0">
                  <c:v>Cuentas por cobrar comerciales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US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'BALANCE GENERAL'!$B$4:$D$4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'BALANCE GENERAL'!$B$8:$D$8</c:f>
              <c:numCache>
                <c:formatCode>0.00%</c:formatCode>
                <c:ptCount val="3"/>
                <c:pt idx="0">
                  <c:v>0.24709719163239219</c:v>
                </c:pt>
                <c:pt idx="1">
                  <c:v>0.23431747435624786</c:v>
                </c:pt>
                <c:pt idx="2">
                  <c:v>0.24590343485914962</c:v>
                </c:pt>
              </c:numCache>
            </c:numRef>
          </c:val>
        </c:ser>
        <c:ser>
          <c:idx val="2"/>
          <c:order val="2"/>
          <c:tx>
            <c:strRef>
              <c:f>'BALANCE GENERAL'!$A$9</c:f>
              <c:strCache>
                <c:ptCount val="1"/>
                <c:pt idx="0">
                  <c:v>Otras cuentas por cobrar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s-US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'BALANCE GENERAL'!$B$4:$D$4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'BALANCE GENERAL'!$B$9:$D$9</c:f>
              <c:numCache>
                <c:formatCode>0.00%</c:formatCode>
                <c:ptCount val="3"/>
                <c:pt idx="0">
                  <c:v>4.068002542014551E-2</c:v>
                </c:pt>
                <c:pt idx="1">
                  <c:v>4.8463277240098412E-2</c:v>
                </c:pt>
                <c:pt idx="2">
                  <c:v>5.7492808716483074E-2</c:v>
                </c:pt>
              </c:numCache>
            </c:numRef>
          </c:val>
        </c:ser>
        <c:ser>
          <c:idx val="3"/>
          <c:order val="3"/>
          <c:tx>
            <c:strRef>
              <c:f>'BALANCE GENERAL'!$A$10</c:f>
              <c:strCache>
                <c:ptCount val="1"/>
                <c:pt idx="0">
                  <c:v>Inventarios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622516556291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93279022403261E-2"/>
                  <c:y val="0.12362030905077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466395112016355E-3"/>
                  <c:y val="8.388520971302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US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'BALANCE GENERAL'!$B$4:$D$4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'BALANCE GENERAL'!$B$10:$D$10</c:f>
              <c:numCache>
                <c:formatCode>0.00%</c:formatCode>
                <c:ptCount val="3"/>
                <c:pt idx="0">
                  <c:v>0.12739238221976248</c:v>
                </c:pt>
                <c:pt idx="1">
                  <c:v>0.16099957188743902</c:v>
                </c:pt>
                <c:pt idx="2">
                  <c:v>0.15231816766404296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416000"/>
        <c:axId val="104417536"/>
        <c:axId val="0"/>
      </c:bar3DChart>
      <c:catAx>
        <c:axId val="1044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US"/>
            </a:pPr>
            <a:endParaRPr lang="es-US"/>
          </a:p>
        </c:txPr>
        <c:crossAx val="104417536"/>
        <c:crosses val="autoZero"/>
        <c:auto val="1"/>
        <c:lblAlgn val="ctr"/>
        <c:lblOffset val="100"/>
        <c:noMultiLvlLbl val="0"/>
      </c:catAx>
      <c:valAx>
        <c:axId val="10441753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lang="es-US"/>
            </a:pPr>
            <a:endParaRPr lang="es-US"/>
          </a:p>
        </c:txPr>
        <c:crossAx val="104416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US"/>
          </a:pPr>
          <a:endParaRPr lang="es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780730051915324E-2"/>
          <c:y val="8.1087425047476821E-5"/>
          <c:w val="0.98821926994808451"/>
          <c:h val="0.982695968974027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'BG A. VERTICAL'!$A$43</c:f>
              <c:strCache>
                <c:ptCount val="1"/>
                <c:pt idx="0">
                  <c:v>PASIVOS A CORTO PLAZO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'BG A. VERTICAL'!$B$43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'BG A. VERTICAL'!$A$44</c:f>
              <c:strCache>
                <c:ptCount val="1"/>
                <c:pt idx="0">
                  <c:v>PASIVOS A LARGO PLAZO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'BG A. VERTICAL'!$B$44</c:f>
              <c:numCache>
                <c:formatCode>0%</c:formatCode>
                <c:ptCount val="1"/>
                <c:pt idx="0">
                  <c:v>0.3600000000000001</c:v>
                </c:pt>
              </c:numCache>
            </c:numRef>
          </c:val>
        </c:ser>
        <c:ser>
          <c:idx val="2"/>
          <c:order val="2"/>
          <c:tx>
            <c:strRef>
              <c:f>'BG A. VERTICAL'!$A$45</c:f>
              <c:strCache>
                <c:ptCount val="1"/>
                <c:pt idx="0">
                  <c:v>PATRIMONIO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'BG A. VERTICAL'!$B$45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gapDepth val="95"/>
        <c:shape val="box"/>
        <c:axId val="92520448"/>
        <c:axId val="92522752"/>
        <c:axId val="0"/>
      </c:bar3DChart>
      <c:catAx>
        <c:axId val="92520448"/>
        <c:scaling>
          <c:orientation val="minMax"/>
        </c:scaling>
        <c:delete val="1"/>
        <c:axPos val="b"/>
        <c:majorTickMark val="none"/>
        <c:minorTickMark val="none"/>
        <c:tickLblPos val="nextTo"/>
        <c:crossAx val="92522752"/>
        <c:crosses val="autoZero"/>
        <c:auto val="1"/>
        <c:lblAlgn val="ctr"/>
        <c:lblOffset val="100"/>
        <c:noMultiLvlLbl val="0"/>
      </c:catAx>
      <c:valAx>
        <c:axId val="92522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252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+mj-lt"/>
        </a:defRPr>
      </a:pPr>
      <a:endParaRPr lang="es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3375B-88FB-450F-A7D3-2738E66BC2DC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63C07337-DCCE-4324-96EE-2CC7BE5CC4B1}">
      <dgm:prSet phldrT="[Texto]" custT="1"/>
      <dgm:spPr/>
      <dgm:t>
        <a:bodyPr/>
        <a:lstStyle/>
        <a:p>
          <a:r>
            <a:rPr lang="es-US" sz="2400" dirty="0" smtClean="0">
              <a:latin typeface="+mj-lt"/>
            </a:rPr>
            <a:t>LA EMPRESA</a:t>
          </a:r>
        </a:p>
        <a:p>
          <a:endParaRPr lang="es-US" sz="2400" dirty="0" smtClean="0">
            <a:latin typeface="+mj-lt"/>
          </a:endParaRPr>
        </a:p>
        <a:p>
          <a:endParaRPr lang="es-US" sz="2400" dirty="0">
            <a:latin typeface="+mj-lt"/>
          </a:endParaRPr>
        </a:p>
      </dgm:t>
    </dgm:pt>
    <dgm:pt modelId="{0393CA2C-65B8-434F-8575-1E3E05E1BB0B}" type="parTrans" cxnId="{FF3FC348-8512-4173-AD64-E6A29F5B62A3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D152D97C-DADF-4003-A2C0-75BEAE8136FA}" type="sibTrans" cxnId="{FF3FC348-8512-4173-AD64-E6A29F5B62A3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53F823D1-A301-46C4-B24E-CCF51FD38FF7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No tiene un direccionamiento Estratégico</a:t>
          </a:r>
          <a:endParaRPr lang="es-US" sz="1400" dirty="0">
            <a:latin typeface="+mj-lt"/>
          </a:endParaRPr>
        </a:p>
      </dgm:t>
    </dgm:pt>
    <dgm:pt modelId="{6A7B2A57-546E-47F6-9481-76A73B616DBF}" type="parTrans" cxnId="{8F82212C-9536-4DA3-814C-63E67C6F78E2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5FA5F1A1-5CA5-4A38-AC3B-23EB7F249D98}" type="sibTrans" cxnId="{8F82212C-9536-4DA3-814C-63E67C6F78E2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68B0E019-725A-44E5-B93B-845298510173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No tiene una estructura organizacional definida</a:t>
          </a:r>
          <a:endParaRPr lang="es-US" sz="1400" dirty="0">
            <a:latin typeface="+mj-lt"/>
          </a:endParaRPr>
        </a:p>
      </dgm:t>
    </dgm:pt>
    <dgm:pt modelId="{F04F8A52-955A-4379-BBA5-7BA8C5DC67DD}" type="parTrans" cxnId="{F246CC56-AAD2-4E38-AF42-D83EAD2989A9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530089D5-D570-41E7-BE27-968C64ED30B0}" type="sibTrans" cxnId="{F246CC56-AAD2-4E38-AF42-D83EAD2989A9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8F9AC03F-DD0E-463B-8ADF-365FD2831553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No existe un modelo administrativo para el manejo de cuentas</a:t>
          </a:r>
          <a:endParaRPr lang="es-US" sz="1400" dirty="0">
            <a:latin typeface="+mj-lt"/>
          </a:endParaRPr>
        </a:p>
      </dgm:t>
    </dgm:pt>
    <dgm:pt modelId="{52C42777-098C-4E40-944C-2DCC12926880}" type="parTrans" cxnId="{A01A025E-42FD-4DDB-A818-C09ECA3342B9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C5F54954-F683-4595-AC4B-4791E935062C}" type="sibTrans" cxnId="{A01A025E-42FD-4DDB-A818-C09ECA3342B9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AC3B8535-B9ED-495A-A9F3-0016C1625582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No mantiene políticas ni estructura de financiamiento</a:t>
          </a:r>
          <a:endParaRPr lang="es-US" sz="1400" dirty="0">
            <a:latin typeface="+mj-lt"/>
          </a:endParaRPr>
        </a:p>
      </dgm:t>
    </dgm:pt>
    <dgm:pt modelId="{CB6112F9-3BF8-49C3-A810-18EC7EA46099}" type="parTrans" cxnId="{0733B539-928A-4C13-86A5-FC3E5E514140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6C1895C8-6DDE-4DB0-A1E8-0B509E4501F4}" type="sibTrans" cxnId="{0733B539-928A-4C13-86A5-FC3E5E514140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485BF6A0-A8CA-4610-819E-DC36D1DFC197}">
      <dgm:prSet custT="1"/>
      <dgm:spPr/>
      <dgm:t>
        <a:bodyPr/>
        <a:lstStyle/>
        <a:p>
          <a:r>
            <a:rPr lang="es-US" sz="1400" dirty="0" smtClean="0">
              <a:latin typeface="+mj-lt"/>
            </a:rPr>
            <a:t>No están determinada la necesidad de recursos</a:t>
          </a:r>
          <a:endParaRPr lang="es-US" sz="1400" dirty="0">
            <a:latin typeface="+mj-lt"/>
          </a:endParaRPr>
        </a:p>
      </dgm:t>
    </dgm:pt>
    <dgm:pt modelId="{F4C0FEA9-7321-4F04-B275-4D74B80BF6C7}" type="parTrans" cxnId="{F1D4E1A8-3DEA-4330-86BA-F845EBCF37B7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8ACC6CE3-2CA6-4EF3-806D-4B5ED70004AA}" type="sibTrans" cxnId="{F1D4E1A8-3DEA-4330-86BA-F845EBCF37B7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470F6A27-F4B6-4407-A925-D89C4EFB9396}" type="pres">
      <dgm:prSet presAssocID="{DFD3375B-88FB-450F-A7D3-2738E66BC2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B814D7D5-9A3C-4181-BEE2-7EF91129F6F0}" type="pres">
      <dgm:prSet presAssocID="{63C07337-DCCE-4324-96EE-2CC7BE5CC4B1}" presName="centerShape" presStyleLbl="node0" presStyleIdx="0" presStyleCnt="1"/>
      <dgm:spPr/>
      <dgm:t>
        <a:bodyPr/>
        <a:lstStyle/>
        <a:p>
          <a:endParaRPr lang="es-US"/>
        </a:p>
      </dgm:t>
    </dgm:pt>
    <dgm:pt modelId="{D85DDC38-C8A5-4F92-8D2A-E77C2DBC210E}" type="pres">
      <dgm:prSet presAssocID="{53F823D1-A301-46C4-B24E-CCF51FD38FF7}" presName="node" presStyleLbl="node1" presStyleIdx="0" presStyleCnt="5" custScaleX="13413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C608E1E-C93C-48AA-A756-A17BB0B0CD3E}" type="pres">
      <dgm:prSet presAssocID="{53F823D1-A301-46C4-B24E-CCF51FD38FF7}" presName="dummy" presStyleCnt="0"/>
      <dgm:spPr/>
    </dgm:pt>
    <dgm:pt modelId="{6AF563DC-F754-4513-A6BD-1685B85AC893}" type="pres">
      <dgm:prSet presAssocID="{5FA5F1A1-5CA5-4A38-AC3B-23EB7F249D98}" presName="sibTrans" presStyleLbl="sibTrans2D1" presStyleIdx="0" presStyleCnt="5"/>
      <dgm:spPr/>
      <dgm:t>
        <a:bodyPr/>
        <a:lstStyle/>
        <a:p>
          <a:endParaRPr lang="es-US"/>
        </a:p>
      </dgm:t>
    </dgm:pt>
    <dgm:pt modelId="{35295BBD-6C9A-4C4B-8020-BDE585A33F42}" type="pres">
      <dgm:prSet presAssocID="{68B0E019-725A-44E5-B93B-845298510173}" presName="node" presStyleLbl="node1" presStyleIdx="1" presStyleCnt="5" custScaleX="12709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2C7F3CF-E7F9-4EA8-A48E-3A77D4F269A3}" type="pres">
      <dgm:prSet presAssocID="{68B0E019-725A-44E5-B93B-845298510173}" presName="dummy" presStyleCnt="0"/>
      <dgm:spPr/>
    </dgm:pt>
    <dgm:pt modelId="{359D7E32-F268-4708-AC05-E4DDD855CAF7}" type="pres">
      <dgm:prSet presAssocID="{530089D5-D570-41E7-BE27-968C64ED30B0}" presName="sibTrans" presStyleLbl="sibTrans2D1" presStyleIdx="1" presStyleCnt="5"/>
      <dgm:spPr/>
      <dgm:t>
        <a:bodyPr/>
        <a:lstStyle/>
        <a:p>
          <a:endParaRPr lang="es-US"/>
        </a:p>
      </dgm:t>
    </dgm:pt>
    <dgm:pt modelId="{248081A2-FEF4-4B73-9015-97A5178CD220}" type="pres">
      <dgm:prSet presAssocID="{485BF6A0-A8CA-4610-819E-DC36D1DFC197}" presName="node" presStyleLbl="node1" presStyleIdx="2" presStyleCnt="5" custScaleX="14340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F070630-7972-494F-8062-740302D6EE71}" type="pres">
      <dgm:prSet presAssocID="{485BF6A0-A8CA-4610-819E-DC36D1DFC197}" presName="dummy" presStyleCnt="0"/>
      <dgm:spPr/>
    </dgm:pt>
    <dgm:pt modelId="{D7026A68-8383-4F09-94CE-F3278C124B4E}" type="pres">
      <dgm:prSet presAssocID="{8ACC6CE3-2CA6-4EF3-806D-4B5ED70004AA}" presName="sibTrans" presStyleLbl="sibTrans2D1" presStyleIdx="2" presStyleCnt="5"/>
      <dgm:spPr/>
      <dgm:t>
        <a:bodyPr/>
        <a:lstStyle/>
        <a:p>
          <a:endParaRPr lang="es-US"/>
        </a:p>
      </dgm:t>
    </dgm:pt>
    <dgm:pt modelId="{9294129F-7AA6-4911-833F-CE5026DFCCB8}" type="pres">
      <dgm:prSet presAssocID="{8F9AC03F-DD0E-463B-8ADF-365FD2831553}" presName="node" presStyleLbl="node1" presStyleIdx="3" presStyleCnt="5" custScaleX="13174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76D369C-2562-4624-A037-20DA0F9DD942}" type="pres">
      <dgm:prSet presAssocID="{8F9AC03F-DD0E-463B-8ADF-365FD2831553}" presName="dummy" presStyleCnt="0"/>
      <dgm:spPr/>
    </dgm:pt>
    <dgm:pt modelId="{CDDD1312-899B-4CC9-BF63-D1B450278B02}" type="pres">
      <dgm:prSet presAssocID="{C5F54954-F683-4595-AC4B-4791E935062C}" presName="sibTrans" presStyleLbl="sibTrans2D1" presStyleIdx="3" presStyleCnt="5"/>
      <dgm:spPr/>
      <dgm:t>
        <a:bodyPr/>
        <a:lstStyle/>
        <a:p>
          <a:endParaRPr lang="es-US"/>
        </a:p>
      </dgm:t>
    </dgm:pt>
    <dgm:pt modelId="{10728EFA-EBAD-4DC4-A5E7-E0ECE69EE80E}" type="pres">
      <dgm:prSet presAssocID="{AC3B8535-B9ED-495A-A9F3-0016C1625582}" presName="node" presStyleLbl="node1" presStyleIdx="4" presStyleCnt="5" custScaleX="12816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EC40C83-1BA9-49E5-A7C9-B9FB24099062}" type="pres">
      <dgm:prSet presAssocID="{AC3B8535-B9ED-495A-A9F3-0016C1625582}" presName="dummy" presStyleCnt="0"/>
      <dgm:spPr/>
    </dgm:pt>
    <dgm:pt modelId="{B5A039CC-FF46-4049-AAA9-B43A26D36504}" type="pres">
      <dgm:prSet presAssocID="{6C1895C8-6DDE-4DB0-A1E8-0B509E4501F4}" presName="sibTrans" presStyleLbl="sibTrans2D1" presStyleIdx="4" presStyleCnt="5"/>
      <dgm:spPr/>
      <dgm:t>
        <a:bodyPr/>
        <a:lstStyle/>
        <a:p>
          <a:endParaRPr lang="es-US"/>
        </a:p>
      </dgm:t>
    </dgm:pt>
  </dgm:ptLst>
  <dgm:cxnLst>
    <dgm:cxn modelId="{F246CC56-AAD2-4E38-AF42-D83EAD2989A9}" srcId="{63C07337-DCCE-4324-96EE-2CC7BE5CC4B1}" destId="{68B0E019-725A-44E5-B93B-845298510173}" srcOrd="1" destOrd="0" parTransId="{F04F8A52-955A-4379-BBA5-7BA8C5DC67DD}" sibTransId="{530089D5-D570-41E7-BE27-968C64ED30B0}"/>
    <dgm:cxn modelId="{EDBE153C-29B2-49E2-B399-9501F64A1B27}" type="presOf" srcId="{AC3B8535-B9ED-495A-A9F3-0016C1625582}" destId="{10728EFA-EBAD-4DC4-A5E7-E0ECE69EE80E}" srcOrd="0" destOrd="0" presId="urn:microsoft.com/office/officeart/2005/8/layout/radial6"/>
    <dgm:cxn modelId="{FF3FC348-8512-4173-AD64-E6A29F5B62A3}" srcId="{DFD3375B-88FB-450F-A7D3-2738E66BC2DC}" destId="{63C07337-DCCE-4324-96EE-2CC7BE5CC4B1}" srcOrd="0" destOrd="0" parTransId="{0393CA2C-65B8-434F-8575-1E3E05E1BB0B}" sibTransId="{D152D97C-DADF-4003-A2C0-75BEAE8136FA}"/>
    <dgm:cxn modelId="{26AA60A3-0A8B-4B8F-B234-5A0103A815FC}" type="presOf" srcId="{530089D5-D570-41E7-BE27-968C64ED30B0}" destId="{359D7E32-F268-4708-AC05-E4DDD855CAF7}" srcOrd="0" destOrd="0" presId="urn:microsoft.com/office/officeart/2005/8/layout/radial6"/>
    <dgm:cxn modelId="{77C417B7-E7A6-443A-B70E-A1BEDB909E4F}" type="presOf" srcId="{C5F54954-F683-4595-AC4B-4791E935062C}" destId="{CDDD1312-899B-4CC9-BF63-D1B450278B02}" srcOrd="0" destOrd="0" presId="urn:microsoft.com/office/officeart/2005/8/layout/radial6"/>
    <dgm:cxn modelId="{706D49E7-9EBE-4EF4-87D2-5D5D36DC3EF1}" type="presOf" srcId="{485BF6A0-A8CA-4610-819E-DC36D1DFC197}" destId="{248081A2-FEF4-4B73-9015-97A5178CD220}" srcOrd="0" destOrd="0" presId="urn:microsoft.com/office/officeart/2005/8/layout/radial6"/>
    <dgm:cxn modelId="{FE3B4059-1D68-4856-A1FC-B79C48BF2DEF}" type="presOf" srcId="{5FA5F1A1-5CA5-4A38-AC3B-23EB7F249D98}" destId="{6AF563DC-F754-4513-A6BD-1685B85AC893}" srcOrd="0" destOrd="0" presId="urn:microsoft.com/office/officeart/2005/8/layout/radial6"/>
    <dgm:cxn modelId="{F1D4E1A8-3DEA-4330-86BA-F845EBCF37B7}" srcId="{63C07337-DCCE-4324-96EE-2CC7BE5CC4B1}" destId="{485BF6A0-A8CA-4610-819E-DC36D1DFC197}" srcOrd="2" destOrd="0" parTransId="{F4C0FEA9-7321-4F04-B275-4D74B80BF6C7}" sibTransId="{8ACC6CE3-2CA6-4EF3-806D-4B5ED70004AA}"/>
    <dgm:cxn modelId="{DEFBBEDD-7142-418B-9CDE-55CD44C86C8E}" type="presOf" srcId="{63C07337-DCCE-4324-96EE-2CC7BE5CC4B1}" destId="{B814D7D5-9A3C-4181-BEE2-7EF91129F6F0}" srcOrd="0" destOrd="0" presId="urn:microsoft.com/office/officeart/2005/8/layout/radial6"/>
    <dgm:cxn modelId="{0733B539-928A-4C13-86A5-FC3E5E514140}" srcId="{63C07337-DCCE-4324-96EE-2CC7BE5CC4B1}" destId="{AC3B8535-B9ED-495A-A9F3-0016C1625582}" srcOrd="4" destOrd="0" parTransId="{CB6112F9-3BF8-49C3-A810-18EC7EA46099}" sibTransId="{6C1895C8-6DDE-4DB0-A1E8-0B509E4501F4}"/>
    <dgm:cxn modelId="{5DBC6177-668F-41D5-B77D-0E9618889195}" type="presOf" srcId="{68B0E019-725A-44E5-B93B-845298510173}" destId="{35295BBD-6C9A-4C4B-8020-BDE585A33F42}" srcOrd="0" destOrd="0" presId="urn:microsoft.com/office/officeart/2005/8/layout/radial6"/>
    <dgm:cxn modelId="{6E5D5056-2FDC-4D5F-838F-92F1CAD20BBE}" type="presOf" srcId="{DFD3375B-88FB-450F-A7D3-2738E66BC2DC}" destId="{470F6A27-F4B6-4407-A925-D89C4EFB9396}" srcOrd="0" destOrd="0" presId="urn:microsoft.com/office/officeart/2005/8/layout/radial6"/>
    <dgm:cxn modelId="{C90C41CE-9A19-4EEB-8AD6-492623907661}" type="presOf" srcId="{6C1895C8-6DDE-4DB0-A1E8-0B509E4501F4}" destId="{B5A039CC-FF46-4049-AAA9-B43A26D36504}" srcOrd="0" destOrd="0" presId="urn:microsoft.com/office/officeart/2005/8/layout/radial6"/>
    <dgm:cxn modelId="{7005F9ED-F945-4338-AAEE-1BAFFA9095B4}" type="presOf" srcId="{8ACC6CE3-2CA6-4EF3-806D-4B5ED70004AA}" destId="{D7026A68-8383-4F09-94CE-F3278C124B4E}" srcOrd="0" destOrd="0" presId="urn:microsoft.com/office/officeart/2005/8/layout/radial6"/>
    <dgm:cxn modelId="{A093B7B6-D5F8-46F1-87D4-36A8299B7CED}" type="presOf" srcId="{8F9AC03F-DD0E-463B-8ADF-365FD2831553}" destId="{9294129F-7AA6-4911-833F-CE5026DFCCB8}" srcOrd="0" destOrd="0" presId="urn:microsoft.com/office/officeart/2005/8/layout/radial6"/>
    <dgm:cxn modelId="{A01A025E-42FD-4DDB-A818-C09ECA3342B9}" srcId="{63C07337-DCCE-4324-96EE-2CC7BE5CC4B1}" destId="{8F9AC03F-DD0E-463B-8ADF-365FD2831553}" srcOrd="3" destOrd="0" parTransId="{52C42777-098C-4E40-944C-2DCC12926880}" sibTransId="{C5F54954-F683-4595-AC4B-4791E935062C}"/>
    <dgm:cxn modelId="{21E9C1B7-B657-4467-A92A-6E519A5816CA}" type="presOf" srcId="{53F823D1-A301-46C4-B24E-CCF51FD38FF7}" destId="{D85DDC38-C8A5-4F92-8D2A-E77C2DBC210E}" srcOrd="0" destOrd="0" presId="urn:microsoft.com/office/officeart/2005/8/layout/radial6"/>
    <dgm:cxn modelId="{8F82212C-9536-4DA3-814C-63E67C6F78E2}" srcId="{63C07337-DCCE-4324-96EE-2CC7BE5CC4B1}" destId="{53F823D1-A301-46C4-B24E-CCF51FD38FF7}" srcOrd="0" destOrd="0" parTransId="{6A7B2A57-546E-47F6-9481-76A73B616DBF}" sibTransId="{5FA5F1A1-5CA5-4A38-AC3B-23EB7F249D98}"/>
    <dgm:cxn modelId="{251AEA1A-F44B-467D-8398-DF73C1D477C5}" type="presParOf" srcId="{470F6A27-F4B6-4407-A925-D89C4EFB9396}" destId="{B814D7D5-9A3C-4181-BEE2-7EF91129F6F0}" srcOrd="0" destOrd="0" presId="urn:microsoft.com/office/officeart/2005/8/layout/radial6"/>
    <dgm:cxn modelId="{D4741441-095D-44A5-87E3-A06BF8277FF9}" type="presParOf" srcId="{470F6A27-F4B6-4407-A925-D89C4EFB9396}" destId="{D85DDC38-C8A5-4F92-8D2A-E77C2DBC210E}" srcOrd="1" destOrd="0" presId="urn:microsoft.com/office/officeart/2005/8/layout/radial6"/>
    <dgm:cxn modelId="{468096F8-6A7D-45B1-87D1-EAC945575033}" type="presParOf" srcId="{470F6A27-F4B6-4407-A925-D89C4EFB9396}" destId="{CC608E1E-C93C-48AA-A756-A17BB0B0CD3E}" srcOrd="2" destOrd="0" presId="urn:microsoft.com/office/officeart/2005/8/layout/radial6"/>
    <dgm:cxn modelId="{6D75C7E3-9A06-4EE3-B07B-56CEE85FAECE}" type="presParOf" srcId="{470F6A27-F4B6-4407-A925-D89C4EFB9396}" destId="{6AF563DC-F754-4513-A6BD-1685B85AC893}" srcOrd="3" destOrd="0" presId="urn:microsoft.com/office/officeart/2005/8/layout/radial6"/>
    <dgm:cxn modelId="{5DA68BAF-AEBD-479E-82E6-0E75F9FD2268}" type="presParOf" srcId="{470F6A27-F4B6-4407-A925-D89C4EFB9396}" destId="{35295BBD-6C9A-4C4B-8020-BDE585A33F42}" srcOrd="4" destOrd="0" presId="urn:microsoft.com/office/officeart/2005/8/layout/radial6"/>
    <dgm:cxn modelId="{47F9A1F2-8C47-459B-83E3-39CF768C9A66}" type="presParOf" srcId="{470F6A27-F4B6-4407-A925-D89C4EFB9396}" destId="{92C7F3CF-E7F9-4EA8-A48E-3A77D4F269A3}" srcOrd="5" destOrd="0" presId="urn:microsoft.com/office/officeart/2005/8/layout/radial6"/>
    <dgm:cxn modelId="{BFA87578-02C1-4A24-B843-3E004B62D383}" type="presParOf" srcId="{470F6A27-F4B6-4407-A925-D89C4EFB9396}" destId="{359D7E32-F268-4708-AC05-E4DDD855CAF7}" srcOrd="6" destOrd="0" presId="urn:microsoft.com/office/officeart/2005/8/layout/radial6"/>
    <dgm:cxn modelId="{4F68F068-AF56-4480-8B20-7CEB106CD429}" type="presParOf" srcId="{470F6A27-F4B6-4407-A925-D89C4EFB9396}" destId="{248081A2-FEF4-4B73-9015-97A5178CD220}" srcOrd="7" destOrd="0" presId="urn:microsoft.com/office/officeart/2005/8/layout/radial6"/>
    <dgm:cxn modelId="{FE58B543-EC4D-4050-8CF1-3D24276C3AF9}" type="presParOf" srcId="{470F6A27-F4B6-4407-A925-D89C4EFB9396}" destId="{6F070630-7972-494F-8062-740302D6EE71}" srcOrd="8" destOrd="0" presId="urn:microsoft.com/office/officeart/2005/8/layout/radial6"/>
    <dgm:cxn modelId="{1256D8B9-8C29-46E1-BBF6-73AA94A7E240}" type="presParOf" srcId="{470F6A27-F4B6-4407-A925-D89C4EFB9396}" destId="{D7026A68-8383-4F09-94CE-F3278C124B4E}" srcOrd="9" destOrd="0" presId="urn:microsoft.com/office/officeart/2005/8/layout/radial6"/>
    <dgm:cxn modelId="{44CB7169-9D15-4333-9CDE-166EA7BCBABC}" type="presParOf" srcId="{470F6A27-F4B6-4407-A925-D89C4EFB9396}" destId="{9294129F-7AA6-4911-833F-CE5026DFCCB8}" srcOrd="10" destOrd="0" presId="urn:microsoft.com/office/officeart/2005/8/layout/radial6"/>
    <dgm:cxn modelId="{87D46B91-3FC1-4AE7-9A75-1AD7540E180D}" type="presParOf" srcId="{470F6A27-F4B6-4407-A925-D89C4EFB9396}" destId="{176D369C-2562-4624-A037-20DA0F9DD942}" srcOrd="11" destOrd="0" presId="urn:microsoft.com/office/officeart/2005/8/layout/radial6"/>
    <dgm:cxn modelId="{117FB1EE-D793-428E-AE2B-B4C22D64AF1F}" type="presParOf" srcId="{470F6A27-F4B6-4407-A925-D89C4EFB9396}" destId="{CDDD1312-899B-4CC9-BF63-D1B450278B02}" srcOrd="12" destOrd="0" presId="urn:microsoft.com/office/officeart/2005/8/layout/radial6"/>
    <dgm:cxn modelId="{9EDA0CA8-8FE7-4B86-9232-96CEEF78014A}" type="presParOf" srcId="{470F6A27-F4B6-4407-A925-D89C4EFB9396}" destId="{10728EFA-EBAD-4DC4-A5E7-E0ECE69EE80E}" srcOrd="13" destOrd="0" presId="urn:microsoft.com/office/officeart/2005/8/layout/radial6"/>
    <dgm:cxn modelId="{E9E1CB52-22F6-40C3-8F2A-AD418DBD1AEC}" type="presParOf" srcId="{470F6A27-F4B6-4407-A925-D89C4EFB9396}" destId="{4EC40C83-1BA9-49E5-A7C9-B9FB24099062}" srcOrd="14" destOrd="0" presId="urn:microsoft.com/office/officeart/2005/8/layout/radial6"/>
    <dgm:cxn modelId="{8B6795E9-31A1-4600-9E31-DA02170F8F84}" type="presParOf" srcId="{470F6A27-F4B6-4407-A925-D89C4EFB9396}" destId="{B5A039CC-FF46-4049-AAA9-B43A26D3650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1EB477-8D2D-4B92-BEEB-C7307C1D3108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E36353F2-3BA9-48B6-A7CD-176F618462D1}">
      <dgm:prSet/>
      <dgm:spPr/>
      <dgm:t>
        <a:bodyPr/>
        <a:lstStyle/>
        <a:p>
          <a:r>
            <a:rPr lang="es-US" dirty="0" smtClean="0">
              <a:latin typeface="+mj-lt"/>
            </a:rPr>
            <a:t>Índice de Endeudamiento</a:t>
          </a:r>
        </a:p>
        <a:p>
          <a:r>
            <a:rPr lang="es-US" dirty="0" smtClean="0">
              <a:latin typeface="+mj-lt"/>
            </a:rPr>
            <a:t>E: 80%; C:60%</a:t>
          </a:r>
          <a:endParaRPr lang="es-US" dirty="0">
            <a:latin typeface="+mj-lt"/>
          </a:endParaRPr>
        </a:p>
      </dgm:t>
    </dgm:pt>
    <dgm:pt modelId="{B9DF6E2A-2A01-47BC-8574-2C4F9211C465}" type="parTrans" cxnId="{2B188CCA-B0F2-4CBB-AC2D-7F2D5F8E5770}">
      <dgm:prSet/>
      <dgm:spPr/>
      <dgm:t>
        <a:bodyPr/>
        <a:lstStyle/>
        <a:p>
          <a:endParaRPr lang="es-US"/>
        </a:p>
      </dgm:t>
    </dgm:pt>
    <dgm:pt modelId="{EC198188-C45F-4110-98E3-9675EBBF67E0}" type="sibTrans" cxnId="{2B188CCA-B0F2-4CBB-AC2D-7F2D5F8E5770}">
      <dgm:prSet/>
      <dgm:spPr/>
      <dgm:t>
        <a:bodyPr/>
        <a:lstStyle/>
        <a:p>
          <a:endParaRPr lang="es-US"/>
        </a:p>
      </dgm:t>
    </dgm:pt>
    <dgm:pt modelId="{AEE453A7-59FD-43D1-B267-7155A862CD36}">
      <dgm:prSet custT="1"/>
      <dgm:spPr/>
      <dgm:t>
        <a:bodyPr/>
        <a:lstStyle/>
        <a:p>
          <a:r>
            <a:rPr lang="es-US" sz="1400" b="1" dirty="0" smtClean="0">
              <a:latin typeface="+mj-lt"/>
            </a:rPr>
            <a:t>Razones de Endeudamiento</a:t>
          </a:r>
          <a:endParaRPr lang="es-US" sz="1400" b="1" dirty="0">
            <a:latin typeface="+mj-lt"/>
          </a:endParaRPr>
        </a:p>
      </dgm:t>
    </dgm:pt>
    <dgm:pt modelId="{965AB937-598A-43BC-A5FD-4F9869AFB0A9}" type="sibTrans" cxnId="{211A3658-B5A3-4772-A9C4-2B3DFE267118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5D8E1640-9B62-41ED-9F76-8380F18FA82C}" type="parTrans" cxnId="{211A3658-B5A3-4772-A9C4-2B3DFE267118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B6D011BA-B477-4094-8B6A-0BBEC28069B3}" type="pres">
      <dgm:prSet presAssocID="{071EB477-8D2D-4B92-BEEB-C7307C1D31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US"/>
        </a:p>
      </dgm:t>
    </dgm:pt>
    <dgm:pt modelId="{5BB2358F-1C90-4A70-92AB-55266A86F870}" type="pres">
      <dgm:prSet presAssocID="{AEE453A7-59FD-43D1-B267-7155A862CD36}" presName="root" presStyleCnt="0"/>
      <dgm:spPr/>
    </dgm:pt>
    <dgm:pt modelId="{8A28CFC7-8376-46EF-885A-769855CBC116}" type="pres">
      <dgm:prSet presAssocID="{AEE453A7-59FD-43D1-B267-7155A862CD36}" presName="rootComposite" presStyleCnt="0"/>
      <dgm:spPr/>
    </dgm:pt>
    <dgm:pt modelId="{1EF5ECFB-4196-4D3F-AF3C-5D302A0153B1}" type="pres">
      <dgm:prSet presAssocID="{AEE453A7-59FD-43D1-B267-7155A862CD36}" presName="rootText" presStyleLbl="node1" presStyleIdx="0" presStyleCnt="1"/>
      <dgm:spPr/>
      <dgm:t>
        <a:bodyPr/>
        <a:lstStyle/>
        <a:p>
          <a:endParaRPr lang="es-US"/>
        </a:p>
      </dgm:t>
    </dgm:pt>
    <dgm:pt modelId="{9AA3F121-C87A-44D6-84F1-C61B098C9314}" type="pres">
      <dgm:prSet presAssocID="{AEE453A7-59FD-43D1-B267-7155A862CD36}" presName="rootConnector" presStyleLbl="node1" presStyleIdx="0" presStyleCnt="1"/>
      <dgm:spPr/>
      <dgm:t>
        <a:bodyPr/>
        <a:lstStyle/>
        <a:p>
          <a:endParaRPr lang="es-US"/>
        </a:p>
      </dgm:t>
    </dgm:pt>
    <dgm:pt modelId="{E9830B4F-6066-435E-B023-DEC55BE17CBA}" type="pres">
      <dgm:prSet presAssocID="{AEE453A7-59FD-43D1-B267-7155A862CD36}" presName="childShape" presStyleCnt="0"/>
      <dgm:spPr/>
    </dgm:pt>
    <dgm:pt modelId="{83593B98-F72A-47D1-B014-0CFB5D33EEE9}" type="pres">
      <dgm:prSet presAssocID="{B9DF6E2A-2A01-47BC-8574-2C4F9211C465}" presName="Name13" presStyleLbl="parChTrans1D2" presStyleIdx="0" presStyleCnt="1"/>
      <dgm:spPr/>
      <dgm:t>
        <a:bodyPr/>
        <a:lstStyle/>
        <a:p>
          <a:endParaRPr lang="es-US"/>
        </a:p>
      </dgm:t>
    </dgm:pt>
    <dgm:pt modelId="{3D79DC43-45DA-4314-8150-9CDDA0938F9C}" type="pres">
      <dgm:prSet presAssocID="{E36353F2-3BA9-48B6-A7CD-176F618462D1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2B188CCA-B0F2-4CBB-AC2D-7F2D5F8E5770}" srcId="{AEE453A7-59FD-43D1-B267-7155A862CD36}" destId="{E36353F2-3BA9-48B6-A7CD-176F618462D1}" srcOrd="0" destOrd="0" parTransId="{B9DF6E2A-2A01-47BC-8574-2C4F9211C465}" sibTransId="{EC198188-C45F-4110-98E3-9675EBBF67E0}"/>
    <dgm:cxn modelId="{B975F67C-C6F2-475D-B7BB-1785C101D8DC}" type="presOf" srcId="{E36353F2-3BA9-48B6-A7CD-176F618462D1}" destId="{3D79DC43-45DA-4314-8150-9CDDA0938F9C}" srcOrd="0" destOrd="0" presId="urn:microsoft.com/office/officeart/2005/8/layout/hierarchy3"/>
    <dgm:cxn modelId="{76322B0B-BEC7-4EED-9F11-342D621EFABC}" type="presOf" srcId="{AEE453A7-59FD-43D1-B267-7155A862CD36}" destId="{9AA3F121-C87A-44D6-84F1-C61B098C9314}" srcOrd="1" destOrd="0" presId="urn:microsoft.com/office/officeart/2005/8/layout/hierarchy3"/>
    <dgm:cxn modelId="{FD408532-61F6-41F7-A45D-C4935EE75627}" type="presOf" srcId="{B9DF6E2A-2A01-47BC-8574-2C4F9211C465}" destId="{83593B98-F72A-47D1-B014-0CFB5D33EEE9}" srcOrd="0" destOrd="0" presId="urn:microsoft.com/office/officeart/2005/8/layout/hierarchy3"/>
    <dgm:cxn modelId="{59B75F90-0ECC-4DE8-933A-BD1A891DE645}" type="presOf" srcId="{071EB477-8D2D-4B92-BEEB-C7307C1D3108}" destId="{B6D011BA-B477-4094-8B6A-0BBEC28069B3}" srcOrd="0" destOrd="0" presId="urn:microsoft.com/office/officeart/2005/8/layout/hierarchy3"/>
    <dgm:cxn modelId="{211A3658-B5A3-4772-A9C4-2B3DFE267118}" srcId="{071EB477-8D2D-4B92-BEEB-C7307C1D3108}" destId="{AEE453A7-59FD-43D1-B267-7155A862CD36}" srcOrd="0" destOrd="0" parTransId="{5D8E1640-9B62-41ED-9F76-8380F18FA82C}" sibTransId="{965AB937-598A-43BC-A5FD-4F9869AFB0A9}"/>
    <dgm:cxn modelId="{9B5C2746-FDC6-49FF-AFAF-17F120E81992}" type="presOf" srcId="{AEE453A7-59FD-43D1-B267-7155A862CD36}" destId="{1EF5ECFB-4196-4D3F-AF3C-5D302A0153B1}" srcOrd="0" destOrd="0" presId="urn:microsoft.com/office/officeart/2005/8/layout/hierarchy3"/>
    <dgm:cxn modelId="{E01523EF-4495-4B0F-98F0-4A1D0CA13F9C}" type="presParOf" srcId="{B6D011BA-B477-4094-8B6A-0BBEC28069B3}" destId="{5BB2358F-1C90-4A70-92AB-55266A86F870}" srcOrd="0" destOrd="0" presId="urn:microsoft.com/office/officeart/2005/8/layout/hierarchy3"/>
    <dgm:cxn modelId="{DF934F47-6A33-4935-AB4E-4CF36C69DBBB}" type="presParOf" srcId="{5BB2358F-1C90-4A70-92AB-55266A86F870}" destId="{8A28CFC7-8376-46EF-885A-769855CBC116}" srcOrd="0" destOrd="0" presId="urn:microsoft.com/office/officeart/2005/8/layout/hierarchy3"/>
    <dgm:cxn modelId="{CF4D6C1E-07A5-4A54-90EC-8B21F6689D7C}" type="presParOf" srcId="{8A28CFC7-8376-46EF-885A-769855CBC116}" destId="{1EF5ECFB-4196-4D3F-AF3C-5D302A0153B1}" srcOrd="0" destOrd="0" presId="urn:microsoft.com/office/officeart/2005/8/layout/hierarchy3"/>
    <dgm:cxn modelId="{67675E59-44C4-4A42-8D1D-69CA59BF6E3C}" type="presParOf" srcId="{8A28CFC7-8376-46EF-885A-769855CBC116}" destId="{9AA3F121-C87A-44D6-84F1-C61B098C9314}" srcOrd="1" destOrd="0" presId="urn:microsoft.com/office/officeart/2005/8/layout/hierarchy3"/>
    <dgm:cxn modelId="{7AA66BEB-B4E6-420D-9DBE-B0E41466F036}" type="presParOf" srcId="{5BB2358F-1C90-4A70-92AB-55266A86F870}" destId="{E9830B4F-6066-435E-B023-DEC55BE17CBA}" srcOrd="1" destOrd="0" presId="urn:microsoft.com/office/officeart/2005/8/layout/hierarchy3"/>
    <dgm:cxn modelId="{A418B173-46B6-4D48-862A-E20E91B16881}" type="presParOf" srcId="{E9830B4F-6066-435E-B023-DEC55BE17CBA}" destId="{83593B98-F72A-47D1-B014-0CFB5D33EEE9}" srcOrd="0" destOrd="0" presId="urn:microsoft.com/office/officeart/2005/8/layout/hierarchy3"/>
    <dgm:cxn modelId="{2257F143-C0B9-4C4E-9367-DBC8C1F61F9D}" type="presParOf" srcId="{E9830B4F-6066-435E-B023-DEC55BE17CBA}" destId="{3D79DC43-45DA-4314-8150-9CDDA0938F9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E3C977-CC48-49F1-9ED9-8D4AB5AF928F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07CF83E8-27D1-40FE-8E48-16478BEFDDC6}">
      <dgm:prSet phldrT="[Texto]" custT="1"/>
      <dgm:spPr/>
      <dgm:t>
        <a:bodyPr/>
        <a:lstStyle/>
        <a:p>
          <a:r>
            <a:rPr lang="es-ES" sz="1400" dirty="0" smtClean="0">
              <a:latin typeface="+mj-lt"/>
            </a:rPr>
            <a:t>Las inversiones a largo plazo deben ser financiadas con créditos a largo plazo</a:t>
          </a:r>
          <a:endParaRPr lang="es-US" sz="1400" dirty="0">
            <a:latin typeface="+mj-lt"/>
          </a:endParaRPr>
        </a:p>
      </dgm:t>
    </dgm:pt>
    <dgm:pt modelId="{F86029B1-DCB4-4743-AA4A-492ABA0DE781}" type="parTrans" cxnId="{DBA9E07E-A66E-43A8-B4B1-9B702B610347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89045F07-6E10-422A-A3C2-D0C914B43A32}" type="sibTrans" cxnId="{DBA9E07E-A66E-43A8-B4B1-9B702B610347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3BAA4E19-CEAF-44E0-9C1F-E8C86CAD81E2}">
      <dgm:prSet phldrT="[Texto]" custT="1"/>
      <dgm:spPr/>
      <dgm:t>
        <a:bodyPr/>
        <a:lstStyle/>
        <a:p>
          <a:r>
            <a:rPr lang="es-ES" sz="1400" dirty="0" smtClean="0">
              <a:latin typeface="+mj-lt"/>
            </a:rPr>
            <a:t>El endeudamiento financiero debe ser menor a la posibilidad de pago que tiene la empresa.</a:t>
          </a:r>
          <a:endParaRPr lang="es-US" sz="1400" dirty="0">
            <a:latin typeface="+mj-lt"/>
          </a:endParaRPr>
        </a:p>
      </dgm:t>
    </dgm:pt>
    <dgm:pt modelId="{47F75ADD-ABCE-4D5D-9979-ED2A1D17E149}" type="parTrans" cxnId="{67B362BA-25D1-41BE-B804-A3BADC29A5B8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2DDA46B8-4C73-48CF-9F83-ECE7FA1E2E42}" type="sibTrans" cxnId="{67B362BA-25D1-41BE-B804-A3BADC29A5B8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B9689165-A777-4273-8CF3-2BF6CEB3FE2E}">
      <dgm:prSet phldrT="[Texto]" custT="1"/>
      <dgm:spPr/>
      <dgm:t>
        <a:bodyPr/>
        <a:lstStyle/>
        <a:p>
          <a:r>
            <a:rPr lang="es-ES" sz="1400" dirty="0" smtClean="0">
              <a:latin typeface="+mj-lt"/>
            </a:rPr>
            <a:t>Los créditos deben ser oportunos y suficientes, con el menor costo posible</a:t>
          </a:r>
          <a:endParaRPr lang="es-US" sz="1400" dirty="0">
            <a:latin typeface="+mj-lt"/>
          </a:endParaRPr>
        </a:p>
      </dgm:t>
    </dgm:pt>
    <dgm:pt modelId="{ABE50C59-57FD-448D-97E6-ED4149E6C566}" type="parTrans" cxnId="{57DB55DD-F3BE-47D5-B334-6DA7F7774B99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7BD53398-B705-483D-BDCB-13BBF9117454}" type="sibTrans" cxnId="{57DB55DD-F3BE-47D5-B334-6DA7F7774B99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BA25D895-3AD8-4AD5-BE1D-3E06973C2C97}" type="pres">
      <dgm:prSet presAssocID="{32E3C977-CC48-49F1-9ED9-8D4AB5AF928F}" presName="CompostProcess" presStyleCnt="0">
        <dgm:presLayoutVars>
          <dgm:dir/>
          <dgm:resizeHandles val="exact"/>
        </dgm:presLayoutVars>
      </dgm:prSet>
      <dgm:spPr/>
    </dgm:pt>
    <dgm:pt modelId="{2527ED75-2CD5-4C79-80C4-113B029CB1EE}" type="pres">
      <dgm:prSet presAssocID="{32E3C977-CC48-49F1-9ED9-8D4AB5AF928F}" presName="arrow" presStyleLbl="bgShp" presStyleIdx="0" presStyleCnt="1"/>
      <dgm:spPr/>
    </dgm:pt>
    <dgm:pt modelId="{03738BE0-B340-4B20-9F16-99B596D8CD2B}" type="pres">
      <dgm:prSet presAssocID="{32E3C977-CC48-49F1-9ED9-8D4AB5AF928F}" presName="linearProcess" presStyleCnt="0"/>
      <dgm:spPr/>
    </dgm:pt>
    <dgm:pt modelId="{EC69B3A5-C19C-4193-AB30-E489D2F40B9F}" type="pres">
      <dgm:prSet presAssocID="{07CF83E8-27D1-40FE-8E48-16478BEFDDC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885D516-1550-47B8-956B-4281CFF214CF}" type="pres">
      <dgm:prSet presAssocID="{89045F07-6E10-422A-A3C2-D0C914B43A32}" presName="sibTrans" presStyleCnt="0"/>
      <dgm:spPr/>
    </dgm:pt>
    <dgm:pt modelId="{85625655-0693-4464-AD7D-953901BB6CB3}" type="pres">
      <dgm:prSet presAssocID="{3BAA4E19-CEAF-44E0-9C1F-E8C86CAD81E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72F8EF7-70B5-4B9A-9424-818ADC2118D6}" type="pres">
      <dgm:prSet presAssocID="{2DDA46B8-4C73-48CF-9F83-ECE7FA1E2E42}" presName="sibTrans" presStyleCnt="0"/>
      <dgm:spPr/>
    </dgm:pt>
    <dgm:pt modelId="{17078E2A-3C0C-4247-AA6D-4D46169E46C0}" type="pres">
      <dgm:prSet presAssocID="{B9689165-A777-4273-8CF3-2BF6CEB3FE2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5650FCB-0408-42F9-BF9E-1A16324BEA64}" type="presOf" srcId="{B9689165-A777-4273-8CF3-2BF6CEB3FE2E}" destId="{17078E2A-3C0C-4247-AA6D-4D46169E46C0}" srcOrd="0" destOrd="0" presId="urn:microsoft.com/office/officeart/2005/8/layout/hProcess9"/>
    <dgm:cxn modelId="{5673EE6D-A1A5-4D7B-AAFE-1571016A4B51}" type="presOf" srcId="{07CF83E8-27D1-40FE-8E48-16478BEFDDC6}" destId="{EC69B3A5-C19C-4193-AB30-E489D2F40B9F}" srcOrd="0" destOrd="0" presId="urn:microsoft.com/office/officeart/2005/8/layout/hProcess9"/>
    <dgm:cxn modelId="{EA3FE330-DED3-4A3A-9757-DD93651EA746}" type="presOf" srcId="{3BAA4E19-CEAF-44E0-9C1F-E8C86CAD81E2}" destId="{85625655-0693-4464-AD7D-953901BB6CB3}" srcOrd="0" destOrd="0" presId="urn:microsoft.com/office/officeart/2005/8/layout/hProcess9"/>
    <dgm:cxn modelId="{DBA9E07E-A66E-43A8-B4B1-9B702B610347}" srcId="{32E3C977-CC48-49F1-9ED9-8D4AB5AF928F}" destId="{07CF83E8-27D1-40FE-8E48-16478BEFDDC6}" srcOrd="0" destOrd="0" parTransId="{F86029B1-DCB4-4743-AA4A-492ABA0DE781}" sibTransId="{89045F07-6E10-422A-A3C2-D0C914B43A32}"/>
    <dgm:cxn modelId="{8E23E65F-9E30-47B9-9A70-61A557CDFE2D}" type="presOf" srcId="{32E3C977-CC48-49F1-9ED9-8D4AB5AF928F}" destId="{BA25D895-3AD8-4AD5-BE1D-3E06973C2C97}" srcOrd="0" destOrd="0" presId="urn:microsoft.com/office/officeart/2005/8/layout/hProcess9"/>
    <dgm:cxn modelId="{57DB55DD-F3BE-47D5-B334-6DA7F7774B99}" srcId="{32E3C977-CC48-49F1-9ED9-8D4AB5AF928F}" destId="{B9689165-A777-4273-8CF3-2BF6CEB3FE2E}" srcOrd="2" destOrd="0" parTransId="{ABE50C59-57FD-448D-97E6-ED4149E6C566}" sibTransId="{7BD53398-B705-483D-BDCB-13BBF9117454}"/>
    <dgm:cxn modelId="{67B362BA-25D1-41BE-B804-A3BADC29A5B8}" srcId="{32E3C977-CC48-49F1-9ED9-8D4AB5AF928F}" destId="{3BAA4E19-CEAF-44E0-9C1F-E8C86CAD81E2}" srcOrd="1" destOrd="0" parTransId="{47F75ADD-ABCE-4D5D-9979-ED2A1D17E149}" sibTransId="{2DDA46B8-4C73-48CF-9F83-ECE7FA1E2E42}"/>
    <dgm:cxn modelId="{25FAD25C-9DD9-4357-A702-97162FE36646}" type="presParOf" srcId="{BA25D895-3AD8-4AD5-BE1D-3E06973C2C97}" destId="{2527ED75-2CD5-4C79-80C4-113B029CB1EE}" srcOrd="0" destOrd="0" presId="urn:microsoft.com/office/officeart/2005/8/layout/hProcess9"/>
    <dgm:cxn modelId="{6526C71E-05E4-4A6C-BAA4-1FAE35451899}" type="presParOf" srcId="{BA25D895-3AD8-4AD5-BE1D-3E06973C2C97}" destId="{03738BE0-B340-4B20-9F16-99B596D8CD2B}" srcOrd="1" destOrd="0" presId="urn:microsoft.com/office/officeart/2005/8/layout/hProcess9"/>
    <dgm:cxn modelId="{C5FD493B-48F6-4162-9F12-CCE92F797058}" type="presParOf" srcId="{03738BE0-B340-4B20-9F16-99B596D8CD2B}" destId="{EC69B3A5-C19C-4193-AB30-E489D2F40B9F}" srcOrd="0" destOrd="0" presId="urn:microsoft.com/office/officeart/2005/8/layout/hProcess9"/>
    <dgm:cxn modelId="{382D955B-D332-40FE-8FCA-9D2023747D61}" type="presParOf" srcId="{03738BE0-B340-4B20-9F16-99B596D8CD2B}" destId="{2885D516-1550-47B8-956B-4281CFF214CF}" srcOrd="1" destOrd="0" presId="urn:microsoft.com/office/officeart/2005/8/layout/hProcess9"/>
    <dgm:cxn modelId="{00AB28B4-6AFA-4E82-A0DB-F0FC49DE490F}" type="presParOf" srcId="{03738BE0-B340-4B20-9F16-99B596D8CD2B}" destId="{85625655-0693-4464-AD7D-953901BB6CB3}" srcOrd="2" destOrd="0" presId="urn:microsoft.com/office/officeart/2005/8/layout/hProcess9"/>
    <dgm:cxn modelId="{BB6C0046-CE6C-4FC6-954D-7038752CE4CD}" type="presParOf" srcId="{03738BE0-B340-4B20-9F16-99B596D8CD2B}" destId="{E72F8EF7-70B5-4B9A-9424-818ADC2118D6}" srcOrd="3" destOrd="0" presId="urn:microsoft.com/office/officeart/2005/8/layout/hProcess9"/>
    <dgm:cxn modelId="{A0E8125A-4DD1-40F8-8DCD-F8D2C4BF09D4}" type="presParOf" srcId="{03738BE0-B340-4B20-9F16-99B596D8CD2B}" destId="{17078E2A-3C0C-4247-AA6D-4D46169E46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13A1BB-BDC1-448E-81FB-7AF182571CA7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56B9ED95-72AA-4513-A01F-38266CA55669}">
      <dgm:prSet phldrT="[Texto]" custT="1"/>
      <dgm:spPr/>
      <dgm:t>
        <a:bodyPr/>
        <a:lstStyle/>
        <a:p>
          <a:r>
            <a:rPr lang="es-ES" sz="1400" b="0" dirty="0" smtClean="0">
              <a:latin typeface="+mj-lt"/>
            </a:rPr>
            <a:t>DISPALS se ve afectada por variables macro y microeconómicas que de una u otra manera afectan sus decisiones empresariales y situación financiera</a:t>
          </a:r>
          <a:endParaRPr lang="es-US" sz="1400" b="0" dirty="0">
            <a:latin typeface="+mj-lt"/>
          </a:endParaRPr>
        </a:p>
      </dgm:t>
    </dgm:pt>
    <dgm:pt modelId="{8BEC0131-351B-4C5A-A07C-90017332865D}" type="parTrans" cxnId="{7995CB8D-1A35-4ACF-A112-057F1D7E1A42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F0EBBBC9-C326-43F4-A22C-F9EAA5842447}" type="sibTrans" cxnId="{7995CB8D-1A35-4ACF-A112-057F1D7E1A42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22C13DE4-02F8-4377-9C2B-1351289F2824}">
      <dgm:prSet phldrT="[Texto]" custT="1"/>
      <dgm:spPr/>
      <dgm:t>
        <a:bodyPr/>
        <a:lstStyle/>
        <a:p>
          <a:r>
            <a:rPr lang="es-ES" sz="1400" b="0" dirty="0" smtClean="0">
              <a:latin typeface="+mj-lt"/>
            </a:rPr>
            <a:t>DISPALS no cuenta con un Direccionamiento estratégico que establezca un marco de referencia que oriente a la empresa</a:t>
          </a:r>
          <a:endParaRPr lang="es-US" sz="1400" b="0" dirty="0">
            <a:latin typeface="+mj-lt"/>
          </a:endParaRPr>
        </a:p>
      </dgm:t>
    </dgm:pt>
    <dgm:pt modelId="{29ABC5B4-1374-4F28-9E14-BABB6349B16E}" type="parTrans" cxnId="{677E368C-1435-472E-A723-F86ABBE8575D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072307A1-1438-4138-86EA-99BB040413E1}" type="sibTrans" cxnId="{677E368C-1435-472E-A723-F86ABBE8575D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7B518422-D694-4C13-A0B6-690869136E83}">
      <dgm:prSet phldrT="[Texto]" custT="1"/>
      <dgm:spPr/>
      <dgm:t>
        <a:bodyPr/>
        <a:lstStyle/>
        <a:p>
          <a:r>
            <a:rPr lang="es-ES" sz="1400" b="0" dirty="0" smtClean="0">
              <a:latin typeface="+mj-lt"/>
            </a:rPr>
            <a:t>Los principales problemas que atraviesa la empresa están relacionados con el capital de trabajo y la estructura de financiamiento </a:t>
          </a:r>
          <a:endParaRPr lang="es-US" sz="1400" b="0" dirty="0">
            <a:latin typeface="+mj-lt"/>
          </a:endParaRPr>
        </a:p>
      </dgm:t>
    </dgm:pt>
    <dgm:pt modelId="{7BA14BA7-0753-4F9F-8A5E-0CA770BB070F}" type="parTrans" cxnId="{B7F7C9D6-2BD4-4B36-804B-979686D38F60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D3F311D6-1CB5-4B4E-81EF-42126FB2D7ED}" type="sibTrans" cxnId="{B7F7C9D6-2BD4-4B36-804B-979686D38F60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01A0ABE4-1AB2-44E7-9628-6A257F0E1080}">
      <dgm:prSet phldrT="[Texto]" custT="1"/>
      <dgm:spPr/>
      <dgm:t>
        <a:bodyPr/>
        <a:lstStyle/>
        <a:p>
          <a:r>
            <a:rPr lang="es-ES" sz="1400" b="0" dirty="0" smtClean="0">
              <a:latin typeface="+mj-lt"/>
            </a:rPr>
            <a:t>No existe un modelo de gestión financiera que permita tomar decisiones que permita la optimización en el uso de sus recursos</a:t>
          </a:r>
          <a:endParaRPr lang="es-US" sz="1400" b="0" dirty="0">
            <a:latin typeface="+mj-lt"/>
          </a:endParaRPr>
        </a:p>
      </dgm:t>
    </dgm:pt>
    <dgm:pt modelId="{D8CF00EE-C3B0-4653-8E1E-9E6F7BB3F372}" type="parTrans" cxnId="{B5F0B340-A08A-4437-B821-C7454EE154CD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DE878C29-F3D6-4ED9-BDB5-EE8BEC0240EB}" type="sibTrans" cxnId="{B5F0B340-A08A-4437-B821-C7454EE154CD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282AAE84-591E-435E-8F66-4757F2C55D33}">
      <dgm:prSet custT="1"/>
      <dgm:spPr/>
      <dgm:t>
        <a:bodyPr/>
        <a:lstStyle/>
        <a:p>
          <a:r>
            <a:rPr lang="es-ES" sz="1400" b="0" dirty="0" smtClean="0">
              <a:latin typeface="+mj-lt"/>
            </a:rPr>
            <a:t>DISPALS no cuenta con una estructura organizacional definida </a:t>
          </a:r>
          <a:endParaRPr lang="es-US" sz="1400" b="0" dirty="0">
            <a:latin typeface="+mj-lt"/>
          </a:endParaRPr>
        </a:p>
      </dgm:t>
    </dgm:pt>
    <dgm:pt modelId="{153492EE-C35D-4BC0-93BF-C012E35DE8EA}" type="parTrans" cxnId="{D6EEFA07-BFC9-447D-9E03-44D10508C1A7}">
      <dgm:prSet/>
      <dgm:spPr/>
      <dgm:t>
        <a:bodyPr/>
        <a:lstStyle/>
        <a:p>
          <a:endParaRPr lang="es-US"/>
        </a:p>
      </dgm:t>
    </dgm:pt>
    <dgm:pt modelId="{D6EF38CD-01F4-46A8-9BCC-90431F84F2AC}" type="sibTrans" cxnId="{D6EEFA07-BFC9-447D-9E03-44D10508C1A7}">
      <dgm:prSet/>
      <dgm:spPr/>
      <dgm:t>
        <a:bodyPr/>
        <a:lstStyle/>
        <a:p>
          <a:endParaRPr lang="es-US"/>
        </a:p>
      </dgm:t>
    </dgm:pt>
    <dgm:pt modelId="{1902DDE6-9DAE-4316-9CFF-E711D74C55D2}" type="pres">
      <dgm:prSet presAssocID="{DB13A1BB-BDC1-448E-81FB-7AF182571C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D0EBAB57-945A-425E-9371-B84C15CD166D}" type="pres">
      <dgm:prSet presAssocID="{56B9ED95-72AA-4513-A01F-38266CA556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0045C82-EB2E-4E9E-92BC-5E4A6E90FFDC}" type="pres">
      <dgm:prSet presAssocID="{F0EBBBC9-C326-43F4-A22C-F9EAA5842447}" presName="sibTrans" presStyleCnt="0"/>
      <dgm:spPr/>
    </dgm:pt>
    <dgm:pt modelId="{3A95FA66-8A9D-40ED-A0DA-AD114871835F}" type="pres">
      <dgm:prSet presAssocID="{282AAE84-591E-435E-8F66-4757F2C55D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593E8B8B-EF09-4818-A9E2-FAAD62D5CB8C}" type="pres">
      <dgm:prSet presAssocID="{D6EF38CD-01F4-46A8-9BCC-90431F84F2AC}" presName="sibTrans" presStyleCnt="0"/>
      <dgm:spPr/>
    </dgm:pt>
    <dgm:pt modelId="{E1B7DA2F-A5F3-4D44-83AB-B62BA7FCE1FD}" type="pres">
      <dgm:prSet presAssocID="{22C13DE4-02F8-4377-9C2B-1351289F28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F7E8A0B-4571-4D4E-A2E5-A9C04F68DD26}" type="pres">
      <dgm:prSet presAssocID="{072307A1-1438-4138-86EA-99BB040413E1}" presName="sibTrans" presStyleCnt="0"/>
      <dgm:spPr/>
    </dgm:pt>
    <dgm:pt modelId="{910531F1-CC68-49E4-9E21-DE77C1AAD2B1}" type="pres">
      <dgm:prSet presAssocID="{7B518422-D694-4C13-A0B6-690869136E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EF3EE20-C196-4A61-A4AE-C281B745357E}" type="pres">
      <dgm:prSet presAssocID="{D3F311D6-1CB5-4B4E-81EF-42126FB2D7ED}" presName="sibTrans" presStyleCnt="0"/>
      <dgm:spPr/>
    </dgm:pt>
    <dgm:pt modelId="{F7575CE2-B09E-4058-8DDE-EC792C9F3E37}" type="pres">
      <dgm:prSet presAssocID="{01A0ABE4-1AB2-44E7-9628-6A257F0E10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C772018-7191-4D34-A9BA-7174EB4A25B9}" type="presOf" srcId="{7B518422-D694-4C13-A0B6-690869136E83}" destId="{910531F1-CC68-49E4-9E21-DE77C1AAD2B1}" srcOrd="0" destOrd="0" presId="urn:microsoft.com/office/officeart/2005/8/layout/default"/>
    <dgm:cxn modelId="{3517964C-7072-46C4-8A8D-385EF4605921}" type="presOf" srcId="{56B9ED95-72AA-4513-A01F-38266CA55669}" destId="{D0EBAB57-945A-425E-9371-B84C15CD166D}" srcOrd="0" destOrd="0" presId="urn:microsoft.com/office/officeart/2005/8/layout/default"/>
    <dgm:cxn modelId="{7995CB8D-1A35-4ACF-A112-057F1D7E1A42}" srcId="{DB13A1BB-BDC1-448E-81FB-7AF182571CA7}" destId="{56B9ED95-72AA-4513-A01F-38266CA55669}" srcOrd="0" destOrd="0" parTransId="{8BEC0131-351B-4C5A-A07C-90017332865D}" sibTransId="{F0EBBBC9-C326-43F4-A22C-F9EAA5842447}"/>
    <dgm:cxn modelId="{E020F5BA-2C41-45E4-A8FF-3FD279D91A5F}" type="presOf" srcId="{DB13A1BB-BDC1-448E-81FB-7AF182571CA7}" destId="{1902DDE6-9DAE-4316-9CFF-E711D74C55D2}" srcOrd="0" destOrd="0" presId="urn:microsoft.com/office/officeart/2005/8/layout/default"/>
    <dgm:cxn modelId="{A8EFE6D6-7424-49E2-B025-0137E7A378D5}" type="presOf" srcId="{282AAE84-591E-435E-8F66-4757F2C55D33}" destId="{3A95FA66-8A9D-40ED-A0DA-AD114871835F}" srcOrd="0" destOrd="0" presId="urn:microsoft.com/office/officeart/2005/8/layout/default"/>
    <dgm:cxn modelId="{677E368C-1435-472E-A723-F86ABBE8575D}" srcId="{DB13A1BB-BDC1-448E-81FB-7AF182571CA7}" destId="{22C13DE4-02F8-4377-9C2B-1351289F2824}" srcOrd="2" destOrd="0" parTransId="{29ABC5B4-1374-4F28-9E14-BABB6349B16E}" sibTransId="{072307A1-1438-4138-86EA-99BB040413E1}"/>
    <dgm:cxn modelId="{B7F7C9D6-2BD4-4B36-804B-979686D38F60}" srcId="{DB13A1BB-BDC1-448E-81FB-7AF182571CA7}" destId="{7B518422-D694-4C13-A0B6-690869136E83}" srcOrd="3" destOrd="0" parTransId="{7BA14BA7-0753-4F9F-8A5E-0CA770BB070F}" sibTransId="{D3F311D6-1CB5-4B4E-81EF-42126FB2D7ED}"/>
    <dgm:cxn modelId="{B5F0B340-A08A-4437-B821-C7454EE154CD}" srcId="{DB13A1BB-BDC1-448E-81FB-7AF182571CA7}" destId="{01A0ABE4-1AB2-44E7-9628-6A257F0E1080}" srcOrd="4" destOrd="0" parTransId="{D8CF00EE-C3B0-4653-8E1E-9E6F7BB3F372}" sibTransId="{DE878C29-F3D6-4ED9-BDB5-EE8BEC0240EB}"/>
    <dgm:cxn modelId="{636335EC-38BB-460B-BD39-44081EBBA553}" type="presOf" srcId="{01A0ABE4-1AB2-44E7-9628-6A257F0E1080}" destId="{F7575CE2-B09E-4058-8DDE-EC792C9F3E37}" srcOrd="0" destOrd="0" presId="urn:microsoft.com/office/officeart/2005/8/layout/default"/>
    <dgm:cxn modelId="{888A3FB7-9E18-4E1F-9DDE-55194618CFB1}" type="presOf" srcId="{22C13DE4-02F8-4377-9C2B-1351289F2824}" destId="{E1B7DA2F-A5F3-4D44-83AB-B62BA7FCE1FD}" srcOrd="0" destOrd="0" presId="urn:microsoft.com/office/officeart/2005/8/layout/default"/>
    <dgm:cxn modelId="{D6EEFA07-BFC9-447D-9E03-44D10508C1A7}" srcId="{DB13A1BB-BDC1-448E-81FB-7AF182571CA7}" destId="{282AAE84-591E-435E-8F66-4757F2C55D33}" srcOrd="1" destOrd="0" parTransId="{153492EE-C35D-4BC0-93BF-C012E35DE8EA}" sibTransId="{D6EF38CD-01F4-46A8-9BCC-90431F84F2AC}"/>
    <dgm:cxn modelId="{89B6073D-1135-48C3-BF0C-692B237D1E83}" type="presParOf" srcId="{1902DDE6-9DAE-4316-9CFF-E711D74C55D2}" destId="{D0EBAB57-945A-425E-9371-B84C15CD166D}" srcOrd="0" destOrd="0" presId="urn:microsoft.com/office/officeart/2005/8/layout/default"/>
    <dgm:cxn modelId="{E0314BA6-3ACB-47A2-ABA2-F99AF50E3104}" type="presParOf" srcId="{1902DDE6-9DAE-4316-9CFF-E711D74C55D2}" destId="{E0045C82-EB2E-4E9E-92BC-5E4A6E90FFDC}" srcOrd="1" destOrd="0" presId="urn:microsoft.com/office/officeart/2005/8/layout/default"/>
    <dgm:cxn modelId="{F0FED9FF-7B17-4FDB-9060-1DA081E85811}" type="presParOf" srcId="{1902DDE6-9DAE-4316-9CFF-E711D74C55D2}" destId="{3A95FA66-8A9D-40ED-A0DA-AD114871835F}" srcOrd="2" destOrd="0" presId="urn:microsoft.com/office/officeart/2005/8/layout/default"/>
    <dgm:cxn modelId="{3D951275-6C6E-40F7-9E93-C7544DFB941B}" type="presParOf" srcId="{1902DDE6-9DAE-4316-9CFF-E711D74C55D2}" destId="{593E8B8B-EF09-4818-A9E2-FAAD62D5CB8C}" srcOrd="3" destOrd="0" presId="urn:microsoft.com/office/officeart/2005/8/layout/default"/>
    <dgm:cxn modelId="{309A35F0-67C9-4960-A810-790E9279537F}" type="presParOf" srcId="{1902DDE6-9DAE-4316-9CFF-E711D74C55D2}" destId="{E1B7DA2F-A5F3-4D44-83AB-B62BA7FCE1FD}" srcOrd="4" destOrd="0" presId="urn:microsoft.com/office/officeart/2005/8/layout/default"/>
    <dgm:cxn modelId="{3C36C068-EBBA-42EA-863B-759CF3CFE50A}" type="presParOf" srcId="{1902DDE6-9DAE-4316-9CFF-E711D74C55D2}" destId="{EF7E8A0B-4571-4D4E-A2E5-A9C04F68DD26}" srcOrd="5" destOrd="0" presId="urn:microsoft.com/office/officeart/2005/8/layout/default"/>
    <dgm:cxn modelId="{F63AF7EA-DB27-4086-8B26-021FD6FDE2CA}" type="presParOf" srcId="{1902DDE6-9DAE-4316-9CFF-E711D74C55D2}" destId="{910531F1-CC68-49E4-9E21-DE77C1AAD2B1}" srcOrd="6" destOrd="0" presId="urn:microsoft.com/office/officeart/2005/8/layout/default"/>
    <dgm:cxn modelId="{8EBA6D5D-E495-432E-88DB-A7B16E2ECF87}" type="presParOf" srcId="{1902DDE6-9DAE-4316-9CFF-E711D74C55D2}" destId="{CEF3EE20-C196-4A61-A4AE-C281B745357E}" srcOrd="7" destOrd="0" presId="urn:microsoft.com/office/officeart/2005/8/layout/default"/>
    <dgm:cxn modelId="{850BD142-8860-43D6-AB1F-AF223697B707}" type="presParOf" srcId="{1902DDE6-9DAE-4316-9CFF-E711D74C55D2}" destId="{F7575CE2-B09E-4058-8DDE-EC792C9F3E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247971-ABF3-4A72-8E3D-8B4AA485C427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96BD1AD0-4E59-486E-A156-E79609E3A5BD}">
      <dgm:prSet phldrT="[Texto]" custT="1"/>
      <dgm:spPr/>
      <dgm:t>
        <a:bodyPr/>
        <a:lstStyle/>
        <a:p>
          <a:pPr algn="ctr"/>
          <a:r>
            <a:rPr lang="es-ES" sz="1400" b="0" dirty="0" smtClean="0">
              <a:latin typeface="+mj-lt"/>
            </a:rPr>
            <a:t>Realizar un análisis del macro y micro entorno cada año para evaluar las condiciones a las que se enfrenta la compañía</a:t>
          </a:r>
          <a:endParaRPr lang="es-US" sz="1400" b="0" dirty="0">
            <a:latin typeface="+mj-lt"/>
          </a:endParaRPr>
        </a:p>
      </dgm:t>
    </dgm:pt>
    <dgm:pt modelId="{B9BE0972-BBF5-42CB-95D1-4050797FBFD8}" type="parTrans" cxnId="{D2BD490E-8469-4819-8BDC-4E792DD20292}">
      <dgm:prSet/>
      <dgm:spPr/>
      <dgm:t>
        <a:bodyPr/>
        <a:lstStyle/>
        <a:p>
          <a:endParaRPr lang="es-US"/>
        </a:p>
      </dgm:t>
    </dgm:pt>
    <dgm:pt modelId="{DC2A8233-55C1-4353-A3BA-F451B421BA13}" type="sibTrans" cxnId="{D2BD490E-8469-4819-8BDC-4E792DD20292}">
      <dgm:prSet/>
      <dgm:spPr/>
      <dgm:t>
        <a:bodyPr/>
        <a:lstStyle/>
        <a:p>
          <a:endParaRPr lang="es-US"/>
        </a:p>
      </dgm:t>
    </dgm:pt>
    <dgm:pt modelId="{72D6DEEA-868E-4969-AC84-FC9433AA303E}">
      <dgm:prSet phldrT="[Texto]" custT="1"/>
      <dgm:spPr/>
      <dgm:t>
        <a:bodyPr/>
        <a:lstStyle/>
        <a:p>
          <a:pPr algn="ctr"/>
          <a:r>
            <a:rPr lang="es-ES" sz="1400" b="0" dirty="0" smtClean="0">
              <a:latin typeface="+mj-lt"/>
            </a:rPr>
            <a:t>Utilizar la metodología de análisis financiero horizontal, vertical y razones financieras a los principales estados financieros </a:t>
          </a:r>
          <a:endParaRPr lang="es-US" sz="1400" b="0" dirty="0">
            <a:latin typeface="+mj-lt"/>
          </a:endParaRPr>
        </a:p>
      </dgm:t>
    </dgm:pt>
    <dgm:pt modelId="{D089D4FB-6328-4F3D-98E5-F2E2117D3F5B}" type="parTrans" cxnId="{E9EF1760-9C8B-4A09-9D5B-13A1EB6BFA85}">
      <dgm:prSet/>
      <dgm:spPr/>
      <dgm:t>
        <a:bodyPr/>
        <a:lstStyle/>
        <a:p>
          <a:endParaRPr lang="es-US"/>
        </a:p>
      </dgm:t>
    </dgm:pt>
    <dgm:pt modelId="{7BBB9C86-200F-4F5B-A0D1-FEBEF6B10AFA}" type="sibTrans" cxnId="{E9EF1760-9C8B-4A09-9D5B-13A1EB6BFA85}">
      <dgm:prSet/>
      <dgm:spPr/>
      <dgm:t>
        <a:bodyPr/>
        <a:lstStyle/>
        <a:p>
          <a:endParaRPr lang="es-US"/>
        </a:p>
      </dgm:t>
    </dgm:pt>
    <dgm:pt modelId="{E0F698D7-9C1B-4DDE-B23F-99EF9E5604DB}">
      <dgm:prSet phldrT="[Texto]" custT="1"/>
      <dgm:spPr/>
      <dgm:t>
        <a:bodyPr/>
        <a:lstStyle/>
        <a:p>
          <a:pPr algn="ctr"/>
          <a:r>
            <a:rPr lang="es-ES" sz="1400" b="0" dirty="0" smtClean="0">
              <a:latin typeface="+mj-lt"/>
            </a:rPr>
            <a:t>Implementar el modelo de gestión financiera propuesto a fin de mantener una planificación presupuestaria y mejorar el uso de recursos y maximizar las utilidades</a:t>
          </a:r>
          <a:endParaRPr lang="es-US" sz="1400" b="0" dirty="0">
            <a:latin typeface="+mj-lt"/>
          </a:endParaRPr>
        </a:p>
      </dgm:t>
    </dgm:pt>
    <dgm:pt modelId="{C8D47425-9996-49EA-AB8C-9B1E8D9B0AC6}" type="parTrans" cxnId="{E2792D78-CBB2-4BC7-A928-8CC79FD3A7F0}">
      <dgm:prSet/>
      <dgm:spPr/>
      <dgm:t>
        <a:bodyPr/>
        <a:lstStyle/>
        <a:p>
          <a:endParaRPr lang="es-US"/>
        </a:p>
      </dgm:t>
    </dgm:pt>
    <dgm:pt modelId="{002D9BE8-6428-4C83-8A49-016CDF3EA415}" type="sibTrans" cxnId="{E2792D78-CBB2-4BC7-A928-8CC79FD3A7F0}">
      <dgm:prSet/>
      <dgm:spPr/>
      <dgm:t>
        <a:bodyPr/>
        <a:lstStyle/>
        <a:p>
          <a:endParaRPr lang="es-US"/>
        </a:p>
      </dgm:t>
    </dgm:pt>
    <dgm:pt modelId="{5BFCEF78-093B-4B7E-BE93-2BA8B7288C97}">
      <dgm:prSet custT="1"/>
      <dgm:spPr/>
      <dgm:t>
        <a:bodyPr/>
        <a:lstStyle/>
        <a:p>
          <a:pPr algn="ctr"/>
          <a:r>
            <a:rPr lang="es-ES" sz="1400" b="0" dirty="0" smtClean="0">
              <a:latin typeface="+mj-lt"/>
            </a:rPr>
            <a:t>Aplicar el direccionamiento estratégico elaborado en el presente trabajo con la ayuda de sus fundadores</a:t>
          </a:r>
          <a:endParaRPr lang="es-US" sz="1400" b="0" dirty="0">
            <a:latin typeface="+mj-lt"/>
          </a:endParaRPr>
        </a:p>
      </dgm:t>
    </dgm:pt>
    <dgm:pt modelId="{A2C1A70F-3378-4B1F-B057-DDDEDE9C4C0F}" type="parTrans" cxnId="{613298B5-C4D4-402B-92AA-E0D6E9B5EAC3}">
      <dgm:prSet/>
      <dgm:spPr/>
      <dgm:t>
        <a:bodyPr/>
        <a:lstStyle/>
        <a:p>
          <a:endParaRPr lang="es-US"/>
        </a:p>
      </dgm:t>
    </dgm:pt>
    <dgm:pt modelId="{69234A2E-3272-45C6-A584-4F6CC53F5CBC}" type="sibTrans" cxnId="{613298B5-C4D4-402B-92AA-E0D6E9B5EAC3}">
      <dgm:prSet/>
      <dgm:spPr/>
      <dgm:t>
        <a:bodyPr/>
        <a:lstStyle/>
        <a:p>
          <a:endParaRPr lang="es-US"/>
        </a:p>
      </dgm:t>
    </dgm:pt>
    <dgm:pt modelId="{B3FA89C4-8B55-4A4B-BE57-0135E9871672}">
      <dgm:prSet custT="1"/>
      <dgm:spPr/>
      <dgm:t>
        <a:bodyPr/>
        <a:lstStyle/>
        <a:p>
          <a:pPr algn="ctr"/>
          <a:r>
            <a:rPr lang="es-ES" sz="1400" b="0" dirty="0" smtClean="0">
              <a:latin typeface="+mj-lt"/>
            </a:rPr>
            <a:t>Ejecutar la organización estructural de la empresa desarrollada en este trabajo </a:t>
          </a:r>
          <a:endParaRPr lang="es-US" sz="1400" b="0" dirty="0">
            <a:latin typeface="+mj-lt"/>
          </a:endParaRPr>
        </a:p>
      </dgm:t>
    </dgm:pt>
    <dgm:pt modelId="{E4516B7E-92CB-4193-83BE-3F52FADA5594}" type="parTrans" cxnId="{71ED38C0-20BA-4F56-A346-CC59BD84F8C8}">
      <dgm:prSet/>
      <dgm:spPr/>
      <dgm:t>
        <a:bodyPr/>
        <a:lstStyle/>
        <a:p>
          <a:endParaRPr lang="es-US"/>
        </a:p>
      </dgm:t>
    </dgm:pt>
    <dgm:pt modelId="{16559E8B-1E31-44E6-BA6C-B68E897F26DE}" type="sibTrans" cxnId="{71ED38C0-20BA-4F56-A346-CC59BD84F8C8}">
      <dgm:prSet/>
      <dgm:spPr/>
      <dgm:t>
        <a:bodyPr/>
        <a:lstStyle/>
        <a:p>
          <a:endParaRPr lang="es-US"/>
        </a:p>
      </dgm:t>
    </dgm:pt>
    <dgm:pt modelId="{C2EE84FC-47AC-4197-8BA4-2B3EB0731485}" type="pres">
      <dgm:prSet presAssocID="{27247971-ABF3-4A72-8E3D-8B4AA485C4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286EFB8D-497E-404F-9214-C33E22773DC4}" type="pres">
      <dgm:prSet presAssocID="{96BD1AD0-4E59-486E-A156-E79609E3A5BD}" presName="parentLin" presStyleCnt="0"/>
      <dgm:spPr/>
    </dgm:pt>
    <dgm:pt modelId="{CA172969-E1CA-46D6-82BA-5A880AD90A22}" type="pres">
      <dgm:prSet presAssocID="{96BD1AD0-4E59-486E-A156-E79609E3A5BD}" presName="parentLeftMargin" presStyleLbl="node1" presStyleIdx="0" presStyleCnt="5"/>
      <dgm:spPr/>
      <dgm:t>
        <a:bodyPr/>
        <a:lstStyle/>
        <a:p>
          <a:endParaRPr lang="es-US"/>
        </a:p>
      </dgm:t>
    </dgm:pt>
    <dgm:pt modelId="{09AD5A91-CC4C-4508-A0AF-7E4547F474E5}" type="pres">
      <dgm:prSet presAssocID="{96BD1AD0-4E59-486E-A156-E79609E3A5B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CBF7D74-2F71-4A70-9509-B6F81AD8AFC5}" type="pres">
      <dgm:prSet presAssocID="{96BD1AD0-4E59-486E-A156-E79609E3A5BD}" presName="negativeSpace" presStyleCnt="0"/>
      <dgm:spPr/>
    </dgm:pt>
    <dgm:pt modelId="{64653315-8A49-4423-8A9A-B8149249972C}" type="pres">
      <dgm:prSet presAssocID="{96BD1AD0-4E59-486E-A156-E79609E3A5BD}" presName="childText" presStyleLbl="conFgAcc1" presStyleIdx="0" presStyleCnt="5">
        <dgm:presLayoutVars>
          <dgm:bulletEnabled val="1"/>
        </dgm:presLayoutVars>
      </dgm:prSet>
      <dgm:spPr/>
    </dgm:pt>
    <dgm:pt modelId="{D76E0B19-7B6F-4E90-ADA2-64C01787B141}" type="pres">
      <dgm:prSet presAssocID="{DC2A8233-55C1-4353-A3BA-F451B421BA13}" presName="spaceBetweenRectangles" presStyleCnt="0"/>
      <dgm:spPr/>
    </dgm:pt>
    <dgm:pt modelId="{5007B093-30C4-4A89-8060-4C9029D77948}" type="pres">
      <dgm:prSet presAssocID="{5BFCEF78-093B-4B7E-BE93-2BA8B7288C97}" presName="parentLin" presStyleCnt="0"/>
      <dgm:spPr/>
    </dgm:pt>
    <dgm:pt modelId="{CB9C9277-1168-49DB-B822-A03D0EB42F34}" type="pres">
      <dgm:prSet presAssocID="{5BFCEF78-093B-4B7E-BE93-2BA8B7288C97}" presName="parentLeftMargin" presStyleLbl="node1" presStyleIdx="0" presStyleCnt="5"/>
      <dgm:spPr/>
      <dgm:t>
        <a:bodyPr/>
        <a:lstStyle/>
        <a:p>
          <a:endParaRPr lang="es-US"/>
        </a:p>
      </dgm:t>
    </dgm:pt>
    <dgm:pt modelId="{EBB9A80F-D3B9-40F4-8AF8-1EEE67EB44C7}" type="pres">
      <dgm:prSet presAssocID="{5BFCEF78-093B-4B7E-BE93-2BA8B7288C9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51687C8A-7E1D-43F5-A9D9-AEE1FE10EE43}" type="pres">
      <dgm:prSet presAssocID="{5BFCEF78-093B-4B7E-BE93-2BA8B7288C97}" presName="negativeSpace" presStyleCnt="0"/>
      <dgm:spPr/>
    </dgm:pt>
    <dgm:pt modelId="{D54FA4AF-C39B-42B6-82E9-318EFFCF507C}" type="pres">
      <dgm:prSet presAssocID="{5BFCEF78-093B-4B7E-BE93-2BA8B7288C97}" presName="childText" presStyleLbl="conFgAcc1" presStyleIdx="1" presStyleCnt="5">
        <dgm:presLayoutVars>
          <dgm:bulletEnabled val="1"/>
        </dgm:presLayoutVars>
      </dgm:prSet>
      <dgm:spPr/>
    </dgm:pt>
    <dgm:pt modelId="{662D5C01-D77B-4FDC-A739-74384893BDDB}" type="pres">
      <dgm:prSet presAssocID="{69234A2E-3272-45C6-A584-4F6CC53F5CBC}" presName="spaceBetweenRectangles" presStyleCnt="0"/>
      <dgm:spPr/>
    </dgm:pt>
    <dgm:pt modelId="{A3E361C8-4181-4458-BF04-B3045311BFA5}" type="pres">
      <dgm:prSet presAssocID="{B3FA89C4-8B55-4A4B-BE57-0135E9871672}" presName="parentLin" presStyleCnt="0"/>
      <dgm:spPr/>
    </dgm:pt>
    <dgm:pt modelId="{59181FD3-97F3-40FD-B450-52CE963F343C}" type="pres">
      <dgm:prSet presAssocID="{B3FA89C4-8B55-4A4B-BE57-0135E9871672}" presName="parentLeftMargin" presStyleLbl="node1" presStyleIdx="1" presStyleCnt="5"/>
      <dgm:spPr/>
      <dgm:t>
        <a:bodyPr/>
        <a:lstStyle/>
        <a:p>
          <a:endParaRPr lang="es-US"/>
        </a:p>
      </dgm:t>
    </dgm:pt>
    <dgm:pt modelId="{96405D9D-7770-477B-9F37-B44F0FA192CC}" type="pres">
      <dgm:prSet presAssocID="{B3FA89C4-8B55-4A4B-BE57-0135E98716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C2330A5-4EB8-40A7-B21A-F3D4DA069608}" type="pres">
      <dgm:prSet presAssocID="{B3FA89C4-8B55-4A4B-BE57-0135E9871672}" presName="negativeSpace" presStyleCnt="0"/>
      <dgm:spPr/>
    </dgm:pt>
    <dgm:pt modelId="{718E4D70-7170-45D0-82D8-0E6354ED114E}" type="pres">
      <dgm:prSet presAssocID="{B3FA89C4-8B55-4A4B-BE57-0135E9871672}" presName="childText" presStyleLbl="conFgAcc1" presStyleIdx="2" presStyleCnt="5">
        <dgm:presLayoutVars>
          <dgm:bulletEnabled val="1"/>
        </dgm:presLayoutVars>
      </dgm:prSet>
      <dgm:spPr/>
    </dgm:pt>
    <dgm:pt modelId="{CE8ABD7E-2610-4CE2-A33A-F20EC31AA097}" type="pres">
      <dgm:prSet presAssocID="{16559E8B-1E31-44E6-BA6C-B68E897F26DE}" presName="spaceBetweenRectangles" presStyleCnt="0"/>
      <dgm:spPr/>
    </dgm:pt>
    <dgm:pt modelId="{92AA4721-93A7-4C9C-9FFC-B048201D3835}" type="pres">
      <dgm:prSet presAssocID="{72D6DEEA-868E-4969-AC84-FC9433AA303E}" presName="parentLin" presStyleCnt="0"/>
      <dgm:spPr/>
    </dgm:pt>
    <dgm:pt modelId="{D1260779-95DB-45DB-9240-700415FBAC04}" type="pres">
      <dgm:prSet presAssocID="{72D6DEEA-868E-4969-AC84-FC9433AA303E}" presName="parentLeftMargin" presStyleLbl="node1" presStyleIdx="2" presStyleCnt="5"/>
      <dgm:spPr/>
      <dgm:t>
        <a:bodyPr/>
        <a:lstStyle/>
        <a:p>
          <a:endParaRPr lang="es-US"/>
        </a:p>
      </dgm:t>
    </dgm:pt>
    <dgm:pt modelId="{014B39CD-F7CD-495B-A220-7455F3EC9506}" type="pres">
      <dgm:prSet presAssocID="{72D6DEEA-868E-4969-AC84-FC9433AA303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A71EF50-EFCA-43C9-A7C7-E455573C4E5D}" type="pres">
      <dgm:prSet presAssocID="{72D6DEEA-868E-4969-AC84-FC9433AA303E}" presName="negativeSpace" presStyleCnt="0"/>
      <dgm:spPr/>
    </dgm:pt>
    <dgm:pt modelId="{AE2F3AB4-D1C0-4FF8-A0B7-D453E6FFDD03}" type="pres">
      <dgm:prSet presAssocID="{72D6DEEA-868E-4969-AC84-FC9433AA303E}" presName="childText" presStyleLbl="conFgAcc1" presStyleIdx="3" presStyleCnt="5">
        <dgm:presLayoutVars>
          <dgm:bulletEnabled val="1"/>
        </dgm:presLayoutVars>
      </dgm:prSet>
      <dgm:spPr/>
    </dgm:pt>
    <dgm:pt modelId="{4238959B-F9EF-416C-BD11-24473C89DB39}" type="pres">
      <dgm:prSet presAssocID="{7BBB9C86-200F-4F5B-A0D1-FEBEF6B10AFA}" presName="spaceBetweenRectangles" presStyleCnt="0"/>
      <dgm:spPr/>
    </dgm:pt>
    <dgm:pt modelId="{2DBA0916-87E5-485E-AC60-79EC5F830941}" type="pres">
      <dgm:prSet presAssocID="{E0F698D7-9C1B-4DDE-B23F-99EF9E5604DB}" presName="parentLin" presStyleCnt="0"/>
      <dgm:spPr/>
    </dgm:pt>
    <dgm:pt modelId="{C944ABBD-FC90-4012-9DE5-1FB01A58AE09}" type="pres">
      <dgm:prSet presAssocID="{E0F698D7-9C1B-4DDE-B23F-99EF9E5604DB}" presName="parentLeftMargin" presStyleLbl="node1" presStyleIdx="3" presStyleCnt="5"/>
      <dgm:spPr/>
      <dgm:t>
        <a:bodyPr/>
        <a:lstStyle/>
        <a:p>
          <a:endParaRPr lang="es-US"/>
        </a:p>
      </dgm:t>
    </dgm:pt>
    <dgm:pt modelId="{0308C08C-1D7F-41D7-B361-44B46BD71477}" type="pres">
      <dgm:prSet presAssocID="{E0F698D7-9C1B-4DDE-B23F-99EF9E5604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AADBF991-D589-41D0-BAE4-01FBBA129139}" type="pres">
      <dgm:prSet presAssocID="{E0F698D7-9C1B-4DDE-B23F-99EF9E5604DB}" presName="negativeSpace" presStyleCnt="0"/>
      <dgm:spPr/>
    </dgm:pt>
    <dgm:pt modelId="{B0BF4262-D10A-46FB-B6E9-E65EF9CBB024}" type="pres">
      <dgm:prSet presAssocID="{E0F698D7-9C1B-4DDE-B23F-99EF9E5604D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E8D0850-BDC3-43ED-A6FA-A79E932694A0}" type="presOf" srcId="{96BD1AD0-4E59-486E-A156-E79609E3A5BD}" destId="{CA172969-E1CA-46D6-82BA-5A880AD90A22}" srcOrd="0" destOrd="0" presId="urn:microsoft.com/office/officeart/2005/8/layout/list1"/>
    <dgm:cxn modelId="{E9EF1760-9C8B-4A09-9D5B-13A1EB6BFA85}" srcId="{27247971-ABF3-4A72-8E3D-8B4AA485C427}" destId="{72D6DEEA-868E-4969-AC84-FC9433AA303E}" srcOrd="3" destOrd="0" parTransId="{D089D4FB-6328-4F3D-98E5-F2E2117D3F5B}" sibTransId="{7BBB9C86-200F-4F5B-A0D1-FEBEF6B10AFA}"/>
    <dgm:cxn modelId="{3176777B-0E4B-49D8-B385-6AAFF6EC077D}" type="presOf" srcId="{96BD1AD0-4E59-486E-A156-E79609E3A5BD}" destId="{09AD5A91-CC4C-4508-A0AF-7E4547F474E5}" srcOrd="1" destOrd="0" presId="urn:microsoft.com/office/officeart/2005/8/layout/list1"/>
    <dgm:cxn modelId="{3EA3C5A6-79DF-44E5-A63D-B25DF7000EC7}" type="presOf" srcId="{E0F698D7-9C1B-4DDE-B23F-99EF9E5604DB}" destId="{0308C08C-1D7F-41D7-B361-44B46BD71477}" srcOrd="1" destOrd="0" presId="urn:microsoft.com/office/officeart/2005/8/layout/list1"/>
    <dgm:cxn modelId="{3C181BED-09E9-41B1-9CDC-46A004FD1BF5}" type="presOf" srcId="{5BFCEF78-093B-4B7E-BE93-2BA8B7288C97}" destId="{CB9C9277-1168-49DB-B822-A03D0EB42F34}" srcOrd="0" destOrd="0" presId="urn:microsoft.com/office/officeart/2005/8/layout/list1"/>
    <dgm:cxn modelId="{5DDB5433-7EAC-4AAB-841B-C6B06EA43953}" type="presOf" srcId="{5BFCEF78-093B-4B7E-BE93-2BA8B7288C97}" destId="{EBB9A80F-D3B9-40F4-8AF8-1EEE67EB44C7}" srcOrd="1" destOrd="0" presId="urn:microsoft.com/office/officeart/2005/8/layout/list1"/>
    <dgm:cxn modelId="{F516FC71-B63E-4376-951D-AAF7C3FB643F}" type="presOf" srcId="{72D6DEEA-868E-4969-AC84-FC9433AA303E}" destId="{D1260779-95DB-45DB-9240-700415FBAC04}" srcOrd="0" destOrd="0" presId="urn:microsoft.com/office/officeart/2005/8/layout/list1"/>
    <dgm:cxn modelId="{C78A8FE3-41CA-4796-9C42-3D01EE228397}" type="presOf" srcId="{E0F698D7-9C1B-4DDE-B23F-99EF9E5604DB}" destId="{C944ABBD-FC90-4012-9DE5-1FB01A58AE09}" srcOrd="0" destOrd="0" presId="urn:microsoft.com/office/officeart/2005/8/layout/list1"/>
    <dgm:cxn modelId="{D2BD490E-8469-4819-8BDC-4E792DD20292}" srcId="{27247971-ABF3-4A72-8E3D-8B4AA485C427}" destId="{96BD1AD0-4E59-486E-A156-E79609E3A5BD}" srcOrd="0" destOrd="0" parTransId="{B9BE0972-BBF5-42CB-95D1-4050797FBFD8}" sibTransId="{DC2A8233-55C1-4353-A3BA-F451B421BA13}"/>
    <dgm:cxn modelId="{13BD0576-6AD6-4930-AB3A-C4A15D526529}" type="presOf" srcId="{B3FA89C4-8B55-4A4B-BE57-0135E9871672}" destId="{96405D9D-7770-477B-9F37-B44F0FA192CC}" srcOrd="1" destOrd="0" presId="urn:microsoft.com/office/officeart/2005/8/layout/list1"/>
    <dgm:cxn modelId="{CE4667B4-E15F-41DD-A9ED-C6DB6F8B95C1}" type="presOf" srcId="{27247971-ABF3-4A72-8E3D-8B4AA485C427}" destId="{C2EE84FC-47AC-4197-8BA4-2B3EB0731485}" srcOrd="0" destOrd="0" presId="urn:microsoft.com/office/officeart/2005/8/layout/list1"/>
    <dgm:cxn modelId="{613298B5-C4D4-402B-92AA-E0D6E9B5EAC3}" srcId="{27247971-ABF3-4A72-8E3D-8B4AA485C427}" destId="{5BFCEF78-093B-4B7E-BE93-2BA8B7288C97}" srcOrd="1" destOrd="0" parTransId="{A2C1A70F-3378-4B1F-B057-DDDEDE9C4C0F}" sibTransId="{69234A2E-3272-45C6-A584-4F6CC53F5CBC}"/>
    <dgm:cxn modelId="{DED07762-D949-4C25-8DD2-3971478877A8}" type="presOf" srcId="{B3FA89C4-8B55-4A4B-BE57-0135E9871672}" destId="{59181FD3-97F3-40FD-B450-52CE963F343C}" srcOrd="0" destOrd="0" presId="urn:microsoft.com/office/officeart/2005/8/layout/list1"/>
    <dgm:cxn modelId="{71ED38C0-20BA-4F56-A346-CC59BD84F8C8}" srcId="{27247971-ABF3-4A72-8E3D-8B4AA485C427}" destId="{B3FA89C4-8B55-4A4B-BE57-0135E9871672}" srcOrd="2" destOrd="0" parTransId="{E4516B7E-92CB-4193-83BE-3F52FADA5594}" sibTransId="{16559E8B-1E31-44E6-BA6C-B68E897F26DE}"/>
    <dgm:cxn modelId="{E2792D78-CBB2-4BC7-A928-8CC79FD3A7F0}" srcId="{27247971-ABF3-4A72-8E3D-8B4AA485C427}" destId="{E0F698D7-9C1B-4DDE-B23F-99EF9E5604DB}" srcOrd="4" destOrd="0" parTransId="{C8D47425-9996-49EA-AB8C-9B1E8D9B0AC6}" sibTransId="{002D9BE8-6428-4C83-8A49-016CDF3EA415}"/>
    <dgm:cxn modelId="{FE004238-CE58-4A62-A12A-43F7810DE1B7}" type="presOf" srcId="{72D6DEEA-868E-4969-AC84-FC9433AA303E}" destId="{014B39CD-F7CD-495B-A220-7455F3EC9506}" srcOrd="1" destOrd="0" presId="urn:microsoft.com/office/officeart/2005/8/layout/list1"/>
    <dgm:cxn modelId="{9BE908BF-ADF0-4C67-9545-14CD771CAA2C}" type="presParOf" srcId="{C2EE84FC-47AC-4197-8BA4-2B3EB0731485}" destId="{286EFB8D-497E-404F-9214-C33E22773DC4}" srcOrd="0" destOrd="0" presId="urn:microsoft.com/office/officeart/2005/8/layout/list1"/>
    <dgm:cxn modelId="{CF557F73-4172-470A-8082-F3809BE37DDC}" type="presParOf" srcId="{286EFB8D-497E-404F-9214-C33E22773DC4}" destId="{CA172969-E1CA-46D6-82BA-5A880AD90A22}" srcOrd="0" destOrd="0" presId="urn:microsoft.com/office/officeart/2005/8/layout/list1"/>
    <dgm:cxn modelId="{375DE77F-A3D7-430C-A693-5C0CEA4BFAAD}" type="presParOf" srcId="{286EFB8D-497E-404F-9214-C33E22773DC4}" destId="{09AD5A91-CC4C-4508-A0AF-7E4547F474E5}" srcOrd="1" destOrd="0" presId="urn:microsoft.com/office/officeart/2005/8/layout/list1"/>
    <dgm:cxn modelId="{C36A190A-E485-4959-85A1-8145C3DDA19C}" type="presParOf" srcId="{C2EE84FC-47AC-4197-8BA4-2B3EB0731485}" destId="{4CBF7D74-2F71-4A70-9509-B6F81AD8AFC5}" srcOrd="1" destOrd="0" presId="urn:microsoft.com/office/officeart/2005/8/layout/list1"/>
    <dgm:cxn modelId="{C418A23B-8518-4E6A-BAFA-97EFEFD97AD3}" type="presParOf" srcId="{C2EE84FC-47AC-4197-8BA4-2B3EB0731485}" destId="{64653315-8A49-4423-8A9A-B8149249972C}" srcOrd="2" destOrd="0" presId="urn:microsoft.com/office/officeart/2005/8/layout/list1"/>
    <dgm:cxn modelId="{807A833C-5C6A-4CC3-A249-310323AF94D4}" type="presParOf" srcId="{C2EE84FC-47AC-4197-8BA4-2B3EB0731485}" destId="{D76E0B19-7B6F-4E90-ADA2-64C01787B141}" srcOrd="3" destOrd="0" presId="urn:microsoft.com/office/officeart/2005/8/layout/list1"/>
    <dgm:cxn modelId="{CF110959-9189-4EA1-BE60-7DCBD7858E11}" type="presParOf" srcId="{C2EE84FC-47AC-4197-8BA4-2B3EB0731485}" destId="{5007B093-30C4-4A89-8060-4C9029D77948}" srcOrd="4" destOrd="0" presId="urn:microsoft.com/office/officeart/2005/8/layout/list1"/>
    <dgm:cxn modelId="{750C4281-EB97-4BDE-85A7-45E0AF8ECD2D}" type="presParOf" srcId="{5007B093-30C4-4A89-8060-4C9029D77948}" destId="{CB9C9277-1168-49DB-B822-A03D0EB42F34}" srcOrd="0" destOrd="0" presId="urn:microsoft.com/office/officeart/2005/8/layout/list1"/>
    <dgm:cxn modelId="{2FBFE778-C15B-4E6E-956E-2819DD933AF3}" type="presParOf" srcId="{5007B093-30C4-4A89-8060-4C9029D77948}" destId="{EBB9A80F-D3B9-40F4-8AF8-1EEE67EB44C7}" srcOrd="1" destOrd="0" presId="urn:microsoft.com/office/officeart/2005/8/layout/list1"/>
    <dgm:cxn modelId="{FA3035C3-32DF-4BCA-8479-4B43E30747E6}" type="presParOf" srcId="{C2EE84FC-47AC-4197-8BA4-2B3EB0731485}" destId="{51687C8A-7E1D-43F5-A9D9-AEE1FE10EE43}" srcOrd="5" destOrd="0" presId="urn:microsoft.com/office/officeart/2005/8/layout/list1"/>
    <dgm:cxn modelId="{D683C309-AA94-497C-A784-A3324F00D920}" type="presParOf" srcId="{C2EE84FC-47AC-4197-8BA4-2B3EB0731485}" destId="{D54FA4AF-C39B-42B6-82E9-318EFFCF507C}" srcOrd="6" destOrd="0" presId="urn:microsoft.com/office/officeart/2005/8/layout/list1"/>
    <dgm:cxn modelId="{2C1FF606-5F5D-4D6D-A145-BEA6001D19CC}" type="presParOf" srcId="{C2EE84FC-47AC-4197-8BA4-2B3EB0731485}" destId="{662D5C01-D77B-4FDC-A739-74384893BDDB}" srcOrd="7" destOrd="0" presId="urn:microsoft.com/office/officeart/2005/8/layout/list1"/>
    <dgm:cxn modelId="{12547980-FF8C-4201-8FFA-390E23924C6D}" type="presParOf" srcId="{C2EE84FC-47AC-4197-8BA4-2B3EB0731485}" destId="{A3E361C8-4181-4458-BF04-B3045311BFA5}" srcOrd="8" destOrd="0" presId="urn:microsoft.com/office/officeart/2005/8/layout/list1"/>
    <dgm:cxn modelId="{483B1B71-9281-4267-847F-6E18F103527F}" type="presParOf" srcId="{A3E361C8-4181-4458-BF04-B3045311BFA5}" destId="{59181FD3-97F3-40FD-B450-52CE963F343C}" srcOrd="0" destOrd="0" presId="urn:microsoft.com/office/officeart/2005/8/layout/list1"/>
    <dgm:cxn modelId="{AC16DD03-5D0C-41DF-80FF-ECC3D0DD1C3B}" type="presParOf" srcId="{A3E361C8-4181-4458-BF04-B3045311BFA5}" destId="{96405D9D-7770-477B-9F37-B44F0FA192CC}" srcOrd="1" destOrd="0" presId="urn:microsoft.com/office/officeart/2005/8/layout/list1"/>
    <dgm:cxn modelId="{FE929BED-96D0-4026-87C0-957F352E31F8}" type="presParOf" srcId="{C2EE84FC-47AC-4197-8BA4-2B3EB0731485}" destId="{6C2330A5-4EB8-40A7-B21A-F3D4DA069608}" srcOrd="9" destOrd="0" presId="urn:microsoft.com/office/officeart/2005/8/layout/list1"/>
    <dgm:cxn modelId="{945C37DE-01DB-449C-80E7-3E1C816240B8}" type="presParOf" srcId="{C2EE84FC-47AC-4197-8BA4-2B3EB0731485}" destId="{718E4D70-7170-45D0-82D8-0E6354ED114E}" srcOrd="10" destOrd="0" presId="urn:microsoft.com/office/officeart/2005/8/layout/list1"/>
    <dgm:cxn modelId="{98B1D1B2-888C-475E-986B-6D6101F8219C}" type="presParOf" srcId="{C2EE84FC-47AC-4197-8BA4-2B3EB0731485}" destId="{CE8ABD7E-2610-4CE2-A33A-F20EC31AA097}" srcOrd="11" destOrd="0" presId="urn:microsoft.com/office/officeart/2005/8/layout/list1"/>
    <dgm:cxn modelId="{EA3E42A4-9E92-48D7-A7B8-8695317F0A89}" type="presParOf" srcId="{C2EE84FC-47AC-4197-8BA4-2B3EB0731485}" destId="{92AA4721-93A7-4C9C-9FFC-B048201D3835}" srcOrd="12" destOrd="0" presId="urn:microsoft.com/office/officeart/2005/8/layout/list1"/>
    <dgm:cxn modelId="{1C898B7B-3181-483D-A23F-54A3BFAEE456}" type="presParOf" srcId="{92AA4721-93A7-4C9C-9FFC-B048201D3835}" destId="{D1260779-95DB-45DB-9240-700415FBAC04}" srcOrd="0" destOrd="0" presId="urn:microsoft.com/office/officeart/2005/8/layout/list1"/>
    <dgm:cxn modelId="{503B597D-C660-4A61-A09C-258EB7CE1742}" type="presParOf" srcId="{92AA4721-93A7-4C9C-9FFC-B048201D3835}" destId="{014B39CD-F7CD-495B-A220-7455F3EC9506}" srcOrd="1" destOrd="0" presId="urn:microsoft.com/office/officeart/2005/8/layout/list1"/>
    <dgm:cxn modelId="{89A57E09-110F-4D8F-A573-67D90DC575B1}" type="presParOf" srcId="{C2EE84FC-47AC-4197-8BA4-2B3EB0731485}" destId="{1A71EF50-EFCA-43C9-A7C7-E455573C4E5D}" srcOrd="13" destOrd="0" presId="urn:microsoft.com/office/officeart/2005/8/layout/list1"/>
    <dgm:cxn modelId="{0ED1700E-B682-4CB9-A894-16668D535692}" type="presParOf" srcId="{C2EE84FC-47AC-4197-8BA4-2B3EB0731485}" destId="{AE2F3AB4-D1C0-4FF8-A0B7-D453E6FFDD03}" srcOrd="14" destOrd="0" presId="urn:microsoft.com/office/officeart/2005/8/layout/list1"/>
    <dgm:cxn modelId="{00C0A6F4-A7B6-4BA3-9EAB-E6918267AA27}" type="presParOf" srcId="{C2EE84FC-47AC-4197-8BA4-2B3EB0731485}" destId="{4238959B-F9EF-416C-BD11-24473C89DB39}" srcOrd="15" destOrd="0" presId="urn:microsoft.com/office/officeart/2005/8/layout/list1"/>
    <dgm:cxn modelId="{686DAC6A-4659-43BA-B04D-D5B38C339D9B}" type="presParOf" srcId="{C2EE84FC-47AC-4197-8BA4-2B3EB0731485}" destId="{2DBA0916-87E5-485E-AC60-79EC5F830941}" srcOrd="16" destOrd="0" presId="urn:microsoft.com/office/officeart/2005/8/layout/list1"/>
    <dgm:cxn modelId="{0E16EBFC-99E6-4CEB-997D-AAF4EDA63D67}" type="presParOf" srcId="{2DBA0916-87E5-485E-AC60-79EC5F830941}" destId="{C944ABBD-FC90-4012-9DE5-1FB01A58AE09}" srcOrd="0" destOrd="0" presId="urn:microsoft.com/office/officeart/2005/8/layout/list1"/>
    <dgm:cxn modelId="{2429F19C-0146-4943-8DD8-70EAFDA73837}" type="presParOf" srcId="{2DBA0916-87E5-485E-AC60-79EC5F830941}" destId="{0308C08C-1D7F-41D7-B361-44B46BD71477}" srcOrd="1" destOrd="0" presId="urn:microsoft.com/office/officeart/2005/8/layout/list1"/>
    <dgm:cxn modelId="{8F5D3DA8-386B-41BF-8D4C-2F044667CFB8}" type="presParOf" srcId="{C2EE84FC-47AC-4197-8BA4-2B3EB0731485}" destId="{AADBF991-D589-41D0-BAE4-01FBBA129139}" srcOrd="17" destOrd="0" presId="urn:microsoft.com/office/officeart/2005/8/layout/list1"/>
    <dgm:cxn modelId="{1D2D0405-DF92-4C9E-AFD0-49F01EE636AA}" type="presParOf" srcId="{C2EE84FC-47AC-4197-8BA4-2B3EB0731485}" destId="{B0BF4262-D10A-46FB-B6E9-E65EF9CBB0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87B21-13C5-4EDA-A72E-8E76EBEF5A99}" type="doc">
      <dgm:prSet loTypeId="urn:microsoft.com/office/officeart/2005/8/layout/radial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A38E0C71-936D-44CC-9CF1-96D2984CD553}">
      <dgm:prSet phldrT="[Texto]" custT="1"/>
      <dgm:spPr/>
      <dgm:t>
        <a:bodyPr/>
        <a:lstStyle/>
        <a:p>
          <a:r>
            <a:rPr lang="es-ES_tradnl" sz="1400" dirty="0" smtClean="0">
              <a:latin typeface="+mj-lt"/>
            </a:rPr>
            <a:t>Estructurar un modelo de gestión financiera para la Distribuidora Papelera L.S., mediante el análisis de la situación financiera actual de la empresa a fin de lograr un adecuado manejo de sus recursos económicos.</a:t>
          </a:r>
          <a:endParaRPr lang="es-US" sz="1400" dirty="0">
            <a:latin typeface="+mj-lt"/>
          </a:endParaRPr>
        </a:p>
      </dgm:t>
    </dgm:pt>
    <dgm:pt modelId="{6A737B96-4E16-470A-9688-350C5EA8895D}" type="parTrans" cxnId="{C73D5C1F-1B62-4021-8135-C55DFB77681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BC7716AD-E8DC-49E8-A942-FA4FBA6FC6AD}" type="sibTrans" cxnId="{C73D5C1F-1B62-4021-8135-C55DFB77681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6037526E-9EB7-4CDE-A18D-4FE9CA76E0E2}">
      <dgm:prSet phldrT="[Texto]" custT="1"/>
      <dgm:spPr/>
      <dgm:t>
        <a:bodyPr/>
        <a:lstStyle/>
        <a:p>
          <a:r>
            <a:rPr lang="es-ES_tradnl" sz="1400" dirty="0" smtClean="0">
              <a:latin typeface="+mj-lt"/>
            </a:rPr>
            <a:t>Diagnosticar la situación actual de la empresa.</a:t>
          </a:r>
          <a:endParaRPr lang="es-US" sz="1400" dirty="0">
            <a:latin typeface="+mj-lt"/>
          </a:endParaRPr>
        </a:p>
      </dgm:t>
    </dgm:pt>
    <dgm:pt modelId="{E6ECA421-03F1-403F-8877-62FE740A2B23}" type="parTrans" cxnId="{966DAEF2-4652-493F-A803-019F5BF087DE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6CA67949-C56C-4F9E-9105-19EFC1338A3E}" type="sibTrans" cxnId="{966DAEF2-4652-493F-A803-019F5BF087DE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6A994CA0-CBE7-4A4D-A4A6-EFF329459BBE}">
      <dgm:prSet phldrT="[Texto]" custT="1"/>
      <dgm:spPr/>
      <dgm:t>
        <a:bodyPr/>
        <a:lstStyle/>
        <a:p>
          <a:r>
            <a:rPr lang="es-ES_tradnl" sz="1400" dirty="0" smtClean="0">
              <a:latin typeface="+mj-lt"/>
            </a:rPr>
            <a:t>Diseñar un modelo de gestión financiera para la administración del  capital de trabajo.</a:t>
          </a:r>
          <a:endParaRPr lang="es-US" sz="1400" dirty="0">
            <a:latin typeface="+mj-lt"/>
          </a:endParaRPr>
        </a:p>
      </dgm:t>
    </dgm:pt>
    <dgm:pt modelId="{FE9A6B30-E0EB-4DE7-9E7F-2C5374EFFB4E}" type="parTrans" cxnId="{D2376B18-996D-451B-A178-7222A6B26A37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4CC44861-B455-45B5-BA8F-41EC5C491F93}" type="sibTrans" cxnId="{D2376B18-996D-451B-A178-7222A6B26A37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389A9B25-8C81-4CEB-9C14-79024CCD1765}">
      <dgm:prSet phldrT="[Texto]" custT="1"/>
      <dgm:spPr/>
      <dgm:t>
        <a:bodyPr/>
        <a:lstStyle/>
        <a:p>
          <a:r>
            <a:rPr lang="es-ES_tradnl" sz="1400" dirty="0" smtClean="0">
              <a:latin typeface="+mj-lt"/>
            </a:rPr>
            <a:t>Establecer estrategias para el manejo de las principales cuentas que inciden en el financiamiento </a:t>
          </a:r>
          <a:endParaRPr lang="es-US" sz="1400" dirty="0">
            <a:latin typeface="+mj-lt"/>
          </a:endParaRPr>
        </a:p>
      </dgm:t>
    </dgm:pt>
    <dgm:pt modelId="{8FD416C8-7E54-41C3-84AE-57222EB35781}" type="parTrans" cxnId="{07056F96-ECDA-4DAE-9760-B977AD95B07B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500898AA-3B19-4288-8A88-8CA8B75BFC37}" type="sibTrans" cxnId="{07056F96-ECDA-4DAE-9760-B977AD95B07B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E5102A72-C3BD-4CDD-A984-D4A7AD6DAE4E}">
      <dgm:prSet phldrT="[Texto]" custT="1"/>
      <dgm:spPr/>
      <dgm:t>
        <a:bodyPr/>
        <a:lstStyle/>
        <a:p>
          <a:r>
            <a:rPr lang="es-ES_tradnl" sz="1400" dirty="0" smtClean="0">
              <a:latin typeface="+mj-lt"/>
            </a:rPr>
            <a:t>Diseñar un modelo de gestión financiera para analizar la situación financiera de la empresa.</a:t>
          </a:r>
          <a:endParaRPr lang="es-US" sz="1400" dirty="0">
            <a:latin typeface="+mj-lt"/>
          </a:endParaRPr>
        </a:p>
      </dgm:t>
    </dgm:pt>
    <dgm:pt modelId="{81B2C165-1F29-4CB7-B4FE-810B176D1B28}" type="parTrans" cxnId="{042B3DAF-F70B-4692-BD08-E38D682AAB64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E030932D-D253-44C7-8D5D-620AEF074616}" type="sibTrans" cxnId="{042B3DAF-F70B-4692-BD08-E38D682AAB64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DE6056FE-E07C-428B-BC0B-E574164D6D5E}" type="pres">
      <dgm:prSet presAssocID="{FBF87B21-13C5-4EDA-A72E-8E76EBEF5A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DC1C4BEF-843B-40B9-BF8C-C945C5F5D56D}" type="pres">
      <dgm:prSet presAssocID="{FBF87B21-13C5-4EDA-A72E-8E76EBEF5A99}" presName="radial" presStyleCnt="0">
        <dgm:presLayoutVars>
          <dgm:animLvl val="ctr"/>
        </dgm:presLayoutVars>
      </dgm:prSet>
      <dgm:spPr/>
    </dgm:pt>
    <dgm:pt modelId="{DFBF52A8-2596-4E69-80F5-F17D81719361}" type="pres">
      <dgm:prSet presAssocID="{A38E0C71-936D-44CC-9CF1-96D2984CD553}" presName="centerShape" presStyleLbl="vennNode1" presStyleIdx="0" presStyleCnt="5"/>
      <dgm:spPr/>
      <dgm:t>
        <a:bodyPr/>
        <a:lstStyle/>
        <a:p>
          <a:endParaRPr lang="es-US"/>
        </a:p>
      </dgm:t>
    </dgm:pt>
    <dgm:pt modelId="{71FDC299-6895-4F13-9CB0-376F6E2811F4}" type="pres">
      <dgm:prSet presAssocID="{6037526E-9EB7-4CDE-A18D-4FE9CA76E0E2}" presName="node" presStyleLbl="vennNode1" presStyleIdx="1" presStyleCnt="5" custScaleX="14789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15AD80F-DABB-4021-BFA7-144F9A5DE246}" type="pres">
      <dgm:prSet presAssocID="{6A994CA0-CBE7-4A4D-A4A6-EFF329459BBE}" presName="node" presStyleLbl="vennNode1" presStyleIdx="2" presStyleCnt="5" custScaleX="140584" custRadScaleRad="11789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05E508D-E68F-4A95-BC1A-E9B9A6FCF901}" type="pres">
      <dgm:prSet presAssocID="{389A9B25-8C81-4CEB-9C14-79024CCD1765}" presName="node" presStyleLbl="vennNode1" presStyleIdx="3" presStyleCnt="5" custScaleX="16409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2E147EF-5CC7-4258-BCEA-CB83DD4FC50E}" type="pres">
      <dgm:prSet presAssocID="{E5102A72-C3BD-4CDD-A984-D4A7AD6DAE4E}" presName="node" presStyleLbl="vennNode1" presStyleIdx="4" presStyleCnt="5" custScaleX="144598" custRadScaleRad="11478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2DD3F57D-1CCF-4B5D-A81B-D1E67549F68E}" type="presOf" srcId="{FBF87B21-13C5-4EDA-A72E-8E76EBEF5A99}" destId="{DE6056FE-E07C-428B-BC0B-E574164D6D5E}" srcOrd="0" destOrd="0" presId="urn:microsoft.com/office/officeart/2005/8/layout/radial3"/>
    <dgm:cxn modelId="{C73D5C1F-1B62-4021-8135-C55DFB776819}" srcId="{FBF87B21-13C5-4EDA-A72E-8E76EBEF5A99}" destId="{A38E0C71-936D-44CC-9CF1-96D2984CD553}" srcOrd="0" destOrd="0" parTransId="{6A737B96-4E16-470A-9688-350C5EA8895D}" sibTransId="{BC7716AD-E8DC-49E8-A942-FA4FBA6FC6AD}"/>
    <dgm:cxn modelId="{07056F96-ECDA-4DAE-9760-B977AD95B07B}" srcId="{A38E0C71-936D-44CC-9CF1-96D2984CD553}" destId="{389A9B25-8C81-4CEB-9C14-79024CCD1765}" srcOrd="2" destOrd="0" parTransId="{8FD416C8-7E54-41C3-84AE-57222EB35781}" sibTransId="{500898AA-3B19-4288-8A88-8CA8B75BFC37}"/>
    <dgm:cxn modelId="{042B3DAF-F70B-4692-BD08-E38D682AAB64}" srcId="{A38E0C71-936D-44CC-9CF1-96D2984CD553}" destId="{E5102A72-C3BD-4CDD-A984-D4A7AD6DAE4E}" srcOrd="3" destOrd="0" parTransId="{81B2C165-1F29-4CB7-B4FE-810B176D1B28}" sibTransId="{E030932D-D253-44C7-8D5D-620AEF074616}"/>
    <dgm:cxn modelId="{D2376B18-996D-451B-A178-7222A6B26A37}" srcId="{A38E0C71-936D-44CC-9CF1-96D2984CD553}" destId="{6A994CA0-CBE7-4A4D-A4A6-EFF329459BBE}" srcOrd="1" destOrd="0" parTransId="{FE9A6B30-E0EB-4DE7-9E7F-2C5374EFFB4E}" sibTransId="{4CC44861-B455-45B5-BA8F-41EC5C491F93}"/>
    <dgm:cxn modelId="{63E810B1-30AA-4015-B095-D76A3B4CF2F8}" type="presOf" srcId="{6037526E-9EB7-4CDE-A18D-4FE9CA76E0E2}" destId="{71FDC299-6895-4F13-9CB0-376F6E2811F4}" srcOrd="0" destOrd="0" presId="urn:microsoft.com/office/officeart/2005/8/layout/radial3"/>
    <dgm:cxn modelId="{D7F2F726-8C36-4D40-AA4A-AE681C0F630B}" type="presOf" srcId="{A38E0C71-936D-44CC-9CF1-96D2984CD553}" destId="{DFBF52A8-2596-4E69-80F5-F17D81719361}" srcOrd="0" destOrd="0" presId="urn:microsoft.com/office/officeart/2005/8/layout/radial3"/>
    <dgm:cxn modelId="{966DAEF2-4652-493F-A803-019F5BF087DE}" srcId="{A38E0C71-936D-44CC-9CF1-96D2984CD553}" destId="{6037526E-9EB7-4CDE-A18D-4FE9CA76E0E2}" srcOrd="0" destOrd="0" parTransId="{E6ECA421-03F1-403F-8877-62FE740A2B23}" sibTransId="{6CA67949-C56C-4F9E-9105-19EFC1338A3E}"/>
    <dgm:cxn modelId="{E381E650-F601-486F-9C0C-0C57F4D2AF88}" type="presOf" srcId="{6A994CA0-CBE7-4A4D-A4A6-EFF329459BBE}" destId="{215AD80F-DABB-4021-BFA7-144F9A5DE246}" srcOrd="0" destOrd="0" presId="urn:microsoft.com/office/officeart/2005/8/layout/radial3"/>
    <dgm:cxn modelId="{E50BB7AE-46C3-497B-B530-7F67FA253608}" type="presOf" srcId="{E5102A72-C3BD-4CDD-A984-D4A7AD6DAE4E}" destId="{E2E147EF-5CC7-4258-BCEA-CB83DD4FC50E}" srcOrd="0" destOrd="0" presId="urn:microsoft.com/office/officeart/2005/8/layout/radial3"/>
    <dgm:cxn modelId="{FAFC639A-9E79-4B52-A401-77CF29F7F12C}" type="presOf" srcId="{389A9B25-8C81-4CEB-9C14-79024CCD1765}" destId="{105E508D-E68F-4A95-BC1A-E9B9A6FCF901}" srcOrd="0" destOrd="0" presId="urn:microsoft.com/office/officeart/2005/8/layout/radial3"/>
    <dgm:cxn modelId="{A7B25722-ED1D-4522-8BC7-31CA4141CB99}" type="presParOf" srcId="{DE6056FE-E07C-428B-BC0B-E574164D6D5E}" destId="{DC1C4BEF-843B-40B9-BF8C-C945C5F5D56D}" srcOrd="0" destOrd="0" presId="urn:microsoft.com/office/officeart/2005/8/layout/radial3"/>
    <dgm:cxn modelId="{280980F8-8278-4E1B-8FED-C0C426AE997D}" type="presParOf" srcId="{DC1C4BEF-843B-40B9-BF8C-C945C5F5D56D}" destId="{DFBF52A8-2596-4E69-80F5-F17D81719361}" srcOrd="0" destOrd="0" presId="urn:microsoft.com/office/officeart/2005/8/layout/radial3"/>
    <dgm:cxn modelId="{40FF10CA-7F4C-4A7E-BB3B-F23E4584B985}" type="presParOf" srcId="{DC1C4BEF-843B-40B9-BF8C-C945C5F5D56D}" destId="{71FDC299-6895-4F13-9CB0-376F6E2811F4}" srcOrd="1" destOrd="0" presId="urn:microsoft.com/office/officeart/2005/8/layout/radial3"/>
    <dgm:cxn modelId="{65BFDAD2-D1C8-4957-BAD9-DA4E64C32059}" type="presParOf" srcId="{DC1C4BEF-843B-40B9-BF8C-C945C5F5D56D}" destId="{215AD80F-DABB-4021-BFA7-144F9A5DE246}" srcOrd="2" destOrd="0" presId="urn:microsoft.com/office/officeart/2005/8/layout/radial3"/>
    <dgm:cxn modelId="{7179423A-F2CF-4B51-B8DF-651379ABB4A4}" type="presParOf" srcId="{DC1C4BEF-843B-40B9-BF8C-C945C5F5D56D}" destId="{105E508D-E68F-4A95-BC1A-E9B9A6FCF901}" srcOrd="3" destOrd="0" presId="urn:microsoft.com/office/officeart/2005/8/layout/radial3"/>
    <dgm:cxn modelId="{A1E052D3-AC9A-470B-B714-24DBB7DA474C}" type="presParOf" srcId="{DC1C4BEF-843B-40B9-BF8C-C945C5F5D56D}" destId="{E2E147EF-5CC7-4258-BCEA-CB83DD4FC50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1C4315-4BA6-4157-BD85-D778AA2B1233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9A9CE18B-D52A-45B4-8029-10444B29312F}">
      <dgm:prSet phldrT="[Texto]" custT="1"/>
      <dgm:spPr/>
      <dgm:t>
        <a:bodyPr/>
        <a:lstStyle/>
        <a:p>
          <a:r>
            <a:rPr lang="es-US" sz="1600" b="1" dirty="0" smtClean="0">
              <a:latin typeface="+mj-lt"/>
            </a:rPr>
            <a:t>MISION</a:t>
          </a:r>
          <a:endParaRPr lang="es-US" sz="1600" b="1" dirty="0">
            <a:latin typeface="+mj-lt"/>
          </a:endParaRPr>
        </a:p>
      </dgm:t>
    </dgm:pt>
    <dgm:pt modelId="{EC46550C-A1A9-4FF5-AE50-EF9880E65AEC}" type="parTrans" cxnId="{52DA50DA-8034-4B72-9EBC-FC03290BF245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E5D8874E-3A4A-4A73-BFD4-1448ED776127}" type="sibTrans" cxnId="{52DA50DA-8034-4B72-9EBC-FC03290BF245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093FDDBF-7D62-4D51-BDA6-F0BD92E35A29}">
      <dgm:prSet phldrT="[Texto]" custT="1"/>
      <dgm:spPr/>
      <dgm:t>
        <a:bodyPr/>
        <a:lstStyle/>
        <a:p>
          <a:pPr algn="ctr"/>
          <a:endParaRPr lang="es-US" sz="1400" dirty="0">
            <a:latin typeface="+mj-lt"/>
          </a:endParaRPr>
        </a:p>
      </dgm:t>
    </dgm:pt>
    <dgm:pt modelId="{ECE32CEE-1851-49C6-B8A3-78BE62D5F023}" type="parTrans" cxnId="{154F6627-AD2C-48EA-B686-1CFCF0FF7518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D89C15C7-F21F-4CCA-A977-20816DE6619D}" type="sibTrans" cxnId="{154F6627-AD2C-48EA-B686-1CFCF0FF7518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6A6A9719-C650-4411-BBE5-DA422C61AFDE}">
      <dgm:prSet phldrT="[Texto]" custT="1"/>
      <dgm:spPr/>
      <dgm:t>
        <a:bodyPr/>
        <a:lstStyle/>
        <a:p>
          <a:r>
            <a:rPr lang="es-US" sz="1600" b="1" dirty="0" smtClean="0">
              <a:latin typeface="+mj-lt"/>
            </a:rPr>
            <a:t>VISION</a:t>
          </a:r>
          <a:endParaRPr lang="es-US" sz="1600" b="1" dirty="0">
            <a:latin typeface="+mj-lt"/>
          </a:endParaRPr>
        </a:p>
      </dgm:t>
    </dgm:pt>
    <dgm:pt modelId="{648A8C28-743C-4536-889F-296A293F9745}" type="parTrans" cxnId="{E02E6C9A-EB32-4736-BC99-D501D811623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810A63E3-C0C9-4DF0-A37B-3CCCEE6D6787}" type="sibTrans" cxnId="{E02E6C9A-EB32-4736-BC99-D501D811623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832D479B-E98F-48DC-8FA2-29D6A251B275}">
      <dgm:prSet phldrT="[Texto]" custT="1"/>
      <dgm:spPr/>
      <dgm:t>
        <a:bodyPr/>
        <a:lstStyle/>
        <a:p>
          <a:pPr algn="ctr"/>
          <a:r>
            <a:rPr lang="es-US" sz="1400" dirty="0" smtClean="0">
              <a:latin typeface="+mj-lt"/>
            </a:rPr>
            <a:t>Ciudad de Quito</a:t>
          </a:r>
          <a:endParaRPr lang="es-US" sz="1400" dirty="0">
            <a:latin typeface="+mj-lt"/>
          </a:endParaRPr>
        </a:p>
      </dgm:t>
    </dgm:pt>
    <dgm:pt modelId="{68313379-950B-4017-8D51-E33A8A2AE7CC}" type="parTrans" cxnId="{F754F261-8C8B-45CD-9B02-E659BD2020EE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122FEC00-2F02-495E-A55F-7E7C8954FC64}" type="sibTrans" cxnId="{F754F261-8C8B-45CD-9B02-E659BD2020EE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A4C00366-568F-4B02-8695-4D099B5CB9AC}">
      <dgm:prSet phldrT="[Texto]" custT="1"/>
      <dgm:spPr/>
      <dgm:t>
        <a:bodyPr/>
        <a:lstStyle/>
        <a:p>
          <a:r>
            <a:rPr lang="es-US" sz="1600" b="1" dirty="0" smtClean="0">
              <a:latin typeface="+mj-lt"/>
            </a:rPr>
            <a:t>OBJETIVOS</a:t>
          </a:r>
          <a:endParaRPr lang="es-US" sz="1600" b="1" dirty="0">
            <a:latin typeface="+mj-lt"/>
          </a:endParaRPr>
        </a:p>
      </dgm:t>
    </dgm:pt>
    <dgm:pt modelId="{86A41CC4-5B0D-43B7-B22F-33475AA2115C}" type="parTrans" cxnId="{09C041C1-35DE-4A6B-A46A-9C1E3993D021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24A33D43-6F88-44EE-A3F4-9082334BAF44}" type="sibTrans" cxnId="{09C041C1-35DE-4A6B-A46A-9C1E3993D021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703E8E23-7791-4DF8-B2CD-EC8F703622B4}">
      <dgm:prSet phldrT="[Texto]" custT="1"/>
      <dgm:spPr/>
      <dgm:t>
        <a:bodyPr/>
        <a:lstStyle/>
        <a:p>
          <a:pPr algn="ctr"/>
          <a:r>
            <a:rPr lang="es-US" sz="1400" dirty="0" smtClean="0">
              <a:latin typeface="+mj-lt"/>
            </a:rPr>
            <a:t>General</a:t>
          </a:r>
          <a:endParaRPr lang="es-US" sz="1400" dirty="0">
            <a:latin typeface="+mj-lt"/>
          </a:endParaRPr>
        </a:p>
      </dgm:t>
    </dgm:pt>
    <dgm:pt modelId="{3EC2AB1F-9044-49EA-B48C-08ED17FB538C}" type="parTrans" cxnId="{4CD24F7D-0BE3-4F52-B806-A1D6F48BFC5E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D604444A-D631-4B37-AAC5-AE4AA4D4C112}" type="sibTrans" cxnId="{4CD24F7D-0BE3-4F52-B806-A1D6F48BFC5E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4D9C877F-72BC-47BD-9045-4E128813F8BC}">
      <dgm:prSet custT="1"/>
      <dgm:spPr/>
      <dgm:t>
        <a:bodyPr/>
        <a:lstStyle/>
        <a:p>
          <a:r>
            <a:rPr lang="es-US" sz="1600" b="1" dirty="0" smtClean="0">
              <a:latin typeface="+mj-lt"/>
            </a:rPr>
            <a:t>VALORES</a:t>
          </a:r>
          <a:endParaRPr lang="es-US" sz="1600" b="1" dirty="0">
            <a:latin typeface="+mj-lt"/>
          </a:endParaRPr>
        </a:p>
      </dgm:t>
    </dgm:pt>
    <dgm:pt modelId="{B908989F-E13F-48F7-AA5E-E015BB46FA93}" type="parTrans" cxnId="{F179A7EB-E037-49E0-BE68-2820DA135623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80AEADA5-FEA0-472D-9AF3-AE545728A305}" type="sibTrans" cxnId="{F179A7EB-E037-49E0-BE68-2820DA135623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0FC9A481-2D2F-4A87-9DDD-15F3A5C88294}">
      <dgm:prSet phldrT="[Texto]" custT="1"/>
      <dgm:spPr/>
      <dgm:t>
        <a:bodyPr/>
        <a:lstStyle/>
        <a:p>
          <a:pPr algn="ctr"/>
          <a:r>
            <a:rPr lang="es-US" sz="1400" dirty="0" smtClean="0">
              <a:latin typeface="+mj-lt"/>
            </a:rPr>
            <a:t>Específicas</a:t>
          </a:r>
          <a:endParaRPr lang="es-US" sz="1400" dirty="0">
            <a:latin typeface="+mj-lt"/>
          </a:endParaRPr>
        </a:p>
      </dgm:t>
    </dgm:pt>
    <dgm:pt modelId="{89F5318B-3260-4A89-A707-F4104767335F}" type="parTrans" cxnId="{651FD378-3C03-47E5-B2E7-A24E3BF16EB4}">
      <dgm:prSet/>
      <dgm:spPr/>
      <dgm:t>
        <a:bodyPr/>
        <a:lstStyle/>
        <a:p>
          <a:endParaRPr lang="es-US"/>
        </a:p>
      </dgm:t>
    </dgm:pt>
    <dgm:pt modelId="{D6BB6EA4-98BA-48F6-82C2-48DFC368ACD6}" type="sibTrans" cxnId="{651FD378-3C03-47E5-B2E7-A24E3BF16EB4}">
      <dgm:prSet/>
      <dgm:spPr/>
      <dgm:t>
        <a:bodyPr/>
        <a:lstStyle/>
        <a:p>
          <a:endParaRPr lang="es-US"/>
        </a:p>
      </dgm:t>
    </dgm:pt>
    <dgm:pt modelId="{2135ED7F-ED46-4251-B59D-C9DE80509690}">
      <dgm:prSet custT="1"/>
      <dgm:spPr/>
      <dgm:t>
        <a:bodyPr/>
        <a:lstStyle/>
        <a:p>
          <a:r>
            <a:rPr lang="es-US" sz="1400" dirty="0" smtClean="0">
              <a:latin typeface="+mj-lt"/>
            </a:rPr>
            <a:t>Profesionales </a:t>
          </a:r>
          <a:endParaRPr lang="es-US" sz="1400" dirty="0">
            <a:latin typeface="+mj-lt"/>
          </a:endParaRPr>
        </a:p>
      </dgm:t>
    </dgm:pt>
    <dgm:pt modelId="{1BC54F33-2859-4CE7-AF98-CF817B17F7A9}" type="parTrans" cxnId="{FBA398AD-B3DF-4573-9CD2-077671724F99}">
      <dgm:prSet/>
      <dgm:spPr/>
      <dgm:t>
        <a:bodyPr/>
        <a:lstStyle/>
        <a:p>
          <a:endParaRPr lang="es-US"/>
        </a:p>
      </dgm:t>
    </dgm:pt>
    <dgm:pt modelId="{C056AD79-4E85-47F3-A9D5-02CF4CCD9A15}" type="sibTrans" cxnId="{FBA398AD-B3DF-4573-9CD2-077671724F99}">
      <dgm:prSet/>
      <dgm:spPr/>
      <dgm:t>
        <a:bodyPr/>
        <a:lstStyle/>
        <a:p>
          <a:endParaRPr lang="es-US"/>
        </a:p>
      </dgm:t>
    </dgm:pt>
    <dgm:pt modelId="{9749F437-D20F-4696-AE34-9D97C7056E19}">
      <dgm:prSet custT="1"/>
      <dgm:spPr/>
      <dgm:t>
        <a:bodyPr/>
        <a:lstStyle/>
        <a:p>
          <a:endParaRPr lang="es-US" sz="1400" dirty="0">
            <a:latin typeface="+mj-lt"/>
          </a:endParaRPr>
        </a:p>
      </dgm:t>
    </dgm:pt>
    <dgm:pt modelId="{76E6D8E1-A8BE-47D2-A85F-82A37BC218DE}" type="parTrans" cxnId="{FB71636F-7142-427E-9437-E24825F6585C}">
      <dgm:prSet/>
      <dgm:spPr/>
      <dgm:t>
        <a:bodyPr/>
        <a:lstStyle/>
        <a:p>
          <a:endParaRPr lang="es-US"/>
        </a:p>
      </dgm:t>
    </dgm:pt>
    <dgm:pt modelId="{033E9741-3667-4C33-BAD2-46E48F6ADFE6}" type="sibTrans" cxnId="{FB71636F-7142-427E-9437-E24825F6585C}">
      <dgm:prSet/>
      <dgm:spPr/>
      <dgm:t>
        <a:bodyPr/>
        <a:lstStyle/>
        <a:p>
          <a:endParaRPr lang="es-US"/>
        </a:p>
      </dgm:t>
    </dgm:pt>
    <dgm:pt modelId="{081720FD-9FA5-4B71-9805-A69E270233C8}">
      <dgm:prSet custT="1"/>
      <dgm:spPr/>
      <dgm:t>
        <a:bodyPr/>
        <a:lstStyle/>
        <a:p>
          <a:r>
            <a:rPr lang="es-US" sz="1400" dirty="0" smtClean="0">
              <a:latin typeface="+mj-lt"/>
            </a:rPr>
            <a:t>Clientes</a:t>
          </a:r>
          <a:endParaRPr lang="es-US" sz="1400" dirty="0">
            <a:latin typeface="+mj-lt"/>
          </a:endParaRPr>
        </a:p>
      </dgm:t>
    </dgm:pt>
    <dgm:pt modelId="{4183437C-743E-42A3-8DF9-8CEBE5275CBE}" type="parTrans" cxnId="{979BE376-92ED-44E1-BCA1-08FB62FF480C}">
      <dgm:prSet/>
      <dgm:spPr/>
      <dgm:t>
        <a:bodyPr/>
        <a:lstStyle/>
        <a:p>
          <a:endParaRPr lang="es-US"/>
        </a:p>
      </dgm:t>
    </dgm:pt>
    <dgm:pt modelId="{F40F349B-6ACE-46EA-8696-25F596851525}" type="sibTrans" cxnId="{979BE376-92ED-44E1-BCA1-08FB62FF480C}">
      <dgm:prSet/>
      <dgm:spPr/>
      <dgm:t>
        <a:bodyPr/>
        <a:lstStyle/>
        <a:p>
          <a:endParaRPr lang="es-US"/>
        </a:p>
      </dgm:t>
    </dgm:pt>
    <dgm:pt modelId="{570493FF-7589-4E3B-94EE-FA6B38D1180E}">
      <dgm:prSet custT="1"/>
      <dgm:spPr/>
      <dgm:t>
        <a:bodyPr/>
        <a:lstStyle/>
        <a:p>
          <a:endParaRPr lang="es-US" sz="1400" dirty="0">
            <a:latin typeface="+mj-lt"/>
          </a:endParaRPr>
        </a:p>
      </dgm:t>
    </dgm:pt>
    <dgm:pt modelId="{2C181A41-9CFE-4714-9697-5E69D9DD1C85}" type="parTrans" cxnId="{281767CA-FAEE-44C4-8092-FC62204E9631}">
      <dgm:prSet/>
      <dgm:spPr/>
      <dgm:t>
        <a:bodyPr/>
        <a:lstStyle/>
        <a:p>
          <a:endParaRPr lang="es-US"/>
        </a:p>
      </dgm:t>
    </dgm:pt>
    <dgm:pt modelId="{50B04B0A-9BB4-4905-9B9A-1BF2C9344849}" type="sibTrans" cxnId="{281767CA-FAEE-44C4-8092-FC62204E9631}">
      <dgm:prSet/>
      <dgm:spPr/>
      <dgm:t>
        <a:bodyPr/>
        <a:lstStyle/>
        <a:p>
          <a:endParaRPr lang="es-US"/>
        </a:p>
      </dgm:t>
    </dgm:pt>
    <dgm:pt modelId="{160E5C65-DD41-47EE-B15A-D988C82DE232}">
      <dgm:prSet custT="1"/>
      <dgm:spPr/>
      <dgm:t>
        <a:bodyPr/>
        <a:lstStyle/>
        <a:p>
          <a:r>
            <a:rPr lang="es-US" sz="1400" dirty="0" smtClean="0">
              <a:latin typeface="+mj-lt"/>
            </a:rPr>
            <a:t>Empresa</a:t>
          </a:r>
          <a:endParaRPr lang="es-US" sz="1400" dirty="0">
            <a:latin typeface="+mj-lt"/>
          </a:endParaRPr>
        </a:p>
      </dgm:t>
    </dgm:pt>
    <dgm:pt modelId="{4BC86946-674D-4F8A-B8D2-DF5B117A384B}" type="parTrans" cxnId="{DFE0180F-5132-4595-9E2D-72F7EB7BB893}">
      <dgm:prSet/>
      <dgm:spPr/>
      <dgm:t>
        <a:bodyPr/>
        <a:lstStyle/>
        <a:p>
          <a:endParaRPr lang="es-US"/>
        </a:p>
      </dgm:t>
    </dgm:pt>
    <dgm:pt modelId="{D186F4F6-BB99-458A-9A14-50966D13D5A2}" type="sibTrans" cxnId="{DFE0180F-5132-4595-9E2D-72F7EB7BB893}">
      <dgm:prSet/>
      <dgm:spPr/>
      <dgm:t>
        <a:bodyPr/>
        <a:lstStyle/>
        <a:p>
          <a:endParaRPr lang="es-US"/>
        </a:p>
      </dgm:t>
    </dgm:pt>
    <dgm:pt modelId="{C300DE49-4481-4331-BB80-EE8214FF0AC7}">
      <dgm:prSet phldrT="[Texto]" custT="1"/>
      <dgm:spPr/>
      <dgm:t>
        <a:bodyPr/>
        <a:lstStyle/>
        <a:p>
          <a:pPr algn="ctr"/>
          <a:r>
            <a:rPr lang="es-US" sz="1400" dirty="0" smtClean="0">
              <a:latin typeface="+mj-lt"/>
            </a:rPr>
            <a:t>Sector Sur de la Ciudad de Quito</a:t>
          </a:r>
          <a:endParaRPr lang="es-US" sz="1400" dirty="0">
            <a:latin typeface="+mj-lt"/>
          </a:endParaRPr>
        </a:p>
      </dgm:t>
    </dgm:pt>
    <dgm:pt modelId="{94BF645C-F9C0-4202-A421-A3271BBCF4BE}" type="parTrans" cxnId="{EEC6A16E-1E5F-4181-83B6-114821DDF49F}">
      <dgm:prSet/>
      <dgm:spPr/>
      <dgm:t>
        <a:bodyPr/>
        <a:lstStyle/>
        <a:p>
          <a:endParaRPr lang="es-US"/>
        </a:p>
      </dgm:t>
    </dgm:pt>
    <dgm:pt modelId="{10390D17-671E-4E60-BCAF-6B7EA0567E50}" type="sibTrans" cxnId="{EEC6A16E-1E5F-4181-83B6-114821DDF49F}">
      <dgm:prSet/>
      <dgm:spPr/>
      <dgm:t>
        <a:bodyPr/>
        <a:lstStyle/>
        <a:p>
          <a:endParaRPr lang="es-US"/>
        </a:p>
      </dgm:t>
    </dgm:pt>
    <dgm:pt modelId="{ECB13D8A-B3F1-4A1A-8B9A-F66C14D1B44D}">
      <dgm:prSet phldrT="[Texto]" custT="1"/>
      <dgm:spPr/>
      <dgm:t>
        <a:bodyPr/>
        <a:lstStyle/>
        <a:p>
          <a:pPr algn="ctr"/>
          <a:endParaRPr lang="es-US" sz="1400" dirty="0">
            <a:latin typeface="+mj-lt"/>
          </a:endParaRPr>
        </a:p>
      </dgm:t>
    </dgm:pt>
    <dgm:pt modelId="{B18BE312-3DDC-4BE8-9998-E69C2EAE7B8F}" type="parTrans" cxnId="{C3EE98A3-360C-46EA-B389-5ACE606BB82F}">
      <dgm:prSet/>
      <dgm:spPr/>
      <dgm:t>
        <a:bodyPr/>
        <a:lstStyle/>
        <a:p>
          <a:endParaRPr lang="es-US"/>
        </a:p>
      </dgm:t>
    </dgm:pt>
    <dgm:pt modelId="{33C6D9B4-2D71-4399-9A3D-43391A3F3C85}" type="sibTrans" cxnId="{C3EE98A3-360C-46EA-B389-5ACE606BB82F}">
      <dgm:prSet/>
      <dgm:spPr/>
      <dgm:t>
        <a:bodyPr/>
        <a:lstStyle/>
        <a:p>
          <a:endParaRPr lang="es-US"/>
        </a:p>
      </dgm:t>
    </dgm:pt>
    <dgm:pt modelId="{472A2699-643D-4485-9F18-B10724B753A7}">
      <dgm:prSet phldrT="[Texto]" custT="1"/>
      <dgm:spPr/>
      <dgm:t>
        <a:bodyPr/>
        <a:lstStyle/>
        <a:p>
          <a:pPr algn="ctr"/>
          <a:endParaRPr lang="es-US" sz="1400" dirty="0">
            <a:latin typeface="+mj-lt"/>
          </a:endParaRPr>
        </a:p>
      </dgm:t>
    </dgm:pt>
    <dgm:pt modelId="{4A0AAF0A-6699-4A1B-8C77-739FE582AE56}" type="parTrans" cxnId="{B8338740-8EFC-4ACE-8222-7B6E27D654CF}">
      <dgm:prSet/>
      <dgm:spPr/>
      <dgm:t>
        <a:bodyPr/>
        <a:lstStyle/>
        <a:p>
          <a:endParaRPr lang="es-US"/>
        </a:p>
      </dgm:t>
    </dgm:pt>
    <dgm:pt modelId="{BE3C43F8-9ABC-41F7-AAD1-7041E9496342}" type="sibTrans" cxnId="{B8338740-8EFC-4ACE-8222-7B6E27D654CF}">
      <dgm:prSet/>
      <dgm:spPr/>
      <dgm:t>
        <a:bodyPr/>
        <a:lstStyle/>
        <a:p>
          <a:endParaRPr lang="es-US"/>
        </a:p>
      </dgm:t>
    </dgm:pt>
    <dgm:pt modelId="{F25A723E-6C9A-488E-9103-80088218DA6E}" type="pres">
      <dgm:prSet presAssocID="{841C4315-4BA6-4157-BD85-D778AA2B12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91C34CEA-DEE1-48D4-9CF3-D43E987FD8E7}" type="pres">
      <dgm:prSet presAssocID="{841C4315-4BA6-4157-BD85-D778AA2B1233}" presName="tSp" presStyleCnt="0"/>
      <dgm:spPr/>
    </dgm:pt>
    <dgm:pt modelId="{6546BFB1-7F32-42EE-BB57-E3C46EB599EB}" type="pres">
      <dgm:prSet presAssocID="{841C4315-4BA6-4157-BD85-D778AA2B1233}" presName="bSp" presStyleCnt="0"/>
      <dgm:spPr/>
    </dgm:pt>
    <dgm:pt modelId="{D1E28BCB-D57A-42A2-A436-D15EBFFC1B90}" type="pres">
      <dgm:prSet presAssocID="{841C4315-4BA6-4157-BD85-D778AA2B1233}" presName="process" presStyleCnt="0"/>
      <dgm:spPr/>
    </dgm:pt>
    <dgm:pt modelId="{4F31898E-B81A-4AFD-BDD3-9CBB97D25097}" type="pres">
      <dgm:prSet presAssocID="{9A9CE18B-D52A-45B4-8029-10444B29312F}" presName="composite1" presStyleCnt="0"/>
      <dgm:spPr/>
    </dgm:pt>
    <dgm:pt modelId="{D9806E99-195E-4C59-B1C4-C2826B67B206}" type="pres">
      <dgm:prSet presAssocID="{9A9CE18B-D52A-45B4-8029-10444B29312F}" presName="dummyNode1" presStyleLbl="node1" presStyleIdx="0" presStyleCnt="4"/>
      <dgm:spPr/>
    </dgm:pt>
    <dgm:pt modelId="{B903FD23-3AE3-4E8F-BB22-68B4AE4C0BAC}" type="pres">
      <dgm:prSet presAssocID="{9A9CE18B-D52A-45B4-8029-10444B29312F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D671842A-687D-4D3F-9E76-86ADC059E92F}" type="pres">
      <dgm:prSet presAssocID="{9A9CE18B-D52A-45B4-8029-10444B29312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9EBEC32-41DE-42D4-BC2C-ECF8F63D5FD3}" type="pres">
      <dgm:prSet presAssocID="{9A9CE18B-D52A-45B4-8029-10444B29312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0ECE5CA3-6827-4675-9DEF-4635295ACB1B}" type="pres">
      <dgm:prSet presAssocID="{9A9CE18B-D52A-45B4-8029-10444B29312F}" presName="connSite1" presStyleCnt="0"/>
      <dgm:spPr/>
    </dgm:pt>
    <dgm:pt modelId="{A2D4B4A5-49B1-4EAD-A608-E9FE4EE8B49F}" type="pres">
      <dgm:prSet presAssocID="{E5D8874E-3A4A-4A73-BFD4-1448ED776127}" presName="Name9" presStyleLbl="sibTrans2D1" presStyleIdx="0" presStyleCnt="3"/>
      <dgm:spPr/>
      <dgm:t>
        <a:bodyPr/>
        <a:lstStyle/>
        <a:p>
          <a:endParaRPr lang="es-US"/>
        </a:p>
      </dgm:t>
    </dgm:pt>
    <dgm:pt modelId="{1A4A3B60-1919-43BD-8B90-91ED55F9CF03}" type="pres">
      <dgm:prSet presAssocID="{6A6A9719-C650-4411-BBE5-DA422C61AFDE}" presName="composite2" presStyleCnt="0"/>
      <dgm:spPr/>
    </dgm:pt>
    <dgm:pt modelId="{E5A6A931-4A2D-4EDB-8D3C-6779B25F58E8}" type="pres">
      <dgm:prSet presAssocID="{6A6A9719-C650-4411-BBE5-DA422C61AFDE}" presName="dummyNode2" presStyleLbl="node1" presStyleIdx="0" presStyleCnt="4"/>
      <dgm:spPr/>
    </dgm:pt>
    <dgm:pt modelId="{A739DA4F-E911-4358-9EEA-04A9C9D3695A}" type="pres">
      <dgm:prSet presAssocID="{6A6A9719-C650-4411-BBE5-DA422C61AFDE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FA83F5B-0945-476C-B6AC-C511BF44EA67}" type="pres">
      <dgm:prSet presAssocID="{6A6A9719-C650-4411-BBE5-DA422C61AFD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041A8130-F8D5-426E-A838-50C8C1B346F1}" type="pres">
      <dgm:prSet presAssocID="{6A6A9719-C650-4411-BBE5-DA422C61AFDE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1E54E0D-9D42-434E-B0C0-19F5B270AB26}" type="pres">
      <dgm:prSet presAssocID="{6A6A9719-C650-4411-BBE5-DA422C61AFDE}" presName="connSite2" presStyleCnt="0"/>
      <dgm:spPr/>
    </dgm:pt>
    <dgm:pt modelId="{561ADA2F-D2E6-4C87-84C6-F41F91C2E6D6}" type="pres">
      <dgm:prSet presAssocID="{810A63E3-C0C9-4DF0-A37B-3CCCEE6D6787}" presName="Name18" presStyleLbl="sibTrans2D1" presStyleIdx="1" presStyleCnt="3"/>
      <dgm:spPr/>
      <dgm:t>
        <a:bodyPr/>
        <a:lstStyle/>
        <a:p>
          <a:endParaRPr lang="es-US"/>
        </a:p>
      </dgm:t>
    </dgm:pt>
    <dgm:pt modelId="{CDE9124B-D86B-48F7-8BE9-9C6C97099C06}" type="pres">
      <dgm:prSet presAssocID="{A4C00366-568F-4B02-8695-4D099B5CB9AC}" presName="composite1" presStyleCnt="0"/>
      <dgm:spPr/>
    </dgm:pt>
    <dgm:pt modelId="{848D2C2C-632B-49D9-91A2-79FBC51DC9C5}" type="pres">
      <dgm:prSet presAssocID="{A4C00366-568F-4B02-8695-4D099B5CB9AC}" presName="dummyNode1" presStyleLbl="node1" presStyleIdx="1" presStyleCnt="4"/>
      <dgm:spPr/>
    </dgm:pt>
    <dgm:pt modelId="{97B847E5-69B7-45EE-9F35-7706D6EE7F08}" type="pres">
      <dgm:prSet presAssocID="{A4C00366-568F-4B02-8695-4D099B5CB9AC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BEC2DDC-7B3B-4387-818B-50B488315D0A}" type="pres">
      <dgm:prSet presAssocID="{A4C00366-568F-4B02-8695-4D099B5CB9AC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48F8FF7-50FB-42DD-B633-2CE5CCB28CC0}" type="pres">
      <dgm:prSet presAssocID="{A4C00366-568F-4B02-8695-4D099B5CB9AC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563C8D4-E253-4B1A-B899-7D044F0D7027}" type="pres">
      <dgm:prSet presAssocID="{A4C00366-568F-4B02-8695-4D099B5CB9AC}" presName="connSite1" presStyleCnt="0"/>
      <dgm:spPr/>
    </dgm:pt>
    <dgm:pt modelId="{7F9C9265-8731-44BB-86CC-15F311BF52D6}" type="pres">
      <dgm:prSet presAssocID="{24A33D43-6F88-44EE-A3F4-9082334BAF44}" presName="Name9" presStyleLbl="sibTrans2D1" presStyleIdx="2" presStyleCnt="3"/>
      <dgm:spPr/>
      <dgm:t>
        <a:bodyPr/>
        <a:lstStyle/>
        <a:p>
          <a:endParaRPr lang="es-US"/>
        </a:p>
      </dgm:t>
    </dgm:pt>
    <dgm:pt modelId="{E7A2E172-3BBA-4B94-8C89-308E49D5B4B2}" type="pres">
      <dgm:prSet presAssocID="{4D9C877F-72BC-47BD-9045-4E128813F8BC}" presName="composite2" presStyleCnt="0"/>
      <dgm:spPr/>
    </dgm:pt>
    <dgm:pt modelId="{C3ED161B-52BD-47B8-8065-5B8D4108D374}" type="pres">
      <dgm:prSet presAssocID="{4D9C877F-72BC-47BD-9045-4E128813F8BC}" presName="dummyNode2" presStyleLbl="node1" presStyleIdx="2" presStyleCnt="4"/>
      <dgm:spPr/>
    </dgm:pt>
    <dgm:pt modelId="{BE99E88C-6CB3-4BA8-9D85-71C484371080}" type="pres">
      <dgm:prSet presAssocID="{4D9C877F-72BC-47BD-9045-4E128813F8BC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458F37C-1270-4115-9920-FFC09FB02B81}" type="pres">
      <dgm:prSet presAssocID="{4D9C877F-72BC-47BD-9045-4E128813F8B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0D0D0540-BCD4-4056-B31F-AAB8AF1B2334}" type="pres">
      <dgm:prSet presAssocID="{4D9C877F-72BC-47BD-9045-4E128813F8B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6B2BE9F-9005-4BC9-8969-17CC1EB7B7A2}" type="pres">
      <dgm:prSet presAssocID="{4D9C877F-72BC-47BD-9045-4E128813F8BC}" presName="connSite2" presStyleCnt="0"/>
      <dgm:spPr/>
    </dgm:pt>
  </dgm:ptLst>
  <dgm:cxnLst>
    <dgm:cxn modelId="{F84BCEBA-31B5-4BCD-AB78-4B0F24142D23}" type="presOf" srcId="{081720FD-9FA5-4B71-9805-A69E270233C8}" destId="{F458F37C-1270-4115-9920-FFC09FB02B81}" srcOrd="1" destOrd="1" presId="urn:microsoft.com/office/officeart/2005/8/layout/hProcess4"/>
    <dgm:cxn modelId="{90459E1C-2E99-4F20-92DE-2EA8AD2FBEF0}" type="presOf" srcId="{ECB13D8A-B3F1-4A1A-8B9A-F66C14D1B44D}" destId="{A739DA4F-E911-4358-9EEA-04A9C9D3695A}" srcOrd="0" destOrd="0" presId="urn:microsoft.com/office/officeart/2005/8/layout/hProcess4"/>
    <dgm:cxn modelId="{FB71636F-7142-427E-9437-E24825F6585C}" srcId="{4D9C877F-72BC-47BD-9045-4E128813F8BC}" destId="{9749F437-D20F-4696-AE34-9D97C7056E19}" srcOrd="4" destOrd="0" parTransId="{76E6D8E1-A8BE-47D2-A85F-82A37BC218DE}" sibTransId="{033E9741-3667-4C33-BAD2-46E48F6ADFE6}"/>
    <dgm:cxn modelId="{B8338740-8EFC-4ACE-8222-7B6E27D654CF}" srcId="{A4C00366-568F-4B02-8695-4D099B5CB9AC}" destId="{472A2699-643D-4485-9F18-B10724B753A7}" srcOrd="0" destOrd="0" parTransId="{4A0AAF0A-6699-4A1B-8C77-739FE582AE56}" sibTransId="{BE3C43F8-9ABC-41F7-AAD1-7041E9496342}"/>
    <dgm:cxn modelId="{C3EE98A3-360C-46EA-B389-5ACE606BB82F}" srcId="{6A6A9719-C650-4411-BBE5-DA422C61AFDE}" destId="{ECB13D8A-B3F1-4A1A-8B9A-F66C14D1B44D}" srcOrd="0" destOrd="0" parTransId="{B18BE312-3DDC-4BE8-9998-E69C2EAE7B8F}" sibTransId="{33C6D9B4-2D71-4399-9A3D-43391A3F3C85}"/>
    <dgm:cxn modelId="{FDF83187-6F0C-4182-8B49-1C31DDF96138}" type="presOf" srcId="{E5D8874E-3A4A-4A73-BFD4-1448ED776127}" destId="{A2D4B4A5-49B1-4EAD-A608-E9FE4EE8B49F}" srcOrd="0" destOrd="0" presId="urn:microsoft.com/office/officeart/2005/8/layout/hProcess4"/>
    <dgm:cxn modelId="{23FA99E5-AE53-4130-B270-43C81F06F21F}" type="presOf" srcId="{472A2699-643D-4485-9F18-B10724B753A7}" destId="{1BEC2DDC-7B3B-4387-818B-50B488315D0A}" srcOrd="1" destOrd="0" presId="urn:microsoft.com/office/officeart/2005/8/layout/hProcess4"/>
    <dgm:cxn modelId="{9E13D449-37CE-4F9C-B301-633E7655727E}" type="presOf" srcId="{0FC9A481-2D2F-4A87-9DDD-15F3A5C88294}" destId="{97B847E5-69B7-45EE-9F35-7706D6EE7F08}" srcOrd="0" destOrd="2" presId="urn:microsoft.com/office/officeart/2005/8/layout/hProcess4"/>
    <dgm:cxn modelId="{52DA50DA-8034-4B72-9EBC-FC03290BF245}" srcId="{841C4315-4BA6-4157-BD85-D778AA2B1233}" destId="{9A9CE18B-D52A-45B4-8029-10444B29312F}" srcOrd="0" destOrd="0" parTransId="{EC46550C-A1A9-4FF5-AE50-EF9880E65AEC}" sibTransId="{E5D8874E-3A4A-4A73-BFD4-1448ED776127}"/>
    <dgm:cxn modelId="{C0EB0212-C962-47B2-8724-6140FEC45CC7}" type="presOf" srcId="{570493FF-7589-4E3B-94EE-FA6B38D1180E}" destId="{BE99E88C-6CB3-4BA8-9D85-71C484371080}" srcOrd="0" destOrd="3" presId="urn:microsoft.com/office/officeart/2005/8/layout/hProcess4"/>
    <dgm:cxn modelId="{DFE0180F-5132-4595-9E2D-72F7EB7BB893}" srcId="{4D9C877F-72BC-47BD-9045-4E128813F8BC}" destId="{160E5C65-DD41-47EE-B15A-D988C82DE232}" srcOrd="2" destOrd="0" parTransId="{4BC86946-674D-4F8A-B8D2-DF5B117A384B}" sibTransId="{D186F4F6-BB99-458A-9A14-50966D13D5A2}"/>
    <dgm:cxn modelId="{B3CEF65C-43B4-4FE8-98C4-B5675FA2098B}" type="presOf" srcId="{832D479B-E98F-48DC-8FA2-29D6A251B275}" destId="{8FA83F5B-0945-476C-B6AC-C511BF44EA67}" srcOrd="1" destOrd="1" presId="urn:microsoft.com/office/officeart/2005/8/layout/hProcess4"/>
    <dgm:cxn modelId="{48D01731-7077-4742-B270-9661882E33E0}" type="presOf" srcId="{160E5C65-DD41-47EE-B15A-D988C82DE232}" destId="{BE99E88C-6CB3-4BA8-9D85-71C484371080}" srcOrd="0" destOrd="2" presId="urn:microsoft.com/office/officeart/2005/8/layout/hProcess4"/>
    <dgm:cxn modelId="{F754F261-8C8B-45CD-9B02-E659BD2020EE}" srcId="{6A6A9719-C650-4411-BBE5-DA422C61AFDE}" destId="{832D479B-E98F-48DC-8FA2-29D6A251B275}" srcOrd="1" destOrd="0" parTransId="{68313379-950B-4017-8D51-E33A8A2AE7CC}" sibTransId="{122FEC00-2F02-495E-A55F-7E7C8954FC64}"/>
    <dgm:cxn modelId="{E02E6C9A-EB32-4736-BC99-D501D8116239}" srcId="{841C4315-4BA6-4157-BD85-D778AA2B1233}" destId="{6A6A9719-C650-4411-BBE5-DA422C61AFDE}" srcOrd="1" destOrd="0" parTransId="{648A8C28-743C-4536-889F-296A293F9745}" sibTransId="{810A63E3-C0C9-4DF0-A37B-3CCCEE6D6787}"/>
    <dgm:cxn modelId="{2385BA1D-1AC9-424D-98FA-515FC258BF0D}" type="presOf" srcId="{4D9C877F-72BC-47BD-9045-4E128813F8BC}" destId="{0D0D0540-BCD4-4056-B31F-AAB8AF1B2334}" srcOrd="0" destOrd="0" presId="urn:microsoft.com/office/officeart/2005/8/layout/hProcess4"/>
    <dgm:cxn modelId="{EEC6A16E-1E5F-4181-83B6-114821DDF49F}" srcId="{9A9CE18B-D52A-45B4-8029-10444B29312F}" destId="{C300DE49-4481-4331-BB80-EE8214FF0AC7}" srcOrd="1" destOrd="0" parTransId="{94BF645C-F9C0-4202-A421-A3271BBCF4BE}" sibTransId="{10390D17-671E-4E60-BCAF-6B7EA0567E50}"/>
    <dgm:cxn modelId="{09C041C1-35DE-4A6B-A46A-9C1E3993D021}" srcId="{841C4315-4BA6-4157-BD85-D778AA2B1233}" destId="{A4C00366-568F-4B02-8695-4D099B5CB9AC}" srcOrd="2" destOrd="0" parTransId="{86A41CC4-5B0D-43B7-B22F-33475AA2115C}" sibTransId="{24A33D43-6F88-44EE-A3F4-9082334BAF44}"/>
    <dgm:cxn modelId="{42463F36-F845-407E-A586-BC1629F8AF82}" type="presOf" srcId="{ECB13D8A-B3F1-4A1A-8B9A-F66C14D1B44D}" destId="{8FA83F5B-0945-476C-B6AC-C511BF44EA67}" srcOrd="1" destOrd="0" presId="urn:microsoft.com/office/officeart/2005/8/layout/hProcess4"/>
    <dgm:cxn modelId="{154F6627-AD2C-48EA-B686-1CFCF0FF7518}" srcId="{9A9CE18B-D52A-45B4-8029-10444B29312F}" destId="{093FDDBF-7D62-4D51-BDA6-F0BD92E35A29}" srcOrd="0" destOrd="0" parTransId="{ECE32CEE-1851-49C6-B8A3-78BE62D5F023}" sibTransId="{D89C15C7-F21F-4CCA-A977-20816DE6619D}"/>
    <dgm:cxn modelId="{37D072D5-4416-469E-AF17-AB0FD9DC18DB}" type="presOf" srcId="{A4C00366-568F-4B02-8695-4D099B5CB9AC}" destId="{348F8FF7-50FB-42DD-B633-2CE5CCB28CC0}" srcOrd="0" destOrd="0" presId="urn:microsoft.com/office/officeart/2005/8/layout/hProcess4"/>
    <dgm:cxn modelId="{97C838EB-4D6C-4D7C-BADF-FDA7494AB178}" type="presOf" srcId="{832D479B-E98F-48DC-8FA2-29D6A251B275}" destId="{A739DA4F-E911-4358-9EEA-04A9C9D3695A}" srcOrd="0" destOrd="1" presId="urn:microsoft.com/office/officeart/2005/8/layout/hProcess4"/>
    <dgm:cxn modelId="{4CD24F7D-0BE3-4F52-B806-A1D6F48BFC5E}" srcId="{A4C00366-568F-4B02-8695-4D099B5CB9AC}" destId="{703E8E23-7791-4DF8-B2CD-EC8F703622B4}" srcOrd="1" destOrd="0" parTransId="{3EC2AB1F-9044-49EA-B48C-08ED17FB538C}" sibTransId="{D604444A-D631-4B37-AAC5-AE4AA4D4C112}"/>
    <dgm:cxn modelId="{D02D4642-38A9-4E49-BD72-8EF5E604AA99}" type="presOf" srcId="{081720FD-9FA5-4B71-9805-A69E270233C8}" destId="{BE99E88C-6CB3-4BA8-9D85-71C484371080}" srcOrd="0" destOrd="1" presId="urn:microsoft.com/office/officeart/2005/8/layout/hProcess4"/>
    <dgm:cxn modelId="{C162500B-0673-4E0F-8701-2C9B65C6B606}" type="presOf" srcId="{0FC9A481-2D2F-4A87-9DDD-15F3A5C88294}" destId="{1BEC2DDC-7B3B-4387-818B-50B488315D0A}" srcOrd="1" destOrd="2" presId="urn:microsoft.com/office/officeart/2005/8/layout/hProcess4"/>
    <dgm:cxn modelId="{5C397570-A19E-4BDD-9699-42EFDEF382E2}" type="presOf" srcId="{570493FF-7589-4E3B-94EE-FA6B38D1180E}" destId="{F458F37C-1270-4115-9920-FFC09FB02B81}" srcOrd="1" destOrd="3" presId="urn:microsoft.com/office/officeart/2005/8/layout/hProcess4"/>
    <dgm:cxn modelId="{93A89CEB-EA6C-4C0B-A28D-109638B7F5F0}" type="presOf" srcId="{093FDDBF-7D62-4D51-BDA6-F0BD92E35A29}" destId="{D671842A-687D-4D3F-9E76-86ADC059E92F}" srcOrd="1" destOrd="0" presId="urn:microsoft.com/office/officeart/2005/8/layout/hProcess4"/>
    <dgm:cxn modelId="{651FD378-3C03-47E5-B2E7-A24E3BF16EB4}" srcId="{A4C00366-568F-4B02-8695-4D099B5CB9AC}" destId="{0FC9A481-2D2F-4A87-9DDD-15F3A5C88294}" srcOrd="2" destOrd="0" parTransId="{89F5318B-3260-4A89-A707-F4104767335F}" sibTransId="{D6BB6EA4-98BA-48F6-82C2-48DFC368ACD6}"/>
    <dgm:cxn modelId="{D727261D-0C12-49BE-A36E-00C90ECB8D1D}" type="presOf" srcId="{703E8E23-7791-4DF8-B2CD-EC8F703622B4}" destId="{97B847E5-69B7-45EE-9F35-7706D6EE7F08}" srcOrd="0" destOrd="1" presId="urn:microsoft.com/office/officeart/2005/8/layout/hProcess4"/>
    <dgm:cxn modelId="{A4CBDE8E-224B-4DAD-BC29-E2D59DB259B6}" type="presOf" srcId="{6A6A9719-C650-4411-BBE5-DA422C61AFDE}" destId="{041A8130-F8D5-426E-A838-50C8C1B346F1}" srcOrd="0" destOrd="0" presId="urn:microsoft.com/office/officeart/2005/8/layout/hProcess4"/>
    <dgm:cxn modelId="{5330FAD4-C363-4A2A-B8EB-DDC01F4840AB}" type="presOf" srcId="{703E8E23-7791-4DF8-B2CD-EC8F703622B4}" destId="{1BEC2DDC-7B3B-4387-818B-50B488315D0A}" srcOrd="1" destOrd="1" presId="urn:microsoft.com/office/officeart/2005/8/layout/hProcess4"/>
    <dgm:cxn modelId="{C79F8BCC-785D-4DC8-A523-CFEDE0B6109A}" type="presOf" srcId="{9A9CE18B-D52A-45B4-8029-10444B29312F}" destId="{89EBEC32-41DE-42D4-BC2C-ECF8F63D5FD3}" srcOrd="0" destOrd="0" presId="urn:microsoft.com/office/officeart/2005/8/layout/hProcess4"/>
    <dgm:cxn modelId="{A06B3CF0-68FF-40F6-862E-1FB22113BCF5}" type="presOf" srcId="{2135ED7F-ED46-4251-B59D-C9DE80509690}" destId="{F458F37C-1270-4115-9920-FFC09FB02B81}" srcOrd="1" destOrd="0" presId="urn:microsoft.com/office/officeart/2005/8/layout/hProcess4"/>
    <dgm:cxn modelId="{979BE376-92ED-44E1-BCA1-08FB62FF480C}" srcId="{4D9C877F-72BC-47BD-9045-4E128813F8BC}" destId="{081720FD-9FA5-4B71-9805-A69E270233C8}" srcOrd="1" destOrd="0" parTransId="{4183437C-743E-42A3-8DF9-8CEBE5275CBE}" sibTransId="{F40F349B-6ACE-46EA-8696-25F596851525}"/>
    <dgm:cxn modelId="{8F3EB25A-1C25-4806-A3D1-36B62B11D61E}" type="presOf" srcId="{9749F437-D20F-4696-AE34-9D97C7056E19}" destId="{F458F37C-1270-4115-9920-FFC09FB02B81}" srcOrd="1" destOrd="4" presId="urn:microsoft.com/office/officeart/2005/8/layout/hProcess4"/>
    <dgm:cxn modelId="{F179A7EB-E037-49E0-BE68-2820DA135623}" srcId="{841C4315-4BA6-4157-BD85-D778AA2B1233}" destId="{4D9C877F-72BC-47BD-9045-4E128813F8BC}" srcOrd="3" destOrd="0" parTransId="{B908989F-E13F-48F7-AA5E-E015BB46FA93}" sibTransId="{80AEADA5-FEA0-472D-9AF3-AE545728A305}"/>
    <dgm:cxn modelId="{00DD7813-C2BA-4FF5-8637-24B4C3AA7E61}" type="presOf" srcId="{810A63E3-C0C9-4DF0-A37B-3CCCEE6D6787}" destId="{561ADA2F-D2E6-4C87-84C6-F41F91C2E6D6}" srcOrd="0" destOrd="0" presId="urn:microsoft.com/office/officeart/2005/8/layout/hProcess4"/>
    <dgm:cxn modelId="{E1926325-D792-4420-B1FD-8A84B419B0EC}" type="presOf" srcId="{24A33D43-6F88-44EE-A3F4-9082334BAF44}" destId="{7F9C9265-8731-44BB-86CC-15F311BF52D6}" srcOrd="0" destOrd="0" presId="urn:microsoft.com/office/officeart/2005/8/layout/hProcess4"/>
    <dgm:cxn modelId="{338CF966-EFC9-4BB9-85D5-4D25A92F822B}" type="presOf" srcId="{C300DE49-4481-4331-BB80-EE8214FF0AC7}" destId="{D671842A-687D-4D3F-9E76-86ADC059E92F}" srcOrd="1" destOrd="1" presId="urn:microsoft.com/office/officeart/2005/8/layout/hProcess4"/>
    <dgm:cxn modelId="{FBA398AD-B3DF-4573-9CD2-077671724F99}" srcId="{4D9C877F-72BC-47BD-9045-4E128813F8BC}" destId="{2135ED7F-ED46-4251-B59D-C9DE80509690}" srcOrd="0" destOrd="0" parTransId="{1BC54F33-2859-4CE7-AF98-CF817B17F7A9}" sibTransId="{C056AD79-4E85-47F3-A9D5-02CF4CCD9A15}"/>
    <dgm:cxn modelId="{EB7869A8-F19D-4963-A88B-542A33C539E6}" type="presOf" srcId="{160E5C65-DD41-47EE-B15A-D988C82DE232}" destId="{F458F37C-1270-4115-9920-FFC09FB02B81}" srcOrd="1" destOrd="2" presId="urn:microsoft.com/office/officeart/2005/8/layout/hProcess4"/>
    <dgm:cxn modelId="{F5BC7338-4FBD-44E7-AAF6-BABB806DBAFD}" type="presOf" srcId="{472A2699-643D-4485-9F18-B10724B753A7}" destId="{97B847E5-69B7-45EE-9F35-7706D6EE7F08}" srcOrd="0" destOrd="0" presId="urn:microsoft.com/office/officeart/2005/8/layout/hProcess4"/>
    <dgm:cxn modelId="{B0A9646E-F993-497D-99F7-2D164703DE3A}" type="presOf" srcId="{2135ED7F-ED46-4251-B59D-C9DE80509690}" destId="{BE99E88C-6CB3-4BA8-9D85-71C484371080}" srcOrd="0" destOrd="0" presId="urn:microsoft.com/office/officeart/2005/8/layout/hProcess4"/>
    <dgm:cxn modelId="{658995F3-21AC-42CA-920F-09A49A32D05A}" type="presOf" srcId="{9749F437-D20F-4696-AE34-9D97C7056E19}" destId="{BE99E88C-6CB3-4BA8-9D85-71C484371080}" srcOrd="0" destOrd="4" presId="urn:microsoft.com/office/officeart/2005/8/layout/hProcess4"/>
    <dgm:cxn modelId="{3C63D676-011D-4810-A7F6-5373C996D2BB}" type="presOf" srcId="{093FDDBF-7D62-4D51-BDA6-F0BD92E35A29}" destId="{B903FD23-3AE3-4E8F-BB22-68B4AE4C0BAC}" srcOrd="0" destOrd="0" presId="urn:microsoft.com/office/officeart/2005/8/layout/hProcess4"/>
    <dgm:cxn modelId="{33FD70D8-96CE-4AD9-A613-77F53E1AD942}" type="presOf" srcId="{841C4315-4BA6-4157-BD85-D778AA2B1233}" destId="{F25A723E-6C9A-488E-9103-80088218DA6E}" srcOrd="0" destOrd="0" presId="urn:microsoft.com/office/officeart/2005/8/layout/hProcess4"/>
    <dgm:cxn modelId="{C63DBD48-BCBD-41E0-9B74-B947EE784E47}" type="presOf" srcId="{C300DE49-4481-4331-BB80-EE8214FF0AC7}" destId="{B903FD23-3AE3-4E8F-BB22-68B4AE4C0BAC}" srcOrd="0" destOrd="1" presId="urn:microsoft.com/office/officeart/2005/8/layout/hProcess4"/>
    <dgm:cxn modelId="{281767CA-FAEE-44C4-8092-FC62204E9631}" srcId="{4D9C877F-72BC-47BD-9045-4E128813F8BC}" destId="{570493FF-7589-4E3B-94EE-FA6B38D1180E}" srcOrd="3" destOrd="0" parTransId="{2C181A41-9CFE-4714-9697-5E69D9DD1C85}" sibTransId="{50B04B0A-9BB4-4905-9B9A-1BF2C9344849}"/>
    <dgm:cxn modelId="{145C366B-66CB-4623-A94F-6669361C188A}" type="presParOf" srcId="{F25A723E-6C9A-488E-9103-80088218DA6E}" destId="{91C34CEA-DEE1-48D4-9CF3-D43E987FD8E7}" srcOrd="0" destOrd="0" presId="urn:microsoft.com/office/officeart/2005/8/layout/hProcess4"/>
    <dgm:cxn modelId="{613C0667-BAEB-4286-886B-B643BE2263D1}" type="presParOf" srcId="{F25A723E-6C9A-488E-9103-80088218DA6E}" destId="{6546BFB1-7F32-42EE-BB57-E3C46EB599EB}" srcOrd="1" destOrd="0" presId="urn:microsoft.com/office/officeart/2005/8/layout/hProcess4"/>
    <dgm:cxn modelId="{9B443C2C-DD95-48D0-8EFB-DFA0EE7D23EF}" type="presParOf" srcId="{F25A723E-6C9A-488E-9103-80088218DA6E}" destId="{D1E28BCB-D57A-42A2-A436-D15EBFFC1B90}" srcOrd="2" destOrd="0" presId="urn:microsoft.com/office/officeart/2005/8/layout/hProcess4"/>
    <dgm:cxn modelId="{90846070-E601-4F08-9744-9E5372ED1106}" type="presParOf" srcId="{D1E28BCB-D57A-42A2-A436-D15EBFFC1B90}" destId="{4F31898E-B81A-4AFD-BDD3-9CBB97D25097}" srcOrd="0" destOrd="0" presId="urn:microsoft.com/office/officeart/2005/8/layout/hProcess4"/>
    <dgm:cxn modelId="{580E5C47-EF90-4AC4-BCEE-4F6006EF2EAF}" type="presParOf" srcId="{4F31898E-B81A-4AFD-BDD3-9CBB97D25097}" destId="{D9806E99-195E-4C59-B1C4-C2826B67B206}" srcOrd="0" destOrd="0" presId="urn:microsoft.com/office/officeart/2005/8/layout/hProcess4"/>
    <dgm:cxn modelId="{D50D4DA7-A8F7-4672-9A49-2DC042ECC2F1}" type="presParOf" srcId="{4F31898E-B81A-4AFD-BDD3-9CBB97D25097}" destId="{B903FD23-3AE3-4E8F-BB22-68B4AE4C0BAC}" srcOrd="1" destOrd="0" presId="urn:microsoft.com/office/officeart/2005/8/layout/hProcess4"/>
    <dgm:cxn modelId="{0650E81A-503C-4F6A-86D5-85E6E91A87A3}" type="presParOf" srcId="{4F31898E-B81A-4AFD-BDD3-9CBB97D25097}" destId="{D671842A-687D-4D3F-9E76-86ADC059E92F}" srcOrd="2" destOrd="0" presId="urn:microsoft.com/office/officeart/2005/8/layout/hProcess4"/>
    <dgm:cxn modelId="{511E4816-6759-4036-B7D8-876F0848220C}" type="presParOf" srcId="{4F31898E-B81A-4AFD-BDD3-9CBB97D25097}" destId="{89EBEC32-41DE-42D4-BC2C-ECF8F63D5FD3}" srcOrd="3" destOrd="0" presId="urn:microsoft.com/office/officeart/2005/8/layout/hProcess4"/>
    <dgm:cxn modelId="{4D813CDF-3523-4721-8348-A073A99CA8AE}" type="presParOf" srcId="{4F31898E-B81A-4AFD-BDD3-9CBB97D25097}" destId="{0ECE5CA3-6827-4675-9DEF-4635295ACB1B}" srcOrd="4" destOrd="0" presId="urn:microsoft.com/office/officeart/2005/8/layout/hProcess4"/>
    <dgm:cxn modelId="{1E764840-5F9A-4A20-9659-C88C98B5F201}" type="presParOf" srcId="{D1E28BCB-D57A-42A2-A436-D15EBFFC1B90}" destId="{A2D4B4A5-49B1-4EAD-A608-E9FE4EE8B49F}" srcOrd="1" destOrd="0" presId="urn:microsoft.com/office/officeart/2005/8/layout/hProcess4"/>
    <dgm:cxn modelId="{44511137-D7B1-4AD8-8582-40A091F5A1DD}" type="presParOf" srcId="{D1E28BCB-D57A-42A2-A436-D15EBFFC1B90}" destId="{1A4A3B60-1919-43BD-8B90-91ED55F9CF03}" srcOrd="2" destOrd="0" presId="urn:microsoft.com/office/officeart/2005/8/layout/hProcess4"/>
    <dgm:cxn modelId="{AD6407DD-B2FB-4BD8-B362-FDD22EAD0D3F}" type="presParOf" srcId="{1A4A3B60-1919-43BD-8B90-91ED55F9CF03}" destId="{E5A6A931-4A2D-4EDB-8D3C-6779B25F58E8}" srcOrd="0" destOrd="0" presId="urn:microsoft.com/office/officeart/2005/8/layout/hProcess4"/>
    <dgm:cxn modelId="{2E5FC0CA-9A2C-4743-B91A-7F5CBCCA6512}" type="presParOf" srcId="{1A4A3B60-1919-43BD-8B90-91ED55F9CF03}" destId="{A739DA4F-E911-4358-9EEA-04A9C9D3695A}" srcOrd="1" destOrd="0" presId="urn:microsoft.com/office/officeart/2005/8/layout/hProcess4"/>
    <dgm:cxn modelId="{C10F0A2A-F31F-4874-A9BD-F85DD8E5B403}" type="presParOf" srcId="{1A4A3B60-1919-43BD-8B90-91ED55F9CF03}" destId="{8FA83F5B-0945-476C-B6AC-C511BF44EA67}" srcOrd="2" destOrd="0" presId="urn:microsoft.com/office/officeart/2005/8/layout/hProcess4"/>
    <dgm:cxn modelId="{ED129819-C63B-4C8C-BBFF-BFCAEDB22DB5}" type="presParOf" srcId="{1A4A3B60-1919-43BD-8B90-91ED55F9CF03}" destId="{041A8130-F8D5-426E-A838-50C8C1B346F1}" srcOrd="3" destOrd="0" presId="urn:microsoft.com/office/officeart/2005/8/layout/hProcess4"/>
    <dgm:cxn modelId="{195DB3D9-85E1-4638-BAEA-EEB45C87D3EE}" type="presParOf" srcId="{1A4A3B60-1919-43BD-8B90-91ED55F9CF03}" destId="{71E54E0D-9D42-434E-B0C0-19F5B270AB26}" srcOrd="4" destOrd="0" presId="urn:microsoft.com/office/officeart/2005/8/layout/hProcess4"/>
    <dgm:cxn modelId="{716BBA9D-9284-4022-BDF4-A7ED4C4A13AD}" type="presParOf" srcId="{D1E28BCB-D57A-42A2-A436-D15EBFFC1B90}" destId="{561ADA2F-D2E6-4C87-84C6-F41F91C2E6D6}" srcOrd="3" destOrd="0" presId="urn:microsoft.com/office/officeart/2005/8/layout/hProcess4"/>
    <dgm:cxn modelId="{3D02A84B-A33F-4A9E-BF66-EE226CF52198}" type="presParOf" srcId="{D1E28BCB-D57A-42A2-A436-D15EBFFC1B90}" destId="{CDE9124B-D86B-48F7-8BE9-9C6C97099C06}" srcOrd="4" destOrd="0" presId="urn:microsoft.com/office/officeart/2005/8/layout/hProcess4"/>
    <dgm:cxn modelId="{2D188D24-8161-4C56-A394-F6180F612C9D}" type="presParOf" srcId="{CDE9124B-D86B-48F7-8BE9-9C6C97099C06}" destId="{848D2C2C-632B-49D9-91A2-79FBC51DC9C5}" srcOrd="0" destOrd="0" presId="urn:microsoft.com/office/officeart/2005/8/layout/hProcess4"/>
    <dgm:cxn modelId="{39E02F3B-8F79-4769-872F-8D08CBF96A40}" type="presParOf" srcId="{CDE9124B-D86B-48F7-8BE9-9C6C97099C06}" destId="{97B847E5-69B7-45EE-9F35-7706D6EE7F08}" srcOrd="1" destOrd="0" presId="urn:microsoft.com/office/officeart/2005/8/layout/hProcess4"/>
    <dgm:cxn modelId="{90E0B824-2BB6-4795-9490-6E2C20889661}" type="presParOf" srcId="{CDE9124B-D86B-48F7-8BE9-9C6C97099C06}" destId="{1BEC2DDC-7B3B-4387-818B-50B488315D0A}" srcOrd="2" destOrd="0" presId="urn:microsoft.com/office/officeart/2005/8/layout/hProcess4"/>
    <dgm:cxn modelId="{F5A39692-2527-4DAF-97AB-744496E027F5}" type="presParOf" srcId="{CDE9124B-D86B-48F7-8BE9-9C6C97099C06}" destId="{348F8FF7-50FB-42DD-B633-2CE5CCB28CC0}" srcOrd="3" destOrd="0" presId="urn:microsoft.com/office/officeart/2005/8/layout/hProcess4"/>
    <dgm:cxn modelId="{EB99CF7F-C6B2-4989-9AA3-E1A31CEC9BA0}" type="presParOf" srcId="{CDE9124B-D86B-48F7-8BE9-9C6C97099C06}" destId="{6563C8D4-E253-4B1A-B899-7D044F0D7027}" srcOrd="4" destOrd="0" presId="urn:microsoft.com/office/officeart/2005/8/layout/hProcess4"/>
    <dgm:cxn modelId="{56CEDBDE-C80C-4ACB-ACE8-63ADCBD1B23D}" type="presParOf" srcId="{D1E28BCB-D57A-42A2-A436-D15EBFFC1B90}" destId="{7F9C9265-8731-44BB-86CC-15F311BF52D6}" srcOrd="5" destOrd="0" presId="urn:microsoft.com/office/officeart/2005/8/layout/hProcess4"/>
    <dgm:cxn modelId="{DAB64847-32DA-4C92-B270-FC764E9267EF}" type="presParOf" srcId="{D1E28BCB-D57A-42A2-A436-D15EBFFC1B90}" destId="{E7A2E172-3BBA-4B94-8C89-308E49D5B4B2}" srcOrd="6" destOrd="0" presId="urn:microsoft.com/office/officeart/2005/8/layout/hProcess4"/>
    <dgm:cxn modelId="{F232CC43-28AA-4C79-8057-D6A3C8F1A7E3}" type="presParOf" srcId="{E7A2E172-3BBA-4B94-8C89-308E49D5B4B2}" destId="{C3ED161B-52BD-47B8-8065-5B8D4108D374}" srcOrd="0" destOrd="0" presId="urn:microsoft.com/office/officeart/2005/8/layout/hProcess4"/>
    <dgm:cxn modelId="{D5ADD412-4F56-4A56-9399-F84965C46F98}" type="presParOf" srcId="{E7A2E172-3BBA-4B94-8C89-308E49D5B4B2}" destId="{BE99E88C-6CB3-4BA8-9D85-71C484371080}" srcOrd="1" destOrd="0" presId="urn:microsoft.com/office/officeart/2005/8/layout/hProcess4"/>
    <dgm:cxn modelId="{715D188B-5690-4BF4-A6CB-96F424F39373}" type="presParOf" srcId="{E7A2E172-3BBA-4B94-8C89-308E49D5B4B2}" destId="{F458F37C-1270-4115-9920-FFC09FB02B81}" srcOrd="2" destOrd="0" presId="urn:microsoft.com/office/officeart/2005/8/layout/hProcess4"/>
    <dgm:cxn modelId="{2035109C-E3C1-4BBB-B35E-92E898A8949C}" type="presParOf" srcId="{E7A2E172-3BBA-4B94-8C89-308E49D5B4B2}" destId="{0D0D0540-BCD4-4056-B31F-AAB8AF1B2334}" srcOrd="3" destOrd="0" presId="urn:microsoft.com/office/officeart/2005/8/layout/hProcess4"/>
    <dgm:cxn modelId="{27EB0006-0F0E-46BD-A295-BEF74443AA6E}" type="presParOf" srcId="{E7A2E172-3BBA-4B94-8C89-308E49D5B4B2}" destId="{76B2BE9F-9005-4BC9-8969-17CC1EB7B7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2CC397-D5B4-4E09-B138-8D6BFE4738F1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E9D8F35A-A459-4160-8C7F-A35AD94819B4}">
      <dgm:prSet phldrT="[Texto]"/>
      <dgm:spPr/>
      <dgm:t>
        <a:bodyPr/>
        <a:lstStyle/>
        <a:p>
          <a:r>
            <a:rPr lang="es-US" dirty="0" smtClean="0">
              <a:latin typeface="+mj-lt"/>
            </a:rPr>
            <a:t>Proveedores</a:t>
          </a:r>
          <a:endParaRPr lang="es-US" dirty="0">
            <a:latin typeface="+mj-lt"/>
          </a:endParaRPr>
        </a:p>
      </dgm:t>
    </dgm:pt>
    <dgm:pt modelId="{60BC15F5-C321-4F4F-9215-D7EAA4C0C604}" type="parTrans" cxnId="{529DA280-DF28-4D55-9ED3-1909E9B9C9E4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D9E13AE9-DACB-4992-9AB3-422C70643A2E}" type="sibTrans" cxnId="{529DA280-DF28-4D55-9ED3-1909E9B9C9E4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BDECE0B1-E886-479A-8FA4-49AACC899601}">
      <dgm:prSet phldrT="[Texto]"/>
      <dgm:spPr/>
      <dgm:t>
        <a:bodyPr/>
        <a:lstStyle/>
        <a:p>
          <a:r>
            <a:rPr lang="es-US" dirty="0" smtClean="0">
              <a:latin typeface="+mj-lt"/>
            </a:rPr>
            <a:t>Competencia</a:t>
          </a:r>
          <a:endParaRPr lang="es-US" dirty="0">
            <a:latin typeface="+mj-lt"/>
          </a:endParaRPr>
        </a:p>
      </dgm:t>
    </dgm:pt>
    <dgm:pt modelId="{2B595F17-6471-4756-810C-481763F8A025}" type="parTrans" cxnId="{0B3660CA-2DAF-4FB2-9D10-C529B1069037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51C76A45-72DB-4AF6-80EC-7A3E239A1259}" type="sibTrans" cxnId="{0B3660CA-2DAF-4FB2-9D10-C529B1069037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82775BFB-8751-4780-B79A-057624DD98ED}">
      <dgm:prSet phldrT="[Texto]"/>
      <dgm:spPr/>
      <dgm:t>
        <a:bodyPr/>
        <a:lstStyle/>
        <a:p>
          <a:r>
            <a:rPr lang="es-US" dirty="0" smtClean="0">
              <a:latin typeface="+mj-lt"/>
            </a:rPr>
            <a:t>Clientes</a:t>
          </a:r>
          <a:endParaRPr lang="es-US" dirty="0">
            <a:latin typeface="+mj-lt"/>
          </a:endParaRPr>
        </a:p>
      </dgm:t>
    </dgm:pt>
    <dgm:pt modelId="{A4720A00-936B-474D-8C83-19AE416FC09A}" type="parTrans" cxnId="{36E964A4-5D96-4D77-B2DA-0C73C7E35D08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48518B39-8629-45AE-94C6-49F041EB3DA1}" type="sibTrans" cxnId="{36E964A4-5D96-4D77-B2DA-0C73C7E35D08}">
      <dgm:prSet/>
      <dgm:spPr/>
      <dgm:t>
        <a:bodyPr/>
        <a:lstStyle/>
        <a:p>
          <a:endParaRPr lang="es-US">
            <a:latin typeface="+mj-lt"/>
          </a:endParaRPr>
        </a:p>
      </dgm:t>
    </dgm:pt>
    <dgm:pt modelId="{1A59D5E3-3C4F-478C-8CD9-DEB5430F5438}" type="pres">
      <dgm:prSet presAssocID="{732CC397-D5B4-4E09-B138-8D6BFE4738F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US"/>
        </a:p>
      </dgm:t>
    </dgm:pt>
    <dgm:pt modelId="{87A6C2E9-C3E3-4770-8CFE-274043760F31}" type="pres">
      <dgm:prSet presAssocID="{E9D8F35A-A459-4160-8C7F-A35AD94819B4}" presName="Accent1" presStyleCnt="0"/>
      <dgm:spPr/>
    </dgm:pt>
    <dgm:pt modelId="{0AE2352C-16F4-4218-98A0-2C63BFBB9B2D}" type="pres">
      <dgm:prSet presAssocID="{E9D8F35A-A459-4160-8C7F-A35AD94819B4}" presName="Accent" presStyleLbl="node1" presStyleIdx="0" presStyleCnt="3"/>
      <dgm:spPr/>
    </dgm:pt>
    <dgm:pt modelId="{4EC77694-AF24-40AD-930E-C26B125A6F54}" type="pres">
      <dgm:prSet presAssocID="{E9D8F35A-A459-4160-8C7F-A35AD94819B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B07C5D11-2AA7-47E4-95D2-608ACB8C492A}" type="pres">
      <dgm:prSet presAssocID="{BDECE0B1-E886-479A-8FA4-49AACC899601}" presName="Accent2" presStyleCnt="0"/>
      <dgm:spPr/>
    </dgm:pt>
    <dgm:pt modelId="{80315311-E405-42A4-8428-5F3419031A2F}" type="pres">
      <dgm:prSet presAssocID="{BDECE0B1-E886-479A-8FA4-49AACC899601}" presName="Accent" presStyleLbl="node1" presStyleIdx="1" presStyleCnt="3"/>
      <dgm:spPr/>
    </dgm:pt>
    <dgm:pt modelId="{5E04919C-990F-44A1-A355-0C7E64AC4D3A}" type="pres">
      <dgm:prSet presAssocID="{BDECE0B1-E886-479A-8FA4-49AACC89960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9C60AD5-34C9-46EC-8A32-848D1643B987}" type="pres">
      <dgm:prSet presAssocID="{82775BFB-8751-4780-B79A-057624DD98ED}" presName="Accent3" presStyleCnt="0"/>
      <dgm:spPr/>
    </dgm:pt>
    <dgm:pt modelId="{60F2DFDF-3DFF-47CE-8099-762C2C193752}" type="pres">
      <dgm:prSet presAssocID="{82775BFB-8751-4780-B79A-057624DD98ED}" presName="Accent" presStyleLbl="node1" presStyleIdx="2" presStyleCnt="3"/>
      <dgm:spPr/>
    </dgm:pt>
    <dgm:pt modelId="{8A9430E8-9CA4-4C28-87EE-48484D10C460}" type="pres">
      <dgm:prSet presAssocID="{82775BFB-8751-4780-B79A-057624DD98E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C67FF28C-783F-4BC1-96E0-77DA88A040E2}" type="presOf" srcId="{732CC397-D5B4-4E09-B138-8D6BFE4738F1}" destId="{1A59D5E3-3C4F-478C-8CD9-DEB5430F5438}" srcOrd="0" destOrd="0" presId="urn:microsoft.com/office/officeart/2009/layout/CircleArrowProcess"/>
    <dgm:cxn modelId="{529DA280-DF28-4D55-9ED3-1909E9B9C9E4}" srcId="{732CC397-D5B4-4E09-B138-8D6BFE4738F1}" destId="{E9D8F35A-A459-4160-8C7F-A35AD94819B4}" srcOrd="0" destOrd="0" parTransId="{60BC15F5-C321-4F4F-9215-D7EAA4C0C604}" sibTransId="{D9E13AE9-DACB-4992-9AB3-422C70643A2E}"/>
    <dgm:cxn modelId="{36E964A4-5D96-4D77-B2DA-0C73C7E35D08}" srcId="{732CC397-D5B4-4E09-B138-8D6BFE4738F1}" destId="{82775BFB-8751-4780-B79A-057624DD98ED}" srcOrd="2" destOrd="0" parTransId="{A4720A00-936B-474D-8C83-19AE416FC09A}" sibTransId="{48518B39-8629-45AE-94C6-49F041EB3DA1}"/>
    <dgm:cxn modelId="{0B3660CA-2DAF-4FB2-9D10-C529B1069037}" srcId="{732CC397-D5B4-4E09-B138-8D6BFE4738F1}" destId="{BDECE0B1-E886-479A-8FA4-49AACC899601}" srcOrd="1" destOrd="0" parTransId="{2B595F17-6471-4756-810C-481763F8A025}" sibTransId="{51C76A45-72DB-4AF6-80EC-7A3E239A1259}"/>
    <dgm:cxn modelId="{1CAE9B95-4F30-4B75-AEA8-4C2795CEFB39}" type="presOf" srcId="{BDECE0B1-E886-479A-8FA4-49AACC899601}" destId="{5E04919C-990F-44A1-A355-0C7E64AC4D3A}" srcOrd="0" destOrd="0" presId="urn:microsoft.com/office/officeart/2009/layout/CircleArrowProcess"/>
    <dgm:cxn modelId="{10D72AA2-DCCC-4680-B247-18CA790ED4F6}" type="presOf" srcId="{82775BFB-8751-4780-B79A-057624DD98ED}" destId="{8A9430E8-9CA4-4C28-87EE-48484D10C460}" srcOrd="0" destOrd="0" presId="urn:microsoft.com/office/officeart/2009/layout/CircleArrowProcess"/>
    <dgm:cxn modelId="{C73C4466-5B0A-4F91-AF03-32997A1D9356}" type="presOf" srcId="{E9D8F35A-A459-4160-8C7F-A35AD94819B4}" destId="{4EC77694-AF24-40AD-930E-C26B125A6F54}" srcOrd="0" destOrd="0" presId="urn:microsoft.com/office/officeart/2009/layout/CircleArrowProcess"/>
    <dgm:cxn modelId="{A549B6A9-D6DB-45FA-B89A-D3FB63D82291}" type="presParOf" srcId="{1A59D5E3-3C4F-478C-8CD9-DEB5430F5438}" destId="{87A6C2E9-C3E3-4770-8CFE-274043760F31}" srcOrd="0" destOrd="0" presId="urn:microsoft.com/office/officeart/2009/layout/CircleArrowProcess"/>
    <dgm:cxn modelId="{2683B8B5-2893-46C0-A66F-DDCA08D0F260}" type="presParOf" srcId="{87A6C2E9-C3E3-4770-8CFE-274043760F31}" destId="{0AE2352C-16F4-4218-98A0-2C63BFBB9B2D}" srcOrd="0" destOrd="0" presId="urn:microsoft.com/office/officeart/2009/layout/CircleArrowProcess"/>
    <dgm:cxn modelId="{052C2D7C-2C12-46B4-AA24-B461E408E4C6}" type="presParOf" srcId="{1A59D5E3-3C4F-478C-8CD9-DEB5430F5438}" destId="{4EC77694-AF24-40AD-930E-C26B125A6F54}" srcOrd="1" destOrd="0" presId="urn:microsoft.com/office/officeart/2009/layout/CircleArrowProcess"/>
    <dgm:cxn modelId="{52F0FC0A-2768-4B95-AA17-AB8F7F6D712F}" type="presParOf" srcId="{1A59D5E3-3C4F-478C-8CD9-DEB5430F5438}" destId="{B07C5D11-2AA7-47E4-95D2-608ACB8C492A}" srcOrd="2" destOrd="0" presId="urn:microsoft.com/office/officeart/2009/layout/CircleArrowProcess"/>
    <dgm:cxn modelId="{9BA2B173-DBD5-42E6-827F-EAE5F035A07A}" type="presParOf" srcId="{B07C5D11-2AA7-47E4-95D2-608ACB8C492A}" destId="{80315311-E405-42A4-8428-5F3419031A2F}" srcOrd="0" destOrd="0" presId="urn:microsoft.com/office/officeart/2009/layout/CircleArrowProcess"/>
    <dgm:cxn modelId="{AF134528-206B-4FA7-9EEC-8DAFEC0AD061}" type="presParOf" srcId="{1A59D5E3-3C4F-478C-8CD9-DEB5430F5438}" destId="{5E04919C-990F-44A1-A355-0C7E64AC4D3A}" srcOrd="3" destOrd="0" presId="urn:microsoft.com/office/officeart/2009/layout/CircleArrowProcess"/>
    <dgm:cxn modelId="{17638859-93FC-4840-A4EA-EC906DC1D4F7}" type="presParOf" srcId="{1A59D5E3-3C4F-478C-8CD9-DEB5430F5438}" destId="{39C60AD5-34C9-46EC-8A32-848D1643B987}" srcOrd="4" destOrd="0" presId="urn:microsoft.com/office/officeart/2009/layout/CircleArrowProcess"/>
    <dgm:cxn modelId="{23E7D087-0D55-4235-A574-04C87E31ECB5}" type="presParOf" srcId="{39C60AD5-34C9-46EC-8A32-848D1643B987}" destId="{60F2DFDF-3DFF-47CE-8099-762C2C193752}" srcOrd="0" destOrd="0" presId="urn:microsoft.com/office/officeart/2009/layout/CircleArrowProcess"/>
    <dgm:cxn modelId="{72EB8083-EC48-4581-8E89-529E485D7AAE}" type="presParOf" srcId="{1A59D5E3-3C4F-478C-8CD9-DEB5430F5438}" destId="{8A9430E8-9CA4-4C28-87EE-48484D10C46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1EB477-8D2D-4B92-BEEB-C7307C1D3108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0A89DDE9-5230-471F-B142-6FD56CC20D97}">
      <dgm:prSet phldrT="[Texto]" custT="1"/>
      <dgm:spPr/>
      <dgm:t>
        <a:bodyPr/>
        <a:lstStyle/>
        <a:p>
          <a:r>
            <a:rPr lang="es-ES" sz="1400" b="1" dirty="0" smtClean="0">
              <a:latin typeface="+mj-lt"/>
            </a:rPr>
            <a:t>Razones de liquidez</a:t>
          </a:r>
          <a:endParaRPr lang="es-US" sz="1400" dirty="0">
            <a:latin typeface="+mj-lt"/>
          </a:endParaRPr>
        </a:p>
      </dgm:t>
    </dgm:pt>
    <dgm:pt modelId="{CB842100-1A29-416B-980C-FFDFC693D1BA}" type="parTrans" cxnId="{469A0085-A309-4A6A-B07E-8CD136DA83E5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7EDA1A16-AE40-4050-93CD-C4636B102514}" type="sibTrans" cxnId="{469A0085-A309-4A6A-B07E-8CD136DA83E5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03479F0A-4C18-44A7-9AB9-F48B6834BC19}">
      <dgm:prSet phldrT="[Texto]" custT="1"/>
      <dgm:spPr/>
      <dgm:t>
        <a:bodyPr/>
        <a:lstStyle/>
        <a:p>
          <a:r>
            <a:rPr lang="es-US" sz="1200" dirty="0" smtClean="0">
              <a:latin typeface="+mj-lt"/>
            </a:rPr>
            <a:t>Razón Corriente </a:t>
          </a:r>
        </a:p>
        <a:p>
          <a:r>
            <a:rPr lang="es-US" sz="1200" dirty="0" smtClean="0">
              <a:latin typeface="+mj-lt"/>
            </a:rPr>
            <a:t>E:1,40; C:2,20</a:t>
          </a:r>
          <a:endParaRPr lang="es-US" sz="1200" dirty="0">
            <a:latin typeface="+mj-lt"/>
          </a:endParaRPr>
        </a:p>
      </dgm:t>
    </dgm:pt>
    <dgm:pt modelId="{99180FE2-6E5F-4064-AEB0-F3931155B3B0}" type="parTrans" cxnId="{B745B315-FAE3-4EEF-92C7-99152FE0A992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192546EB-9336-419A-926F-4EC367F8779E}" type="sibTrans" cxnId="{B745B315-FAE3-4EEF-92C7-99152FE0A992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65AE6950-4330-421A-865D-BEC797FBEBA3}">
      <dgm:prSet phldrT="[Texto]" custT="1"/>
      <dgm:spPr/>
      <dgm:t>
        <a:bodyPr/>
        <a:lstStyle/>
        <a:p>
          <a:r>
            <a:rPr lang="es-US" sz="1200" dirty="0" smtClean="0">
              <a:latin typeface="+mj-lt"/>
            </a:rPr>
            <a:t>Razón Acida</a:t>
          </a:r>
        </a:p>
        <a:p>
          <a:r>
            <a:rPr lang="es-US" sz="1200" dirty="0" smtClean="0">
              <a:latin typeface="+mj-lt"/>
            </a:rPr>
            <a:t>E: 1,06; C:0,96</a:t>
          </a:r>
          <a:endParaRPr lang="es-US" sz="1200" dirty="0">
            <a:latin typeface="+mj-lt"/>
          </a:endParaRPr>
        </a:p>
      </dgm:t>
    </dgm:pt>
    <dgm:pt modelId="{236DDEC0-FEB0-4E64-A1E0-02470D8FE661}" type="parTrans" cxnId="{51F2CAA2-5145-43A6-98DC-B5F32A9C18A8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F9F67017-3773-4BC1-93F0-9F528788C083}" type="sibTrans" cxnId="{51F2CAA2-5145-43A6-98DC-B5F32A9C18A8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2DDB09E6-DC91-4D6F-A46B-C9CEDC436A17}">
      <dgm:prSet phldrT="[Texto]" custT="1"/>
      <dgm:spPr/>
      <dgm:t>
        <a:bodyPr/>
        <a:lstStyle/>
        <a:p>
          <a:r>
            <a:rPr lang="es-US" sz="1400" b="1" dirty="0" smtClean="0">
              <a:latin typeface="+mj-lt"/>
            </a:rPr>
            <a:t>Razones de Actividad</a:t>
          </a:r>
          <a:endParaRPr lang="es-US" sz="1400" b="1" dirty="0">
            <a:latin typeface="+mj-lt"/>
          </a:endParaRPr>
        </a:p>
      </dgm:t>
    </dgm:pt>
    <dgm:pt modelId="{FDF48167-8D8E-4BEB-978B-F027D89258B1}" type="parTrans" cxnId="{AEE35889-7F23-47B8-8E1E-6347A66F4428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C2DE7DE3-CA9C-49C5-9465-90E72CE1C1A2}" type="sibTrans" cxnId="{AEE35889-7F23-47B8-8E1E-6347A66F4428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D93199CD-8C26-46EC-971D-A95C5739C802}">
      <dgm:prSet phldrT="[Texto]" custT="1"/>
      <dgm:spPr/>
      <dgm:t>
        <a:bodyPr/>
        <a:lstStyle/>
        <a:p>
          <a:r>
            <a:rPr lang="es-US" sz="1200" dirty="0" err="1" smtClean="0">
              <a:latin typeface="+mj-lt"/>
            </a:rPr>
            <a:t>Rot</a:t>
          </a:r>
          <a:r>
            <a:rPr lang="es-US" sz="1200" dirty="0" smtClean="0">
              <a:latin typeface="+mj-lt"/>
            </a:rPr>
            <a:t>. Cuentas por cobrar</a:t>
          </a:r>
        </a:p>
        <a:p>
          <a:r>
            <a:rPr lang="es-US" sz="1200" dirty="0" smtClean="0">
              <a:latin typeface="+mj-lt"/>
            </a:rPr>
            <a:t>E: 3; C:6</a:t>
          </a:r>
          <a:endParaRPr lang="es-US" sz="1200" dirty="0">
            <a:latin typeface="+mj-lt"/>
          </a:endParaRPr>
        </a:p>
      </dgm:t>
    </dgm:pt>
    <dgm:pt modelId="{55F1E33B-8892-4DFF-80E4-4DA3A9E6414B}" type="parTrans" cxnId="{E53278F9-A81C-410F-8E14-6F81D7D37A2A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5B3DEF85-7774-4D01-8CFB-9FE7FE312534}" type="sibTrans" cxnId="{E53278F9-A81C-410F-8E14-6F81D7D37A2A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6CCCACF9-6945-403C-A9A3-17D49F757407}">
      <dgm:prSet phldrT="[Texto]" custT="1"/>
      <dgm:spPr/>
      <dgm:t>
        <a:bodyPr/>
        <a:lstStyle/>
        <a:p>
          <a:r>
            <a:rPr lang="es-US" sz="1200" dirty="0" err="1" smtClean="0">
              <a:latin typeface="+mj-lt"/>
            </a:rPr>
            <a:t>Rot</a:t>
          </a:r>
          <a:r>
            <a:rPr lang="es-US" sz="1200" dirty="0" smtClean="0">
              <a:latin typeface="+mj-lt"/>
            </a:rPr>
            <a:t>. </a:t>
          </a:r>
          <a:r>
            <a:rPr lang="es-US" sz="1200" dirty="0" err="1" smtClean="0">
              <a:latin typeface="+mj-lt"/>
            </a:rPr>
            <a:t>Invent</a:t>
          </a:r>
          <a:r>
            <a:rPr lang="es-US" sz="1200" dirty="0" smtClean="0">
              <a:latin typeface="+mj-lt"/>
            </a:rPr>
            <a:t>. de Mercadería</a:t>
          </a:r>
        </a:p>
        <a:p>
          <a:r>
            <a:rPr lang="es-US" sz="1200" dirty="0" smtClean="0">
              <a:latin typeface="+mj-lt"/>
            </a:rPr>
            <a:t>E: 6; C:4</a:t>
          </a:r>
          <a:endParaRPr lang="es-US" sz="1200" dirty="0">
            <a:latin typeface="+mj-lt"/>
          </a:endParaRPr>
        </a:p>
      </dgm:t>
    </dgm:pt>
    <dgm:pt modelId="{A2473194-FA65-4725-92F3-8A4BD4838F29}" type="parTrans" cxnId="{170CDF93-06E2-4588-AB35-64AAD0F61050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496615FC-C88D-4B46-A4D7-D9E56CDEE1A7}" type="sibTrans" cxnId="{170CDF93-06E2-4588-AB35-64AAD0F61050}">
      <dgm:prSet/>
      <dgm:spPr/>
      <dgm:t>
        <a:bodyPr/>
        <a:lstStyle/>
        <a:p>
          <a:endParaRPr lang="es-US" sz="1200">
            <a:latin typeface="+mj-lt"/>
          </a:endParaRPr>
        </a:p>
      </dgm:t>
    </dgm:pt>
    <dgm:pt modelId="{217970E4-5709-4DB5-A334-0B0E41AC9BC9}">
      <dgm:prSet custT="1"/>
      <dgm:spPr/>
      <dgm:t>
        <a:bodyPr/>
        <a:lstStyle/>
        <a:p>
          <a:r>
            <a:rPr lang="es-US" sz="1200" dirty="0" err="1" smtClean="0">
              <a:latin typeface="+mj-lt"/>
            </a:rPr>
            <a:t>Rot</a:t>
          </a:r>
          <a:r>
            <a:rPr lang="es-US" sz="1200" dirty="0" smtClean="0">
              <a:latin typeface="+mj-lt"/>
            </a:rPr>
            <a:t>. Cuentas por pagar</a:t>
          </a:r>
        </a:p>
        <a:p>
          <a:r>
            <a:rPr lang="es-US" sz="1200" dirty="0" smtClean="0">
              <a:latin typeface="+mj-lt"/>
            </a:rPr>
            <a:t>E: 4; C:4</a:t>
          </a:r>
          <a:endParaRPr lang="es-US" sz="1200" dirty="0"/>
        </a:p>
      </dgm:t>
    </dgm:pt>
    <dgm:pt modelId="{A527A870-1B85-4B1F-AB9F-4307F4A23A3F}" type="parTrans" cxnId="{01D5F484-EBC0-4A28-BEE3-FF8CD8BB4EC5}">
      <dgm:prSet/>
      <dgm:spPr/>
      <dgm:t>
        <a:bodyPr/>
        <a:lstStyle/>
        <a:p>
          <a:endParaRPr lang="es-US" sz="1200"/>
        </a:p>
      </dgm:t>
    </dgm:pt>
    <dgm:pt modelId="{BC45D91A-D99B-4B72-BAE4-9CD266BCD679}" type="sibTrans" cxnId="{01D5F484-EBC0-4A28-BEE3-FF8CD8BB4EC5}">
      <dgm:prSet/>
      <dgm:spPr/>
      <dgm:t>
        <a:bodyPr/>
        <a:lstStyle/>
        <a:p>
          <a:endParaRPr lang="es-US" sz="1200"/>
        </a:p>
      </dgm:t>
    </dgm:pt>
    <dgm:pt modelId="{B6D011BA-B477-4094-8B6A-0BBEC28069B3}" type="pres">
      <dgm:prSet presAssocID="{071EB477-8D2D-4B92-BEEB-C7307C1D31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US"/>
        </a:p>
      </dgm:t>
    </dgm:pt>
    <dgm:pt modelId="{34616D15-893D-4668-9640-BA9EDC7409DD}" type="pres">
      <dgm:prSet presAssocID="{0A89DDE9-5230-471F-B142-6FD56CC20D97}" presName="root" presStyleCnt="0"/>
      <dgm:spPr/>
    </dgm:pt>
    <dgm:pt modelId="{8822B4AB-7787-4FE8-9FD3-725BD3959C12}" type="pres">
      <dgm:prSet presAssocID="{0A89DDE9-5230-471F-B142-6FD56CC20D97}" presName="rootComposite" presStyleCnt="0"/>
      <dgm:spPr/>
    </dgm:pt>
    <dgm:pt modelId="{0019ABC5-19C8-4B06-B597-96EA9B0F0BEA}" type="pres">
      <dgm:prSet presAssocID="{0A89DDE9-5230-471F-B142-6FD56CC20D97}" presName="rootText" presStyleLbl="node1" presStyleIdx="0" presStyleCnt="2"/>
      <dgm:spPr/>
      <dgm:t>
        <a:bodyPr/>
        <a:lstStyle/>
        <a:p>
          <a:endParaRPr lang="es-US"/>
        </a:p>
      </dgm:t>
    </dgm:pt>
    <dgm:pt modelId="{AA1906D8-677F-4C77-8D58-3526AA8428A5}" type="pres">
      <dgm:prSet presAssocID="{0A89DDE9-5230-471F-B142-6FD56CC20D97}" presName="rootConnector" presStyleLbl="node1" presStyleIdx="0" presStyleCnt="2"/>
      <dgm:spPr/>
      <dgm:t>
        <a:bodyPr/>
        <a:lstStyle/>
        <a:p>
          <a:endParaRPr lang="es-US"/>
        </a:p>
      </dgm:t>
    </dgm:pt>
    <dgm:pt modelId="{0AC5B8D1-26A3-4E22-8B36-0910F70DDAC3}" type="pres">
      <dgm:prSet presAssocID="{0A89DDE9-5230-471F-B142-6FD56CC20D97}" presName="childShape" presStyleCnt="0"/>
      <dgm:spPr/>
    </dgm:pt>
    <dgm:pt modelId="{07C10A3F-607F-46CA-920B-9BDE0CC8054A}" type="pres">
      <dgm:prSet presAssocID="{99180FE2-6E5F-4064-AEB0-F3931155B3B0}" presName="Name13" presStyleLbl="parChTrans1D2" presStyleIdx="0" presStyleCnt="5"/>
      <dgm:spPr/>
      <dgm:t>
        <a:bodyPr/>
        <a:lstStyle/>
        <a:p>
          <a:endParaRPr lang="es-US"/>
        </a:p>
      </dgm:t>
    </dgm:pt>
    <dgm:pt modelId="{5DAB8BD5-4ECE-42B5-9113-98E5A6B72480}" type="pres">
      <dgm:prSet presAssocID="{03479F0A-4C18-44A7-9AB9-F48B6834BC19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3657DB6-9165-457D-B873-C3ECE29E3C70}" type="pres">
      <dgm:prSet presAssocID="{236DDEC0-FEB0-4E64-A1E0-02470D8FE661}" presName="Name13" presStyleLbl="parChTrans1D2" presStyleIdx="1" presStyleCnt="5"/>
      <dgm:spPr/>
      <dgm:t>
        <a:bodyPr/>
        <a:lstStyle/>
        <a:p>
          <a:endParaRPr lang="es-US"/>
        </a:p>
      </dgm:t>
    </dgm:pt>
    <dgm:pt modelId="{C94CB006-2D54-409A-B2F9-32D1634067F9}" type="pres">
      <dgm:prSet presAssocID="{65AE6950-4330-421A-865D-BEC797FBEBA3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9B09DB9-01F9-438A-ADF6-5E7BE052A980}" type="pres">
      <dgm:prSet presAssocID="{2DDB09E6-DC91-4D6F-A46B-C9CEDC436A17}" presName="root" presStyleCnt="0"/>
      <dgm:spPr/>
    </dgm:pt>
    <dgm:pt modelId="{F24F282A-494B-4ADB-92F9-E186BB1250FF}" type="pres">
      <dgm:prSet presAssocID="{2DDB09E6-DC91-4D6F-A46B-C9CEDC436A17}" presName="rootComposite" presStyleCnt="0"/>
      <dgm:spPr/>
    </dgm:pt>
    <dgm:pt modelId="{29370F70-3626-4E77-9A78-AD510026E39C}" type="pres">
      <dgm:prSet presAssocID="{2DDB09E6-DC91-4D6F-A46B-C9CEDC436A17}" presName="rootText" presStyleLbl="node1" presStyleIdx="1" presStyleCnt="2"/>
      <dgm:spPr/>
      <dgm:t>
        <a:bodyPr/>
        <a:lstStyle/>
        <a:p>
          <a:endParaRPr lang="es-US"/>
        </a:p>
      </dgm:t>
    </dgm:pt>
    <dgm:pt modelId="{FE140C68-550D-4507-A9EA-186958FDC595}" type="pres">
      <dgm:prSet presAssocID="{2DDB09E6-DC91-4D6F-A46B-C9CEDC436A17}" presName="rootConnector" presStyleLbl="node1" presStyleIdx="1" presStyleCnt="2"/>
      <dgm:spPr/>
      <dgm:t>
        <a:bodyPr/>
        <a:lstStyle/>
        <a:p>
          <a:endParaRPr lang="es-US"/>
        </a:p>
      </dgm:t>
    </dgm:pt>
    <dgm:pt modelId="{96383081-F129-48B0-A87F-73069060017A}" type="pres">
      <dgm:prSet presAssocID="{2DDB09E6-DC91-4D6F-A46B-C9CEDC436A17}" presName="childShape" presStyleCnt="0"/>
      <dgm:spPr/>
    </dgm:pt>
    <dgm:pt modelId="{2ED5D552-EBB5-4BDF-9E41-E0661BE1E600}" type="pres">
      <dgm:prSet presAssocID="{55F1E33B-8892-4DFF-80E4-4DA3A9E6414B}" presName="Name13" presStyleLbl="parChTrans1D2" presStyleIdx="2" presStyleCnt="5"/>
      <dgm:spPr/>
      <dgm:t>
        <a:bodyPr/>
        <a:lstStyle/>
        <a:p>
          <a:endParaRPr lang="es-US"/>
        </a:p>
      </dgm:t>
    </dgm:pt>
    <dgm:pt modelId="{8B60CBC1-A103-4FC8-9D99-0EC730BB38B1}" type="pres">
      <dgm:prSet presAssocID="{D93199CD-8C26-46EC-971D-A95C5739C802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3FFC7AC-F873-4305-9B07-53F6AC9918F5}" type="pres">
      <dgm:prSet presAssocID="{A2473194-FA65-4725-92F3-8A4BD4838F29}" presName="Name13" presStyleLbl="parChTrans1D2" presStyleIdx="3" presStyleCnt="5"/>
      <dgm:spPr/>
      <dgm:t>
        <a:bodyPr/>
        <a:lstStyle/>
        <a:p>
          <a:endParaRPr lang="es-US"/>
        </a:p>
      </dgm:t>
    </dgm:pt>
    <dgm:pt modelId="{A2D10F7C-9DB2-409D-B026-A0D52ADA1B15}" type="pres">
      <dgm:prSet presAssocID="{6CCCACF9-6945-403C-A9A3-17D49F757407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AD9159C-079E-43E1-890D-41D562D2FEF5}" type="pres">
      <dgm:prSet presAssocID="{A527A870-1B85-4B1F-AB9F-4307F4A23A3F}" presName="Name13" presStyleLbl="parChTrans1D2" presStyleIdx="4" presStyleCnt="5"/>
      <dgm:spPr/>
      <dgm:t>
        <a:bodyPr/>
        <a:lstStyle/>
        <a:p>
          <a:endParaRPr lang="es-US"/>
        </a:p>
      </dgm:t>
    </dgm:pt>
    <dgm:pt modelId="{486E8D69-ECBE-4EFF-A744-E0C5E54CBBD8}" type="pres">
      <dgm:prSet presAssocID="{217970E4-5709-4DB5-A334-0B0E41AC9BC9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1F2CAA2-5145-43A6-98DC-B5F32A9C18A8}" srcId="{0A89DDE9-5230-471F-B142-6FD56CC20D97}" destId="{65AE6950-4330-421A-865D-BEC797FBEBA3}" srcOrd="1" destOrd="0" parTransId="{236DDEC0-FEB0-4E64-A1E0-02470D8FE661}" sibTransId="{F9F67017-3773-4BC1-93F0-9F528788C083}"/>
    <dgm:cxn modelId="{FAD26F7B-46E5-4877-AC36-145BD00F5F0E}" type="presOf" srcId="{A2473194-FA65-4725-92F3-8A4BD4838F29}" destId="{E3FFC7AC-F873-4305-9B07-53F6AC9918F5}" srcOrd="0" destOrd="0" presId="urn:microsoft.com/office/officeart/2005/8/layout/hierarchy3"/>
    <dgm:cxn modelId="{B745B315-FAE3-4EEF-92C7-99152FE0A992}" srcId="{0A89DDE9-5230-471F-B142-6FD56CC20D97}" destId="{03479F0A-4C18-44A7-9AB9-F48B6834BC19}" srcOrd="0" destOrd="0" parTransId="{99180FE2-6E5F-4064-AEB0-F3931155B3B0}" sibTransId="{192546EB-9336-419A-926F-4EC367F8779E}"/>
    <dgm:cxn modelId="{04943BCC-236F-4230-9927-E38A947B60FD}" type="presOf" srcId="{99180FE2-6E5F-4064-AEB0-F3931155B3B0}" destId="{07C10A3F-607F-46CA-920B-9BDE0CC8054A}" srcOrd="0" destOrd="0" presId="urn:microsoft.com/office/officeart/2005/8/layout/hierarchy3"/>
    <dgm:cxn modelId="{98D93342-6AD6-41AA-A1F2-D9316BBA0B9C}" type="presOf" srcId="{071EB477-8D2D-4B92-BEEB-C7307C1D3108}" destId="{B6D011BA-B477-4094-8B6A-0BBEC28069B3}" srcOrd="0" destOrd="0" presId="urn:microsoft.com/office/officeart/2005/8/layout/hierarchy3"/>
    <dgm:cxn modelId="{B8B230EA-B399-4B7C-95A9-A2391E4C4CB2}" type="presOf" srcId="{A527A870-1B85-4B1F-AB9F-4307F4A23A3F}" destId="{2AD9159C-079E-43E1-890D-41D562D2FEF5}" srcOrd="0" destOrd="0" presId="urn:microsoft.com/office/officeart/2005/8/layout/hierarchy3"/>
    <dgm:cxn modelId="{E53278F9-A81C-410F-8E14-6F81D7D37A2A}" srcId="{2DDB09E6-DC91-4D6F-A46B-C9CEDC436A17}" destId="{D93199CD-8C26-46EC-971D-A95C5739C802}" srcOrd="0" destOrd="0" parTransId="{55F1E33B-8892-4DFF-80E4-4DA3A9E6414B}" sibTransId="{5B3DEF85-7774-4D01-8CFB-9FE7FE312534}"/>
    <dgm:cxn modelId="{09061E2B-D76C-4491-91D9-04001C1285D4}" type="presOf" srcId="{03479F0A-4C18-44A7-9AB9-F48B6834BC19}" destId="{5DAB8BD5-4ECE-42B5-9113-98E5A6B72480}" srcOrd="0" destOrd="0" presId="urn:microsoft.com/office/officeart/2005/8/layout/hierarchy3"/>
    <dgm:cxn modelId="{170CDF93-06E2-4588-AB35-64AAD0F61050}" srcId="{2DDB09E6-DC91-4D6F-A46B-C9CEDC436A17}" destId="{6CCCACF9-6945-403C-A9A3-17D49F757407}" srcOrd="1" destOrd="0" parTransId="{A2473194-FA65-4725-92F3-8A4BD4838F29}" sibTransId="{496615FC-C88D-4B46-A4D7-D9E56CDEE1A7}"/>
    <dgm:cxn modelId="{01D5F484-EBC0-4A28-BEE3-FF8CD8BB4EC5}" srcId="{2DDB09E6-DC91-4D6F-A46B-C9CEDC436A17}" destId="{217970E4-5709-4DB5-A334-0B0E41AC9BC9}" srcOrd="2" destOrd="0" parTransId="{A527A870-1B85-4B1F-AB9F-4307F4A23A3F}" sibTransId="{BC45D91A-D99B-4B72-BAE4-9CD266BCD679}"/>
    <dgm:cxn modelId="{48A1D53C-D341-4E3D-A08A-7A53CF2507A7}" type="presOf" srcId="{D93199CD-8C26-46EC-971D-A95C5739C802}" destId="{8B60CBC1-A103-4FC8-9D99-0EC730BB38B1}" srcOrd="0" destOrd="0" presId="urn:microsoft.com/office/officeart/2005/8/layout/hierarchy3"/>
    <dgm:cxn modelId="{469A0085-A309-4A6A-B07E-8CD136DA83E5}" srcId="{071EB477-8D2D-4B92-BEEB-C7307C1D3108}" destId="{0A89DDE9-5230-471F-B142-6FD56CC20D97}" srcOrd="0" destOrd="0" parTransId="{CB842100-1A29-416B-980C-FFDFC693D1BA}" sibTransId="{7EDA1A16-AE40-4050-93CD-C4636B102514}"/>
    <dgm:cxn modelId="{8715258D-CA33-4DE4-83D2-6DE86E0DD00F}" type="presOf" srcId="{217970E4-5709-4DB5-A334-0B0E41AC9BC9}" destId="{486E8D69-ECBE-4EFF-A744-E0C5E54CBBD8}" srcOrd="0" destOrd="0" presId="urn:microsoft.com/office/officeart/2005/8/layout/hierarchy3"/>
    <dgm:cxn modelId="{2BF8B444-2CAB-4C21-9A20-43E48BF3983F}" type="presOf" srcId="{2DDB09E6-DC91-4D6F-A46B-C9CEDC436A17}" destId="{29370F70-3626-4E77-9A78-AD510026E39C}" srcOrd="0" destOrd="0" presId="urn:microsoft.com/office/officeart/2005/8/layout/hierarchy3"/>
    <dgm:cxn modelId="{8B9176FD-BFC9-4500-9D49-7F40D4850F5D}" type="presOf" srcId="{236DDEC0-FEB0-4E64-A1E0-02470D8FE661}" destId="{F3657DB6-9165-457D-B873-C3ECE29E3C70}" srcOrd="0" destOrd="0" presId="urn:microsoft.com/office/officeart/2005/8/layout/hierarchy3"/>
    <dgm:cxn modelId="{06869B14-EC47-4064-85E2-58E68F1EE5A4}" type="presOf" srcId="{0A89DDE9-5230-471F-B142-6FD56CC20D97}" destId="{0019ABC5-19C8-4B06-B597-96EA9B0F0BEA}" srcOrd="0" destOrd="0" presId="urn:microsoft.com/office/officeart/2005/8/layout/hierarchy3"/>
    <dgm:cxn modelId="{6B2D56F1-A2DC-46D9-9CA6-DD70F48595B6}" type="presOf" srcId="{2DDB09E6-DC91-4D6F-A46B-C9CEDC436A17}" destId="{FE140C68-550D-4507-A9EA-186958FDC595}" srcOrd="1" destOrd="0" presId="urn:microsoft.com/office/officeart/2005/8/layout/hierarchy3"/>
    <dgm:cxn modelId="{BA9B12F7-70F2-49C7-86A1-BBF34616F250}" type="presOf" srcId="{0A89DDE9-5230-471F-B142-6FD56CC20D97}" destId="{AA1906D8-677F-4C77-8D58-3526AA8428A5}" srcOrd="1" destOrd="0" presId="urn:microsoft.com/office/officeart/2005/8/layout/hierarchy3"/>
    <dgm:cxn modelId="{5C47AC71-2A72-4EA1-B730-0C6FCE988E26}" type="presOf" srcId="{55F1E33B-8892-4DFF-80E4-4DA3A9E6414B}" destId="{2ED5D552-EBB5-4BDF-9E41-E0661BE1E600}" srcOrd="0" destOrd="0" presId="urn:microsoft.com/office/officeart/2005/8/layout/hierarchy3"/>
    <dgm:cxn modelId="{B3E8792B-132C-404A-9C50-59E0FCE8F2FE}" type="presOf" srcId="{6CCCACF9-6945-403C-A9A3-17D49F757407}" destId="{A2D10F7C-9DB2-409D-B026-A0D52ADA1B15}" srcOrd="0" destOrd="0" presId="urn:microsoft.com/office/officeart/2005/8/layout/hierarchy3"/>
    <dgm:cxn modelId="{91D6950D-E240-4021-A426-4B015639A7D6}" type="presOf" srcId="{65AE6950-4330-421A-865D-BEC797FBEBA3}" destId="{C94CB006-2D54-409A-B2F9-32D1634067F9}" srcOrd="0" destOrd="0" presId="urn:microsoft.com/office/officeart/2005/8/layout/hierarchy3"/>
    <dgm:cxn modelId="{AEE35889-7F23-47B8-8E1E-6347A66F4428}" srcId="{071EB477-8D2D-4B92-BEEB-C7307C1D3108}" destId="{2DDB09E6-DC91-4D6F-A46B-C9CEDC436A17}" srcOrd="1" destOrd="0" parTransId="{FDF48167-8D8E-4BEB-978B-F027D89258B1}" sibTransId="{C2DE7DE3-CA9C-49C5-9465-90E72CE1C1A2}"/>
    <dgm:cxn modelId="{2ED110CA-44A3-4100-91C8-0352D820CD67}" type="presParOf" srcId="{B6D011BA-B477-4094-8B6A-0BBEC28069B3}" destId="{34616D15-893D-4668-9640-BA9EDC7409DD}" srcOrd="0" destOrd="0" presId="urn:microsoft.com/office/officeart/2005/8/layout/hierarchy3"/>
    <dgm:cxn modelId="{A82C0435-3B36-4204-918B-BA663D0DFCC7}" type="presParOf" srcId="{34616D15-893D-4668-9640-BA9EDC7409DD}" destId="{8822B4AB-7787-4FE8-9FD3-725BD3959C12}" srcOrd="0" destOrd="0" presId="urn:microsoft.com/office/officeart/2005/8/layout/hierarchy3"/>
    <dgm:cxn modelId="{EDAC0448-A7E6-48B6-A93F-99B0C594137C}" type="presParOf" srcId="{8822B4AB-7787-4FE8-9FD3-725BD3959C12}" destId="{0019ABC5-19C8-4B06-B597-96EA9B0F0BEA}" srcOrd="0" destOrd="0" presId="urn:microsoft.com/office/officeart/2005/8/layout/hierarchy3"/>
    <dgm:cxn modelId="{2DFEA296-E44B-477C-8A8B-D98C374588BC}" type="presParOf" srcId="{8822B4AB-7787-4FE8-9FD3-725BD3959C12}" destId="{AA1906D8-677F-4C77-8D58-3526AA8428A5}" srcOrd="1" destOrd="0" presId="urn:microsoft.com/office/officeart/2005/8/layout/hierarchy3"/>
    <dgm:cxn modelId="{3EA1FAE2-1F70-4F18-8A72-1C35E95EF1E2}" type="presParOf" srcId="{34616D15-893D-4668-9640-BA9EDC7409DD}" destId="{0AC5B8D1-26A3-4E22-8B36-0910F70DDAC3}" srcOrd="1" destOrd="0" presId="urn:microsoft.com/office/officeart/2005/8/layout/hierarchy3"/>
    <dgm:cxn modelId="{9136CB71-77CD-4722-A6A8-23191F0F2B1B}" type="presParOf" srcId="{0AC5B8D1-26A3-4E22-8B36-0910F70DDAC3}" destId="{07C10A3F-607F-46CA-920B-9BDE0CC8054A}" srcOrd="0" destOrd="0" presId="urn:microsoft.com/office/officeart/2005/8/layout/hierarchy3"/>
    <dgm:cxn modelId="{F5E1B9EB-587A-45C2-A7DC-38A6C4E2C063}" type="presParOf" srcId="{0AC5B8D1-26A3-4E22-8B36-0910F70DDAC3}" destId="{5DAB8BD5-4ECE-42B5-9113-98E5A6B72480}" srcOrd="1" destOrd="0" presId="urn:microsoft.com/office/officeart/2005/8/layout/hierarchy3"/>
    <dgm:cxn modelId="{5DA3E427-B043-4E3B-9BC9-D3A74BF0AD64}" type="presParOf" srcId="{0AC5B8D1-26A3-4E22-8B36-0910F70DDAC3}" destId="{F3657DB6-9165-457D-B873-C3ECE29E3C70}" srcOrd="2" destOrd="0" presId="urn:microsoft.com/office/officeart/2005/8/layout/hierarchy3"/>
    <dgm:cxn modelId="{953DBFCB-55A4-4CED-9656-1A0CC212E4B1}" type="presParOf" srcId="{0AC5B8D1-26A3-4E22-8B36-0910F70DDAC3}" destId="{C94CB006-2D54-409A-B2F9-32D1634067F9}" srcOrd="3" destOrd="0" presId="urn:microsoft.com/office/officeart/2005/8/layout/hierarchy3"/>
    <dgm:cxn modelId="{D7D23E0D-4EE9-43A1-9F87-CFB68DEA79AD}" type="presParOf" srcId="{B6D011BA-B477-4094-8B6A-0BBEC28069B3}" destId="{79B09DB9-01F9-438A-ADF6-5E7BE052A980}" srcOrd="1" destOrd="0" presId="urn:microsoft.com/office/officeart/2005/8/layout/hierarchy3"/>
    <dgm:cxn modelId="{3E9C7215-07EB-4C93-9148-615E06AA9713}" type="presParOf" srcId="{79B09DB9-01F9-438A-ADF6-5E7BE052A980}" destId="{F24F282A-494B-4ADB-92F9-E186BB1250FF}" srcOrd="0" destOrd="0" presId="urn:microsoft.com/office/officeart/2005/8/layout/hierarchy3"/>
    <dgm:cxn modelId="{2599BBC4-87CB-460A-80FA-121D368100D8}" type="presParOf" srcId="{F24F282A-494B-4ADB-92F9-E186BB1250FF}" destId="{29370F70-3626-4E77-9A78-AD510026E39C}" srcOrd="0" destOrd="0" presId="urn:microsoft.com/office/officeart/2005/8/layout/hierarchy3"/>
    <dgm:cxn modelId="{7DFDEC8F-B205-4DC2-A8F2-982235A93BD5}" type="presParOf" srcId="{F24F282A-494B-4ADB-92F9-E186BB1250FF}" destId="{FE140C68-550D-4507-A9EA-186958FDC595}" srcOrd="1" destOrd="0" presId="urn:microsoft.com/office/officeart/2005/8/layout/hierarchy3"/>
    <dgm:cxn modelId="{3FC0798B-D768-46D4-AF0D-D28C49C574FC}" type="presParOf" srcId="{79B09DB9-01F9-438A-ADF6-5E7BE052A980}" destId="{96383081-F129-48B0-A87F-73069060017A}" srcOrd="1" destOrd="0" presId="urn:microsoft.com/office/officeart/2005/8/layout/hierarchy3"/>
    <dgm:cxn modelId="{27202309-1E66-4CBC-AE59-BBE5F14AE5FF}" type="presParOf" srcId="{96383081-F129-48B0-A87F-73069060017A}" destId="{2ED5D552-EBB5-4BDF-9E41-E0661BE1E600}" srcOrd="0" destOrd="0" presId="urn:microsoft.com/office/officeart/2005/8/layout/hierarchy3"/>
    <dgm:cxn modelId="{4E880F39-4AC2-40D5-BF1F-AC5A0073CA10}" type="presParOf" srcId="{96383081-F129-48B0-A87F-73069060017A}" destId="{8B60CBC1-A103-4FC8-9D99-0EC730BB38B1}" srcOrd="1" destOrd="0" presId="urn:microsoft.com/office/officeart/2005/8/layout/hierarchy3"/>
    <dgm:cxn modelId="{86ED22B0-0F83-4642-9401-527B62E299F7}" type="presParOf" srcId="{96383081-F129-48B0-A87F-73069060017A}" destId="{E3FFC7AC-F873-4305-9B07-53F6AC9918F5}" srcOrd="2" destOrd="0" presId="urn:microsoft.com/office/officeart/2005/8/layout/hierarchy3"/>
    <dgm:cxn modelId="{218EF96A-32E1-431F-AD95-B38760D2D63F}" type="presParOf" srcId="{96383081-F129-48B0-A87F-73069060017A}" destId="{A2D10F7C-9DB2-409D-B026-A0D52ADA1B15}" srcOrd="3" destOrd="0" presId="urn:microsoft.com/office/officeart/2005/8/layout/hierarchy3"/>
    <dgm:cxn modelId="{CEEF1758-A48B-47C4-B6A8-E6EEA5D673BB}" type="presParOf" srcId="{96383081-F129-48B0-A87F-73069060017A}" destId="{2AD9159C-079E-43E1-890D-41D562D2FEF5}" srcOrd="4" destOrd="0" presId="urn:microsoft.com/office/officeart/2005/8/layout/hierarchy3"/>
    <dgm:cxn modelId="{61FE5066-065A-4962-8A66-00EBAEFFA5D6}" type="presParOf" srcId="{96383081-F129-48B0-A87F-73069060017A}" destId="{486E8D69-ECBE-4EFF-A744-E0C5E54CBB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6FCBB9-E041-43F2-A73C-B36A9BB14BB1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A62FB9CB-FC79-49CC-86B1-9BAB7EFAF480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Técnica del Sistema ABC</a:t>
          </a:r>
          <a:endParaRPr lang="es-US" sz="1400" dirty="0">
            <a:latin typeface="+mj-lt"/>
          </a:endParaRPr>
        </a:p>
      </dgm:t>
    </dgm:pt>
    <dgm:pt modelId="{002DAF72-2424-4747-A529-5FE526C7C554}" type="parTrans" cxnId="{A2DA850A-0418-45F2-89FD-5986C3C5E653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766C8C11-3FDB-4470-BD9E-8301A9ACBB24}" type="sibTrans" cxnId="{A2DA850A-0418-45F2-89FD-5986C3C5E653}">
      <dgm:prSet custT="1"/>
      <dgm:spPr/>
      <dgm:t>
        <a:bodyPr/>
        <a:lstStyle/>
        <a:p>
          <a:endParaRPr lang="es-US" sz="1400">
            <a:latin typeface="+mj-lt"/>
          </a:endParaRPr>
        </a:p>
      </dgm:t>
    </dgm:pt>
    <dgm:pt modelId="{2AD3D827-28C1-43E3-8814-00A3121CE5D6}">
      <dgm:prSet phldrT="[Texto]" custT="1"/>
      <dgm:spPr/>
      <dgm:t>
        <a:bodyPr/>
        <a:lstStyle/>
        <a:p>
          <a:r>
            <a:rPr lang="es-ES" sz="1400" dirty="0" smtClean="0">
              <a:latin typeface="+mj-lt"/>
            </a:rPr>
            <a:t>Identificar </a:t>
          </a:r>
          <a:r>
            <a:rPr lang="es-ES" sz="1400" smtClean="0">
              <a:latin typeface="+mj-lt"/>
            </a:rPr>
            <a:t>los costos que implica comprar y manejar el inventario</a:t>
          </a:r>
          <a:endParaRPr lang="es-US" sz="1400" dirty="0">
            <a:latin typeface="+mj-lt"/>
          </a:endParaRPr>
        </a:p>
      </dgm:t>
    </dgm:pt>
    <dgm:pt modelId="{19A9F67A-FAEA-4D17-B015-A8CE57416EF7}" type="parTrans" cxnId="{C9BF6D7C-4641-4F44-9BEE-02AEFE1850F6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3106E382-FF77-440D-A306-45AD5A74FBF4}" type="sibTrans" cxnId="{C9BF6D7C-4641-4F44-9BEE-02AEFE1850F6}">
      <dgm:prSet custT="1"/>
      <dgm:spPr/>
      <dgm:t>
        <a:bodyPr/>
        <a:lstStyle/>
        <a:p>
          <a:endParaRPr lang="es-US" sz="1400">
            <a:latin typeface="+mj-lt"/>
          </a:endParaRPr>
        </a:p>
      </dgm:t>
    </dgm:pt>
    <dgm:pt modelId="{87050A9C-2309-449C-B2AE-7EE79120182B}">
      <dgm:prSet phldrT="[Texto]" custT="1"/>
      <dgm:spPr/>
      <dgm:t>
        <a:bodyPr/>
        <a:lstStyle/>
        <a:p>
          <a:r>
            <a:rPr lang="es-ES" sz="1400" dirty="0" smtClean="0">
              <a:latin typeface="+mj-lt"/>
            </a:rPr>
            <a:t>Determinar el ritmo de consumo de las principales líneas de productos</a:t>
          </a:r>
          <a:endParaRPr lang="es-US" sz="1400" dirty="0">
            <a:latin typeface="+mj-lt"/>
          </a:endParaRPr>
        </a:p>
      </dgm:t>
    </dgm:pt>
    <dgm:pt modelId="{2FFA5DDA-CF1E-4AFF-B4BC-8D14CB57FF22}" type="parTrans" cxnId="{974DD658-EC54-4F4A-A7E9-2FB323B6CF44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28C9C696-7E83-4479-AC8A-4B25080B14CF}" type="sibTrans" cxnId="{974DD658-EC54-4F4A-A7E9-2FB323B6CF44}">
      <dgm:prSet custT="1"/>
      <dgm:spPr/>
      <dgm:t>
        <a:bodyPr/>
        <a:lstStyle/>
        <a:p>
          <a:endParaRPr lang="es-US" sz="1400">
            <a:latin typeface="+mj-lt"/>
          </a:endParaRPr>
        </a:p>
      </dgm:t>
    </dgm:pt>
    <dgm:pt modelId="{55DE00E6-7D29-4CB1-8854-CC62C3DC296F}">
      <dgm:prSet phldrT="[Texto]" custT="1"/>
      <dgm:spPr/>
      <dgm:t>
        <a:bodyPr/>
        <a:lstStyle/>
        <a:p>
          <a:r>
            <a:rPr lang="es-ES" sz="1400" dirty="0" err="1" smtClean="0">
              <a:latin typeface="+mj-lt"/>
            </a:rPr>
            <a:t>Mix</a:t>
          </a:r>
          <a:r>
            <a:rPr lang="es-ES" sz="1400" dirty="0" smtClean="0">
              <a:latin typeface="+mj-lt"/>
            </a:rPr>
            <a:t> de productos </a:t>
          </a:r>
          <a:endParaRPr lang="es-US" sz="1400" dirty="0">
            <a:latin typeface="+mj-lt"/>
          </a:endParaRPr>
        </a:p>
      </dgm:t>
    </dgm:pt>
    <dgm:pt modelId="{A82E0131-D67E-4977-BD15-635A6857C865}" type="parTrans" cxnId="{E3963797-0A6A-4BD2-AF19-355B7747DA30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40E73A56-6C48-47C7-9EE6-248F691CC025}" type="sibTrans" cxnId="{E3963797-0A6A-4BD2-AF19-355B7747DA30}">
      <dgm:prSet custT="1"/>
      <dgm:spPr/>
      <dgm:t>
        <a:bodyPr/>
        <a:lstStyle/>
        <a:p>
          <a:endParaRPr lang="es-US" sz="1400">
            <a:latin typeface="+mj-lt"/>
          </a:endParaRPr>
        </a:p>
      </dgm:t>
    </dgm:pt>
    <dgm:pt modelId="{11C09934-871C-40BA-90D6-98E4CC354060}">
      <dgm:prSet custT="1"/>
      <dgm:spPr/>
      <dgm:t>
        <a:bodyPr/>
        <a:lstStyle/>
        <a:p>
          <a:r>
            <a:rPr lang="es-ES" sz="1400" dirty="0" smtClean="0">
              <a:latin typeface="+mj-lt"/>
            </a:rPr>
            <a:t>Determinar el tiempo de respuesta del proveedor</a:t>
          </a:r>
          <a:endParaRPr lang="es-US" sz="1400" dirty="0">
            <a:latin typeface="+mj-lt"/>
          </a:endParaRPr>
        </a:p>
      </dgm:t>
    </dgm:pt>
    <dgm:pt modelId="{FBD008B0-097D-4F9A-867A-2CDD77E7E41C}" type="parTrans" cxnId="{D1B10385-32AC-4ACF-BD39-376724E495AA}">
      <dgm:prSet/>
      <dgm:spPr/>
      <dgm:t>
        <a:bodyPr/>
        <a:lstStyle/>
        <a:p>
          <a:endParaRPr lang="es-US"/>
        </a:p>
      </dgm:t>
    </dgm:pt>
    <dgm:pt modelId="{F2712374-5C9F-445B-8E80-DCAB6C582607}" type="sibTrans" cxnId="{D1B10385-32AC-4ACF-BD39-376724E495AA}">
      <dgm:prSet/>
      <dgm:spPr/>
      <dgm:t>
        <a:bodyPr/>
        <a:lstStyle/>
        <a:p>
          <a:endParaRPr lang="es-US"/>
        </a:p>
      </dgm:t>
    </dgm:pt>
    <dgm:pt modelId="{71647DAC-DD45-4322-8E55-A6FD38E177B4}" type="pres">
      <dgm:prSet presAssocID="{796FCBB9-E041-43F2-A73C-B36A9BB14B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1A597598-4F04-4A1F-ADD3-6D068FA77DC0}" type="pres">
      <dgm:prSet presAssocID="{A62FB9CB-FC79-49CC-86B1-9BAB7EFAF480}" presName="node" presStyleLbl="node1" presStyleIdx="0" presStyleCnt="5" custScaleX="15468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BB6F35C-EB05-4210-8D0D-CD5065D2D9E5}" type="pres">
      <dgm:prSet presAssocID="{766C8C11-3FDB-4470-BD9E-8301A9ACBB24}" presName="sibTrans" presStyleLbl="sibTrans2D1" presStyleIdx="0" presStyleCnt="5"/>
      <dgm:spPr/>
      <dgm:t>
        <a:bodyPr/>
        <a:lstStyle/>
        <a:p>
          <a:endParaRPr lang="es-US"/>
        </a:p>
      </dgm:t>
    </dgm:pt>
    <dgm:pt modelId="{4E4CC986-9941-487B-936C-FE1106E2926E}" type="pres">
      <dgm:prSet presAssocID="{766C8C11-3FDB-4470-BD9E-8301A9ACBB24}" presName="connectorText" presStyleLbl="sibTrans2D1" presStyleIdx="0" presStyleCnt="5"/>
      <dgm:spPr/>
      <dgm:t>
        <a:bodyPr/>
        <a:lstStyle/>
        <a:p>
          <a:endParaRPr lang="es-US"/>
        </a:p>
      </dgm:t>
    </dgm:pt>
    <dgm:pt modelId="{09BC7248-9A12-4606-AF7F-AD7C415D729D}" type="pres">
      <dgm:prSet presAssocID="{2AD3D827-28C1-43E3-8814-00A3121CE5D6}" presName="node" presStyleLbl="node1" presStyleIdx="1" presStyleCnt="5" custScaleX="153915" custRadScaleRad="106463" custRadScaleInc="662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B117451B-D6AD-41C9-9477-4599185223A7}" type="pres">
      <dgm:prSet presAssocID="{3106E382-FF77-440D-A306-45AD5A74FBF4}" presName="sibTrans" presStyleLbl="sibTrans2D1" presStyleIdx="1" presStyleCnt="5"/>
      <dgm:spPr/>
      <dgm:t>
        <a:bodyPr/>
        <a:lstStyle/>
        <a:p>
          <a:endParaRPr lang="es-US"/>
        </a:p>
      </dgm:t>
    </dgm:pt>
    <dgm:pt modelId="{37964B06-1FA3-40BD-BDB8-6D9400E9DA9F}" type="pres">
      <dgm:prSet presAssocID="{3106E382-FF77-440D-A306-45AD5A74FBF4}" presName="connectorText" presStyleLbl="sibTrans2D1" presStyleIdx="1" presStyleCnt="5"/>
      <dgm:spPr/>
      <dgm:t>
        <a:bodyPr/>
        <a:lstStyle/>
        <a:p>
          <a:endParaRPr lang="es-US"/>
        </a:p>
      </dgm:t>
    </dgm:pt>
    <dgm:pt modelId="{91FEDFF4-9F95-4881-9B8E-446C6FAB25CA}" type="pres">
      <dgm:prSet presAssocID="{87050A9C-2309-449C-B2AE-7EE79120182B}" presName="node" presStyleLbl="node1" presStyleIdx="2" presStyleCnt="5" custScaleX="15667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746A4CB-74A3-4E53-BB9F-604A61F06088}" type="pres">
      <dgm:prSet presAssocID="{28C9C696-7E83-4479-AC8A-4B25080B14CF}" presName="sibTrans" presStyleLbl="sibTrans2D1" presStyleIdx="2" presStyleCnt="5"/>
      <dgm:spPr/>
      <dgm:t>
        <a:bodyPr/>
        <a:lstStyle/>
        <a:p>
          <a:endParaRPr lang="es-US"/>
        </a:p>
      </dgm:t>
    </dgm:pt>
    <dgm:pt modelId="{E0B80A0F-76EB-485C-857F-8A0C8EE32C94}" type="pres">
      <dgm:prSet presAssocID="{28C9C696-7E83-4479-AC8A-4B25080B14CF}" presName="connectorText" presStyleLbl="sibTrans2D1" presStyleIdx="2" presStyleCnt="5"/>
      <dgm:spPr/>
      <dgm:t>
        <a:bodyPr/>
        <a:lstStyle/>
        <a:p>
          <a:endParaRPr lang="es-US"/>
        </a:p>
      </dgm:t>
    </dgm:pt>
    <dgm:pt modelId="{C4697C8F-B9AB-46DC-9470-9A4F81B57964}" type="pres">
      <dgm:prSet presAssocID="{55DE00E6-7D29-4CB1-8854-CC62C3DC296F}" presName="node" presStyleLbl="node1" presStyleIdx="3" presStyleCnt="5" custScaleX="161211" custRadScaleRad="107076" custRadScaleInc="721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056203B-FAEC-4F78-8761-63CC15205836}" type="pres">
      <dgm:prSet presAssocID="{40E73A56-6C48-47C7-9EE6-248F691CC025}" presName="sibTrans" presStyleLbl="sibTrans2D1" presStyleIdx="3" presStyleCnt="5"/>
      <dgm:spPr/>
      <dgm:t>
        <a:bodyPr/>
        <a:lstStyle/>
        <a:p>
          <a:endParaRPr lang="es-US"/>
        </a:p>
      </dgm:t>
    </dgm:pt>
    <dgm:pt modelId="{47D75209-9AF2-4C78-BBC3-2C382708C672}" type="pres">
      <dgm:prSet presAssocID="{40E73A56-6C48-47C7-9EE6-248F691CC025}" presName="connectorText" presStyleLbl="sibTrans2D1" presStyleIdx="3" presStyleCnt="5"/>
      <dgm:spPr/>
      <dgm:t>
        <a:bodyPr/>
        <a:lstStyle/>
        <a:p>
          <a:endParaRPr lang="es-US"/>
        </a:p>
      </dgm:t>
    </dgm:pt>
    <dgm:pt modelId="{C6C3F629-7F2E-47CE-AE03-7D2A19154B18}" type="pres">
      <dgm:prSet presAssocID="{11C09934-871C-40BA-90D6-98E4CC354060}" presName="node" presStyleLbl="node1" presStyleIdx="4" presStyleCnt="5" custScaleX="144518" custRadScaleRad="105899" custRadScaleInc="-6087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FF2485A-94CA-41B4-947A-9857279E83B0}" type="pres">
      <dgm:prSet presAssocID="{F2712374-5C9F-445B-8E80-DCAB6C582607}" presName="sibTrans" presStyleLbl="sibTrans2D1" presStyleIdx="4" presStyleCnt="5"/>
      <dgm:spPr/>
      <dgm:t>
        <a:bodyPr/>
        <a:lstStyle/>
        <a:p>
          <a:endParaRPr lang="es-US"/>
        </a:p>
      </dgm:t>
    </dgm:pt>
    <dgm:pt modelId="{60AD627A-DEA3-4F0A-A969-61115EDAE43C}" type="pres">
      <dgm:prSet presAssocID="{F2712374-5C9F-445B-8E80-DCAB6C582607}" presName="connectorText" presStyleLbl="sibTrans2D1" presStyleIdx="4" presStyleCnt="5"/>
      <dgm:spPr/>
      <dgm:t>
        <a:bodyPr/>
        <a:lstStyle/>
        <a:p>
          <a:endParaRPr lang="es-US"/>
        </a:p>
      </dgm:t>
    </dgm:pt>
  </dgm:ptLst>
  <dgm:cxnLst>
    <dgm:cxn modelId="{F0E97512-3E59-45D7-8980-5455BA45BE21}" type="presOf" srcId="{3106E382-FF77-440D-A306-45AD5A74FBF4}" destId="{B117451B-D6AD-41C9-9477-4599185223A7}" srcOrd="0" destOrd="0" presId="urn:microsoft.com/office/officeart/2005/8/layout/cycle2"/>
    <dgm:cxn modelId="{C219827A-CD51-4D1F-9714-9B30AB6C9C3C}" type="presOf" srcId="{40E73A56-6C48-47C7-9EE6-248F691CC025}" destId="{47D75209-9AF2-4C78-BBC3-2C382708C672}" srcOrd="1" destOrd="0" presId="urn:microsoft.com/office/officeart/2005/8/layout/cycle2"/>
    <dgm:cxn modelId="{D7904174-DC32-4E24-8353-FDAFD4ADE412}" type="presOf" srcId="{87050A9C-2309-449C-B2AE-7EE79120182B}" destId="{91FEDFF4-9F95-4881-9B8E-446C6FAB25CA}" srcOrd="0" destOrd="0" presId="urn:microsoft.com/office/officeart/2005/8/layout/cycle2"/>
    <dgm:cxn modelId="{FB8E6435-9A43-4CE1-9E7C-B1712FA6DEA5}" type="presOf" srcId="{55DE00E6-7D29-4CB1-8854-CC62C3DC296F}" destId="{C4697C8F-B9AB-46DC-9470-9A4F81B57964}" srcOrd="0" destOrd="0" presId="urn:microsoft.com/office/officeart/2005/8/layout/cycle2"/>
    <dgm:cxn modelId="{3B345662-40D1-4B76-A679-D1395A75C21D}" type="presOf" srcId="{28C9C696-7E83-4479-AC8A-4B25080B14CF}" destId="{E0B80A0F-76EB-485C-857F-8A0C8EE32C94}" srcOrd="1" destOrd="0" presId="urn:microsoft.com/office/officeart/2005/8/layout/cycle2"/>
    <dgm:cxn modelId="{9B9495DD-8AD2-424A-84A6-F5253E37C36F}" type="presOf" srcId="{40E73A56-6C48-47C7-9EE6-248F691CC025}" destId="{7056203B-FAEC-4F78-8761-63CC15205836}" srcOrd="0" destOrd="0" presId="urn:microsoft.com/office/officeart/2005/8/layout/cycle2"/>
    <dgm:cxn modelId="{974DD658-EC54-4F4A-A7E9-2FB323B6CF44}" srcId="{796FCBB9-E041-43F2-A73C-B36A9BB14BB1}" destId="{87050A9C-2309-449C-B2AE-7EE79120182B}" srcOrd="2" destOrd="0" parTransId="{2FFA5DDA-CF1E-4AFF-B4BC-8D14CB57FF22}" sibTransId="{28C9C696-7E83-4479-AC8A-4B25080B14CF}"/>
    <dgm:cxn modelId="{A2DA850A-0418-45F2-89FD-5986C3C5E653}" srcId="{796FCBB9-E041-43F2-A73C-B36A9BB14BB1}" destId="{A62FB9CB-FC79-49CC-86B1-9BAB7EFAF480}" srcOrd="0" destOrd="0" parTransId="{002DAF72-2424-4747-A529-5FE526C7C554}" sibTransId="{766C8C11-3FDB-4470-BD9E-8301A9ACBB24}"/>
    <dgm:cxn modelId="{C9BF6D7C-4641-4F44-9BEE-02AEFE1850F6}" srcId="{796FCBB9-E041-43F2-A73C-B36A9BB14BB1}" destId="{2AD3D827-28C1-43E3-8814-00A3121CE5D6}" srcOrd="1" destOrd="0" parTransId="{19A9F67A-FAEA-4D17-B015-A8CE57416EF7}" sibTransId="{3106E382-FF77-440D-A306-45AD5A74FBF4}"/>
    <dgm:cxn modelId="{AEA81702-CC67-4868-9CD3-3D38733D87C6}" type="presOf" srcId="{3106E382-FF77-440D-A306-45AD5A74FBF4}" destId="{37964B06-1FA3-40BD-BDB8-6D9400E9DA9F}" srcOrd="1" destOrd="0" presId="urn:microsoft.com/office/officeart/2005/8/layout/cycle2"/>
    <dgm:cxn modelId="{264B4FE1-6B03-4EAA-BA40-F093947BADEB}" type="presOf" srcId="{F2712374-5C9F-445B-8E80-DCAB6C582607}" destId="{FFF2485A-94CA-41B4-947A-9857279E83B0}" srcOrd="0" destOrd="0" presId="urn:microsoft.com/office/officeart/2005/8/layout/cycle2"/>
    <dgm:cxn modelId="{D1B10385-32AC-4ACF-BD39-376724E495AA}" srcId="{796FCBB9-E041-43F2-A73C-B36A9BB14BB1}" destId="{11C09934-871C-40BA-90D6-98E4CC354060}" srcOrd="4" destOrd="0" parTransId="{FBD008B0-097D-4F9A-867A-2CDD77E7E41C}" sibTransId="{F2712374-5C9F-445B-8E80-DCAB6C582607}"/>
    <dgm:cxn modelId="{E4920FB1-2C12-4913-9AAF-8D9FCF961E44}" type="presOf" srcId="{796FCBB9-E041-43F2-A73C-B36A9BB14BB1}" destId="{71647DAC-DD45-4322-8E55-A6FD38E177B4}" srcOrd="0" destOrd="0" presId="urn:microsoft.com/office/officeart/2005/8/layout/cycle2"/>
    <dgm:cxn modelId="{E3963797-0A6A-4BD2-AF19-355B7747DA30}" srcId="{796FCBB9-E041-43F2-A73C-B36A9BB14BB1}" destId="{55DE00E6-7D29-4CB1-8854-CC62C3DC296F}" srcOrd="3" destOrd="0" parTransId="{A82E0131-D67E-4977-BD15-635A6857C865}" sibTransId="{40E73A56-6C48-47C7-9EE6-248F691CC025}"/>
    <dgm:cxn modelId="{DF2CBED6-F4AF-4119-9EBA-1F956CF886D1}" type="presOf" srcId="{766C8C11-3FDB-4470-BD9E-8301A9ACBB24}" destId="{4E4CC986-9941-487B-936C-FE1106E2926E}" srcOrd="1" destOrd="0" presId="urn:microsoft.com/office/officeart/2005/8/layout/cycle2"/>
    <dgm:cxn modelId="{D6A9EF2A-8CE9-4681-8EF8-A269E0A55B75}" type="presOf" srcId="{28C9C696-7E83-4479-AC8A-4B25080B14CF}" destId="{9746A4CB-74A3-4E53-BB9F-604A61F06088}" srcOrd="0" destOrd="0" presId="urn:microsoft.com/office/officeart/2005/8/layout/cycle2"/>
    <dgm:cxn modelId="{3720356E-FDC2-44E0-8066-0F09CE817727}" type="presOf" srcId="{A62FB9CB-FC79-49CC-86B1-9BAB7EFAF480}" destId="{1A597598-4F04-4A1F-ADD3-6D068FA77DC0}" srcOrd="0" destOrd="0" presId="urn:microsoft.com/office/officeart/2005/8/layout/cycle2"/>
    <dgm:cxn modelId="{53289BF9-D675-49BC-852A-F8435C669589}" type="presOf" srcId="{2AD3D827-28C1-43E3-8814-00A3121CE5D6}" destId="{09BC7248-9A12-4606-AF7F-AD7C415D729D}" srcOrd="0" destOrd="0" presId="urn:microsoft.com/office/officeart/2005/8/layout/cycle2"/>
    <dgm:cxn modelId="{C4D346D7-09C5-4A5F-97D6-0667061119D3}" type="presOf" srcId="{11C09934-871C-40BA-90D6-98E4CC354060}" destId="{C6C3F629-7F2E-47CE-AE03-7D2A19154B18}" srcOrd="0" destOrd="0" presId="urn:microsoft.com/office/officeart/2005/8/layout/cycle2"/>
    <dgm:cxn modelId="{EFC38E7A-7463-4854-80CE-09AFDF0A669C}" type="presOf" srcId="{F2712374-5C9F-445B-8E80-DCAB6C582607}" destId="{60AD627A-DEA3-4F0A-A969-61115EDAE43C}" srcOrd="1" destOrd="0" presId="urn:microsoft.com/office/officeart/2005/8/layout/cycle2"/>
    <dgm:cxn modelId="{E54D0FAF-EDF5-4E82-8346-4E64601CEE32}" type="presOf" srcId="{766C8C11-3FDB-4470-BD9E-8301A9ACBB24}" destId="{9BB6F35C-EB05-4210-8D0D-CD5065D2D9E5}" srcOrd="0" destOrd="0" presId="urn:microsoft.com/office/officeart/2005/8/layout/cycle2"/>
    <dgm:cxn modelId="{F903EFA5-79C8-48A3-9A91-348B7DAA2D5D}" type="presParOf" srcId="{71647DAC-DD45-4322-8E55-A6FD38E177B4}" destId="{1A597598-4F04-4A1F-ADD3-6D068FA77DC0}" srcOrd="0" destOrd="0" presId="urn:microsoft.com/office/officeart/2005/8/layout/cycle2"/>
    <dgm:cxn modelId="{7B485CA1-D642-4001-8D82-A88C586630EB}" type="presParOf" srcId="{71647DAC-DD45-4322-8E55-A6FD38E177B4}" destId="{9BB6F35C-EB05-4210-8D0D-CD5065D2D9E5}" srcOrd="1" destOrd="0" presId="urn:microsoft.com/office/officeart/2005/8/layout/cycle2"/>
    <dgm:cxn modelId="{EE245EED-CBBF-444D-8FF7-87259674064B}" type="presParOf" srcId="{9BB6F35C-EB05-4210-8D0D-CD5065D2D9E5}" destId="{4E4CC986-9941-487B-936C-FE1106E2926E}" srcOrd="0" destOrd="0" presId="urn:microsoft.com/office/officeart/2005/8/layout/cycle2"/>
    <dgm:cxn modelId="{D19F5CBA-CEF0-4249-90C1-101F945CF646}" type="presParOf" srcId="{71647DAC-DD45-4322-8E55-A6FD38E177B4}" destId="{09BC7248-9A12-4606-AF7F-AD7C415D729D}" srcOrd="2" destOrd="0" presId="urn:microsoft.com/office/officeart/2005/8/layout/cycle2"/>
    <dgm:cxn modelId="{0E1B9841-3843-407D-9942-871E68845763}" type="presParOf" srcId="{71647DAC-DD45-4322-8E55-A6FD38E177B4}" destId="{B117451B-D6AD-41C9-9477-4599185223A7}" srcOrd="3" destOrd="0" presId="urn:microsoft.com/office/officeart/2005/8/layout/cycle2"/>
    <dgm:cxn modelId="{79D81DA9-1857-4862-ABF2-C80F8491CA17}" type="presParOf" srcId="{B117451B-D6AD-41C9-9477-4599185223A7}" destId="{37964B06-1FA3-40BD-BDB8-6D9400E9DA9F}" srcOrd="0" destOrd="0" presId="urn:microsoft.com/office/officeart/2005/8/layout/cycle2"/>
    <dgm:cxn modelId="{159D7EF2-8C5D-4B70-ABFD-9B0BAF2FE08E}" type="presParOf" srcId="{71647DAC-DD45-4322-8E55-A6FD38E177B4}" destId="{91FEDFF4-9F95-4881-9B8E-446C6FAB25CA}" srcOrd="4" destOrd="0" presId="urn:microsoft.com/office/officeart/2005/8/layout/cycle2"/>
    <dgm:cxn modelId="{5E89F192-6445-404D-BDB8-1572A443EACC}" type="presParOf" srcId="{71647DAC-DD45-4322-8E55-A6FD38E177B4}" destId="{9746A4CB-74A3-4E53-BB9F-604A61F06088}" srcOrd="5" destOrd="0" presId="urn:microsoft.com/office/officeart/2005/8/layout/cycle2"/>
    <dgm:cxn modelId="{CD0FD481-9CCD-4E25-AF7F-30A41F00B705}" type="presParOf" srcId="{9746A4CB-74A3-4E53-BB9F-604A61F06088}" destId="{E0B80A0F-76EB-485C-857F-8A0C8EE32C94}" srcOrd="0" destOrd="0" presId="urn:microsoft.com/office/officeart/2005/8/layout/cycle2"/>
    <dgm:cxn modelId="{F3908697-33DA-48D4-AABE-C4B44F524DBC}" type="presParOf" srcId="{71647DAC-DD45-4322-8E55-A6FD38E177B4}" destId="{C4697C8F-B9AB-46DC-9470-9A4F81B57964}" srcOrd="6" destOrd="0" presId="urn:microsoft.com/office/officeart/2005/8/layout/cycle2"/>
    <dgm:cxn modelId="{1EC68F3C-202A-4CD6-B7C9-229C7B93D5C1}" type="presParOf" srcId="{71647DAC-DD45-4322-8E55-A6FD38E177B4}" destId="{7056203B-FAEC-4F78-8761-63CC15205836}" srcOrd="7" destOrd="0" presId="urn:microsoft.com/office/officeart/2005/8/layout/cycle2"/>
    <dgm:cxn modelId="{D9DABA18-023A-430B-9EFB-3D863F502A0E}" type="presParOf" srcId="{7056203B-FAEC-4F78-8761-63CC15205836}" destId="{47D75209-9AF2-4C78-BBC3-2C382708C672}" srcOrd="0" destOrd="0" presId="urn:microsoft.com/office/officeart/2005/8/layout/cycle2"/>
    <dgm:cxn modelId="{E7D212B4-8F4D-4C0B-B810-CEFF90DA86A7}" type="presParOf" srcId="{71647DAC-DD45-4322-8E55-A6FD38E177B4}" destId="{C6C3F629-7F2E-47CE-AE03-7D2A19154B18}" srcOrd="8" destOrd="0" presId="urn:microsoft.com/office/officeart/2005/8/layout/cycle2"/>
    <dgm:cxn modelId="{908C282D-7DD7-4DC8-8015-29BAA7061F38}" type="presParOf" srcId="{71647DAC-DD45-4322-8E55-A6FD38E177B4}" destId="{FFF2485A-94CA-41B4-947A-9857279E83B0}" srcOrd="9" destOrd="0" presId="urn:microsoft.com/office/officeart/2005/8/layout/cycle2"/>
    <dgm:cxn modelId="{E03D4CE0-0E89-4E4E-BA91-EC0C9CB2A417}" type="presParOf" srcId="{FFF2485A-94CA-41B4-947A-9857279E83B0}" destId="{60AD627A-DEA3-4F0A-A969-61115EDAE43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DBBFC6-6F35-4F22-AB33-F693EB84FF32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AE5E2CDB-01D6-4E5B-85E8-AD56101755E5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Administración Cuentas por cobrar</a:t>
          </a:r>
          <a:endParaRPr lang="es-US" sz="1400" dirty="0">
            <a:latin typeface="+mj-lt"/>
          </a:endParaRPr>
        </a:p>
      </dgm:t>
    </dgm:pt>
    <dgm:pt modelId="{68C76F5B-6F96-4235-BDA8-C63CA09CF96A}" type="parTrans" cxnId="{40A59396-1159-49F0-B2CE-898DE8352A56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93E1E8D1-C3D2-4089-8694-E1E3E85A648F}" type="sibTrans" cxnId="{40A59396-1159-49F0-B2CE-898DE8352A56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150603B4-484F-46F5-A631-33E25A17A97A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Políticas de Financiamiento</a:t>
          </a:r>
          <a:endParaRPr lang="es-US" sz="1400" dirty="0">
            <a:latin typeface="+mj-lt"/>
          </a:endParaRPr>
        </a:p>
      </dgm:t>
    </dgm:pt>
    <dgm:pt modelId="{F7A70C9B-36D7-44BA-894B-9FAE6DB5B8C9}" type="parTrans" cxnId="{844FBDDF-B9F2-4051-8E21-6E344C6EAF7F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D0B2F876-E0C8-4921-9F9F-C5E9BBAA01ED}" type="sibTrans" cxnId="{844FBDDF-B9F2-4051-8E21-6E344C6EAF7F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149916BD-4DAB-4E25-A094-33BB50B91507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Seguimiento de las cuentas</a:t>
          </a:r>
          <a:endParaRPr lang="es-US" sz="1400" dirty="0">
            <a:latin typeface="+mj-lt"/>
          </a:endParaRPr>
        </a:p>
      </dgm:t>
    </dgm:pt>
    <dgm:pt modelId="{ED75DD07-979C-4E23-A67B-BC0E4579C897}" type="parTrans" cxnId="{3E4A0A1E-2460-4AD7-8EF9-4EDFD5CF41C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FCE7DD86-B564-4B56-A468-30C2640EB018}" type="sibTrans" cxnId="{3E4A0A1E-2460-4AD7-8EF9-4EDFD5CF41C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9FB8D6D2-C1FA-4894-AFFA-EBF4525D93B0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Técnicas de Cobro</a:t>
          </a:r>
          <a:endParaRPr lang="es-US" sz="1400" dirty="0">
            <a:latin typeface="+mj-lt"/>
          </a:endParaRPr>
        </a:p>
      </dgm:t>
    </dgm:pt>
    <dgm:pt modelId="{1CAB63DC-E680-4FA1-86AC-3D68B80AF2B1}" type="parTrans" cxnId="{BDAAAEC9-9375-4C82-B288-CE1F5C0F2FF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AC1EB7CD-C8ED-4733-909A-50AF89550017}" type="sibTrans" cxnId="{BDAAAEC9-9375-4C82-B288-CE1F5C0F2FF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0D4CF655-F869-4BB7-95FC-614CCD380CE9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Evaluación del Crédito</a:t>
          </a:r>
          <a:endParaRPr lang="es-US" sz="1400" dirty="0">
            <a:latin typeface="+mj-lt"/>
          </a:endParaRPr>
        </a:p>
      </dgm:t>
    </dgm:pt>
    <dgm:pt modelId="{E30D0B55-6B5B-464B-AF88-09A31524386B}" type="parTrans" cxnId="{11F9BD50-3BB4-4FB1-BB4B-9DD542D83E72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3C28B012-2711-4CE1-AA2F-FA577817A786}" type="sibTrans" cxnId="{11F9BD50-3BB4-4FB1-BB4B-9DD542D83E72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00668F4F-843D-4DBC-B3B8-47EEAD581653}" type="pres">
      <dgm:prSet presAssocID="{ADDBBFC6-6F35-4F22-AB33-F693EB84FF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9B93C00D-C1D9-48A2-A931-F91AC2B789BA}" type="pres">
      <dgm:prSet presAssocID="{AE5E2CDB-01D6-4E5B-85E8-AD56101755E5}" presName="centerShape" presStyleLbl="node0" presStyleIdx="0" presStyleCnt="1"/>
      <dgm:spPr/>
      <dgm:t>
        <a:bodyPr/>
        <a:lstStyle/>
        <a:p>
          <a:endParaRPr lang="es-US"/>
        </a:p>
      </dgm:t>
    </dgm:pt>
    <dgm:pt modelId="{E8519CE1-3B04-4DE9-B93B-1BEB249D5785}" type="pres">
      <dgm:prSet presAssocID="{150603B4-484F-46F5-A631-33E25A17A97A}" presName="node" presStyleLbl="node1" presStyleIdx="0" presStyleCnt="4" custScaleX="14442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3EC1797-97F9-41AA-874D-F7A381D06013}" type="pres">
      <dgm:prSet presAssocID="{150603B4-484F-46F5-A631-33E25A17A97A}" presName="dummy" presStyleCnt="0"/>
      <dgm:spPr/>
    </dgm:pt>
    <dgm:pt modelId="{7DF6C2E7-8565-4E18-81E8-AC25E853254C}" type="pres">
      <dgm:prSet presAssocID="{D0B2F876-E0C8-4921-9F9F-C5E9BBAA01ED}" presName="sibTrans" presStyleLbl="sibTrans2D1" presStyleIdx="0" presStyleCnt="4"/>
      <dgm:spPr/>
      <dgm:t>
        <a:bodyPr/>
        <a:lstStyle/>
        <a:p>
          <a:endParaRPr lang="es-US"/>
        </a:p>
      </dgm:t>
    </dgm:pt>
    <dgm:pt modelId="{280AA2E0-B4BC-46FF-9DA4-8454E8085B4F}" type="pres">
      <dgm:prSet presAssocID="{149916BD-4DAB-4E25-A094-33BB50B91507}" presName="node" presStyleLbl="node1" presStyleIdx="1" presStyleCnt="4" custScaleX="13020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FC5A89B-DFF7-4520-A140-703F18C22AF7}" type="pres">
      <dgm:prSet presAssocID="{149916BD-4DAB-4E25-A094-33BB50B91507}" presName="dummy" presStyleCnt="0"/>
      <dgm:spPr/>
    </dgm:pt>
    <dgm:pt modelId="{129D03CE-2AC0-421C-BDC5-99FB57536782}" type="pres">
      <dgm:prSet presAssocID="{FCE7DD86-B564-4B56-A468-30C2640EB018}" presName="sibTrans" presStyleLbl="sibTrans2D1" presStyleIdx="1" presStyleCnt="4"/>
      <dgm:spPr/>
      <dgm:t>
        <a:bodyPr/>
        <a:lstStyle/>
        <a:p>
          <a:endParaRPr lang="es-US"/>
        </a:p>
      </dgm:t>
    </dgm:pt>
    <dgm:pt modelId="{3D4A0990-1B4F-467C-B45B-E4F682D534A3}" type="pres">
      <dgm:prSet presAssocID="{9FB8D6D2-C1FA-4894-AFFA-EBF4525D93B0}" presName="node" presStyleLbl="node1" presStyleIdx="2" presStyleCnt="4" custScaleX="14542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5BC0679-3828-4AC7-AFF6-E06DDCE51740}" type="pres">
      <dgm:prSet presAssocID="{9FB8D6D2-C1FA-4894-AFFA-EBF4525D93B0}" presName="dummy" presStyleCnt="0"/>
      <dgm:spPr/>
    </dgm:pt>
    <dgm:pt modelId="{E28D9933-BBEF-48ED-98F0-E7DF88160E06}" type="pres">
      <dgm:prSet presAssocID="{AC1EB7CD-C8ED-4733-909A-50AF89550017}" presName="sibTrans" presStyleLbl="sibTrans2D1" presStyleIdx="2" presStyleCnt="4"/>
      <dgm:spPr/>
      <dgm:t>
        <a:bodyPr/>
        <a:lstStyle/>
        <a:p>
          <a:endParaRPr lang="es-US"/>
        </a:p>
      </dgm:t>
    </dgm:pt>
    <dgm:pt modelId="{9BEB264A-1756-4F7A-A32C-8B3990D88024}" type="pres">
      <dgm:prSet presAssocID="{0D4CF655-F869-4BB7-95FC-614CCD380CE9}" presName="node" presStyleLbl="node1" presStyleIdx="3" presStyleCnt="4" custScaleX="12820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A3A1333-2210-4D50-BFCB-56171CB9E14B}" type="pres">
      <dgm:prSet presAssocID="{0D4CF655-F869-4BB7-95FC-614CCD380CE9}" presName="dummy" presStyleCnt="0"/>
      <dgm:spPr/>
    </dgm:pt>
    <dgm:pt modelId="{79208D7D-6C62-486C-8A7E-9F9F08F31E99}" type="pres">
      <dgm:prSet presAssocID="{3C28B012-2711-4CE1-AA2F-FA577817A786}" presName="sibTrans" presStyleLbl="sibTrans2D1" presStyleIdx="3" presStyleCnt="4"/>
      <dgm:spPr/>
      <dgm:t>
        <a:bodyPr/>
        <a:lstStyle/>
        <a:p>
          <a:endParaRPr lang="es-US"/>
        </a:p>
      </dgm:t>
    </dgm:pt>
  </dgm:ptLst>
  <dgm:cxnLst>
    <dgm:cxn modelId="{11F9BD50-3BB4-4FB1-BB4B-9DD542D83E72}" srcId="{AE5E2CDB-01D6-4E5B-85E8-AD56101755E5}" destId="{0D4CF655-F869-4BB7-95FC-614CCD380CE9}" srcOrd="3" destOrd="0" parTransId="{E30D0B55-6B5B-464B-AF88-09A31524386B}" sibTransId="{3C28B012-2711-4CE1-AA2F-FA577817A786}"/>
    <dgm:cxn modelId="{40A59396-1159-49F0-B2CE-898DE8352A56}" srcId="{ADDBBFC6-6F35-4F22-AB33-F693EB84FF32}" destId="{AE5E2CDB-01D6-4E5B-85E8-AD56101755E5}" srcOrd="0" destOrd="0" parTransId="{68C76F5B-6F96-4235-BDA8-C63CA09CF96A}" sibTransId="{93E1E8D1-C3D2-4089-8694-E1E3E85A648F}"/>
    <dgm:cxn modelId="{1E9F9322-9DF0-4348-AC90-797CF3C2E42B}" type="presOf" srcId="{150603B4-484F-46F5-A631-33E25A17A97A}" destId="{E8519CE1-3B04-4DE9-B93B-1BEB249D5785}" srcOrd="0" destOrd="0" presId="urn:microsoft.com/office/officeart/2005/8/layout/radial6"/>
    <dgm:cxn modelId="{844FBDDF-B9F2-4051-8E21-6E344C6EAF7F}" srcId="{AE5E2CDB-01D6-4E5B-85E8-AD56101755E5}" destId="{150603B4-484F-46F5-A631-33E25A17A97A}" srcOrd="0" destOrd="0" parTransId="{F7A70C9B-36D7-44BA-894B-9FAE6DB5B8C9}" sibTransId="{D0B2F876-E0C8-4921-9F9F-C5E9BBAA01ED}"/>
    <dgm:cxn modelId="{C33D9725-39C0-4737-AE67-175A8E1FDDAD}" type="presOf" srcId="{9FB8D6D2-C1FA-4894-AFFA-EBF4525D93B0}" destId="{3D4A0990-1B4F-467C-B45B-E4F682D534A3}" srcOrd="0" destOrd="0" presId="urn:microsoft.com/office/officeart/2005/8/layout/radial6"/>
    <dgm:cxn modelId="{BDAAAEC9-9375-4C82-B288-CE1F5C0F2FF9}" srcId="{AE5E2CDB-01D6-4E5B-85E8-AD56101755E5}" destId="{9FB8D6D2-C1FA-4894-AFFA-EBF4525D93B0}" srcOrd="2" destOrd="0" parTransId="{1CAB63DC-E680-4FA1-86AC-3D68B80AF2B1}" sibTransId="{AC1EB7CD-C8ED-4733-909A-50AF89550017}"/>
    <dgm:cxn modelId="{D73A0357-D4C1-4750-9410-6B74C1D937A0}" type="presOf" srcId="{D0B2F876-E0C8-4921-9F9F-C5E9BBAA01ED}" destId="{7DF6C2E7-8565-4E18-81E8-AC25E853254C}" srcOrd="0" destOrd="0" presId="urn:microsoft.com/office/officeart/2005/8/layout/radial6"/>
    <dgm:cxn modelId="{CD491877-6845-485D-BE09-1339BE55CD41}" type="presOf" srcId="{0D4CF655-F869-4BB7-95FC-614CCD380CE9}" destId="{9BEB264A-1756-4F7A-A32C-8B3990D88024}" srcOrd="0" destOrd="0" presId="urn:microsoft.com/office/officeart/2005/8/layout/radial6"/>
    <dgm:cxn modelId="{5F1FF498-955E-4125-8444-A61D31DA0CA2}" type="presOf" srcId="{ADDBBFC6-6F35-4F22-AB33-F693EB84FF32}" destId="{00668F4F-843D-4DBC-B3B8-47EEAD581653}" srcOrd="0" destOrd="0" presId="urn:microsoft.com/office/officeart/2005/8/layout/radial6"/>
    <dgm:cxn modelId="{9F4A59E7-2F33-4E16-8E0F-5A1177A1C155}" type="presOf" srcId="{FCE7DD86-B564-4B56-A468-30C2640EB018}" destId="{129D03CE-2AC0-421C-BDC5-99FB57536782}" srcOrd="0" destOrd="0" presId="urn:microsoft.com/office/officeart/2005/8/layout/radial6"/>
    <dgm:cxn modelId="{3E4A0A1E-2460-4AD7-8EF9-4EDFD5CF41C9}" srcId="{AE5E2CDB-01D6-4E5B-85E8-AD56101755E5}" destId="{149916BD-4DAB-4E25-A094-33BB50B91507}" srcOrd="1" destOrd="0" parTransId="{ED75DD07-979C-4E23-A67B-BC0E4579C897}" sibTransId="{FCE7DD86-B564-4B56-A468-30C2640EB018}"/>
    <dgm:cxn modelId="{8A140EDE-AD92-4FB9-90F8-76138843924C}" type="presOf" srcId="{149916BD-4DAB-4E25-A094-33BB50B91507}" destId="{280AA2E0-B4BC-46FF-9DA4-8454E8085B4F}" srcOrd="0" destOrd="0" presId="urn:microsoft.com/office/officeart/2005/8/layout/radial6"/>
    <dgm:cxn modelId="{B8EF1620-7F41-4894-B9D3-10E77EC8C0C7}" type="presOf" srcId="{AE5E2CDB-01D6-4E5B-85E8-AD56101755E5}" destId="{9B93C00D-C1D9-48A2-A931-F91AC2B789BA}" srcOrd="0" destOrd="0" presId="urn:microsoft.com/office/officeart/2005/8/layout/radial6"/>
    <dgm:cxn modelId="{33E3F3BF-5430-4BA2-ACE5-8AEED2847B6A}" type="presOf" srcId="{AC1EB7CD-C8ED-4733-909A-50AF89550017}" destId="{E28D9933-BBEF-48ED-98F0-E7DF88160E06}" srcOrd="0" destOrd="0" presId="urn:microsoft.com/office/officeart/2005/8/layout/radial6"/>
    <dgm:cxn modelId="{480A555E-C8EE-419C-AE52-8A4B003C73B7}" type="presOf" srcId="{3C28B012-2711-4CE1-AA2F-FA577817A786}" destId="{79208D7D-6C62-486C-8A7E-9F9F08F31E99}" srcOrd="0" destOrd="0" presId="urn:microsoft.com/office/officeart/2005/8/layout/radial6"/>
    <dgm:cxn modelId="{F755FA94-6E6D-438D-83E8-923A1B6B8A23}" type="presParOf" srcId="{00668F4F-843D-4DBC-B3B8-47EEAD581653}" destId="{9B93C00D-C1D9-48A2-A931-F91AC2B789BA}" srcOrd="0" destOrd="0" presId="urn:microsoft.com/office/officeart/2005/8/layout/radial6"/>
    <dgm:cxn modelId="{35FCE977-9539-4283-B356-62166CBA82D0}" type="presParOf" srcId="{00668F4F-843D-4DBC-B3B8-47EEAD581653}" destId="{E8519CE1-3B04-4DE9-B93B-1BEB249D5785}" srcOrd="1" destOrd="0" presId="urn:microsoft.com/office/officeart/2005/8/layout/radial6"/>
    <dgm:cxn modelId="{74943EE3-7129-4E12-A7BE-05CD340AF17C}" type="presParOf" srcId="{00668F4F-843D-4DBC-B3B8-47EEAD581653}" destId="{83EC1797-97F9-41AA-874D-F7A381D06013}" srcOrd="2" destOrd="0" presId="urn:microsoft.com/office/officeart/2005/8/layout/radial6"/>
    <dgm:cxn modelId="{0EC4942F-B9A1-4677-8CEF-653A3C36F79C}" type="presParOf" srcId="{00668F4F-843D-4DBC-B3B8-47EEAD581653}" destId="{7DF6C2E7-8565-4E18-81E8-AC25E853254C}" srcOrd="3" destOrd="0" presId="urn:microsoft.com/office/officeart/2005/8/layout/radial6"/>
    <dgm:cxn modelId="{18310604-4371-4AF9-B130-5D27E07542E2}" type="presParOf" srcId="{00668F4F-843D-4DBC-B3B8-47EEAD581653}" destId="{280AA2E0-B4BC-46FF-9DA4-8454E8085B4F}" srcOrd="4" destOrd="0" presId="urn:microsoft.com/office/officeart/2005/8/layout/radial6"/>
    <dgm:cxn modelId="{D0B47405-AA77-4B13-8CF3-7EA23DD0A589}" type="presParOf" srcId="{00668F4F-843D-4DBC-B3B8-47EEAD581653}" destId="{EFC5A89B-DFF7-4520-A140-703F18C22AF7}" srcOrd="5" destOrd="0" presId="urn:microsoft.com/office/officeart/2005/8/layout/radial6"/>
    <dgm:cxn modelId="{18B2D519-4505-4D9E-ACFC-C120C2AC1A1B}" type="presParOf" srcId="{00668F4F-843D-4DBC-B3B8-47EEAD581653}" destId="{129D03CE-2AC0-421C-BDC5-99FB57536782}" srcOrd="6" destOrd="0" presId="urn:microsoft.com/office/officeart/2005/8/layout/radial6"/>
    <dgm:cxn modelId="{C8C77854-9F9D-43D5-AC54-3A9008DB1AA2}" type="presParOf" srcId="{00668F4F-843D-4DBC-B3B8-47EEAD581653}" destId="{3D4A0990-1B4F-467C-B45B-E4F682D534A3}" srcOrd="7" destOrd="0" presId="urn:microsoft.com/office/officeart/2005/8/layout/radial6"/>
    <dgm:cxn modelId="{0760C868-3DD2-4CB4-9493-21CD06D9135E}" type="presParOf" srcId="{00668F4F-843D-4DBC-B3B8-47EEAD581653}" destId="{75BC0679-3828-4AC7-AFF6-E06DDCE51740}" srcOrd="8" destOrd="0" presId="urn:microsoft.com/office/officeart/2005/8/layout/radial6"/>
    <dgm:cxn modelId="{8C418CF3-C809-4005-9FC4-68C8EE49E992}" type="presParOf" srcId="{00668F4F-843D-4DBC-B3B8-47EEAD581653}" destId="{E28D9933-BBEF-48ED-98F0-E7DF88160E06}" srcOrd="9" destOrd="0" presId="urn:microsoft.com/office/officeart/2005/8/layout/radial6"/>
    <dgm:cxn modelId="{3EE17B05-2F14-47C6-8CEB-1A7D216F15B7}" type="presParOf" srcId="{00668F4F-843D-4DBC-B3B8-47EEAD581653}" destId="{9BEB264A-1756-4F7A-A32C-8B3990D88024}" srcOrd="10" destOrd="0" presId="urn:microsoft.com/office/officeart/2005/8/layout/radial6"/>
    <dgm:cxn modelId="{4EE1E6D3-8C01-4F75-973B-2D35E59E5537}" type="presParOf" srcId="{00668F4F-843D-4DBC-B3B8-47EEAD581653}" destId="{3A3A1333-2210-4D50-BFCB-56171CB9E14B}" srcOrd="11" destOrd="0" presId="urn:microsoft.com/office/officeart/2005/8/layout/radial6"/>
    <dgm:cxn modelId="{5C9A7B89-BCF6-4660-9E77-847EA8BD6E4A}" type="presParOf" srcId="{00668F4F-843D-4DBC-B3B8-47EEAD581653}" destId="{79208D7D-6C62-486C-8A7E-9F9F08F31E9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DBBFC6-6F35-4F22-AB33-F693EB84FF32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AE5E2CDB-01D6-4E5B-85E8-AD56101755E5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Administración Cuentas por pagar</a:t>
          </a:r>
          <a:endParaRPr lang="es-US" sz="1400" dirty="0">
            <a:latin typeface="+mj-lt"/>
          </a:endParaRPr>
        </a:p>
      </dgm:t>
    </dgm:pt>
    <dgm:pt modelId="{68C76F5B-6F96-4235-BDA8-C63CA09CF96A}" type="parTrans" cxnId="{40A59396-1159-49F0-B2CE-898DE8352A56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93E1E8D1-C3D2-4089-8694-E1E3E85A648F}" type="sibTrans" cxnId="{40A59396-1159-49F0-B2CE-898DE8352A56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150603B4-484F-46F5-A631-33E25A17A97A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cotejar los saldos de cuentas por pagar según información de la compañía y de los proveedores </a:t>
          </a:r>
          <a:endParaRPr lang="es-US" sz="1400" dirty="0">
            <a:latin typeface="+mj-lt"/>
          </a:endParaRPr>
        </a:p>
      </dgm:t>
    </dgm:pt>
    <dgm:pt modelId="{F7A70C9B-36D7-44BA-894B-9FAE6DB5B8C9}" type="parTrans" cxnId="{844FBDDF-B9F2-4051-8E21-6E344C6EAF7F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D0B2F876-E0C8-4921-9F9F-C5E9BBAA01ED}" type="sibTrans" cxnId="{844FBDDF-B9F2-4051-8E21-6E344C6EAF7F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149916BD-4DAB-4E25-A094-33BB50B91507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Llevar un registro o una planilla de los saldos pendientes de pago</a:t>
          </a:r>
          <a:endParaRPr lang="es-US" sz="1400" dirty="0">
            <a:latin typeface="+mj-lt"/>
          </a:endParaRPr>
        </a:p>
      </dgm:t>
    </dgm:pt>
    <dgm:pt modelId="{ED75DD07-979C-4E23-A67B-BC0E4579C897}" type="parTrans" cxnId="{3E4A0A1E-2460-4AD7-8EF9-4EDFD5CF41C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FCE7DD86-B564-4B56-A468-30C2640EB018}" type="sibTrans" cxnId="{3E4A0A1E-2460-4AD7-8EF9-4EDFD5CF41C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9FB8D6D2-C1FA-4894-AFFA-EBF4525D93B0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Negociar descuentos por pronto pago</a:t>
          </a:r>
          <a:endParaRPr lang="es-US" sz="1400" dirty="0">
            <a:latin typeface="+mj-lt"/>
          </a:endParaRPr>
        </a:p>
      </dgm:t>
    </dgm:pt>
    <dgm:pt modelId="{1CAB63DC-E680-4FA1-86AC-3D68B80AF2B1}" type="parTrans" cxnId="{BDAAAEC9-9375-4C82-B288-CE1F5C0F2FF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AC1EB7CD-C8ED-4733-909A-50AF89550017}" type="sibTrans" cxnId="{BDAAAEC9-9375-4C82-B288-CE1F5C0F2FF9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0D4CF655-F869-4BB7-95FC-614CCD380CE9}">
      <dgm:prSet phldrT="[Texto]" custT="1"/>
      <dgm:spPr/>
      <dgm:t>
        <a:bodyPr/>
        <a:lstStyle/>
        <a:p>
          <a:r>
            <a:rPr lang="es-US" sz="1400" dirty="0" smtClean="0">
              <a:latin typeface="+mj-lt"/>
            </a:rPr>
            <a:t>La cancelación se registrara en comprobantes de egreso numerados</a:t>
          </a:r>
          <a:endParaRPr lang="es-US" sz="1400" dirty="0">
            <a:latin typeface="+mj-lt"/>
          </a:endParaRPr>
        </a:p>
      </dgm:t>
    </dgm:pt>
    <dgm:pt modelId="{E30D0B55-6B5B-464B-AF88-09A31524386B}" type="parTrans" cxnId="{11F9BD50-3BB4-4FB1-BB4B-9DD542D83E72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3C28B012-2711-4CE1-AA2F-FA577817A786}" type="sibTrans" cxnId="{11F9BD50-3BB4-4FB1-BB4B-9DD542D83E72}">
      <dgm:prSet/>
      <dgm:spPr/>
      <dgm:t>
        <a:bodyPr/>
        <a:lstStyle/>
        <a:p>
          <a:endParaRPr lang="es-US" sz="1400">
            <a:latin typeface="+mj-lt"/>
          </a:endParaRPr>
        </a:p>
      </dgm:t>
    </dgm:pt>
    <dgm:pt modelId="{D600A35A-85C6-4C14-A4B1-AA1241CC82F5}">
      <dgm:prSet custT="1"/>
      <dgm:spPr/>
      <dgm:t>
        <a:bodyPr/>
        <a:lstStyle/>
        <a:p>
          <a:r>
            <a:rPr lang="es-US" sz="1400" smtClean="0">
              <a:latin typeface="+mj-lt"/>
            </a:rPr>
            <a:t>Establecer día y hora de pago a proveedores</a:t>
          </a:r>
          <a:endParaRPr lang="es-US" sz="1400">
            <a:latin typeface="+mj-lt"/>
          </a:endParaRPr>
        </a:p>
      </dgm:t>
    </dgm:pt>
    <dgm:pt modelId="{FDD75CFE-1CCC-455A-BB4C-F81D8C7FEEE7}" type="parTrans" cxnId="{269E94DE-9DD0-43AE-88D0-03964FF2FFB3}">
      <dgm:prSet/>
      <dgm:spPr/>
      <dgm:t>
        <a:bodyPr/>
        <a:lstStyle/>
        <a:p>
          <a:endParaRPr lang="es-US"/>
        </a:p>
      </dgm:t>
    </dgm:pt>
    <dgm:pt modelId="{ECEC1C34-04C4-4DCC-B8EB-B6B6958EF821}" type="sibTrans" cxnId="{269E94DE-9DD0-43AE-88D0-03964FF2FFB3}">
      <dgm:prSet/>
      <dgm:spPr/>
      <dgm:t>
        <a:bodyPr/>
        <a:lstStyle/>
        <a:p>
          <a:endParaRPr lang="es-US"/>
        </a:p>
      </dgm:t>
    </dgm:pt>
    <dgm:pt modelId="{00668F4F-843D-4DBC-B3B8-47EEAD581653}" type="pres">
      <dgm:prSet presAssocID="{ADDBBFC6-6F35-4F22-AB33-F693EB84FF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9B93C00D-C1D9-48A2-A931-F91AC2B789BA}" type="pres">
      <dgm:prSet presAssocID="{AE5E2CDB-01D6-4E5B-85E8-AD56101755E5}" presName="centerShape" presStyleLbl="node0" presStyleIdx="0" presStyleCnt="1"/>
      <dgm:spPr/>
      <dgm:t>
        <a:bodyPr/>
        <a:lstStyle/>
        <a:p>
          <a:endParaRPr lang="es-US"/>
        </a:p>
      </dgm:t>
    </dgm:pt>
    <dgm:pt modelId="{E8519CE1-3B04-4DE9-B93B-1BEB249D5785}" type="pres">
      <dgm:prSet presAssocID="{150603B4-484F-46F5-A631-33E25A17A97A}" presName="node" presStyleLbl="node1" presStyleIdx="0" presStyleCnt="5" custScaleX="18527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3EC1797-97F9-41AA-874D-F7A381D06013}" type="pres">
      <dgm:prSet presAssocID="{150603B4-484F-46F5-A631-33E25A17A97A}" presName="dummy" presStyleCnt="0"/>
      <dgm:spPr/>
    </dgm:pt>
    <dgm:pt modelId="{7DF6C2E7-8565-4E18-81E8-AC25E853254C}" type="pres">
      <dgm:prSet presAssocID="{D0B2F876-E0C8-4921-9F9F-C5E9BBAA01ED}" presName="sibTrans" presStyleLbl="sibTrans2D1" presStyleIdx="0" presStyleCnt="5"/>
      <dgm:spPr/>
      <dgm:t>
        <a:bodyPr/>
        <a:lstStyle/>
        <a:p>
          <a:endParaRPr lang="es-US"/>
        </a:p>
      </dgm:t>
    </dgm:pt>
    <dgm:pt modelId="{280AA2E0-B4BC-46FF-9DA4-8454E8085B4F}" type="pres">
      <dgm:prSet presAssocID="{149916BD-4DAB-4E25-A094-33BB50B91507}" presName="node" presStyleLbl="node1" presStyleIdx="1" presStyleCnt="5" custScaleX="14689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FC5A89B-DFF7-4520-A140-703F18C22AF7}" type="pres">
      <dgm:prSet presAssocID="{149916BD-4DAB-4E25-A094-33BB50B91507}" presName="dummy" presStyleCnt="0"/>
      <dgm:spPr/>
    </dgm:pt>
    <dgm:pt modelId="{129D03CE-2AC0-421C-BDC5-99FB57536782}" type="pres">
      <dgm:prSet presAssocID="{FCE7DD86-B564-4B56-A468-30C2640EB018}" presName="sibTrans" presStyleLbl="sibTrans2D1" presStyleIdx="1" presStyleCnt="5"/>
      <dgm:spPr/>
      <dgm:t>
        <a:bodyPr/>
        <a:lstStyle/>
        <a:p>
          <a:endParaRPr lang="es-US"/>
        </a:p>
      </dgm:t>
    </dgm:pt>
    <dgm:pt modelId="{3D4A0990-1B4F-467C-B45B-E4F682D534A3}" type="pres">
      <dgm:prSet presAssocID="{9FB8D6D2-C1FA-4894-AFFA-EBF4525D93B0}" presName="node" presStyleLbl="node1" presStyleIdx="2" presStyleCnt="5" custScaleX="16757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5BC0679-3828-4AC7-AFF6-E06DDCE51740}" type="pres">
      <dgm:prSet presAssocID="{9FB8D6D2-C1FA-4894-AFFA-EBF4525D93B0}" presName="dummy" presStyleCnt="0"/>
      <dgm:spPr/>
    </dgm:pt>
    <dgm:pt modelId="{E28D9933-BBEF-48ED-98F0-E7DF88160E06}" type="pres">
      <dgm:prSet presAssocID="{AC1EB7CD-C8ED-4733-909A-50AF89550017}" presName="sibTrans" presStyleLbl="sibTrans2D1" presStyleIdx="2" presStyleCnt="5"/>
      <dgm:spPr/>
      <dgm:t>
        <a:bodyPr/>
        <a:lstStyle/>
        <a:p>
          <a:endParaRPr lang="es-US"/>
        </a:p>
      </dgm:t>
    </dgm:pt>
    <dgm:pt modelId="{F5A9B06D-49DB-4CA3-A4F5-89219D9E0EC3}" type="pres">
      <dgm:prSet presAssocID="{D600A35A-85C6-4C14-A4B1-AA1241CC82F5}" presName="node" presStyleLbl="node1" presStyleIdx="3" presStyleCnt="5" custScaleX="16198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BA956ED-F473-47A9-BA53-0510512FBDC5}" type="pres">
      <dgm:prSet presAssocID="{D600A35A-85C6-4C14-A4B1-AA1241CC82F5}" presName="dummy" presStyleCnt="0"/>
      <dgm:spPr/>
    </dgm:pt>
    <dgm:pt modelId="{ACC66285-75F0-42A4-A7E5-672A9F606A2A}" type="pres">
      <dgm:prSet presAssocID="{ECEC1C34-04C4-4DCC-B8EB-B6B6958EF821}" presName="sibTrans" presStyleLbl="sibTrans2D1" presStyleIdx="3" presStyleCnt="5"/>
      <dgm:spPr/>
      <dgm:t>
        <a:bodyPr/>
        <a:lstStyle/>
        <a:p>
          <a:endParaRPr lang="es-US"/>
        </a:p>
      </dgm:t>
    </dgm:pt>
    <dgm:pt modelId="{9BEB264A-1756-4F7A-A32C-8B3990D88024}" type="pres">
      <dgm:prSet presAssocID="{0D4CF655-F869-4BB7-95FC-614CCD380CE9}" presName="node" presStyleLbl="node1" presStyleIdx="4" presStyleCnt="5" custScaleX="14808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A3A1333-2210-4D50-BFCB-56171CB9E14B}" type="pres">
      <dgm:prSet presAssocID="{0D4CF655-F869-4BB7-95FC-614CCD380CE9}" presName="dummy" presStyleCnt="0"/>
      <dgm:spPr/>
    </dgm:pt>
    <dgm:pt modelId="{79208D7D-6C62-486C-8A7E-9F9F08F31E99}" type="pres">
      <dgm:prSet presAssocID="{3C28B012-2711-4CE1-AA2F-FA577817A786}" presName="sibTrans" presStyleLbl="sibTrans2D1" presStyleIdx="4" presStyleCnt="5"/>
      <dgm:spPr/>
      <dgm:t>
        <a:bodyPr/>
        <a:lstStyle/>
        <a:p>
          <a:endParaRPr lang="es-US"/>
        </a:p>
      </dgm:t>
    </dgm:pt>
  </dgm:ptLst>
  <dgm:cxnLst>
    <dgm:cxn modelId="{1E67035E-5D36-4590-AB34-BE39254DB8C4}" type="presOf" srcId="{AE5E2CDB-01D6-4E5B-85E8-AD56101755E5}" destId="{9B93C00D-C1D9-48A2-A931-F91AC2B789BA}" srcOrd="0" destOrd="0" presId="urn:microsoft.com/office/officeart/2005/8/layout/radial6"/>
    <dgm:cxn modelId="{423AB841-9714-472D-90ED-21333DA391B0}" type="presOf" srcId="{ADDBBFC6-6F35-4F22-AB33-F693EB84FF32}" destId="{00668F4F-843D-4DBC-B3B8-47EEAD581653}" srcOrd="0" destOrd="0" presId="urn:microsoft.com/office/officeart/2005/8/layout/radial6"/>
    <dgm:cxn modelId="{11F9BD50-3BB4-4FB1-BB4B-9DD542D83E72}" srcId="{AE5E2CDB-01D6-4E5B-85E8-AD56101755E5}" destId="{0D4CF655-F869-4BB7-95FC-614CCD380CE9}" srcOrd="4" destOrd="0" parTransId="{E30D0B55-6B5B-464B-AF88-09A31524386B}" sibTransId="{3C28B012-2711-4CE1-AA2F-FA577817A786}"/>
    <dgm:cxn modelId="{40A59396-1159-49F0-B2CE-898DE8352A56}" srcId="{ADDBBFC6-6F35-4F22-AB33-F693EB84FF32}" destId="{AE5E2CDB-01D6-4E5B-85E8-AD56101755E5}" srcOrd="0" destOrd="0" parTransId="{68C76F5B-6F96-4235-BDA8-C63CA09CF96A}" sibTransId="{93E1E8D1-C3D2-4089-8694-E1E3E85A648F}"/>
    <dgm:cxn modelId="{9F23049D-BE83-4FD1-810C-3CE9E86DCD5C}" type="presOf" srcId="{FCE7DD86-B564-4B56-A468-30C2640EB018}" destId="{129D03CE-2AC0-421C-BDC5-99FB57536782}" srcOrd="0" destOrd="0" presId="urn:microsoft.com/office/officeart/2005/8/layout/radial6"/>
    <dgm:cxn modelId="{844FBDDF-B9F2-4051-8E21-6E344C6EAF7F}" srcId="{AE5E2CDB-01D6-4E5B-85E8-AD56101755E5}" destId="{150603B4-484F-46F5-A631-33E25A17A97A}" srcOrd="0" destOrd="0" parTransId="{F7A70C9B-36D7-44BA-894B-9FAE6DB5B8C9}" sibTransId="{D0B2F876-E0C8-4921-9F9F-C5E9BBAA01ED}"/>
    <dgm:cxn modelId="{BDAAAEC9-9375-4C82-B288-CE1F5C0F2FF9}" srcId="{AE5E2CDB-01D6-4E5B-85E8-AD56101755E5}" destId="{9FB8D6D2-C1FA-4894-AFFA-EBF4525D93B0}" srcOrd="2" destOrd="0" parTransId="{1CAB63DC-E680-4FA1-86AC-3D68B80AF2B1}" sibTransId="{AC1EB7CD-C8ED-4733-909A-50AF89550017}"/>
    <dgm:cxn modelId="{858CE823-AAC2-4743-9AFB-A5A178F72BB0}" type="presOf" srcId="{AC1EB7CD-C8ED-4733-909A-50AF89550017}" destId="{E28D9933-BBEF-48ED-98F0-E7DF88160E06}" srcOrd="0" destOrd="0" presId="urn:microsoft.com/office/officeart/2005/8/layout/radial6"/>
    <dgm:cxn modelId="{D4253BAF-89C8-4DF5-9928-904978C480DD}" type="presOf" srcId="{D600A35A-85C6-4C14-A4B1-AA1241CC82F5}" destId="{F5A9B06D-49DB-4CA3-A4F5-89219D9E0EC3}" srcOrd="0" destOrd="0" presId="urn:microsoft.com/office/officeart/2005/8/layout/radial6"/>
    <dgm:cxn modelId="{7E33E824-CB56-4118-B64B-DA0C89C2A33F}" type="presOf" srcId="{0D4CF655-F869-4BB7-95FC-614CCD380CE9}" destId="{9BEB264A-1756-4F7A-A32C-8B3990D88024}" srcOrd="0" destOrd="0" presId="urn:microsoft.com/office/officeart/2005/8/layout/radial6"/>
    <dgm:cxn modelId="{8DD78174-AC22-4E19-A14F-D5484A87FF90}" type="presOf" srcId="{ECEC1C34-04C4-4DCC-B8EB-B6B6958EF821}" destId="{ACC66285-75F0-42A4-A7E5-672A9F606A2A}" srcOrd="0" destOrd="0" presId="urn:microsoft.com/office/officeart/2005/8/layout/radial6"/>
    <dgm:cxn modelId="{7E2D773A-B5AE-4D9C-9F13-DD38F206CE04}" type="presOf" srcId="{150603B4-484F-46F5-A631-33E25A17A97A}" destId="{E8519CE1-3B04-4DE9-B93B-1BEB249D5785}" srcOrd="0" destOrd="0" presId="urn:microsoft.com/office/officeart/2005/8/layout/radial6"/>
    <dgm:cxn modelId="{3E4A0A1E-2460-4AD7-8EF9-4EDFD5CF41C9}" srcId="{AE5E2CDB-01D6-4E5B-85E8-AD56101755E5}" destId="{149916BD-4DAB-4E25-A094-33BB50B91507}" srcOrd="1" destOrd="0" parTransId="{ED75DD07-979C-4E23-A67B-BC0E4579C897}" sibTransId="{FCE7DD86-B564-4B56-A468-30C2640EB018}"/>
    <dgm:cxn modelId="{99B1CF8F-6A09-4BE2-B32F-1EBABD8C8B3C}" type="presOf" srcId="{9FB8D6D2-C1FA-4894-AFFA-EBF4525D93B0}" destId="{3D4A0990-1B4F-467C-B45B-E4F682D534A3}" srcOrd="0" destOrd="0" presId="urn:microsoft.com/office/officeart/2005/8/layout/radial6"/>
    <dgm:cxn modelId="{966934BD-096C-48DB-B82C-22AB736E841A}" type="presOf" srcId="{149916BD-4DAB-4E25-A094-33BB50B91507}" destId="{280AA2E0-B4BC-46FF-9DA4-8454E8085B4F}" srcOrd="0" destOrd="0" presId="urn:microsoft.com/office/officeart/2005/8/layout/radial6"/>
    <dgm:cxn modelId="{6934A812-42A2-41A6-8058-068812B1B4B2}" type="presOf" srcId="{D0B2F876-E0C8-4921-9F9F-C5E9BBAA01ED}" destId="{7DF6C2E7-8565-4E18-81E8-AC25E853254C}" srcOrd="0" destOrd="0" presId="urn:microsoft.com/office/officeart/2005/8/layout/radial6"/>
    <dgm:cxn modelId="{269E94DE-9DD0-43AE-88D0-03964FF2FFB3}" srcId="{AE5E2CDB-01D6-4E5B-85E8-AD56101755E5}" destId="{D600A35A-85C6-4C14-A4B1-AA1241CC82F5}" srcOrd="3" destOrd="0" parTransId="{FDD75CFE-1CCC-455A-BB4C-F81D8C7FEEE7}" sibTransId="{ECEC1C34-04C4-4DCC-B8EB-B6B6958EF821}"/>
    <dgm:cxn modelId="{4EDAB8F6-01E2-4A21-B5B4-E420AB804F19}" type="presOf" srcId="{3C28B012-2711-4CE1-AA2F-FA577817A786}" destId="{79208D7D-6C62-486C-8A7E-9F9F08F31E99}" srcOrd="0" destOrd="0" presId="urn:microsoft.com/office/officeart/2005/8/layout/radial6"/>
    <dgm:cxn modelId="{CB54839F-6DA8-42F2-800F-7F60EDBF7393}" type="presParOf" srcId="{00668F4F-843D-4DBC-B3B8-47EEAD581653}" destId="{9B93C00D-C1D9-48A2-A931-F91AC2B789BA}" srcOrd="0" destOrd="0" presId="urn:microsoft.com/office/officeart/2005/8/layout/radial6"/>
    <dgm:cxn modelId="{D0E1DE3B-EA0B-4425-AF6D-94328A4E2338}" type="presParOf" srcId="{00668F4F-843D-4DBC-B3B8-47EEAD581653}" destId="{E8519CE1-3B04-4DE9-B93B-1BEB249D5785}" srcOrd="1" destOrd="0" presId="urn:microsoft.com/office/officeart/2005/8/layout/radial6"/>
    <dgm:cxn modelId="{78BD5441-F498-4F1F-883B-8F98863DA6DE}" type="presParOf" srcId="{00668F4F-843D-4DBC-B3B8-47EEAD581653}" destId="{83EC1797-97F9-41AA-874D-F7A381D06013}" srcOrd="2" destOrd="0" presId="urn:microsoft.com/office/officeart/2005/8/layout/radial6"/>
    <dgm:cxn modelId="{1AAB24C0-D90A-4398-81F0-FB8DC8A75A90}" type="presParOf" srcId="{00668F4F-843D-4DBC-B3B8-47EEAD581653}" destId="{7DF6C2E7-8565-4E18-81E8-AC25E853254C}" srcOrd="3" destOrd="0" presId="urn:microsoft.com/office/officeart/2005/8/layout/radial6"/>
    <dgm:cxn modelId="{DAED4426-F873-4F3D-AAB1-5BB7A00A5628}" type="presParOf" srcId="{00668F4F-843D-4DBC-B3B8-47EEAD581653}" destId="{280AA2E0-B4BC-46FF-9DA4-8454E8085B4F}" srcOrd="4" destOrd="0" presId="urn:microsoft.com/office/officeart/2005/8/layout/radial6"/>
    <dgm:cxn modelId="{E400A4EE-C8C7-4A2C-8E91-DDA72AE9B4CC}" type="presParOf" srcId="{00668F4F-843D-4DBC-B3B8-47EEAD581653}" destId="{EFC5A89B-DFF7-4520-A140-703F18C22AF7}" srcOrd="5" destOrd="0" presId="urn:microsoft.com/office/officeart/2005/8/layout/radial6"/>
    <dgm:cxn modelId="{7D9D038F-78C6-4A58-A48B-8843FC2FABEC}" type="presParOf" srcId="{00668F4F-843D-4DBC-B3B8-47EEAD581653}" destId="{129D03CE-2AC0-421C-BDC5-99FB57536782}" srcOrd="6" destOrd="0" presId="urn:microsoft.com/office/officeart/2005/8/layout/radial6"/>
    <dgm:cxn modelId="{BFA03F87-225E-4845-8B47-B52E1B7323C6}" type="presParOf" srcId="{00668F4F-843D-4DBC-B3B8-47EEAD581653}" destId="{3D4A0990-1B4F-467C-B45B-E4F682D534A3}" srcOrd="7" destOrd="0" presId="urn:microsoft.com/office/officeart/2005/8/layout/radial6"/>
    <dgm:cxn modelId="{EF0B4FDD-CDB4-4A30-8BEE-7932D702F0DE}" type="presParOf" srcId="{00668F4F-843D-4DBC-B3B8-47EEAD581653}" destId="{75BC0679-3828-4AC7-AFF6-E06DDCE51740}" srcOrd="8" destOrd="0" presId="urn:microsoft.com/office/officeart/2005/8/layout/radial6"/>
    <dgm:cxn modelId="{E4BADCF4-4B0E-4E7B-A32A-4BC9C002C02F}" type="presParOf" srcId="{00668F4F-843D-4DBC-B3B8-47EEAD581653}" destId="{E28D9933-BBEF-48ED-98F0-E7DF88160E06}" srcOrd="9" destOrd="0" presId="urn:microsoft.com/office/officeart/2005/8/layout/radial6"/>
    <dgm:cxn modelId="{FCB6FAB1-90EB-4026-83B7-A900AE5D26FA}" type="presParOf" srcId="{00668F4F-843D-4DBC-B3B8-47EEAD581653}" destId="{F5A9B06D-49DB-4CA3-A4F5-89219D9E0EC3}" srcOrd="10" destOrd="0" presId="urn:microsoft.com/office/officeart/2005/8/layout/radial6"/>
    <dgm:cxn modelId="{95AB32CF-0013-412C-A24B-BACFDB7B6F36}" type="presParOf" srcId="{00668F4F-843D-4DBC-B3B8-47EEAD581653}" destId="{6BA956ED-F473-47A9-BA53-0510512FBDC5}" srcOrd="11" destOrd="0" presId="urn:microsoft.com/office/officeart/2005/8/layout/radial6"/>
    <dgm:cxn modelId="{D1D053BC-484A-45D0-B8B3-C5833027C6CC}" type="presParOf" srcId="{00668F4F-843D-4DBC-B3B8-47EEAD581653}" destId="{ACC66285-75F0-42A4-A7E5-672A9F606A2A}" srcOrd="12" destOrd="0" presId="urn:microsoft.com/office/officeart/2005/8/layout/radial6"/>
    <dgm:cxn modelId="{B52CF515-8ABD-4544-8D1C-70BF3F1F5926}" type="presParOf" srcId="{00668F4F-843D-4DBC-B3B8-47EEAD581653}" destId="{9BEB264A-1756-4F7A-A32C-8B3990D88024}" srcOrd="13" destOrd="0" presId="urn:microsoft.com/office/officeart/2005/8/layout/radial6"/>
    <dgm:cxn modelId="{675936F6-EED7-4A63-A0AA-23F07EACFC9F}" type="presParOf" srcId="{00668F4F-843D-4DBC-B3B8-47EEAD581653}" destId="{3A3A1333-2210-4D50-BFCB-56171CB9E14B}" srcOrd="14" destOrd="0" presId="urn:microsoft.com/office/officeart/2005/8/layout/radial6"/>
    <dgm:cxn modelId="{A3E903B3-2FF9-4FC4-AC1E-1BD9A68AA7B2}" type="presParOf" srcId="{00668F4F-843D-4DBC-B3B8-47EEAD581653}" destId="{79208D7D-6C62-486C-8A7E-9F9F08F31E9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E02937-70C5-42CF-AD1D-48CDFA9550C0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US"/>
        </a:p>
      </dgm:t>
    </dgm:pt>
    <dgm:pt modelId="{3DB7CC70-BE14-4237-B5D1-C9E190F09168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Estrategias para la Administración del Inventario</a:t>
          </a:r>
          <a:endParaRPr lang="es-US" sz="1600" dirty="0">
            <a:latin typeface="+mj-lt"/>
          </a:endParaRPr>
        </a:p>
      </dgm:t>
    </dgm:pt>
    <dgm:pt modelId="{7AAE921C-0B1E-4550-994F-C41098286BFF}" type="parTrans" cxnId="{E74FF6D6-F979-415D-AB58-E8B70DC9F854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832D0C27-87D8-45AC-A1D6-64846BFB2C9E}" type="sibTrans" cxnId="{E74FF6D6-F979-415D-AB58-E8B70DC9F854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AF4BFF32-A066-4A04-BB69-344CA1E59FE0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Rotación del inventario: 6 veces</a:t>
          </a:r>
          <a:endParaRPr lang="es-US" sz="1600" dirty="0">
            <a:latin typeface="+mj-lt"/>
          </a:endParaRPr>
        </a:p>
      </dgm:t>
    </dgm:pt>
    <dgm:pt modelId="{D9FEA626-DF99-4BE2-819F-9C26F087401D}" type="parTrans" cxnId="{2C70CB58-69AA-4779-A7E5-1304BE56FA13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ADBE5B3A-3855-4029-8FC1-F5C87BC7F119}" type="sibTrans" cxnId="{2C70CB58-69AA-4779-A7E5-1304BE56FA13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1E0CAFB6-3C63-43EC-BAF5-5C04B79A7937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Estrategias para la administración de las cuentas por cobrar</a:t>
          </a:r>
          <a:endParaRPr lang="es-US" sz="1600" dirty="0">
            <a:latin typeface="+mj-lt"/>
          </a:endParaRPr>
        </a:p>
      </dgm:t>
    </dgm:pt>
    <dgm:pt modelId="{DF1C6ECC-8489-42EC-B24C-BA3830B888A5}" type="parTrans" cxnId="{89F00CC8-AA12-41C4-8AB6-B2DC441D9273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FCE6F64B-A9C1-4CF0-8CF8-70DC147AD981}" type="sibTrans" cxnId="{89F00CC8-AA12-41C4-8AB6-B2DC441D9273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2BBE6BFF-9A7D-41FF-A77D-BB7FFEC649E9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Rotación cuentas por cobrar: 4 veces</a:t>
          </a:r>
          <a:endParaRPr lang="es-US" sz="1600" dirty="0">
            <a:latin typeface="+mj-lt"/>
          </a:endParaRPr>
        </a:p>
      </dgm:t>
    </dgm:pt>
    <dgm:pt modelId="{0482F965-4F4F-497E-8ABA-B1B036491DBB}" type="parTrans" cxnId="{DC7946FA-25B6-4DA3-A9ED-1F2A90FD79CE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054B733E-4DFB-4FDB-AA83-13131DC76C5F}" type="sibTrans" cxnId="{DC7946FA-25B6-4DA3-A9ED-1F2A90FD79CE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E0B79857-6185-4110-A364-6DC297234080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Estrategias para la administración de cuentas por pagar</a:t>
          </a:r>
          <a:endParaRPr lang="es-US" sz="1600" dirty="0">
            <a:latin typeface="+mj-lt"/>
          </a:endParaRPr>
        </a:p>
      </dgm:t>
    </dgm:pt>
    <dgm:pt modelId="{7E98C51D-9B4D-4674-96AC-33CF12CCD37D}" type="parTrans" cxnId="{40A7ED4C-3C71-479E-BE67-97662FF52F62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BBA2B50E-432C-4321-94D9-A6060FD81E43}" type="sibTrans" cxnId="{40A7ED4C-3C71-479E-BE67-97662FF52F62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8FE60D2B-C8CE-4357-9F08-E9BDCF6EBCD8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Rotación de cuentas por pagar: 3 veces</a:t>
          </a:r>
          <a:endParaRPr lang="es-US" sz="1600" dirty="0">
            <a:latin typeface="+mj-lt"/>
          </a:endParaRPr>
        </a:p>
      </dgm:t>
    </dgm:pt>
    <dgm:pt modelId="{0769C7F7-659F-4F7A-8543-1A8365A9DA8A}" type="parTrans" cxnId="{0C8CF682-FB8A-4284-A9F2-762A857B666C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759E71D0-B33C-4931-8025-47850DC06031}" type="sibTrans" cxnId="{0C8CF682-FB8A-4284-A9F2-762A857B666C}">
      <dgm:prSet/>
      <dgm:spPr/>
      <dgm:t>
        <a:bodyPr/>
        <a:lstStyle/>
        <a:p>
          <a:endParaRPr lang="es-US" sz="1600">
            <a:latin typeface="+mj-lt"/>
          </a:endParaRPr>
        </a:p>
      </dgm:t>
    </dgm:pt>
    <dgm:pt modelId="{4B87B6DD-0CCD-49FE-9328-20A512C5F041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Edad promedio del inventario 60 días</a:t>
          </a:r>
          <a:endParaRPr lang="es-US" sz="1600" dirty="0">
            <a:latin typeface="+mj-lt"/>
          </a:endParaRPr>
        </a:p>
      </dgm:t>
    </dgm:pt>
    <dgm:pt modelId="{6B42899B-0063-4602-B39C-767ACC7F2232}" type="parTrans" cxnId="{01A86FDA-328D-4E3B-B0ED-21F9973424CD}">
      <dgm:prSet/>
      <dgm:spPr/>
      <dgm:t>
        <a:bodyPr/>
        <a:lstStyle/>
        <a:p>
          <a:endParaRPr lang="es-US"/>
        </a:p>
      </dgm:t>
    </dgm:pt>
    <dgm:pt modelId="{56DBC801-403B-46D9-9CD6-7D285AE4F5F9}" type="sibTrans" cxnId="{01A86FDA-328D-4E3B-B0ED-21F9973424CD}">
      <dgm:prSet/>
      <dgm:spPr/>
      <dgm:t>
        <a:bodyPr/>
        <a:lstStyle/>
        <a:p>
          <a:endParaRPr lang="es-US"/>
        </a:p>
      </dgm:t>
    </dgm:pt>
    <dgm:pt modelId="{666DB2DA-D8AE-4844-A480-8E264725B8D4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Plazo promedio de cobros: 90 días</a:t>
          </a:r>
          <a:endParaRPr lang="es-US" sz="1600" dirty="0">
            <a:latin typeface="+mj-lt"/>
          </a:endParaRPr>
        </a:p>
      </dgm:t>
    </dgm:pt>
    <dgm:pt modelId="{34C83B4F-5D65-4347-8C94-2A0AAD006D0E}" type="parTrans" cxnId="{E2ED1C1E-7F14-45F8-8F35-9B497CDB9349}">
      <dgm:prSet/>
      <dgm:spPr/>
      <dgm:t>
        <a:bodyPr/>
        <a:lstStyle/>
        <a:p>
          <a:endParaRPr lang="es-US"/>
        </a:p>
      </dgm:t>
    </dgm:pt>
    <dgm:pt modelId="{B072D5EC-FCA1-4EA8-B398-25DA29EFCEAA}" type="sibTrans" cxnId="{E2ED1C1E-7F14-45F8-8F35-9B497CDB9349}">
      <dgm:prSet/>
      <dgm:spPr/>
      <dgm:t>
        <a:bodyPr/>
        <a:lstStyle/>
        <a:p>
          <a:endParaRPr lang="es-US"/>
        </a:p>
      </dgm:t>
    </dgm:pt>
    <dgm:pt modelId="{E13CFFF3-8C79-4C4B-B950-E9291D06CA08}">
      <dgm:prSet phldrT="[Texto]" custT="1"/>
      <dgm:spPr/>
      <dgm:t>
        <a:bodyPr/>
        <a:lstStyle/>
        <a:p>
          <a:endParaRPr lang="es-US" sz="1600" dirty="0">
            <a:latin typeface="+mj-lt"/>
          </a:endParaRPr>
        </a:p>
      </dgm:t>
    </dgm:pt>
    <dgm:pt modelId="{C95AF5C5-FEA3-40A8-B08B-96A316599311}" type="parTrans" cxnId="{E6E966D4-9965-4245-8D54-84D9715FB938}">
      <dgm:prSet/>
      <dgm:spPr/>
      <dgm:t>
        <a:bodyPr/>
        <a:lstStyle/>
        <a:p>
          <a:endParaRPr lang="es-US"/>
        </a:p>
      </dgm:t>
    </dgm:pt>
    <dgm:pt modelId="{1D60E6F9-9BEA-46A3-AE63-736CA314BB18}" type="sibTrans" cxnId="{E6E966D4-9965-4245-8D54-84D9715FB938}">
      <dgm:prSet/>
      <dgm:spPr/>
      <dgm:t>
        <a:bodyPr/>
        <a:lstStyle/>
        <a:p>
          <a:endParaRPr lang="es-US"/>
        </a:p>
      </dgm:t>
    </dgm:pt>
    <dgm:pt modelId="{0A068A15-C607-45F3-86D6-C4B64D8C1E25}">
      <dgm:prSet phldrT="[Texto]" custT="1"/>
      <dgm:spPr/>
      <dgm:t>
        <a:bodyPr/>
        <a:lstStyle/>
        <a:p>
          <a:r>
            <a:rPr lang="es-US" sz="1600" dirty="0" smtClean="0">
              <a:latin typeface="+mj-lt"/>
            </a:rPr>
            <a:t>Plazo promedio de pagos: 120 días</a:t>
          </a:r>
          <a:endParaRPr lang="es-US" sz="1600" dirty="0">
            <a:latin typeface="+mj-lt"/>
          </a:endParaRPr>
        </a:p>
      </dgm:t>
    </dgm:pt>
    <dgm:pt modelId="{C548E165-0F99-4B69-8D99-6BA8FA28823A}" type="parTrans" cxnId="{C65EB591-D08D-4599-BADA-0574B1EA5BCE}">
      <dgm:prSet/>
      <dgm:spPr/>
      <dgm:t>
        <a:bodyPr/>
        <a:lstStyle/>
        <a:p>
          <a:endParaRPr lang="es-US"/>
        </a:p>
      </dgm:t>
    </dgm:pt>
    <dgm:pt modelId="{B5DDD22F-E87A-410C-AC2F-69CED77C171C}" type="sibTrans" cxnId="{C65EB591-D08D-4599-BADA-0574B1EA5BCE}">
      <dgm:prSet/>
      <dgm:spPr/>
      <dgm:t>
        <a:bodyPr/>
        <a:lstStyle/>
        <a:p>
          <a:endParaRPr lang="es-US"/>
        </a:p>
      </dgm:t>
    </dgm:pt>
    <dgm:pt modelId="{B2A0E68D-A1BC-42E4-9C08-F1413FB436F7}" type="pres">
      <dgm:prSet presAssocID="{B0E02937-70C5-42CF-AD1D-48CDFA9550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87EA1C4C-27ED-4DB9-82C8-AFC8E6EE5162}" type="pres">
      <dgm:prSet presAssocID="{3DB7CC70-BE14-4237-B5D1-C9E190F09168}" presName="linNode" presStyleCnt="0"/>
      <dgm:spPr/>
    </dgm:pt>
    <dgm:pt modelId="{624C96FA-A8D6-4AEF-B5D1-E1ADE999319D}" type="pres">
      <dgm:prSet presAssocID="{3DB7CC70-BE14-4237-B5D1-C9E190F0916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0C4F1E9-F1FE-46A1-9BFC-AC044B154689}" type="pres">
      <dgm:prSet presAssocID="{3DB7CC70-BE14-4237-B5D1-C9E190F0916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BBA5FF44-BC39-4515-AEB3-335A0AF5F312}" type="pres">
      <dgm:prSet presAssocID="{832D0C27-87D8-45AC-A1D6-64846BFB2C9E}" presName="sp" presStyleCnt="0"/>
      <dgm:spPr/>
    </dgm:pt>
    <dgm:pt modelId="{AB89A866-ED53-4495-9614-956C83192D0C}" type="pres">
      <dgm:prSet presAssocID="{1E0CAFB6-3C63-43EC-BAF5-5C04B79A7937}" presName="linNode" presStyleCnt="0"/>
      <dgm:spPr/>
    </dgm:pt>
    <dgm:pt modelId="{26198FFA-6111-4C21-9C9B-EAA504FB860F}" type="pres">
      <dgm:prSet presAssocID="{1E0CAFB6-3C63-43EC-BAF5-5C04B79A793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66EBB66-BDE6-4243-8F70-A3EFDEFDD2AD}" type="pres">
      <dgm:prSet presAssocID="{1E0CAFB6-3C63-43EC-BAF5-5C04B79A793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C136D25-CFFF-459A-9C3B-B1BBD05E2881}" type="pres">
      <dgm:prSet presAssocID="{FCE6F64B-A9C1-4CF0-8CF8-70DC147AD981}" presName="sp" presStyleCnt="0"/>
      <dgm:spPr/>
    </dgm:pt>
    <dgm:pt modelId="{CC2713F4-7297-4EA7-BEB0-66CF6404A835}" type="pres">
      <dgm:prSet presAssocID="{E0B79857-6185-4110-A364-6DC297234080}" presName="linNode" presStyleCnt="0"/>
      <dgm:spPr/>
    </dgm:pt>
    <dgm:pt modelId="{14196DF2-1261-44F3-B6D7-4FE855B4127E}" type="pres">
      <dgm:prSet presAssocID="{E0B79857-6185-4110-A364-6DC2972340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D61B800B-E49E-45BE-952A-7CDEC04A2C11}" type="pres">
      <dgm:prSet presAssocID="{E0B79857-6185-4110-A364-6DC2972340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E2ED1C1E-7F14-45F8-8F35-9B497CDB9349}" srcId="{1E0CAFB6-3C63-43EC-BAF5-5C04B79A7937}" destId="{666DB2DA-D8AE-4844-A480-8E264725B8D4}" srcOrd="1" destOrd="0" parTransId="{34C83B4F-5D65-4347-8C94-2A0AAD006D0E}" sibTransId="{B072D5EC-FCA1-4EA8-B398-25DA29EFCEAA}"/>
    <dgm:cxn modelId="{F153AA83-8852-44A7-ADDB-0AF8A050B158}" type="presOf" srcId="{8FE60D2B-C8CE-4357-9F08-E9BDCF6EBCD8}" destId="{D61B800B-E49E-45BE-952A-7CDEC04A2C11}" srcOrd="0" destOrd="0" presId="urn:microsoft.com/office/officeart/2005/8/layout/vList5"/>
    <dgm:cxn modelId="{EDAEE8B2-4A80-4F87-ACD5-395BB6E943E3}" type="presOf" srcId="{E0B79857-6185-4110-A364-6DC297234080}" destId="{14196DF2-1261-44F3-B6D7-4FE855B4127E}" srcOrd="0" destOrd="0" presId="urn:microsoft.com/office/officeart/2005/8/layout/vList5"/>
    <dgm:cxn modelId="{E6E966D4-9965-4245-8D54-84D9715FB938}" srcId="{1E0CAFB6-3C63-43EC-BAF5-5C04B79A7937}" destId="{E13CFFF3-8C79-4C4B-B950-E9291D06CA08}" srcOrd="2" destOrd="0" parTransId="{C95AF5C5-FEA3-40A8-B08B-96A316599311}" sibTransId="{1D60E6F9-9BEA-46A3-AE63-736CA314BB18}"/>
    <dgm:cxn modelId="{EDAD3EE7-AD2D-47EE-AEC9-12B8FE122FFD}" type="presOf" srcId="{666DB2DA-D8AE-4844-A480-8E264725B8D4}" destId="{466EBB66-BDE6-4243-8F70-A3EFDEFDD2AD}" srcOrd="0" destOrd="1" presId="urn:microsoft.com/office/officeart/2005/8/layout/vList5"/>
    <dgm:cxn modelId="{0C8CF682-FB8A-4284-A9F2-762A857B666C}" srcId="{E0B79857-6185-4110-A364-6DC297234080}" destId="{8FE60D2B-C8CE-4357-9F08-E9BDCF6EBCD8}" srcOrd="0" destOrd="0" parTransId="{0769C7F7-659F-4F7A-8543-1A8365A9DA8A}" sibTransId="{759E71D0-B33C-4931-8025-47850DC06031}"/>
    <dgm:cxn modelId="{F910554F-C0E0-4113-90EC-FFF0E84C6F98}" type="presOf" srcId="{4B87B6DD-0CCD-49FE-9328-20A512C5F041}" destId="{60C4F1E9-F1FE-46A1-9BFC-AC044B154689}" srcOrd="0" destOrd="1" presId="urn:microsoft.com/office/officeart/2005/8/layout/vList5"/>
    <dgm:cxn modelId="{ABC834BA-5D38-4EFF-AF84-E731DEE6289B}" type="presOf" srcId="{1E0CAFB6-3C63-43EC-BAF5-5C04B79A7937}" destId="{26198FFA-6111-4C21-9C9B-EAA504FB860F}" srcOrd="0" destOrd="0" presId="urn:microsoft.com/office/officeart/2005/8/layout/vList5"/>
    <dgm:cxn modelId="{E5D7FC01-997B-47A4-AC25-5EDEB30E6438}" type="presOf" srcId="{AF4BFF32-A066-4A04-BB69-344CA1E59FE0}" destId="{60C4F1E9-F1FE-46A1-9BFC-AC044B154689}" srcOrd="0" destOrd="0" presId="urn:microsoft.com/office/officeart/2005/8/layout/vList5"/>
    <dgm:cxn modelId="{96656DBB-F321-4A2E-AABC-4BE04F67F6F0}" type="presOf" srcId="{2BBE6BFF-9A7D-41FF-A77D-BB7FFEC649E9}" destId="{466EBB66-BDE6-4243-8F70-A3EFDEFDD2AD}" srcOrd="0" destOrd="0" presId="urn:microsoft.com/office/officeart/2005/8/layout/vList5"/>
    <dgm:cxn modelId="{40A7ED4C-3C71-479E-BE67-97662FF52F62}" srcId="{B0E02937-70C5-42CF-AD1D-48CDFA9550C0}" destId="{E0B79857-6185-4110-A364-6DC297234080}" srcOrd="2" destOrd="0" parTransId="{7E98C51D-9B4D-4674-96AC-33CF12CCD37D}" sibTransId="{BBA2B50E-432C-4321-94D9-A6060FD81E43}"/>
    <dgm:cxn modelId="{6616576D-70AC-4CF3-A284-5F4183176E89}" type="presOf" srcId="{0A068A15-C607-45F3-86D6-C4B64D8C1E25}" destId="{D61B800B-E49E-45BE-952A-7CDEC04A2C11}" srcOrd="0" destOrd="1" presId="urn:microsoft.com/office/officeart/2005/8/layout/vList5"/>
    <dgm:cxn modelId="{C65EB591-D08D-4599-BADA-0574B1EA5BCE}" srcId="{E0B79857-6185-4110-A364-6DC297234080}" destId="{0A068A15-C607-45F3-86D6-C4B64D8C1E25}" srcOrd="1" destOrd="0" parTransId="{C548E165-0F99-4B69-8D99-6BA8FA28823A}" sibTransId="{B5DDD22F-E87A-410C-AC2F-69CED77C171C}"/>
    <dgm:cxn modelId="{89F00CC8-AA12-41C4-8AB6-B2DC441D9273}" srcId="{B0E02937-70C5-42CF-AD1D-48CDFA9550C0}" destId="{1E0CAFB6-3C63-43EC-BAF5-5C04B79A7937}" srcOrd="1" destOrd="0" parTransId="{DF1C6ECC-8489-42EC-B24C-BA3830B888A5}" sibTransId="{FCE6F64B-A9C1-4CF0-8CF8-70DC147AD981}"/>
    <dgm:cxn modelId="{8E1F908A-D701-43C8-BF05-20C2112AA9CB}" type="presOf" srcId="{B0E02937-70C5-42CF-AD1D-48CDFA9550C0}" destId="{B2A0E68D-A1BC-42E4-9C08-F1413FB436F7}" srcOrd="0" destOrd="0" presId="urn:microsoft.com/office/officeart/2005/8/layout/vList5"/>
    <dgm:cxn modelId="{2C70CB58-69AA-4779-A7E5-1304BE56FA13}" srcId="{3DB7CC70-BE14-4237-B5D1-C9E190F09168}" destId="{AF4BFF32-A066-4A04-BB69-344CA1E59FE0}" srcOrd="0" destOrd="0" parTransId="{D9FEA626-DF99-4BE2-819F-9C26F087401D}" sibTransId="{ADBE5B3A-3855-4029-8FC1-F5C87BC7F119}"/>
    <dgm:cxn modelId="{DC7946FA-25B6-4DA3-A9ED-1F2A90FD79CE}" srcId="{1E0CAFB6-3C63-43EC-BAF5-5C04B79A7937}" destId="{2BBE6BFF-9A7D-41FF-A77D-BB7FFEC649E9}" srcOrd="0" destOrd="0" parTransId="{0482F965-4F4F-497E-8ABA-B1B036491DBB}" sibTransId="{054B733E-4DFB-4FDB-AA83-13131DC76C5F}"/>
    <dgm:cxn modelId="{E74FF6D6-F979-415D-AB58-E8B70DC9F854}" srcId="{B0E02937-70C5-42CF-AD1D-48CDFA9550C0}" destId="{3DB7CC70-BE14-4237-B5D1-C9E190F09168}" srcOrd="0" destOrd="0" parTransId="{7AAE921C-0B1E-4550-994F-C41098286BFF}" sibTransId="{832D0C27-87D8-45AC-A1D6-64846BFB2C9E}"/>
    <dgm:cxn modelId="{D4EFEAA6-05DE-4FB1-BD10-8364400CF2A8}" type="presOf" srcId="{3DB7CC70-BE14-4237-B5D1-C9E190F09168}" destId="{624C96FA-A8D6-4AEF-B5D1-E1ADE999319D}" srcOrd="0" destOrd="0" presId="urn:microsoft.com/office/officeart/2005/8/layout/vList5"/>
    <dgm:cxn modelId="{F8321D24-B06B-49CB-8B73-F6E922184EB5}" type="presOf" srcId="{E13CFFF3-8C79-4C4B-B950-E9291D06CA08}" destId="{466EBB66-BDE6-4243-8F70-A3EFDEFDD2AD}" srcOrd="0" destOrd="2" presId="urn:microsoft.com/office/officeart/2005/8/layout/vList5"/>
    <dgm:cxn modelId="{01A86FDA-328D-4E3B-B0ED-21F9973424CD}" srcId="{3DB7CC70-BE14-4237-B5D1-C9E190F09168}" destId="{4B87B6DD-0CCD-49FE-9328-20A512C5F041}" srcOrd="1" destOrd="0" parTransId="{6B42899B-0063-4602-B39C-767ACC7F2232}" sibTransId="{56DBC801-403B-46D9-9CD6-7D285AE4F5F9}"/>
    <dgm:cxn modelId="{8E8296DC-A3B1-440E-8749-8AE52A4303CB}" type="presParOf" srcId="{B2A0E68D-A1BC-42E4-9C08-F1413FB436F7}" destId="{87EA1C4C-27ED-4DB9-82C8-AFC8E6EE5162}" srcOrd="0" destOrd="0" presId="urn:microsoft.com/office/officeart/2005/8/layout/vList5"/>
    <dgm:cxn modelId="{D1901E69-C02C-4BF6-8A29-078FADEAE00E}" type="presParOf" srcId="{87EA1C4C-27ED-4DB9-82C8-AFC8E6EE5162}" destId="{624C96FA-A8D6-4AEF-B5D1-E1ADE999319D}" srcOrd="0" destOrd="0" presId="urn:microsoft.com/office/officeart/2005/8/layout/vList5"/>
    <dgm:cxn modelId="{00803B4A-92B3-4920-843C-D90AEA2756CF}" type="presParOf" srcId="{87EA1C4C-27ED-4DB9-82C8-AFC8E6EE5162}" destId="{60C4F1E9-F1FE-46A1-9BFC-AC044B154689}" srcOrd="1" destOrd="0" presId="urn:microsoft.com/office/officeart/2005/8/layout/vList5"/>
    <dgm:cxn modelId="{C8EC2CF7-8FDA-4072-9CF3-C372E144072F}" type="presParOf" srcId="{B2A0E68D-A1BC-42E4-9C08-F1413FB436F7}" destId="{BBA5FF44-BC39-4515-AEB3-335A0AF5F312}" srcOrd="1" destOrd="0" presId="urn:microsoft.com/office/officeart/2005/8/layout/vList5"/>
    <dgm:cxn modelId="{C503888A-859E-4769-B749-6DF13D13D226}" type="presParOf" srcId="{B2A0E68D-A1BC-42E4-9C08-F1413FB436F7}" destId="{AB89A866-ED53-4495-9614-956C83192D0C}" srcOrd="2" destOrd="0" presId="urn:microsoft.com/office/officeart/2005/8/layout/vList5"/>
    <dgm:cxn modelId="{1861CBE6-4562-48A6-BC1E-1B497E1BA06A}" type="presParOf" srcId="{AB89A866-ED53-4495-9614-956C83192D0C}" destId="{26198FFA-6111-4C21-9C9B-EAA504FB860F}" srcOrd="0" destOrd="0" presId="urn:microsoft.com/office/officeart/2005/8/layout/vList5"/>
    <dgm:cxn modelId="{E50BF455-6EE4-477D-9CCC-F8B06D6777CC}" type="presParOf" srcId="{AB89A866-ED53-4495-9614-956C83192D0C}" destId="{466EBB66-BDE6-4243-8F70-A3EFDEFDD2AD}" srcOrd="1" destOrd="0" presId="urn:microsoft.com/office/officeart/2005/8/layout/vList5"/>
    <dgm:cxn modelId="{16619DBF-363B-4186-97AC-E35EEDBAF011}" type="presParOf" srcId="{B2A0E68D-A1BC-42E4-9C08-F1413FB436F7}" destId="{FC136D25-CFFF-459A-9C3B-B1BBD05E2881}" srcOrd="3" destOrd="0" presId="urn:microsoft.com/office/officeart/2005/8/layout/vList5"/>
    <dgm:cxn modelId="{A0145E43-C2C3-4349-9F1F-F6AE064B40EB}" type="presParOf" srcId="{B2A0E68D-A1BC-42E4-9C08-F1413FB436F7}" destId="{CC2713F4-7297-4EA7-BEB0-66CF6404A835}" srcOrd="4" destOrd="0" presId="urn:microsoft.com/office/officeart/2005/8/layout/vList5"/>
    <dgm:cxn modelId="{0210B725-1303-4F9D-AFB1-851D298C525C}" type="presParOf" srcId="{CC2713F4-7297-4EA7-BEB0-66CF6404A835}" destId="{14196DF2-1261-44F3-B6D7-4FE855B4127E}" srcOrd="0" destOrd="0" presId="urn:microsoft.com/office/officeart/2005/8/layout/vList5"/>
    <dgm:cxn modelId="{31BD8FCC-BD2A-40BE-BA02-F07E38444D17}" type="presParOf" srcId="{CC2713F4-7297-4EA7-BEB0-66CF6404A835}" destId="{D61B800B-E49E-45BE-952A-7CDEC04A2C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39CC-FF46-4049-AAA9-B43A26D36504}">
      <dsp:nvSpPr>
        <dsp:cNvPr id="0" name=""/>
        <dsp:cNvSpPr/>
      </dsp:nvSpPr>
      <dsp:spPr>
        <a:xfrm>
          <a:off x="1796335" y="816359"/>
          <a:ext cx="5453141" cy="5453141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DD1312-899B-4CC9-BF63-D1B450278B02}">
      <dsp:nvSpPr>
        <dsp:cNvPr id="0" name=""/>
        <dsp:cNvSpPr/>
      </dsp:nvSpPr>
      <dsp:spPr>
        <a:xfrm>
          <a:off x="1796335" y="816359"/>
          <a:ext cx="5453141" cy="5453141"/>
        </a:xfrm>
        <a:prstGeom prst="blockArc">
          <a:avLst>
            <a:gd name="adj1" fmla="val 7560000"/>
            <a:gd name="adj2" fmla="val 11880000"/>
            <a:gd name="adj3" fmla="val 463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026A68-8383-4F09-94CE-F3278C124B4E}">
      <dsp:nvSpPr>
        <dsp:cNvPr id="0" name=""/>
        <dsp:cNvSpPr/>
      </dsp:nvSpPr>
      <dsp:spPr>
        <a:xfrm>
          <a:off x="1796335" y="816359"/>
          <a:ext cx="5453141" cy="5453141"/>
        </a:xfrm>
        <a:prstGeom prst="blockArc">
          <a:avLst>
            <a:gd name="adj1" fmla="val 3240000"/>
            <a:gd name="adj2" fmla="val 7560000"/>
            <a:gd name="adj3" fmla="val 46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9D7E32-F268-4708-AC05-E4DDD855CAF7}">
      <dsp:nvSpPr>
        <dsp:cNvPr id="0" name=""/>
        <dsp:cNvSpPr/>
      </dsp:nvSpPr>
      <dsp:spPr>
        <a:xfrm>
          <a:off x="1796335" y="816359"/>
          <a:ext cx="5453141" cy="5453141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F563DC-F754-4513-A6BD-1685B85AC893}">
      <dsp:nvSpPr>
        <dsp:cNvPr id="0" name=""/>
        <dsp:cNvSpPr/>
      </dsp:nvSpPr>
      <dsp:spPr>
        <a:xfrm>
          <a:off x="1796335" y="816359"/>
          <a:ext cx="5453141" cy="5453141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14D7D5-9A3C-4181-BEE2-7EF91129F6F0}">
      <dsp:nvSpPr>
        <dsp:cNvPr id="0" name=""/>
        <dsp:cNvSpPr/>
      </dsp:nvSpPr>
      <dsp:spPr>
        <a:xfrm>
          <a:off x="3269797" y="2289822"/>
          <a:ext cx="2506215" cy="25062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 smtClean="0">
              <a:latin typeface="+mj-lt"/>
            </a:rPr>
            <a:t>LA EMPRESA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2400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2400" kern="1200" dirty="0">
            <a:latin typeface="+mj-lt"/>
          </a:endParaRPr>
        </a:p>
      </dsp:txBody>
      <dsp:txXfrm>
        <a:off x="3636824" y="2656849"/>
        <a:ext cx="1772161" cy="1772161"/>
      </dsp:txXfrm>
    </dsp:sp>
    <dsp:sp modelId="{D85DDC38-C8A5-4F92-8D2A-E77C2DBC210E}">
      <dsp:nvSpPr>
        <dsp:cNvPr id="0" name=""/>
        <dsp:cNvSpPr/>
      </dsp:nvSpPr>
      <dsp:spPr>
        <a:xfrm>
          <a:off x="3346306" y="2340"/>
          <a:ext cx="2353198" cy="17543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No tiene un direccionamiento Estratégico</a:t>
          </a:r>
          <a:endParaRPr lang="es-US" sz="1400" kern="1200" dirty="0">
            <a:latin typeface="+mj-lt"/>
          </a:endParaRPr>
        </a:p>
      </dsp:txBody>
      <dsp:txXfrm>
        <a:off x="3690924" y="259259"/>
        <a:ext cx="1663962" cy="1240512"/>
      </dsp:txXfrm>
    </dsp:sp>
    <dsp:sp modelId="{35295BBD-6C9A-4C4B-8020-BDE585A33F42}">
      <dsp:nvSpPr>
        <dsp:cNvPr id="0" name=""/>
        <dsp:cNvSpPr/>
      </dsp:nvSpPr>
      <dsp:spPr>
        <a:xfrm>
          <a:off x="5941081" y="1842714"/>
          <a:ext cx="2229762" cy="17543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No tiene una estructura organizacional definida</a:t>
          </a:r>
          <a:endParaRPr lang="es-US" sz="1400" kern="1200" dirty="0">
            <a:latin typeface="+mj-lt"/>
          </a:endParaRPr>
        </a:p>
      </dsp:txBody>
      <dsp:txXfrm>
        <a:off x="6267622" y="2099633"/>
        <a:ext cx="1576680" cy="1240512"/>
      </dsp:txXfrm>
    </dsp:sp>
    <dsp:sp modelId="{248081A2-FEF4-4B73-9015-97A5178CD220}">
      <dsp:nvSpPr>
        <dsp:cNvPr id="0" name=""/>
        <dsp:cNvSpPr/>
      </dsp:nvSpPr>
      <dsp:spPr>
        <a:xfrm>
          <a:off x="4830472" y="4820501"/>
          <a:ext cx="2515897" cy="17543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No están determinada la necesidad de recursos</a:t>
          </a:r>
          <a:endParaRPr lang="es-US" sz="1400" kern="1200" dirty="0">
            <a:latin typeface="+mj-lt"/>
          </a:endParaRPr>
        </a:p>
      </dsp:txBody>
      <dsp:txXfrm>
        <a:off x="5198917" y="5077420"/>
        <a:ext cx="1779007" cy="1240512"/>
      </dsp:txXfrm>
    </dsp:sp>
    <dsp:sp modelId="{9294129F-7AA6-4911-833F-CE5026DFCCB8}">
      <dsp:nvSpPr>
        <dsp:cNvPr id="0" name=""/>
        <dsp:cNvSpPr/>
      </dsp:nvSpPr>
      <dsp:spPr>
        <a:xfrm>
          <a:off x="1801755" y="4820501"/>
          <a:ext cx="2311269" cy="17543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No existe un modelo administrativo para el manejo de cuentas</a:t>
          </a:r>
          <a:endParaRPr lang="es-US" sz="1400" kern="1200" dirty="0">
            <a:latin typeface="+mj-lt"/>
          </a:endParaRPr>
        </a:p>
      </dsp:txBody>
      <dsp:txXfrm>
        <a:off x="2140233" y="5077420"/>
        <a:ext cx="1634313" cy="1240512"/>
      </dsp:txXfrm>
    </dsp:sp>
    <dsp:sp modelId="{10728EFA-EBAD-4DC4-A5E7-E0ECE69EE80E}">
      <dsp:nvSpPr>
        <dsp:cNvPr id="0" name=""/>
        <dsp:cNvSpPr/>
      </dsp:nvSpPr>
      <dsp:spPr>
        <a:xfrm>
          <a:off x="865651" y="1842714"/>
          <a:ext cx="2248393" cy="17543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No mantiene políticas ni estructura de financiamiento</a:t>
          </a:r>
          <a:endParaRPr lang="es-US" sz="1400" kern="1200" dirty="0">
            <a:latin typeface="+mj-lt"/>
          </a:endParaRPr>
        </a:p>
      </dsp:txBody>
      <dsp:txXfrm>
        <a:off x="1194921" y="2099633"/>
        <a:ext cx="1589853" cy="12405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5ECFB-4196-4D3F-AF3C-5D302A0153B1}">
      <dsp:nvSpPr>
        <dsp:cNvPr id="0" name=""/>
        <dsp:cNvSpPr/>
      </dsp:nvSpPr>
      <dsp:spPr>
        <a:xfrm>
          <a:off x="236338" y="435"/>
          <a:ext cx="1727417" cy="863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b="1" kern="1200" dirty="0" smtClean="0">
              <a:latin typeface="+mj-lt"/>
            </a:rPr>
            <a:t>Razones de Endeudamiento</a:t>
          </a:r>
          <a:endParaRPr lang="es-US" sz="1400" b="1" kern="1200" dirty="0">
            <a:latin typeface="+mj-lt"/>
          </a:endParaRPr>
        </a:p>
      </dsp:txBody>
      <dsp:txXfrm>
        <a:off x="261635" y="25732"/>
        <a:ext cx="1676823" cy="813114"/>
      </dsp:txXfrm>
    </dsp:sp>
    <dsp:sp modelId="{83593B98-F72A-47D1-B014-0CFB5D33EEE9}">
      <dsp:nvSpPr>
        <dsp:cNvPr id="0" name=""/>
        <dsp:cNvSpPr/>
      </dsp:nvSpPr>
      <dsp:spPr>
        <a:xfrm>
          <a:off x="409079" y="864144"/>
          <a:ext cx="172741" cy="64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781"/>
              </a:lnTo>
              <a:lnTo>
                <a:pt x="172741" y="647781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9DC43-45DA-4314-8150-9CDDA0938F9C}">
      <dsp:nvSpPr>
        <dsp:cNvPr id="0" name=""/>
        <dsp:cNvSpPr/>
      </dsp:nvSpPr>
      <dsp:spPr>
        <a:xfrm>
          <a:off x="581821" y="1080071"/>
          <a:ext cx="1381934" cy="863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Índice de Endeudamiento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E: 80%; C:60%</a:t>
          </a:r>
          <a:endParaRPr lang="es-US" sz="1200" kern="1200" dirty="0">
            <a:latin typeface="+mj-lt"/>
          </a:endParaRPr>
        </a:p>
      </dsp:txBody>
      <dsp:txXfrm>
        <a:off x="607118" y="1105368"/>
        <a:ext cx="1331340" cy="8131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7ED75-2CD5-4C79-80C4-113B029CB1EE}">
      <dsp:nvSpPr>
        <dsp:cNvPr id="0" name=""/>
        <dsp:cNvSpPr/>
      </dsp:nvSpPr>
      <dsp:spPr>
        <a:xfrm>
          <a:off x="572463" y="0"/>
          <a:ext cx="6487920" cy="44082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69B3A5-C19C-4193-AB30-E489D2F40B9F}">
      <dsp:nvSpPr>
        <dsp:cNvPr id="0" name=""/>
        <dsp:cNvSpPr/>
      </dsp:nvSpPr>
      <dsp:spPr>
        <a:xfrm>
          <a:off x="0" y="1322479"/>
          <a:ext cx="2289854" cy="17633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Las inversiones a largo plazo deben ser financiadas con créditos a largo plazo</a:t>
          </a:r>
          <a:endParaRPr lang="es-US" sz="1400" kern="1200" dirty="0">
            <a:latin typeface="+mj-lt"/>
          </a:endParaRPr>
        </a:p>
      </dsp:txBody>
      <dsp:txXfrm>
        <a:off x="86077" y="1408556"/>
        <a:ext cx="2117700" cy="1591151"/>
      </dsp:txXfrm>
    </dsp:sp>
    <dsp:sp modelId="{85625655-0693-4464-AD7D-953901BB6CB3}">
      <dsp:nvSpPr>
        <dsp:cNvPr id="0" name=""/>
        <dsp:cNvSpPr/>
      </dsp:nvSpPr>
      <dsp:spPr>
        <a:xfrm>
          <a:off x="2671496" y="1322479"/>
          <a:ext cx="2289854" cy="1763305"/>
        </a:xfrm>
        <a:prstGeom prst="roundRect">
          <a:avLst/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899978"/>
                <a:satOff val="24292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El endeudamiento financiero debe ser menor a la posibilidad de pago que tiene la empresa.</a:t>
          </a:r>
          <a:endParaRPr lang="es-US" sz="1400" kern="1200" dirty="0">
            <a:latin typeface="+mj-lt"/>
          </a:endParaRPr>
        </a:p>
      </dsp:txBody>
      <dsp:txXfrm>
        <a:off x="2757573" y="1408556"/>
        <a:ext cx="2117700" cy="1591151"/>
      </dsp:txXfrm>
    </dsp:sp>
    <dsp:sp modelId="{17078E2A-3C0C-4247-AA6D-4D46169E46C0}">
      <dsp:nvSpPr>
        <dsp:cNvPr id="0" name=""/>
        <dsp:cNvSpPr/>
      </dsp:nvSpPr>
      <dsp:spPr>
        <a:xfrm>
          <a:off x="5342993" y="1322479"/>
          <a:ext cx="2289854" cy="1763305"/>
        </a:xfrm>
        <a:prstGeom prst="roundRect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tint val="50000"/>
                <a:satMod val="300000"/>
              </a:schemeClr>
            </a:gs>
            <a:gs pos="35000">
              <a:schemeClr val="accent2">
                <a:hueOff val="1799955"/>
                <a:satOff val="48584"/>
                <a:lumOff val="5099"/>
                <a:alphaOff val="0"/>
                <a:tint val="37000"/>
                <a:satMod val="30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Los créditos deben ser oportunos y suficientes, con el menor costo posible</a:t>
          </a:r>
          <a:endParaRPr lang="es-US" sz="1400" kern="1200" dirty="0">
            <a:latin typeface="+mj-lt"/>
          </a:endParaRPr>
        </a:p>
      </dsp:txBody>
      <dsp:txXfrm>
        <a:off x="5429070" y="1408556"/>
        <a:ext cx="2117700" cy="15911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BAB57-945A-425E-9371-B84C15CD166D}">
      <dsp:nvSpPr>
        <dsp:cNvPr id="0" name=""/>
        <dsp:cNvSpPr/>
      </dsp:nvSpPr>
      <dsp:spPr>
        <a:xfrm>
          <a:off x="1436813" y="3993"/>
          <a:ext cx="2624298" cy="15745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DISPALS se ve afectada por variables macro y microeconómicas que de una u otra manera afectan sus decisiones empresariales y situación financiera</a:t>
          </a:r>
          <a:endParaRPr lang="es-US" sz="1400" b="0" kern="1200" dirty="0">
            <a:latin typeface="+mj-lt"/>
          </a:endParaRPr>
        </a:p>
      </dsp:txBody>
      <dsp:txXfrm>
        <a:off x="1436813" y="3993"/>
        <a:ext cx="2624298" cy="1574579"/>
      </dsp:txXfrm>
    </dsp:sp>
    <dsp:sp modelId="{3A95FA66-8A9D-40ED-A0DA-AD114871835F}">
      <dsp:nvSpPr>
        <dsp:cNvPr id="0" name=""/>
        <dsp:cNvSpPr/>
      </dsp:nvSpPr>
      <dsp:spPr>
        <a:xfrm>
          <a:off x="4323542" y="3993"/>
          <a:ext cx="2624298" cy="1574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DISPALS no cuenta con una estructura organizacional definida </a:t>
          </a:r>
          <a:endParaRPr lang="es-US" sz="1400" b="0" kern="1200" dirty="0">
            <a:latin typeface="+mj-lt"/>
          </a:endParaRPr>
        </a:p>
      </dsp:txBody>
      <dsp:txXfrm>
        <a:off x="4323542" y="3993"/>
        <a:ext cx="2624298" cy="1574579"/>
      </dsp:txXfrm>
    </dsp:sp>
    <dsp:sp modelId="{E1B7DA2F-A5F3-4D44-83AB-B62BA7FCE1FD}">
      <dsp:nvSpPr>
        <dsp:cNvPr id="0" name=""/>
        <dsp:cNvSpPr/>
      </dsp:nvSpPr>
      <dsp:spPr>
        <a:xfrm>
          <a:off x="1436813" y="1841002"/>
          <a:ext cx="2624298" cy="15745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DISPALS no cuenta con un Direccionamiento estratégico que establezca un marco de referencia que oriente a la empresa</a:t>
          </a:r>
          <a:endParaRPr lang="es-US" sz="1400" b="0" kern="1200" dirty="0">
            <a:latin typeface="+mj-lt"/>
          </a:endParaRPr>
        </a:p>
      </dsp:txBody>
      <dsp:txXfrm>
        <a:off x="1436813" y="1841002"/>
        <a:ext cx="2624298" cy="1574579"/>
      </dsp:txXfrm>
    </dsp:sp>
    <dsp:sp modelId="{910531F1-CC68-49E4-9E21-DE77C1AAD2B1}">
      <dsp:nvSpPr>
        <dsp:cNvPr id="0" name=""/>
        <dsp:cNvSpPr/>
      </dsp:nvSpPr>
      <dsp:spPr>
        <a:xfrm>
          <a:off x="4323542" y="1841002"/>
          <a:ext cx="2624298" cy="15745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Los principales problemas que atraviesa la empresa están relacionados con el capital de trabajo y la estructura de financiamiento </a:t>
          </a:r>
          <a:endParaRPr lang="es-US" sz="1400" b="0" kern="1200" dirty="0">
            <a:latin typeface="+mj-lt"/>
          </a:endParaRPr>
        </a:p>
      </dsp:txBody>
      <dsp:txXfrm>
        <a:off x="4323542" y="1841002"/>
        <a:ext cx="2624298" cy="1574579"/>
      </dsp:txXfrm>
    </dsp:sp>
    <dsp:sp modelId="{F7575CE2-B09E-4058-8DDE-EC792C9F3E37}">
      <dsp:nvSpPr>
        <dsp:cNvPr id="0" name=""/>
        <dsp:cNvSpPr/>
      </dsp:nvSpPr>
      <dsp:spPr>
        <a:xfrm>
          <a:off x="2880178" y="3678011"/>
          <a:ext cx="2624298" cy="15745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No existe un modelo de gestión financiera que permita tomar decisiones que permita la optimización en el uso de sus recursos</a:t>
          </a:r>
          <a:endParaRPr lang="es-US" sz="1400" b="0" kern="1200" dirty="0">
            <a:latin typeface="+mj-lt"/>
          </a:endParaRPr>
        </a:p>
      </dsp:txBody>
      <dsp:txXfrm>
        <a:off x="2880178" y="3678011"/>
        <a:ext cx="2624298" cy="15745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53315-8A49-4423-8A9A-B8149249972C}">
      <dsp:nvSpPr>
        <dsp:cNvPr id="0" name=""/>
        <dsp:cNvSpPr/>
      </dsp:nvSpPr>
      <dsp:spPr>
        <a:xfrm>
          <a:off x="0" y="427881"/>
          <a:ext cx="820891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D5A91-CC4C-4508-A0AF-7E4547F474E5}">
      <dsp:nvSpPr>
        <dsp:cNvPr id="0" name=""/>
        <dsp:cNvSpPr/>
      </dsp:nvSpPr>
      <dsp:spPr>
        <a:xfrm>
          <a:off x="410445" y="103161"/>
          <a:ext cx="5746238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Realizar un análisis del macro y micro entorno cada año para evaluar las condiciones a las que se enfrenta la compañía</a:t>
          </a:r>
          <a:endParaRPr lang="es-US" sz="1400" b="0" kern="1200" dirty="0">
            <a:latin typeface="+mj-lt"/>
          </a:endParaRPr>
        </a:p>
      </dsp:txBody>
      <dsp:txXfrm>
        <a:off x="442148" y="134864"/>
        <a:ext cx="5682832" cy="586034"/>
      </dsp:txXfrm>
    </dsp:sp>
    <dsp:sp modelId="{D54FA4AF-C39B-42B6-82E9-318EFFCF507C}">
      <dsp:nvSpPr>
        <dsp:cNvPr id="0" name=""/>
        <dsp:cNvSpPr/>
      </dsp:nvSpPr>
      <dsp:spPr>
        <a:xfrm>
          <a:off x="0" y="1425801"/>
          <a:ext cx="820891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9A80F-D3B9-40F4-8AF8-1EEE67EB44C7}">
      <dsp:nvSpPr>
        <dsp:cNvPr id="0" name=""/>
        <dsp:cNvSpPr/>
      </dsp:nvSpPr>
      <dsp:spPr>
        <a:xfrm>
          <a:off x="410445" y="1101081"/>
          <a:ext cx="5746238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Aplicar el direccionamiento estratégico elaborado en el presente trabajo con la ayuda de sus fundadores</a:t>
          </a:r>
          <a:endParaRPr lang="es-US" sz="1400" b="0" kern="1200" dirty="0">
            <a:latin typeface="+mj-lt"/>
          </a:endParaRPr>
        </a:p>
      </dsp:txBody>
      <dsp:txXfrm>
        <a:off x="442148" y="1132784"/>
        <a:ext cx="5682832" cy="586034"/>
      </dsp:txXfrm>
    </dsp:sp>
    <dsp:sp modelId="{718E4D70-7170-45D0-82D8-0E6354ED114E}">
      <dsp:nvSpPr>
        <dsp:cNvPr id="0" name=""/>
        <dsp:cNvSpPr/>
      </dsp:nvSpPr>
      <dsp:spPr>
        <a:xfrm>
          <a:off x="0" y="2423721"/>
          <a:ext cx="820891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05D9D-7770-477B-9F37-B44F0FA192CC}">
      <dsp:nvSpPr>
        <dsp:cNvPr id="0" name=""/>
        <dsp:cNvSpPr/>
      </dsp:nvSpPr>
      <dsp:spPr>
        <a:xfrm>
          <a:off x="410445" y="2099000"/>
          <a:ext cx="5746238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Ejecutar la organización estructural de la empresa desarrollada en este trabajo </a:t>
          </a:r>
          <a:endParaRPr lang="es-US" sz="1400" b="0" kern="1200" dirty="0">
            <a:latin typeface="+mj-lt"/>
          </a:endParaRPr>
        </a:p>
      </dsp:txBody>
      <dsp:txXfrm>
        <a:off x="442148" y="2130703"/>
        <a:ext cx="5682832" cy="586034"/>
      </dsp:txXfrm>
    </dsp:sp>
    <dsp:sp modelId="{AE2F3AB4-D1C0-4FF8-A0B7-D453E6FFDD03}">
      <dsp:nvSpPr>
        <dsp:cNvPr id="0" name=""/>
        <dsp:cNvSpPr/>
      </dsp:nvSpPr>
      <dsp:spPr>
        <a:xfrm>
          <a:off x="0" y="3421641"/>
          <a:ext cx="820891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B39CD-F7CD-495B-A220-7455F3EC9506}">
      <dsp:nvSpPr>
        <dsp:cNvPr id="0" name=""/>
        <dsp:cNvSpPr/>
      </dsp:nvSpPr>
      <dsp:spPr>
        <a:xfrm>
          <a:off x="410445" y="3096921"/>
          <a:ext cx="5746238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Utilizar la metodología de análisis financiero horizontal, vertical y razones financieras a los principales estados financieros </a:t>
          </a:r>
          <a:endParaRPr lang="es-US" sz="1400" b="0" kern="1200" dirty="0">
            <a:latin typeface="+mj-lt"/>
          </a:endParaRPr>
        </a:p>
      </dsp:txBody>
      <dsp:txXfrm>
        <a:off x="442148" y="3128624"/>
        <a:ext cx="5682832" cy="586034"/>
      </dsp:txXfrm>
    </dsp:sp>
    <dsp:sp modelId="{B0BF4262-D10A-46FB-B6E9-E65EF9CBB024}">
      <dsp:nvSpPr>
        <dsp:cNvPr id="0" name=""/>
        <dsp:cNvSpPr/>
      </dsp:nvSpPr>
      <dsp:spPr>
        <a:xfrm>
          <a:off x="0" y="4419561"/>
          <a:ext cx="820891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C08C-1D7F-41D7-B361-44B46BD71477}">
      <dsp:nvSpPr>
        <dsp:cNvPr id="0" name=""/>
        <dsp:cNvSpPr/>
      </dsp:nvSpPr>
      <dsp:spPr>
        <a:xfrm>
          <a:off x="410445" y="4094841"/>
          <a:ext cx="5746238" cy="6494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+mj-lt"/>
            </a:rPr>
            <a:t>Implementar el modelo de gestión financiera propuesto a fin de mantener una planificación presupuestaria y mejorar el uso de recursos y maximizar las utilidades</a:t>
          </a:r>
          <a:endParaRPr lang="es-US" sz="1400" b="0" kern="1200" dirty="0">
            <a:latin typeface="+mj-lt"/>
          </a:endParaRPr>
        </a:p>
      </dsp:txBody>
      <dsp:txXfrm>
        <a:off x="442148" y="4126544"/>
        <a:ext cx="568283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F52A8-2596-4E69-80F5-F17D81719361}">
      <dsp:nvSpPr>
        <dsp:cNvPr id="0" name=""/>
        <dsp:cNvSpPr/>
      </dsp:nvSpPr>
      <dsp:spPr>
        <a:xfrm>
          <a:off x="2668912" y="1426939"/>
          <a:ext cx="3554832" cy="355483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+mj-lt"/>
            </a:rPr>
            <a:t>Estructurar un modelo de gestión financiera para la Distribuidora Papelera L.S., mediante el análisis de la situación financiera actual de la empresa a fin de lograr un adecuado manejo de sus recursos económicos.</a:t>
          </a:r>
          <a:endParaRPr lang="es-US" sz="1400" kern="1200" dirty="0">
            <a:latin typeface="+mj-lt"/>
          </a:endParaRPr>
        </a:p>
      </dsp:txBody>
      <dsp:txXfrm>
        <a:off x="3189505" y="1947532"/>
        <a:ext cx="2513646" cy="2513646"/>
      </dsp:txXfrm>
    </dsp:sp>
    <dsp:sp modelId="{71FDC299-6895-4F13-9CB0-376F6E2811F4}">
      <dsp:nvSpPr>
        <dsp:cNvPr id="0" name=""/>
        <dsp:cNvSpPr/>
      </dsp:nvSpPr>
      <dsp:spPr>
        <a:xfrm>
          <a:off x="3132017" y="634"/>
          <a:ext cx="2628620" cy="17774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+mj-lt"/>
            </a:rPr>
            <a:t>Diagnosticar la situación actual de la empresa.</a:t>
          </a:r>
          <a:endParaRPr lang="es-US" sz="1400" kern="1200" dirty="0">
            <a:latin typeface="+mj-lt"/>
          </a:endParaRPr>
        </a:p>
      </dsp:txBody>
      <dsp:txXfrm>
        <a:off x="3516969" y="260931"/>
        <a:ext cx="1858716" cy="1256822"/>
      </dsp:txXfrm>
    </dsp:sp>
    <dsp:sp modelId="{215AD80F-DABB-4021-BFA7-144F9A5DE246}">
      <dsp:nvSpPr>
        <dsp:cNvPr id="0" name=""/>
        <dsp:cNvSpPr/>
      </dsp:nvSpPr>
      <dsp:spPr>
        <a:xfrm>
          <a:off x="5926139" y="2315647"/>
          <a:ext cx="2498762" cy="177741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+mj-lt"/>
            </a:rPr>
            <a:t>Diseñar un modelo de gestión financiera para la administración del  capital de trabajo.</a:t>
          </a:r>
          <a:endParaRPr lang="es-US" sz="1400" kern="1200" dirty="0">
            <a:latin typeface="+mj-lt"/>
          </a:endParaRPr>
        </a:p>
      </dsp:txBody>
      <dsp:txXfrm>
        <a:off x="6292074" y="2575944"/>
        <a:ext cx="1766892" cy="1256822"/>
      </dsp:txXfrm>
    </dsp:sp>
    <dsp:sp modelId="{105E508D-E68F-4A95-BC1A-E9B9A6FCF901}">
      <dsp:nvSpPr>
        <dsp:cNvPr id="0" name=""/>
        <dsp:cNvSpPr/>
      </dsp:nvSpPr>
      <dsp:spPr>
        <a:xfrm>
          <a:off x="2988002" y="4630661"/>
          <a:ext cx="2916651" cy="1777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+mj-lt"/>
            </a:rPr>
            <a:t>Establecer estrategias para el manejo de las principales cuentas que inciden en el financiamiento </a:t>
          </a:r>
          <a:endParaRPr lang="es-US" sz="1400" kern="1200" dirty="0">
            <a:latin typeface="+mj-lt"/>
          </a:endParaRPr>
        </a:p>
      </dsp:txBody>
      <dsp:txXfrm>
        <a:off x="3415136" y="4890958"/>
        <a:ext cx="2062383" cy="1256822"/>
      </dsp:txXfrm>
    </dsp:sp>
    <dsp:sp modelId="{E2E147EF-5CC7-4258-BCEA-CB83DD4FC50E}">
      <dsp:nvSpPr>
        <dsp:cNvPr id="0" name=""/>
        <dsp:cNvSpPr/>
      </dsp:nvSpPr>
      <dsp:spPr>
        <a:xfrm>
          <a:off x="504055" y="2315647"/>
          <a:ext cx="2570108" cy="177741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+mj-lt"/>
            </a:rPr>
            <a:t>Diseñar un modelo de gestión financiera para analizar la situación financiera de la empresa.</a:t>
          </a:r>
          <a:endParaRPr lang="es-US" sz="1400" kern="1200" dirty="0">
            <a:latin typeface="+mj-lt"/>
          </a:endParaRPr>
        </a:p>
      </dsp:txBody>
      <dsp:txXfrm>
        <a:off x="880439" y="2575944"/>
        <a:ext cx="1817340" cy="1256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3FD23-3AE3-4E8F-BB22-68B4AE4C0BAC}">
      <dsp:nvSpPr>
        <dsp:cNvPr id="0" name=""/>
        <dsp:cNvSpPr/>
      </dsp:nvSpPr>
      <dsp:spPr>
        <a:xfrm>
          <a:off x="5289" y="1980580"/>
          <a:ext cx="1745217" cy="1439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US" sz="1400" kern="1200" dirty="0">
            <a:latin typeface="+mj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400" kern="1200" dirty="0" smtClean="0">
              <a:latin typeface="+mj-lt"/>
            </a:rPr>
            <a:t>Sector Sur de la Ciudad de Quito</a:t>
          </a:r>
          <a:endParaRPr lang="es-US" sz="1400" kern="1200" dirty="0">
            <a:latin typeface="+mj-lt"/>
          </a:endParaRPr>
        </a:p>
      </dsp:txBody>
      <dsp:txXfrm>
        <a:off x="38414" y="2013705"/>
        <a:ext cx="1678967" cy="1064737"/>
      </dsp:txXfrm>
    </dsp:sp>
    <dsp:sp modelId="{A2D4B4A5-49B1-4EAD-A608-E9FE4EE8B49F}">
      <dsp:nvSpPr>
        <dsp:cNvPr id="0" name=""/>
        <dsp:cNvSpPr/>
      </dsp:nvSpPr>
      <dsp:spPr>
        <a:xfrm>
          <a:off x="1003929" y="2387604"/>
          <a:ext cx="1829817" cy="1829817"/>
        </a:xfrm>
        <a:prstGeom prst="leftCircularArrow">
          <a:avLst>
            <a:gd name="adj1" fmla="val 2640"/>
            <a:gd name="adj2" fmla="val 320958"/>
            <a:gd name="adj3" fmla="val 2096469"/>
            <a:gd name="adj4" fmla="val 9024489"/>
            <a:gd name="adj5" fmla="val 308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EBEC32-41DE-42D4-BC2C-ECF8F63D5FD3}">
      <dsp:nvSpPr>
        <dsp:cNvPr id="0" name=""/>
        <dsp:cNvSpPr/>
      </dsp:nvSpPr>
      <dsp:spPr>
        <a:xfrm>
          <a:off x="393115" y="3111568"/>
          <a:ext cx="1551304" cy="616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600" b="1" kern="1200" dirty="0" smtClean="0">
              <a:latin typeface="+mj-lt"/>
            </a:rPr>
            <a:t>MISION</a:t>
          </a:r>
          <a:endParaRPr lang="es-US" sz="1600" b="1" kern="1200" dirty="0">
            <a:latin typeface="+mj-lt"/>
          </a:endParaRPr>
        </a:p>
      </dsp:txBody>
      <dsp:txXfrm>
        <a:off x="411183" y="3129636"/>
        <a:ext cx="1515168" cy="580766"/>
      </dsp:txXfrm>
    </dsp:sp>
    <dsp:sp modelId="{A739DA4F-E911-4358-9EEA-04A9C9D3695A}">
      <dsp:nvSpPr>
        <dsp:cNvPr id="0" name=""/>
        <dsp:cNvSpPr/>
      </dsp:nvSpPr>
      <dsp:spPr>
        <a:xfrm>
          <a:off x="2174430" y="1980580"/>
          <a:ext cx="1745217" cy="1439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US" sz="1400" kern="1200" dirty="0">
            <a:latin typeface="+mj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400" kern="1200" dirty="0" smtClean="0">
              <a:latin typeface="+mj-lt"/>
            </a:rPr>
            <a:t>Ciudad de Quito</a:t>
          </a:r>
          <a:endParaRPr lang="es-US" sz="1400" kern="1200" dirty="0">
            <a:latin typeface="+mj-lt"/>
          </a:endParaRPr>
        </a:p>
      </dsp:txBody>
      <dsp:txXfrm>
        <a:off x="2207555" y="2322156"/>
        <a:ext cx="1678967" cy="1064737"/>
      </dsp:txXfrm>
    </dsp:sp>
    <dsp:sp modelId="{561ADA2F-D2E6-4C87-84C6-F41F91C2E6D6}">
      <dsp:nvSpPr>
        <dsp:cNvPr id="0" name=""/>
        <dsp:cNvSpPr/>
      </dsp:nvSpPr>
      <dsp:spPr>
        <a:xfrm>
          <a:off x="3158526" y="1126739"/>
          <a:ext cx="2052817" cy="2052817"/>
        </a:xfrm>
        <a:prstGeom prst="circularArrow">
          <a:avLst>
            <a:gd name="adj1" fmla="val 2353"/>
            <a:gd name="adj2" fmla="val 284197"/>
            <a:gd name="adj3" fmla="val 19540293"/>
            <a:gd name="adj4" fmla="val 12575511"/>
            <a:gd name="adj5" fmla="val 274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1A8130-F8D5-426E-A838-50C8C1B346F1}">
      <dsp:nvSpPr>
        <dsp:cNvPr id="0" name=""/>
        <dsp:cNvSpPr/>
      </dsp:nvSpPr>
      <dsp:spPr>
        <a:xfrm>
          <a:off x="2562256" y="1672129"/>
          <a:ext cx="1551304" cy="616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600" b="1" kern="1200" dirty="0" smtClean="0">
              <a:latin typeface="+mj-lt"/>
            </a:rPr>
            <a:t>VISION</a:t>
          </a:r>
          <a:endParaRPr lang="es-US" sz="1600" b="1" kern="1200" dirty="0">
            <a:latin typeface="+mj-lt"/>
          </a:endParaRPr>
        </a:p>
      </dsp:txBody>
      <dsp:txXfrm>
        <a:off x="2580324" y="1690197"/>
        <a:ext cx="1515168" cy="580766"/>
      </dsp:txXfrm>
    </dsp:sp>
    <dsp:sp modelId="{97B847E5-69B7-45EE-9F35-7706D6EE7F08}">
      <dsp:nvSpPr>
        <dsp:cNvPr id="0" name=""/>
        <dsp:cNvSpPr/>
      </dsp:nvSpPr>
      <dsp:spPr>
        <a:xfrm>
          <a:off x="4343571" y="1980580"/>
          <a:ext cx="1745217" cy="1439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US" sz="1400" kern="1200" dirty="0">
            <a:latin typeface="+mj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400" kern="1200" dirty="0" smtClean="0">
              <a:latin typeface="+mj-lt"/>
            </a:rPr>
            <a:t>General</a:t>
          </a:r>
          <a:endParaRPr lang="es-US" sz="1400" kern="1200" dirty="0">
            <a:latin typeface="+mj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400" kern="1200" dirty="0" smtClean="0">
              <a:latin typeface="+mj-lt"/>
            </a:rPr>
            <a:t>Específicas</a:t>
          </a:r>
          <a:endParaRPr lang="es-US" sz="1400" kern="1200" dirty="0">
            <a:latin typeface="+mj-lt"/>
          </a:endParaRPr>
        </a:p>
      </dsp:txBody>
      <dsp:txXfrm>
        <a:off x="4376696" y="2013705"/>
        <a:ext cx="1678967" cy="1064737"/>
      </dsp:txXfrm>
    </dsp:sp>
    <dsp:sp modelId="{7F9C9265-8731-44BB-86CC-15F311BF52D6}">
      <dsp:nvSpPr>
        <dsp:cNvPr id="0" name=""/>
        <dsp:cNvSpPr/>
      </dsp:nvSpPr>
      <dsp:spPr>
        <a:xfrm>
          <a:off x="5342211" y="2387604"/>
          <a:ext cx="1829817" cy="1829817"/>
        </a:xfrm>
        <a:prstGeom prst="leftCircularArrow">
          <a:avLst>
            <a:gd name="adj1" fmla="val 2640"/>
            <a:gd name="adj2" fmla="val 320958"/>
            <a:gd name="adj3" fmla="val 2096469"/>
            <a:gd name="adj4" fmla="val 9024489"/>
            <a:gd name="adj5" fmla="val 308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8F8FF7-50FB-42DD-B633-2CE5CCB28CC0}">
      <dsp:nvSpPr>
        <dsp:cNvPr id="0" name=""/>
        <dsp:cNvSpPr/>
      </dsp:nvSpPr>
      <dsp:spPr>
        <a:xfrm>
          <a:off x="4731397" y="3111568"/>
          <a:ext cx="1551304" cy="616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600" b="1" kern="1200" dirty="0" smtClean="0">
              <a:latin typeface="+mj-lt"/>
            </a:rPr>
            <a:t>OBJETIVOS</a:t>
          </a:r>
          <a:endParaRPr lang="es-US" sz="1600" b="1" kern="1200" dirty="0">
            <a:latin typeface="+mj-lt"/>
          </a:endParaRPr>
        </a:p>
      </dsp:txBody>
      <dsp:txXfrm>
        <a:off x="4749465" y="3129636"/>
        <a:ext cx="1515168" cy="580766"/>
      </dsp:txXfrm>
    </dsp:sp>
    <dsp:sp modelId="{BE99E88C-6CB3-4BA8-9D85-71C484371080}">
      <dsp:nvSpPr>
        <dsp:cNvPr id="0" name=""/>
        <dsp:cNvSpPr/>
      </dsp:nvSpPr>
      <dsp:spPr>
        <a:xfrm>
          <a:off x="6512712" y="1980580"/>
          <a:ext cx="1745217" cy="1439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400" kern="1200" dirty="0" smtClean="0">
              <a:latin typeface="+mj-lt"/>
            </a:rPr>
            <a:t>Profesionales </a:t>
          </a:r>
          <a:endParaRPr lang="es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400" kern="1200" dirty="0" smtClean="0">
              <a:latin typeface="+mj-lt"/>
            </a:rPr>
            <a:t>Clientes</a:t>
          </a:r>
          <a:endParaRPr lang="es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400" kern="1200" dirty="0" smtClean="0">
              <a:latin typeface="+mj-lt"/>
            </a:rPr>
            <a:t>Empresa</a:t>
          </a:r>
          <a:endParaRPr lang="es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US" sz="1400" kern="1200" dirty="0">
            <a:latin typeface="+mj-lt"/>
          </a:endParaRPr>
        </a:p>
      </dsp:txBody>
      <dsp:txXfrm>
        <a:off x="6545837" y="2322156"/>
        <a:ext cx="1678967" cy="1064737"/>
      </dsp:txXfrm>
    </dsp:sp>
    <dsp:sp modelId="{0D0D0540-BCD4-4056-B31F-AAB8AF1B2334}">
      <dsp:nvSpPr>
        <dsp:cNvPr id="0" name=""/>
        <dsp:cNvSpPr/>
      </dsp:nvSpPr>
      <dsp:spPr>
        <a:xfrm>
          <a:off x="6900538" y="1672129"/>
          <a:ext cx="1551304" cy="616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600" b="1" kern="1200" dirty="0" smtClean="0">
              <a:latin typeface="+mj-lt"/>
            </a:rPr>
            <a:t>VALORES</a:t>
          </a:r>
          <a:endParaRPr lang="es-US" sz="1600" b="1" kern="1200" dirty="0">
            <a:latin typeface="+mj-lt"/>
          </a:endParaRPr>
        </a:p>
      </dsp:txBody>
      <dsp:txXfrm>
        <a:off x="6918606" y="1690197"/>
        <a:ext cx="1515168" cy="580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352C-16F4-4218-98A0-2C63BFBB9B2D}">
      <dsp:nvSpPr>
        <dsp:cNvPr id="0" name=""/>
        <dsp:cNvSpPr/>
      </dsp:nvSpPr>
      <dsp:spPr>
        <a:xfrm>
          <a:off x="3253487" y="0"/>
          <a:ext cx="2395508" cy="239587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C77694-AF24-40AD-930E-C26B125A6F54}">
      <dsp:nvSpPr>
        <dsp:cNvPr id="0" name=""/>
        <dsp:cNvSpPr/>
      </dsp:nvSpPr>
      <dsp:spPr>
        <a:xfrm>
          <a:off x="3782973" y="864982"/>
          <a:ext cx="1331137" cy="66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kern="1200" dirty="0" smtClean="0">
              <a:latin typeface="+mj-lt"/>
            </a:rPr>
            <a:t>Proveedores</a:t>
          </a:r>
          <a:endParaRPr lang="es-US" sz="1500" kern="1200" dirty="0">
            <a:latin typeface="+mj-lt"/>
          </a:endParaRPr>
        </a:p>
      </dsp:txBody>
      <dsp:txXfrm>
        <a:off x="3782973" y="864982"/>
        <a:ext cx="1331137" cy="665409"/>
      </dsp:txXfrm>
    </dsp:sp>
    <dsp:sp modelId="{80315311-E405-42A4-8428-5F3419031A2F}">
      <dsp:nvSpPr>
        <dsp:cNvPr id="0" name=""/>
        <dsp:cNvSpPr/>
      </dsp:nvSpPr>
      <dsp:spPr>
        <a:xfrm>
          <a:off x="2588143" y="1376606"/>
          <a:ext cx="2395508" cy="239587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04919C-990F-44A1-A355-0C7E64AC4D3A}">
      <dsp:nvSpPr>
        <dsp:cNvPr id="0" name=""/>
        <dsp:cNvSpPr/>
      </dsp:nvSpPr>
      <dsp:spPr>
        <a:xfrm>
          <a:off x="3120329" y="2249552"/>
          <a:ext cx="1331137" cy="66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kern="1200" dirty="0" smtClean="0">
              <a:latin typeface="+mj-lt"/>
            </a:rPr>
            <a:t>Competencia</a:t>
          </a:r>
          <a:endParaRPr lang="es-US" sz="1500" kern="1200" dirty="0">
            <a:latin typeface="+mj-lt"/>
          </a:endParaRPr>
        </a:p>
      </dsp:txBody>
      <dsp:txXfrm>
        <a:off x="3120329" y="2249552"/>
        <a:ext cx="1331137" cy="665409"/>
      </dsp:txXfrm>
    </dsp:sp>
    <dsp:sp modelId="{60F2DFDF-3DFF-47CE-8099-762C2C193752}">
      <dsp:nvSpPr>
        <dsp:cNvPr id="0" name=""/>
        <dsp:cNvSpPr/>
      </dsp:nvSpPr>
      <dsp:spPr>
        <a:xfrm>
          <a:off x="3423985" y="2917948"/>
          <a:ext cx="2058112" cy="20589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9430E8-9CA4-4C28-87EE-48484D10C460}">
      <dsp:nvSpPr>
        <dsp:cNvPr id="0" name=""/>
        <dsp:cNvSpPr/>
      </dsp:nvSpPr>
      <dsp:spPr>
        <a:xfrm>
          <a:off x="3786122" y="3636112"/>
          <a:ext cx="1331137" cy="66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500" kern="1200" dirty="0" smtClean="0">
              <a:latin typeface="+mj-lt"/>
            </a:rPr>
            <a:t>Clientes</a:t>
          </a:r>
          <a:endParaRPr lang="es-US" sz="1500" kern="1200" dirty="0">
            <a:latin typeface="+mj-lt"/>
          </a:endParaRPr>
        </a:p>
      </dsp:txBody>
      <dsp:txXfrm>
        <a:off x="3786122" y="3636112"/>
        <a:ext cx="1331137" cy="665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9ABC5-19C8-4B06-B597-96EA9B0F0BEA}">
      <dsp:nvSpPr>
        <dsp:cNvPr id="0" name=""/>
        <dsp:cNvSpPr/>
      </dsp:nvSpPr>
      <dsp:spPr>
        <a:xfrm>
          <a:off x="259534" y="922"/>
          <a:ext cx="1545499" cy="772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j-lt"/>
            </a:rPr>
            <a:t>Razones de liquidez</a:t>
          </a:r>
          <a:endParaRPr lang="es-US" sz="1400" kern="1200" dirty="0">
            <a:latin typeface="+mj-lt"/>
          </a:endParaRPr>
        </a:p>
      </dsp:txBody>
      <dsp:txXfrm>
        <a:off x="282167" y="23555"/>
        <a:ext cx="1500233" cy="727483"/>
      </dsp:txXfrm>
    </dsp:sp>
    <dsp:sp modelId="{07C10A3F-607F-46CA-920B-9BDE0CC8054A}">
      <dsp:nvSpPr>
        <dsp:cNvPr id="0" name=""/>
        <dsp:cNvSpPr/>
      </dsp:nvSpPr>
      <dsp:spPr>
        <a:xfrm>
          <a:off x="414084" y="773672"/>
          <a:ext cx="154549" cy="579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62"/>
              </a:lnTo>
              <a:lnTo>
                <a:pt x="154549" y="579562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B8BD5-4ECE-42B5-9113-98E5A6B72480}">
      <dsp:nvSpPr>
        <dsp:cNvPr id="0" name=""/>
        <dsp:cNvSpPr/>
      </dsp:nvSpPr>
      <dsp:spPr>
        <a:xfrm>
          <a:off x="568634" y="966860"/>
          <a:ext cx="1236399" cy="772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Razón Corriente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E:1,40; C:2,20</a:t>
          </a:r>
          <a:endParaRPr lang="es-US" sz="1200" kern="1200" dirty="0">
            <a:latin typeface="+mj-lt"/>
          </a:endParaRPr>
        </a:p>
      </dsp:txBody>
      <dsp:txXfrm>
        <a:off x="591267" y="989493"/>
        <a:ext cx="1191133" cy="727483"/>
      </dsp:txXfrm>
    </dsp:sp>
    <dsp:sp modelId="{F3657DB6-9165-457D-B873-C3ECE29E3C70}">
      <dsp:nvSpPr>
        <dsp:cNvPr id="0" name=""/>
        <dsp:cNvSpPr/>
      </dsp:nvSpPr>
      <dsp:spPr>
        <a:xfrm>
          <a:off x="414084" y="773672"/>
          <a:ext cx="154549" cy="1545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499"/>
              </a:lnTo>
              <a:lnTo>
                <a:pt x="154549" y="1545499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CB006-2D54-409A-B2F9-32D1634067F9}">
      <dsp:nvSpPr>
        <dsp:cNvPr id="0" name=""/>
        <dsp:cNvSpPr/>
      </dsp:nvSpPr>
      <dsp:spPr>
        <a:xfrm>
          <a:off x="568634" y="1932797"/>
          <a:ext cx="1236399" cy="772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Razón Acida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E: 1,06; C:0,96</a:t>
          </a:r>
          <a:endParaRPr lang="es-US" sz="1200" kern="1200" dirty="0">
            <a:latin typeface="+mj-lt"/>
          </a:endParaRPr>
        </a:p>
      </dsp:txBody>
      <dsp:txXfrm>
        <a:off x="591267" y="1955430"/>
        <a:ext cx="1191133" cy="727483"/>
      </dsp:txXfrm>
    </dsp:sp>
    <dsp:sp modelId="{29370F70-3626-4E77-9A78-AD510026E39C}">
      <dsp:nvSpPr>
        <dsp:cNvPr id="0" name=""/>
        <dsp:cNvSpPr/>
      </dsp:nvSpPr>
      <dsp:spPr>
        <a:xfrm>
          <a:off x="2191409" y="922"/>
          <a:ext cx="1545499" cy="772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b="1" kern="1200" dirty="0" smtClean="0">
              <a:latin typeface="+mj-lt"/>
            </a:rPr>
            <a:t>Razones de Actividad</a:t>
          </a:r>
          <a:endParaRPr lang="es-US" sz="1400" b="1" kern="1200" dirty="0">
            <a:latin typeface="+mj-lt"/>
          </a:endParaRPr>
        </a:p>
      </dsp:txBody>
      <dsp:txXfrm>
        <a:off x="2214042" y="23555"/>
        <a:ext cx="1500233" cy="727483"/>
      </dsp:txXfrm>
    </dsp:sp>
    <dsp:sp modelId="{2ED5D552-EBB5-4BDF-9E41-E0661BE1E600}">
      <dsp:nvSpPr>
        <dsp:cNvPr id="0" name=""/>
        <dsp:cNvSpPr/>
      </dsp:nvSpPr>
      <dsp:spPr>
        <a:xfrm>
          <a:off x="2345959" y="773672"/>
          <a:ext cx="154549" cy="579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62"/>
              </a:lnTo>
              <a:lnTo>
                <a:pt x="154549" y="579562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0CBC1-A103-4FC8-9D99-0EC730BB38B1}">
      <dsp:nvSpPr>
        <dsp:cNvPr id="0" name=""/>
        <dsp:cNvSpPr/>
      </dsp:nvSpPr>
      <dsp:spPr>
        <a:xfrm>
          <a:off x="2500509" y="966860"/>
          <a:ext cx="1236399" cy="772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err="1" smtClean="0">
              <a:latin typeface="+mj-lt"/>
            </a:rPr>
            <a:t>Rot</a:t>
          </a:r>
          <a:r>
            <a:rPr lang="es-US" sz="1200" kern="1200" dirty="0" smtClean="0">
              <a:latin typeface="+mj-lt"/>
            </a:rPr>
            <a:t>. Cuentas por cobrar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E: 3; C:6</a:t>
          </a:r>
          <a:endParaRPr lang="es-US" sz="1200" kern="1200" dirty="0">
            <a:latin typeface="+mj-lt"/>
          </a:endParaRPr>
        </a:p>
      </dsp:txBody>
      <dsp:txXfrm>
        <a:off x="2523142" y="989493"/>
        <a:ext cx="1191133" cy="727483"/>
      </dsp:txXfrm>
    </dsp:sp>
    <dsp:sp modelId="{E3FFC7AC-F873-4305-9B07-53F6AC9918F5}">
      <dsp:nvSpPr>
        <dsp:cNvPr id="0" name=""/>
        <dsp:cNvSpPr/>
      </dsp:nvSpPr>
      <dsp:spPr>
        <a:xfrm>
          <a:off x="2345959" y="773672"/>
          <a:ext cx="154549" cy="1545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499"/>
              </a:lnTo>
              <a:lnTo>
                <a:pt x="154549" y="1545499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10F7C-9DB2-409D-B026-A0D52ADA1B15}">
      <dsp:nvSpPr>
        <dsp:cNvPr id="0" name=""/>
        <dsp:cNvSpPr/>
      </dsp:nvSpPr>
      <dsp:spPr>
        <a:xfrm>
          <a:off x="2500509" y="1932797"/>
          <a:ext cx="1236399" cy="772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err="1" smtClean="0">
              <a:latin typeface="+mj-lt"/>
            </a:rPr>
            <a:t>Rot</a:t>
          </a:r>
          <a:r>
            <a:rPr lang="es-US" sz="1200" kern="1200" dirty="0" smtClean="0">
              <a:latin typeface="+mj-lt"/>
            </a:rPr>
            <a:t>. </a:t>
          </a:r>
          <a:r>
            <a:rPr lang="es-US" sz="1200" kern="1200" dirty="0" err="1" smtClean="0">
              <a:latin typeface="+mj-lt"/>
            </a:rPr>
            <a:t>Invent</a:t>
          </a:r>
          <a:r>
            <a:rPr lang="es-US" sz="1200" kern="1200" dirty="0" smtClean="0">
              <a:latin typeface="+mj-lt"/>
            </a:rPr>
            <a:t>. de Mercadería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E: 6; C:4</a:t>
          </a:r>
          <a:endParaRPr lang="es-US" sz="1200" kern="1200" dirty="0">
            <a:latin typeface="+mj-lt"/>
          </a:endParaRPr>
        </a:p>
      </dsp:txBody>
      <dsp:txXfrm>
        <a:off x="2523142" y="1955430"/>
        <a:ext cx="1191133" cy="727483"/>
      </dsp:txXfrm>
    </dsp:sp>
    <dsp:sp modelId="{2AD9159C-079E-43E1-890D-41D562D2FEF5}">
      <dsp:nvSpPr>
        <dsp:cNvPr id="0" name=""/>
        <dsp:cNvSpPr/>
      </dsp:nvSpPr>
      <dsp:spPr>
        <a:xfrm>
          <a:off x="2345959" y="773672"/>
          <a:ext cx="154549" cy="2511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437"/>
              </a:lnTo>
              <a:lnTo>
                <a:pt x="154549" y="2511437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E8D69-ECBE-4EFF-A744-E0C5E54CBBD8}">
      <dsp:nvSpPr>
        <dsp:cNvPr id="0" name=""/>
        <dsp:cNvSpPr/>
      </dsp:nvSpPr>
      <dsp:spPr>
        <a:xfrm>
          <a:off x="2500509" y="2898735"/>
          <a:ext cx="1236399" cy="772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err="1" smtClean="0">
              <a:latin typeface="+mj-lt"/>
            </a:rPr>
            <a:t>Rot</a:t>
          </a:r>
          <a:r>
            <a:rPr lang="es-US" sz="1200" kern="1200" dirty="0" smtClean="0">
              <a:latin typeface="+mj-lt"/>
            </a:rPr>
            <a:t>. Cuentas por pagar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200" kern="1200" dirty="0" smtClean="0">
              <a:latin typeface="+mj-lt"/>
            </a:rPr>
            <a:t>E: 4; C:4</a:t>
          </a:r>
          <a:endParaRPr lang="es-US" sz="1200" kern="1200" dirty="0"/>
        </a:p>
      </dsp:txBody>
      <dsp:txXfrm>
        <a:off x="2523142" y="2921368"/>
        <a:ext cx="1191133" cy="727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97598-4F04-4A1F-ADD3-6D068FA77DC0}">
      <dsp:nvSpPr>
        <dsp:cNvPr id="0" name=""/>
        <dsp:cNvSpPr/>
      </dsp:nvSpPr>
      <dsp:spPr>
        <a:xfrm>
          <a:off x="3013932" y="794"/>
          <a:ext cx="2605946" cy="16847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Técnica del Sistema ABC</a:t>
          </a:r>
          <a:endParaRPr lang="es-US" sz="1400" kern="1200" dirty="0">
            <a:latin typeface="+mj-lt"/>
          </a:endParaRPr>
        </a:p>
      </dsp:txBody>
      <dsp:txXfrm>
        <a:off x="3395564" y="247518"/>
        <a:ext cx="1842682" cy="1191286"/>
      </dsp:txXfrm>
    </dsp:sp>
    <dsp:sp modelId="{9BB6F35C-EB05-4210-8D0D-CD5065D2D9E5}">
      <dsp:nvSpPr>
        <dsp:cNvPr id="0" name=""/>
        <dsp:cNvSpPr/>
      </dsp:nvSpPr>
      <dsp:spPr>
        <a:xfrm rot="2089863">
          <a:off x="5273918" y="1321920"/>
          <a:ext cx="279227" cy="568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400" kern="1200">
            <a:latin typeface="+mj-lt"/>
          </a:endParaRPr>
        </a:p>
      </dsp:txBody>
      <dsp:txXfrm>
        <a:off x="5281422" y="1411717"/>
        <a:ext cx="195459" cy="341159"/>
      </dsp:txXfrm>
    </dsp:sp>
    <dsp:sp modelId="{09BC7248-9A12-4606-AF7F-AD7C415D729D}">
      <dsp:nvSpPr>
        <dsp:cNvPr id="0" name=""/>
        <dsp:cNvSpPr/>
      </dsp:nvSpPr>
      <dsp:spPr>
        <a:xfrm>
          <a:off x="5224563" y="1534517"/>
          <a:ext cx="2593058" cy="16847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Identificar </a:t>
          </a:r>
          <a:r>
            <a:rPr lang="es-ES" sz="1400" kern="1200" smtClean="0">
              <a:latin typeface="+mj-lt"/>
            </a:rPr>
            <a:t>los costos que implica comprar y manejar el inventario</a:t>
          </a:r>
          <a:endParaRPr lang="es-US" sz="1400" kern="1200" dirty="0">
            <a:latin typeface="+mj-lt"/>
          </a:endParaRPr>
        </a:p>
      </dsp:txBody>
      <dsp:txXfrm>
        <a:off x="5604308" y="1781241"/>
        <a:ext cx="1833568" cy="1191286"/>
      </dsp:txXfrm>
    </dsp:sp>
    <dsp:sp modelId="{B117451B-D6AD-41C9-9477-4599185223A7}">
      <dsp:nvSpPr>
        <dsp:cNvPr id="0" name=""/>
        <dsp:cNvSpPr/>
      </dsp:nvSpPr>
      <dsp:spPr>
        <a:xfrm rot="6706285">
          <a:off x="5848841" y="3258847"/>
          <a:ext cx="412909" cy="568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400" kern="1200">
            <a:latin typeface="+mj-lt"/>
          </a:endParaRPr>
        </a:p>
      </dsp:txBody>
      <dsp:txXfrm rot="10800000">
        <a:off x="5933750" y="3315047"/>
        <a:ext cx="289036" cy="341159"/>
      </dsp:txXfrm>
    </dsp:sp>
    <dsp:sp modelId="{91FEDFF4-9F95-4881-9B8E-446C6FAB25CA}">
      <dsp:nvSpPr>
        <dsp:cNvPr id="0" name=""/>
        <dsp:cNvSpPr/>
      </dsp:nvSpPr>
      <dsp:spPr>
        <a:xfrm>
          <a:off x="4260658" y="3889647"/>
          <a:ext cx="2639624" cy="16847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Determinar el ritmo de consumo de las principales líneas de productos</a:t>
          </a:r>
          <a:endParaRPr lang="es-US" sz="1400" kern="1200" dirty="0">
            <a:latin typeface="+mj-lt"/>
          </a:endParaRPr>
        </a:p>
      </dsp:txBody>
      <dsp:txXfrm>
        <a:off x="4647222" y="4136371"/>
        <a:ext cx="1866496" cy="1191286"/>
      </dsp:txXfrm>
    </dsp:sp>
    <dsp:sp modelId="{9746A4CB-74A3-4E53-BB9F-604A61F06088}">
      <dsp:nvSpPr>
        <dsp:cNvPr id="0" name=""/>
        <dsp:cNvSpPr/>
      </dsp:nvSpPr>
      <dsp:spPr>
        <a:xfrm rot="10798988">
          <a:off x="4244395" y="4448107"/>
          <a:ext cx="11492" cy="568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400" kern="1200">
            <a:latin typeface="+mj-lt"/>
          </a:endParaRPr>
        </a:p>
      </dsp:txBody>
      <dsp:txXfrm rot="10800000">
        <a:off x="4247843" y="4561825"/>
        <a:ext cx="8044" cy="341159"/>
      </dsp:txXfrm>
    </dsp:sp>
    <dsp:sp modelId="{C4697C8F-B9AB-46DC-9470-9A4F81B57964}">
      <dsp:nvSpPr>
        <dsp:cNvPr id="0" name=""/>
        <dsp:cNvSpPr/>
      </dsp:nvSpPr>
      <dsp:spPr>
        <a:xfrm>
          <a:off x="1522997" y="3890441"/>
          <a:ext cx="2715976" cy="168473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latin typeface="+mj-lt"/>
            </a:rPr>
            <a:t>Mix</a:t>
          </a:r>
          <a:r>
            <a:rPr lang="es-ES" sz="1400" kern="1200" dirty="0" smtClean="0">
              <a:latin typeface="+mj-lt"/>
            </a:rPr>
            <a:t> de productos </a:t>
          </a:r>
          <a:endParaRPr lang="es-US" sz="1400" kern="1200" dirty="0">
            <a:latin typeface="+mj-lt"/>
          </a:endParaRPr>
        </a:p>
      </dsp:txBody>
      <dsp:txXfrm>
        <a:off x="1920742" y="4137165"/>
        <a:ext cx="1920486" cy="1191286"/>
      </dsp:txXfrm>
    </dsp:sp>
    <dsp:sp modelId="{7056203B-FAEC-4F78-8761-63CC15205836}">
      <dsp:nvSpPr>
        <dsp:cNvPr id="0" name=""/>
        <dsp:cNvSpPr/>
      </dsp:nvSpPr>
      <dsp:spPr>
        <a:xfrm rot="15136308">
          <a:off x="2308635" y="3277221"/>
          <a:ext cx="395818" cy="568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400" kern="1200">
            <a:latin typeface="+mj-lt"/>
          </a:endParaRPr>
        </a:p>
      </dsp:txBody>
      <dsp:txXfrm rot="10800000">
        <a:off x="2386087" y="3447493"/>
        <a:ext cx="277073" cy="341159"/>
      </dsp:txXfrm>
    </dsp:sp>
    <dsp:sp modelId="{C6C3F629-7F2E-47CE-AE03-7D2A19154B18}">
      <dsp:nvSpPr>
        <dsp:cNvPr id="0" name=""/>
        <dsp:cNvSpPr/>
      </dsp:nvSpPr>
      <dsp:spPr>
        <a:xfrm>
          <a:off x="909122" y="1530317"/>
          <a:ext cx="2434743" cy="168473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Determinar el tiempo de respuesta del proveedor</a:t>
          </a:r>
          <a:endParaRPr lang="es-US" sz="1400" kern="1200" dirty="0">
            <a:latin typeface="+mj-lt"/>
          </a:endParaRPr>
        </a:p>
      </dsp:txBody>
      <dsp:txXfrm>
        <a:off x="1265682" y="1777041"/>
        <a:ext cx="1721623" cy="1191286"/>
      </dsp:txXfrm>
    </dsp:sp>
    <dsp:sp modelId="{FFF2485A-94CA-41B4-947A-9857279E83B0}">
      <dsp:nvSpPr>
        <dsp:cNvPr id="0" name=""/>
        <dsp:cNvSpPr/>
      </dsp:nvSpPr>
      <dsp:spPr>
        <a:xfrm rot="19504448">
          <a:off x="3055913" y="1338207"/>
          <a:ext cx="289804" cy="568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2200" kern="1200"/>
        </a:p>
      </dsp:txBody>
      <dsp:txXfrm>
        <a:off x="3063742" y="1476814"/>
        <a:ext cx="202863" cy="341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08D7D-6C62-486C-8A7E-9F9F08F31E99}">
      <dsp:nvSpPr>
        <dsp:cNvPr id="0" name=""/>
        <dsp:cNvSpPr/>
      </dsp:nvSpPr>
      <dsp:spPr>
        <a:xfrm>
          <a:off x="2106128" y="673197"/>
          <a:ext cx="4486253" cy="448625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8D9933-BBEF-48ED-98F0-E7DF88160E06}">
      <dsp:nvSpPr>
        <dsp:cNvPr id="0" name=""/>
        <dsp:cNvSpPr/>
      </dsp:nvSpPr>
      <dsp:spPr>
        <a:xfrm>
          <a:off x="2106128" y="673197"/>
          <a:ext cx="4486253" cy="448625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9D03CE-2AC0-421C-BDC5-99FB57536782}">
      <dsp:nvSpPr>
        <dsp:cNvPr id="0" name=""/>
        <dsp:cNvSpPr/>
      </dsp:nvSpPr>
      <dsp:spPr>
        <a:xfrm>
          <a:off x="2106128" y="673197"/>
          <a:ext cx="4486253" cy="448625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F6C2E7-8565-4E18-81E8-AC25E853254C}">
      <dsp:nvSpPr>
        <dsp:cNvPr id="0" name=""/>
        <dsp:cNvSpPr/>
      </dsp:nvSpPr>
      <dsp:spPr>
        <a:xfrm>
          <a:off x="2106128" y="673197"/>
          <a:ext cx="4486253" cy="448625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93C00D-C1D9-48A2-A931-F91AC2B789BA}">
      <dsp:nvSpPr>
        <dsp:cNvPr id="0" name=""/>
        <dsp:cNvSpPr/>
      </dsp:nvSpPr>
      <dsp:spPr>
        <a:xfrm>
          <a:off x="3316504" y="1883573"/>
          <a:ext cx="2065500" cy="20655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Administración Cuentas por cobrar</a:t>
          </a:r>
          <a:endParaRPr lang="es-US" sz="1400" kern="1200" dirty="0">
            <a:latin typeface="+mj-lt"/>
          </a:endParaRPr>
        </a:p>
      </dsp:txBody>
      <dsp:txXfrm>
        <a:off x="3618989" y="2186058"/>
        <a:ext cx="1460530" cy="1460530"/>
      </dsp:txXfrm>
    </dsp:sp>
    <dsp:sp modelId="{E8519CE1-3B04-4DE9-B93B-1BEB249D5785}">
      <dsp:nvSpPr>
        <dsp:cNvPr id="0" name=""/>
        <dsp:cNvSpPr/>
      </dsp:nvSpPr>
      <dsp:spPr>
        <a:xfrm>
          <a:off x="3305140" y="2322"/>
          <a:ext cx="2088227" cy="14458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Políticas de Financiamiento</a:t>
          </a:r>
          <a:endParaRPr lang="es-US" sz="1400" kern="1200" dirty="0">
            <a:latin typeface="+mj-lt"/>
          </a:endParaRPr>
        </a:p>
      </dsp:txBody>
      <dsp:txXfrm>
        <a:off x="3610954" y="214062"/>
        <a:ext cx="1476599" cy="1022370"/>
      </dsp:txXfrm>
    </dsp:sp>
    <dsp:sp modelId="{280AA2E0-B4BC-46FF-9DA4-8454E8085B4F}">
      <dsp:nvSpPr>
        <dsp:cNvPr id="0" name=""/>
        <dsp:cNvSpPr/>
      </dsp:nvSpPr>
      <dsp:spPr>
        <a:xfrm>
          <a:off x="5599060" y="2193398"/>
          <a:ext cx="1882540" cy="14458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Seguimiento de las cuentas</a:t>
          </a:r>
          <a:endParaRPr lang="es-US" sz="1400" kern="1200" dirty="0">
            <a:latin typeface="+mj-lt"/>
          </a:endParaRPr>
        </a:p>
      </dsp:txBody>
      <dsp:txXfrm>
        <a:off x="5874752" y="2405138"/>
        <a:ext cx="1331156" cy="1022370"/>
      </dsp:txXfrm>
    </dsp:sp>
    <dsp:sp modelId="{3D4A0990-1B4F-467C-B45B-E4F682D534A3}">
      <dsp:nvSpPr>
        <dsp:cNvPr id="0" name=""/>
        <dsp:cNvSpPr/>
      </dsp:nvSpPr>
      <dsp:spPr>
        <a:xfrm>
          <a:off x="3297911" y="4384474"/>
          <a:ext cx="2102686" cy="14458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Técnicas de Cobro</a:t>
          </a:r>
          <a:endParaRPr lang="es-US" sz="1400" kern="1200" dirty="0">
            <a:latin typeface="+mj-lt"/>
          </a:endParaRPr>
        </a:p>
      </dsp:txBody>
      <dsp:txXfrm>
        <a:off x="3605842" y="4596214"/>
        <a:ext cx="1486824" cy="1022370"/>
      </dsp:txXfrm>
    </dsp:sp>
    <dsp:sp modelId="{9BEB264A-1756-4F7A-A32C-8B3990D88024}">
      <dsp:nvSpPr>
        <dsp:cNvPr id="0" name=""/>
        <dsp:cNvSpPr/>
      </dsp:nvSpPr>
      <dsp:spPr>
        <a:xfrm>
          <a:off x="1231366" y="2193398"/>
          <a:ext cx="1853623" cy="14458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Evaluación del Crédito</a:t>
          </a:r>
          <a:endParaRPr lang="es-US" sz="1400" kern="1200" dirty="0">
            <a:latin typeface="+mj-lt"/>
          </a:endParaRPr>
        </a:p>
      </dsp:txBody>
      <dsp:txXfrm>
        <a:off x="1502823" y="2405138"/>
        <a:ext cx="1310709" cy="10223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08D7D-6C62-486C-8A7E-9F9F08F31E99}">
      <dsp:nvSpPr>
        <dsp:cNvPr id="0" name=""/>
        <dsp:cNvSpPr/>
      </dsp:nvSpPr>
      <dsp:spPr>
        <a:xfrm>
          <a:off x="1959788" y="718643"/>
          <a:ext cx="4802565" cy="480256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C66285-75F0-42A4-A7E5-672A9F606A2A}">
      <dsp:nvSpPr>
        <dsp:cNvPr id="0" name=""/>
        <dsp:cNvSpPr/>
      </dsp:nvSpPr>
      <dsp:spPr>
        <a:xfrm>
          <a:off x="1959788" y="718643"/>
          <a:ext cx="4802565" cy="480256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8D9933-BBEF-48ED-98F0-E7DF88160E06}">
      <dsp:nvSpPr>
        <dsp:cNvPr id="0" name=""/>
        <dsp:cNvSpPr/>
      </dsp:nvSpPr>
      <dsp:spPr>
        <a:xfrm>
          <a:off x="1959788" y="718643"/>
          <a:ext cx="4802565" cy="480256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9D03CE-2AC0-421C-BDC5-99FB57536782}">
      <dsp:nvSpPr>
        <dsp:cNvPr id="0" name=""/>
        <dsp:cNvSpPr/>
      </dsp:nvSpPr>
      <dsp:spPr>
        <a:xfrm>
          <a:off x="1959788" y="718643"/>
          <a:ext cx="4802565" cy="480256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F6C2E7-8565-4E18-81E8-AC25E853254C}">
      <dsp:nvSpPr>
        <dsp:cNvPr id="0" name=""/>
        <dsp:cNvSpPr/>
      </dsp:nvSpPr>
      <dsp:spPr>
        <a:xfrm>
          <a:off x="1959788" y="718643"/>
          <a:ext cx="4802565" cy="480256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93C00D-C1D9-48A2-A931-F91AC2B789BA}">
      <dsp:nvSpPr>
        <dsp:cNvPr id="0" name=""/>
        <dsp:cNvSpPr/>
      </dsp:nvSpPr>
      <dsp:spPr>
        <a:xfrm>
          <a:off x="3254933" y="2013787"/>
          <a:ext cx="2212277" cy="2212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Administración Cuentas por pagar</a:t>
          </a:r>
          <a:endParaRPr lang="es-US" sz="1400" kern="1200" dirty="0">
            <a:latin typeface="+mj-lt"/>
          </a:endParaRPr>
        </a:p>
      </dsp:txBody>
      <dsp:txXfrm>
        <a:off x="3578913" y="2337767"/>
        <a:ext cx="1564317" cy="1564317"/>
      </dsp:txXfrm>
    </dsp:sp>
    <dsp:sp modelId="{E8519CE1-3B04-4DE9-B93B-1BEB249D5785}">
      <dsp:nvSpPr>
        <dsp:cNvPr id="0" name=""/>
        <dsp:cNvSpPr/>
      </dsp:nvSpPr>
      <dsp:spPr>
        <a:xfrm>
          <a:off x="2926516" y="95"/>
          <a:ext cx="2869110" cy="15485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cotejar los saldos de cuentas por pagar según información de la compañía y de los proveedores </a:t>
          </a:r>
          <a:endParaRPr lang="es-US" sz="1400" kern="1200" dirty="0">
            <a:latin typeface="+mj-lt"/>
          </a:endParaRPr>
        </a:p>
      </dsp:txBody>
      <dsp:txXfrm>
        <a:off x="3346687" y="226881"/>
        <a:ext cx="2028768" cy="1095021"/>
      </dsp:txXfrm>
    </dsp:sp>
    <dsp:sp modelId="{280AA2E0-B4BC-46FF-9DA4-8454E8085B4F}">
      <dsp:nvSpPr>
        <dsp:cNvPr id="0" name=""/>
        <dsp:cNvSpPr/>
      </dsp:nvSpPr>
      <dsp:spPr>
        <a:xfrm>
          <a:off x="5454403" y="1620819"/>
          <a:ext cx="2274807" cy="15485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Llevar un registro o una planilla de los saldos pendientes de pago</a:t>
          </a:r>
          <a:endParaRPr lang="es-US" sz="1400" kern="1200" dirty="0">
            <a:latin typeface="+mj-lt"/>
          </a:endParaRPr>
        </a:p>
      </dsp:txBody>
      <dsp:txXfrm>
        <a:off x="5787541" y="1847605"/>
        <a:ext cx="1608531" cy="1095021"/>
      </dsp:txXfrm>
    </dsp:sp>
    <dsp:sp modelId="{3D4A0990-1B4F-467C-B45B-E4F682D534A3}">
      <dsp:nvSpPr>
        <dsp:cNvPr id="0" name=""/>
        <dsp:cNvSpPr/>
      </dsp:nvSpPr>
      <dsp:spPr>
        <a:xfrm>
          <a:off x="4442221" y="4243205"/>
          <a:ext cx="2595040" cy="15485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Negociar descuentos por pronto pago</a:t>
          </a:r>
          <a:endParaRPr lang="es-US" sz="1400" kern="1200" dirty="0">
            <a:latin typeface="+mj-lt"/>
          </a:endParaRPr>
        </a:p>
      </dsp:txBody>
      <dsp:txXfrm>
        <a:off x="4822256" y="4469991"/>
        <a:ext cx="1834970" cy="1095021"/>
      </dsp:txXfrm>
    </dsp:sp>
    <dsp:sp modelId="{F5A9B06D-49DB-4CA3-A4F5-89219D9E0EC3}">
      <dsp:nvSpPr>
        <dsp:cNvPr id="0" name=""/>
        <dsp:cNvSpPr/>
      </dsp:nvSpPr>
      <dsp:spPr>
        <a:xfrm>
          <a:off x="1728195" y="4243205"/>
          <a:ext cx="2508412" cy="15485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smtClean="0">
              <a:latin typeface="+mj-lt"/>
            </a:rPr>
            <a:t>Establecer día y hora de pago a proveedores</a:t>
          </a:r>
          <a:endParaRPr lang="es-US" sz="1400" kern="1200">
            <a:latin typeface="+mj-lt"/>
          </a:endParaRPr>
        </a:p>
      </dsp:txBody>
      <dsp:txXfrm>
        <a:off x="2095543" y="4469991"/>
        <a:ext cx="1773716" cy="1095021"/>
      </dsp:txXfrm>
    </dsp:sp>
    <dsp:sp modelId="{9BEB264A-1756-4F7A-A32C-8B3990D88024}">
      <dsp:nvSpPr>
        <dsp:cNvPr id="0" name=""/>
        <dsp:cNvSpPr/>
      </dsp:nvSpPr>
      <dsp:spPr>
        <a:xfrm>
          <a:off x="983757" y="1620819"/>
          <a:ext cx="2293157" cy="15485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latin typeface="+mj-lt"/>
            </a:rPr>
            <a:t>La cancelación se registrara en comprobantes de egreso numerados</a:t>
          </a:r>
          <a:endParaRPr lang="es-US" sz="1400" kern="1200" dirty="0">
            <a:latin typeface="+mj-lt"/>
          </a:endParaRPr>
        </a:p>
      </dsp:txBody>
      <dsp:txXfrm>
        <a:off x="1319582" y="1847605"/>
        <a:ext cx="1621507" cy="10950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4F1E9-F1FE-46A1-9BFC-AC044B154689}">
      <dsp:nvSpPr>
        <dsp:cNvPr id="0" name=""/>
        <dsp:cNvSpPr/>
      </dsp:nvSpPr>
      <dsp:spPr>
        <a:xfrm rot="5400000">
          <a:off x="4645756" y="-1683023"/>
          <a:ext cx="1285022" cy="4977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 smtClean="0">
              <a:latin typeface="+mj-lt"/>
            </a:rPr>
            <a:t>Rotación del inventario: 6 veces</a:t>
          </a:r>
          <a:endParaRPr lang="es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 smtClean="0">
              <a:latin typeface="+mj-lt"/>
            </a:rPr>
            <a:t>Edad promedio del inventario 60 días</a:t>
          </a:r>
          <a:endParaRPr lang="es-US" sz="1600" kern="1200" dirty="0">
            <a:latin typeface="+mj-lt"/>
          </a:endParaRPr>
        </a:p>
      </dsp:txBody>
      <dsp:txXfrm rot="-5400000">
        <a:off x="2799671" y="225792"/>
        <a:ext cx="4914462" cy="1159562"/>
      </dsp:txXfrm>
    </dsp:sp>
    <dsp:sp modelId="{624C96FA-A8D6-4AEF-B5D1-E1ADE999319D}">
      <dsp:nvSpPr>
        <dsp:cNvPr id="0" name=""/>
        <dsp:cNvSpPr/>
      </dsp:nvSpPr>
      <dsp:spPr>
        <a:xfrm>
          <a:off x="0" y="2433"/>
          <a:ext cx="2799671" cy="16062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600" kern="1200" dirty="0" smtClean="0">
              <a:latin typeface="+mj-lt"/>
            </a:rPr>
            <a:t>Estrategias para la Administración del Inventario</a:t>
          </a:r>
          <a:endParaRPr lang="es-US" sz="1600" kern="1200" dirty="0">
            <a:latin typeface="+mj-lt"/>
          </a:endParaRPr>
        </a:p>
      </dsp:txBody>
      <dsp:txXfrm>
        <a:off x="78412" y="80845"/>
        <a:ext cx="2642847" cy="1449453"/>
      </dsp:txXfrm>
    </dsp:sp>
    <dsp:sp modelId="{466EBB66-BDE6-4243-8F70-A3EFDEFDD2AD}">
      <dsp:nvSpPr>
        <dsp:cNvPr id="0" name=""/>
        <dsp:cNvSpPr/>
      </dsp:nvSpPr>
      <dsp:spPr>
        <a:xfrm rot="5400000">
          <a:off x="4645756" y="3567"/>
          <a:ext cx="1285022" cy="49771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 smtClean="0">
              <a:latin typeface="+mj-lt"/>
            </a:rPr>
            <a:t>Rotación cuentas por cobrar: 4 veces</a:t>
          </a:r>
          <a:endParaRPr lang="es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 smtClean="0">
              <a:latin typeface="+mj-lt"/>
            </a:rPr>
            <a:t>Plazo promedio de cobros: 90 días</a:t>
          </a:r>
          <a:endParaRPr lang="es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US" sz="1600" kern="1200" dirty="0">
            <a:latin typeface="+mj-lt"/>
          </a:endParaRPr>
        </a:p>
      </dsp:txBody>
      <dsp:txXfrm rot="-5400000">
        <a:off x="2799671" y="1912382"/>
        <a:ext cx="4914462" cy="1159562"/>
      </dsp:txXfrm>
    </dsp:sp>
    <dsp:sp modelId="{26198FFA-6111-4C21-9C9B-EAA504FB860F}">
      <dsp:nvSpPr>
        <dsp:cNvPr id="0" name=""/>
        <dsp:cNvSpPr/>
      </dsp:nvSpPr>
      <dsp:spPr>
        <a:xfrm>
          <a:off x="0" y="1689025"/>
          <a:ext cx="2799671" cy="16062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600" kern="1200" dirty="0" smtClean="0">
              <a:latin typeface="+mj-lt"/>
            </a:rPr>
            <a:t>Estrategias para la administración de las cuentas por cobrar</a:t>
          </a:r>
          <a:endParaRPr lang="es-US" sz="1600" kern="1200" dirty="0">
            <a:latin typeface="+mj-lt"/>
          </a:endParaRPr>
        </a:p>
      </dsp:txBody>
      <dsp:txXfrm>
        <a:off x="78412" y="1767437"/>
        <a:ext cx="2642847" cy="1449453"/>
      </dsp:txXfrm>
    </dsp:sp>
    <dsp:sp modelId="{D61B800B-E49E-45BE-952A-7CDEC04A2C11}">
      <dsp:nvSpPr>
        <dsp:cNvPr id="0" name=""/>
        <dsp:cNvSpPr/>
      </dsp:nvSpPr>
      <dsp:spPr>
        <a:xfrm rot="5400000">
          <a:off x="4645756" y="1690158"/>
          <a:ext cx="1285022" cy="49771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 smtClean="0">
              <a:latin typeface="+mj-lt"/>
            </a:rPr>
            <a:t>Rotación de cuentas por pagar: 3 veces</a:t>
          </a:r>
          <a:endParaRPr lang="es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 smtClean="0">
              <a:latin typeface="+mj-lt"/>
            </a:rPr>
            <a:t>Plazo promedio de pagos: 120 días</a:t>
          </a:r>
          <a:endParaRPr lang="es-US" sz="1600" kern="1200" dirty="0">
            <a:latin typeface="+mj-lt"/>
          </a:endParaRPr>
        </a:p>
      </dsp:txBody>
      <dsp:txXfrm rot="-5400000">
        <a:off x="2799671" y="3598973"/>
        <a:ext cx="4914462" cy="1159562"/>
      </dsp:txXfrm>
    </dsp:sp>
    <dsp:sp modelId="{14196DF2-1261-44F3-B6D7-4FE855B4127E}">
      <dsp:nvSpPr>
        <dsp:cNvPr id="0" name=""/>
        <dsp:cNvSpPr/>
      </dsp:nvSpPr>
      <dsp:spPr>
        <a:xfrm>
          <a:off x="0" y="3375616"/>
          <a:ext cx="2799671" cy="16062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600" kern="1200" dirty="0" smtClean="0">
              <a:latin typeface="+mj-lt"/>
            </a:rPr>
            <a:t>Estrategias para la administración de cuentas por pagar</a:t>
          </a:r>
          <a:endParaRPr lang="es-US" sz="1600" kern="1200" dirty="0">
            <a:latin typeface="+mj-lt"/>
          </a:endParaRPr>
        </a:p>
      </dsp:txBody>
      <dsp:txXfrm>
        <a:off x="78412" y="3454028"/>
        <a:ext cx="2642847" cy="144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F81F-59F5-4EE2-B6F7-BB1A358CFFC0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898A-C2DD-4104-88B4-41C6B963DA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6246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898A-C2DD-4104-88B4-41C6B963DAED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351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898A-C2DD-4104-88B4-41C6B963DAED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3051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898A-C2DD-4104-88B4-41C6B963DAED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407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6A71E1-68E0-4B60-9019-F44A79700E41}" type="datetimeFigureOut">
              <a:rPr lang="es-US" smtClean="0"/>
              <a:t>9/3/2012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F46C74-17D2-4303-927F-44318DBE6F83}" type="slidenum">
              <a:rPr lang="es-US" smtClean="0"/>
              <a:t>‹Nº›</a:t>
            </a:fld>
            <a:endParaRPr lang="es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chart" Target="../charts/chart1.xml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83668" y="290576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/>
                </a:solidFill>
                <a:latin typeface="+mj-lt"/>
              </a:rPr>
              <a:t>ESCUELA POLITÉCNICA DEL </a:t>
            </a:r>
            <a:r>
              <a:rPr lang="es-ES" sz="2400" b="1" dirty="0" smtClean="0">
                <a:solidFill>
                  <a:schemeClr val="accent5"/>
                </a:solidFill>
                <a:latin typeface="+mj-lt"/>
              </a:rPr>
              <a:t>EJÉRCITO</a:t>
            </a:r>
            <a:endParaRPr lang="es-US" sz="24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65"/>
          <a:stretch/>
        </p:blipFill>
        <p:spPr bwMode="auto">
          <a:xfrm>
            <a:off x="3562350" y="3460095"/>
            <a:ext cx="2019300" cy="2109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99592" y="54868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+mj-lt"/>
              </a:rPr>
              <a:t>DISEÑO DE UN MODELO DE GESTIÓN FINANCIERA PARA LA DISTRIBUIDORA PAPELERA L.S</a:t>
            </a:r>
            <a:r>
              <a:rPr lang="es-ES" sz="2400" b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es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47658" y="1876762"/>
            <a:ext cx="564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+mj-lt"/>
              </a:rPr>
              <a:t>SANDRA ELIZABETH LARCO </a:t>
            </a:r>
            <a:r>
              <a:rPr lang="es-ES" sz="2000" dirty="0" smtClean="0">
                <a:latin typeface="+mj-lt"/>
              </a:rPr>
              <a:t>SÁNCHEZ</a:t>
            </a:r>
            <a:endParaRPr lang="es-US" sz="2000" dirty="0"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28280" y="559015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Sangolquí, Agosto </a:t>
            </a:r>
            <a:r>
              <a:rPr lang="es-ES" dirty="0" smtClean="0">
                <a:latin typeface="+mj-lt"/>
              </a:rPr>
              <a:t>2012</a:t>
            </a:r>
            <a:endParaRPr lang="es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9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Sandy\Quinto Semestre\DISPAL\ANIMACIONES\logo dis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123728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DIAGNÓSTICO FINANCIERO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346916158"/>
              </p:ext>
            </p:extLst>
          </p:nvPr>
        </p:nvGraphicFramePr>
        <p:xfrm>
          <a:off x="3779912" y="1124744"/>
          <a:ext cx="453592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978027" y="1700808"/>
            <a:ext cx="2441845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600" dirty="0" smtClean="0">
                <a:latin typeface="+mj-lt"/>
              </a:rPr>
              <a:t>Estructura de las Cuentas del Global Total</a:t>
            </a:r>
            <a:endParaRPr lang="es-US" sz="1600" dirty="0">
              <a:latin typeface="+mj-lt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476893924"/>
              </p:ext>
            </p:extLst>
          </p:nvPr>
        </p:nvGraphicFramePr>
        <p:xfrm>
          <a:off x="683568" y="3591018"/>
          <a:ext cx="4464496" cy="27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5652120" y="4687912"/>
            <a:ext cx="244827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600" dirty="0" smtClean="0">
                <a:latin typeface="+mj-lt"/>
              </a:rPr>
              <a:t>Estructura del Activo</a:t>
            </a:r>
          </a:p>
        </p:txBody>
      </p:sp>
    </p:spTree>
    <p:extLst>
      <p:ext uri="{BB962C8B-B14F-4D97-AF65-F5344CB8AC3E}">
        <p14:creationId xmlns:p14="http://schemas.microsoft.com/office/powerpoint/2010/main" val="19703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Sandy\Quinto Semestre\DISPAL\ANIMACIONES\logo dis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123728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DIAGNÓSTICO FINANCIERO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11560" y="1434282"/>
            <a:ext cx="338437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600" b="1" dirty="0" smtClean="0">
                <a:latin typeface="+mj-lt"/>
              </a:rPr>
              <a:t>Estructura del Activo Corriente</a:t>
            </a:r>
            <a:endParaRPr lang="es-US" sz="1600" b="1" dirty="0">
              <a:latin typeface="+mj-lt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3991856066"/>
              </p:ext>
            </p:extLst>
          </p:nvPr>
        </p:nvGraphicFramePr>
        <p:xfrm>
          <a:off x="399646" y="2276872"/>
          <a:ext cx="40499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980020925"/>
              </p:ext>
            </p:extLst>
          </p:nvPr>
        </p:nvGraphicFramePr>
        <p:xfrm>
          <a:off x="4662010" y="2026072"/>
          <a:ext cx="399644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5364088" y="1205930"/>
            <a:ext cx="259228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600" b="1" dirty="0" smtClean="0">
                <a:latin typeface="+mj-lt"/>
              </a:rPr>
              <a:t>Razones Financieras  </a:t>
            </a:r>
            <a:endParaRPr lang="es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0.google.com/images?q=tbn:ANd9GcSs4HWS0ey-8q4tWngynq9vBvSoMpGjr_2Zk7nN37_8Q38yvc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348">
            <a:off x="241698" y="4077715"/>
            <a:ext cx="1809750" cy="252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C:\Sandy\Quinto Semestre\DISPAL\ANIMACIONES\logo dis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411760" y="44705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MODELO DE GÉSTION FINANCIERA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86082338"/>
              </p:ext>
            </p:extLst>
          </p:nvPr>
        </p:nvGraphicFramePr>
        <p:xfrm>
          <a:off x="179512" y="908720"/>
          <a:ext cx="8712968" cy="557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3563888" y="3663305"/>
            <a:ext cx="1872208" cy="9006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600" dirty="0" smtClean="0">
                <a:latin typeface="+mj-lt"/>
              </a:rPr>
              <a:t>Administración del Inventario</a:t>
            </a:r>
            <a:endParaRPr lang="es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74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Sandy\Quinto Semestre\DISPAL\ANIMACIONES\logo dis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411760" y="44705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MODELO DE GÉSTION FINANCIERA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99279695"/>
              </p:ext>
            </p:extLst>
          </p:nvPr>
        </p:nvGraphicFramePr>
        <p:xfrm>
          <a:off x="179512" y="908720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data:image/jpeg;base64,/9j/4AAQSkZJRgABAQAAAQABAAD/2wCEAAkGBhQGERUTExQVFRUWFRYYGBcYGRcbIBcbJhwdIB8iHBceHiYeHx0jIBwdHy8kIycpLCwsHh4xNTAqNSYsLCkBCQoKDQsNGQ8OGjUkHiQ1NTU1NTU1MDU1NTU1NTU0NTUsNS0vNS80NSkqNTU0LTUpNTU0NTU1NTU1NSwsNTIsLP/AABEIAFAAUAMBIgACEQEDEQH/xAAbAAACAgMBAAAAAAAAAAAAAAAFBgMEAAIHAf/EADwQAAECBAMFBAYIBwEAAAAAAAECAwAEESEFBhIxQVFhgRMUMnEiM5GhwdEVI0JSYnKx4UNTdJKy8PEH/8QAGQEBAAMBAQAAAAAAAAAAAAAAAwECBAAF/8QALBEAAQMCAwYGAwEAAAAAAAAAAQACAxEhBDHwEjJBUYHBEyIzYXGxUmLhFP/aAAwDAQACEQMRAD8A7O9NhB0gFR22GzzJtAiczW1Jmi3WkHgCXD7EfOKGcXNTDqfvvsN/4/vB2QwFnDvVtITzAFT1IrAbTnOo1bWxxRxh8lTXl049eSDJzUZuvZImHPytBA9qzGqZucmKUlnk13qeQKc9IT7obNEegUifDcc3KP8ARGN2MdSe1Ejv5hfkHVNrKHBoqnSSDUHf0vHgzqkKCVNrFd6VKitnCT+i5pDyU1rtAsOBMXcDkGnqqUrXpqjSfcRAmoWYGiss5jadrRx1JG5SrV6gxNMZlTI6dZcAUmuoNhaeqk0gRjuBmVXqaQFJUnw39EiGPKVVSjdRSxt1izS4mxSNkaD5xUa+VHJZnbnvA405yCihX9qvnBZqcCiAapJ2Ajb5HZ74qzuXWMQ9Y0gnjSh9ogNlQlLakEk9lNKQKkm3XzhAXNNCmMcUjC+OopwPv7/xRZtHotjjPtfCG9MJ+cEFLZO5E2wvpRI/WG8GOj33a5rp/Qj69lvEMzNJlElSyABvMUJ/HkyRKaEkWhdxDGFYioBVAkHwwcuKYywuUceHc/OwW+aHvphOkI9G+lVd/EjgYF5bmSAitBUaQOabQa7UUAMUmMNall60qIooqpW1d8YG4qtdtPJhfwWz7zjSHNWrSV2rv8uUNmDsd2YQnZRIhXxTE23U6VrACeERyv8A6GhtSUEhQKgm20DZGmGdlUDsO8CqeDCrlyxmf60/CGgK1io3wrZY+sDivvzjhHT/AJGp+8EmHtFJ0+1YzdK96YfSBcs6x5oVU+4iCuDTff2G3K11ISetL++MxFFkqIsD6X5T6J/WvSA+Sl9zS7Kq8Uu4QOaDdJiN2T5XephT+pr0Nj2QbH5094dTwVTzsIEOPkRUzhizsrOvJDS1DXYhJuNI3wIZx3UqihQ8DtHnHnPiO0StDJG7IFU3MJVNilRbjGP4aVihcCQdv7QHkZkv/wAQDkTSM7oueV60DnUQGzQ5pq1GS2n8nsv3VNLpzIiCTw+Sy+4HQ4HSmhAcNQCOFCIjnskdqa97G6x2dKGL2W8Gl++JacYbcChUFK1q0kclGlI0ReYgB6zyeUVLV0gYyl2U7xTSOzKwD5W98Usqy3Yssg+LQpw+azb3ViPMyhM9lJosXVDUB9ltNzBrDU2KhsPh/KLD23PWPRF3/CDcw/u416ZD7KsuthwEHYRQwn4tqwR9E0KkIo0/zb+yvpvhzMUcSkw+K01WIUn76TtHxHOJkbtCyph5fDffI2OtXorLOl8BQoQaEHiIoYxliXx1NHW0k7lCyk+R3QBwvEDldYYcJMss/UOn7H4FndTYKw4FekV6xLHB4uqzQmF1rg5HXHmFxTOWHjL75l2frEhGshfiHkreYX0yrU4kKX26Kg0pqoabfZDJmXEVYg7MOWoohtFrpvBzL7PaEJF0pbtyKhGVzRmFwkIzukFnLwnDqbU6pA2mpAHnHaMFlJXL0t2yG0NDQCpQ2mg48TCtKYOuSZcSqlTqUNMWcJYONobQ4rU0yadkK1dc2jV+ECLMcRldTFSVw27DX2imBsrxNaphwaVvCiB/LZ+aobG0hAoLAWpwiCVl+x23Udp+A5CLIh2N2Qonl8V1eC9jxV4ykZF0CF4nhSZtKgUBSVeJB2HmDuVz3wCZQ7g7TqQsushPoBXrEGoqk8QBDgRWIH5IPEKuFDYoWP7jkYNzAbhaGzuDDGcjrXdcUbaUtbYpcuKVetgDS48oZZTGW8KWsKolNSbHYN1oaZnK7anA4pvUoV9JFvaj5HpA+VyKJhWpZsTXSUJrT9RBlpKIhAcYzL9IBCUV0qsaC/8Apg/kCRcky5qQoIVQpKtsMchgDOHU0IFutIIgUi7WUVV7GRkZCqF//9k="/>
          <p:cNvSpPr>
            <a:spLocks noChangeAspect="1" noChangeArrowheads="1"/>
          </p:cNvSpPr>
          <p:nvPr/>
        </p:nvSpPr>
        <p:spPr bwMode="auto">
          <a:xfrm>
            <a:off x="155575" y="-373063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6" name="AutoShape 4" descr="data:image/jpeg;base64,/9j/4AAQSkZJRgABAQAAAQABAAD/2wCEAAkGBhQGERUTExQVFRUWFRYYGBcYGRcbIBcbJhwdIB8iHBceHiYeHx0jIBwdHy8kIycpLCwsHh4xNTAqNSYsLCkBCQoKDQsNGQ8OGjUkHiQ1NTU1NTU1MDU1NTU1NTU0NTUsNS0vNS80NSkqNTU0LTUpNTU0NTU1NTU1NSwsNTIsLP/AABEIAFAAUAMBIgACEQEDEQH/xAAbAAACAgMBAAAAAAAAAAAAAAAFBgMEAAIHAf/EADwQAAECBAMFBAYIBwEAAAAAAAECAwAEESEFBhIxQVFhgRMUMnEiM5GhwdEVI0JSYnKx4UNTdJKy8PEH/8QAGQEBAAMBAQAAAAAAAAAAAAAAAwECBAAF/8QALBEAAQMCAwYGAwEAAAAAAAAAAQACAxEhBDHwEjJBUYHBEyIzYXGxUmLhFP/aAAwDAQACEQMRAD8A7O9NhB0gFR22GzzJtAiczW1Jmi3WkHgCXD7EfOKGcXNTDqfvvsN/4/vB2QwFnDvVtITzAFT1IrAbTnOo1bWxxRxh8lTXl049eSDJzUZuvZImHPytBA9qzGqZucmKUlnk13qeQKc9IT7obNEegUifDcc3KP8ARGN2MdSe1Ejv5hfkHVNrKHBoqnSSDUHf0vHgzqkKCVNrFd6VKitnCT+i5pDyU1rtAsOBMXcDkGnqqUrXpqjSfcRAmoWYGiss5jadrRx1JG5SrV6gxNMZlTI6dZcAUmuoNhaeqk0gRjuBmVXqaQFJUnw39EiGPKVVSjdRSxt1izS4mxSNkaD5xUa+VHJZnbnvA405yCihX9qvnBZqcCiAapJ2Ajb5HZ74qzuXWMQ9Y0gnjSh9ogNlQlLakEk9lNKQKkm3XzhAXNNCmMcUjC+OopwPv7/xRZtHotjjPtfCG9MJ+cEFLZO5E2wvpRI/WG8GOj33a5rp/Qj69lvEMzNJlElSyABvMUJ/HkyRKaEkWhdxDGFYioBVAkHwwcuKYywuUceHc/OwW+aHvphOkI9G+lVd/EjgYF5bmSAitBUaQOabQa7UUAMUmMNall60qIooqpW1d8YG4qtdtPJhfwWz7zjSHNWrSV2rv8uUNmDsd2YQnZRIhXxTE23U6VrACeERyv8A6GhtSUEhQKgm20DZGmGdlUDsO8CqeDCrlyxmf60/CGgK1io3wrZY+sDivvzjhHT/AJGp+8EmHtFJ0+1YzdK96YfSBcs6x5oVU+4iCuDTff2G3K11ISetL++MxFFkqIsD6X5T6J/WvSA+Sl9zS7Kq8Uu4QOaDdJiN2T5XephT+pr0Nj2QbH5094dTwVTzsIEOPkRUzhizsrOvJDS1DXYhJuNI3wIZx3UqihQ8DtHnHnPiO0StDJG7IFU3MJVNilRbjGP4aVihcCQdv7QHkZkv/wAQDkTSM7oueV60DnUQGzQ5pq1GS2n8nsv3VNLpzIiCTw+Sy+4HQ4HSmhAcNQCOFCIjnskdqa97G6x2dKGL2W8Gl++JacYbcChUFK1q0kclGlI0ReYgB6zyeUVLV0gYyl2U7xTSOzKwD5W98Usqy3Yssg+LQpw+azb3ViPMyhM9lJosXVDUB9ltNzBrDU2KhsPh/KLD23PWPRF3/CDcw/u416ZD7KsuthwEHYRQwn4tqwR9E0KkIo0/zb+yvpvhzMUcSkw+K01WIUn76TtHxHOJkbtCyph5fDffI2OtXorLOl8BQoQaEHiIoYxliXx1NHW0k7lCyk+R3QBwvEDldYYcJMss/UOn7H4FndTYKw4FekV6xLHB4uqzQmF1rg5HXHmFxTOWHjL75l2frEhGshfiHkreYX0yrU4kKX26Kg0pqoabfZDJmXEVYg7MOWoohtFrpvBzL7PaEJF0pbtyKhGVzRmFwkIzukFnLwnDqbU6pA2mpAHnHaMFlJXL0t2yG0NDQCpQ2mg48TCtKYOuSZcSqlTqUNMWcJYONobQ4rU0yadkK1dc2jV+ECLMcRldTFSVw27DX2imBsrxNaphwaVvCiB/LZ+aobG0hAoLAWpwiCVl+x23Udp+A5CLIh2N2Qonl8V1eC9jxV4ykZF0CF4nhSZtKgUBSVeJB2HmDuVz3wCZQ7g7TqQsushPoBXrEGoqk8QBDgRWIH5IPEKuFDYoWP7jkYNzAbhaGzuDDGcjrXdcUbaUtbYpcuKVetgDS48oZZTGW8KWsKolNSbHYN1oaZnK7anA4pvUoV9JFvaj5HpA+VyKJhWpZsTXSUJrT9RBlpKIhAcYzL9IBCUV0qsaC/8Apg/kCRcky5qQoIVQpKtsMchgDOHU0IFutIIgUi7WUVV7GRkZCqF//9k="/>
          <p:cNvSpPr>
            <a:spLocks noChangeAspect="1" noChangeArrowheads="1"/>
          </p:cNvSpPr>
          <p:nvPr/>
        </p:nvSpPr>
        <p:spPr bwMode="auto">
          <a:xfrm>
            <a:off x="307975" y="-220663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7" name="AutoShape 6" descr="data:image/jpeg;base64,/9j/4AAQSkZJRgABAQAAAQABAAD/2wCEAAkGBhQGERUTExQVFRUWFRYYGBcYGRcbIBcbJhwdIB8iHBceHiYeHx0jIBwdHy8kIycpLCwsHh4xNTAqNSYsLCkBCQoKDQsNGQ8OGjUkHiQ1NTU1NTU1MDU1NTU1NTU0NTUsNS0vNS80NSkqNTU0LTUpNTU0NTU1NTU1NSwsNTIsLP/AABEIAFAAUAMBIgACEQEDEQH/xAAbAAACAgMBAAAAAAAAAAAAAAAFBgMEAAIHAf/EADwQAAECBAMFBAYIBwEAAAAAAAECAwAEESEFBhIxQVFhgRMUMnEiM5GhwdEVI0JSYnKx4UNTdJKy8PEH/8QAGQEBAAMBAQAAAAAAAAAAAAAAAwECBAAF/8QALBEAAQMCAwYGAwEAAAAAAAAAAQACAxEhBDHwEjJBUYHBEyIzYXGxUmLhFP/aAAwDAQACEQMRAD8A7O9NhB0gFR22GzzJtAiczW1Jmi3WkHgCXD7EfOKGcXNTDqfvvsN/4/vB2QwFnDvVtITzAFT1IrAbTnOo1bWxxRxh8lTXl049eSDJzUZuvZImHPytBA9qzGqZucmKUlnk13qeQKc9IT7obNEegUifDcc3KP8ARGN2MdSe1Ejv5hfkHVNrKHBoqnSSDUHf0vHgzqkKCVNrFd6VKitnCT+i5pDyU1rtAsOBMXcDkGnqqUrXpqjSfcRAmoWYGiss5jadrRx1JG5SrV6gxNMZlTI6dZcAUmuoNhaeqk0gRjuBmVXqaQFJUnw39EiGPKVVSjdRSxt1izS4mxSNkaD5xUa+VHJZnbnvA405yCihX9qvnBZqcCiAapJ2Ajb5HZ74qzuXWMQ9Y0gnjSh9ogNlQlLakEk9lNKQKkm3XzhAXNNCmMcUjC+OopwPv7/xRZtHotjjPtfCG9MJ+cEFLZO5E2wvpRI/WG8GOj33a5rp/Qj69lvEMzNJlElSyABvMUJ/HkyRKaEkWhdxDGFYioBVAkHwwcuKYywuUceHc/OwW+aHvphOkI9G+lVd/EjgYF5bmSAitBUaQOabQa7UUAMUmMNall60qIooqpW1d8YG4qtdtPJhfwWz7zjSHNWrSV2rv8uUNmDsd2YQnZRIhXxTE23U6VrACeERyv8A6GhtSUEhQKgm20DZGmGdlUDsO8CqeDCrlyxmf60/CGgK1io3wrZY+sDivvzjhHT/AJGp+8EmHtFJ0+1YzdK96YfSBcs6x5oVU+4iCuDTff2G3K11ISetL++MxFFkqIsD6X5T6J/WvSA+Sl9zS7Kq8Uu4QOaDdJiN2T5XephT+pr0Nj2QbH5094dTwVTzsIEOPkRUzhizsrOvJDS1DXYhJuNI3wIZx3UqihQ8DtHnHnPiO0StDJG7IFU3MJVNilRbjGP4aVihcCQdv7QHkZkv/wAQDkTSM7oueV60DnUQGzQ5pq1GS2n8nsv3VNLpzIiCTw+Sy+4HQ4HSmhAcNQCOFCIjnskdqa97G6x2dKGL2W8Gl++JacYbcChUFK1q0kclGlI0ReYgB6zyeUVLV0gYyl2U7xTSOzKwD5W98Usqy3Yssg+LQpw+azb3ViPMyhM9lJosXVDUB9ltNzBrDU2KhsPh/KLD23PWPRF3/CDcw/u416ZD7KsuthwEHYRQwn4tqwR9E0KkIo0/zb+yvpvhzMUcSkw+K01WIUn76TtHxHOJkbtCyph5fDffI2OtXorLOl8BQoQaEHiIoYxliXx1NHW0k7lCyk+R3QBwvEDldYYcJMss/UOn7H4FndTYKw4FekV6xLHB4uqzQmF1rg5HXHmFxTOWHjL75l2frEhGshfiHkreYX0yrU4kKX26Kg0pqoabfZDJmXEVYg7MOWoohtFrpvBzL7PaEJF0pbtyKhGVzRmFwkIzukFnLwnDqbU6pA2mpAHnHaMFlJXL0t2yG0NDQCpQ2mg48TCtKYOuSZcSqlTqUNMWcJYONobQ4rU0yadkK1dc2jV+ECLMcRldTFSVw27DX2imBsrxNaphwaVvCiB/LZ+aobG0hAoLAWpwiCVl+x23Udp+A5CLIh2N2Qonl8V1eC9jxV4ykZF0CF4nhSZtKgUBSVeJB2HmDuVz3wCZQ7g7TqQsushPoBXrEGoqk8QBDgRWIH5IPEKuFDYoWP7jkYNzAbhaGzuDDGcjrXdcUbaUtbYpcuKVetgDS48oZZTGW8KWsKolNSbHYN1oaZnK7anA4pvUoV9JFvaj5HpA+VyKJhWpZsTXSUJrT9RBlpKIhAcYzL9IBCUV0qsaC/8Apg/kCRcky5qQoIVQpKtsMchgDOHU0IFutIIgUi7WUVV7GRkZCqF//9k="/>
          <p:cNvSpPr>
            <a:spLocks noChangeAspect="1" noChangeArrowheads="1"/>
          </p:cNvSpPr>
          <p:nvPr/>
        </p:nvSpPr>
        <p:spPr bwMode="auto">
          <a:xfrm>
            <a:off x="460375" y="-68263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11272" name="Picture 8" descr="https://encrypted-tbn3.google.com/images?q=tbn:ANd9GcQRNs-1jY-ZB_2nFi6vXZuaQNUbAXHk8zS3rUsaNN3vEDVhUbguU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381499"/>
            <a:ext cx="1847850" cy="2476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oogle.com/images?q=tbn:ANd9GcRY4HtPhCSIfFY5dIg96ef96qEByjUScgN32wg3KugbET4y9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3789040"/>
            <a:ext cx="2200275" cy="208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C:\Sandy\Quinto Semestre\DISPAL\ANIMACIONES\logo dis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411760" y="44705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MODELO DE GÉSTION FINANCIERA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03204577"/>
              </p:ext>
            </p:extLst>
          </p:nvPr>
        </p:nvGraphicFramePr>
        <p:xfrm>
          <a:off x="179512" y="908720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utoShape 2" descr="data:image/jpeg;base64,/9j/4AAQSkZJRgABAQAAAQABAAD/2wCEAAkGBhQGERUTExQVFRUWFRYYGBcYGRcbIBcbJhwdIB8iHBceHiYeHx0jIBwdHy8kIycpLCwsHh4xNTAqNSYsLCkBCQoKDQsNGQ8OGjUkHiQ1NTU1NTU1MDU1NTU1NTU0NTUsNS0vNS80NSkqNTU0LTUpNTU0NTU1NTU1NSwsNTIsLP/AABEIAFAAUAMBIgACEQEDEQH/xAAbAAACAgMBAAAAAAAAAAAAAAAFBgMEAAIHAf/EADwQAAECBAMFBAYIBwEAAAAAAAECAwAEESEFBhIxQVFhgRMUMnEiM5GhwdEVI0JSYnKx4UNTdJKy8PEH/8QAGQEBAAMBAQAAAAAAAAAAAAAAAwECBAAF/8QALBEAAQMCAwYGAwEAAAAAAAAAAQACAxEhBDHwEjJBUYHBEyIzYXGxUmLhFP/aAAwDAQACEQMRAD8A7O9NhB0gFR22GzzJtAiczW1Jmi3WkHgCXD7EfOKGcXNTDqfvvsN/4/vB2QwFnDvVtITzAFT1IrAbTnOo1bWxxRxh8lTXl049eSDJzUZuvZImHPytBA9qzGqZucmKUlnk13qeQKc9IT7obNEegUifDcc3KP8ARGN2MdSe1Ejv5hfkHVNrKHBoqnSSDUHf0vHgzqkKCVNrFd6VKitnCT+i5pDyU1rtAsOBMXcDkGnqqUrXpqjSfcRAmoWYGiss5jadrRx1JG5SrV6gxNMZlTI6dZcAUmuoNhaeqk0gRjuBmVXqaQFJUnw39EiGPKVVSjdRSxt1izS4mxSNkaD5xUa+VHJZnbnvA405yCihX9qvnBZqcCiAapJ2Ajb5HZ74qzuXWMQ9Y0gnjSh9ogNlQlLakEk9lNKQKkm3XzhAXNNCmMcUjC+OopwPv7/xRZtHotjjPtfCG9MJ+cEFLZO5E2wvpRI/WG8GOj33a5rp/Qj69lvEMzNJlElSyABvMUJ/HkyRKaEkWhdxDGFYioBVAkHwwcuKYywuUceHc/OwW+aHvphOkI9G+lVd/EjgYF5bmSAitBUaQOabQa7UUAMUmMNall60qIooqpW1d8YG4qtdtPJhfwWz7zjSHNWrSV2rv8uUNmDsd2YQnZRIhXxTE23U6VrACeERyv8A6GhtSUEhQKgm20DZGmGdlUDsO8CqeDCrlyxmf60/CGgK1io3wrZY+sDivvzjhHT/AJGp+8EmHtFJ0+1YzdK96YfSBcs6x5oVU+4iCuDTff2G3K11ISetL++MxFFkqIsD6X5T6J/WvSA+Sl9zS7Kq8Uu4QOaDdJiN2T5XephT+pr0Nj2QbH5094dTwVTzsIEOPkRUzhizsrOvJDS1DXYhJuNI3wIZx3UqihQ8DtHnHnPiO0StDJG7IFU3MJVNilRbjGP4aVihcCQdv7QHkZkv/wAQDkTSM7oueV60DnUQGzQ5pq1GS2n8nsv3VNLpzIiCTw+Sy+4HQ4HSmhAcNQCOFCIjnskdqa97G6x2dKGL2W8Gl++JacYbcChUFK1q0kclGlI0ReYgB6zyeUVLV0gYyl2U7xTSOzKwD5W98Usqy3Yssg+LQpw+azb3ViPMyhM9lJosXVDUB9ltNzBrDU2KhsPh/KLD23PWPRF3/CDcw/u416ZD7KsuthwEHYRQwn4tqwR9E0KkIo0/zb+yvpvhzMUcSkw+K01WIUn76TtHxHOJkbtCyph5fDffI2OtXorLOl8BQoQaEHiIoYxliXx1NHW0k7lCyk+R3QBwvEDldYYcJMss/UOn7H4FndTYKw4FekV6xLHB4uqzQmF1rg5HXHmFxTOWHjL75l2frEhGshfiHkreYX0yrU4kKX26Kg0pqoabfZDJmXEVYg7MOWoohtFrpvBzL7PaEJF0pbtyKhGVzRmFwkIzukFnLwnDqbU6pA2mpAHnHaMFlJXL0t2yG0NDQCpQ2mg48TCtKYOuSZcSqlTqUNMWcJYONobQ4rU0yadkK1dc2jV+ECLMcRldTFSVw27DX2imBsrxNaphwaVvCiB/LZ+aobG0hAoLAWpwiCVl+x23Udp+A5CLIh2N2Qonl8V1eC9jxV4ykZF0CF4nhSZtKgUBSVeJB2HmDuVz3wCZQ7g7TqQsushPoBXrEGoqk8QBDgRWIH5IPEKuFDYoWP7jkYNzAbhaGzuDDGcjrXdcUbaUtbYpcuKVetgDS48oZZTGW8KWsKolNSbHYN1oaZnK7anA4pvUoV9JFvaj5HpA+VyKJhWpZsTXSUJrT9RBlpKIhAcYzL9IBCUV0qsaC/8Apg/kCRcky5qQoIVQpKtsMchgDOHU0IFutIIgUi7WUVV7GRkZCqF//9k="/>
          <p:cNvSpPr>
            <a:spLocks noChangeAspect="1" noChangeArrowheads="1"/>
          </p:cNvSpPr>
          <p:nvPr/>
        </p:nvSpPr>
        <p:spPr bwMode="auto">
          <a:xfrm>
            <a:off x="155575" y="-373063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6" name="AutoShape 4" descr="data:image/jpeg;base64,/9j/4AAQSkZJRgABAQAAAQABAAD/2wCEAAkGBhQGERUTExQVFRUWFRYYGBcYGRcbIBcbJhwdIB8iHBceHiYeHx0jIBwdHy8kIycpLCwsHh4xNTAqNSYsLCkBCQoKDQsNGQ8OGjUkHiQ1NTU1NTU1MDU1NTU1NTU0NTUsNS0vNS80NSkqNTU0LTUpNTU0NTU1NTU1NSwsNTIsLP/AABEIAFAAUAMBIgACEQEDEQH/xAAbAAACAgMBAAAAAAAAAAAAAAAFBgMEAAIHAf/EADwQAAECBAMFBAYIBwEAAAAAAAECAwAEESEFBhIxQVFhgRMUMnEiM5GhwdEVI0JSYnKx4UNTdJKy8PEH/8QAGQEBAAMBAQAAAAAAAAAAAAAAAwECBAAF/8QALBEAAQMCAwYGAwEAAAAAAAAAAQACAxEhBDHwEjJBUYHBEyIzYXGxUmLhFP/aAAwDAQACEQMRAD8A7O9NhB0gFR22GzzJtAiczW1Jmi3WkHgCXD7EfOKGcXNTDqfvvsN/4/vB2QwFnDvVtITzAFT1IrAbTnOo1bWxxRxh8lTXl049eSDJzUZuvZImHPytBA9qzGqZucmKUlnk13qeQKc9IT7obNEegUifDcc3KP8ARGN2MdSe1Ejv5hfkHVNrKHBoqnSSDUHf0vHgzqkKCVNrFd6VKitnCT+i5pDyU1rtAsOBMXcDkGnqqUrXpqjSfcRAmoWYGiss5jadrRx1JG5SrV6gxNMZlTI6dZcAUmuoNhaeqk0gRjuBmVXqaQFJUnw39EiGPKVVSjdRSxt1izS4mxSNkaD5xUa+VHJZnbnvA405yCihX9qvnBZqcCiAapJ2Ajb5HZ74qzuXWMQ9Y0gnjSh9ogNlQlLakEk9lNKQKkm3XzhAXNNCmMcUjC+OopwPv7/xRZtHotjjPtfCG9MJ+cEFLZO5E2wvpRI/WG8GOj33a5rp/Qj69lvEMzNJlElSyABvMUJ/HkyRKaEkWhdxDGFYioBVAkHwwcuKYywuUceHc/OwW+aHvphOkI9G+lVd/EjgYF5bmSAitBUaQOabQa7UUAMUmMNall60qIooqpW1d8YG4qtdtPJhfwWz7zjSHNWrSV2rv8uUNmDsd2YQnZRIhXxTE23U6VrACeERyv8A6GhtSUEhQKgm20DZGmGdlUDsO8CqeDCrlyxmf60/CGgK1io3wrZY+sDivvzjhHT/AJGp+8EmHtFJ0+1YzdK96YfSBcs6x5oVU+4iCuDTff2G3K11ISetL++MxFFkqIsD6X5T6J/WvSA+Sl9zS7Kq8Uu4QOaDdJiN2T5XephT+pr0Nj2QbH5094dTwVTzsIEOPkRUzhizsrOvJDS1DXYhJuNI3wIZx3UqihQ8DtHnHnPiO0StDJG7IFU3MJVNilRbjGP4aVihcCQdv7QHkZkv/wAQDkTSM7oueV60DnUQGzQ5pq1GS2n8nsv3VNLpzIiCTw+Sy+4HQ4HSmhAcNQCOFCIjnskdqa97G6x2dKGL2W8Gl++JacYbcChUFK1q0kclGlI0ReYgB6zyeUVLV0gYyl2U7xTSOzKwD5W98Usqy3Yssg+LQpw+azb3ViPMyhM9lJosXVDUB9ltNzBrDU2KhsPh/KLD23PWPRF3/CDcw/u416ZD7KsuthwEHYRQwn4tqwR9E0KkIo0/zb+yvpvhzMUcSkw+K01WIUn76TtHxHOJkbtCyph5fDffI2OtXorLOl8BQoQaEHiIoYxliXx1NHW0k7lCyk+R3QBwvEDldYYcJMss/UOn7H4FndTYKw4FekV6xLHB4uqzQmF1rg5HXHmFxTOWHjL75l2frEhGshfiHkreYX0yrU4kKX26Kg0pqoabfZDJmXEVYg7MOWoohtFrpvBzL7PaEJF0pbtyKhGVzRmFwkIzukFnLwnDqbU6pA2mpAHnHaMFlJXL0t2yG0NDQCpQ2mg48TCtKYOuSZcSqlTqUNMWcJYONobQ4rU0yadkK1dc2jV+ECLMcRldTFSVw27DX2imBsrxNaphwaVvCiB/LZ+aobG0hAoLAWpwiCVl+x23Udp+A5CLIh2N2Qonl8V1eC9jxV4ykZF0CF4nhSZtKgUBSVeJB2HmDuVz3wCZQ7g7TqQsushPoBXrEGoqk8QBDgRWIH5IPEKuFDYoWP7jkYNzAbhaGzuDDGcjrXdcUbaUtbYpcuKVetgDS48oZZTGW8KWsKolNSbHYN1oaZnK7anA4pvUoV9JFvaj5HpA+VyKJhWpZsTXSUJrT9RBlpKIhAcYzL9IBCUV0qsaC/8Apg/kCRcky5qQoIVQpKtsMchgDOHU0IFutIIgUi7WUVV7GRkZCqF//9k="/>
          <p:cNvSpPr>
            <a:spLocks noChangeAspect="1" noChangeArrowheads="1"/>
          </p:cNvSpPr>
          <p:nvPr/>
        </p:nvSpPr>
        <p:spPr bwMode="auto">
          <a:xfrm>
            <a:off x="307975" y="-220663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7" name="AutoShape 6" descr="data:image/jpeg;base64,/9j/4AAQSkZJRgABAQAAAQABAAD/2wCEAAkGBhQGERUTExQVFRUWFRYYGBcYGRcbIBcbJhwdIB8iHBceHiYeHx0jIBwdHy8kIycpLCwsHh4xNTAqNSYsLCkBCQoKDQsNGQ8OGjUkHiQ1NTU1NTU1MDU1NTU1NTU0NTUsNS0vNS80NSkqNTU0LTUpNTU0NTU1NTU1NSwsNTIsLP/AABEIAFAAUAMBIgACEQEDEQH/xAAbAAACAgMBAAAAAAAAAAAAAAAFBgMEAAIHAf/EADwQAAECBAMFBAYIBwEAAAAAAAECAwAEESEFBhIxQVFhgRMUMnEiM5GhwdEVI0JSYnKx4UNTdJKy8PEH/8QAGQEBAAMBAQAAAAAAAAAAAAAAAwECBAAF/8QALBEAAQMCAwYGAwEAAAAAAAAAAQACAxEhBDHwEjJBUYHBEyIzYXGxUmLhFP/aAAwDAQACEQMRAD8A7O9NhB0gFR22GzzJtAiczW1Jmi3WkHgCXD7EfOKGcXNTDqfvvsN/4/vB2QwFnDvVtITzAFT1IrAbTnOo1bWxxRxh8lTXl049eSDJzUZuvZImHPytBA9qzGqZucmKUlnk13qeQKc9IT7obNEegUifDcc3KP8ARGN2MdSe1Ejv5hfkHVNrKHBoqnSSDUHf0vHgzqkKCVNrFd6VKitnCT+i5pDyU1rtAsOBMXcDkGnqqUrXpqjSfcRAmoWYGiss5jadrRx1JG5SrV6gxNMZlTI6dZcAUmuoNhaeqk0gRjuBmVXqaQFJUnw39EiGPKVVSjdRSxt1izS4mxSNkaD5xUa+VHJZnbnvA405yCihX9qvnBZqcCiAapJ2Ajb5HZ74qzuXWMQ9Y0gnjSh9ogNlQlLakEk9lNKQKkm3XzhAXNNCmMcUjC+OopwPv7/xRZtHotjjPtfCG9MJ+cEFLZO5E2wvpRI/WG8GOj33a5rp/Qj69lvEMzNJlElSyABvMUJ/HkyRKaEkWhdxDGFYioBVAkHwwcuKYywuUceHc/OwW+aHvphOkI9G+lVd/EjgYF5bmSAitBUaQOabQa7UUAMUmMNall60qIooqpW1d8YG4qtdtPJhfwWz7zjSHNWrSV2rv8uUNmDsd2YQnZRIhXxTE23U6VrACeERyv8A6GhtSUEhQKgm20DZGmGdlUDsO8CqeDCrlyxmf60/CGgK1io3wrZY+sDivvzjhHT/AJGp+8EmHtFJ0+1YzdK96YfSBcs6x5oVU+4iCuDTff2G3K11ISetL++MxFFkqIsD6X5T6J/WvSA+Sl9zS7Kq8Uu4QOaDdJiN2T5XephT+pr0Nj2QbH5094dTwVTzsIEOPkRUzhizsrOvJDS1DXYhJuNI3wIZx3UqihQ8DtHnHnPiO0StDJG7IFU3MJVNilRbjGP4aVihcCQdv7QHkZkv/wAQDkTSM7oueV60DnUQGzQ5pq1GS2n8nsv3VNLpzIiCTw+Sy+4HQ4HSmhAcNQCOFCIjnskdqa97G6x2dKGL2W8Gl++JacYbcChUFK1q0kclGlI0ReYgB6zyeUVLV0gYyl2U7xTSOzKwD5W98Usqy3Yssg+LQpw+azb3ViPMyhM9lJosXVDUB9ltNzBrDU2KhsPh/KLD23PWPRF3/CDcw/u416ZD7KsuthwEHYRQwn4tqwR9E0KkIo0/zb+yvpvhzMUcSkw+K01WIUn76TtHxHOJkbtCyph5fDffI2OtXorLOl8BQoQaEHiIoYxliXx1NHW0k7lCyk+R3QBwvEDldYYcJMss/UOn7H4FndTYKw4FekV6xLHB4uqzQmF1rg5HXHmFxTOWHjL75l2frEhGshfiHkreYX0yrU4kKX26Kg0pqoabfZDJmXEVYg7MOWoohtFrpvBzL7PaEJF0pbtyKhGVzRmFwkIzukFnLwnDqbU6pA2mpAHnHaMFlJXL0t2yG0NDQCpQ2mg48TCtKYOuSZcSqlTqUNMWcJYONobQ4rU0yadkK1dc2jV+ECLMcRldTFSVw27DX2imBsrxNaphwaVvCiB/LZ+aobG0hAoLAWpwiCVl+x23Udp+A5CLIh2N2Qonl8V1eC9jxV4ykZF0CF4nhSZtKgUBSVeJB2HmDuVz3wCZQ7g7TqQsushPoBXrEGoqk8QBDgRWIH5IPEKuFDYoWP7jkYNzAbhaGzuDDGcjrXdcUbaUtbYpcuKVetgDS48oZZTGW8KWsKolNSbHYN1oaZnK7anA4pvUoV9JFvaj5HpA+VyKJhWpZsTXSUJrT9RBlpKIhAcYzL9IBCUV0qsaC/8Apg/kCRcky5qQoIVQpKtsMchgDOHU0IFutIIgUi7WUVV7GRkZCqF//9k="/>
          <p:cNvSpPr>
            <a:spLocks noChangeAspect="1" noChangeArrowheads="1"/>
          </p:cNvSpPr>
          <p:nvPr/>
        </p:nvSpPr>
        <p:spPr bwMode="auto">
          <a:xfrm>
            <a:off x="460375" y="-68263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893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44705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MODELO DE GÉSTION FINANCIERA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2 Imagen" descr="C:\Sandy\Quinto Semestre\DISPAL\ANIMACIONES\logo dis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57070" cy="971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90617320"/>
              </p:ext>
            </p:extLst>
          </p:nvPr>
        </p:nvGraphicFramePr>
        <p:xfrm>
          <a:off x="755576" y="1232198"/>
          <a:ext cx="777686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61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Sandy\Quinto Semestre\DISPAL\ANIMACIONES\logo dis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123728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DIAGNÓSTICO FINANCIERO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71600" y="1628800"/>
            <a:ext cx="36724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600" b="1" dirty="0" smtClean="0">
                <a:latin typeface="+mj-lt"/>
              </a:rPr>
              <a:t>Estructura del Pasivo </a:t>
            </a:r>
            <a:r>
              <a:rPr lang="es-US" sz="1600" b="1" dirty="0" smtClean="0">
                <a:latin typeface="+mj-lt"/>
              </a:rPr>
              <a:t>y Patrimonio </a:t>
            </a:r>
            <a:endParaRPr lang="es-US" sz="1600" b="1" dirty="0">
              <a:latin typeface="+mj-lt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475745417"/>
              </p:ext>
            </p:extLst>
          </p:nvPr>
        </p:nvGraphicFramePr>
        <p:xfrm>
          <a:off x="5704201" y="2780928"/>
          <a:ext cx="220009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5508104" y="1943076"/>
            <a:ext cx="259228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600" b="1" dirty="0" smtClean="0">
                <a:latin typeface="+mj-lt"/>
              </a:rPr>
              <a:t>Razones Financieras  </a:t>
            </a:r>
            <a:endParaRPr lang="es-US" sz="1600" b="1" dirty="0">
              <a:latin typeface="+mj-lt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588323110"/>
              </p:ext>
            </p:extLst>
          </p:nvPr>
        </p:nvGraphicFramePr>
        <p:xfrm>
          <a:off x="246817" y="2388048"/>
          <a:ext cx="5117271" cy="348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273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44705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MODELO DE GÉSTION FINANCIERA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2 Imagen" descr="C:\Sandy\Quinto Semestre\DISPAL\ANIMACIONES\logo dis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0" y="260648"/>
            <a:ext cx="1818704" cy="9657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85426098"/>
              </p:ext>
            </p:extLst>
          </p:nvPr>
        </p:nvGraphicFramePr>
        <p:xfrm>
          <a:off x="827584" y="1219349"/>
          <a:ext cx="763284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34468" y="1380748"/>
            <a:ext cx="335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 smtClean="0">
                <a:solidFill>
                  <a:schemeClr val="accent3"/>
                </a:solidFill>
                <a:latin typeface="+mj-lt"/>
              </a:rPr>
              <a:t>Estrategias Financiamiento</a:t>
            </a:r>
            <a:endParaRPr lang="es-US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5122" name="Picture 2" descr="https://encrypted-tbn3.google.com/images?q=tbn:ANd9GcRQW9dD3UnOrqti_71veorGhFTh1Vuy8mwoukUqhdrs7dX15KEmi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4" y="4725144"/>
            <a:ext cx="2276475" cy="200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6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encrypted-tbn1.google.com/images?q=tbn:ANd9GcRi7vUdPaX9oUD_CDTn6WxARapfR3-o2hCB-FXBLuwNkbu9nq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521">
            <a:off x="6660232" y="3912786"/>
            <a:ext cx="1914525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C:\Sandy\Quinto Semestre\DISPAL\ANIMACIONES\logo dis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0" y="260648"/>
            <a:ext cx="1818704" cy="965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55776" y="44705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CONCLUSIONES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4412265"/>
              </p:ext>
            </p:extLst>
          </p:nvPr>
        </p:nvGraphicFramePr>
        <p:xfrm>
          <a:off x="449039" y="1124744"/>
          <a:ext cx="838465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98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1.google.com/images?q=tbn:ANd9GcRKXurInCOgdF-cavXzmIPs8659tvsiAcgJV3gut3CLGoSBeD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4984">
            <a:off x="6607708" y="28013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C:\Sandy\Quinto Semestre\DISPAL\ANIMACIONES\logo dis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55776" y="44705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RECOMENDACIONES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62745849"/>
              </p:ext>
            </p:extLst>
          </p:nvPr>
        </p:nvGraphicFramePr>
        <p:xfrm>
          <a:off x="467544" y="1232198"/>
          <a:ext cx="8208912" cy="507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2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552647"/>
            <a:ext cx="7416824" cy="39645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El problema y objetivos de la investigación</a:t>
            </a:r>
          </a:p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La empresa</a:t>
            </a:r>
          </a:p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Análisis externo (Macroentorno)</a:t>
            </a:r>
          </a:p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Direccionamiento Estratégico</a:t>
            </a:r>
          </a:p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Estructura Organizacional</a:t>
            </a:r>
          </a:p>
          <a:p>
            <a:pPr marL="457200" indent="-457200">
              <a:buFont typeface="+mj-lt"/>
              <a:buAutoNum type="arabicPeriod"/>
            </a:pPr>
            <a:r>
              <a:rPr lang="es-US" sz="2000" b="1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Análisis interno (Microentorno</a:t>
            </a: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Diagnostico Financiero</a:t>
            </a:r>
          </a:p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Modelo de Gestión Financiera</a:t>
            </a:r>
            <a:endParaRPr lang="es-US" sz="2000" dirty="0">
              <a:ln>
                <a:solidFill>
                  <a:schemeClr val="accent1"/>
                </a:solidFill>
              </a:ln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US" sz="20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Recomendaciones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5486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+mj-lt"/>
              </a:rPr>
              <a:t>AGENDA</a:t>
            </a:r>
            <a:endParaRPr lang="es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100" name="Picture 4" descr="https://encrypted-tbn2.google.com/images?q=tbn:ANd9GcSwqIQg7A59umPFxta3hDS2PMAbnhaUp25lyd8JdbjFdA2XizLp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34">
            <a:off x="5867282" y="3727950"/>
            <a:ext cx="2758077" cy="2602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oogle.com/images?q=tbn:ANd9GcTQxmiUJKsrdWwZTu_T0A8-Ve6mkn1x775pWOnr-rht-ZglW1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092">
            <a:off x="3926726" y="3571096"/>
            <a:ext cx="4192988" cy="279024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1217" y="2852936"/>
            <a:ext cx="5827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GRACIAS POR </a:t>
            </a:r>
          </a:p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SU ATENCIÓN 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77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oogle.com/images?q=tbn:ANd9GcSI4so8r5qoU5jssiuXVnDvnjxN_jOcdM_2YHlu-Mi3FUF_ReLt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8" y="3501008"/>
            <a:ext cx="2228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879061735"/>
              </p:ext>
            </p:extLst>
          </p:nvPr>
        </p:nvGraphicFramePr>
        <p:xfrm>
          <a:off x="107504" y="116631"/>
          <a:ext cx="9036496" cy="662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51520" y="256292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+mj-lt"/>
              </a:rPr>
              <a:t>EL PROBLEMA</a:t>
            </a:r>
            <a:endParaRPr lang="es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" name="10 Imagen" descr="C:\Sandy\Quinto Semestre\DISPAL\ANIMACIONES\logo dispal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195707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5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ampus.dokeos.com/courses/INVEDUC/document/images/OBJE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522">
            <a:off x="6444208" y="4263564"/>
            <a:ext cx="2175917" cy="2175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67779107"/>
              </p:ext>
            </p:extLst>
          </p:nvPr>
        </p:nvGraphicFramePr>
        <p:xfrm>
          <a:off x="179512" y="188641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95536" y="85520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  <a:latin typeface="+mj-lt"/>
              </a:rPr>
              <a:t>OBJETIVOS DEL PROYECTO</a:t>
            </a:r>
            <a:endParaRPr lang="es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29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Sandy\Quinto Semestre\DISPAL\ANIMACIONES\logo dis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51520" y="11154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 smtClean="0">
                <a:solidFill>
                  <a:srgbClr val="0070C0"/>
                </a:solidFill>
                <a:latin typeface="+mj-lt"/>
              </a:rPr>
              <a:t>CONSTITUIDA</a:t>
            </a:r>
            <a:endParaRPr lang="es-US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10869" y="1417767"/>
            <a:ext cx="3693579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b="1" dirty="0" smtClean="0">
                <a:latin typeface="+mj-lt"/>
              </a:rPr>
              <a:t>Empresa de Responsabilidad Limitada</a:t>
            </a:r>
            <a:endParaRPr lang="es-US" b="1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8844" y="314270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 smtClean="0">
                <a:solidFill>
                  <a:srgbClr val="0070C0"/>
                </a:solidFill>
                <a:latin typeface="+mj-lt"/>
              </a:rPr>
              <a:t>GIRO DEL NEGOCIO</a:t>
            </a:r>
            <a:endParaRPr lang="es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53639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 smtClean="0">
                <a:solidFill>
                  <a:srgbClr val="0070C0"/>
                </a:solidFill>
                <a:latin typeface="+mj-lt"/>
              </a:rPr>
              <a:t>UBICACIÓN</a:t>
            </a:r>
            <a:endParaRPr lang="es-US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3"/>
          <a:srcRect l="49268" t="37305" r="15607" b="29196"/>
          <a:stretch/>
        </p:blipFill>
        <p:spPr bwMode="auto">
          <a:xfrm>
            <a:off x="1763688" y="4509120"/>
            <a:ext cx="3323217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19672" y="402541"/>
            <a:ext cx="62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DISTRIBUIDORA PAPELERA L.S.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782590" y="3253626"/>
            <a:ext cx="6957526" cy="4634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es-ES" sz="1600" dirty="0">
                <a:latin typeface="+mj-lt"/>
              </a:rPr>
              <a:t>Venta y comercialización de libros y revistas</a:t>
            </a:r>
            <a:r>
              <a:rPr lang="es-ES" sz="1600" dirty="0" smtClean="0">
                <a:latin typeface="+mj-lt"/>
              </a:rPr>
              <a:t>.</a:t>
            </a:r>
            <a:endParaRPr lang="es-US" sz="1600" dirty="0">
              <a:latin typeface="+mj-lt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782591" y="3861048"/>
            <a:ext cx="6957525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es-ES" sz="1600" dirty="0">
                <a:latin typeface="+mj-lt"/>
              </a:rPr>
              <a:t>Prestar servicios de copiado, anillado, espiralado y plastificado</a:t>
            </a:r>
            <a:r>
              <a:rPr lang="es-ES" sz="1600" dirty="0" smtClean="0">
                <a:latin typeface="+mj-lt"/>
              </a:rPr>
              <a:t>.</a:t>
            </a:r>
            <a:endParaRPr lang="es-US" sz="16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796096" y="2636912"/>
            <a:ext cx="6930513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ES" sz="1600" dirty="0">
                <a:latin typeface="+mj-lt"/>
              </a:rPr>
              <a:t>Distribución y venta de útiles escolares y suministros de oficina</a:t>
            </a:r>
            <a:endParaRPr lang="es-US" sz="16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364088" y="4797152"/>
            <a:ext cx="316000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US" sz="1600" dirty="0" smtClean="0">
                <a:latin typeface="+mj-lt"/>
              </a:rPr>
              <a:t>Unidades Educativas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S" sz="1600" dirty="0" smtClean="0">
                <a:latin typeface="+mj-lt"/>
              </a:rPr>
              <a:t>Instituciones Financieras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S" sz="1600" dirty="0" smtClean="0">
                <a:latin typeface="+mj-lt"/>
              </a:rPr>
              <a:t>Oficinas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S" sz="1600" dirty="0" smtClean="0">
                <a:latin typeface="+mj-lt"/>
              </a:rPr>
              <a:t>Centro de Salud</a:t>
            </a:r>
            <a:endParaRPr lang="es-US" sz="1600" dirty="0">
              <a:latin typeface="+mj-lt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796097" y="1697558"/>
            <a:ext cx="2703896" cy="723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600" dirty="0" smtClean="0">
                <a:latin typeface="+mj-lt"/>
              </a:rPr>
              <a:t>Mario Larco</a:t>
            </a:r>
          </a:p>
          <a:p>
            <a:pPr algn="ctr"/>
            <a:r>
              <a:rPr lang="es-US" sz="1600" dirty="0" smtClean="0">
                <a:latin typeface="+mj-lt"/>
              </a:rPr>
              <a:t>Zoila Sánchez</a:t>
            </a:r>
            <a:endParaRPr lang="es-US" sz="1600" dirty="0"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18745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 smtClean="0">
                <a:solidFill>
                  <a:srgbClr val="0070C0"/>
                </a:solidFill>
                <a:latin typeface="+mj-lt"/>
              </a:rPr>
              <a:t>SOCIOS</a:t>
            </a:r>
            <a:endParaRPr lang="es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44136" y="1115452"/>
            <a:ext cx="254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+mj-lt"/>
              </a:rPr>
              <a:t>15 de enero de </a:t>
            </a:r>
            <a:r>
              <a:rPr lang="es-US" dirty="0" smtClean="0">
                <a:latin typeface="+mj-lt"/>
              </a:rPr>
              <a:t>1991</a:t>
            </a:r>
            <a:endParaRPr lang="es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08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36835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MACROENTORNO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732449" y="1099903"/>
            <a:ext cx="1646972" cy="823486"/>
          </a:xfrm>
          <a:custGeom>
            <a:avLst/>
            <a:gdLst>
              <a:gd name="connsiteX0" fmla="*/ 0 w 1646972"/>
              <a:gd name="connsiteY0" fmla="*/ 82349 h 823486"/>
              <a:gd name="connsiteX1" fmla="*/ 82349 w 1646972"/>
              <a:gd name="connsiteY1" fmla="*/ 0 h 823486"/>
              <a:gd name="connsiteX2" fmla="*/ 1564623 w 1646972"/>
              <a:gd name="connsiteY2" fmla="*/ 0 h 823486"/>
              <a:gd name="connsiteX3" fmla="*/ 1646972 w 1646972"/>
              <a:gd name="connsiteY3" fmla="*/ 82349 h 823486"/>
              <a:gd name="connsiteX4" fmla="*/ 1646972 w 1646972"/>
              <a:gd name="connsiteY4" fmla="*/ 741137 h 823486"/>
              <a:gd name="connsiteX5" fmla="*/ 1564623 w 1646972"/>
              <a:gd name="connsiteY5" fmla="*/ 823486 h 823486"/>
              <a:gd name="connsiteX6" fmla="*/ 82349 w 1646972"/>
              <a:gd name="connsiteY6" fmla="*/ 823486 h 823486"/>
              <a:gd name="connsiteX7" fmla="*/ 0 w 1646972"/>
              <a:gd name="connsiteY7" fmla="*/ 741137 h 823486"/>
              <a:gd name="connsiteX8" fmla="*/ 0 w 1646972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6972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564623" y="0"/>
                </a:lnTo>
                <a:cubicBezTo>
                  <a:pt x="1610103" y="0"/>
                  <a:pt x="1646972" y="36869"/>
                  <a:pt x="1646972" y="82349"/>
                </a:cubicBezTo>
                <a:lnTo>
                  <a:pt x="1646972" y="741137"/>
                </a:lnTo>
                <a:cubicBezTo>
                  <a:pt x="1646972" y="786617"/>
                  <a:pt x="1610103" y="823486"/>
                  <a:pt x="1564623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599" tIns="44439" rIns="54599" bIns="4443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600" b="1" kern="1200" dirty="0" smtClean="0">
                <a:latin typeface="+mj-lt"/>
              </a:rPr>
              <a:t>Escenario Económico</a:t>
            </a:r>
            <a:endParaRPr lang="es-US" sz="1600" b="1" kern="1200" dirty="0">
              <a:latin typeface="+mj-lt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897146" y="1923389"/>
            <a:ext cx="164697" cy="6176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7614"/>
                </a:lnTo>
                <a:lnTo>
                  <a:pt x="164697" y="61761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>
            <a:off x="1061843" y="2129261"/>
            <a:ext cx="1317577" cy="823486"/>
          </a:xfrm>
          <a:custGeom>
            <a:avLst/>
            <a:gdLst>
              <a:gd name="connsiteX0" fmla="*/ 0 w 1317577"/>
              <a:gd name="connsiteY0" fmla="*/ 82349 h 823486"/>
              <a:gd name="connsiteX1" fmla="*/ 82349 w 1317577"/>
              <a:gd name="connsiteY1" fmla="*/ 0 h 823486"/>
              <a:gd name="connsiteX2" fmla="*/ 1235228 w 1317577"/>
              <a:gd name="connsiteY2" fmla="*/ 0 h 823486"/>
              <a:gd name="connsiteX3" fmla="*/ 1317577 w 1317577"/>
              <a:gd name="connsiteY3" fmla="*/ 82349 h 823486"/>
              <a:gd name="connsiteX4" fmla="*/ 1317577 w 1317577"/>
              <a:gd name="connsiteY4" fmla="*/ 741137 h 823486"/>
              <a:gd name="connsiteX5" fmla="*/ 1235228 w 1317577"/>
              <a:gd name="connsiteY5" fmla="*/ 823486 h 823486"/>
              <a:gd name="connsiteX6" fmla="*/ 82349 w 1317577"/>
              <a:gd name="connsiteY6" fmla="*/ 823486 h 823486"/>
              <a:gd name="connsiteX7" fmla="*/ 0 w 1317577"/>
              <a:gd name="connsiteY7" fmla="*/ 741137 h 823486"/>
              <a:gd name="connsiteX8" fmla="*/ 0 w 1317577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577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235228" y="0"/>
                </a:lnTo>
                <a:cubicBezTo>
                  <a:pt x="1280708" y="0"/>
                  <a:pt x="1317577" y="36869"/>
                  <a:pt x="1317577" y="82349"/>
                </a:cubicBezTo>
                <a:lnTo>
                  <a:pt x="1317577" y="741137"/>
                </a:lnTo>
                <a:cubicBezTo>
                  <a:pt x="1317577" y="786617"/>
                  <a:pt x="1280708" y="823486"/>
                  <a:pt x="1235228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9" tIns="41899" rIns="50789" bIns="4189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400" kern="1200" dirty="0" smtClean="0">
                <a:latin typeface="+mj-lt"/>
              </a:rPr>
              <a:t>Inflación</a:t>
            </a:r>
            <a:endParaRPr lang="es-US" sz="1400" kern="1200" dirty="0">
              <a:latin typeface="+mj-lt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897146" y="1923389"/>
            <a:ext cx="164697" cy="16469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46972"/>
                </a:lnTo>
                <a:lnTo>
                  <a:pt x="164697" y="1646972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1061843" y="3158618"/>
            <a:ext cx="1317577" cy="823486"/>
          </a:xfrm>
          <a:custGeom>
            <a:avLst/>
            <a:gdLst>
              <a:gd name="connsiteX0" fmla="*/ 0 w 1317577"/>
              <a:gd name="connsiteY0" fmla="*/ 82349 h 823486"/>
              <a:gd name="connsiteX1" fmla="*/ 82349 w 1317577"/>
              <a:gd name="connsiteY1" fmla="*/ 0 h 823486"/>
              <a:gd name="connsiteX2" fmla="*/ 1235228 w 1317577"/>
              <a:gd name="connsiteY2" fmla="*/ 0 h 823486"/>
              <a:gd name="connsiteX3" fmla="*/ 1317577 w 1317577"/>
              <a:gd name="connsiteY3" fmla="*/ 82349 h 823486"/>
              <a:gd name="connsiteX4" fmla="*/ 1317577 w 1317577"/>
              <a:gd name="connsiteY4" fmla="*/ 741137 h 823486"/>
              <a:gd name="connsiteX5" fmla="*/ 1235228 w 1317577"/>
              <a:gd name="connsiteY5" fmla="*/ 823486 h 823486"/>
              <a:gd name="connsiteX6" fmla="*/ 82349 w 1317577"/>
              <a:gd name="connsiteY6" fmla="*/ 823486 h 823486"/>
              <a:gd name="connsiteX7" fmla="*/ 0 w 1317577"/>
              <a:gd name="connsiteY7" fmla="*/ 741137 h 823486"/>
              <a:gd name="connsiteX8" fmla="*/ 0 w 1317577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577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235228" y="0"/>
                </a:lnTo>
                <a:cubicBezTo>
                  <a:pt x="1280708" y="0"/>
                  <a:pt x="1317577" y="36869"/>
                  <a:pt x="1317577" y="82349"/>
                </a:cubicBezTo>
                <a:lnTo>
                  <a:pt x="1317577" y="741137"/>
                </a:lnTo>
                <a:cubicBezTo>
                  <a:pt x="1317577" y="786617"/>
                  <a:pt x="1280708" y="823486"/>
                  <a:pt x="1235228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9" tIns="41899" rIns="50789" bIns="4189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400" kern="1200" dirty="0" smtClean="0">
                <a:latin typeface="+mj-lt"/>
              </a:rPr>
              <a:t>Producto Interno Bruto</a:t>
            </a:r>
            <a:endParaRPr lang="es-US" sz="1400" kern="1200" dirty="0">
              <a:latin typeface="+mj-lt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897146" y="1923389"/>
            <a:ext cx="164697" cy="26763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76329"/>
                </a:lnTo>
                <a:lnTo>
                  <a:pt x="164697" y="267632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Forma libre"/>
          <p:cNvSpPr/>
          <p:nvPr/>
        </p:nvSpPr>
        <p:spPr>
          <a:xfrm>
            <a:off x="1061843" y="4187976"/>
            <a:ext cx="1317577" cy="823486"/>
          </a:xfrm>
          <a:custGeom>
            <a:avLst/>
            <a:gdLst>
              <a:gd name="connsiteX0" fmla="*/ 0 w 1317577"/>
              <a:gd name="connsiteY0" fmla="*/ 82349 h 823486"/>
              <a:gd name="connsiteX1" fmla="*/ 82349 w 1317577"/>
              <a:gd name="connsiteY1" fmla="*/ 0 h 823486"/>
              <a:gd name="connsiteX2" fmla="*/ 1235228 w 1317577"/>
              <a:gd name="connsiteY2" fmla="*/ 0 h 823486"/>
              <a:gd name="connsiteX3" fmla="*/ 1317577 w 1317577"/>
              <a:gd name="connsiteY3" fmla="*/ 82349 h 823486"/>
              <a:gd name="connsiteX4" fmla="*/ 1317577 w 1317577"/>
              <a:gd name="connsiteY4" fmla="*/ 741137 h 823486"/>
              <a:gd name="connsiteX5" fmla="*/ 1235228 w 1317577"/>
              <a:gd name="connsiteY5" fmla="*/ 823486 h 823486"/>
              <a:gd name="connsiteX6" fmla="*/ 82349 w 1317577"/>
              <a:gd name="connsiteY6" fmla="*/ 823486 h 823486"/>
              <a:gd name="connsiteX7" fmla="*/ 0 w 1317577"/>
              <a:gd name="connsiteY7" fmla="*/ 741137 h 823486"/>
              <a:gd name="connsiteX8" fmla="*/ 0 w 1317577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577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235228" y="0"/>
                </a:lnTo>
                <a:cubicBezTo>
                  <a:pt x="1280708" y="0"/>
                  <a:pt x="1317577" y="36869"/>
                  <a:pt x="1317577" y="82349"/>
                </a:cubicBezTo>
                <a:lnTo>
                  <a:pt x="1317577" y="741137"/>
                </a:lnTo>
                <a:cubicBezTo>
                  <a:pt x="1317577" y="786617"/>
                  <a:pt x="1280708" y="823486"/>
                  <a:pt x="1235228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9" tIns="41899" rIns="50789" bIns="4189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400" kern="1200" dirty="0" smtClean="0">
                <a:latin typeface="+mj-lt"/>
              </a:rPr>
              <a:t>Tasas de Interés</a:t>
            </a:r>
            <a:endParaRPr lang="es-US" sz="1400" kern="1200" dirty="0">
              <a:latin typeface="+mj-lt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897146" y="1923389"/>
            <a:ext cx="164697" cy="37056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05687"/>
                </a:lnTo>
                <a:lnTo>
                  <a:pt x="164697" y="370568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Forma libre"/>
          <p:cNvSpPr/>
          <p:nvPr/>
        </p:nvSpPr>
        <p:spPr>
          <a:xfrm>
            <a:off x="1061843" y="5217334"/>
            <a:ext cx="1317577" cy="823486"/>
          </a:xfrm>
          <a:custGeom>
            <a:avLst/>
            <a:gdLst>
              <a:gd name="connsiteX0" fmla="*/ 0 w 1317577"/>
              <a:gd name="connsiteY0" fmla="*/ 82349 h 823486"/>
              <a:gd name="connsiteX1" fmla="*/ 82349 w 1317577"/>
              <a:gd name="connsiteY1" fmla="*/ 0 h 823486"/>
              <a:gd name="connsiteX2" fmla="*/ 1235228 w 1317577"/>
              <a:gd name="connsiteY2" fmla="*/ 0 h 823486"/>
              <a:gd name="connsiteX3" fmla="*/ 1317577 w 1317577"/>
              <a:gd name="connsiteY3" fmla="*/ 82349 h 823486"/>
              <a:gd name="connsiteX4" fmla="*/ 1317577 w 1317577"/>
              <a:gd name="connsiteY4" fmla="*/ 741137 h 823486"/>
              <a:gd name="connsiteX5" fmla="*/ 1235228 w 1317577"/>
              <a:gd name="connsiteY5" fmla="*/ 823486 h 823486"/>
              <a:gd name="connsiteX6" fmla="*/ 82349 w 1317577"/>
              <a:gd name="connsiteY6" fmla="*/ 823486 h 823486"/>
              <a:gd name="connsiteX7" fmla="*/ 0 w 1317577"/>
              <a:gd name="connsiteY7" fmla="*/ 741137 h 823486"/>
              <a:gd name="connsiteX8" fmla="*/ 0 w 1317577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577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235228" y="0"/>
                </a:lnTo>
                <a:cubicBezTo>
                  <a:pt x="1280708" y="0"/>
                  <a:pt x="1317577" y="36869"/>
                  <a:pt x="1317577" y="82349"/>
                </a:cubicBezTo>
                <a:lnTo>
                  <a:pt x="1317577" y="741137"/>
                </a:lnTo>
                <a:cubicBezTo>
                  <a:pt x="1317577" y="786617"/>
                  <a:pt x="1280708" y="823486"/>
                  <a:pt x="1235228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9" tIns="41899" rIns="50789" bIns="4189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400" kern="1200" dirty="0" smtClean="0">
                <a:latin typeface="+mj-lt"/>
              </a:rPr>
              <a:t>Balanza Comercial</a:t>
            </a:r>
            <a:endParaRPr lang="es-US" sz="1400" kern="1200" dirty="0">
              <a:latin typeface="+mj-lt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2791164" y="1099903"/>
            <a:ext cx="1646972" cy="823486"/>
          </a:xfrm>
          <a:custGeom>
            <a:avLst/>
            <a:gdLst>
              <a:gd name="connsiteX0" fmla="*/ 0 w 1646972"/>
              <a:gd name="connsiteY0" fmla="*/ 82349 h 823486"/>
              <a:gd name="connsiteX1" fmla="*/ 82349 w 1646972"/>
              <a:gd name="connsiteY1" fmla="*/ 0 h 823486"/>
              <a:gd name="connsiteX2" fmla="*/ 1564623 w 1646972"/>
              <a:gd name="connsiteY2" fmla="*/ 0 h 823486"/>
              <a:gd name="connsiteX3" fmla="*/ 1646972 w 1646972"/>
              <a:gd name="connsiteY3" fmla="*/ 82349 h 823486"/>
              <a:gd name="connsiteX4" fmla="*/ 1646972 w 1646972"/>
              <a:gd name="connsiteY4" fmla="*/ 741137 h 823486"/>
              <a:gd name="connsiteX5" fmla="*/ 1564623 w 1646972"/>
              <a:gd name="connsiteY5" fmla="*/ 823486 h 823486"/>
              <a:gd name="connsiteX6" fmla="*/ 82349 w 1646972"/>
              <a:gd name="connsiteY6" fmla="*/ 823486 h 823486"/>
              <a:gd name="connsiteX7" fmla="*/ 0 w 1646972"/>
              <a:gd name="connsiteY7" fmla="*/ 741137 h 823486"/>
              <a:gd name="connsiteX8" fmla="*/ 0 w 1646972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6972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564623" y="0"/>
                </a:lnTo>
                <a:cubicBezTo>
                  <a:pt x="1610103" y="0"/>
                  <a:pt x="1646972" y="36869"/>
                  <a:pt x="1646972" y="82349"/>
                </a:cubicBezTo>
                <a:lnTo>
                  <a:pt x="1646972" y="741137"/>
                </a:lnTo>
                <a:cubicBezTo>
                  <a:pt x="1646972" y="786617"/>
                  <a:pt x="1610103" y="823486"/>
                  <a:pt x="1564623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599" tIns="44439" rIns="54599" bIns="4443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600" b="1" kern="1200" dirty="0" smtClean="0">
                <a:latin typeface="+mj-lt"/>
              </a:rPr>
              <a:t>Escenario Socio-Cultural</a:t>
            </a:r>
            <a:endParaRPr lang="es-US" sz="1600" b="1" kern="1200" dirty="0">
              <a:latin typeface="+mj-lt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2955861" y="1923389"/>
            <a:ext cx="164697" cy="6176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7614"/>
                </a:lnTo>
                <a:lnTo>
                  <a:pt x="164697" y="61761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Forma libre"/>
          <p:cNvSpPr/>
          <p:nvPr/>
        </p:nvSpPr>
        <p:spPr>
          <a:xfrm>
            <a:off x="3120558" y="2129261"/>
            <a:ext cx="1317577" cy="823486"/>
          </a:xfrm>
          <a:custGeom>
            <a:avLst/>
            <a:gdLst>
              <a:gd name="connsiteX0" fmla="*/ 0 w 1317577"/>
              <a:gd name="connsiteY0" fmla="*/ 82349 h 823486"/>
              <a:gd name="connsiteX1" fmla="*/ 82349 w 1317577"/>
              <a:gd name="connsiteY1" fmla="*/ 0 h 823486"/>
              <a:gd name="connsiteX2" fmla="*/ 1235228 w 1317577"/>
              <a:gd name="connsiteY2" fmla="*/ 0 h 823486"/>
              <a:gd name="connsiteX3" fmla="*/ 1317577 w 1317577"/>
              <a:gd name="connsiteY3" fmla="*/ 82349 h 823486"/>
              <a:gd name="connsiteX4" fmla="*/ 1317577 w 1317577"/>
              <a:gd name="connsiteY4" fmla="*/ 741137 h 823486"/>
              <a:gd name="connsiteX5" fmla="*/ 1235228 w 1317577"/>
              <a:gd name="connsiteY5" fmla="*/ 823486 h 823486"/>
              <a:gd name="connsiteX6" fmla="*/ 82349 w 1317577"/>
              <a:gd name="connsiteY6" fmla="*/ 823486 h 823486"/>
              <a:gd name="connsiteX7" fmla="*/ 0 w 1317577"/>
              <a:gd name="connsiteY7" fmla="*/ 741137 h 823486"/>
              <a:gd name="connsiteX8" fmla="*/ 0 w 1317577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577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235228" y="0"/>
                </a:lnTo>
                <a:cubicBezTo>
                  <a:pt x="1280708" y="0"/>
                  <a:pt x="1317577" y="36869"/>
                  <a:pt x="1317577" y="82349"/>
                </a:cubicBezTo>
                <a:lnTo>
                  <a:pt x="1317577" y="741137"/>
                </a:lnTo>
                <a:cubicBezTo>
                  <a:pt x="1317577" y="786617"/>
                  <a:pt x="1280708" y="823486"/>
                  <a:pt x="1235228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9" tIns="41899" rIns="50789" bIns="4189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400" kern="1200" dirty="0" smtClean="0">
                <a:latin typeface="+mj-lt"/>
              </a:rPr>
              <a:t>Población</a:t>
            </a:r>
            <a:endParaRPr lang="es-US" sz="1400" kern="1200" dirty="0">
              <a:latin typeface="+mj-lt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2955861" y="1923389"/>
            <a:ext cx="164697" cy="16469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46972"/>
                </a:lnTo>
                <a:lnTo>
                  <a:pt x="164697" y="1646972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Forma libre"/>
          <p:cNvSpPr/>
          <p:nvPr/>
        </p:nvSpPr>
        <p:spPr>
          <a:xfrm>
            <a:off x="3120558" y="3158618"/>
            <a:ext cx="1317577" cy="823486"/>
          </a:xfrm>
          <a:custGeom>
            <a:avLst/>
            <a:gdLst>
              <a:gd name="connsiteX0" fmla="*/ 0 w 1317577"/>
              <a:gd name="connsiteY0" fmla="*/ 82349 h 823486"/>
              <a:gd name="connsiteX1" fmla="*/ 82349 w 1317577"/>
              <a:gd name="connsiteY1" fmla="*/ 0 h 823486"/>
              <a:gd name="connsiteX2" fmla="*/ 1235228 w 1317577"/>
              <a:gd name="connsiteY2" fmla="*/ 0 h 823486"/>
              <a:gd name="connsiteX3" fmla="*/ 1317577 w 1317577"/>
              <a:gd name="connsiteY3" fmla="*/ 82349 h 823486"/>
              <a:gd name="connsiteX4" fmla="*/ 1317577 w 1317577"/>
              <a:gd name="connsiteY4" fmla="*/ 741137 h 823486"/>
              <a:gd name="connsiteX5" fmla="*/ 1235228 w 1317577"/>
              <a:gd name="connsiteY5" fmla="*/ 823486 h 823486"/>
              <a:gd name="connsiteX6" fmla="*/ 82349 w 1317577"/>
              <a:gd name="connsiteY6" fmla="*/ 823486 h 823486"/>
              <a:gd name="connsiteX7" fmla="*/ 0 w 1317577"/>
              <a:gd name="connsiteY7" fmla="*/ 741137 h 823486"/>
              <a:gd name="connsiteX8" fmla="*/ 0 w 1317577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577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235228" y="0"/>
                </a:lnTo>
                <a:cubicBezTo>
                  <a:pt x="1280708" y="0"/>
                  <a:pt x="1317577" y="36869"/>
                  <a:pt x="1317577" y="82349"/>
                </a:cubicBezTo>
                <a:lnTo>
                  <a:pt x="1317577" y="741137"/>
                </a:lnTo>
                <a:cubicBezTo>
                  <a:pt x="1317577" y="786617"/>
                  <a:pt x="1280708" y="823486"/>
                  <a:pt x="1235228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9" tIns="41899" rIns="50789" bIns="4189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400" kern="1200" dirty="0" smtClean="0">
                <a:latin typeface="+mj-lt"/>
              </a:rPr>
              <a:t>Mercado laboral</a:t>
            </a:r>
            <a:endParaRPr lang="es-US" sz="1400" kern="1200" dirty="0">
              <a:latin typeface="+mj-lt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2955861" y="1923389"/>
            <a:ext cx="164697" cy="26763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76329"/>
                </a:lnTo>
                <a:lnTo>
                  <a:pt x="164697" y="267632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Forma libre"/>
          <p:cNvSpPr/>
          <p:nvPr/>
        </p:nvSpPr>
        <p:spPr>
          <a:xfrm>
            <a:off x="3120558" y="4187976"/>
            <a:ext cx="1317577" cy="823486"/>
          </a:xfrm>
          <a:custGeom>
            <a:avLst/>
            <a:gdLst>
              <a:gd name="connsiteX0" fmla="*/ 0 w 1317577"/>
              <a:gd name="connsiteY0" fmla="*/ 82349 h 823486"/>
              <a:gd name="connsiteX1" fmla="*/ 82349 w 1317577"/>
              <a:gd name="connsiteY1" fmla="*/ 0 h 823486"/>
              <a:gd name="connsiteX2" fmla="*/ 1235228 w 1317577"/>
              <a:gd name="connsiteY2" fmla="*/ 0 h 823486"/>
              <a:gd name="connsiteX3" fmla="*/ 1317577 w 1317577"/>
              <a:gd name="connsiteY3" fmla="*/ 82349 h 823486"/>
              <a:gd name="connsiteX4" fmla="*/ 1317577 w 1317577"/>
              <a:gd name="connsiteY4" fmla="*/ 741137 h 823486"/>
              <a:gd name="connsiteX5" fmla="*/ 1235228 w 1317577"/>
              <a:gd name="connsiteY5" fmla="*/ 823486 h 823486"/>
              <a:gd name="connsiteX6" fmla="*/ 82349 w 1317577"/>
              <a:gd name="connsiteY6" fmla="*/ 823486 h 823486"/>
              <a:gd name="connsiteX7" fmla="*/ 0 w 1317577"/>
              <a:gd name="connsiteY7" fmla="*/ 741137 h 823486"/>
              <a:gd name="connsiteX8" fmla="*/ 0 w 1317577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577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235228" y="0"/>
                </a:lnTo>
                <a:cubicBezTo>
                  <a:pt x="1280708" y="0"/>
                  <a:pt x="1317577" y="36869"/>
                  <a:pt x="1317577" y="82349"/>
                </a:cubicBezTo>
                <a:lnTo>
                  <a:pt x="1317577" y="741137"/>
                </a:lnTo>
                <a:cubicBezTo>
                  <a:pt x="1317577" y="786617"/>
                  <a:pt x="1280708" y="823486"/>
                  <a:pt x="1235228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9" tIns="41899" rIns="50789" bIns="4189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400" kern="1200" dirty="0" smtClean="0">
                <a:latin typeface="+mj-lt"/>
              </a:rPr>
              <a:t>Pobreza</a:t>
            </a:r>
            <a:endParaRPr lang="es-US" sz="1400" kern="1200" dirty="0">
              <a:latin typeface="+mj-lt"/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4849879" y="1099903"/>
            <a:ext cx="1646972" cy="823486"/>
          </a:xfrm>
          <a:custGeom>
            <a:avLst/>
            <a:gdLst>
              <a:gd name="connsiteX0" fmla="*/ 0 w 1646972"/>
              <a:gd name="connsiteY0" fmla="*/ 82349 h 823486"/>
              <a:gd name="connsiteX1" fmla="*/ 82349 w 1646972"/>
              <a:gd name="connsiteY1" fmla="*/ 0 h 823486"/>
              <a:gd name="connsiteX2" fmla="*/ 1564623 w 1646972"/>
              <a:gd name="connsiteY2" fmla="*/ 0 h 823486"/>
              <a:gd name="connsiteX3" fmla="*/ 1646972 w 1646972"/>
              <a:gd name="connsiteY3" fmla="*/ 82349 h 823486"/>
              <a:gd name="connsiteX4" fmla="*/ 1646972 w 1646972"/>
              <a:gd name="connsiteY4" fmla="*/ 741137 h 823486"/>
              <a:gd name="connsiteX5" fmla="*/ 1564623 w 1646972"/>
              <a:gd name="connsiteY5" fmla="*/ 823486 h 823486"/>
              <a:gd name="connsiteX6" fmla="*/ 82349 w 1646972"/>
              <a:gd name="connsiteY6" fmla="*/ 823486 h 823486"/>
              <a:gd name="connsiteX7" fmla="*/ 0 w 1646972"/>
              <a:gd name="connsiteY7" fmla="*/ 741137 h 823486"/>
              <a:gd name="connsiteX8" fmla="*/ 0 w 1646972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6972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564623" y="0"/>
                </a:lnTo>
                <a:cubicBezTo>
                  <a:pt x="1610103" y="0"/>
                  <a:pt x="1646972" y="36869"/>
                  <a:pt x="1646972" y="82349"/>
                </a:cubicBezTo>
                <a:lnTo>
                  <a:pt x="1646972" y="741137"/>
                </a:lnTo>
                <a:cubicBezTo>
                  <a:pt x="1646972" y="786617"/>
                  <a:pt x="1610103" y="823486"/>
                  <a:pt x="1564623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599" tIns="44439" rIns="54599" bIns="4443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600" b="1" kern="1200" dirty="0" smtClean="0">
                <a:latin typeface="+mj-lt"/>
              </a:rPr>
              <a:t>Escenario Político - Legal</a:t>
            </a:r>
            <a:endParaRPr lang="es-US" sz="1600" b="1" kern="1200" dirty="0">
              <a:latin typeface="+mj-lt"/>
            </a:endParaRPr>
          </a:p>
        </p:txBody>
      </p:sp>
      <p:sp>
        <p:nvSpPr>
          <p:cNvPr id="23" name="22 Forma libre"/>
          <p:cNvSpPr/>
          <p:nvPr/>
        </p:nvSpPr>
        <p:spPr>
          <a:xfrm>
            <a:off x="6908594" y="1099903"/>
            <a:ext cx="1646972" cy="823486"/>
          </a:xfrm>
          <a:custGeom>
            <a:avLst/>
            <a:gdLst>
              <a:gd name="connsiteX0" fmla="*/ 0 w 1646972"/>
              <a:gd name="connsiteY0" fmla="*/ 82349 h 823486"/>
              <a:gd name="connsiteX1" fmla="*/ 82349 w 1646972"/>
              <a:gd name="connsiteY1" fmla="*/ 0 h 823486"/>
              <a:gd name="connsiteX2" fmla="*/ 1564623 w 1646972"/>
              <a:gd name="connsiteY2" fmla="*/ 0 h 823486"/>
              <a:gd name="connsiteX3" fmla="*/ 1646972 w 1646972"/>
              <a:gd name="connsiteY3" fmla="*/ 82349 h 823486"/>
              <a:gd name="connsiteX4" fmla="*/ 1646972 w 1646972"/>
              <a:gd name="connsiteY4" fmla="*/ 741137 h 823486"/>
              <a:gd name="connsiteX5" fmla="*/ 1564623 w 1646972"/>
              <a:gd name="connsiteY5" fmla="*/ 823486 h 823486"/>
              <a:gd name="connsiteX6" fmla="*/ 82349 w 1646972"/>
              <a:gd name="connsiteY6" fmla="*/ 823486 h 823486"/>
              <a:gd name="connsiteX7" fmla="*/ 0 w 1646972"/>
              <a:gd name="connsiteY7" fmla="*/ 741137 h 823486"/>
              <a:gd name="connsiteX8" fmla="*/ 0 w 1646972"/>
              <a:gd name="connsiteY8" fmla="*/ 82349 h 82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6972" h="823486">
                <a:moveTo>
                  <a:pt x="0" y="82349"/>
                </a:moveTo>
                <a:cubicBezTo>
                  <a:pt x="0" y="36869"/>
                  <a:pt x="36869" y="0"/>
                  <a:pt x="82349" y="0"/>
                </a:cubicBezTo>
                <a:lnTo>
                  <a:pt x="1564623" y="0"/>
                </a:lnTo>
                <a:cubicBezTo>
                  <a:pt x="1610103" y="0"/>
                  <a:pt x="1646972" y="36869"/>
                  <a:pt x="1646972" y="82349"/>
                </a:cubicBezTo>
                <a:lnTo>
                  <a:pt x="1646972" y="741137"/>
                </a:lnTo>
                <a:cubicBezTo>
                  <a:pt x="1646972" y="786617"/>
                  <a:pt x="1610103" y="823486"/>
                  <a:pt x="1564623" y="823486"/>
                </a:cubicBezTo>
                <a:lnTo>
                  <a:pt x="82349" y="823486"/>
                </a:lnTo>
                <a:cubicBezTo>
                  <a:pt x="36869" y="823486"/>
                  <a:pt x="0" y="786617"/>
                  <a:pt x="0" y="741137"/>
                </a:cubicBezTo>
                <a:lnTo>
                  <a:pt x="0" y="823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599" tIns="44439" rIns="54599" bIns="4443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600" b="1" kern="1200" dirty="0" smtClean="0">
                <a:latin typeface="+mj-lt"/>
              </a:rPr>
              <a:t>Escenario Tecnológico</a:t>
            </a:r>
            <a:endParaRPr lang="es-US" sz="1600" b="1" kern="1200" dirty="0">
              <a:latin typeface="+mj-lt"/>
            </a:endParaRPr>
          </a:p>
        </p:txBody>
      </p:sp>
      <p:pic>
        <p:nvPicPr>
          <p:cNvPr id="5" name="4 Imagen" descr="C:\Sandy\Quinto Semestre\DISPAL\ANIMACIONES\logo dis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407"/>
            <a:ext cx="195707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3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encrypted-tbn2.google.com/images?q=tbn:ANd9GcRRzBXnyuZvHOzPHltM3DgnNpq-tByeiNjoEIxB28_4-1rwJeYo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96" y="4653136"/>
            <a:ext cx="1676400" cy="205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1.google.com/images?q=tbn:ANd9GcRoscetfFgFLmWr60ryYHZC72JxOyaUxTrPKrgao9Y8_LxlmgZ2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692">
            <a:off x="781627" y="1089829"/>
            <a:ext cx="2313273" cy="2313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38264" y="45293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DIRECCIONAMIENTO ESTRATÉGICO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5 Imagen" descr="C:\Sandy\Quinto Semestre\DISPAL\ANIMACIONES\logo disp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57070" cy="10687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438167018"/>
              </p:ext>
            </p:extLst>
          </p:nvPr>
        </p:nvGraphicFramePr>
        <p:xfrm>
          <a:off x="323528" y="722992"/>
          <a:ext cx="84571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872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57767"/>
              </p:ext>
            </p:extLst>
          </p:nvPr>
        </p:nvGraphicFramePr>
        <p:xfrm>
          <a:off x="1856911" y="1340768"/>
          <a:ext cx="5430177" cy="488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Visio" r:id="rId3" imgW="4627026" imgH="4559570" progId="Visio.Drawing.11">
                  <p:embed/>
                </p:oleObj>
              </mc:Choice>
              <mc:Fallback>
                <p:oleObj name="Visio" r:id="rId3" imgW="4627026" imgH="45595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911" y="1340768"/>
                        <a:ext cx="5430177" cy="4882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27784" y="44705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ESTRUCTURA ORGANIZACIONAL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4 Imagen" descr="C:\Sandy\Quinto Semestre\DISPAL\ANIMACIONES\logo disp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202"/>
            <a:ext cx="195707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361755802"/>
              </p:ext>
            </p:extLst>
          </p:nvPr>
        </p:nvGraphicFramePr>
        <p:xfrm>
          <a:off x="408677" y="4342735"/>
          <a:ext cx="431990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4" name="Picture 4" descr="https://encrypted-tbn3.google.com/images?q=tbn:ANd9GcSAq6pH6rkvdqv6fDdf6RQ6KlL10Y0PEDGb1gkEPh6e5ml0welX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C:\Sandy\Quinto Semestre\DISPAL\ANIMACIONES\logo disp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884"/>
            <a:ext cx="195707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771800" y="43378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>
                <a:solidFill>
                  <a:srgbClr val="0070C0"/>
                </a:solidFill>
                <a:latin typeface="+mj-lt"/>
              </a:rPr>
              <a:t>MICROENTORNO</a:t>
            </a:r>
            <a:endParaRPr lang="es-US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43431633"/>
              </p:ext>
            </p:extLst>
          </p:nvPr>
        </p:nvGraphicFramePr>
        <p:xfrm>
          <a:off x="497260" y="1332434"/>
          <a:ext cx="8237140" cy="497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170" name="Picture 2" descr="https://encrypted-tbn0.google.com/images?q=tbn:ANd9GcS31cDmYxpvEq0iF1JjzqK0OujN4VWaZkYgITaR0-l0-G4Rfpb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8" y="1700808"/>
            <a:ext cx="2191692" cy="2191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2697</TotalTime>
  <Words>832</Words>
  <Application>Microsoft Office PowerPoint</Application>
  <PresentationFormat>Presentación en pantalla (4:3)</PresentationFormat>
  <Paragraphs>155</Paragraphs>
  <Slides>20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Ejecutivo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DannySandy</dc:creator>
  <cp:lastModifiedBy>DannySandy</cp:lastModifiedBy>
  <cp:revision>83</cp:revision>
  <dcterms:created xsi:type="dcterms:W3CDTF">2012-08-22T02:55:57Z</dcterms:created>
  <dcterms:modified xsi:type="dcterms:W3CDTF">2012-09-03T19:55:34Z</dcterms:modified>
</cp:coreProperties>
</file>