
<file path=[Content_Types].xml><?xml version="1.0" encoding="utf-8"?>
<Types xmlns="http://schemas.openxmlformats.org/package/2006/content-types">
  <Override PartName="/ppt/diagrams/colors11.xml" ContentType="application/vnd.openxmlformats-officedocument.drawingml.diagramColors+xml"/>
  <Override PartName="/ppt/diagrams/data24.xml" ContentType="application/vnd.openxmlformats-officedocument.drawingml.diagramData+xml"/>
  <Override PartName="/ppt/diagrams/data71.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quickStyle28.xml" ContentType="application/vnd.openxmlformats-officedocument.drawingml.diagramStyle+xml"/>
  <Override PartName="/ppt/diagrams/drawing29.xml" ContentType="application/vnd.ms-office.drawingml.diagramDrawing+xml"/>
  <Override PartName="/ppt/diagrams/quickStyle75.xml" ContentType="application/vnd.openxmlformats-officedocument.drawingml.diagramStyle+xml"/>
  <Override PartName="/ppt/diagrams/drawing76.xml" ContentType="application/vnd.ms-office.drawingml.diagramDrawing+xml"/>
  <Default Extension="xml" ContentType="application/xml"/>
  <Override PartName="/ppt/diagrams/layout39.xml" ContentType="application/vnd.openxmlformats-officedocument.drawingml.diagramLayout+xml"/>
  <Override PartName="/ppt/diagrams/layout17.xml" ContentType="application/vnd.openxmlformats-officedocument.drawingml.diagramLayout+xml"/>
  <Override PartName="/ppt/diagrams/colors49.xml" ContentType="application/vnd.openxmlformats-officedocument.drawingml.diagramColors+xml"/>
  <Override PartName="/ppt/diagrams/quickStyle53.xml" ContentType="application/vnd.openxmlformats-officedocument.drawingml.diagramStyle+xml"/>
  <Override PartName="/ppt/diagrams/drawing54.xml" ContentType="application/vnd.ms-office.drawingml.diagramDrawing+xml"/>
  <Override PartName="/ppt/diagrams/layout64.xml" ContentType="application/vnd.openxmlformats-officedocument.drawingml.diagramLayout+xml"/>
  <Override PartName="/ppt/diagrams/quickStyle31.xml" ContentType="application/vnd.openxmlformats-officedocument.drawingml.diagramStyle+xml"/>
  <Override PartName="/ppt/diagrams/drawing32.xml" ContentType="application/vnd.ms-office.drawingml.diagramDrawing+xml"/>
  <Override PartName="/ppt/diagrams/data2.xml" ContentType="application/vnd.openxmlformats-officedocument.drawingml.diagramData+xml"/>
  <Override PartName="/ppt/diagrams/colors27.xml" ContentType="application/vnd.openxmlformats-officedocument.drawingml.diagramColors+xml"/>
  <Override PartName="/ppt/diagrams/layout42.xml" ContentType="application/vnd.openxmlformats-officedocument.drawingml.diagramLayout+xml"/>
  <Override PartName="/ppt/diagrams/colors74.xml" ContentType="application/vnd.openxmlformats-officedocument.drawingml.diagramColors+xml"/>
  <Override PartName="/ppt/diagrams/colors4.xml" ContentType="application/vnd.openxmlformats-officedocument.drawingml.diagramColors+xml"/>
  <Override PartName="/ppt/diagrams/drawing10.xml" ContentType="application/vnd.ms-office.drawingml.diagramDrawing+xml"/>
  <Override PartName="/ppt/diagrams/data18.xml" ContentType="application/vnd.openxmlformats-officedocument.drawingml.diagramData+xml"/>
  <Override PartName="/ppt/diagrams/colors52.xml" ContentType="application/vnd.openxmlformats-officedocument.drawingml.diagramColors+xml"/>
  <Override PartName="/ppt/diagrams/data65.xml" ContentType="application/vnd.openxmlformats-officedocument.drawingml.diagramData+xml"/>
  <Override PartName="/ppt/slides/slide19.xml" ContentType="application/vnd.openxmlformats-officedocument.presentationml.slide+xml"/>
  <Default Extension="png" ContentType="image/png"/>
  <Override PartName="/ppt/diagrams/layout20.xml" ContentType="application/vnd.openxmlformats-officedocument.drawingml.diagramLayout+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43.xml" ContentType="application/vnd.openxmlformats-officedocument.drawingml.diagramData+xml"/>
  <Override PartName="/ppt/diagrams/quickStyle69.xml" ContentType="application/vnd.openxmlformats-officedocument.drawingml.diagramStyle+xml"/>
  <Default Extension="emf" ContentType="image/x-emf"/>
  <Override PartName="/ppt/diagrams/data21.xml" ContentType="application/vnd.openxmlformats-officedocument.drawingml.diagramData+xml"/>
  <Override PartName="/ppt/diagrams/quickStyle47.xml" ContentType="application/vnd.openxmlformats-officedocument.drawingml.diagramStyle+xml"/>
  <Override PartName="/ppt/diagrams/drawing48.xml" ContentType="application/vnd.ms-office.drawingml.diagramDrawing+xml"/>
  <Override PartName="/ppt/slides/slide22.xml" ContentType="application/vnd.openxmlformats-officedocument.presentationml.slide+xml"/>
  <Override PartName="/ppt/diagrams/layout6.xml" ContentType="application/vnd.openxmlformats-officedocument.drawingml.diagramLayout+xml"/>
  <Override PartName="/ppt/diagrams/layout58.xml" ContentType="application/vnd.openxmlformats-officedocument.drawingml.diagramLayout+xml"/>
  <Override PartName="/ppt/diagrams/quickStyle25.xml" ContentType="application/vnd.openxmlformats-officedocument.drawingml.diagramStyle+xml"/>
  <Override PartName="/ppt/diagrams/drawing26.xml" ContentType="application/vnd.ms-office.drawingml.diagramDrawing+xml"/>
  <Override PartName="/ppt/diagrams/layout36.xml" ContentType="application/vnd.openxmlformats-officedocument.drawingml.diagramLayout+xml"/>
  <Override PartName="/ppt/diagrams/colors68.xml" ContentType="application/vnd.openxmlformats-officedocument.drawingml.diagramColors+xml"/>
  <Override PartName="/ppt/diagrams/quickStyle72.xml" ContentType="application/vnd.openxmlformats-officedocument.drawingml.diagramStyle+xml"/>
  <Override PartName="/ppt/diagrams/drawing73.xml" ContentType="application/vnd.ms-office.drawingml.diagramDrawing+xml"/>
  <Override PartName="/ppt/diagrams/drawing8.xml" ContentType="application/vnd.ms-office.drawingml.diagramDrawing+xml"/>
  <Override PartName="/ppt/diagrams/quickStyle50.xml" ContentType="application/vnd.openxmlformats-officedocument.drawingml.diagramStyle+xml"/>
  <Override PartName="/ppt/diagrams/drawing51.xml" ContentType="application/vnd.ms-office.drawingml.diagramDrawing+xml"/>
  <Override PartName="/ppt/diagrams/layout14.xml" ContentType="application/vnd.openxmlformats-officedocument.drawingml.diagramLayout+xml"/>
  <Override PartName="/ppt/diagrams/colors46.xml" ContentType="application/vnd.openxmlformats-officedocument.drawingml.diagramColors+xml"/>
  <Override PartName="/ppt/diagrams/data59.xml" ContentType="application/vnd.openxmlformats-officedocument.drawingml.diagramData+xml"/>
  <Override PartName="/ppt/diagrams/layout61.xml" ContentType="application/vnd.openxmlformats-officedocument.drawingml.diagramLayout+xml"/>
  <Override PartName="/ppt/diagrams/colors24.xml" ContentType="application/vnd.openxmlformats-officedocument.drawingml.diagramColors+xml"/>
  <Override PartName="/ppt/diagrams/data37.xml" ContentType="application/vnd.openxmlformats-officedocument.drawingml.diagramData+xml"/>
  <Override PartName="/ppt/diagrams/colors71.xml" ContentType="application/vnd.openxmlformats-officedocument.drawingml.diagramColors+xml"/>
  <Override PartName="/ppt/slides/slide38.xml" ContentType="application/vnd.openxmlformats-officedocument.presentationml.slide+xml"/>
  <Override PartName="/ppt/diagrams/colors1.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data51.xml" ContentType="application/vnd.openxmlformats-officedocument.drawingml.diagramData+xml"/>
  <Override PartName="/ppt/diagrams/data62.xml" ContentType="application/vnd.openxmlformats-officedocument.drawingml.diagramData+xml"/>
  <Override PartName="/ppt/diagrams/quickStyle77.xml" ContentType="application/vnd.openxmlformats-officedocument.drawingml.diagramStyle+xml"/>
  <Override PartName="/ppt/diagrams/drawing78.xml" ContentType="application/vnd.ms-office.drawingml.diagramDrawing+xml"/>
  <Override PartName="/ppt/slides/slide2.xml" ContentType="application/vnd.openxmlformats-officedocument.presentationml.slide+xml"/>
  <Override PartName="/ppt/slides/slide16.xml" ContentType="application/vnd.openxmlformats-officedocument.presentationml.slide+xml"/>
  <Override PartName="/ppt/diagrams/quickStyle19.xml" ContentType="application/vnd.openxmlformats-officedocument.drawingml.diagramStyle+xml"/>
  <Override PartName="/ppt/diagrams/data40.xml" ContentType="application/vnd.openxmlformats-officedocument.drawingml.diagramData+xml"/>
  <Override PartName="/ppt/diagrams/quickStyle66.xml" ContentType="application/vnd.openxmlformats-officedocument.drawingml.diagramStyle+xml"/>
  <Override PartName="/ppt/diagrams/drawing67.xml" ContentType="application/vnd.ms-office.drawingml.diagramDrawing+xml"/>
  <Override PartName="/ppt/slides/slide41.xml" ContentType="application/vnd.openxmlformats-officedocument.presentationml.slide+xml"/>
  <Override PartName="/ppt/diagrams/quickStyle55.xml" ContentType="application/vnd.openxmlformats-officedocument.drawingml.diagramStyle+xml"/>
  <Override PartName="/ppt/diagrams/drawing56.xml" ContentType="application/vnd.ms-office.drawingml.diagramDrawing+xml"/>
  <Override PartName="/ppt/diagrams/layout77.xml" ContentType="application/vnd.openxmlformats-officedocument.drawingml.diagramLayout+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diagrams/quickStyle44.xml" ContentType="application/vnd.openxmlformats-officedocument.drawingml.diagramStyle+xml"/>
  <Override PartName="/ppt/diagrams/drawing45.xml" ContentType="application/vnd.ms-office.drawingml.diagramDrawing+xml"/>
  <Override PartName="/ppt/diagrams/layout55.xml" ContentType="application/vnd.openxmlformats-officedocument.drawingml.diagramLayout+xml"/>
  <Override PartName="/ppt/diagrams/layout66.xml" ContentType="application/vnd.openxmlformats-officedocument.drawingml.diagramLayout+xml"/>
  <Override PartName="/ppt/diagrams/quickStyle80.xml" ContentType="application/vnd.openxmlformats-officedocument.drawingml.diagramStyle+xml"/>
  <Override PartName="/ppt/diagrams/drawing81.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quickStyle22.xml" ContentType="application/vnd.openxmlformats-officedocument.drawingml.diagramStyle+xml"/>
  <Override PartName="/ppt/diagrams/drawing23.xml" ContentType="application/vnd.ms-office.drawingml.diagramDrawing+xml"/>
  <Override PartName="/ppt/diagrams/colors29.xml" ContentType="application/vnd.openxmlformats-officedocument.drawingml.diagramColors+xml"/>
  <Override PartName="/ppt/diagrams/layout44.xml" ContentType="application/vnd.openxmlformats-officedocument.drawingml.diagramLayout+xml"/>
  <Override PartName="/ppt/diagrams/drawing70.xml" ContentType="application/vnd.ms-office.drawingml.diagramDrawing+xml"/>
  <Override PartName="/ppt/diagrams/colors76.xml" ContentType="application/vnd.openxmlformats-officedocument.drawingml.diagramColors+xml"/>
  <Override PartName="/ppt/diagrams/data78.xml" ContentType="application/vnd.openxmlformats-officedocument.drawingml.diagramData+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layout33.xml" ContentType="application/vnd.openxmlformats-officedocument.drawingml.diagramLayout+xml"/>
  <Override PartName="/ppt/diagrams/colors54.xml" ContentType="application/vnd.openxmlformats-officedocument.drawingml.diagramColors+xml"/>
  <Override PartName="/ppt/diagrams/colors65.xml" ContentType="application/vnd.openxmlformats-officedocument.drawingml.diagramColors+xml"/>
  <Override PartName="/ppt/diagrams/data67.xml" ContentType="application/vnd.openxmlformats-officedocument.drawingml.diagramData+xml"/>
  <Override PartName="/ppt/diagrams/layout80.xml" ContentType="application/vnd.openxmlformats-officedocument.drawingml.diagramLayout+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layout22.xml" ContentType="application/vnd.openxmlformats-officedocument.drawingml.diagramLayout+xml"/>
  <Override PartName="/ppt/diagrams/colors43.xml" ContentType="application/vnd.openxmlformats-officedocument.drawingml.diagramColors+xml"/>
  <Override PartName="/ppt/diagrams/data56.xml" ContentType="application/vnd.openxmlformats-officedocument.drawingml.diagramData+xml"/>
  <Override PartName="/ppt/diagrams/quickStyle5.xml" ContentType="application/vnd.openxmlformats-officedocument.drawingml.diagramStyle+xml"/>
  <Override PartName="/ppt/diagrams/colors32.xml" ContentType="application/vnd.openxmlformats-officedocument.drawingml.diagramColors+xml"/>
  <Override PartName="/ppt/diagrams/data34.xml" ContentType="application/vnd.openxmlformats-officedocument.drawingml.diagramData+xml"/>
  <Override PartName="/ppt/notesSlides/notesSlide1.xml" ContentType="application/vnd.openxmlformats-officedocument.presentationml.notesSlide+xml"/>
  <Override PartName="/ppt/diagrams/data45.xml" ContentType="application/vnd.openxmlformats-officedocument.drawingml.diagramData+xml"/>
  <Override PartName="/ppt/diagrams/data81.xml" ContentType="application/vnd.openxmlformats-officedocument.drawingml.diagramData+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quickStyle49.xml" ContentType="application/vnd.openxmlformats-officedocument.drawingml.diagramStyle+xml"/>
  <Override PartName="/ppt/diagrams/data70.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diagrams/layout8.xml" ContentType="application/vnd.openxmlformats-officedocument.drawingml.diagramLayout+xml"/>
  <Override PartName="/ppt/diagrams/data12.xml" ContentType="application/vnd.openxmlformats-officedocument.drawingml.diagramData+xml"/>
  <Override PartName="/ppt/diagrams/quickStyle38.xml" ContentType="application/vnd.openxmlformats-officedocument.drawingml.diagramStyle+xml"/>
  <Override PartName="/ppt/diagrams/drawing39.xml" ContentType="application/vnd.ms-office.drawingml.diagramDrawing+xml"/>
  <Override PartName="/ppt/slides/slide13.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diagrams/layout38.xml" ContentType="application/vnd.openxmlformats-officedocument.drawingml.diagramLayout+xml"/>
  <Override PartName="/ppt/diagrams/layout49.xml" ContentType="application/vnd.openxmlformats-officedocument.drawingml.diagramLayout+xml"/>
  <Override PartName="/ppt/diagrams/drawing64.xml" ContentType="application/vnd.ms-office.drawingml.diagramDrawing+xml"/>
  <Override PartName="/ppt/diagrams/quickStyle74.xml" ContentType="application/vnd.openxmlformats-officedocument.drawingml.diagramStyle+xml"/>
  <Override PartName="/ppt/diagrams/drawing75.xml" ContentType="application/vnd.ms-office.drawingml.diagramDrawing+xml"/>
  <Override PartName="/ppt/diagrams/layout27.xml" ContentType="application/vnd.openxmlformats-officedocument.drawingml.diagramLayout+xml"/>
  <Override PartName="/ppt/diagrams/quickStyle52.xml" ContentType="application/vnd.openxmlformats-officedocument.drawingml.diagramStyle+xml"/>
  <Override PartName="/ppt/diagrams/drawing53.xml" ContentType="application/vnd.ms-office.drawingml.diagramDrawing+xml"/>
  <Override PartName="/ppt/diagrams/colors59.xml" ContentType="application/vnd.openxmlformats-officedocument.drawingml.diagramColors+xml"/>
  <Override PartName="/ppt/diagrams/quickStyle63.xml" ContentType="application/vnd.openxmlformats-officedocument.drawingml.diagramStyle+xml"/>
  <Override PartName="/ppt/diagrams/layout74.xml" ContentType="application/vnd.openxmlformats-officedocument.drawingml.diagramLayout+xml"/>
  <Override PartName="/ppt/diagrams/layout16.xml" ContentType="application/vnd.openxmlformats-officedocument.drawingml.diagramLayout+xml"/>
  <Override PartName="/ppt/diagrams/colors37.xml" ContentType="application/vnd.openxmlformats-officedocument.drawingml.diagramColors+xml"/>
  <Override PartName="/ppt/diagrams/quickStyle41.xml" ContentType="application/vnd.openxmlformats-officedocument.drawingml.diagramStyle+xml"/>
  <Override PartName="/ppt/diagrams/drawing42.xml" ContentType="application/vnd.ms-office.drawingml.diagramDrawing+xml"/>
  <Override PartName="/ppt/diagrams/colors48.xml" ContentType="application/vnd.openxmlformats-officedocument.drawingml.diagramColors+xml"/>
  <Override PartName="/ppt/diagrams/layout63.xml" ContentType="application/vnd.openxmlformats-officedocument.drawingml.diagramLayout+xml"/>
  <Override PartName="/ppt/diagrams/drawing20.xml" ContentType="application/vnd.ms-office.drawingml.diagramDrawing+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diagrams/data39.xml" ContentType="application/vnd.openxmlformats-officedocument.drawingml.diagramData+xml"/>
  <Override PartName="/ppt/diagrams/layout41.xml" ContentType="application/vnd.openxmlformats-officedocument.drawingml.diagramLayout+xml"/>
  <Override PartName="/ppt/diagrams/layout52.xml" ContentType="application/vnd.openxmlformats-officedocument.drawingml.diagramLayout+xml"/>
  <Override PartName="/ppt/diagrams/colors73.xml" ContentType="application/vnd.openxmlformats-officedocument.drawingml.diagramColors+xml"/>
  <Override PartName="/ppt/diagrams/data1.xml" ContentType="application/vnd.openxmlformats-officedocument.drawingml.diagramData+xml"/>
  <Override PartName="/ppt/diagrams/colors3.xml" ContentType="application/vnd.openxmlformats-officedocument.drawingml.diagramColors+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62.xml" ContentType="application/vnd.openxmlformats-officedocument.drawingml.diagramColors+xml"/>
  <Override PartName="/ppt/diagrams/data75.xml" ContentType="application/vnd.openxmlformats-officedocument.drawingml.diagramData+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diagrams/colors51.xml" ContentType="application/vnd.openxmlformats-officedocument.drawingml.diagramColors+xml"/>
  <Override PartName="/ppt/diagrams/data53.xml" ContentType="application/vnd.openxmlformats-officedocument.drawingml.diagramData+xml"/>
  <Override PartName="/ppt/diagrams/data64.xml" ContentType="application/vnd.openxmlformats-officedocument.drawingml.diagramData+xml"/>
  <Override PartName="/ppt/diagrams/quickStyle79.xml" ContentType="application/vnd.openxmlformats-officedocument.drawingml.diagramStyl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40.xml" ContentType="application/vnd.openxmlformats-officedocument.drawingml.diagramColors+xml"/>
  <Override PartName="/ppt/diagrams/data42.xml" ContentType="application/vnd.openxmlformats-officedocument.drawingml.diagramData+xml"/>
  <Override PartName="/ppt/diagrams/quickStyle68.xml" ContentType="application/vnd.openxmlformats-officedocument.drawingml.diagramStyle+xml"/>
  <Override PartName="/ppt/diagrams/drawing69.xml" ContentType="application/vnd.ms-office.drawingml.diagramDrawing+xml"/>
  <Override PartName="/ppt/theme/theme1.xml" ContentType="application/vnd.openxmlformats-officedocument.theme+xml"/>
  <Override PartName="/ppt/diagrams/data31.xml" ContentType="application/vnd.openxmlformats-officedocument.drawingml.diagramData+xml"/>
  <Override PartName="/ppt/diagrams/quickStyle57.xml" ContentType="application/vnd.openxmlformats-officedocument.drawingml.diagramStyle+xml"/>
  <Override PartName="/ppt/diagrams/drawing58.xml" ContentType="application/vnd.ms-office.drawingml.diagramDrawing+xml"/>
  <Override PartName="/ppt/diagrams/layout79.xml" ContentType="application/vnd.openxmlformats-officedocument.drawingml.diagramLayout+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drawing36.xml" ContentType="application/vnd.ms-office.drawingml.diagramDrawing+xml"/>
  <Override PartName="/ppt/diagrams/quickStyle46.xml" ContentType="application/vnd.openxmlformats-officedocument.drawingml.diagramStyle+xml"/>
  <Override PartName="/ppt/diagrams/drawing47.xml" ContentType="application/vnd.ms-office.drawingml.diagramDrawing+xml"/>
  <Override PartName="/ppt/diagrams/layout57.xml" ContentType="application/vnd.openxmlformats-officedocument.drawingml.diagramLayout+xml"/>
  <Override PartName="/ppt/diagrams/layout68.xml" ContentType="application/vnd.openxmlformats-officedocument.drawingml.diagramLayout+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layout46.xml" ContentType="application/vnd.openxmlformats-officedocument.drawingml.diagramLayout+xml"/>
  <Override PartName="/ppt/diagrams/quickStyle71.xml" ContentType="application/vnd.openxmlformats-officedocument.drawingml.diagramStyle+xml"/>
  <Override PartName="/ppt/diagrams/drawing72.xml" ContentType="application/vnd.ms-office.drawingml.diagramDrawing+xml"/>
  <Override PartName="/ppt/diagrams/colors78.xml" ContentType="application/vnd.openxmlformats-officedocument.drawingml.diagramColors+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35.xml" ContentType="application/vnd.openxmlformats-officedocument.drawingml.diagramLayout+xml"/>
  <Override PartName="/ppt/diagrams/colors56.xml" ContentType="application/vnd.openxmlformats-officedocument.drawingml.diagramColors+xml"/>
  <Override PartName="/ppt/diagrams/quickStyle60.xml" ContentType="application/vnd.openxmlformats-officedocument.drawingml.diagramStyle+xml"/>
  <Override PartName="/ppt/diagrams/drawing61.xml" ContentType="application/vnd.ms-office.drawingml.diagramDrawing+xml"/>
  <Override PartName="/ppt/diagrams/colors67.xml" ContentType="application/vnd.openxmlformats-officedocument.drawingml.diagramColors+xml"/>
  <Override PartName="/ppt/diagrams/data69.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diagrams/colors45.xml" ContentType="application/vnd.openxmlformats-officedocument.drawingml.diagramColors+xml"/>
  <Override PartName="/ppt/diagrams/drawing50.xml" ContentType="application/vnd.ms-office.drawingml.diagramDrawing+xml"/>
  <Override PartName="/ppt/diagrams/data58.xml" ContentType="application/vnd.openxmlformats-officedocument.drawingml.diagramData+xml"/>
  <Override PartName="/ppt/diagrams/layout60.xml" ContentType="application/vnd.openxmlformats-officedocument.drawingml.diagramLayout+xml"/>
  <Override PartName="/ppt/diagrams/layout71.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diagrams/data47.xml" ContentType="application/vnd.openxmlformats-officedocument.drawingml.diagramData+xml"/>
  <Override PartName="/ppt/diagrams/colors81.xml" ContentType="application/vnd.openxmlformats-officedocument.drawingml.diagramColors+xml"/>
  <Default Extension="bin" ContentType="application/vnd.openxmlformats-officedocument.oleObject"/>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diagrams/colors70.xml" ContentType="application/vnd.openxmlformats-officedocument.drawingml.diagramColors+xml"/>
  <Override PartName="/ppt/diagrams/data72.xml" ContentType="application/vnd.openxmlformats-officedocument.drawingml.diagramData+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diagrams/data61.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quickStyle29.xml" ContentType="application/vnd.openxmlformats-officedocument.drawingml.diagramStyle+xml"/>
  <Override PartName="/ppt/diagrams/data50.xml" ContentType="application/vnd.openxmlformats-officedocument.drawingml.diagramData+xml"/>
  <Override PartName="/ppt/diagrams/drawing66.xml" ContentType="application/vnd.ms-office.drawingml.diagramDrawing+xml"/>
  <Override PartName="/ppt/diagrams/quickStyle76.xml" ContentType="application/vnd.openxmlformats-officedocument.drawingml.diagramStyle+xml"/>
  <Override PartName="/ppt/diagrams/drawing77.xml" ContentType="application/vnd.ms-office.drawingml.diagramDrawing+xml"/>
  <Override PartName="/ppt/diagrams/quickStyle18.xml" ContentType="application/vnd.openxmlformats-officedocument.drawingml.diagramStyle+xml"/>
  <Override PartName="/ppt/diagrams/layout29.xml" ContentType="application/vnd.openxmlformats-officedocument.drawingml.diagramLayout+xml"/>
  <Override PartName="/ppt/diagrams/quickStyle54.xml" ContentType="application/vnd.openxmlformats-officedocument.drawingml.diagramStyle+xml"/>
  <Override PartName="/ppt/diagrams/drawing55.xml" ContentType="application/vnd.ms-office.drawingml.diagramDrawing+xml"/>
  <Override PartName="/ppt/diagrams/quickStyle65.xml" ContentType="application/vnd.openxmlformats-officedocument.drawingml.diagramStyle+xml"/>
  <Override PartName="/ppt/diagrams/layout76.xml" ContentType="application/vnd.openxmlformats-officedocument.drawingml.diagramLayout+xml"/>
  <Override PartName="/ppt/slides/slide40.xml" ContentType="application/vnd.openxmlformats-officedocument.presentationml.slide+xml"/>
  <Override PartName="/ppt/diagrams/layout18.xml" ContentType="application/vnd.openxmlformats-officedocument.drawingml.diagramLayout+xml"/>
  <Override PartName="/ppt/diagrams/quickStyle43.xml" ContentType="application/vnd.openxmlformats-officedocument.drawingml.diagramStyle+xml"/>
  <Override PartName="/ppt/diagrams/drawing44.xml" ContentType="application/vnd.ms-office.drawingml.diagramDrawing+xml"/>
  <Override PartName="/ppt/diagrams/layout65.xml" ContentType="application/vnd.openxmlformats-officedocument.drawingml.diagramLayout+xml"/>
  <Default Extension="vml" ContentType="application/vnd.openxmlformats-officedocument.vmlDrawing"/>
  <Default Extension="gif" ContentType="image/gif"/>
  <Override PartName="/ppt/diagrams/layout2.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diagrams/colors39.xml" ContentType="application/vnd.openxmlformats-officedocument.drawingml.diagramColors+xml"/>
  <Override PartName="/ppt/diagrams/layout54.xml" ContentType="application/vnd.openxmlformats-officedocument.drawingml.diagramLayout+xml"/>
  <Override PartName="/ppt/diagrams/colors75.xml" ContentType="application/vnd.openxmlformats-officedocument.drawingml.diagramColors+xml"/>
  <Override PartName="/ppt/diagrams/drawing80.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diagrams/layout43.xml" ContentType="application/vnd.openxmlformats-officedocument.drawingml.diagramLayout+xml"/>
  <Override PartName="/ppt/diagrams/colors64.xml" ContentType="application/vnd.openxmlformats-officedocument.drawingml.diagramColors+xml"/>
  <Override PartName="/ppt/diagrams/data77.xml" ContentType="application/vnd.openxmlformats-officedocument.drawingml.diagramData+xml"/>
  <Override PartName="/ppt/handoutMasters/handoutMaster1.xml" ContentType="application/vnd.openxmlformats-officedocument.presentationml.handoutMaster+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53.xml" ContentType="application/vnd.openxmlformats-officedocument.drawingml.diagramColors+xml"/>
  <Override PartName="/ppt/diagrams/data55.xml" ContentType="application/vnd.openxmlformats-officedocument.drawingml.diagramData+xml"/>
  <Override PartName="/ppt/diagrams/data66.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diagrams/colors42.xml" ContentType="application/vnd.openxmlformats-officedocument.drawingml.diagramColors+xml"/>
  <Override PartName="/ppt/diagrams/data44.xml" ContentType="application/vnd.openxmlformats-officedocument.drawingml.diagramData+xml"/>
  <Override PartName="/ppt/slideMasters/slideMaster1.xml" ContentType="application/vnd.openxmlformats-officedocument.presentationml.slideMaster+xml"/>
  <Override PartName="/ppt/theme/theme3.xml" ContentType="application/vnd.openxmlformats-officedocument.theme+xml"/>
  <Override PartName="/ppt/diagrams/colors20.xml" ContentType="application/vnd.openxmlformats-officedocument.drawingml.diagramColors+xml"/>
  <Override PartName="/ppt/diagrams/data33.xml" ContentType="application/vnd.openxmlformats-officedocument.drawingml.diagramData+xml"/>
  <Override PartName="/ppt/diagrams/quickStyle59.xml" ContentType="application/vnd.openxmlformats-officedocument.drawingml.diagramStyle+xml"/>
  <Override PartName="/ppt/diagrams/data80.xml" ContentType="application/vnd.openxmlformats-officedocument.drawingml.diagramData+xml"/>
  <Override PartName="/ppt/slides/slide34.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Override PartName="/ppt/diagrams/drawing38.xml" ContentType="application/vnd.ms-office.drawingml.diagramDrawing+xml"/>
  <Override PartName="/ppt/diagrams/quickStyle48.xml" ContentType="application/vnd.openxmlformats-officedocument.drawingml.diagramStyle+xml"/>
  <Override PartName="/ppt/diagrams/drawing49.xml" ContentType="application/vnd.ms-office.drawingml.diagramDrawing+xml"/>
  <Override PartName="/ppt/diagrams/layout59.xml" ContentType="application/vnd.openxmlformats-officedocument.drawingml.diagramLayout+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diagrams/layout48.xml" ContentType="application/vnd.openxmlformats-officedocument.drawingml.diagramLayout+xml"/>
  <Override PartName="/ppt/diagrams/quickStyle73.xml" ContentType="application/vnd.openxmlformats-officedocument.drawingml.diagramStyle+xml"/>
  <Override PartName="/ppt/diagrams/drawing74.xml" ContentType="application/vnd.ms-office.drawingml.diagramDrawing+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7.xml" ContentType="application/vnd.openxmlformats-officedocument.drawingml.diagramLayout+xml"/>
  <Override PartName="/ppt/diagrams/colors58.xml" ContentType="application/vnd.openxmlformats-officedocument.drawingml.diagramColors+xml"/>
  <Override PartName="/ppt/diagrams/quickStyle62.xml" ContentType="application/vnd.openxmlformats-officedocument.drawingml.diagramStyle+xml"/>
  <Override PartName="/ppt/diagrams/drawing63.xml" ContentType="application/vnd.ms-office.drawingml.diagramDrawing+xml"/>
  <Override PartName="/ppt/diagrams/colors69.xml" ContentType="application/vnd.openxmlformats-officedocument.drawingml.diagramColors+xml"/>
  <Override PartName="/ppt/diagrams/drawing9.xml" ContentType="application/vnd.ms-office.drawingml.diagramDrawing+xml"/>
  <Override PartName="/ppt/diagrams/layout15.xml" ContentType="application/vnd.openxmlformats-officedocument.drawingml.diagramLayout+xml"/>
  <Override PartName="/ppt/diagrams/layout26.xml" ContentType="application/vnd.openxmlformats-officedocument.drawingml.diagramLayout+xml"/>
  <Override PartName="/ppt/diagrams/drawing41.xml" ContentType="application/vnd.ms-office.drawingml.diagramDrawing+xml"/>
  <Override PartName="/ppt/diagrams/colors47.xml" ContentType="application/vnd.openxmlformats-officedocument.drawingml.diagramColors+xml"/>
  <Override PartName="/ppt/diagrams/quickStyle51.xml" ContentType="application/vnd.openxmlformats-officedocument.drawingml.diagramStyle+xml"/>
  <Override PartName="/ppt/diagrams/drawing52.xml" ContentType="application/vnd.ms-office.drawingml.diagramDrawing+xml"/>
  <Override PartName="/ppt/diagrams/layout62.xml" ContentType="application/vnd.openxmlformats-officedocument.drawingml.diagramLayout+xml"/>
  <Override PartName="/ppt/diagrams/layout73.xml" ContentType="application/vnd.openxmlformats-officedocument.drawingml.diagramLayout+xml"/>
  <Override PartName="/ppt/diagrams/quickStyle9.xml" ContentType="application/vnd.openxmlformats-officedocument.drawingml.diagramStyle+xml"/>
  <Override PartName="/ppt/diagrams/drawing30.xml" ContentType="application/vnd.ms-office.drawingml.diagramDrawing+xml"/>
  <Override PartName="/ppt/diagrams/colors36.xml" ContentType="application/vnd.openxmlformats-officedocument.drawingml.diagramColors+xml"/>
  <Override PartName="/ppt/diagrams/quickStyle40.xml" ContentType="application/vnd.openxmlformats-officedocument.drawingml.diagramStyle+xml"/>
  <Override PartName="/ppt/diagrams/data49.xml" ContentType="application/vnd.openxmlformats-officedocument.drawingml.diagramData+xml"/>
  <Override PartName="/ppt/diagrams/layout51.xml" ContentType="application/vnd.openxmlformats-officedocument.drawingml.diagramLayout+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diagrams/colors61.xml" ContentType="application/vnd.openxmlformats-officedocument.drawingml.diagramColors+xml"/>
  <Override PartName="/ppt/charts/chart1.xml" ContentType="application/vnd.openxmlformats-officedocument.drawingml.chart+xml"/>
  <Override PartName="/ppt/diagrams/colors72.xml" ContentType="application/vnd.openxmlformats-officedocument.drawingml.diagramColors+xml"/>
  <Override PartName="/ppt/diagrams/data74.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diagrams/colors50.xml" ContentType="application/vnd.openxmlformats-officedocument.drawingml.diagramColors+xml"/>
  <Override PartName="/ppt/diagrams/data63.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data52.xml" ContentType="application/vnd.openxmlformats-officedocument.drawingml.diagramData+xml"/>
  <Override PartName="/ppt/diagrams/quickStyle78.xml" ContentType="application/vnd.openxmlformats-officedocument.drawingml.diagramStyle+xml"/>
  <Override PartName="/ppt/diagrams/drawing79.xml" ContentType="application/vnd.ms-office.drawingml.diagramDrawing+xml"/>
  <Default Extension="jpeg" ContentType="image/jpeg"/>
  <Override PartName="/ppt/diagrams/quickStyle1.xml" ContentType="application/vnd.openxmlformats-officedocument.drawingml.diagramStyle+xml"/>
  <Override PartName="/ppt/diagrams/data30.xml" ContentType="application/vnd.openxmlformats-officedocument.drawingml.diagramData+xml"/>
  <Override PartName="/ppt/diagrams/data41.xml" ContentType="application/vnd.openxmlformats-officedocument.drawingml.diagramData+xml"/>
  <Override PartName="/ppt/diagrams/quickStyle56.xml" ContentType="application/vnd.openxmlformats-officedocument.drawingml.diagramStyle+xml"/>
  <Override PartName="/ppt/diagrams/drawing57.xml" ContentType="application/vnd.ms-office.drawingml.diagramDrawing+xml"/>
  <Override PartName="/ppt/diagrams/quickStyle67.xml" ContentType="application/vnd.openxmlformats-officedocument.drawingml.diagramStyle+xml"/>
  <Override PartName="/ppt/diagrams/drawing68.xml" ContentType="application/vnd.ms-office.drawingml.diagramDrawing+xml"/>
  <Override PartName="/ppt/diagrams/layout78.xml" ContentType="application/vnd.openxmlformats-officedocument.drawingml.diagramLayout+xml"/>
  <Override PartName="/ppt/slides/slide31.xml" ContentType="application/vnd.openxmlformats-officedocument.presentationml.slide+xml"/>
  <Override PartName="/ppt/slides/slide42.xml" ContentType="application/vnd.openxmlformats-officedocument.presentationml.slide+xml"/>
  <Override PartName="/ppt/diagrams/quickStyle45.xml" ContentType="application/vnd.openxmlformats-officedocument.drawingml.diagramStyle+xml"/>
  <Override PartName="/ppt/diagrams/drawing46.xml" ContentType="application/vnd.ms-office.drawingml.diagramDrawing+xml"/>
  <Override PartName="/ppt/diagrams/layout67.xml" ContentType="application/vnd.openxmlformats-officedocument.drawingml.diagramLayout+xml"/>
  <Override PartName="/ppt/slides/slide20.xml" ContentType="application/vnd.openxmlformats-officedocument.presentationml.slide+xml"/>
  <Override PartName="/ppt/diagrams/layout4.xml" ContentType="application/vnd.openxmlformats-officedocument.drawingml.diagramLayout+xml"/>
  <Override PartName="/ppt/diagrams/quickStyle34.xml" ContentType="application/vnd.openxmlformats-officedocument.drawingml.diagramStyle+xml"/>
  <Override PartName="/ppt/diagrams/drawing35.xml" ContentType="application/vnd.ms-office.drawingml.diagramDrawing+xml"/>
  <Override PartName="/ppt/diagrams/layout56.xml" ContentType="application/vnd.openxmlformats-officedocument.drawingml.diagramLayout+xml"/>
  <Override PartName="/ppt/diagrams/colors77.xml" ContentType="application/vnd.openxmlformats-officedocument.drawingml.diagramColors+xml"/>
  <Override PartName="/ppt/diagrams/quickStyle81.xml" ContentType="application/vnd.openxmlformats-officedocument.drawingml.diagramStyl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layout34.xml" ContentType="application/vnd.openxmlformats-officedocument.drawingml.diagramLayout+xml"/>
  <Override PartName="/ppt/diagrams/layout45.xml" ContentType="application/vnd.openxmlformats-officedocument.drawingml.diagramLayout+xml"/>
  <Override PartName="/ppt/diagrams/drawing60.xml" ContentType="application/vnd.ms-office.drawingml.diagramDrawing+xml"/>
  <Override PartName="/ppt/diagrams/colors66.xml" ContentType="application/vnd.openxmlformats-officedocument.drawingml.diagramColors+xml"/>
  <Override PartName="/ppt/diagrams/quickStyle70.xml" ContentType="application/vnd.openxmlformats-officedocument.drawingml.diagramStyle+xml"/>
  <Override PartName="/ppt/diagrams/drawing71.xml" ContentType="application/vnd.ms-office.drawingml.diagramDrawing+xml"/>
  <Override PartName="/ppt/diagrams/data79.xml" ContentType="application/vnd.openxmlformats-officedocument.drawingml.diagramData+xml"/>
  <Override PartName="/ppt/diagrams/layout81.xml" ContentType="application/vnd.openxmlformats-officedocument.drawingml.diagramLayout+xml"/>
  <Override PartName="/ppt/diagrams/drawing6.xml" ContentType="application/vnd.ms-office.drawingml.diagramDrawing+xml"/>
  <Override PartName="/ppt/diagrams/layout23.xml" ContentType="application/vnd.openxmlformats-officedocument.drawingml.diagramLayout+xml"/>
  <Override PartName="/ppt/diagrams/colors55.xml" ContentType="application/vnd.openxmlformats-officedocument.drawingml.diagramColors+xml"/>
  <Override PartName="/ppt/diagrams/data57.xml" ContentType="application/vnd.openxmlformats-officedocument.drawingml.diagramData+xml"/>
  <Override PartName="/ppt/diagrams/data68.xml" ContentType="application/vnd.openxmlformats-officedocument.drawingml.diagramData+xml"/>
  <Override PartName="/ppt/diagrams/layout70.xml" ContentType="application/vnd.openxmlformats-officedocument.drawingml.diagramLayout+xml"/>
  <Override PartName="/ppt/slides/slide8.xml" ContentType="application/vnd.openxmlformats-officedocument.presentationml.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33.xml" ContentType="application/vnd.openxmlformats-officedocument.drawingml.diagramColors+xml"/>
  <Override PartName="/ppt/diagrams/colors44.xml" ContentType="application/vnd.openxmlformats-officedocument.drawingml.diagramColors+xml"/>
  <Override PartName="/ppt/diagrams/data46.xml" ContentType="application/vnd.openxmlformats-officedocument.drawingml.diagramData+xml"/>
  <Override PartName="/ppt/diagrams/colors80.xml" ContentType="application/vnd.openxmlformats-officedocument.drawingml.diagramColors+xml"/>
  <Override PartName="/ppt/diagrams/colors22.xml" ContentType="application/vnd.openxmlformats-officedocument.drawingml.diagramColors+xml"/>
  <Override PartName="/ppt/diagrams/data35.xml" ContentType="application/vnd.openxmlformats-officedocument.drawingml.diagramData+xml"/>
  <Override PartName="/ppt/notesSlides/notesSlide2.xml" ContentType="application/vnd.openxmlformats-officedocument.presentationml.notesSlide+xml"/>
  <Override PartName="/ppt/slides/slide36.xml" ContentType="application/vnd.openxmlformats-officedocument.presentationml.slide+xml"/>
  <Override PartName="/ppt/diagrams/quickStyle39.xml" ContentType="application/vnd.openxmlformats-officedocument.drawingml.diagramStyle+xml"/>
  <Override PartName="/ppt/diagrams/data13.xml" ContentType="application/vnd.openxmlformats-officedocument.drawingml.diagramData+xml"/>
  <Override PartName="/ppt/diagrams/data60.xml" ContentType="application/vnd.openxmlformats-officedocument.drawingml.diagramData+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diagrams/quickStyle64.xml" ContentType="application/vnd.openxmlformats-officedocument.drawingml.diagramStyle+xml"/>
  <Override PartName="/ppt/diagrams/drawing65.xml" ContentType="application/vnd.ms-office.drawingml.diagramDrawing+xml"/>
  <Override PartName="/ppt/tableStyles.xml" ContentType="application/vnd.openxmlformats-officedocument.presentationml.tableStyles+xml"/>
  <Override PartName="/ppt/diagrams/layout28.xml" ContentType="application/vnd.openxmlformats-officedocument.drawingml.diagramLayout+xml"/>
  <Override PartName="/ppt/diagrams/drawing43.xml" ContentType="application/vnd.ms-office.drawingml.diagramDrawing+xml"/>
  <Override PartName="/ppt/diagrams/layout75.xml" ContentType="application/vnd.openxmlformats-officedocument.drawingml.diagramLayout+xml"/>
  <Override PartName="/ppt/diagrams/colors38.xml" ContentType="application/vnd.openxmlformats-officedocument.drawingml.diagramColors+xml"/>
  <Override PartName="/ppt/diagrams/quickStyle42.xml" ContentType="application/vnd.openxmlformats-officedocument.drawingml.diagramStyle+xml"/>
  <Override PartName="/ppt/diagrams/layout53.xml" ContentType="application/vnd.openxmlformats-officedocument.drawingml.diagramLayout+xml"/>
  <Override PartName="/ppt/diagrams/layout1.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diagrams/data29.xml" ContentType="application/vnd.openxmlformats-officedocument.drawingml.diagramData+xml"/>
  <Override PartName="/ppt/diagrams/data76.xml" ContentType="application/vnd.openxmlformats-officedocument.drawingml.diagramData+xml"/>
  <Override PartName="/ppt/diagrams/colors16.xml" ContentType="application/vnd.openxmlformats-officedocument.drawingml.diagramColors+xml"/>
  <Override PartName="/ppt/diagrams/layout31.xml" ContentType="application/vnd.openxmlformats-officedocument.drawingml.diagramLayout+xml"/>
  <Override PartName="/ppt/diagrams/colors63.xml" ContentType="application/vnd.openxmlformats-officedocument.drawingml.diagramColors+xml"/>
  <Override PartName="/ppt/slides/slide5.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Override PartName="/ppt/diagrams/colors41.xml" ContentType="application/vnd.openxmlformats-officedocument.drawingml.diagramColors+xml"/>
  <Override PartName="/ppt/diagrams/data54.xml" ContentType="application/vnd.openxmlformats-officedocument.drawingml.diagramData+xml"/>
  <Override PartName="/ppt/diagrams/data32.xml" ContentType="application/vnd.openxmlformats-officedocument.drawingml.diagramData+xml"/>
  <Override PartName="/ppt/diagrams/quickStyle58.xml" ContentType="application/vnd.openxmlformats-officedocument.drawingml.diagramStyle+xml"/>
  <Override PartName="/ppt/diagrams/drawing59.xml" ContentType="application/vnd.ms-office.drawingml.diagramDrawing+xml"/>
  <Override PartName="/ppt/slides/slide33.xml" ContentType="application/vnd.openxmlformats-officedocument.presentationml.slide+xml"/>
  <Override PartName="/ppt/diagrams/layout69.xml" ContentType="application/vnd.openxmlformats-officedocument.drawingml.diagramLayout+xml"/>
  <Override PartName="/ppt/presentation.xml" ContentType="application/vnd.openxmlformats-officedocument.presentationml.presentation.main+xml"/>
  <Override PartName="/ppt/diagrams/data10.xml" ContentType="application/vnd.openxmlformats-officedocument.drawingml.diagramData+xml"/>
  <Override PartName="/ppt/diagrams/quickStyle36.xml" ContentType="application/vnd.openxmlformats-officedocument.drawingml.diagramStyle+xml"/>
  <Override PartName="/ppt/diagrams/drawing37.xml" ContentType="application/vnd.ms-office.drawingml.diagramDrawing+xml"/>
  <Override PartName="/ppt/diagrams/colors79.xml" ContentType="application/vnd.openxmlformats-officedocument.drawingml.diagramColors+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47.xml" ContentType="application/vnd.openxmlformats-officedocument.drawingml.diagramLayout+xml"/>
  <Override PartName="/ppt/diagrams/quickStyle61.xml" ContentType="application/vnd.openxmlformats-officedocument.drawingml.diagramStyle+xml"/>
  <Override PartName="/ppt/diagrams/drawing62.xml" ContentType="application/vnd.ms-office.drawingml.diagramDrawing+xml"/>
  <Override PartName="/ppt/slideLayouts/slideLayout10.xml" ContentType="application/vnd.openxmlformats-officedocument.presentationml.slideLayout+xml"/>
  <Override PartName="/ppt/diagrams/layout25.xml" ContentType="application/vnd.openxmlformats-officedocument.drawingml.diagramLayout+xml"/>
  <Override PartName="/ppt/diagrams/colors57.xml" ContentType="application/vnd.openxmlformats-officedocument.drawingml.diagramColors+xml"/>
  <Override PartName="/ppt/diagrams/layout72.xml" ContentType="application/vnd.openxmlformats-officedocument.drawingml.diagramLayout+xml"/>
  <Override PartName="/ppt/diagrams/quickStyle8.xml" ContentType="application/vnd.openxmlformats-officedocument.drawingml.diagramStyle+xml"/>
  <Override PartName="/ppt/diagrams/colors35.xml" ContentType="application/vnd.openxmlformats-officedocument.drawingml.diagramColors+xml"/>
  <Override PartName="/ppt/diagrams/drawing40.xml" ContentType="application/vnd.ms-office.drawingml.diagramDrawing+xml"/>
  <Override PartName="/ppt/diagrams/data48.xml" ContentType="application/vnd.openxmlformats-officedocument.drawingml.diagramData+xml"/>
  <Override PartName="/ppt/diagrams/layout5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60.xml" ContentType="application/vnd.openxmlformats-officedocument.drawingml.diagramColors+xml"/>
  <Override PartName="/ppt/diagrams/data7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8">
  <p:sldMasterIdLst>
    <p:sldMasterId id="2147483648" r:id="rId1"/>
  </p:sldMasterIdLst>
  <p:notesMasterIdLst>
    <p:notesMasterId r:id="rId44"/>
  </p:notesMasterIdLst>
  <p:handoutMasterIdLst>
    <p:handoutMasterId r:id="rId45"/>
  </p:handoutMasterIdLst>
  <p:sldIdLst>
    <p:sldId id="258" r:id="rId2"/>
    <p:sldId id="259" r:id="rId3"/>
    <p:sldId id="472" r:id="rId4"/>
    <p:sldId id="470" r:id="rId5"/>
    <p:sldId id="473" r:id="rId6"/>
    <p:sldId id="474" r:id="rId7"/>
    <p:sldId id="471" r:id="rId8"/>
    <p:sldId id="438" r:id="rId9"/>
    <p:sldId id="508" r:id="rId10"/>
    <p:sldId id="505" r:id="rId11"/>
    <p:sldId id="439" r:id="rId12"/>
    <p:sldId id="518" r:id="rId13"/>
    <p:sldId id="511" r:id="rId14"/>
    <p:sldId id="476" r:id="rId15"/>
    <p:sldId id="482" r:id="rId16"/>
    <p:sldId id="477" r:id="rId17"/>
    <p:sldId id="519" r:id="rId18"/>
    <p:sldId id="506" r:id="rId19"/>
    <p:sldId id="507" r:id="rId20"/>
    <p:sldId id="464" r:id="rId21"/>
    <p:sldId id="440" r:id="rId22"/>
    <p:sldId id="514" r:id="rId23"/>
    <p:sldId id="459" r:id="rId24"/>
    <p:sldId id="500" r:id="rId25"/>
    <p:sldId id="510" r:id="rId26"/>
    <p:sldId id="520" r:id="rId27"/>
    <p:sldId id="478" r:id="rId28"/>
    <p:sldId id="485" r:id="rId29"/>
    <p:sldId id="488" r:id="rId30"/>
    <p:sldId id="491" r:id="rId31"/>
    <p:sldId id="502" r:id="rId32"/>
    <p:sldId id="513" r:id="rId33"/>
    <p:sldId id="512" r:id="rId34"/>
    <p:sldId id="460" r:id="rId35"/>
    <p:sldId id="496" r:id="rId36"/>
    <p:sldId id="441" r:id="rId37"/>
    <p:sldId id="467" r:id="rId38"/>
    <p:sldId id="408" r:id="rId39"/>
    <p:sldId id="515" r:id="rId40"/>
    <p:sldId id="435" r:id="rId41"/>
    <p:sldId id="516" r:id="rId42"/>
    <p:sldId id="436" r:id="rId4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39933"/>
    <a:srgbClr val="008000"/>
    <a:srgbClr val="CCFF99"/>
    <a:srgbClr val="003300"/>
    <a:srgbClr val="17B53D"/>
    <a:srgbClr val="36CA6E"/>
    <a:srgbClr val="003E00"/>
    <a:srgbClr val="339966"/>
    <a:srgbClr val="68FE6F"/>
    <a:srgbClr val="808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4330" autoAdjust="0"/>
  </p:normalViewPr>
  <p:slideViewPr>
    <p:cSldViewPr>
      <p:cViewPr>
        <p:scale>
          <a:sx n="60" d="100"/>
          <a:sy n="60" d="100"/>
        </p:scale>
        <p:origin x="-102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2820" y="-11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lgn="r">
              <a:defRPr/>
            </a:pPr>
            <a:r>
              <a:rPr lang="es-EC" sz="1400" b="1" i="0" baseline="0">
                <a:effectLst/>
              </a:rPr>
              <a:t>Mejora del portal con el decremento de errores de accesibilidad</a:t>
            </a:r>
            <a:endParaRPr lang="es-EC" sz="1400">
              <a:effectLst/>
            </a:endParaRPr>
          </a:p>
        </c:rich>
      </c:tx>
      <c:layout>
        <c:manualLayout>
          <c:xMode val="edge"/>
          <c:yMode val="edge"/>
          <c:x val="0.22216931293094763"/>
          <c:y val="0.85258622886297641"/>
        </c:manualLayout>
      </c:layout>
    </c:title>
    <c:view3D>
      <c:perspective val="30"/>
    </c:view3D>
    <c:plotArea>
      <c:layout/>
      <c:bar3DChart>
        <c:barDir val="col"/>
        <c:grouping val="standard"/>
        <c:ser>
          <c:idx val="0"/>
          <c:order val="0"/>
          <c:tx>
            <c:strRef>
              <c:f>Hoja1!$A$2</c:f>
              <c:strCache>
                <c:ptCount val="1"/>
                <c:pt idx="0">
                  <c:v>PROBLEMAS</c:v>
                </c:pt>
              </c:strCache>
            </c:strRef>
          </c:tx>
          <c:cat>
            <c:strRef>
              <c:f>Hoja1!$B$1:$D$1</c:f>
              <c:strCache>
                <c:ptCount val="3"/>
                <c:pt idx="0">
                  <c:v>SITIO WEB ANTERIOR</c:v>
                </c:pt>
                <c:pt idx="1">
                  <c:v>PORTAL WEB ACTUAL</c:v>
                </c:pt>
                <c:pt idx="2">
                  <c:v>MEJORA</c:v>
                </c:pt>
              </c:strCache>
            </c:strRef>
          </c:cat>
          <c:val>
            <c:numRef>
              <c:f>Hoja1!$B$2:$D$2</c:f>
              <c:numCache>
                <c:formatCode>General</c:formatCode>
                <c:ptCount val="3"/>
                <c:pt idx="0">
                  <c:v>86</c:v>
                </c:pt>
                <c:pt idx="1">
                  <c:v>0</c:v>
                </c:pt>
                <c:pt idx="2" formatCode="0.00%">
                  <c:v>1</c:v>
                </c:pt>
              </c:numCache>
            </c:numRef>
          </c:val>
        </c:ser>
        <c:ser>
          <c:idx val="1"/>
          <c:order val="1"/>
          <c:tx>
            <c:strRef>
              <c:f>Hoja1!$A$3</c:f>
              <c:strCache>
                <c:ptCount val="1"/>
                <c:pt idx="0">
                  <c:v>ADVERTENCIAS</c:v>
                </c:pt>
              </c:strCache>
            </c:strRef>
          </c:tx>
          <c:cat>
            <c:strRef>
              <c:f>Hoja1!$B$1:$D$1</c:f>
              <c:strCache>
                <c:ptCount val="3"/>
                <c:pt idx="0">
                  <c:v>SITIO WEB ANTERIOR</c:v>
                </c:pt>
                <c:pt idx="1">
                  <c:v>PORTAL WEB ACTUAL</c:v>
                </c:pt>
                <c:pt idx="2">
                  <c:v>MEJORA</c:v>
                </c:pt>
              </c:strCache>
            </c:strRef>
          </c:cat>
          <c:val>
            <c:numRef>
              <c:f>Hoja1!$B$3:$D$3</c:f>
              <c:numCache>
                <c:formatCode>General</c:formatCode>
                <c:ptCount val="3"/>
                <c:pt idx="0">
                  <c:v>176</c:v>
                </c:pt>
                <c:pt idx="1">
                  <c:v>89</c:v>
                </c:pt>
                <c:pt idx="2" formatCode="0.00%">
                  <c:v>0.49431818181818216</c:v>
                </c:pt>
              </c:numCache>
            </c:numRef>
          </c:val>
        </c:ser>
        <c:ser>
          <c:idx val="2"/>
          <c:order val="2"/>
          <c:tx>
            <c:strRef>
              <c:f>Hoja1!$A$4</c:f>
              <c:strCache>
                <c:ptCount val="1"/>
                <c:pt idx="0">
                  <c:v>NO VERIFICADOS</c:v>
                </c:pt>
              </c:strCache>
            </c:strRef>
          </c:tx>
          <c:cat>
            <c:strRef>
              <c:f>Hoja1!$B$1:$D$1</c:f>
              <c:strCache>
                <c:ptCount val="3"/>
                <c:pt idx="0">
                  <c:v>SITIO WEB ANTERIOR</c:v>
                </c:pt>
                <c:pt idx="1">
                  <c:v>PORTAL WEB ACTUAL</c:v>
                </c:pt>
                <c:pt idx="2">
                  <c:v>MEJORA</c:v>
                </c:pt>
              </c:strCache>
            </c:strRef>
          </c:cat>
          <c:val>
            <c:numRef>
              <c:f>Hoja1!$B$4:$D$4</c:f>
              <c:numCache>
                <c:formatCode>General</c:formatCode>
                <c:ptCount val="3"/>
                <c:pt idx="0">
                  <c:v>10</c:v>
                </c:pt>
                <c:pt idx="1">
                  <c:v>11</c:v>
                </c:pt>
                <c:pt idx="2" formatCode="0.00%">
                  <c:v>-0.10000000000000009</c:v>
                </c:pt>
              </c:numCache>
            </c:numRef>
          </c:val>
        </c:ser>
        <c:shape val="box"/>
        <c:axId val="65182336"/>
        <c:axId val="65102208"/>
        <c:axId val="64334016"/>
      </c:bar3DChart>
      <c:catAx>
        <c:axId val="65182336"/>
        <c:scaling>
          <c:orientation val="minMax"/>
        </c:scaling>
        <c:axPos val="b"/>
        <c:tickLblPos val="nextTo"/>
        <c:crossAx val="65102208"/>
        <c:crosses val="autoZero"/>
        <c:auto val="1"/>
        <c:lblAlgn val="ctr"/>
        <c:lblOffset val="100"/>
      </c:catAx>
      <c:valAx>
        <c:axId val="65102208"/>
        <c:scaling>
          <c:orientation val="minMax"/>
        </c:scaling>
        <c:axPos val="l"/>
        <c:majorGridlines/>
        <c:numFmt formatCode="General" sourceLinked="1"/>
        <c:tickLblPos val="nextTo"/>
        <c:crossAx val="65182336"/>
        <c:crosses val="autoZero"/>
        <c:crossBetween val="between"/>
      </c:valAx>
      <c:serAx>
        <c:axId val="64334016"/>
        <c:scaling>
          <c:orientation val="minMax"/>
        </c:scaling>
        <c:axPos val="b"/>
        <c:tickLblPos val="nextTo"/>
        <c:crossAx val="65102208"/>
        <c:crosses val="autoZero"/>
      </c:serAx>
    </c:plotArea>
    <c:legend>
      <c:legendPos val="r"/>
      <c:layout/>
    </c:legend>
    <c:plotVisOnly val="1"/>
    <c:dispBlanksAs val="gap"/>
  </c:chart>
  <c:externalData r:id="rId1"/>
</c:chartSpace>
</file>

<file path=ppt/diagrams/_rels/data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5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6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6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6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6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7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7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7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7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7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8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8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15.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16.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20.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22.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24.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27.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30.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32.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34.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36.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38.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39.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41.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43.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45.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47.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48.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50.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51.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53.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55.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57.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60.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62.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64.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66.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68.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71.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72.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74.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76.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78.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80.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81.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03797A-1933-4FBB-8072-01D605DD37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C"/>
        </a:p>
      </dgm:t>
    </dgm:pt>
    <dgm:pt modelId="{5F42864D-43B4-47D6-9AAB-3CF53490E960}">
      <dgm:prSet phldrT="[Texto]" custT="1">
        <dgm:style>
          <a:lnRef idx="0">
            <a:schemeClr val="accent5"/>
          </a:lnRef>
          <a:fillRef idx="3">
            <a:schemeClr val="accent5"/>
          </a:fillRef>
          <a:effectRef idx="3">
            <a:schemeClr val="accent5"/>
          </a:effectRef>
          <a:fontRef idx="minor">
            <a:schemeClr val="lt1"/>
          </a:fontRef>
        </dgm:style>
      </dgm:prSet>
      <dgm:spPr>
        <a:blipFill dpi="0" rotWithShape="0">
          <a:blip xmlns:r="http://schemas.openxmlformats.org/officeDocument/2006/relationships" r:embed="rId1"/>
          <a:srcRect/>
          <a:stretch>
            <a:fillRect/>
          </a:stretch>
        </a:blipFill>
        <a:effectLst>
          <a:reflection blurRad="6350" stA="52000" endA="300" endPos="35000" dir="5400000" sy="-100000" algn="bl" rotWithShape="0"/>
        </a:effectLst>
      </dgm:spPr>
      <dgm:t>
        <a:bodyPr/>
        <a:lstStyle/>
        <a:p>
          <a:r>
            <a:rPr lang="es-EC" sz="3600" b="1"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3600" b="1"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gm:t>
    </dgm:pt>
    <dgm:pt modelId="{C93DDC83-609F-4D67-B040-51AB1DB7F826}" type="parTrans" cxnId="{DA2AEEB1-3D2C-48EF-AE3D-071012805490}">
      <dgm:prSet/>
      <dgm:spPr/>
      <dgm:t>
        <a:bodyPr/>
        <a:lstStyle/>
        <a:p>
          <a:endParaRPr lang="es-EC" sz="3200" b="1">
            <a:effectLst>
              <a:outerShdw blurRad="38100" dist="38100" dir="2700000" algn="tl">
                <a:srgbClr val="000000">
                  <a:alpha val="43137"/>
                </a:srgbClr>
              </a:outerShdw>
            </a:effectLst>
          </a:endParaRPr>
        </a:p>
      </dgm:t>
    </dgm:pt>
    <dgm:pt modelId="{40435B82-7437-4C3C-B13C-C2CAB7A30EC4}" type="sibTrans" cxnId="{DA2AEEB1-3D2C-48EF-AE3D-071012805490}">
      <dgm:prSet/>
      <dgm:spPr/>
      <dgm:t>
        <a:bodyPr/>
        <a:lstStyle/>
        <a:p>
          <a:endParaRPr lang="es-EC" sz="3200" b="1">
            <a:effectLst>
              <a:outerShdw blurRad="38100" dist="38100" dir="2700000" algn="tl">
                <a:srgbClr val="000000">
                  <a:alpha val="43137"/>
                </a:srgbClr>
              </a:outerShdw>
            </a:effectLst>
          </a:endParaRPr>
        </a:p>
      </dgm:t>
    </dgm:pt>
    <dgm:pt modelId="{50A85873-5011-4182-8D43-EC3D2EC5297C}" type="pres">
      <dgm:prSet presAssocID="{0403797A-1933-4FBB-8072-01D605DD37E9}" presName="Name0" presStyleCnt="0">
        <dgm:presLayoutVars>
          <dgm:dir/>
          <dgm:animLvl val="lvl"/>
          <dgm:resizeHandles val="exact"/>
        </dgm:presLayoutVars>
      </dgm:prSet>
      <dgm:spPr/>
      <dgm:t>
        <a:bodyPr/>
        <a:lstStyle/>
        <a:p>
          <a:endParaRPr lang="es-EC"/>
        </a:p>
      </dgm:t>
    </dgm:pt>
    <dgm:pt modelId="{222471F6-B007-4A9E-92A8-5CF4B844ACD4}" type="pres">
      <dgm:prSet presAssocID="{5F42864D-43B4-47D6-9AAB-3CF53490E960}" presName="boxAndChildren" presStyleCnt="0"/>
      <dgm:spPr/>
      <dgm:t>
        <a:bodyPr/>
        <a:lstStyle/>
        <a:p>
          <a:endParaRPr lang="es-EC"/>
        </a:p>
      </dgm:t>
    </dgm:pt>
    <dgm:pt modelId="{9D7FBBFC-AD91-471A-9ED8-FF8479155F61}" type="pres">
      <dgm:prSet presAssocID="{5F42864D-43B4-47D6-9AAB-3CF53490E960}" presName="parentTextBox" presStyleLbl="node1" presStyleIdx="0" presStyleCnt="1" custLinFactNeighborY="-34613"/>
      <dgm:spPr/>
      <dgm:t>
        <a:bodyPr/>
        <a:lstStyle/>
        <a:p>
          <a:endParaRPr lang="es-EC"/>
        </a:p>
      </dgm:t>
    </dgm:pt>
  </dgm:ptLst>
  <dgm:cxnLst>
    <dgm:cxn modelId="{DA2AEEB1-3D2C-48EF-AE3D-071012805490}" srcId="{0403797A-1933-4FBB-8072-01D605DD37E9}" destId="{5F42864D-43B4-47D6-9AAB-3CF53490E960}" srcOrd="0" destOrd="0" parTransId="{C93DDC83-609F-4D67-B040-51AB1DB7F826}" sibTransId="{40435B82-7437-4C3C-B13C-C2CAB7A30EC4}"/>
    <dgm:cxn modelId="{A77E6BAD-181B-45D8-9FC3-96E3781D817A}" type="presOf" srcId="{5F42864D-43B4-47D6-9AAB-3CF53490E960}" destId="{9D7FBBFC-AD91-471A-9ED8-FF8479155F61}" srcOrd="0" destOrd="0" presId="urn:microsoft.com/office/officeart/2005/8/layout/process4"/>
    <dgm:cxn modelId="{74F1062A-86D6-4C58-A41C-D6753C14B086}" type="presOf" srcId="{0403797A-1933-4FBB-8072-01D605DD37E9}" destId="{50A85873-5011-4182-8D43-EC3D2EC5297C}" srcOrd="0" destOrd="0" presId="urn:microsoft.com/office/officeart/2005/8/layout/process4"/>
    <dgm:cxn modelId="{44FA2462-B017-4F4E-827A-84AB014BD21E}" type="presParOf" srcId="{50A85873-5011-4182-8D43-EC3D2EC5297C}" destId="{222471F6-B007-4A9E-92A8-5CF4B844ACD4}" srcOrd="0" destOrd="0" presId="urn:microsoft.com/office/officeart/2005/8/layout/process4"/>
    <dgm:cxn modelId="{04832DA7-9789-438F-A527-38A6A505D85C}" type="presParOf" srcId="{222471F6-B007-4A9E-92A8-5CF4B844ACD4}" destId="{9D7FBBFC-AD91-471A-9ED8-FF8479155F61}" srcOrd="0" destOrd="0" presId="urn:microsoft.com/office/officeart/2005/8/layout/process4"/>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BED4353-1C7C-4833-8A72-A75FFC329224}"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EC"/>
        </a:p>
      </dgm:t>
    </dgm:pt>
    <dgm:pt modelId="{334A1A6F-E843-4385-9EE7-BA65F863036F}">
      <dgm:prSet custT="1"/>
      <dgm:spPr>
        <a:solidFill>
          <a:srgbClr val="339933"/>
        </a:solidFill>
      </dgm:spPr>
      <dgm:t>
        <a:bodyPr/>
        <a:lstStyle/>
        <a:p>
          <a:pPr rtl="0"/>
          <a:r>
            <a:rPr lang="es-EC" sz="2800" dirty="0" smtClean="0"/>
            <a:t>Objetivo general</a:t>
          </a:r>
          <a:endParaRPr lang="es-EC" sz="2800" dirty="0"/>
        </a:p>
      </dgm:t>
    </dgm:pt>
    <dgm:pt modelId="{E08408EB-1C17-46A9-8912-C5AFC9BEEE5D}" type="parTrans" cxnId="{4C80F5AB-1F90-4AE0-B43F-6EB5C734ABA5}">
      <dgm:prSet/>
      <dgm:spPr/>
      <dgm:t>
        <a:bodyPr/>
        <a:lstStyle/>
        <a:p>
          <a:endParaRPr lang="es-EC"/>
        </a:p>
      </dgm:t>
    </dgm:pt>
    <dgm:pt modelId="{F722B44A-2D8A-40E9-A6C3-F36FC4BA039E}" type="sibTrans" cxnId="{4C80F5AB-1F90-4AE0-B43F-6EB5C734ABA5}">
      <dgm:prSet/>
      <dgm:spPr>
        <a:solidFill>
          <a:srgbClr val="008000"/>
        </a:solidFill>
      </dgm:spPr>
      <dgm:t>
        <a:bodyPr/>
        <a:lstStyle/>
        <a:p>
          <a:endParaRPr lang="es-EC"/>
        </a:p>
      </dgm:t>
    </dgm:pt>
    <dgm:pt modelId="{8B8CE4C4-D470-4AD2-B518-1AF4C97F8A99}">
      <dgm:prSet custT="1"/>
      <dgm:spPr>
        <a:solidFill>
          <a:srgbClr val="339933"/>
        </a:solidFill>
      </dgm:spPr>
      <dgm:t>
        <a:bodyPr/>
        <a:lstStyle/>
        <a:p>
          <a:pPr rtl="0"/>
          <a:r>
            <a:rPr lang="es-EC" sz="2400" dirty="0" smtClean="0"/>
            <a:t>Objetivos específicos</a:t>
          </a:r>
          <a:endParaRPr lang="es-EC" sz="2400" dirty="0"/>
        </a:p>
      </dgm:t>
    </dgm:pt>
    <dgm:pt modelId="{7253381B-613A-4E35-95BA-162AE619EC2F}" type="parTrans" cxnId="{A2D0F5B6-BA6F-4476-B4F0-07ED930C9E61}">
      <dgm:prSet/>
      <dgm:spPr/>
      <dgm:t>
        <a:bodyPr/>
        <a:lstStyle/>
        <a:p>
          <a:endParaRPr lang="es-EC"/>
        </a:p>
      </dgm:t>
    </dgm:pt>
    <dgm:pt modelId="{5D6015FE-5B00-4E96-AB55-5749CAEEA8F2}" type="sibTrans" cxnId="{A2D0F5B6-BA6F-4476-B4F0-07ED930C9E61}">
      <dgm:prSet/>
      <dgm:spPr/>
      <dgm:t>
        <a:bodyPr/>
        <a:lstStyle/>
        <a:p>
          <a:endParaRPr lang="es-EC"/>
        </a:p>
      </dgm:t>
    </dgm:pt>
    <dgm:pt modelId="{B1FA1739-8A18-4D5E-A5F8-C3BF960989BF}">
      <dgm:prSet custT="1"/>
      <dgm:spPr>
        <a:ln>
          <a:solidFill>
            <a:srgbClr val="336600"/>
          </a:solidFill>
        </a:ln>
      </dgm:spPr>
      <dgm:t>
        <a:bodyPr/>
        <a:lstStyle/>
        <a:p>
          <a:pPr rtl="0"/>
          <a:r>
            <a:rPr lang="es-ES" sz="1400" dirty="0" smtClean="0">
              <a:latin typeface="Candara" pitchFamily="34" charset="0"/>
            </a:rPr>
            <a:t>Investigar accesibilidad web.</a:t>
          </a:r>
          <a:endParaRPr lang="es-EC" sz="1400" dirty="0">
            <a:latin typeface="Candara" pitchFamily="34" charset="0"/>
          </a:endParaRPr>
        </a:p>
      </dgm:t>
    </dgm:pt>
    <dgm:pt modelId="{C2520861-71F2-40C0-9153-A4AD8BC1C815}" type="parTrans" cxnId="{CFCFE570-1EA8-4100-B8F3-B02A0062FC27}">
      <dgm:prSet/>
      <dgm:spPr/>
      <dgm:t>
        <a:bodyPr/>
        <a:lstStyle/>
        <a:p>
          <a:endParaRPr lang="es-EC"/>
        </a:p>
      </dgm:t>
    </dgm:pt>
    <dgm:pt modelId="{93EB1AB7-3DC7-4854-9199-7ECF0629E6A4}" type="sibTrans" cxnId="{CFCFE570-1EA8-4100-B8F3-B02A0062FC27}">
      <dgm:prSet/>
      <dgm:spPr/>
      <dgm:t>
        <a:bodyPr/>
        <a:lstStyle/>
        <a:p>
          <a:endParaRPr lang="es-EC"/>
        </a:p>
      </dgm:t>
    </dgm:pt>
    <dgm:pt modelId="{DDBEB417-475A-4298-B31D-C5E0DA9A8284}">
      <dgm:prSet custT="1"/>
      <dgm:spPr>
        <a:ln>
          <a:solidFill>
            <a:srgbClr val="336600"/>
          </a:solidFill>
        </a:ln>
      </dgm:spPr>
      <dgm:t>
        <a:bodyPr/>
        <a:lstStyle/>
        <a:p>
          <a:pPr algn="l" rtl="0"/>
          <a:r>
            <a:rPr lang="es-ES" sz="1700" dirty="0" smtClean="0"/>
            <a:t>Analizar, diseñar e implementar el portal web del CONADIS, con lineamientos internacionales de accesibilidad utilizando un gestor de contenidos, para que los usuarios con discapacidad puedan hacer uso de sus servicios y facilitar  la gestión de información, por parte de las dependencias de la entidad.</a:t>
          </a:r>
          <a:endParaRPr lang="es-EC" sz="1700" dirty="0"/>
        </a:p>
      </dgm:t>
    </dgm:pt>
    <dgm:pt modelId="{CD4E7F85-E1CB-463C-BDCB-2B8DE0363934}" type="sibTrans" cxnId="{9C934DAE-2D33-4E42-82EB-D8926B9BDDE3}">
      <dgm:prSet/>
      <dgm:spPr/>
      <dgm:t>
        <a:bodyPr/>
        <a:lstStyle/>
        <a:p>
          <a:endParaRPr lang="es-EC"/>
        </a:p>
      </dgm:t>
    </dgm:pt>
    <dgm:pt modelId="{7677105B-8FEE-4DA8-A325-54C44468F265}" type="parTrans" cxnId="{9C934DAE-2D33-4E42-82EB-D8926B9BDDE3}">
      <dgm:prSet/>
      <dgm:spPr/>
      <dgm:t>
        <a:bodyPr/>
        <a:lstStyle/>
        <a:p>
          <a:endParaRPr lang="es-EC"/>
        </a:p>
      </dgm:t>
    </dgm:pt>
    <dgm:pt modelId="{C28699DF-DC49-4861-BA6A-2FBB3D489187}">
      <dgm:prSet custT="1"/>
      <dgm:spPr>
        <a:ln>
          <a:solidFill>
            <a:srgbClr val="336600"/>
          </a:solidFill>
        </a:ln>
      </dgm:spPr>
      <dgm:t>
        <a:bodyPr/>
        <a:lstStyle/>
        <a:p>
          <a:r>
            <a:rPr lang="es-MX" sz="1400" dirty="0" smtClean="0">
              <a:latin typeface="Candara" pitchFamily="34" charset="0"/>
            </a:rPr>
            <a:t>Investigar la metodología y herramientas a aplicar.</a:t>
          </a:r>
          <a:endParaRPr lang="es-EC" sz="1400" dirty="0">
            <a:latin typeface="Candara" pitchFamily="34" charset="0"/>
          </a:endParaRPr>
        </a:p>
      </dgm:t>
    </dgm:pt>
    <dgm:pt modelId="{2AF07DA1-F527-4596-8E98-3E33DB14F32A}" type="parTrans" cxnId="{D43A1ED0-158F-4463-A9EA-2F681800EE3C}">
      <dgm:prSet/>
      <dgm:spPr/>
      <dgm:t>
        <a:bodyPr/>
        <a:lstStyle/>
        <a:p>
          <a:endParaRPr lang="es-EC"/>
        </a:p>
      </dgm:t>
    </dgm:pt>
    <dgm:pt modelId="{3F5E52E4-8C8C-46A1-B6C1-58805FBD3354}" type="sibTrans" cxnId="{D43A1ED0-158F-4463-A9EA-2F681800EE3C}">
      <dgm:prSet/>
      <dgm:spPr/>
      <dgm:t>
        <a:bodyPr/>
        <a:lstStyle/>
        <a:p>
          <a:endParaRPr lang="es-EC"/>
        </a:p>
      </dgm:t>
    </dgm:pt>
    <dgm:pt modelId="{05D76DAF-D65B-4F51-9A18-EBB9B1AC82EB}">
      <dgm:prSet custT="1"/>
      <dgm:spPr>
        <a:ln>
          <a:solidFill>
            <a:srgbClr val="336600"/>
          </a:solidFill>
        </a:ln>
      </dgm:spPr>
      <dgm:t>
        <a:bodyPr/>
        <a:lstStyle/>
        <a:p>
          <a:r>
            <a:rPr lang="es-ES" sz="1400" dirty="0" smtClean="0">
              <a:latin typeface="Candara" pitchFamily="34" charset="0"/>
            </a:rPr>
            <a:t>Realizar el análisis general de requerimientos.</a:t>
          </a:r>
          <a:endParaRPr lang="es-EC" sz="1400" dirty="0">
            <a:latin typeface="Candara" pitchFamily="34" charset="0"/>
          </a:endParaRPr>
        </a:p>
      </dgm:t>
    </dgm:pt>
    <dgm:pt modelId="{FCB8A0EB-7E0D-45C1-957D-34D40E3C9B39}" type="parTrans" cxnId="{FADFECE6-5863-4096-8292-FE14E69A0A0E}">
      <dgm:prSet/>
      <dgm:spPr/>
      <dgm:t>
        <a:bodyPr/>
        <a:lstStyle/>
        <a:p>
          <a:endParaRPr lang="es-EC"/>
        </a:p>
      </dgm:t>
    </dgm:pt>
    <dgm:pt modelId="{8A99495B-57EC-4952-AA23-EF2E40C98E42}" type="sibTrans" cxnId="{FADFECE6-5863-4096-8292-FE14E69A0A0E}">
      <dgm:prSet/>
      <dgm:spPr/>
      <dgm:t>
        <a:bodyPr/>
        <a:lstStyle/>
        <a:p>
          <a:endParaRPr lang="es-EC"/>
        </a:p>
      </dgm:t>
    </dgm:pt>
    <dgm:pt modelId="{6A4A6FC2-D698-4F83-AD35-E0774B160C2B}">
      <dgm:prSet custT="1"/>
      <dgm:spPr>
        <a:ln>
          <a:solidFill>
            <a:srgbClr val="336600"/>
          </a:solidFill>
        </a:ln>
      </dgm:spPr>
      <dgm:t>
        <a:bodyPr/>
        <a:lstStyle/>
        <a:p>
          <a:r>
            <a:rPr lang="es-MX" sz="1400" dirty="0" smtClean="0">
              <a:latin typeface="Candara" pitchFamily="34" charset="0"/>
            </a:rPr>
            <a:t>Identificar las herramientas con las cuales se va a desarrollar el portal.</a:t>
          </a:r>
          <a:endParaRPr lang="es-EC" sz="1400" dirty="0">
            <a:latin typeface="Candara" pitchFamily="34" charset="0"/>
          </a:endParaRPr>
        </a:p>
      </dgm:t>
    </dgm:pt>
    <dgm:pt modelId="{29F9C3F8-FBD8-4D42-ADE7-1E54E2A5F442}" type="parTrans" cxnId="{158414A9-AF67-453D-92D4-44BB5C35776D}">
      <dgm:prSet/>
      <dgm:spPr/>
      <dgm:t>
        <a:bodyPr/>
        <a:lstStyle/>
        <a:p>
          <a:endParaRPr lang="es-EC"/>
        </a:p>
      </dgm:t>
    </dgm:pt>
    <dgm:pt modelId="{2786B448-8A70-4DD7-B8A7-6517ABB6D880}" type="sibTrans" cxnId="{158414A9-AF67-453D-92D4-44BB5C35776D}">
      <dgm:prSet/>
      <dgm:spPr/>
      <dgm:t>
        <a:bodyPr/>
        <a:lstStyle/>
        <a:p>
          <a:endParaRPr lang="es-EC"/>
        </a:p>
      </dgm:t>
    </dgm:pt>
    <dgm:pt modelId="{4E7DBD8F-4EE9-422D-AB79-4058FB09250A}">
      <dgm:prSet custT="1"/>
      <dgm:spPr>
        <a:ln>
          <a:solidFill>
            <a:srgbClr val="336600"/>
          </a:solidFill>
        </a:ln>
      </dgm:spPr>
      <dgm:t>
        <a:bodyPr/>
        <a:lstStyle/>
        <a:p>
          <a:r>
            <a:rPr lang="es-MX" sz="1400" dirty="0" smtClean="0">
              <a:latin typeface="Candara" pitchFamily="34" charset="0"/>
            </a:rPr>
            <a:t>Configurar un gestor de contenidos.</a:t>
          </a:r>
          <a:endParaRPr lang="es-EC" sz="1400" dirty="0">
            <a:latin typeface="Candara" pitchFamily="34" charset="0"/>
          </a:endParaRPr>
        </a:p>
      </dgm:t>
    </dgm:pt>
    <dgm:pt modelId="{1C75AF24-97DC-4446-8990-A3050F1AAE46}" type="parTrans" cxnId="{C1A75762-7556-4654-8BC5-045697AEF31F}">
      <dgm:prSet/>
      <dgm:spPr/>
      <dgm:t>
        <a:bodyPr/>
        <a:lstStyle/>
        <a:p>
          <a:endParaRPr lang="es-EC"/>
        </a:p>
      </dgm:t>
    </dgm:pt>
    <dgm:pt modelId="{351E4ED2-C7D3-41C6-B1C3-83CA0AC70E3E}" type="sibTrans" cxnId="{C1A75762-7556-4654-8BC5-045697AEF31F}">
      <dgm:prSet/>
      <dgm:spPr/>
      <dgm:t>
        <a:bodyPr/>
        <a:lstStyle/>
        <a:p>
          <a:endParaRPr lang="es-EC"/>
        </a:p>
      </dgm:t>
    </dgm:pt>
    <dgm:pt modelId="{B040FC79-CAEF-461F-9442-633D2796199E}">
      <dgm:prSet custT="1"/>
      <dgm:spPr>
        <a:ln>
          <a:solidFill>
            <a:srgbClr val="336600"/>
          </a:solidFill>
        </a:ln>
      </dgm:spPr>
      <dgm:t>
        <a:bodyPr/>
        <a:lstStyle/>
        <a:p>
          <a:r>
            <a:rPr lang="es-MX" sz="1400" dirty="0" smtClean="0">
              <a:latin typeface="Candara" pitchFamily="34" charset="0"/>
            </a:rPr>
            <a:t>Diseñar y desarrollar el portal web aplicando las directrices y pautas de WCAG 2.0.</a:t>
          </a:r>
          <a:endParaRPr lang="es-EC" sz="1400" dirty="0">
            <a:latin typeface="Candara" pitchFamily="34" charset="0"/>
          </a:endParaRPr>
        </a:p>
      </dgm:t>
    </dgm:pt>
    <dgm:pt modelId="{5F65AF9D-B73E-4A71-93FA-E073B2189167}" type="parTrans" cxnId="{A53EF9DE-4473-40BC-8AAD-072D988444D7}">
      <dgm:prSet/>
      <dgm:spPr/>
      <dgm:t>
        <a:bodyPr/>
        <a:lstStyle/>
        <a:p>
          <a:endParaRPr lang="es-EC"/>
        </a:p>
      </dgm:t>
    </dgm:pt>
    <dgm:pt modelId="{F759AB22-E6ED-4629-9BC0-686FB64B75F1}" type="sibTrans" cxnId="{A53EF9DE-4473-40BC-8AAD-072D988444D7}">
      <dgm:prSet/>
      <dgm:spPr/>
      <dgm:t>
        <a:bodyPr/>
        <a:lstStyle/>
        <a:p>
          <a:endParaRPr lang="es-EC"/>
        </a:p>
      </dgm:t>
    </dgm:pt>
    <dgm:pt modelId="{963D03E5-DC09-47CD-B138-77135E39BDDC}">
      <dgm:prSet custT="1"/>
      <dgm:spPr>
        <a:ln>
          <a:solidFill>
            <a:srgbClr val="336600"/>
          </a:solidFill>
        </a:ln>
      </dgm:spPr>
      <dgm:t>
        <a:bodyPr/>
        <a:lstStyle/>
        <a:p>
          <a:r>
            <a:rPr lang="es-MX" sz="1400" dirty="0" smtClean="0">
              <a:latin typeface="Candara" pitchFamily="34" charset="0"/>
            </a:rPr>
            <a:t>Realizar pruebas de accesibilidad al portal mediante los TAW.</a:t>
          </a:r>
          <a:endParaRPr lang="es-EC" sz="1400" dirty="0">
            <a:latin typeface="Candara" pitchFamily="34" charset="0"/>
          </a:endParaRPr>
        </a:p>
      </dgm:t>
    </dgm:pt>
    <dgm:pt modelId="{C2745F99-CFD3-4951-A656-55BB81A8650F}" type="parTrans" cxnId="{7F12349B-6AEF-4AC4-9195-16004397AA7C}">
      <dgm:prSet/>
      <dgm:spPr/>
      <dgm:t>
        <a:bodyPr/>
        <a:lstStyle/>
        <a:p>
          <a:endParaRPr lang="es-EC"/>
        </a:p>
      </dgm:t>
    </dgm:pt>
    <dgm:pt modelId="{0F3F24DF-F9CF-47F5-87B0-862C3E4655C5}" type="sibTrans" cxnId="{7F12349B-6AEF-4AC4-9195-16004397AA7C}">
      <dgm:prSet/>
      <dgm:spPr/>
      <dgm:t>
        <a:bodyPr/>
        <a:lstStyle/>
        <a:p>
          <a:endParaRPr lang="es-EC"/>
        </a:p>
      </dgm:t>
    </dgm:pt>
    <dgm:pt modelId="{72F44662-C218-4268-815E-F351096851EB}">
      <dgm:prSet custT="1"/>
      <dgm:spPr>
        <a:ln>
          <a:solidFill>
            <a:srgbClr val="336600"/>
          </a:solidFill>
        </a:ln>
      </dgm:spPr>
      <dgm:t>
        <a:bodyPr/>
        <a:lstStyle/>
        <a:p>
          <a:r>
            <a:rPr lang="es-EC" sz="1400" noProof="0" dirty="0" smtClean="0">
              <a:latin typeface="Candara" pitchFamily="34" charset="0"/>
            </a:rPr>
            <a:t>Implementar</a:t>
          </a:r>
          <a:r>
            <a:rPr lang="es-EC" sz="1400" dirty="0" smtClean="0">
              <a:latin typeface="Candara" pitchFamily="34" charset="0"/>
            </a:rPr>
            <a:t> el portal en el servidor del CONADIS.</a:t>
          </a:r>
        </a:p>
      </dgm:t>
    </dgm:pt>
    <dgm:pt modelId="{F225C726-7FF2-41B0-9EC2-A34279C04DC6}" type="parTrans" cxnId="{CE879384-0A8C-411F-A8F4-67BEFA4EE4D8}">
      <dgm:prSet/>
      <dgm:spPr/>
      <dgm:t>
        <a:bodyPr/>
        <a:lstStyle/>
        <a:p>
          <a:endParaRPr lang="es-EC"/>
        </a:p>
      </dgm:t>
    </dgm:pt>
    <dgm:pt modelId="{4E5321D1-CB17-4356-84F7-12E0B15D06E7}" type="sibTrans" cxnId="{CE879384-0A8C-411F-A8F4-67BEFA4EE4D8}">
      <dgm:prSet/>
      <dgm:spPr/>
      <dgm:t>
        <a:bodyPr/>
        <a:lstStyle/>
        <a:p>
          <a:endParaRPr lang="es-EC"/>
        </a:p>
      </dgm:t>
    </dgm:pt>
    <dgm:pt modelId="{342E863D-69BA-4291-9035-597E2625E69D}" type="pres">
      <dgm:prSet presAssocID="{EBED4353-1C7C-4833-8A72-A75FFC329224}" presName="Name0" presStyleCnt="0">
        <dgm:presLayoutVars>
          <dgm:dir/>
          <dgm:animLvl val="lvl"/>
          <dgm:resizeHandles val="exact"/>
        </dgm:presLayoutVars>
      </dgm:prSet>
      <dgm:spPr/>
      <dgm:t>
        <a:bodyPr/>
        <a:lstStyle/>
        <a:p>
          <a:endParaRPr lang="es-EC"/>
        </a:p>
      </dgm:t>
    </dgm:pt>
    <dgm:pt modelId="{60CB98F8-3A64-4949-B369-6FCD200069F0}" type="pres">
      <dgm:prSet presAssocID="{EBED4353-1C7C-4833-8A72-A75FFC329224}" presName="tSp" presStyleCnt="0"/>
      <dgm:spPr/>
      <dgm:t>
        <a:bodyPr/>
        <a:lstStyle/>
        <a:p>
          <a:endParaRPr lang="es-EC"/>
        </a:p>
      </dgm:t>
    </dgm:pt>
    <dgm:pt modelId="{FC5BE5A2-3AFF-4B24-ADCD-499E5B5E0A5E}" type="pres">
      <dgm:prSet presAssocID="{EBED4353-1C7C-4833-8A72-A75FFC329224}" presName="bSp" presStyleCnt="0"/>
      <dgm:spPr/>
      <dgm:t>
        <a:bodyPr/>
        <a:lstStyle/>
        <a:p>
          <a:endParaRPr lang="es-EC"/>
        </a:p>
      </dgm:t>
    </dgm:pt>
    <dgm:pt modelId="{875960BF-4423-478A-8380-D3D128DF9838}" type="pres">
      <dgm:prSet presAssocID="{EBED4353-1C7C-4833-8A72-A75FFC329224}" presName="process" presStyleCnt="0"/>
      <dgm:spPr/>
      <dgm:t>
        <a:bodyPr/>
        <a:lstStyle/>
        <a:p>
          <a:endParaRPr lang="es-EC"/>
        </a:p>
      </dgm:t>
    </dgm:pt>
    <dgm:pt modelId="{CC1CEE48-DB0A-4704-8F85-D2A0393DB992}" type="pres">
      <dgm:prSet presAssocID="{334A1A6F-E843-4385-9EE7-BA65F863036F}" presName="composite1" presStyleCnt="0"/>
      <dgm:spPr/>
      <dgm:t>
        <a:bodyPr/>
        <a:lstStyle/>
        <a:p>
          <a:endParaRPr lang="es-EC"/>
        </a:p>
      </dgm:t>
    </dgm:pt>
    <dgm:pt modelId="{7D26A268-FF9C-4E68-8FF4-132CB647E464}" type="pres">
      <dgm:prSet presAssocID="{334A1A6F-E843-4385-9EE7-BA65F863036F}" presName="dummyNode1" presStyleLbl="node1" presStyleIdx="0" presStyleCnt="2"/>
      <dgm:spPr/>
      <dgm:t>
        <a:bodyPr/>
        <a:lstStyle/>
        <a:p>
          <a:endParaRPr lang="es-EC"/>
        </a:p>
      </dgm:t>
    </dgm:pt>
    <dgm:pt modelId="{E496B8E3-7028-4DAC-8C5A-7267CB58CB71}" type="pres">
      <dgm:prSet presAssocID="{334A1A6F-E843-4385-9EE7-BA65F863036F}" presName="childNode1" presStyleLbl="bgAcc1" presStyleIdx="0" presStyleCnt="2" custScaleY="126785" custLinFactNeighborX="8932" custLinFactNeighborY="-19479">
        <dgm:presLayoutVars>
          <dgm:bulletEnabled val="1"/>
        </dgm:presLayoutVars>
      </dgm:prSet>
      <dgm:spPr/>
      <dgm:t>
        <a:bodyPr/>
        <a:lstStyle/>
        <a:p>
          <a:endParaRPr lang="es-EC"/>
        </a:p>
      </dgm:t>
    </dgm:pt>
    <dgm:pt modelId="{4D38A1C7-A2EF-4E92-9FB4-1ED15F749322}" type="pres">
      <dgm:prSet presAssocID="{334A1A6F-E843-4385-9EE7-BA65F863036F}" presName="childNode1tx" presStyleLbl="bgAcc1" presStyleIdx="0" presStyleCnt="2">
        <dgm:presLayoutVars>
          <dgm:bulletEnabled val="1"/>
        </dgm:presLayoutVars>
      </dgm:prSet>
      <dgm:spPr/>
      <dgm:t>
        <a:bodyPr/>
        <a:lstStyle/>
        <a:p>
          <a:endParaRPr lang="es-EC"/>
        </a:p>
      </dgm:t>
    </dgm:pt>
    <dgm:pt modelId="{988DFD44-8541-4EA9-A08C-4D4DD28992AB}" type="pres">
      <dgm:prSet presAssocID="{334A1A6F-E843-4385-9EE7-BA65F863036F}" presName="parentNode1" presStyleLbl="node1" presStyleIdx="0" presStyleCnt="2" custScaleY="49129" custLinFactNeighborX="719" custLinFactNeighborY="-32146">
        <dgm:presLayoutVars>
          <dgm:chMax val="1"/>
          <dgm:bulletEnabled val="1"/>
        </dgm:presLayoutVars>
      </dgm:prSet>
      <dgm:spPr/>
      <dgm:t>
        <a:bodyPr/>
        <a:lstStyle/>
        <a:p>
          <a:endParaRPr lang="es-EC"/>
        </a:p>
      </dgm:t>
    </dgm:pt>
    <dgm:pt modelId="{110D6E9C-C861-4DE3-A09F-6751B00E727C}" type="pres">
      <dgm:prSet presAssocID="{334A1A6F-E843-4385-9EE7-BA65F863036F}" presName="connSite1" presStyleCnt="0"/>
      <dgm:spPr/>
      <dgm:t>
        <a:bodyPr/>
        <a:lstStyle/>
        <a:p>
          <a:endParaRPr lang="es-EC"/>
        </a:p>
      </dgm:t>
    </dgm:pt>
    <dgm:pt modelId="{7653A48B-6EE8-4655-A597-F31F138A0983}" type="pres">
      <dgm:prSet presAssocID="{F722B44A-2D8A-40E9-A6C3-F36FC4BA039E}" presName="Name9" presStyleLbl="sibTrans2D1" presStyleIdx="0" presStyleCnt="1" custLinFactNeighborY="-10387"/>
      <dgm:spPr/>
      <dgm:t>
        <a:bodyPr/>
        <a:lstStyle/>
        <a:p>
          <a:endParaRPr lang="es-EC"/>
        </a:p>
      </dgm:t>
    </dgm:pt>
    <dgm:pt modelId="{69FB64A8-00F0-489A-944D-C3CC976AFAAE}" type="pres">
      <dgm:prSet presAssocID="{8B8CE4C4-D470-4AD2-B518-1AF4C97F8A99}" presName="composite2" presStyleCnt="0"/>
      <dgm:spPr/>
      <dgm:t>
        <a:bodyPr/>
        <a:lstStyle/>
        <a:p>
          <a:endParaRPr lang="es-EC"/>
        </a:p>
      </dgm:t>
    </dgm:pt>
    <dgm:pt modelId="{2968A104-07C5-4212-8FD7-4B2FDC4F49B4}" type="pres">
      <dgm:prSet presAssocID="{8B8CE4C4-D470-4AD2-B518-1AF4C97F8A99}" presName="dummyNode2" presStyleLbl="node1" presStyleIdx="0" presStyleCnt="2"/>
      <dgm:spPr/>
      <dgm:t>
        <a:bodyPr/>
        <a:lstStyle/>
        <a:p>
          <a:endParaRPr lang="es-EC"/>
        </a:p>
      </dgm:t>
    </dgm:pt>
    <dgm:pt modelId="{968BE580-E4A6-4A74-9E2D-E66728A1542A}" type="pres">
      <dgm:prSet presAssocID="{8B8CE4C4-D470-4AD2-B518-1AF4C97F8A99}" presName="childNode2" presStyleLbl="bgAcc1" presStyleIdx="1" presStyleCnt="2" custScaleX="129223" custScaleY="117163" custLinFactNeighborX="-5073" custLinFactNeighborY="-1392">
        <dgm:presLayoutVars>
          <dgm:bulletEnabled val="1"/>
        </dgm:presLayoutVars>
      </dgm:prSet>
      <dgm:spPr/>
      <dgm:t>
        <a:bodyPr/>
        <a:lstStyle/>
        <a:p>
          <a:endParaRPr lang="es-EC"/>
        </a:p>
      </dgm:t>
    </dgm:pt>
    <dgm:pt modelId="{10B216E7-12F0-4190-AFCA-695A94C23B15}" type="pres">
      <dgm:prSet presAssocID="{8B8CE4C4-D470-4AD2-B518-1AF4C97F8A99}" presName="childNode2tx" presStyleLbl="bgAcc1" presStyleIdx="1" presStyleCnt="2">
        <dgm:presLayoutVars>
          <dgm:bulletEnabled val="1"/>
        </dgm:presLayoutVars>
      </dgm:prSet>
      <dgm:spPr/>
      <dgm:t>
        <a:bodyPr/>
        <a:lstStyle/>
        <a:p>
          <a:endParaRPr lang="es-EC"/>
        </a:p>
      </dgm:t>
    </dgm:pt>
    <dgm:pt modelId="{9BB618F2-E439-40DC-AC1D-2F4AEFB2217A}" type="pres">
      <dgm:prSet presAssocID="{8B8CE4C4-D470-4AD2-B518-1AF4C97F8A99}" presName="parentNode2" presStyleLbl="node1" presStyleIdx="1" presStyleCnt="2" custScaleY="43012" custLinFactNeighborY="-9794">
        <dgm:presLayoutVars>
          <dgm:chMax val="0"/>
          <dgm:bulletEnabled val="1"/>
        </dgm:presLayoutVars>
      </dgm:prSet>
      <dgm:spPr/>
      <dgm:t>
        <a:bodyPr/>
        <a:lstStyle/>
        <a:p>
          <a:endParaRPr lang="es-EC"/>
        </a:p>
      </dgm:t>
    </dgm:pt>
    <dgm:pt modelId="{02B05770-F92A-45D5-A07A-991BBBA942AE}" type="pres">
      <dgm:prSet presAssocID="{8B8CE4C4-D470-4AD2-B518-1AF4C97F8A99}" presName="connSite2" presStyleCnt="0"/>
      <dgm:spPr/>
      <dgm:t>
        <a:bodyPr/>
        <a:lstStyle/>
        <a:p>
          <a:endParaRPr lang="es-EC"/>
        </a:p>
      </dgm:t>
    </dgm:pt>
  </dgm:ptLst>
  <dgm:cxnLst>
    <dgm:cxn modelId="{158414A9-AF67-453D-92D4-44BB5C35776D}" srcId="{8B8CE4C4-D470-4AD2-B518-1AF4C97F8A99}" destId="{6A4A6FC2-D698-4F83-AD35-E0774B160C2B}" srcOrd="3" destOrd="0" parTransId="{29F9C3F8-FBD8-4D42-ADE7-1E54E2A5F442}" sibTransId="{2786B448-8A70-4DD7-B8A7-6517ABB6D880}"/>
    <dgm:cxn modelId="{6D6AE2F5-EB14-44EF-A4A2-6F74AEE6B89D}" type="presOf" srcId="{334A1A6F-E843-4385-9EE7-BA65F863036F}" destId="{988DFD44-8541-4EA9-A08C-4D4DD28992AB}" srcOrd="0" destOrd="0" presId="urn:microsoft.com/office/officeart/2005/8/layout/hProcess4"/>
    <dgm:cxn modelId="{FADFECE6-5863-4096-8292-FE14E69A0A0E}" srcId="{8B8CE4C4-D470-4AD2-B518-1AF4C97F8A99}" destId="{05D76DAF-D65B-4F51-9A18-EBB9B1AC82EB}" srcOrd="2" destOrd="0" parTransId="{FCB8A0EB-7E0D-45C1-957D-34D40E3C9B39}" sibTransId="{8A99495B-57EC-4952-AA23-EF2E40C98E42}"/>
    <dgm:cxn modelId="{CBC3774C-EAFB-46F6-A902-773E46FB712A}" type="presOf" srcId="{B1FA1739-8A18-4D5E-A5F8-C3BF960989BF}" destId="{10B216E7-12F0-4190-AFCA-695A94C23B15}" srcOrd="1" destOrd="0" presId="urn:microsoft.com/office/officeart/2005/8/layout/hProcess4"/>
    <dgm:cxn modelId="{D994BA38-3CD9-4ED4-9FA2-1121ECC8B8C9}" type="presOf" srcId="{B040FC79-CAEF-461F-9442-633D2796199E}" destId="{10B216E7-12F0-4190-AFCA-695A94C23B15}" srcOrd="1" destOrd="5" presId="urn:microsoft.com/office/officeart/2005/8/layout/hProcess4"/>
    <dgm:cxn modelId="{19B3F1B7-A6F6-4481-A59A-58CC93D981DC}" type="presOf" srcId="{72F44662-C218-4268-815E-F351096851EB}" destId="{968BE580-E4A6-4A74-9E2D-E66728A1542A}" srcOrd="0" destOrd="7" presId="urn:microsoft.com/office/officeart/2005/8/layout/hProcess4"/>
    <dgm:cxn modelId="{9C934DAE-2D33-4E42-82EB-D8926B9BDDE3}" srcId="{334A1A6F-E843-4385-9EE7-BA65F863036F}" destId="{DDBEB417-475A-4298-B31D-C5E0DA9A8284}" srcOrd="0" destOrd="0" parTransId="{7677105B-8FEE-4DA8-A325-54C44468F265}" sibTransId="{CD4E7F85-E1CB-463C-BDCB-2B8DE0363934}"/>
    <dgm:cxn modelId="{EBD41FEC-C6BA-48C8-95CF-EC5528804EBC}" type="presOf" srcId="{F722B44A-2D8A-40E9-A6C3-F36FC4BA039E}" destId="{7653A48B-6EE8-4655-A597-F31F138A0983}" srcOrd="0" destOrd="0" presId="urn:microsoft.com/office/officeart/2005/8/layout/hProcess4"/>
    <dgm:cxn modelId="{56B3DC44-6885-4CCF-BECB-6F40780EA19B}" type="presOf" srcId="{6A4A6FC2-D698-4F83-AD35-E0774B160C2B}" destId="{10B216E7-12F0-4190-AFCA-695A94C23B15}" srcOrd="1" destOrd="3" presId="urn:microsoft.com/office/officeart/2005/8/layout/hProcess4"/>
    <dgm:cxn modelId="{AE23442C-E0C7-4B99-B786-5400F5F1A25C}" type="presOf" srcId="{EBED4353-1C7C-4833-8A72-A75FFC329224}" destId="{342E863D-69BA-4291-9035-597E2625E69D}" srcOrd="0" destOrd="0" presId="urn:microsoft.com/office/officeart/2005/8/layout/hProcess4"/>
    <dgm:cxn modelId="{DE3E4186-4D39-4C99-A63F-A0FAF8035141}" type="presOf" srcId="{4E7DBD8F-4EE9-422D-AB79-4058FB09250A}" destId="{10B216E7-12F0-4190-AFCA-695A94C23B15}" srcOrd="1" destOrd="4" presId="urn:microsoft.com/office/officeart/2005/8/layout/hProcess4"/>
    <dgm:cxn modelId="{D1851A6F-D0BC-4DB3-8107-E6FB0EB7F4A8}" type="presOf" srcId="{72F44662-C218-4268-815E-F351096851EB}" destId="{10B216E7-12F0-4190-AFCA-695A94C23B15}" srcOrd="1" destOrd="7" presId="urn:microsoft.com/office/officeart/2005/8/layout/hProcess4"/>
    <dgm:cxn modelId="{6A475D9B-57C9-4682-80F6-036FB55A447C}" type="presOf" srcId="{05D76DAF-D65B-4F51-9A18-EBB9B1AC82EB}" destId="{968BE580-E4A6-4A74-9E2D-E66728A1542A}" srcOrd="0" destOrd="2" presId="urn:microsoft.com/office/officeart/2005/8/layout/hProcess4"/>
    <dgm:cxn modelId="{A53EF9DE-4473-40BC-8AAD-072D988444D7}" srcId="{8B8CE4C4-D470-4AD2-B518-1AF4C97F8A99}" destId="{B040FC79-CAEF-461F-9442-633D2796199E}" srcOrd="5" destOrd="0" parTransId="{5F65AF9D-B73E-4A71-93FA-E073B2189167}" sibTransId="{F759AB22-E6ED-4629-9BC0-686FB64B75F1}"/>
    <dgm:cxn modelId="{A2D0F5B6-BA6F-4476-B4F0-07ED930C9E61}" srcId="{EBED4353-1C7C-4833-8A72-A75FFC329224}" destId="{8B8CE4C4-D470-4AD2-B518-1AF4C97F8A99}" srcOrd="1" destOrd="0" parTransId="{7253381B-613A-4E35-95BA-162AE619EC2F}" sibTransId="{5D6015FE-5B00-4E96-AB55-5749CAEEA8F2}"/>
    <dgm:cxn modelId="{23939DE4-2D0D-4336-9D85-B1E241342748}" type="presOf" srcId="{8B8CE4C4-D470-4AD2-B518-1AF4C97F8A99}" destId="{9BB618F2-E439-40DC-AC1D-2F4AEFB2217A}" srcOrd="0" destOrd="0" presId="urn:microsoft.com/office/officeart/2005/8/layout/hProcess4"/>
    <dgm:cxn modelId="{C9CCAF33-775B-489E-A88E-BA3EDC6B6E2A}" type="presOf" srcId="{05D76DAF-D65B-4F51-9A18-EBB9B1AC82EB}" destId="{10B216E7-12F0-4190-AFCA-695A94C23B15}" srcOrd="1" destOrd="2" presId="urn:microsoft.com/office/officeart/2005/8/layout/hProcess4"/>
    <dgm:cxn modelId="{CE879384-0A8C-411F-A8F4-67BEFA4EE4D8}" srcId="{8B8CE4C4-D470-4AD2-B518-1AF4C97F8A99}" destId="{72F44662-C218-4268-815E-F351096851EB}" srcOrd="7" destOrd="0" parTransId="{F225C726-7FF2-41B0-9EC2-A34279C04DC6}" sibTransId="{4E5321D1-CB17-4356-84F7-12E0B15D06E7}"/>
    <dgm:cxn modelId="{D4A05886-29E2-4619-8B90-0894D62ABE57}" type="presOf" srcId="{DDBEB417-475A-4298-B31D-C5E0DA9A8284}" destId="{4D38A1C7-A2EF-4E92-9FB4-1ED15F749322}" srcOrd="1" destOrd="0" presId="urn:microsoft.com/office/officeart/2005/8/layout/hProcess4"/>
    <dgm:cxn modelId="{7F12349B-6AEF-4AC4-9195-16004397AA7C}" srcId="{8B8CE4C4-D470-4AD2-B518-1AF4C97F8A99}" destId="{963D03E5-DC09-47CD-B138-77135E39BDDC}" srcOrd="6" destOrd="0" parTransId="{C2745F99-CFD3-4951-A656-55BB81A8650F}" sibTransId="{0F3F24DF-F9CF-47F5-87B0-862C3E4655C5}"/>
    <dgm:cxn modelId="{D43A1ED0-158F-4463-A9EA-2F681800EE3C}" srcId="{8B8CE4C4-D470-4AD2-B518-1AF4C97F8A99}" destId="{C28699DF-DC49-4861-BA6A-2FBB3D489187}" srcOrd="1" destOrd="0" parTransId="{2AF07DA1-F527-4596-8E98-3E33DB14F32A}" sibTransId="{3F5E52E4-8C8C-46A1-B6C1-58805FBD3354}"/>
    <dgm:cxn modelId="{9B1C0497-B9FF-4247-88D6-E5F8E077768F}" type="presOf" srcId="{6A4A6FC2-D698-4F83-AD35-E0774B160C2B}" destId="{968BE580-E4A6-4A74-9E2D-E66728A1542A}" srcOrd="0" destOrd="3" presId="urn:microsoft.com/office/officeart/2005/8/layout/hProcess4"/>
    <dgm:cxn modelId="{3E182C88-DFD7-4664-845B-186F0BB846B4}" type="presOf" srcId="{DDBEB417-475A-4298-B31D-C5E0DA9A8284}" destId="{E496B8E3-7028-4DAC-8C5A-7267CB58CB71}" srcOrd="0" destOrd="0" presId="urn:microsoft.com/office/officeart/2005/8/layout/hProcess4"/>
    <dgm:cxn modelId="{CFCFE570-1EA8-4100-B8F3-B02A0062FC27}" srcId="{8B8CE4C4-D470-4AD2-B518-1AF4C97F8A99}" destId="{B1FA1739-8A18-4D5E-A5F8-C3BF960989BF}" srcOrd="0" destOrd="0" parTransId="{C2520861-71F2-40C0-9153-A4AD8BC1C815}" sibTransId="{93EB1AB7-3DC7-4854-9199-7ECF0629E6A4}"/>
    <dgm:cxn modelId="{9FB94181-14F9-4C17-816D-82FA43DB7CA9}" type="presOf" srcId="{C28699DF-DC49-4861-BA6A-2FBB3D489187}" destId="{10B216E7-12F0-4190-AFCA-695A94C23B15}" srcOrd="1" destOrd="1" presId="urn:microsoft.com/office/officeart/2005/8/layout/hProcess4"/>
    <dgm:cxn modelId="{081C208D-7CB4-49FE-B93F-89E425C05A54}" type="presOf" srcId="{B040FC79-CAEF-461F-9442-633D2796199E}" destId="{968BE580-E4A6-4A74-9E2D-E66728A1542A}" srcOrd="0" destOrd="5" presId="urn:microsoft.com/office/officeart/2005/8/layout/hProcess4"/>
    <dgm:cxn modelId="{4A2FAA9C-2B97-4232-AC36-31C9CDFDEEBC}" type="presOf" srcId="{4E7DBD8F-4EE9-422D-AB79-4058FB09250A}" destId="{968BE580-E4A6-4A74-9E2D-E66728A1542A}" srcOrd="0" destOrd="4" presId="urn:microsoft.com/office/officeart/2005/8/layout/hProcess4"/>
    <dgm:cxn modelId="{C08DB1EB-DDB1-4ACA-82DD-F580DA4EDD7A}" type="presOf" srcId="{963D03E5-DC09-47CD-B138-77135E39BDDC}" destId="{10B216E7-12F0-4190-AFCA-695A94C23B15}" srcOrd="1" destOrd="6" presId="urn:microsoft.com/office/officeart/2005/8/layout/hProcess4"/>
    <dgm:cxn modelId="{CB032F08-2172-4286-9BF2-6865B7D7E4C8}" type="presOf" srcId="{B1FA1739-8A18-4D5E-A5F8-C3BF960989BF}" destId="{968BE580-E4A6-4A74-9E2D-E66728A1542A}" srcOrd="0" destOrd="0" presId="urn:microsoft.com/office/officeart/2005/8/layout/hProcess4"/>
    <dgm:cxn modelId="{4C80F5AB-1F90-4AE0-B43F-6EB5C734ABA5}" srcId="{EBED4353-1C7C-4833-8A72-A75FFC329224}" destId="{334A1A6F-E843-4385-9EE7-BA65F863036F}" srcOrd="0" destOrd="0" parTransId="{E08408EB-1C17-46A9-8912-C5AFC9BEEE5D}" sibTransId="{F722B44A-2D8A-40E9-A6C3-F36FC4BA039E}"/>
    <dgm:cxn modelId="{4AA59AF1-C019-4829-8AED-B3604D898771}" type="presOf" srcId="{C28699DF-DC49-4861-BA6A-2FBB3D489187}" destId="{968BE580-E4A6-4A74-9E2D-E66728A1542A}" srcOrd="0" destOrd="1" presId="urn:microsoft.com/office/officeart/2005/8/layout/hProcess4"/>
    <dgm:cxn modelId="{C1A75762-7556-4654-8BC5-045697AEF31F}" srcId="{8B8CE4C4-D470-4AD2-B518-1AF4C97F8A99}" destId="{4E7DBD8F-4EE9-422D-AB79-4058FB09250A}" srcOrd="4" destOrd="0" parTransId="{1C75AF24-97DC-4446-8990-A3050F1AAE46}" sibTransId="{351E4ED2-C7D3-41C6-B1C3-83CA0AC70E3E}"/>
    <dgm:cxn modelId="{0B4205BC-2F3A-4F7C-8DD6-E830DFD22A2A}" type="presOf" srcId="{963D03E5-DC09-47CD-B138-77135E39BDDC}" destId="{968BE580-E4A6-4A74-9E2D-E66728A1542A}" srcOrd="0" destOrd="6" presId="urn:microsoft.com/office/officeart/2005/8/layout/hProcess4"/>
    <dgm:cxn modelId="{DF4A762B-4CB9-403C-8F0B-DCD19F5F5DFB}" type="presParOf" srcId="{342E863D-69BA-4291-9035-597E2625E69D}" destId="{60CB98F8-3A64-4949-B369-6FCD200069F0}" srcOrd="0" destOrd="0" presId="urn:microsoft.com/office/officeart/2005/8/layout/hProcess4"/>
    <dgm:cxn modelId="{0E01C2C6-A962-4884-B7FA-856A0163C9EC}" type="presParOf" srcId="{342E863D-69BA-4291-9035-597E2625E69D}" destId="{FC5BE5A2-3AFF-4B24-ADCD-499E5B5E0A5E}" srcOrd="1" destOrd="0" presId="urn:microsoft.com/office/officeart/2005/8/layout/hProcess4"/>
    <dgm:cxn modelId="{795EEC44-41DD-4E81-9F29-B4F08D51BB88}" type="presParOf" srcId="{342E863D-69BA-4291-9035-597E2625E69D}" destId="{875960BF-4423-478A-8380-D3D128DF9838}" srcOrd="2" destOrd="0" presId="urn:microsoft.com/office/officeart/2005/8/layout/hProcess4"/>
    <dgm:cxn modelId="{7EE71608-6121-4B4D-A2E9-B83F39861620}" type="presParOf" srcId="{875960BF-4423-478A-8380-D3D128DF9838}" destId="{CC1CEE48-DB0A-4704-8F85-D2A0393DB992}" srcOrd="0" destOrd="0" presId="urn:microsoft.com/office/officeart/2005/8/layout/hProcess4"/>
    <dgm:cxn modelId="{7BC0E32D-BC29-4F96-911B-40D57F2362DE}" type="presParOf" srcId="{CC1CEE48-DB0A-4704-8F85-D2A0393DB992}" destId="{7D26A268-FF9C-4E68-8FF4-132CB647E464}" srcOrd="0" destOrd="0" presId="urn:microsoft.com/office/officeart/2005/8/layout/hProcess4"/>
    <dgm:cxn modelId="{08DE3D60-B7F8-450A-A30C-87C3CBD8DC44}" type="presParOf" srcId="{CC1CEE48-DB0A-4704-8F85-D2A0393DB992}" destId="{E496B8E3-7028-4DAC-8C5A-7267CB58CB71}" srcOrd="1" destOrd="0" presId="urn:microsoft.com/office/officeart/2005/8/layout/hProcess4"/>
    <dgm:cxn modelId="{9996A7C8-32C5-4CEF-AA17-ACB3A7FC0D2B}" type="presParOf" srcId="{CC1CEE48-DB0A-4704-8F85-D2A0393DB992}" destId="{4D38A1C7-A2EF-4E92-9FB4-1ED15F749322}" srcOrd="2" destOrd="0" presId="urn:microsoft.com/office/officeart/2005/8/layout/hProcess4"/>
    <dgm:cxn modelId="{0C7E0820-2959-4C7A-9CC7-3D1A4F5257D9}" type="presParOf" srcId="{CC1CEE48-DB0A-4704-8F85-D2A0393DB992}" destId="{988DFD44-8541-4EA9-A08C-4D4DD28992AB}" srcOrd="3" destOrd="0" presId="urn:microsoft.com/office/officeart/2005/8/layout/hProcess4"/>
    <dgm:cxn modelId="{60347CEA-4B22-4F7E-8202-30EA688A371E}" type="presParOf" srcId="{CC1CEE48-DB0A-4704-8F85-D2A0393DB992}" destId="{110D6E9C-C861-4DE3-A09F-6751B00E727C}" srcOrd="4" destOrd="0" presId="urn:microsoft.com/office/officeart/2005/8/layout/hProcess4"/>
    <dgm:cxn modelId="{62863717-3076-4EF7-87CD-15DDE789A12A}" type="presParOf" srcId="{875960BF-4423-478A-8380-D3D128DF9838}" destId="{7653A48B-6EE8-4655-A597-F31F138A0983}" srcOrd="1" destOrd="0" presId="urn:microsoft.com/office/officeart/2005/8/layout/hProcess4"/>
    <dgm:cxn modelId="{9A879560-D724-4E58-AD0D-85258A294527}" type="presParOf" srcId="{875960BF-4423-478A-8380-D3D128DF9838}" destId="{69FB64A8-00F0-489A-944D-C3CC976AFAAE}" srcOrd="2" destOrd="0" presId="urn:microsoft.com/office/officeart/2005/8/layout/hProcess4"/>
    <dgm:cxn modelId="{AAE856A4-8FCF-4E18-8DD4-6A5DE3EAAF49}" type="presParOf" srcId="{69FB64A8-00F0-489A-944D-C3CC976AFAAE}" destId="{2968A104-07C5-4212-8FD7-4B2FDC4F49B4}" srcOrd="0" destOrd="0" presId="urn:microsoft.com/office/officeart/2005/8/layout/hProcess4"/>
    <dgm:cxn modelId="{D374CDCC-C386-4CC1-BC52-646E19CC9926}" type="presParOf" srcId="{69FB64A8-00F0-489A-944D-C3CC976AFAAE}" destId="{968BE580-E4A6-4A74-9E2D-E66728A1542A}" srcOrd="1" destOrd="0" presId="urn:microsoft.com/office/officeart/2005/8/layout/hProcess4"/>
    <dgm:cxn modelId="{8DBA2A7E-610B-4309-815E-CE94FB9693B4}" type="presParOf" srcId="{69FB64A8-00F0-489A-944D-C3CC976AFAAE}" destId="{10B216E7-12F0-4190-AFCA-695A94C23B15}" srcOrd="2" destOrd="0" presId="urn:microsoft.com/office/officeart/2005/8/layout/hProcess4"/>
    <dgm:cxn modelId="{138187C0-5253-434A-A20B-63F5D8F5C6E1}" type="presParOf" srcId="{69FB64A8-00F0-489A-944D-C3CC976AFAAE}" destId="{9BB618F2-E439-40DC-AC1D-2F4AEFB2217A}" srcOrd="3" destOrd="0" presId="urn:microsoft.com/office/officeart/2005/8/layout/hProcess4"/>
    <dgm:cxn modelId="{70C9E2F8-97E8-47B5-9790-A58CCF90A31C}" type="presParOf" srcId="{69FB64A8-00F0-489A-944D-C3CC976AFAAE}" destId="{02B05770-F92A-45D5-A07A-991BBBA942AE}"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1E0899E-4A7E-4FB3-A113-2A32442DD600}"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s-EC"/>
        </a:p>
      </dgm:t>
    </dgm:pt>
    <dgm:pt modelId="{5DE8130C-B978-4854-8003-1EB8A4BA4066}">
      <dgm:prSet phldrT="[Texto]"/>
      <dgm:spPr/>
      <dgm:t>
        <a:bodyPr/>
        <a:lstStyle/>
        <a:p>
          <a:r>
            <a:rPr lang="en-US" dirty="0" smtClean="0">
              <a:ln>
                <a:solidFill>
                  <a:schemeClr val="bg1"/>
                </a:solidFill>
              </a:ln>
              <a:solidFill>
                <a:schemeClr val="bg1"/>
              </a:solidFill>
            </a:rPr>
            <a:t>DCC</a:t>
          </a:r>
          <a:endParaRPr lang="es-EC" dirty="0">
            <a:ln>
              <a:solidFill>
                <a:srgbClr val="9EB786"/>
              </a:solidFill>
            </a:ln>
          </a:endParaRPr>
        </a:p>
      </dgm:t>
    </dgm:pt>
    <dgm:pt modelId="{19899E4B-766A-4AC9-BE2D-671A299B04F5}" type="parTrans" cxnId="{77E9481B-0F8A-4E36-849E-F59F68EC1CB7}">
      <dgm:prSet/>
      <dgm:spPr/>
      <dgm:t>
        <a:bodyPr/>
        <a:lstStyle/>
        <a:p>
          <a:endParaRPr lang="es-EC">
            <a:ln>
              <a:solidFill>
                <a:srgbClr val="9EB786"/>
              </a:solidFill>
            </a:ln>
          </a:endParaRPr>
        </a:p>
      </dgm:t>
    </dgm:pt>
    <dgm:pt modelId="{35B6F652-D958-41B8-8E48-3575ED1A6ED9}" type="sibTrans" cxnId="{77E9481B-0F8A-4E36-849E-F59F68EC1CB7}">
      <dgm:prSet/>
      <dgm:spPr/>
      <dgm:t>
        <a:bodyPr/>
        <a:lstStyle/>
        <a:p>
          <a:endParaRPr lang="es-EC">
            <a:ln>
              <a:solidFill>
                <a:srgbClr val="9EB786"/>
              </a:solidFill>
            </a:ln>
          </a:endParaRPr>
        </a:p>
      </dgm:t>
    </dgm:pt>
    <dgm:pt modelId="{CE388A20-9513-4C60-8F57-BA1A8A6C2316}">
      <dgm:prSet phldrT="[Texto]" custT="1"/>
      <dgm:spPr/>
      <dgm:t>
        <a:bodyPr/>
        <a:lstStyle/>
        <a:p>
          <a:r>
            <a:rPr lang="es-EC" sz="1800" dirty="0" smtClean="0">
              <a:effectLst>
                <a:glow rad="63500">
                  <a:srgbClr val="92D050">
                    <a:alpha val="40000"/>
                  </a:srgbClr>
                </a:glow>
                <a:outerShdw blurRad="38100" dist="38100" dir="2700000" algn="tl">
                  <a:srgbClr val="000000">
                    <a:alpha val="43137"/>
                  </a:srgbClr>
                </a:outerShdw>
              </a:effectLst>
            </a:rPr>
            <a:t>OBJETIVOS</a:t>
          </a:r>
          <a:endParaRPr lang="es-EC" sz="1800" dirty="0">
            <a:ln>
              <a:solidFill>
                <a:srgbClr val="9EB786"/>
              </a:solidFill>
            </a:ln>
          </a:endParaRPr>
        </a:p>
      </dgm:t>
    </dgm:pt>
    <dgm:pt modelId="{23F14AFC-6E62-4B7F-A357-8FB05084EB6D}" type="parTrans" cxnId="{F790AD60-9FA0-44C0-8A97-9C6686D0A024}">
      <dgm:prSet/>
      <dgm:spPr/>
      <dgm:t>
        <a:bodyPr/>
        <a:lstStyle/>
        <a:p>
          <a:endParaRPr lang="es-EC"/>
        </a:p>
      </dgm:t>
    </dgm:pt>
    <dgm:pt modelId="{1B1A699A-C35D-4BC8-9A66-CD5C4EAA949C}" type="sibTrans" cxnId="{F790AD60-9FA0-44C0-8A97-9C6686D0A024}">
      <dgm:prSet/>
      <dgm:spPr/>
      <dgm:t>
        <a:bodyPr/>
        <a:lstStyle/>
        <a:p>
          <a:endParaRPr lang="es-EC"/>
        </a:p>
      </dgm:t>
    </dgm:pt>
    <dgm:pt modelId="{C74AA0DA-1C78-4C0F-9C83-A44FE53AD638}" type="pres">
      <dgm:prSet presAssocID="{61E0899E-4A7E-4FB3-A113-2A32442DD600}" presName="linearFlow" presStyleCnt="0">
        <dgm:presLayoutVars>
          <dgm:dir/>
          <dgm:animLvl val="lvl"/>
          <dgm:resizeHandles val="exact"/>
        </dgm:presLayoutVars>
      </dgm:prSet>
      <dgm:spPr/>
      <dgm:t>
        <a:bodyPr/>
        <a:lstStyle/>
        <a:p>
          <a:endParaRPr lang="es-EC"/>
        </a:p>
      </dgm:t>
    </dgm:pt>
    <dgm:pt modelId="{634CC776-3D79-4B2D-B8D3-D72ECC272B70}" type="pres">
      <dgm:prSet presAssocID="{5DE8130C-B978-4854-8003-1EB8A4BA4066}" presName="composite" presStyleCnt="0"/>
      <dgm:spPr/>
    </dgm:pt>
    <dgm:pt modelId="{233A143F-BBA7-40E4-8462-C4B7B14818C5}" type="pres">
      <dgm:prSet presAssocID="{5DE8130C-B978-4854-8003-1EB8A4BA4066}" presName="parentText" presStyleLbl="alignNode1" presStyleIdx="0" presStyleCnt="1">
        <dgm:presLayoutVars>
          <dgm:chMax val="1"/>
          <dgm:bulletEnabled val="1"/>
        </dgm:presLayoutVars>
      </dgm:prSet>
      <dgm:spPr/>
      <dgm:t>
        <a:bodyPr/>
        <a:lstStyle/>
        <a:p>
          <a:endParaRPr lang="es-EC"/>
        </a:p>
      </dgm:t>
    </dgm:pt>
    <dgm:pt modelId="{36299F4E-C5B7-4F79-8B49-9A7664AFC30E}" type="pres">
      <dgm:prSet presAssocID="{5DE8130C-B978-4854-8003-1EB8A4BA4066}" presName="descendantText" presStyleLbl="alignAcc1" presStyleIdx="0" presStyleCnt="1">
        <dgm:presLayoutVars>
          <dgm:bulletEnabled val="1"/>
        </dgm:presLayoutVars>
      </dgm:prSet>
      <dgm:spPr/>
      <dgm:t>
        <a:bodyPr/>
        <a:lstStyle/>
        <a:p>
          <a:endParaRPr lang="es-EC"/>
        </a:p>
      </dgm:t>
    </dgm:pt>
  </dgm:ptLst>
  <dgm:cxnLst>
    <dgm:cxn modelId="{F790AD60-9FA0-44C0-8A97-9C6686D0A024}" srcId="{5DE8130C-B978-4854-8003-1EB8A4BA4066}" destId="{CE388A20-9513-4C60-8F57-BA1A8A6C2316}" srcOrd="0" destOrd="0" parTransId="{23F14AFC-6E62-4B7F-A357-8FB05084EB6D}" sibTransId="{1B1A699A-C35D-4BC8-9A66-CD5C4EAA949C}"/>
    <dgm:cxn modelId="{715D0D51-8F9A-4AB8-9912-E4E17BD944D9}" type="presOf" srcId="{5DE8130C-B978-4854-8003-1EB8A4BA4066}" destId="{233A143F-BBA7-40E4-8462-C4B7B14818C5}" srcOrd="0" destOrd="0" presId="urn:microsoft.com/office/officeart/2005/8/layout/chevron2"/>
    <dgm:cxn modelId="{77E9481B-0F8A-4E36-849E-F59F68EC1CB7}" srcId="{61E0899E-4A7E-4FB3-A113-2A32442DD600}" destId="{5DE8130C-B978-4854-8003-1EB8A4BA4066}" srcOrd="0" destOrd="0" parTransId="{19899E4B-766A-4AC9-BE2D-671A299B04F5}" sibTransId="{35B6F652-D958-41B8-8E48-3575ED1A6ED9}"/>
    <dgm:cxn modelId="{0F1C57B0-DF92-48BD-839D-69D7EBF288A3}" type="presOf" srcId="{CE388A20-9513-4C60-8F57-BA1A8A6C2316}" destId="{36299F4E-C5B7-4F79-8B49-9A7664AFC30E}" srcOrd="0" destOrd="0" presId="urn:microsoft.com/office/officeart/2005/8/layout/chevron2"/>
    <dgm:cxn modelId="{77EFD1F0-2F1E-49FC-AB57-2F503F4EB5F4}" type="presOf" srcId="{61E0899E-4A7E-4FB3-A113-2A32442DD600}" destId="{C74AA0DA-1C78-4C0F-9C83-A44FE53AD638}" srcOrd="0" destOrd="0" presId="urn:microsoft.com/office/officeart/2005/8/layout/chevron2"/>
    <dgm:cxn modelId="{EF586895-09A0-4520-9191-086F323BFC19}" type="presParOf" srcId="{C74AA0DA-1C78-4C0F-9C83-A44FE53AD638}" destId="{634CC776-3D79-4B2D-B8D3-D72ECC272B70}" srcOrd="0" destOrd="0" presId="urn:microsoft.com/office/officeart/2005/8/layout/chevron2"/>
    <dgm:cxn modelId="{0C283B8F-8E20-44E5-B892-73A04C121636}" type="presParOf" srcId="{634CC776-3D79-4B2D-B8D3-D72ECC272B70}" destId="{233A143F-BBA7-40E4-8462-C4B7B14818C5}" srcOrd="0" destOrd="0" presId="urn:microsoft.com/office/officeart/2005/8/layout/chevron2"/>
    <dgm:cxn modelId="{7D609D59-7B81-4F1E-AB86-30E0F3BC1A02}" type="presParOf" srcId="{634CC776-3D79-4B2D-B8D3-D72ECC272B70}" destId="{36299F4E-C5B7-4F79-8B49-9A7664AFC30E}" srcOrd="1" destOrd="0" presId="urn:microsoft.com/office/officeart/2005/8/layout/chevron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403797A-1933-4FBB-8072-01D605DD37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C"/>
        </a:p>
      </dgm:t>
    </dgm:pt>
    <dgm:pt modelId="{5F42864D-43B4-47D6-9AAB-3CF53490E960}">
      <dgm:prSet phldrT="[Texto]" custT="1">
        <dgm:style>
          <a:lnRef idx="0">
            <a:schemeClr val="accent5"/>
          </a:lnRef>
          <a:fillRef idx="3">
            <a:schemeClr val="accent5"/>
          </a:fillRef>
          <a:effectRef idx="3">
            <a:schemeClr val="accent5"/>
          </a:effectRef>
          <a:fontRef idx="minor">
            <a:schemeClr val="lt1"/>
          </a:fontRef>
        </dgm:style>
      </dgm:prSet>
      <dgm:spPr>
        <a:blipFill dpi="0" rotWithShape="0">
          <a:blip xmlns:r="http://schemas.openxmlformats.org/officeDocument/2006/relationships" r:embed="rId1"/>
          <a:srcRect/>
          <a:stretch>
            <a:fillRect/>
          </a:stretch>
        </a:blipFill>
        <a:effectLst>
          <a:reflection blurRad="6350" stA="52000" endA="300" endPos="35000" dir="5400000" sy="-100000" algn="bl" rotWithShape="0"/>
        </a:effectLst>
      </dgm:spPr>
      <dgm:t>
        <a:bodyPr/>
        <a:lstStyle/>
        <a:p>
          <a:pPr algn="r"/>
          <a:r>
            <a:rPr lang="es-EC" sz="1600" b="1"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gm:t>
    </dgm:pt>
    <dgm:pt modelId="{C93DDC83-609F-4D67-B040-51AB1DB7F826}" type="par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40435B82-7437-4C3C-B13C-C2CAB7A30EC4}" type="sib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50A85873-5011-4182-8D43-EC3D2EC5297C}" type="pres">
      <dgm:prSet presAssocID="{0403797A-1933-4FBB-8072-01D605DD37E9}" presName="Name0" presStyleCnt="0">
        <dgm:presLayoutVars>
          <dgm:dir/>
          <dgm:animLvl val="lvl"/>
          <dgm:resizeHandles val="exact"/>
        </dgm:presLayoutVars>
      </dgm:prSet>
      <dgm:spPr/>
      <dgm:t>
        <a:bodyPr/>
        <a:lstStyle/>
        <a:p>
          <a:endParaRPr lang="es-EC"/>
        </a:p>
      </dgm:t>
    </dgm:pt>
    <dgm:pt modelId="{222471F6-B007-4A9E-92A8-5CF4B844ACD4}" type="pres">
      <dgm:prSet presAssocID="{5F42864D-43B4-47D6-9AAB-3CF53490E960}" presName="boxAndChildren" presStyleCnt="0"/>
      <dgm:spPr/>
      <dgm:t>
        <a:bodyPr/>
        <a:lstStyle/>
        <a:p>
          <a:endParaRPr lang="es-EC"/>
        </a:p>
      </dgm:t>
    </dgm:pt>
    <dgm:pt modelId="{9D7FBBFC-AD91-471A-9ED8-FF8479155F61}" type="pres">
      <dgm:prSet presAssocID="{5F42864D-43B4-47D6-9AAB-3CF53490E960}" presName="parentTextBox" presStyleLbl="node1" presStyleIdx="0" presStyleCnt="1" custLinFactNeighborY="-34613"/>
      <dgm:spPr/>
      <dgm:t>
        <a:bodyPr/>
        <a:lstStyle/>
        <a:p>
          <a:endParaRPr lang="es-EC"/>
        </a:p>
      </dgm:t>
    </dgm:pt>
  </dgm:ptLst>
  <dgm:cxnLst>
    <dgm:cxn modelId="{CE57C510-0572-44FD-9269-0F2B2716F98E}" type="presOf" srcId="{0403797A-1933-4FBB-8072-01D605DD37E9}" destId="{50A85873-5011-4182-8D43-EC3D2EC5297C}" srcOrd="0" destOrd="0" presId="urn:microsoft.com/office/officeart/2005/8/layout/process4"/>
    <dgm:cxn modelId="{DA2AEEB1-3D2C-48EF-AE3D-071012805490}" srcId="{0403797A-1933-4FBB-8072-01D605DD37E9}" destId="{5F42864D-43B4-47D6-9AAB-3CF53490E960}" srcOrd="0" destOrd="0" parTransId="{C93DDC83-609F-4D67-B040-51AB1DB7F826}" sibTransId="{40435B82-7437-4C3C-B13C-C2CAB7A30EC4}"/>
    <dgm:cxn modelId="{875ECFCD-F0DF-4FB5-A854-41F8628F4550}" type="presOf" srcId="{5F42864D-43B4-47D6-9AAB-3CF53490E960}" destId="{9D7FBBFC-AD91-471A-9ED8-FF8479155F61}" srcOrd="0" destOrd="0" presId="urn:microsoft.com/office/officeart/2005/8/layout/process4"/>
    <dgm:cxn modelId="{D27E1E7E-57BE-4630-BBCC-BBBA267A8E35}" type="presParOf" srcId="{50A85873-5011-4182-8D43-EC3D2EC5297C}" destId="{222471F6-B007-4A9E-92A8-5CF4B844ACD4}" srcOrd="0" destOrd="0" presId="urn:microsoft.com/office/officeart/2005/8/layout/process4"/>
    <dgm:cxn modelId="{2ECD4636-73F9-4061-83B5-676100DF6530}" type="presParOf" srcId="{222471F6-B007-4A9E-92A8-5CF4B844ACD4}" destId="{9D7FBBFC-AD91-471A-9ED8-FF8479155F61}" srcOrd="0" destOrd="0" presId="urn:microsoft.com/office/officeart/2005/8/layout/process4"/>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xmlns="" relId="rId1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1E0899E-4A7E-4FB3-A113-2A32442DD600}"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s-EC"/>
        </a:p>
      </dgm:t>
    </dgm:pt>
    <dgm:pt modelId="{CE388A20-9513-4C60-8F57-BA1A8A6C2316}">
      <dgm:prSet phldrT="[Texto]" custT="1"/>
      <dgm:spPr/>
      <dgm:t>
        <a:bodyPr/>
        <a:lstStyle/>
        <a:p>
          <a:r>
            <a:rPr lang="es-EC" sz="1800" dirty="0" smtClean="0">
              <a:effectLst>
                <a:glow rad="63500">
                  <a:srgbClr val="92D050">
                    <a:alpha val="40000"/>
                  </a:srgbClr>
                </a:glow>
                <a:outerShdw blurRad="38100" dist="38100" dir="2700000" algn="tl">
                  <a:srgbClr val="000000">
                    <a:alpha val="43137"/>
                  </a:srgbClr>
                </a:outerShdw>
              </a:effectLst>
            </a:rPr>
            <a:t>ALCANCE</a:t>
          </a:r>
          <a:endParaRPr lang="es-EC" sz="1800" dirty="0">
            <a:ln>
              <a:solidFill>
                <a:srgbClr val="9EB786"/>
              </a:solidFill>
            </a:ln>
          </a:endParaRPr>
        </a:p>
      </dgm:t>
    </dgm:pt>
    <dgm:pt modelId="{23F14AFC-6E62-4B7F-A357-8FB05084EB6D}" type="parTrans" cxnId="{F790AD60-9FA0-44C0-8A97-9C6686D0A024}">
      <dgm:prSet/>
      <dgm:spPr/>
      <dgm:t>
        <a:bodyPr/>
        <a:lstStyle/>
        <a:p>
          <a:endParaRPr lang="es-EC"/>
        </a:p>
      </dgm:t>
    </dgm:pt>
    <dgm:pt modelId="{1B1A699A-C35D-4BC8-9A66-CD5C4EAA949C}" type="sibTrans" cxnId="{F790AD60-9FA0-44C0-8A97-9C6686D0A024}">
      <dgm:prSet/>
      <dgm:spPr/>
      <dgm:t>
        <a:bodyPr/>
        <a:lstStyle/>
        <a:p>
          <a:endParaRPr lang="es-EC"/>
        </a:p>
      </dgm:t>
    </dgm:pt>
    <dgm:pt modelId="{5DE8130C-B978-4854-8003-1EB8A4BA4066}">
      <dgm:prSet phldrT="[Texto]"/>
      <dgm:spPr/>
      <dgm:t>
        <a:bodyPr/>
        <a:lstStyle/>
        <a:p>
          <a:r>
            <a:rPr lang="en-US" dirty="0" smtClean="0">
              <a:ln>
                <a:solidFill>
                  <a:schemeClr val="bg1"/>
                </a:solidFill>
              </a:ln>
              <a:solidFill>
                <a:schemeClr val="bg1"/>
              </a:solidFill>
            </a:rPr>
            <a:t>DCC</a:t>
          </a:r>
          <a:endParaRPr lang="es-EC" dirty="0">
            <a:ln>
              <a:solidFill>
                <a:srgbClr val="9EB786"/>
              </a:solidFill>
            </a:ln>
          </a:endParaRPr>
        </a:p>
      </dgm:t>
    </dgm:pt>
    <dgm:pt modelId="{35B6F652-D958-41B8-8E48-3575ED1A6ED9}" type="sibTrans" cxnId="{77E9481B-0F8A-4E36-849E-F59F68EC1CB7}">
      <dgm:prSet/>
      <dgm:spPr/>
      <dgm:t>
        <a:bodyPr/>
        <a:lstStyle/>
        <a:p>
          <a:endParaRPr lang="es-EC">
            <a:ln>
              <a:solidFill>
                <a:srgbClr val="9EB786"/>
              </a:solidFill>
            </a:ln>
          </a:endParaRPr>
        </a:p>
      </dgm:t>
    </dgm:pt>
    <dgm:pt modelId="{19899E4B-766A-4AC9-BE2D-671A299B04F5}" type="parTrans" cxnId="{77E9481B-0F8A-4E36-849E-F59F68EC1CB7}">
      <dgm:prSet/>
      <dgm:spPr/>
      <dgm:t>
        <a:bodyPr/>
        <a:lstStyle/>
        <a:p>
          <a:endParaRPr lang="es-EC">
            <a:ln>
              <a:solidFill>
                <a:srgbClr val="9EB786"/>
              </a:solidFill>
            </a:ln>
          </a:endParaRPr>
        </a:p>
      </dgm:t>
    </dgm:pt>
    <dgm:pt modelId="{C74AA0DA-1C78-4C0F-9C83-A44FE53AD638}" type="pres">
      <dgm:prSet presAssocID="{61E0899E-4A7E-4FB3-A113-2A32442DD600}" presName="linearFlow" presStyleCnt="0">
        <dgm:presLayoutVars>
          <dgm:dir/>
          <dgm:animLvl val="lvl"/>
          <dgm:resizeHandles val="exact"/>
        </dgm:presLayoutVars>
      </dgm:prSet>
      <dgm:spPr/>
      <dgm:t>
        <a:bodyPr/>
        <a:lstStyle/>
        <a:p>
          <a:endParaRPr lang="es-EC"/>
        </a:p>
      </dgm:t>
    </dgm:pt>
    <dgm:pt modelId="{634CC776-3D79-4B2D-B8D3-D72ECC272B70}" type="pres">
      <dgm:prSet presAssocID="{5DE8130C-B978-4854-8003-1EB8A4BA4066}" presName="composite" presStyleCnt="0"/>
      <dgm:spPr/>
    </dgm:pt>
    <dgm:pt modelId="{233A143F-BBA7-40E4-8462-C4B7B14818C5}" type="pres">
      <dgm:prSet presAssocID="{5DE8130C-B978-4854-8003-1EB8A4BA4066}" presName="parentText" presStyleLbl="alignNode1" presStyleIdx="0" presStyleCnt="1">
        <dgm:presLayoutVars>
          <dgm:chMax val="1"/>
          <dgm:bulletEnabled val="1"/>
        </dgm:presLayoutVars>
      </dgm:prSet>
      <dgm:spPr/>
      <dgm:t>
        <a:bodyPr/>
        <a:lstStyle/>
        <a:p>
          <a:endParaRPr lang="es-EC"/>
        </a:p>
      </dgm:t>
    </dgm:pt>
    <dgm:pt modelId="{36299F4E-C5B7-4F79-8B49-9A7664AFC30E}" type="pres">
      <dgm:prSet presAssocID="{5DE8130C-B978-4854-8003-1EB8A4BA4066}" presName="descendantText" presStyleLbl="alignAcc1" presStyleIdx="0" presStyleCnt="1">
        <dgm:presLayoutVars>
          <dgm:bulletEnabled val="1"/>
        </dgm:presLayoutVars>
      </dgm:prSet>
      <dgm:spPr/>
      <dgm:t>
        <a:bodyPr/>
        <a:lstStyle/>
        <a:p>
          <a:endParaRPr lang="es-EC"/>
        </a:p>
      </dgm:t>
    </dgm:pt>
  </dgm:ptLst>
  <dgm:cxnLst>
    <dgm:cxn modelId="{F790AD60-9FA0-44C0-8A97-9C6686D0A024}" srcId="{5DE8130C-B978-4854-8003-1EB8A4BA4066}" destId="{CE388A20-9513-4C60-8F57-BA1A8A6C2316}" srcOrd="0" destOrd="0" parTransId="{23F14AFC-6E62-4B7F-A357-8FB05084EB6D}" sibTransId="{1B1A699A-C35D-4BC8-9A66-CD5C4EAA949C}"/>
    <dgm:cxn modelId="{A055A481-34A4-4199-B101-CF5441633C99}" type="presOf" srcId="{5DE8130C-B978-4854-8003-1EB8A4BA4066}" destId="{233A143F-BBA7-40E4-8462-C4B7B14818C5}" srcOrd="0" destOrd="0" presId="urn:microsoft.com/office/officeart/2005/8/layout/chevron2"/>
    <dgm:cxn modelId="{77E9481B-0F8A-4E36-849E-F59F68EC1CB7}" srcId="{61E0899E-4A7E-4FB3-A113-2A32442DD600}" destId="{5DE8130C-B978-4854-8003-1EB8A4BA4066}" srcOrd="0" destOrd="0" parTransId="{19899E4B-766A-4AC9-BE2D-671A299B04F5}" sibTransId="{35B6F652-D958-41B8-8E48-3575ED1A6ED9}"/>
    <dgm:cxn modelId="{47BE9A4F-663A-4AD7-AA71-F1AB95C6A508}" type="presOf" srcId="{61E0899E-4A7E-4FB3-A113-2A32442DD600}" destId="{C74AA0DA-1C78-4C0F-9C83-A44FE53AD638}" srcOrd="0" destOrd="0" presId="urn:microsoft.com/office/officeart/2005/8/layout/chevron2"/>
    <dgm:cxn modelId="{7D61591E-0ADF-418D-BBBC-B71A5BDF7731}" type="presOf" srcId="{CE388A20-9513-4C60-8F57-BA1A8A6C2316}" destId="{36299F4E-C5B7-4F79-8B49-9A7664AFC30E}" srcOrd="0" destOrd="0" presId="urn:microsoft.com/office/officeart/2005/8/layout/chevron2"/>
    <dgm:cxn modelId="{A3DD2837-D885-4893-834B-C29350273762}" type="presParOf" srcId="{C74AA0DA-1C78-4C0F-9C83-A44FE53AD638}" destId="{634CC776-3D79-4B2D-B8D3-D72ECC272B70}" srcOrd="0" destOrd="0" presId="urn:microsoft.com/office/officeart/2005/8/layout/chevron2"/>
    <dgm:cxn modelId="{5563E26A-BD64-4698-8608-B6A59BC5A74A}" type="presParOf" srcId="{634CC776-3D79-4B2D-B8D3-D72ECC272B70}" destId="{233A143F-BBA7-40E4-8462-C4B7B14818C5}" srcOrd="0" destOrd="0" presId="urn:microsoft.com/office/officeart/2005/8/layout/chevron2"/>
    <dgm:cxn modelId="{514C758D-0D7E-4A77-A134-151B6950D481}" type="presParOf" srcId="{634CC776-3D79-4B2D-B8D3-D72ECC272B70}" destId="{36299F4E-C5B7-4F79-8B49-9A7664AFC30E}"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403797A-1933-4FBB-8072-01D605DD37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C"/>
        </a:p>
      </dgm:t>
    </dgm:pt>
    <dgm:pt modelId="{5F42864D-43B4-47D6-9AAB-3CF53490E960}">
      <dgm:prSet phldrT="[Texto]" custT="1">
        <dgm:style>
          <a:lnRef idx="0">
            <a:schemeClr val="accent5"/>
          </a:lnRef>
          <a:fillRef idx="3">
            <a:schemeClr val="accent5"/>
          </a:fillRef>
          <a:effectRef idx="3">
            <a:schemeClr val="accent5"/>
          </a:effectRef>
          <a:fontRef idx="minor">
            <a:schemeClr val="lt1"/>
          </a:fontRef>
        </dgm:style>
      </dgm:prSet>
      <dgm:spPr>
        <a:blipFill dpi="0" rotWithShape="0">
          <a:blip xmlns:r="http://schemas.openxmlformats.org/officeDocument/2006/relationships" r:embed="rId1"/>
          <a:srcRect/>
          <a:stretch>
            <a:fillRect/>
          </a:stretch>
        </a:blipFill>
        <a:effectLst>
          <a:reflection blurRad="6350" stA="52000" endA="300" endPos="35000" dir="5400000" sy="-100000" algn="bl" rotWithShape="0"/>
        </a:effectLst>
      </dgm:spPr>
      <dgm:t>
        <a:bodyPr/>
        <a:lstStyle/>
        <a:p>
          <a:pPr algn="r"/>
          <a:r>
            <a:rPr lang="es-EC" sz="1600" b="1"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gm:t>
    </dgm:pt>
    <dgm:pt modelId="{C93DDC83-609F-4D67-B040-51AB1DB7F826}" type="par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40435B82-7437-4C3C-B13C-C2CAB7A30EC4}" type="sib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50A85873-5011-4182-8D43-EC3D2EC5297C}" type="pres">
      <dgm:prSet presAssocID="{0403797A-1933-4FBB-8072-01D605DD37E9}" presName="Name0" presStyleCnt="0">
        <dgm:presLayoutVars>
          <dgm:dir/>
          <dgm:animLvl val="lvl"/>
          <dgm:resizeHandles val="exact"/>
        </dgm:presLayoutVars>
      </dgm:prSet>
      <dgm:spPr/>
      <dgm:t>
        <a:bodyPr/>
        <a:lstStyle/>
        <a:p>
          <a:endParaRPr lang="es-EC"/>
        </a:p>
      </dgm:t>
    </dgm:pt>
    <dgm:pt modelId="{222471F6-B007-4A9E-92A8-5CF4B844ACD4}" type="pres">
      <dgm:prSet presAssocID="{5F42864D-43B4-47D6-9AAB-3CF53490E960}" presName="boxAndChildren" presStyleCnt="0"/>
      <dgm:spPr/>
      <dgm:t>
        <a:bodyPr/>
        <a:lstStyle/>
        <a:p>
          <a:endParaRPr lang="es-EC"/>
        </a:p>
      </dgm:t>
    </dgm:pt>
    <dgm:pt modelId="{9D7FBBFC-AD91-471A-9ED8-FF8479155F61}" type="pres">
      <dgm:prSet presAssocID="{5F42864D-43B4-47D6-9AAB-3CF53490E960}" presName="parentTextBox" presStyleLbl="node1" presStyleIdx="0" presStyleCnt="1" custLinFactNeighborY="-34613"/>
      <dgm:spPr/>
      <dgm:t>
        <a:bodyPr/>
        <a:lstStyle/>
        <a:p>
          <a:endParaRPr lang="es-EC"/>
        </a:p>
      </dgm:t>
    </dgm:pt>
  </dgm:ptLst>
  <dgm:cxnLst>
    <dgm:cxn modelId="{185E9C4B-8253-414E-A0D1-321142F2E531}" type="presOf" srcId="{5F42864D-43B4-47D6-9AAB-3CF53490E960}" destId="{9D7FBBFC-AD91-471A-9ED8-FF8479155F61}" srcOrd="0" destOrd="0" presId="urn:microsoft.com/office/officeart/2005/8/layout/process4"/>
    <dgm:cxn modelId="{DA2AEEB1-3D2C-48EF-AE3D-071012805490}" srcId="{0403797A-1933-4FBB-8072-01D605DD37E9}" destId="{5F42864D-43B4-47D6-9AAB-3CF53490E960}" srcOrd="0" destOrd="0" parTransId="{C93DDC83-609F-4D67-B040-51AB1DB7F826}" sibTransId="{40435B82-7437-4C3C-B13C-C2CAB7A30EC4}"/>
    <dgm:cxn modelId="{4D46FB07-1065-4192-A9B0-110ACC904169}" type="presOf" srcId="{0403797A-1933-4FBB-8072-01D605DD37E9}" destId="{50A85873-5011-4182-8D43-EC3D2EC5297C}" srcOrd="0" destOrd="0" presId="urn:microsoft.com/office/officeart/2005/8/layout/process4"/>
    <dgm:cxn modelId="{92408C13-DECC-4DFB-B93A-121DC794BFAF}" type="presParOf" srcId="{50A85873-5011-4182-8D43-EC3D2EC5297C}" destId="{222471F6-B007-4A9E-92A8-5CF4B844ACD4}" srcOrd="0" destOrd="0" presId="urn:microsoft.com/office/officeart/2005/8/layout/process4"/>
    <dgm:cxn modelId="{FB6D76FA-FD35-47E9-BF8D-7BC3D5344497}" type="presParOf" srcId="{222471F6-B007-4A9E-92A8-5CF4B844ACD4}" destId="{9D7FBBFC-AD91-471A-9ED8-FF8479155F61}" srcOrd="0" destOrd="0" presId="urn:microsoft.com/office/officeart/2005/8/layout/process4"/>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403797A-1933-4FBB-8072-01D605DD37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C"/>
        </a:p>
      </dgm:t>
    </dgm:pt>
    <dgm:pt modelId="{5F42864D-43B4-47D6-9AAB-3CF53490E960}">
      <dgm:prSet phldrT="[Texto]" custT="1">
        <dgm:style>
          <a:lnRef idx="0">
            <a:schemeClr val="accent5"/>
          </a:lnRef>
          <a:fillRef idx="3">
            <a:schemeClr val="accent5"/>
          </a:fillRef>
          <a:effectRef idx="3">
            <a:schemeClr val="accent5"/>
          </a:effectRef>
          <a:fontRef idx="minor">
            <a:schemeClr val="lt1"/>
          </a:fontRef>
        </dgm:style>
      </dgm:prSet>
      <dgm:spPr>
        <a:blipFill dpi="0" rotWithShape="0">
          <a:blip xmlns:r="http://schemas.openxmlformats.org/officeDocument/2006/relationships" r:embed="rId1"/>
          <a:srcRect/>
          <a:stretch>
            <a:fillRect/>
          </a:stretch>
        </a:blipFill>
        <a:effectLst>
          <a:reflection blurRad="6350" stA="52000" endA="300" endPos="35000" dir="5400000" sy="-100000" algn="bl" rotWithShape="0"/>
        </a:effectLst>
      </dgm:spPr>
      <dgm:t>
        <a:bodyPr/>
        <a:lstStyle/>
        <a:p>
          <a:pPr algn="r"/>
          <a:r>
            <a:rPr lang="es-EC" sz="1600" b="1"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gm:t>
    </dgm:pt>
    <dgm:pt modelId="{C93DDC83-609F-4D67-B040-51AB1DB7F826}" type="par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40435B82-7437-4C3C-B13C-C2CAB7A30EC4}" type="sib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50A85873-5011-4182-8D43-EC3D2EC5297C}" type="pres">
      <dgm:prSet presAssocID="{0403797A-1933-4FBB-8072-01D605DD37E9}" presName="Name0" presStyleCnt="0">
        <dgm:presLayoutVars>
          <dgm:dir/>
          <dgm:animLvl val="lvl"/>
          <dgm:resizeHandles val="exact"/>
        </dgm:presLayoutVars>
      </dgm:prSet>
      <dgm:spPr/>
      <dgm:t>
        <a:bodyPr/>
        <a:lstStyle/>
        <a:p>
          <a:endParaRPr lang="es-EC"/>
        </a:p>
      </dgm:t>
    </dgm:pt>
    <dgm:pt modelId="{222471F6-B007-4A9E-92A8-5CF4B844ACD4}" type="pres">
      <dgm:prSet presAssocID="{5F42864D-43B4-47D6-9AAB-3CF53490E960}" presName="boxAndChildren" presStyleCnt="0"/>
      <dgm:spPr/>
      <dgm:t>
        <a:bodyPr/>
        <a:lstStyle/>
        <a:p>
          <a:endParaRPr lang="es-EC"/>
        </a:p>
      </dgm:t>
    </dgm:pt>
    <dgm:pt modelId="{9D7FBBFC-AD91-471A-9ED8-FF8479155F61}" type="pres">
      <dgm:prSet presAssocID="{5F42864D-43B4-47D6-9AAB-3CF53490E960}" presName="parentTextBox" presStyleLbl="node1" presStyleIdx="0" presStyleCnt="1" custLinFactNeighborY="-34613"/>
      <dgm:spPr/>
      <dgm:t>
        <a:bodyPr/>
        <a:lstStyle/>
        <a:p>
          <a:endParaRPr lang="es-EC"/>
        </a:p>
      </dgm:t>
    </dgm:pt>
  </dgm:ptLst>
  <dgm:cxnLst>
    <dgm:cxn modelId="{BBEC2D39-9614-4C34-B98C-76A786F5353C}" type="presOf" srcId="{0403797A-1933-4FBB-8072-01D605DD37E9}" destId="{50A85873-5011-4182-8D43-EC3D2EC5297C}" srcOrd="0" destOrd="0" presId="urn:microsoft.com/office/officeart/2005/8/layout/process4"/>
    <dgm:cxn modelId="{DA2AEEB1-3D2C-48EF-AE3D-071012805490}" srcId="{0403797A-1933-4FBB-8072-01D605DD37E9}" destId="{5F42864D-43B4-47D6-9AAB-3CF53490E960}" srcOrd="0" destOrd="0" parTransId="{C93DDC83-609F-4D67-B040-51AB1DB7F826}" sibTransId="{40435B82-7437-4C3C-B13C-C2CAB7A30EC4}"/>
    <dgm:cxn modelId="{9E8B2E40-3530-464C-8118-59F46F77C9DC}" type="presOf" srcId="{5F42864D-43B4-47D6-9AAB-3CF53490E960}" destId="{9D7FBBFC-AD91-471A-9ED8-FF8479155F61}" srcOrd="0" destOrd="0" presId="urn:microsoft.com/office/officeart/2005/8/layout/process4"/>
    <dgm:cxn modelId="{3590D204-ACA4-4BDD-9BB9-3AF6576D8939}" type="presParOf" srcId="{50A85873-5011-4182-8D43-EC3D2EC5297C}" destId="{222471F6-B007-4A9E-92A8-5CF4B844ACD4}" srcOrd="0" destOrd="0" presId="urn:microsoft.com/office/officeart/2005/8/layout/process4"/>
    <dgm:cxn modelId="{53F257E5-D2DA-4BB9-BF62-2B830B60F648}" type="presParOf" srcId="{222471F6-B007-4A9E-92A8-5CF4B844ACD4}" destId="{9D7FBBFC-AD91-471A-9ED8-FF8479155F61}" srcOrd="0" destOrd="0" presId="urn:microsoft.com/office/officeart/2005/8/layout/process4"/>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403797A-1933-4FBB-8072-01D605DD37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C"/>
        </a:p>
      </dgm:t>
    </dgm:pt>
    <dgm:pt modelId="{5F42864D-43B4-47D6-9AAB-3CF53490E960}">
      <dgm:prSet phldrT="[Texto]" custT="1">
        <dgm:style>
          <a:lnRef idx="0">
            <a:schemeClr val="accent5"/>
          </a:lnRef>
          <a:fillRef idx="3">
            <a:schemeClr val="accent5"/>
          </a:fillRef>
          <a:effectRef idx="3">
            <a:schemeClr val="accent5"/>
          </a:effectRef>
          <a:fontRef idx="minor">
            <a:schemeClr val="lt1"/>
          </a:fontRef>
        </dgm:style>
      </dgm:prSet>
      <dgm:spPr>
        <a:blipFill dpi="0" rotWithShape="0">
          <a:blip xmlns:r="http://schemas.openxmlformats.org/officeDocument/2006/relationships" r:embed="rId1"/>
          <a:srcRect/>
          <a:stretch>
            <a:fillRect/>
          </a:stretch>
        </a:blipFill>
        <a:effectLst>
          <a:reflection blurRad="6350" stA="52000" endA="300" endPos="35000" dir="5400000" sy="-100000" algn="bl" rotWithShape="0"/>
        </a:effectLst>
      </dgm:spPr>
      <dgm:t>
        <a:bodyPr/>
        <a:lstStyle/>
        <a:p>
          <a:pPr algn="r"/>
          <a:r>
            <a:rPr lang="es-EC" sz="1600" b="1"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gm:t>
    </dgm:pt>
    <dgm:pt modelId="{C93DDC83-609F-4D67-B040-51AB1DB7F826}" type="par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40435B82-7437-4C3C-B13C-C2CAB7A30EC4}" type="sib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50A85873-5011-4182-8D43-EC3D2EC5297C}" type="pres">
      <dgm:prSet presAssocID="{0403797A-1933-4FBB-8072-01D605DD37E9}" presName="Name0" presStyleCnt="0">
        <dgm:presLayoutVars>
          <dgm:dir/>
          <dgm:animLvl val="lvl"/>
          <dgm:resizeHandles val="exact"/>
        </dgm:presLayoutVars>
      </dgm:prSet>
      <dgm:spPr/>
      <dgm:t>
        <a:bodyPr/>
        <a:lstStyle/>
        <a:p>
          <a:endParaRPr lang="es-EC"/>
        </a:p>
      </dgm:t>
    </dgm:pt>
    <dgm:pt modelId="{222471F6-B007-4A9E-92A8-5CF4B844ACD4}" type="pres">
      <dgm:prSet presAssocID="{5F42864D-43B4-47D6-9AAB-3CF53490E960}" presName="boxAndChildren" presStyleCnt="0"/>
      <dgm:spPr/>
      <dgm:t>
        <a:bodyPr/>
        <a:lstStyle/>
        <a:p>
          <a:endParaRPr lang="es-EC"/>
        </a:p>
      </dgm:t>
    </dgm:pt>
    <dgm:pt modelId="{9D7FBBFC-AD91-471A-9ED8-FF8479155F61}" type="pres">
      <dgm:prSet presAssocID="{5F42864D-43B4-47D6-9AAB-3CF53490E960}" presName="parentTextBox" presStyleLbl="node1" presStyleIdx="0" presStyleCnt="1" custLinFactNeighborY="-34613"/>
      <dgm:spPr/>
      <dgm:t>
        <a:bodyPr/>
        <a:lstStyle/>
        <a:p>
          <a:endParaRPr lang="es-EC"/>
        </a:p>
      </dgm:t>
    </dgm:pt>
  </dgm:ptLst>
  <dgm:cxnLst>
    <dgm:cxn modelId="{C893C842-4481-4BE7-BF22-6892FF77DF72}" type="presOf" srcId="{5F42864D-43B4-47D6-9AAB-3CF53490E960}" destId="{9D7FBBFC-AD91-471A-9ED8-FF8479155F61}" srcOrd="0" destOrd="0" presId="urn:microsoft.com/office/officeart/2005/8/layout/process4"/>
    <dgm:cxn modelId="{DA2AEEB1-3D2C-48EF-AE3D-071012805490}" srcId="{0403797A-1933-4FBB-8072-01D605DD37E9}" destId="{5F42864D-43B4-47D6-9AAB-3CF53490E960}" srcOrd="0" destOrd="0" parTransId="{C93DDC83-609F-4D67-B040-51AB1DB7F826}" sibTransId="{40435B82-7437-4C3C-B13C-C2CAB7A30EC4}"/>
    <dgm:cxn modelId="{9270BC89-CA7B-4CAD-BFC1-0F942189DEDA}" type="presOf" srcId="{0403797A-1933-4FBB-8072-01D605DD37E9}" destId="{50A85873-5011-4182-8D43-EC3D2EC5297C}" srcOrd="0" destOrd="0" presId="urn:microsoft.com/office/officeart/2005/8/layout/process4"/>
    <dgm:cxn modelId="{CA73C757-B26C-42AB-B364-024972ACF69B}" type="presParOf" srcId="{50A85873-5011-4182-8D43-EC3D2EC5297C}" destId="{222471F6-B007-4A9E-92A8-5CF4B844ACD4}" srcOrd="0" destOrd="0" presId="urn:microsoft.com/office/officeart/2005/8/layout/process4"/>
    <dgm:cxn modelId="{BA16F116-ABBA-45FF-8D0B-D81190DBC5A0}" type="presParOf" srcId="{222471F6-B007-4A9E-92A8-5CF4B844ACD4}" destId="{9D7FBBFC-AD91-471A-9ED8-FF8479155F61}" srcOrd="0" destOrd="0" presId="urn:microsoft.com/office/officeart/2005/8/layout/process4"/>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1E0899E-4A7E-4FB3-A113-2A32442DD600}"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s-EC"/>
        </a:p>
      </dgm:t>
    </dgm:pt>
    <dgm:pt modelId="{5DE8130C-B978-4854-8003-1EB8A4BA4066}">
      <dgm:prSet phldrT="[Texto]"/>
      <dgm:spPr/>
      <dgm:t>
        <a:bodyPr/>
        <a:lstStyle/>
        <a:p>
          <a:r>
            <a:rPr lang="en-US" dirty="0" smtClean="0">
              <a:ln>
                <a:solidFill>
                  <a:schemeClr val="bg1"/>
                </a:solidFill>
              </a:ln>
              <a:solidFill>
                <a:schemeClr val="bg1"/>
              </a:solidFill>
            </a:rPr>
            <a:t>DCC</a:t>
          </a:r>
          <a:endParaRPr lang="es-EC" dirty="0">
            <a:ln>
              <a:solidFill>
                <a:srgbClr val="9EB786"/>
              </a:solidFill>
            </a:ln>
          </a:endParaRPr>
        </a:p>
      </dgm:t>
    </dgm:pt>
    <dgm:pt modelId="{19899E4B-766A-4AC9-BE2D-671A299B04F5}" type="parTrans" cxnId="{77E9481B-0F8A-4E36-849E-F59F68EC1CB7}">
      <dgm:prSet/>
      <dgm:spPr/>
      <dgm:t>
        <a:bodyPr/>
        <a:lstStyle/>
        <a:p>
          <a:endParaRPr lang="es-EC">
            <a:ln>
              <a:solidFill>
                <a:srgbClr val="9EB786"/>
              </a:solidFill>
            </a:ln>
          </a:endParaRPr>
        </a:p>
      </dgm:t>
    </dgm:pt>
    <dgm:pt modelId="{35B6F652-D958-41B8-8E48-3575ED1A6ED9}" type="sibTrans" cxnId="{77E9481B-0F8A-4E36-849E-F59F68EC1CB7}">
      <dgm:prSet/>
      <dgm:spPr/>
      <dgm:t>
        <a:bodyPr/>
        <a:lstStyle/>
        <a:p>
          <a:endParaRPr lang="es-EC">
            <a:ln>
              <a:solidFill>
                <a:srgbClr val="9EB786"/>
              </a:solidFill>
            </a:ln>
          </a:endParaRPr>
        </a:p>
      </dgm:t>
    </dgm:pt>
    <dgm:pt modelId="{CE388A20-9513-4C60-8F57-BA1A8A6C2316}">
      <dgm:prSet phldrT="[Texto]" custT="1"/>
      <dgm:spPr/>
      <dgm:t>
        <a:bodyPr/>
        <a:lstStyle/>
        <a:p>
          <a:r>
            <a:rPr lang="es-EC" sz="1800" u="none" dirty="0" smtClean="0">
              <a:effectLst>
                <a:glow rad="63500">
                  <a:srgbClr val="92D050">
                    <a:alpha val="40000"/>
                  </a:srgbClr>
                </a:glow>
                <a:outerShdw blurRad="38100" dist="38100" dir="2700000" algn="tl">
                  <a:srgbClr val="000000">
                    <a:alpha val="43137"/>
                  </a:srgbClr>
                </a:outerShdw>
              </a:effectLst>
            </a:rPr>
            <a:t>ACCESIBILIDAD</a:t>
          </a:r>
          <a:endParaRPr lang="es-EC" sz="1800" u="none" dirty="0">
            <a:effectLst>
              <a:glow rad="63500">
                <a:srgbClr val="92D050">
                  <a:alpha val="40000"/>
                </a:srgbClr>
              </a:glow>
              <a:outerShdw blurRad="38100" dist="38100" dir="2700000" algn="tl">
                <a:srgbClr val="000000">
                  <a:alpha val="43137"/>
                </a:srgbClr>
              </a:outerShdw>
            </a:effectLst>
          </a:endParaRPr>
        </a:p>
      </dgm:t>
    </dgm:pt>
    <dgm:pt modelId="{23F14AFC-6E62-4B7F-A357-8FB05084EB6D}" type="parTrans" cxnId="{F790AD60-9FA0-44C0-8A97-9C6686D0A024}">
      <dgm:prSet/>
      <dgm:spPr/>
      <dgm:t>
        <a:bodyPr/>
        <a:lstStyle/>
        <a:p>
          <a:endParaRPr lang="es-EC"/>
        </a:p>
      </dgm:t>
    </dgm:pt>
    <dgm:pt modelId="{1B1A699A-C35D-4BC8-9A66-CD5C4EAA949C}" type="sibTrans" cxnId="{F790AD60-9FA0-44C0-8A97-9C6686D0A024}">
      <dgm:prSet/>
      <dgm:spPr/>
      <dgm:t>
        <a:bodyPr/>
        <a:lstStyle/>
        <a:p>
          <a:endParaRPr lang="es-EC"/>
        </a:p>
      </dgm:t>
    </dgm:pt>
    <dgm:pt modelId="{C74AA0DA-1C78-4C0F-9C83-A44FE53AD638}" type="pres">
      <dgm:prSet presAssocID="{61E0899E-4A7E-4FB3-A113-2A32442DD600}" presName="linearFlow" presStyleCnt="0">
        <dgm:presLayoutVars>
          <dgm:dir/>
          <dgm:animLvl val="lvl"/>
          <dgm:resizeHandles val="exact"/>
        </dgm:presLayoutVars>
      </dgm:prSet>
      <dgm:spPr/>
      <dgm:t>
        <a:bodyPr/>
        <a:lstStyle/>
        <a:p>
          <a:endParaRPr lang="es-EC"/>
        </a:p>
      </dgm:t>
    </dgm:pt>
    <dgm:pt modelId="{634CC776-3D79-4B2D-B8D3-D72ECC272B70}" type="pres">
      <dgm:prSet presAssocID="{5DE8130C-B978-4854-8003-1EB8A4BA4066}" presName="composite" presStyleCnt="0"/>
      <dgm:spPr/>
    </dgm:pt>
    <dgm:pt modelId="{233A143F-BBA7-40E4-8462-C4B7B14818C5}" type="pres">
      <dgm:prSet presAssocID="{5DE8130C-B978-4854-8003-1EB8A4BA4066}" presName="parentText" presStyleLbl="alignNode1" presStyleIdx="0" presStyleCnt="1">
        <dgm:presLayoutVars>
          <dgm:chMax val="1"/>
          <dgm:bulletEnabled val="1"/>
        </dgm:presLayoutVars>
      </dgm:prSet>
      <dgm:spPr/>
      <dgm:t>
        <a:bodyPr/>
        <a:lstStyle/>
        <a:p>
          <a:endParaRPr lang="es-EC"/>
        </a:p>
      </dgm:t>
    </dgm:pt>
    <dgm:pt modelId="{36299F4E-C5B7-4F79-8B49-9A7664AFC30E}" type="pres">
      <dgm:prSet presAssocID="{5DE8130C-B978-4854-8003-1EB8A4BA4066}" presName="descendantText" presStyleLbl="alignAcc1" presStyleIdx="0" presStyleCnt="1" custLinFactNeighborX="-575" custLinFactNeighborY="-15470">
        <dgm:presLayoutVars>
          <dgm:bulletEnabled val="1"/>
        </dgm:presLayoutVars>
      </dgm:prSet>
      <dgm:spPr/>
      <dgm:t>
        <a:bodyPr/>
        <a:lstStyle/>
        <a:p>
          <a:endParaRPr lang="es-EC"/>
        </a:p>
      </dgm:t>
    </dgm:pt>
  </dgm:ptLst>
  <dgm:cxnLst>
    <dgm:cxn modelId="{245F1513-13FD-40B1-8BC6-11803E1F3D09}" type="presOf" srcId="{CE388A20-9513-4C60-8F57-BA1A8A6C2316}" destId="{36299F4E-C5B7-4F79-8B49-9A7664AFC30E}" srcOrd="0" destOrd="0" presId="urn:microsoft.com/office/officeart/2005/8/layout/chevron2"/>
    <dgm:cxn modelId="{F790AD60-9FA0-44C0-8A97-9C6686D0A024}" srcId="{5DE8130C-B978-4854-8003-1EB8A4BA4066}" destId="{CE388A20-9513-4C60-8F57-BA1A8A6C2316}" srcOrd="0" destOrd="0" parTransId="{23F14AFC-6E62-4B7F-A357-8FB05084EB6D}" sibTransId="{1B1A699A-C35D-4BC8-9A66-CD5C4EAA949C}"/>
    <dgm:cxn modelId="{18C750CB-DD22-486E-BDBB-621B2058CC4C}" type="presOf" srcId="{5DE8130C-B978-4854-8003-1EB8A4BA4066}" destId="{233A143F-BBA7-40E4-8462-C4B7B14818C5}" srcOrd="0" destOrd="0" presId="urn:microsoft.com/office/officeart/2005/8/layout/chevron2"/>
    <dgm:cxn modelId="{77E9481B-0F8A-4E36-849E-F59F68EC1CB7}" srcId="{61E0899E-4A7E-4FB3-A113-2A32442DD600}" destId="{5DE8130C-B978-4854-8003-1EB8A4BA4066}" srcOrd="0" destOrd="0" parTransId="{19899E4B-766A-4AC9-BE2D-671A299B04F5}" sibTransId="{35B6F652-D958-41B8-8E48-3575ED1A6ED9}"/>
    <dgm:cxn modelId="{6EBE5041-3C4A-40B9-A585-484D017986C2}" type="presOf" srcId="{61E0899E-4A7E-4FB3-A113-2A32442DD600}" destId="{C74AA0DA-1C78-4C0F-9C83-A44FE53AD638}" srcOrd="0" destOrd="0" presId="urn:microsoft.com/office/officeart/2005/8/layout/chevron2"/>
    <dgm:cxn modelId="{3CAAAB1D-F101-43B1-B25F-A7BB0B2EC321}" type="presParOf" srcId="{C74AA0DA-1C78-4C0F-9C83-A44FE53AD638}" destId="{634CC776-3D79-4B2D-B8D3-D72ECC272B70}" srcOrd="0" destOrd="0" presId="urn:microsoft.com/office/officeart/2005/8/layout/chevron2"/>
    <dgm:cxn modelId="{21ECFFE9-01CB-4B78-9F64-59AFF8A1E145}" type="presParOf" srcId="{634CC776-3D79-4B2D-B8D3-D72ECC272B70}" destId="{233A143F-BBA7-40E4-8462-C4B7B14818C5}" srcOrd="0" destOrd="0" presId="urn:microsoft.com/office/officeart/2005/8/layout/chevron2"/>
    <dgm:cxn modelId="{EA610170-39E1-4D6B-8973-1FEE16600331}" type="presParOf" srcId="{634CC776-3D79-4B2D-B8D3-D72ECC272B70}" destId="{36299F4E-C5B7-4F79-8B49-9A7664AFC30E}" srcOrd="1" destOrd="0" presId="urn:microsoft.com/office/officeart/2005/8/layout/chevron2"/>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1E0899E-4A7E-4FB3-A113-2A32442DD600}"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s-EC"/>
        </a:p>
      </dgm:t>
    </dgm:pt>
    <dgm:pt modelId="{5DE8130C-B978-4854-8003-1EB8A4BA4066}">
      <dgm:prSet phldrT="[Texto]"/>
      <dgm:spPr/>
      <dgm:t>
        <a:bodyPr/>
        <a:lstStyle/>
        <a:p>
          <a:r>
            <a:rPr lang="en-US" dirty="0" smtClean="0">
              <a:ln>
                <a:solidFill>
                  <a:schemeClr val="bg1"/>
                </a:solidFill>
              </a:ln>
              <a:solidFill>
                <a:schemeClr val="bg1"/>
              </a:solidFill>
            </a:rPr>
            <a:t>DCC</a:t>
          </a:r>
          <a:endParaRPr lang="es-EC" dirty="0">
            <a:ln>
              <a:solidFill>
                <a:srgbClr val="9EB786"/>
              </a:solidFill>
            </a:ln>
          </a:endParaRPr>
        </a:p>
      </dgm:t>
    </dgm:pt>
    <dgm:pt modelId="{19899E4B-766A-4AC9-BE2D-671A299B04F5}" type="parTrans" cxnId="{77E9481B-0F8A-4E36-849E-F59F68EC1CB7}">
      <dgm:prSet/>
      <dgm:spPr/>
      <dgm:t>
        <a:bodyPr/>
        <a:lstStyle/>
        <a:p>
          <a:endParaRPr lang="es-EC">
            <a:ln>
              <a:solidFill>
                <a:srgbClr val="9EB786"/>
              </a:solidFill>
            </a:ln>
          </a:endParaRPr>
        </a:p>
      </dgm:t>
    </dgm:pt>
    <dgm:pt modelId="{35B6F652-D958-41B8-8E48-3575ED1A6ED9}" type="sibTrans" cxnId="{77E9481B-0F8A-4E36-849E-F59F68EC1CB7}">
      <dgm:prSet/>
      <dgm:spPr/>
      <dgm:t>
        <a:bodyPr/>
        <a:lstStyle/>
        <a:p>
          <a:endParaRPr lang="es-EC">
            <a:ln>
              <a:solidFill>
                <a:srgbClr val="9EB786"/>
              </a:solidFill>
            </a:ln>
          </a:endParaRPr>
        </a:p>
      </dgm:t>
    </dgm:pt>
    <dgm:pt modelId="{CE388A20-9513-4C60-8F57-BA1A8A6C2316}">
      <dgm:prSet phldrT="[Texto]" custT="1"/>
      <dgm:spPr/>
      <dgm:t>
        <a:bodyPr/>
        <a:lstStyle/>
        <a:p>
          <a:r>
            <a:rPr lang="es-EC" sz="1800" u="none" dirty="0" smtClean="0">
              <a:effectLst>
                <a:glow rad="63500">
                  <a:srgbClr val="92D050">
                    <a:alpha val="40000"/>
                  </a:srgbClr>
                </a:glow>
                <a:outerShdw blurRad="38100" dist="38100" dir="2700000" algn="tl">
                  <a:srgbClr val="000000">
                    <a:alpha val="43137"/>
                  </a:srgbClr>
                </a:outerShdw>
              </a:effectLst>
            </a:rPr>
            <a:t>ACCESIBILIDAD Y SU EVALUACIÓN</a:t>
          </a:r>
          <a:endParaRPr lang="es-EC" sz="1800" u="none" dirty="0">
            <a:effectLst>
              <a:glow rad="63500">
                <a:srgbClr val="92D050">
                  <a:alpha val="40000"/>
                </a:srgbClr>
              </a:glow>
              <a:outerShdw blurRad="38100" dist="38100" dir="2700000" algn="tl">
                <a:srgbClr val="000000">
                  <a:alpha val="43137"/>
                </a:srgbClr>
              </a:outerShdw>
            </a:effectLst>
          </a:endParaRPr>
        </a:p>
      </dgm:t>
    </dgm:pt>
    <dgm:pt modelId="{23F14AFC-6E62-4B7F-A357-8FB05084EB6D}" type="parTrans" cxnId="{F790AD60-9FA0-44C0-8A97-9C6686D0A024}">
      <dgm:prSet/>
      <dgm:spPr/>
      <dgm:t>
        <a:bodyPr/>
        <a:lstStyle/>
        <a:p>
          <a:endParaRPr lang="es-EC"/>
        </a:p>
      </dgm:t>
    </dgm:pt>
    <dgm:pt modelId="{1B1A699A-C35D-4BC8-9A66-CD5C4EAA949C}" type="sibTrans" cxnId="{F790AD60-9FA0-44C0-8A97-9C6686D0A024}">
      <dgm:prSet/>
      <dgm:spPr/>
      <dgm:t>
        <a:bodyPr/>
        <a:lstStyle/>
        <a:p>
          <a:endParaRPr lang="es-EC"/>
        </a:p>
      </dgm:t>
    </dgm:pt>
    <dgm:pt modelId="{C74AA0DA-1C78-4C0F-9C83-A44FE53AD638}" type="pres">
      <dgm:prSet presAssocID="{61E0899E-4A7E-4FB3-A113-2A32442DD600}" presName="linearFlow" presStyleCnt="0">
        <dgm:presLayoutVars>
          <dgm:dir/>
          <dgm:animLvl val="lvl"/>
          <dgm:resizeHandles val="exact"/>
        </dgm:presLayoutVars>
      </dgm:prSet>
      <dgm:spPr/>
      <dgm:t>
        <a:bodyPr/>
        <a:lstStyle/>
        <a:p>
          <a:endParaRPr lang="es-EC"/>
        </a:p>
      </dgm:t>
    </dgm:pt>
    <dgm:pt modelId="{634CC776-3D79-4B2D-B8D3-D72ECC272B70}" type="pres">
      <dgm:prSet presAssocID="{5DE8130C-B978-4854-8003-1EB8A4BA4066}" presName="composite" presStyleCnt="0"/>
      <dgm:spPr/>
    </dgm:pt>
    <dgm:pt modelId="{233A143F-BBA7-40E4-8462-C4B7B14818C5}" type="pres">
      <dgm:prSet presAssocID="{5DE8130C-B978-4854-8003-1EB8A4BA4066}" presName="parentText" presStyleLbl="alignNode1" presStyleIdx="0" presStyleCnt="1">
        <dgm:presLayoutVars>
          <dgm:chMax val="1"/>
          <dgm:bulletEnabled val="1"/>
        </dgm:presLayoutVars>
      </dgm:prSet>
      <dgm:spPr/>
      <dgm:t>
        <a:bodyPr/>
        <a:lstStyle/>
        <a:p>
          <a:endParaRPr lang="es-EC"/>
        </a:p>
      </dgm:t>
    </dgm:pt>
    <dgm:pt modelId="{36299F4E-C5B7-4F79-8B49-9A7664AFC30E}" type="pres">
      <dgm:prSet presAssocID="{5DE8130C-B978-4854-8003-1EB8A4BA4066}" presName="descendantText" presStyleLbl="alignAcc1" presStyleIdx="0" presStyleCnt="1" custLinFactNeighborX="-575" custLinFactNeighborY="-15470">
        <dgm:presLayoutVars>
          <dgm:bulletEnabled val="1"/>
        </dgm:presLayoutVars>
      </dgm:prSet>
      <dgm:spPr/>
      <dgm:t>
        <a:bodyPr/>
        <a:lstStyle/>
        <a:p>
          <a:endParaRPr lang="es-EC"/>
        </a:p>
      </dgm:t>
    </dgm:pt>
  </dgm:ptLst>
  <dgm:cxnLst>
    <dgm:cxn modelId="{F790AD60-9FA0-44C0-8A97-9C6686D0A024}" srcId="{5DE8130C-B978-4854-8003-1EB8A4BA4066}" destId="{CE388A20-9513-4C60-8F57-BA1A8A6C2316}" srcOrd="0" destOrd="0" parTransId="{23F14AFC-6E62-4B7F-A357-8FB05084EB6D}" sibTransId="{1B1A699A-C35D-4BC8-9A66-CD5C4EAA949C}"/>
    <dgm:cxn modelId="{2A91C3E9-3B56-4240-8CBD-ACE10B7358C6}" type="presOf" srcId="{5DE8130C-B978-4854-8003-1EB8A4BA4066}" destId="{233A143F-BBA7-40E4-8462-C4B7B14818C5}" srcOrd="0" destOrd="0" presId="urn:microsoft.com/office/officeart/2005/8/layout/chevron2"/>
    <dgm:cxn modelId="{CBBACB31-AB69-4ECE-A5CD-B008BBDBCC78}" type="presOf" srcId="{61E0899E-4A7E-4FB3-A113-2A32442DD600}" destId="{C74AA0DA-1C78-4C0F-9C83-A44FE53AD638}" srcOrd="0" destOrd="0" presId="urn:microsoft.com/office/officeart/2005/8/layout/chevron2"/>
    <dgm:cxn modelId="{38721530-0627-470C-903F-E67F78235EBB}" type="presOf" srcId="{CE388A20-9513-4C60-8F57-BA1A8A6C2316}" destId="{36299F4E-C5B7-4F79-8B49-9A7664AFC30E}" srcOrd="0" destOrd="0" presId="urn:microsoft.com/office/officeart/2005/8/layout/chevron2"/>
    <dgm:cxn modelId="{77E9481B-0F8A-4E36-849E-F59F68EC1CB7}" srcId="{61E0899E-4A7E-4FB3-A113-2A32442DD600}" destId="{5DE8130C-B978-4854-8003-1EB8A4BA4066}" srcOrd="0" destOrd="0" parTransId="{19899E4B-766A-4AC9-BE2D-671A299B04F5}" sibTransId="{35B6F652-D958-41B8-8E48-3575ED1A6ED9}"/>
    <dgm:cxn modelId="{5C17AD70-22ED-409B-88E0-F03BA86F89D4}" type="presParOf" srcId="{C74AA0DA-1C78-4C0F-9C83-A44FE53AD638}" destId="{634CC776-3D79-4B2D-B8D3-D72ECC272B70}" srcOrd="0" destOrd="0" presId="urn:microsoft.com/office/officeart/2005/8/layout/chevron2"/>
    <dgm:cxn modelId="{C9A3E501-3D72-4317-A5D0-1F9D95D8663A}" type="presParOf" srcId="{634CC776-3D79-4B2D-B8D3-D72ECC272B70}" destId="{233A143F-BBA7-40E4-8462-C4B7B14818C5}" srcOrd="0" destOrd="0" presId="urn:microsoft.com/office/officeart/2005/8/layout/chevron2"/>
    <dgm:cxn modelId="{E64F203C-CBF7-4083-9363-D890CC065B05}" type="presParOf" srcId="{634CC776-3D79-4B2D-B8D3-D72ECC272B70}" destId="{36299F4E-C5B7-4F79-8B49-9A7664AFC30E}"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68A7444-EFBF-4F83-8BCC-1B5FBA1665E5}"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s-EC"/>
        </a:p>
      </dgm:t>
    </dgm:pt>
    <dgm:pt modelId="{59DE10A2-FF4C-4B57-B669-578204F30AFB}">
      <dgm:prSet custT="1"/>
      <dgm:spPr>
        <a:ln>
          <a:solidFill>
            <a:srgbClr val="003300"/>
          </a:solidFill>
        </a:ln>
      </dgm:spPr>
      <dgm:t>
        <a:bodyPr/>
        <a:lstStyle/>
        <a:p>
          <a:r>
            <a:rPr lang="es-ES" sz="2000" dirty="0" smtClean="0">
              <a:effectLst>
                <a:glow rad="63500">
                  <a:srgbClr val="92D050">
                    <a:alpha val="40000"/>
                  </a:srgbClr>
                </a:glow>
              </a:effectLst>
              <a:latin typeface="Times New Roman" pitchFamily="18" charset="0"/>
            </a:rPr>
            <a:t>Difusión: cuenta con un movimiento a nivel mundial aunque presenta mucha resistencia por parte de desarrolladores de software, en su mayoría por falta de conocimiento y por la existencia de mitos y barreras.</a:t>
          </a:r>
        </a:p>
      </dgm:t>
    </dgm:pt>
    <dgm:pt modelId="{658FE3AA-35C2-4EF7-98B5-92255CF05C02}" type="parTrans" cxnId="{6E1A028E-A35C-4231-A824-EF376D6EB446}">
      <dgm:prSet/>
      <dgm:spPr/>
      <dgm:t>
        <a:bodyPr/>
        <a:lstStyle/>
        <a:p>
          <a:endParaRPr lang="es-EC"/>
        </a:p>
      </dgm:t>
    </dgm:pt>
    <dgm:pt modelId="{2193F708-C89C-4C01-978D-C590FF8879F4}" type="sibTrans" cxnId="{6E1A028E-A35C-4231-A824-EF376D6EB446}">
      <dgm:prSet/>
      <dgm:spPr/>
      <dgm:t>
        <a:bodyPr/>
        <a:lstStyle/>
        <a:p>
          <a:endParaRPr lang="es-EC"/>
        </a:p>
      </dgm:t>
    </dgm:pt>
    <dgm:pt modelId="{D1567201-F7B9-4FAE-A834-DE9363D28ABF}">
      <dgm:prSet phldrT="[Texto]" custT="1"/>
      <dgm:spPr>
        <a:ln>
          <a:solidFill>
            <a:srgbClr val="003300"/>
          </a:solidFill>
        </a:ln>
      </dgm:spPr>
      <dgm:t>
        <a:bodyPr/>
        <a:lstStyle/>
        <a:p>
          <a:r>
            <a:rPr lang="es-ES" sz="2000" dirty="0" smtClean="0">
              <a:effectLst>
                <a:glow rad="63500">
                  <a:srgbClr val="92D050">
                    <a:alpha val="40000"/>
                  </a:srgbClr>
                </a:glow>
              </a:effectLst>
              <a:latin typeface="Times New Roman" pitchFamily="18" charset="0"/>
            </a:rPr>
            <a:t>Principal objetivo: que la información existente en Internet debe ser percibida y entendida por todo tipo de persona.</a:t>
          </a:r>
          <a:endParaRPr lang="es-EC" sz="2000" dirty="0"/>
        </a:p>
      </dgm:t>
    </dgm:pt>
    <dgm:pt modelId="{4CBBD0DF-2C1B-4728-ACC1-1D06C5AF2369}" type="sibTrans" cxnId="{AAA8EDD2-6A14-4F4A-9D88-2E1939C8E857}">
      <dgm:prSet/>
      <dgm:spPr/>
      <dgm:t>
        <a:bodyPr/>
        <a:lstStyle/>
        <a:p>
          <a:endParaRPr lang="es-EC"/>
        </a:p>
      </dgm:t>
    </dgm:pt>
    <dgm:pt modelId="{46E6E75F-D00F-41E4-9EBF-E3952196A04E}" type="parTrans" cxnId="{AAA8EDD2-6A14-4F4A-9D88-2E1939C8E857}">
      <dgm:prSet/>
      <dgm:spPr/>
      <dgm:t>
        <a:bodyPr/>
        <a:lstStyle/>
        <a:p>
          <a:endParaRPr lang="es-EC"/>
        </a:p>
      </dgm:t>
    </dgm:pt>
    <dgm:pt modelId="{A605DE70-C203-4AC6-AF67-CBD46F62F486}">
      <dgm:prSet custT="1"/>
      <dgm:spPr>
        <a:ln>
          <a:solidFill>
            <a:srgbClr val="003300"/>
          </a:solidFill>
        </a:ln>
      </dgm:spPr>
      <dgm:t>
        <a:bodyPr/>
        <a:lstStyle/>
        <a:p>
          <a:r>
            <a:rPr lang="es-ES" sz="2000" dirty="0" smtClean="0">
              <a:effectLst>
                <a:glow rad="63500">
                  <a:srgbClr val="92D050">
                    <a:alpha val="40000"/>
                  </a:srgbClr>
                </a:glow>
              </a:effectLst>
              <a:latin typeface="Times New Roman" pitchFamily="18" charset="0"/>
            </a:rPr>
            <a:t>Normativa: Pautas de Accesibilidad Web (PAW), propuestas por la WAI (Web Accessibility Initiative) organismo perteneciente al W3C (World Wide Web Consortium).</a:t>
          </a:r>
        </a:p>
      </dgm:t>
    </dgm:pt>
    <dgm:pt modelId="{99987E2A-A307-47CE-83E0-601A042CD6CF}" type="sibTrans" cxnId="{19FD8982-EAE5-43CD-90FA-69872D1C7028}">
      <dgm:prSet/>
      <dgm:spPr/>
      <dgm:t>
        <a:bodyPr/>
        <a:lstStyle/>
        <a:p>
          <a:endParaRPr lang="es-EC"/>
        </a:p>
      </dgm:t>
    </dgm:pt>
    <dgm:pt modelId="{0E0E0C4E-32E2-48D5-8B52-9F0D8DC728BC}" type="parTrans" cxnId="{19FD8982-EAE5-43CD-90FA-69872D1C7028}">
      <dgm:prSet/>
      <dgm:spPr/>
      <dgm:t>
        <a:bodyPr/>
        <a:lstStyle/>
        <a:p>
          <a:endParaRPr lang="es-EC"/>
        </a:p>
      </dgm:t>
    </dgm:pt>
    <dgm:pt modelId="{226F2CEA-FFFA-4454-88D5-39D3EFC6525A}" type="pres">
      <dgm:prSet presAssocID="{868A7444-EFBF-4F83-8BCC-1B5FBA1665E5}" presName="linear" presStyleCnt="0">
        <dgm:presLayoutVars>
          <dgm:dir/>
          <dgm:animLvl val="lvl"/>
          <dgm:resizeHandles val="exact"/>
        </dgm:presLayoutVars>
      </dgm:prSet>
      <dgm:spPr/>
      <dgm:t>
        <a:bodyPr/>
        <a:lstStyle/>
        <a:p>
          <a:endParaRPr lang="es-EC"/>
        </a:p>
      </dgm:t>
    </dgm:pt>
    <dgm:pt modelId="{B5C4BAD2-FE34-483C-9191-6C810F3AAFD9}" type="pres">
      <dgm:prSet presAssocID="{D1567201-F7B9-4FAE-A834-DE9363D28ABF}" presName="parentLin" presStyleCnt="0"/>
      <dgm:spPr/>
    </dgm:pt>
    <dgm:pt modelId="{D3868DED-35CD-4464-BD9E-19D8FB8DC04D}" type="pres">
      <dgm:prSet presAssocID="{D1567201-F7B9-4FAE-A834-DE9363D28ABF}" presName="parentLeftMargin" presStyleLbl="node1" presStyleIdx="0" presStyleCnt="3"/>
      <dgm:spPr/>
      <dgm:t>
        <a:bodyPr/>
        <a:lstStyle/>
        <a:p>
          <a:endParaRPr lang="es-EC"/>
        </a:p>
      </dgm:t>
    </dgm:pt>
    <dgm:pt modelId="{D2BD05EF-9F6A-4478-B9CA-18BC43592163}" type="pres">
      <dgm:prSet presAssocID="{D1567201-F7B9-4FAE-A834-DE9363D28ABF}" presName="parentText" presStyleLbl="node1" presStyleIdx="0" presStyleCnt="3" custScaleX="155584">
        <dgm:presLayoutVars>
          <dgm:chMax val="0"/>
          <dgm:bulletEnabled val="1"/>
        </dgm:presLayoutVars>
      </dgm:prSet>
      <dgm:spPr/>
      <dgm:t>
        <a:bodyPr/>
        <a:lstStyle/>
        <a:p>
          <a:endParaRPr lang="es-EC"/>
        </a:p>
      </dgm:t>
    </dgm:pt>
    <dgm:pt modelId="{1A69C109-B5FC-44AA-AC62-C9816DEC85CF}" type="pres">
      <dgm:prSet presAssocID="{D1567201-F7B9-4FAE-A834-DE9363D28ABF}" presName="negativeSpace" presStyleCnt="0"/>
      <dgm:spPr/>
    </dgm:pt>
    <dgm:pt modelId="{43BA1031-14D7-4C6E-AAA4-DF58F11CE3A5}" type="pres">
      <dgm:prSet presAssocID="{D1567201-F7B9-4FAE-A834-DE9363D28ABF}" presName="childText" presStyleLbl="conFgAcc1" presStyleIdx="0" presStyleCnt="3" custScaleX="89820" custScaleY="85751">
        <dgm:presLayoutVars>
          <dgm:bulletEnabled val="1"/>
        </dgm:presLayoutVars>
      </dgm:prSet>
      <dgm:spPr>
        <a:solidFill>
          <a:srgbClr val="92D050">
            <a:alpha val="90000"/>
          </a:srgbClr>
        </a:solidFill>
        <a:ln>
          <a:solidFill>
            <a:srgbClr val="003E00"/>
          </a:solidFill>
        </a:ln>
      </dgm:spPr>
    </dgm:pt>
    <dgm:pt modelId="{2B96AF71-6EE5-4C37-B2AF-E700595796C2}" type="pres">
      <dgm:prSet presAssocID="{4CBBD0DF-2C1B-4728-ACC1-1D06C5AF2369}" presName="spaceBetweenRectangles" presStyleCnt="0"/>
      <dgm:spPr/>
    </dgm:pt>
    <dgm:pt modelId="{A31D3E5B-C1B6-4E4F-9EDD-C0EF2CBBA1F2}" type="pres">
      <dgm:prSet presAssocID="{A605DE70-C203-4AC6-AF67-CBD46F62F486}" presName="parentLin" presStyleCnt="0"/>
      <dgm:spPr/>
    </dgm:pt>
    <dgm:pt modelId="{94ADFA97-A41D-43E8-9BB2-4F029660607F}" type="pres">
      <dgm:prSet presAssocID="{A605DE70-C203-4AC6-AF67-CBD46F62F486}" presName="parentLeftMargin" presStyleLbl="node1" presStyleIdx="0" presStyleCnt="3"/>
      <dgm:spPr/>
      <dgm:t>
        <a:bodyPr/>
        <a:lstStyle/>
        <a:p>
          <a:endParaRPr lang="es-EC"/>
        </a:p>
      </dgm:t>
    </dgm:pt>
    <dgm:pt modelId="{EB19F84B-1890-4116-A29A-E54401A5D123}" type="pres">
      <dgm:prSet presAssocID="{A605DE70-C203-4AC6-AF67-CBD46F62F486}" presName="parentText" presStyleLbl="node1" presStyleIdx="1" presStyleCnt="3" custScaleX="155584" custScaleY="155012" custLinFactNeighborX="-20391" custLinFactNeighborY="26049">
        <dgm:presLayoutVars>
          <dgm:chMax val="0"/>
          <dgm:bulletEnabled val="1"/>
        </dgm:presLayoutVars>
      </dgm:prSet>
      <dgm:spPr/>
      <dgm:t>
        <a:bodyPr/>
        <a:lstStyle/>
        <a:p>
          <a:endParaRPr lang="es-EC"/>
        </a:p>
      </dgm:t>
    </dgm:pt>
    <dgm:pt modelId="{05B62775-1CB9-4218-B5DF-C6C6CC86FFDE}" type="pres">
      <dgm:prSet presAssocID="{A605DE70-C203-4AC6-AF67-CBD46F62F486}" presName="negativeSpace" presStyleCnt="0"/>
      <dgm:spPr/>
    </dgm:pt>
    <dgm:pt modelId="{40E14BBE-7474-4EEF-9F81-8DD9F98CC0D3}" type="pres">
      <dgm:prSet presAssocID="{A605DE70-C203-4AC6-AF67-CBD46F62F486}" presName="childText" presStyleLbl="conFgAcc1" presStyleIdx="1" presStyleCnt="3" custScaleX="89820" custScaleY="123850" custLinFactNeighborY="18970">
        <dgm:presLayoutVars>
          <dgm:bulletEnabled val="1"/>
        </dgm:presLayoutVars>
      </dgm:prSet>
      <dgm:spPr>
        <a:solidFill>
          <a:srgbClr val="92D050">
            <a:alpha val="90000"/>
          </a:srgbClr>
        </a:solidFill>
        <a:ln>
          <a:solidFill>
            <a:srgbClr val="003E00"/>
          </a:solidFill>
        </a:ln>
      </dgm:spPr>
    </dgm:pt>
    <dgm:pt modelId="{736FBCB0-B99E-4BDB-AAA3-082B2A44048F}" type="pres">
      <dgm:prSet presAssocID="{99987E2A-A307-47CE-83E0-601A042CD6CF}" presName="spaceBetweenRectangles" presStyleCnt="0"/>
      <dgm:spPr/>
    </dgm:pt>
    <dgm:pt modelId="{FFEAEECE-BC07-4B9E-866B-8E3F0106873E}" type="pres">
      <dgm:prSet presAssocID="{59DE10A2-FF4C-4B57-B669-578204F30AFB}" presName="parentLin" presStyleCnt="0"/>
      <dgm:spPr/>
    </dgm:pt>
    <dgm:pt modelId="{E6B6E3B1-715D-4896-BCDE-A4C60A64B456}" type="pres">
      <dgm:prSet presAssocID="{59DE10A2-FF4C-4B57-B669-578204F30AFB}" presName="parentLeftMargin" presStyleLbl="node1" presStyleIdx="1" presStyleCnt="3"/>
      <dgm:spPr/>
      <dgm:t>
        <a:bodyPr/>
        <a:lstStyle/>
        <a:p>
          <a:endParaRPr lang="es-EC"/>
        </a:p>
      </dgm:t>
    </dgm:pt>
    <dgm:pt modelId="{E4081B12-EB9D-442B-9F36-1CA0E1027716}" type="pres">
      <dgm:prSet presAssocID="{59DE10A2-FF4C-4B57-B669-578204F30AFB}" presName="parentText" presStyleLbl="node1" presStyleIdx="2" presStyleCnt="3" custScaleX="155584" custScaleY="174510" custLinFactNeighborX="-18758" custLinFactNeighborY="25074">
        <dgm:presLayoutVars>
          <dgm:chMax val="0"/>
          <dgm:bulletEnabled val="1"/>
        </dgm:presLayoutVars>
      </dgm:prSet>
      <dgm:spPr/>
      <dgm:t>
        <a:bodyPr/>
        <a:lstStyle/>
        <a:p>
          <a:endParaRPr lang="es-EC"/>
        </a:p>
      </dgm:t>
    </dgm:pt>
    <dgm:pt modelId="{53EF35E9-B9A2-4078-940B-3BA24B57CA19}" type="pres">
      <dgm:prSet presAssocID="{59DE10A2-FF4C-4B57-B669-578204F30AFB}" presName="negativeSpace" presStyleCnt="0"/>
      <dgm:spPr/>
    </dgm:pt>
    <dgm:pt modelId="{03BE9248-FDFA-4A1D-AFA8-248B0181523A}" type="pres">
      <dgm:prSet presAssocID="{59DE10A2-FF4C-4B57-B669-578204F30AFB}" presName="childText" presStyleLbl="conFgAcc1" presStyleIdx="2" presStyleCnt="3" custScaleX="89820" custScaleY="123850">
        <dgm:presLayoutVars>
          <dgm:bulletEnabled val="1"/>
        </dgm:presLayoutVars>
      </dgm:prSet>
      <dgm:spPr>
        <a:solidFill>
          <a:srgbClr val="92D050">
            <a:alpha val="90000"/>
          </a:srgbClr>
        </a:solidFill>
        <a:ln>
          <a:solidFill>
            <a:srgbClr val="003E00"/>
          </a:solidFill>
        </a:ln>
      </dgm:spPr>
    </dgm:pt>
  </dgm:ptLst>
  <dgm:cxnLst>
    <dgm:cxn modelId="{BB2D46E0-ABBC-44A4-BE98-738A253A28BD}" type="presOf" srcId="{868A7444-EFBF-4F83-8BCC-1B5FBA1665E5}" destId="{226F2CEA-FFFA-4454-88D5-39D3EFC6525A}" srcOrd="0" destOrd="0" presId="urn:microsoft.com/office/officeart/2005/8/layout/list1"/>
    <dgm:cxn modelId="{625291A1-2D59-48DB-994A-E9439BBF2DD5}" type="presOf" srcId="{D1567201-F7B9-4FAE-A834-DE9363D28ABF}" destId="{D3868DED-35CD-4464-BD9E-19D8FB8DC04D}" srcOrd="0" destOrd="0" presId="urn:microsoft.com/office/officeart/2005/8/layout/list1"/>
    <dgm:cxn modelId="{5036E747-07EB-49E9-9443-C218DC65086F}" type="presOf" srcId="{D1567201-F7B9-4FAE-A834-DE9363D28ABF}" destId="{D2BD05EF-9F6A-4478-B9CA-18BC43592163}" srcOrd="1" destOrd="0" presId="urn:microsoft.com/office/officeart/2005/8/layout/list1"/>
    <dgm:cxn modelId="{AAA8EDD2-6A14-4F4A-9D88-2E1939C8E857}" srcId="{868A7444-EFBF-4F83-8BCC-1B5FBA1665E5}" destId="{D1567201-F7B9-4FAE-A834-DE9363D28ABF}" srcOrd="0" destOrd="0" parTransId="{46E6E75F-D00F-41E4-9EBF-E3952196A04E}" sibTransId="{4CBBD0DF-2C1B-4728-ACC1-1D06C5AF2369}"/>
    <dgm:cxn modelId="{EE2D3B58-B822-4129-B10C-A2E052650462}" type="presOf" srcId="{A605DE70-C203-4AC6-AF67-CBD46F62F486}" destId="{94ADFA97-A41D-43E8-9BB2-4F029660607F}" srcOrd="0" destOrd="0" presId="urn:microsoft.com/office/officeart/2005/8/layout/list1"/>
    <dgm:cxn modelId="{10CB2E38-3D13-4527-9323-0C804B9762BC}" type="presOf" srcId="{59DE10A2-FF4C-4B57-B669-578204F30AFB}" destId="{E4081B12-EB9D-442B-9F36-1CA0E1027716}" srcOrd="1" destOrd="0" presId="urn:microsoft.com/office/officeart/2005/8/layout/list1"/>
    <dgm:cxn modelId="{6E1A028E-A35C-4231-A824-EF376D6EB446}" srcId="{868A7444-EFBF-4F83-8BCC-1B5FBA1665E5}" destId="{59DE10A2-FF4C-4B57-B669-578204F30AFB}" srcOrd="2" destOrd="0" parTransId="{658FE3AA-35C2-4EF7-98B5-92255CF05C02}" sibTransId="{2193F708-C89C-4C01-978D-C590FF8879F4}"/>
    <dgm:cxn modelId="{54897F8A-6EB5-4E66-88AA-952A105B1A53}" type="presOf" srcId="{A605DE70-C203-4AC6-AF67-CBD46F62F486}" destId="{EB19F84B-1890-4116-A29A-E54401A5D123}" srcOrd="1" destOrd="0" presId="urn:microsoft.com/office/officeart/2005/8/layout/list1"/>
    <dgm:cxn modelId="{CEA6949C-E2C2-4140-90A5-527601219622}" type="presOf" srcId="{59DE10A2-FF4C-4B57-B669-578204F30AFB}" destId="{E6B6E3B1-715D-4896-BCDE-A4C60A64B456}" srcOrd="0" destOrd="0" presId="urn:microsoft.com/office/officeart/2005/8/layout/list1"/>
    <dgm:cxn modelId="{19FD8982-EAE5-43CD-90FA-69872D1C7028}" srcId="{868A7444-EFBF-4F83-8BCC-1B5FBA1665E5}" destId="{A605DE70-C203-4AC6-AF67-CBD46F62F486}" srcOrd="1" destOrd="0" parTransId="{0E0E0C4E-32E2-48D5-8B52-9F0D8DC728BC}" sibTransId="{99987E2A-A307-47CE-83E0-601A042CD6CF}"/>
    <dgm:cxn modelId="{9BA4EA25-8612-420A-8DE7-26B458479A53}" type="presParOf" srcId="{226F2CEA-FFFA-4454-88D5-39D3EFC6525A}" destId="{B5C4BAD2-FE34-483C-9191-6C810F3AAFD9}" srcOrd="0" destOrd="0" presId="urn:microsoft.com/office/officeart/2005/8/layout/list1"/>
    <dgm:cxn modelId="{37205F13-93BB-4F57-8CC8-105CFC9C0291}" type="presParOf" srcId="{B5C4BAD2-FE34-483C-9191-6C810F3AAFD9}" destId="{D3868DED-35CD-4464-BD9E-19D8FB8DC04D}" srcOrd="0" destOrd="0" presId="urn:microsoft.com/office/officeart/2005/8/layout/list1"/>
    <dgm:cxn modelId="{C49814A0-FE8C-4169-B761-730803B5534B}" type="presParOf" srcId="{B5C4BAD2-FE34-483C-9191-6C810F3AAFD9}" destId="{D2BD05EF-9F6A-4478-B9CA-18BC43592163}" srcOrd="1" destOrd="0" presId="urn:microsoft.com/office/officeart/2005/8/layout/list1"/>
    <dgm:cxn modelId="{DB91659C-90F6-4920-9818-535CE92940E2}" type="presParOf" srcId="{226F2CEA-FFFA-4454-88D5-39D3EFC6525A}" destId="{1A69C109-B5FC-44AA-AC62-C9816DEC85CF}" srcOrd="1" destOrd="0" presId="urn:microsoft.com/office/officeart/2005/8/layout/list1"/>
    <dgm:cxn modelId="{2095E65B-70DF-4111-BA0F-C9107B19D350}" type="presParOf" srcId="{226F2CEA-FFFA-4454-88D5-39D3EFC6525A}" destId="{43BA1031-14D7-4C6E-AAA4-DF58F11CE3A5}" srcOrd="2" destOrd="0" presId="urn:microsoft.com/office/officeart/2005/8/layout/list1"/>
    <dgm:cxn modelId="{99697546-6992-49D3-B057-98BFC1B90A61}" type="presParOf" srcId="{226F2CEA-FFFA-4454-88D5-39D3EFC6525A}" destId="{2B96AF71-6EE5-4C37-B2AF-E700595796C2}" srcOrd="3" destOrd="0" presId="urn:microsoft.com/office/officeart/2005/8/layout/list1"/>
    <dgm:cxn modelId="{B6EB56D5-3869-46D7-85FD-EAFCC8079E32}" type="presParOf" srcId="{226F2CEA-FFFA-4454-88D5-39D3EFC6525A}" destId="{A31D3E5B-C1B6-4E4F-9EDD-C0EF2CBBA1F2}" srcOrd="4" destOrd="0" presId="urn:microsoft.com/office/officeart/2005/8/layout/list1"/>
    <dgm:cxn modelId="{E59FA055-A1EA-481F-A3F3-3651F4A25827}" type="presParOf" srcId="{A31D3E5B-C1B6-4E4F-9EDD-C0EF2CBBA1F2}" destId="{94ADFA97-A41D-43E8-9BB2-4F029660607F}" srcOrd="0" destOrd="0" presId="urn:microsoft.com/office/officeart/2005/8/layout/list1"/>
    <dgm:cxn modelId="{3B70CD90-DF90-4618-AE8F-8F6D48072F9D}" type="presParOf" srcId="{A31D3E5B-C1B6-4E4F-9EDD-C0EF2CBBA1F2}" destId="{EB19F84B-1890-4116-A29A-E54401A5D123}" srcOrd="1" destOrd="0" presId="urn:microsoft.com/office/officeart/2005/8/layout/list1"/>
    <dgm:cxn modelId="{929AC385-C6BB-4AC5-8FFF-8B7CC61CDDD3}" type="presParOf" srcId="{226F2CEA-FFFA-4454-88D5-39D3EFC6525A}" destId="{05B62775-1CB9-4218-B5DF-C6C6CC86FFDE}" srcOrd="5" destOrd="0" presId="urn:microsoft.com/office/officeart/2005/8/layout/list1"/>
    <dgm:cxn modelId="{76A101DC-6759-41DA-B102-E02E98321DB4}" type="presParOf" srcId="{226F2CEA-FFFA-4454-88D5-39D3EFC6525A}" destId="{40E14BBE-7474-4EEF-9F81-8DD9F98CC0D3}" srcOrd="6" destOrd="0" presId="urn:microsoft.com/office/officeart/2005/8/layout/list1"/>
    <dgm:cxn modelId="{ECC15C15-BCE3-4E01-81C1-C13F4CE1E9C3}" type="presParOf" srcId="{226F2CEA-FFFA-4454-88D5-39D3EFC6525A}" destId="{736FBCB0-B99E-4BDB-AAA3-082B2A44048F}" srcOrd="7" destOrd="0" presId="urn:microsoft.com/office/officeart/2005/8/layout/list1"/>
    <dgm:cxn modelId="{8D249297-2E0B-4B2C-94AF-6D78BDA69E3A}" type="presParOf" srcId="{226F2CEA-FFFA-4454-88D5-39D3EFC6525A}" destId="{FFEAEECE-BC07-4B9E-866B-8E3F0106873E}" srcOrd="8" destOrd="0" presId="urn:microsoft.com/office/officeart/2005/8/layout/list1"/>
    <dgm:cxn modelId="{5A7DA29E-54EA-4064-AE0E-47E1B0EE071D}" type="presParOf" srcId="{FFEAEECE-BC07-4B9E-866B-8E3F0106873E}" destId="{E6B6E3B1-715D-4896-BCDE-A4C60A64B456}" srcOrd="0" destOrd="0" presId="urn:microsoft.com/office/officeart/2005/8/layout/list1"/>
    <dgm:cxn modelId="{F3B1557C-A230-4D40-B882-516AB2E68D33}" type="presParOf" srcId="{FFEAEECE-BC07-4B9E-866B-8E3F0106873E}" destId="{E4081B12-EB9D-442B-9F36-1CA0E1027716}" srcOrd="1" destOrd="0" presId="urn:microsoft.com/office/officeart/2005/8/layout/list1"/>
    <dgm:cxn modelId="{723E26F2-5564-47C2-99CD-8A6397285C78}" type="presParOf" srcId="{226F2CEA-FFFA-4454-88D5-39D3EFC6525A}" destId="{53EF35E9-B9A2-4078-940B-3BA24B57CA19}" srcOrd="9" destOrd="0" presId="urn:microsoft.com/office/officeart/2005/8/layout/list1"/>
    <dgm:cxn modelId="{7F8D0BD7-849B-4CEC-8684-B56E863669C6}" type="presParOf" srcId="{226F2CEA-FFFA-4454-88D5-39D3EFC6525A}" destId="{03BE9248-FDFA-4A1D-AFA8-248B0181523A}" srcOrd="10" destOrd="0" presId="urn:microsoft.com/office/officeart/2005/8/layout/lis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03797A-1933-4FBB-8072-01D605DD37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C"/>
        </a:p>
      </dgm:t>
    </dgm:pt>
    <dgm:pt modelId="{5F42864D-43B4-47D6-9AAB-3CF53490E960}">
      <dgm:prSet phldrT="[Texto]" custT="1">
        <dgm:style>
          <a:lnRef idx="0">
            <a:schemeClr val="accent5"/>
          </a:lnRef>
          <a:fillRef idx="3">
            <a:schemeClr val="accent5"/>
          </a:fillRef>
          <a:effectRef idx="3">
            <a:schemeClr val="accent5"/>
          </a:effectRef>
          <a:fontRef idx="minor">
            <a:schemeClr val="lt1"/>
          </a:fontRef>
        </dgm:style>
      </dgm:prSet>
      <dgm:spPr>
        <a:blipFill dpi="0" rotWithShape="0">
          <a:blip xmlns:r="http://schemas.openxmlformats.org/officeDocument/2006/relationships" r:embed="rId1"/>
          <a:srcRect/>
          <a:stretch>
            <a:fillRect/>
          </a:stretch>
        </a:blipFill>
        <a:effectLst>
          <a:reflection blurRad="6350" stA="52000" endA="300" endPos="35000" dir="5400000" sy="-100000" algn="bl" rotWithShape="0"/>
        </a:effectLst>
      </dgm:spPr>
      <dgm:t>
        <a:bodyPr/>
        <a:lstStyle/>
        <a:p>
          <a:pPr algn="r"/>
          <a:r>
            <a:rPr lang="es-EC" sz="1600" b="1"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gm:t>
    </dgm:pt>
    <dgm:pt modelId="{C93DDC83-609F-4D67-B040-51AB1DB7F826}" type="par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40435B82-7437-4C3C-B13C-C2CAB7A30EC4}" type="sib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50A85873-5011-4182-8D43-EC3D2EC5297C}" type="pres">
      <dgm:prSet presAssocID="{0403797A-1933-4FBB-8072-01D605DD37E9}" presName="Name0" presStyleCnt="0">
        <dgm:presLayoutVars>
          <dgm:dir/>
          <dgm:animLvl val="lvl"/>
          <dgm:resizeHandles val="exact"/>
        </dgm:presLayoutVars>
      </dgm:prSet>
      <dgm:spPr/>
      <dgm:t>
        <a:bodyPr/>
        <a:lstStyle/>
        <a:p>
          <a:endParaRPr lang="es-EC"/>
        </a:p>
      </dgm:t>
    </dgm:pt>
    <dgm:pt modelId="{222471F6-B007-4A9E-92A8-5CF4B844ACD4}" type="pres">
      <dgm:prSet presAssocID="{5F42864D-43B4-47D6-9AAB-3CF53490E960}" presName="boxAndChildren" presStyleCnt="0"/>
      <dgm:spPr/>
      <dgm:t>
        <a:bodyPr/>
        <a:lstStyle/>
        <a:p>
          <a:endParaRPr lang="es-EC"/>
        </a:p>
      </dgm:t>
    </dgm:pt>
    <dgm:pt modelId="{9D7FBBFC-AD91-471A-9ED8-FF8479155F61}" type="pres">
      <dgm:prSet presAssocID="{5F42864D-43B4-47D6-9AAB-3CF53490E960}" presName="parentTextBox" presStyleLbl="node1" presStyleIdx="0" presStyleCnt="1" custLinFactNeighborY="-34613"/>
      <dgm:spPr/>
      <dgm:t>
        <a:bodyPr/>
        <a:lstStyle/>
        <a:p>
          <a:endParaRPr lang="es-EC"/>
        </a:p>
      </dgm:t>
    </dgm:pt>
  </dgm:ptLst>
  <dgm:cxnLst>
    <dgm:cxn modelId="{F3D2F4BE-ADE9-4898-9E40-A766424DCDDC}" type="presOf" srcId="{0403797A-1933-4FBB-8072-01D605DD37E9}" destId="{50A85873-5011-4182-8D43-EC3D2EC5297C}" srcOrd="0" destOrd="0" presId="urn:microsoft.com/office/officeart/2005/8/layout/process4"/>
    <dgm:cxn modelId="{250613B3-6CC2-465F-8D2E-3BD75FEC2E68}" type="presOf" srcId="{5F42864D-43B4-47D6-9AAB-3CF53490E960}" destId="{9D7FBBFC-AD91-471A-9ED8-FF8479155F61}" srcOrd="0" destOrd="0" presId="urn:microsoft.com/office/officeart/2005/8/layout/process4"/>
    <dgm:cxn modelId="{DA2AEEB1-3D2C-48EF-AE3D-071012805490}" srcId="{0403797A-1933-4FBB-8072-01D605DD37E9}" destId="{5F42864D-43B4-47D6-9AAB-3CF53490E960}" srcOrd="0" destOrd="0" parTransId="{C93DDC83-609F-4D67-B040-51AB1DB7F826}" sibTransId="{40435B82-7437-4C3C-B13C-C2CAB7A30EC4}"/>
    <dgm:cxn modelId="{FDF8978E-1F0C-47B1-8DFB-E10692F8142A}" type="presParOf" srcId="{50A85873-5011-4182-8D43-EC3D2EC5297C}" destId="{222471F6-B007-4A9E-92A8-5CF4B844ACD4}" srcOrd="0" destOrd="0" presId="urn:microsoft.com/office/officeart/2005/8/layout/process4"/>
    <dgm:cxn modelId="{562835E7-A017-448D-A45B-A56CDB7D65F2}" type="presParOf" srcId="{222471F6-B007-4A9E-92A8-5CF4B844ACD4}" destId="{9D7FBBFC-AD91-471A-9ED8-FF8479155F61}" srcOrd="0" destOrd="0" presId="urn:microsoft.com/office/officeart/2005/8/layout/process4"/>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403797A-1933-4FBB-8072-01D605DD37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C"/>
        </a:p>
      </dgm:t>
    </dgm:pt>
    <dgm:pt modelId="{5F42864D-43B4-47D6-9AAB-3CF53490E960}">
      <dgm:prSet phldrT="[Texto]" custT="1">
        <dgm:style>
          <a:lnRef idx="0">
            <a:schemeClr val="accent5"/>
          </a:lnRef>
          <a:fillRef idx="3">
            <a:schemeClr val="accent5"/>
          </a:fillRef>
          <a:effectRef idx="3">
            <a:schemeClr val="accent5"/>
          </a:effectRef>
          <a:fontRef idx="minor">
            <a:schemeClr val="lt1"/>
          </a:fontRef>
        </dgm:style>
      </dgm:prSet>
      <dgm:spPr>
        <a:blipFill dpi="0" rotWithShape="0">
          <a:blip xmlns:r="http://schemas.openxmlformats.org/officeDocument/2006/relationships" r:embed="rId1"/>
          <a:srcRect/>
          <a:stretch>
            <a:fillRect/>
          </a:stretch>
        </a:blipFill>
        <a:effectLst>
          <a:reflection blurRad="6350" stA="52000" endA="300" endPos="35000" dir="5400000" sy="-100000" algn="bl" rotWithShape="0"/>
        </a:effectLst>
      </dgm:spPr>
      <dgm:t>
        <a:bodyPr/>
        <a:lstStyle/>
        <a:p>
          <a:pPr algn="r"/>
          <a:r>
            <a:rPr lang="es-EC" sz="1600" b="1"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gm:t>
    </dgm:pt>
    <dgm:pt modelId="{C93DDC83-609F-4D67-B040-51AB1DB7F826}" type="par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40435B82-7437-4C3C-B13C-C2CAB7A30EC4}" type="sib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50A85873-5011-4182-8D43-EC3D2EC5297C}" type="pres">
      <dgm:prSet presAssocID="{0403797A-1933-4FBB-8072-01D605DD37E9}" presName="Name0" presStyleCnt="0">
        <dgm:presLayoutVars>
          <dgm:dir/>
          <dgm:animLvl val="lvl"/>
          <dgm:resizeHandles val="exact"/>
        </dgm:presLayoutVars>
      </dgm:prSet>
      <dgm:spPr/>
      <dgm:t>
        <a:bodyPr/>
        <a:lstStyle/>
        <a:p>
          <a:endParaRPr lang="es-EC"/>
        </a:p>
      </dgm:t>
    </dgm:pt>
    <dgm:pt modelId="{222471F6-B007-4A9E-92A8-5CF4B844ACD4}" type="pres">
      <dgm:prSet presAssocID="{5F42864D-43B4-47D6-9AAB-3CF53490E960}" presName="boxAndChildren" presStyleCnt="0"/>
      <dgm:spPr/>
      <dgm:t>
        <a:bodyPr/>
        <a:lstStyle/>
        <a:p>
          <a:endParaRPr lang="es-EC"/>
        </a:p>
      </dgm:t>
    </dgm:pt>
    <dgm:pt modelId="{9D7FBBFC-AD91-471A-9ED8-FF8479155F61}" type="pres">
      <dgm:prSet presAssocID="{5F42864D-43B4-47D6-9AAB-3CF53490E960}" presName="parentTextBox" presStyleLbl="node1" presStyleIdx="0" presStyleCnt="1" custLinFactNeighborY="-34613"/>
      <dgm:spPr/>
      <dgm:t>
        <a:bodyPr/>
        <a:lstStyle/>
        <a:p>
          <a:endParaRPr lang="es-EC"/>
        </a:p>
      </dgm:t>
    </dgm:pt>
  </dgm:ptLst>
  <dgm:cxnLst>
    <dgm:cxn modelId="{A2BAFA3F-1AD3-4716-BF88-C047DA2B5305}" type="presOf" srcId="{0403797A-1933-4FBB-8072-01D605DD37E9}" destId="{50A85873-5011-4182-8D43-EC3D2EC5297C}" srcOrd="0" destOrd="0" presId="urn:microsoft.com/office/officeart/2005/8/layout/process4"/>
    <dgm:cxn modelId="{DA2AEEB1-3D2C-48EF-AE3D-071012805490}" srcId="{0403797A-1933-4FBB-8072-01D605DD37E9}" destId="{5F42864D-43B4-47D6-9AAB-3CF53490E960}" srcOrd="0" destOrd="0" parTransId="{C93DDC83-609F-4D67-B040-51AB1DB7F826}" sibTransId="{40435B82-7437-4C3C-B13C-C2CAB7A30EC4}"/>
    <dgm:cxn modelId="{D0F46279-E6DA-449B-B305-E4DFC3B7182E}" type="presOf" srcId="{5F42864D-43B4-47D6-9AAB-3CF53490E960}" destId="{9D7FBBFC-AD91-471A-9ED8-FF8479155F61}" srcOrd="0" destOrd="0" presId="urn:microsoft.com/office/officeart/2005/8/layout/process4"/>
    <dgm:cxn modelId="{86244E06-4150-4A91-B0A1-3D07630B094F}" type="presParOf" srcId="{50A85873-5011-4182-8D43-EC3D2EC5297C}" destId="{222471F6-B007-4A9E-92A8-5CF4B844ACD4}" srcOrd="0" destOrd="0" presId="urn:microsoft.com/office/officeart/2005/8/layout/process4"/>
    <dgm:cxn modelId="{CC86B67E-CAFD-4A87-935F-01FCA28AA120}" type="presParOf" srcId="{222471F6-B007-4A9E-92A8-5CF4B844ACD4}" destId="{9D7FBBFC-AD91-471A-9ED8-FF8479155F61}" srcOrd="0" destOrd="0" presId="urn:microsoft.com/office/officeart/2005/8/layout/process4"/>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xmlns="" relId="rId1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1E0899E-4A7E-4FB3-A113-2A32442DD600}"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s-EC"/>
        </a:p>
      </dgm:t>
    </dgm:pt>
    <dgm:pt modelId="{5DE8130C-B978-4854-8003-1EB8A4BA4066}">
      <dgm:prSet phldrT="[Texto]"/>
      <dgm:spPr/>
      <dgm:t>
        <a:bodyPr/>
        <a:lstStyle/>
        <a:p>
          <a:r>
            <a:rPr lang="en-US" dirty="0" smtClean="0">
              <a:ln>
                <a:solidFill>
                  <a:schemeClr val="bg1"/>
                </a:solidFill>
              </a:ln>
              <a:solidFill>
                <a:schemeClr val="bg1"/>
              </a:solidFill>
            </a:rPr>
            <a:t>DCC</a:t>
          </a:r>
          <a:endParaRPr lang="es-EC" dirty="0">
            <a:ln>
              <a:solidFill>
                <a:srgbClr val="9EB786"/>
              </a:solidFill>
            </a:ln>
          </a:endParaRPr>
        </a:p>
      </dgm:t>
    </dgm:pt>
    <dgm:pt modelId="{19899E4B-766A-4AC9-BE2D-671A299B04F5}" type="parTrans" cxnId="{77E9481B-0F8A-4E36-849E-F59F68EC1CB7}">
      <dgm:prSet/>
      <dgm:spPr/>
      <dgm:t>
        <a:bodyPr/>
        <a:lstStyle/>
        <a:p>
          <a:endParaRPr lang="es-EC">
            <a:ln>
              <a:solidFill>
                <a:srgbClr val="9EB786"/>
              </a:solidFill>
            </a:ln>
          </a:endParaRPr>
        </a:p>
      </dgm:t>
    </dgm:pt>
    <dgm:pt modelId="{35B6F652-D958-41B8-8E48-3575ED1A6ED9}" type="sibTrans" cxnId="{77E9481B-0F8A-4E36-849E-F59F68EC1CB7}">
      <dgm:prSet/>
      <dgm:spPr/>
      <dgm:t>
        <a:bodyPr/>
        <a:lstStyle/>
        <a:p>
          <a:endParaRPr lang="es-EC">
            <a:ln>
              <a:solidFill>
                <a:srgbClr val="9EB786"/>
              </a:solidFill>
            </a:ln>
          </a:endParaRPr>
        </a:p>
      </dgm:t>
    </dgm:pt>
    <dgm:pt modelId="{CE388A20-9513-4C60-8F57-BA1A8A6C2316}">
      <dgm:prSet phldrT="[Texto]" custT="1"/>
      <dgm:spPr/>
      <dgm:t>
        <a:bodyPr/>
        <a:lstStyle/>
        <a:p>
          <a:r>
            <a:rPr lang="es-EC" sz="1800" u="none" dirty="0" smtClean="0">
              <a:effectLst>
                <a:glow rad="63500">
                  <a:srgbClr val="92D050">
                    <a:alpha val="40000"/>
                  </a:srgbClr>
                </a:glow>
                <a:outerShdw blurRad="38100" dist="38100" dir="2700000" algn="tl">
                  <a:srgbClr val="000000">
                    <a:alpha val="43137"/>
                  </a:srgbClr>
                </a:outerShdw>
              </a:effectLst>
            </a:rPr>
            <a:t>ACCESIBILIDAD</a:t>
          </a:r>
          <a:endParaRPr lang="es-EC" sz="1800" u="none" dirty="0">
            <a:effectLst>
              <a:glow rad="63500">
                <a:srgbClr val="92D050">
                  <a:alpha val="40000"/>
                </a:srgbClr>
              </a:glow>
              <a:outerShdw blurRad="38100" dist="38100" dir="2700000" algn="tl">
                <a:srgbClr val="000000">
                  <a:alpha val="43137"/>
                </a:srgbClr>
              </a:outerShdw>
            </a:effectLst>
          </a:endParaRPr>
        </a:p>
      </dgm:t>
    </dgm:pt>
    <dgm:pt modelId="{23F14AFC-6E62-4B7F-A357-8FB05084EB6D}" type="parTrans" cxnId="{F790AD60-9FA0-44C0-8A97-9C6686D0A024}">
      <dgm:prSet/>
      <dgm:spPr/>
      <dgm:t>
        <a:bodyPr/>
        <a:lstStyle/>
        <a:p>
          <a:endParaRPr lang="es-EC"/>
        </a:p>
      </dgm:t>
    </dgm:pt>
    <dgm:pt modelId="{1B1A699A-C35D-4BC8-9A66-CD5C4EAA949C}" type="sibTrans" cxnId="{F790AD60-9FA0-44C0-8A97-9C6686D0A024}">
      <dgm:prSet/>
      <dgm:spPr/>
      <dgm:t>
        <a:bodyPr/>
        <a:lstStyle/>
        <a:p>
          <a:endParaRPr lang="es-EC"/>
        </a:p>
      </dgm:t>
    </dgm:pt>
    <dgm:pt modelId="{C74AA0DA-1C78-4C0F-9C83-A44FE53AD638}" type="pres">
      <dgm:prSet presAssocID="{61E0899E-4A7E-4FB3-A113-2A32442DD600}" presName="linearFlow" presStyleCnt="0">
        <dgm:presLayoutVars>
          <dgm:dir/>
          <dgm:animLvl val="lvl"/>
          <dgm:resizeHandles val="exact"/>
        </dgm:presLayoutVars>
      </dgm:prSet>
      <dgm:spPr/>
      <dgm:t>
        <a:bodyPr/>
        <a:lstStyle/>
        <a:p>
          <a:endParaRPr lang="es-EC"/>
        </a:p>
      </dgm:t>
    </dgm:pt>
    <dgm:pt modelId="{634CC776-3D79-4B2D-B8D3-D72ECC272B70}" type="pres">
      <dgm:prSet presAssocID="{5DE8130C-B978-4854-8003-1EB8A4BA4066}" presName="composite" presStyleCnt="0"/>
      <dgm:spPr/>
    </dgm:pt>
    <dgm:pt modelId="{233A143F-BBA7-40E4-8462-C4B7B14818C5}" type="pres">
      <dgm:prSet presAssocID="{5DE8130C-B978-4854-8003-1EB8A4BA4066}" presName="parentText" presStyleLbl="alignNode1" presStyleIdx="0" presStyleCnt="1">
        <dgm:presLayoutVars>
          <dgm:chMax val="1"/>
          <dgm:bulletEnabled val="1"/>
        </dgm:presLayoutVars>
      </dgm:prSet>
      <dgm:spPr/>
      <dgm:t>
        <a:bodyPr/>
        <a:lstStyle/>
        <a:p>
          <a:endParaRPr lang="es-EC"/>
        </a:p>
      </dgm:t>
    </dgm:pt>
    <dgm:pt modelId="{36299F4E-C5B7-4F79-8B49-9A7664AFC30E}" type="pres">
      <dgm:prSet presAssocID="{5DE8130C-B978-4854-8003-1EB8A4BA4066}" presName="descendantText" presStyleLbl="alignAcc1" presStyleIdx="0" presStyleCnt="1" custLinFactNeighborX="-575" custLinFactNeighborY="-15470">
        <dgm:presLayoutVars>
          <dgm:bulletEnabled val="1"/>
        </dgm:presLayoutVars>
      </dgm:prSet>
      <dgm:spPr/>
      <dgm:t>
        <a:bodyPr/>
        <a:lstStyle/>
        <a:p>
          <a:endParaRPr lang="es-EC"/>
        </a:p>
      </dgm:t>
    </dgm:pt>
  </dgm:ptLst>
  <dgm:cxnLst>
    <dgm:cxn modelId="{1F2B02AD-6D08-4F87-BC7B-F29ABC66417D}" type="presOf" srcId="{5DE8130C-B978-4854-8003-1EB8A4BA4066}" destId="{233A143F-BBA7-40E4-8462-C4B7B14818C5}" srcOrd="0" destOrd="0" presId="urn:microsoft.com/office/officeart/2005/8/layout/chevron2"/>
    <dgm:cxn modelId="{F790AD60-9FA0-44C0-8A97-9C6686D0A024}" srcId="{5DE8130C-B978-4854-8003-1EB8A4BA4066}" destId="{CE388A20-9513-4C60-8F57-BA1A8A6C2316}" srcOrd="0" destOrd="0" parTransId="{23F14AFC-6E62-4B7F-A357-8FB05084EB6D}" sibTransId="{1B1A699A-C35D-4BC8-9A66-CD5C4EAA949C}"/>
    <dgm:cxn modelId="{B5D90AAB-DC73-4613-89F2-CF509D9CB20C}" type="presOf" srcId="{61E0899E-4A7E-4FB3-A113-2A32442DD600}" destId="{C74AA0DA-1C78-4C0F-9C83-A44FE53AD638}" srcOrd="0" destOrd="0" presId="urn:microsoft.com/office/officeart/2005/8/layout/chevron2"/>
    <dgm:cxn modelId="{77E9481B-0F8A-4E36-849E-F59F68EC1CB7}" srcId="{61E0899E-4A7E-4FB3-A113-2A32442DD600}" destId="{5DE8130C-B978-4854-8003-1EB8A4BA4066}" srcOrd="0" destOrd="0" parTransId="{19899E4B-766A-4AC9-BE2D-671A299B04F5}" sibTransId="{35B6F652-D958-41B8-8E48-3575ED1A6ED9}"/>
    <dgm:cxn modelId="{85E9C5E5-C41C-4C8B-8FAC-662ACD145813}" type="presOf" srcId="{CE388A20-9513-4C60-8F57-BA1A8A6C2316}" destId="{36299F4E-C5B7-4F79-8B49-9A7664AFC30E}" srcOrd="0" destOrd="0" presId="urn:microsoft.com/office/officeart/2005/8/layout/chevron2"/>
    <dgm:cxn modelId="{C67F20B7-201E-4E07-8FB2-6E52F287475C}" type="presParOf" srcId="{C74AA0DA-1C78-4C0F-9C83-A44FE53AD638}" destId="{634CC776-3D79-4B2D-B8D3-D72ECC272B70}" srcOrd="0" destOrd="0" presId="urn:microsoft.com/office/officeart/2005/8/layout/chevron2"/>
    <dgm:cxn modelId="{53292814-BDDE-4A87-8A57-9A4EB225CA72}" type="presParOf" srcId="{634CC776-3D79-4B2D-B8D3-D72ECC272B70}" destId="{233A143F-BBA7-40E4-8462-C4B7B14818C5}" srcOrd="0" destOrd="0" presId="urn:microsoft.com/office/officeart/2005/8/layout/chevron2"/>
    <dgm:cxn modelId="{DA420A11-8ADE-4457-9A31-1270E8568D1C}" type="presParOf" srcId="{634CC776-3D79-4B2D-B8D3-D72ECC272B70}" destId="{36299F4E-C5B7-4F79-8B49-9A7664AFC30E}"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403797A-1933-4FBB-8072-01D605DD37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C"/>
        </a:p>
      </dgm:t>
    </dgm:pt>
    <dgm:pt modelId="{5F42864D-43B4-47D6-9AAB-3CF53490E960}">
      <dgm:prSet phldrT="[Texto]" custT="1">
        <dgm:style>
          <a:lnRef idx="0">
            <a:schemeClr val="accent5"/>
          </a:lnRef>
          <a:fillRef idx="3">
            <a:schemeClr val="accent5"/>
          </a:fillRef>
          <a:effectRef idx="3">
            <a:schemeClr val="accent5"/>
          </a:effectRef>
          <a:fontRef idx="minor">
            <a:schemeClr val="lt1"/>
          </a:fontRef>
        </dgm:style>
      </dgm:prSet>
      <dgm:spPr>
        <a:blipFill dpi="0" rotWithShape="0">
          <a:blip xmlns:r="http://schemas.openxmlformats.org/officeDocument/2006/relationships" r:embed="rId1"/>
          <a:srcRect/>
          <a:stretch>
            <a:fillRect/>
          </a:stretch>
        </a:blipFill>
        <a:effectLst>
          <a:reflection blurRad="6350" stA="52000" endA="300" endPos="35000" dir="5400000" sy="-100000" algn="bl" rotWithShape="0"/>
        </a:effectLst>
      </dgm:spPr>
      <dgm:t>
        <a:bodyPr/>
        <a:lstStyle/>
        <a:p>
          <a:pPr algn="r"/>
          <a:r>
            <a:rPr lang="es-EC" sz="1600" b="1"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gm:t>
    </dgm:pt>
    <dgm:pt modelId="{C93DDC83-609F-4D67-B040-51AB1DB7F826}" type="par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40435B82-7437-4C3C-B13C-C2CAB7A30EC4}" type="sib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50A85873-5011-4182-8D43-EC3D2EC5297C}" type="pres">
      <dgm:prSet presAssocID="{0403797A-1933-4FBB-8072-01D605DD37E9}" presName="Name0" presStyleCnt="0">
        <dgm:presLayoutVars>
          <dgm:dir/>
          <dgm:animLvl val="lvl"/>
          <dgm:resizeHandles val="exact"/>
        </dgm:presLayoutVars>
      </dgm:prSet>
      <dgm:spPr/>
      <dgm:t>
        <a:bodyPr/>
        <a:lstStyle/>
        <a:p>
          <a:endParaRPr lang="es-EC"/>
        </a:p>
      </dgm:t>
    </dgm:pt>
    <dgm:pt modelId="{222471F6-B007-4A9E-92A8-5CF4B844ACD4}" type="pres">
      <dgm:prSet presAssocID="{5F42864D-43B4-47D6-9AAB-3CF53490E960}" presName="boxAndChildren" presStyleCnt="0"/>
      <dgm:spPr/>
      <dgm:t>
        <a:bodyPr/>
        <a:lstStyle/>
        <a:p>
          <a:endParaRPr lang="es-EC"/>
        </a:p>
      </dgm:t>
    </dgm:pt>
    <dgm:pt modelId="{9D7FBBFC-AD91-471A-9ED8-FF8479155F61}" type="pres">
      <dgm:prSet presAssocID="{5F42864D-43B4-47D6-9AAB-3CF53490E960}" presName="parentTextBox" presStyleLbl="node1" presStyleIdx="0" presStyleCnt="1" custLinFactNeighborY="-34613"/>
      <dgm:spPr/>
      <dgm:t>
        <a:bodyPr/>
        <a:lstStyle/>
        <a:p>
          <a:endParaRPr lang="es-EC"/>
        </a:p>
      </dgm:t>
    </dgm:pt>
  </dgm:ptLst>
  <dgm:cxnLst>
    <dgm:cxn modelId="{A00BD938-5818-465A-8CB7-FE1DE157BD00}" type="presOf" srcId="{5F42864D-43B4-47D6-9AAB-3CF53490E960}" destId="{9D7FBBFC-AD91-471A-9ED8-FF8479155F61}" srcOrd="0" destOrd="0" presId="urn:microsoft.com/office/officeart/2005/8/layout/process4"/>
    <dgm:cxn modelId="{A98371BD-A836-4EAF-9854-AD2DFC0F9023}" type="presOf" srcId="{0403797A-1933-4FBB-8072-01D605DD37E9}" destId="{50A85873-5011-4182-8D43-EC3D2EC5297C}" srcOrd="0" destOrd="0" presId="urn:microsoft.com/office/officeart/2005/8/layout/process4"/>
    <dgm:cxn modelId="{DA2AEEB1-3D2C-48EF-AE3D-071012805490}" srcId="{0403797A-1933-4FBB-8072-01D605DD37E9}" destId="{5F42864D-43B4-47D6-9AAB-3CF53490E960}" srcOrd="0" destOrd="0" parTransId="{C93DDC83-609F-4D67-B040-51AB1DB7F826}" sibTransId="{40435B82-7437-4C3C-B13C-C2CAB7A30EC4}"/>
    <dgm:cxn modelId="{1C8D5012-D129-4FEA-A7A1-2CA6EE9B4124}" type="presParOf" srcId="{50A85873-5011-4182-8D43-EC3D2EC5297C}" destId="{222471F6-B007-4A9E-92A8-5CF4B844ACD4}" srcOrd="0" destOrd="0" presId="urn:microsoft.com/office/officeart/2005/8/layout/process4"/>
    <dgm:cxn modelId="{1154D3D3-4237-4AC4-9C2D-D9B738332595}" type="presParOf" srcId="{222471F6-B007-4A9E-92A8-5CF4B844ACD4}" destId="{9D7FBBFC-AD91-471A-9ED8-FF8479155F61}" srcOrd="0" destOrd="0" presId="urn:microsoft.com/office/officeart/2005/8/layout/process4"/>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1E0899E-4A7E-4FB3-A113-2A32442DD600}"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s-EC"/>
        </a:p>
      </dgm:t>
    </dgm:pt>
    <dgm:pt modelId="{5DE8130C-B978-4854-8003-1EB8A4BA4066}">
      <dgm:prSet phldrT="[Texto]"/>
      <dgm:spPr/>
      <dgm:t>
        <a:bodyPr/>
        <a:lstStyle/>
        <a:p>
          <a:r>
            <a:rPr lang="en-US" dirty="0" smtClean="0">
              <a:ln>
                <a:solidFill>
                  <a:schemeClr val="bg1"/>
                </a:solidFill>
              </a:ln>
              <a:solidFill>
                <a:schemeClr val="bg1"/>
              </a:solidFill>
            </a:rPr>
            <a:t>DCC</a:t>
          </a:r>
          <a:endParaRPr lang="es-EC" dirty="0">
            <a:ln>
              <a:solidFill>
                <a:srgbClr val="9EB786"/>
              </a:solidFill>
            </a:ln>
          </a:endParaRPr>
        </a:p>
      </dgm:t>
    </dgm:pt>
    <dgm:pt modelId="{19899E4B-766A-4AC9-BE2D-671A299B04F5}" type="parTrans" cxnId="{77E9481B-0F8A-4E36-849E-F59F68EC1CB7}">
      <dgm:prSet/>
      <dgm:spPr/>
      <dgm:t>
        <a:bodyPr/>
        <a:lstStyle/>
        <a:p>
          <a:endParaRPr lang="es-EC">
            <a:ln>
              <a:solidFill>
                <a:srgbClr val="9EB786"/>
              </a:solidFill>
            </a:ln>
          </a:endParaRPr>
        </a:p>
      </dgm:t>
    </dgm:pt>
    <dgm:pt modelId="{35B6F652-D958-41B8-8E48-3575ED1A6ED9}" type="sibTrans" cxnId="{77E9481B-0F8A-4E36-849E-F59F68EC1CB7}">
      <dgm:prSet/>
      <dgm:spPr/>
      <dgm:t>
        <a:bodyPr/>
        <a:lstStyle/>
        <a:p>
          <a:endParaRPr lang="es-EC">
            <a:ln>
              <a:solidFill>
                <a:srgbClr val="9EB786"/>
              </a:solidFill>
            </a:ln>
          </a:endParaRPr>
        </a:p>
      </dgm:t>
    </dgm:pt>
    <dgm:pt modelId="{CE388A20-9513-4C60-8F57-BA1A8A6C2316}">
      <dgm:prSet phldrT="[Texto]" custT="1"/>
      <dgm:spPr/>
      <dgm:t>
        <a:bodyPr/>
        <a:lstStyle/>
        <a:p>
          <a:r>
            <a:rPr lang="es-EC" sz="1800" u="none" dirty="0" smtClean="0">
              <a:effectLst>
                <a:glow rad="63500">
                  <a:srgbClr val="92D050">
                    <a:alpha val="40000"/>
                  </a:srgbClr>
                </a:glow>
                <a:outerShdw blurRad="38100" dist="38100" dir="2700000" algn="tl">
                  <a:srgbClr val="000000">
                    <a:alpha val="43137"/>
                  </a:srgbClr>
                </a:outerShdw>
              </a:effectLst>
            </a:rPr>
            <a:t>ACCESIBILIDAD</a:t>
          </a:r>
          <a:endParaRPr lang="es-EC" sz="1800" u="none" dirty="0">
            <a:effectLst>
              <a:glow rad="63500">
                <a:srgbClr val="92D050">
                  <a:alpha val="40000"/>
                </a:srgbClr>
              </a:glow>
              <a:outerShdw blurRad="38100" dist="38100" dir="2700000" algn="tl">
                <a:srgbClr val="000000">
                  <a:alpha val="43137"/>
                </a:srgbClr>
              </a:outerShdw>
            </a:effectLst>
          </a:endParaRPr>
        </a:p>
      </dgm:t>
    </dgm:pt>
    <dgm:pt modelId="{23F14AFC-6E62-4B7F-A357-8FB05084EB6D}" type="parTrans" cxnId="{F790AD60-9FA0-44C0-8A97-9C6686D0A024}">
      <dgm:prSet/>
      <dgm:spPr/>
      <dgm:t>
        <a:bodyPr/>
        <a:lstStyle/>
        <a:p>
          <a:endParaRPr lang="es-EC"/>
        </a:p>
      </dgm:t>
    </dgm:pt>
    <dgm:pt modelId="{1B1A699A-C35D-4BC8-9A66-CD5C4EAA949C}" type="sibTrans" cxnId="{F790AD60-9FA0-44C0-8A97-9C6686D0A024}">
      <dgm:prSet/>
      <dgm:spPr/>
      <dgm:t>
        <a:bodyPr/>
        <a:lstStyle/>
        <a:p>
          <a:endParaRPr lang="es-EC"/>
        </a:p>
      </dgm:t>
    </dgm:pt>
    <dgm:pt modelId="{C74AA0DA-1C78-4C0F-9C83-A44FE53AD638}" type="pres">
      <dgm:prSet presAssocID="{61E0899E-4A7E-4FB3-A113-2A32442DD600}" presName="linearFlow" presStyleCnt="0">
        <dgm:presLayoutVars>
          <dgm:dir/>
          <dgm:animLvl val="lvl"/>
          <dgm:resizeHandles val="exact"/>
        </dgm:presLayoutVars>
      </dgm:prSet>
      <dgm:spPr/>
      <dgm:t>
        <a:bodyPr/>
        <a:lstStyle/>
        <a:p>
          <a:endParaRPr lang="es-EC"/>
        </a:p>
      </dgm:t>
    </dgm:pt>
    <dgm:pt modelId="{634CC776-3D79-4B2D-B8D3-D72ECC272B70}" type="pres">
      <dgm:prSet presAssocID="{5DE8130C-B978-4854-8003-1EB8A4BA4066}" presName="composite" presStyleCnt="0"/>
      <dgm:spPr/>
    </dgm:pt>
    <dgm:pt modelId="{233A143F-BBA7-40E4-8462-C4B7B14818C5}" type="pres">
      <dgm:prSet presAssocID="{5DE8130C-B978-4854-8003-1EB8A4BA4066}" presName="parentText" presStyleLbl="alignNode1" presStyleIdx="0" presStyleCnt="1">
        <dgm:presLayoutVars>
          <dgm:chMax val="1"/>
          <dgm:bulletEnabled val="1"/>
        </dgm:presLayoutVars>
      </dgm:prSet>
      <dgm:spPr/>
      <dgm:t>
        <a:bodyPr/>
        <a:lstStyle/>
        <a:p>
          <a:endParaRPr lang="es-EC"/>
        </a:p>
      </dgm:t>
    </dgm:pt>
    <dgm:pt modelId="{36299F4E-C5B7-4F79-8B49-9A7664AFC30E}" type="pres">
      <dgm:prSet presAssocID="{5DE8130C-B978-4854-8003-1EB8A4BA4066}" presName="descendantText" presStyleLbl="alignAcc1" presStyleIdx="0" presStyleCnt="1" custLinFactNeighborX="-575" custLinFactNeighborY="-15470">
        <dgm:presLayoutVars>
          <dgm:bulletEnabled val="1"/>
        </dgm:presLayoutVars>
      </dgm:prSet>
      <dgm:spPr/>
      <dgm:t>
        <a:bodyPr/>
        <a:lstStyle/>
        <a:p>
          <a:endParaRPr lang="es-EC"/>
        </a:p>
      </dgm:t>
    </dgm:pt>
  </dgm:ptLst>
  <dgm:cxnLst>
    <dgm:cxn modelId="{F790AD60-9FA0-44C0-8A97-9C6686D0A024}" srcId="{5DE8130C-B978-4854-8003-1EB8A4BA4066}" destId="{CE388A20-9513-4C60-8F57-BA1A8A6C2316}" srcOrd="0" destOrd="0" parTransId="{23F14AFC-6E62-4B7F-A357-8FB05084EB6D}" sibTransId="{1B1A699A-C35D-4BC8-9A66-CD5C4EAA949C}"/>
    <dgm:cxn modelId="{C8697178-BFC8-48DA-AA5F-4FCE6F0AE3CF}" type="presOf" srcId="{5DE8130C-B978-4854-8003-1EB8A4BA4066}" destId="{233A143F-BBA7-40E4-8462-C4B7B14818C5}" srcOrd="0" destOrd="0" presId="urn:microsoft.com/office/officeart/2005/8/layout/chevron2"/>
    <dgm:cxn modelId="{0F9B1006-463C-437E-9B50-B1E12384BB90}" type="presOf" srcId="{61E0899E-4A7E-4FB3-A113-2A32442DD600}" destId="{C74AA0DA-1C78-4C0F-9C83-A44FE53AD638}" srcOrd="0" destOrd="0" presId="urn:microsoft.com/office/officeart/2005/8/layout/chevron2"/>
    <dgm:cxn modelId="{77E9481B-0F8A-4E36-849E-F59F68EC1CB7}" srcId="{61E0899E-4A7E-4FB3-A113-2A32442DD600}" destId="{5DE8130C-B978-4854-8003-1EB8A4BA4066}" srcOrd="0" destOrd="0" parTransId="{19899E4B-766A-4AC9-BE2D-671A299B04F5}" sibTransId="{35B6F652-D958-41B8-8E48-3575ED1A6ED9}"/>
    <dgm:cxn modelId="{7356455D-3AFF-4B00-9185-69857D514653}" type="presOf" srcId="{CE388A20-9513-4C60-8F57-BA1A8A6C2316}" destId="{36299F4E-C5B7-4F79-8B49-9A7664AFC30E}" srcOrd="0" destOrd="0" presId="urn:microsoft.com/office/officeart/2005/8/layout/chevron2"/>
    <dgm:cxn modelId="{6D6D9196-3207-40C6-8B2F-C767877E2C36}" type="presParOf" srcId="{C74AA0DA-1C78-4C0F-9C83-A44FE53AD638}" destId="{634CC776-3D79-4B2D-B8D3-D72ECC272B70}" srcOrd="0" destOrd="0" presId="urn:microsoft.com/office/officeart/2005/8/layout/chevron2"/>
    <dgm:cxn modelId="{6781F41C-48EF-498F-A827-6C5AA548B51A}" type="presParOf" srcId="{634CC776-3D79-4B2D-B8D3-D72ECC272B70}" destId="{233A143F-BBA7-40E4-8462-C4B7B14818C5}" srcOrd="0" destOrd="0" presId="urn:microsoft.com/office/officeart/2005/8/layout/chevron2"/>
    <dgm:cxn modelId="{F84C6A8D-F8E4-49AD-BF50-C513651DE5DA}" type="presParOf" srcId="{634CC776-3D79-4B2D-B8D3-D72ECC272B70}" destId="{36299F4E-C5B7-4F79-8B49-9A7664AFC30E}"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403797A-1933-4FBB-8072-01D605DD37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C"/>
        </a:p>
      </dgm:t>
    </dgm:pt>
    <dgm:pt modelId="{5F42864D-43B4-47D6-9AAB-3CF53490E960}">
      <dgm:prSet phldrT="[Texto]" custT="1">
        <dgm:style>
          <a:lnRef idx="0">
            <a:schemeClr val="accent5"/>
          </a:lnRef>
          <a:fillRef idx="3">
            <a:schemeClr val="accent5"/>
          </a:fillRef>
          <a:effectRef idx="3">
            <a:schemeClr val="accent5"/>
          </a:effectRef>
          <a:fontRef idx="minor">
            <a:schemeClr val="lt1"/>
          </a:fontRef>
        </dgm:style>
      </dgm:prSet>
      <dgm:spPr>
        <a:blipFill dpi="0" rotWithShape="0">
          <a:blip xmlns:r="http://schemas.openxmlformats.org/officeDocument/2006/relationships" r:embed="rId1"/>
          <a:srcRect/>
          <a:stretch>
            <a:fillRect/>
          </a:stretch>
        </a:blipFill>
        <a:effectLst>
          <a:reflection blurRad="6350" stA="52000" endA="300" endPos="35000" dir="5400000" sy="-100000" algn="bl" rotWithShape="0"/>
        </a:effectLst>
      </dgm:spPr>
      <dgm:t>
        <a:bodyPr/>
        <a:lstStyle/>
        <a:p>
          <a:pPr algn="r"/>
          <a:r>
            <a:rPr lang="es-EC" sz="1600" b="1"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gm:t>
    </dgm:pt>
    <dgm:pt modelId="{C93DDC83-609F-4D67-B040-51AB1DB7F826}" type="par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40435B82-7437-4C3C-B13C-C2CAB7A30EC4}" type="sib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50A85873-5011-4182-8D43-EC3D2EC5297C}" type="pres">
      <dgm:prSet presAssocID="{0403797A-1933-4FBB-8072-01D605DD37E9}" presName="Name0" presStyleCnt="0">
        <dgm:presLayoutVars>
          <dgm:dir/>
          <dgm:animLvl val="lvl"/>
          <dgm:resizeHandles val="exact"/>
        </dgm:presLayoutVars>
      </dgm:prSet>
      <dgm:spPr/>
      <dgm:t>
        <a:bodyPr/>
        <a:lstStyle/>
        <a:p>
          <a:endParaRPr lang="es-EC"/>
        </a:p>
      </dgm:t>
    </dgm:pt>
    <dgm:pt modelId="{222471F6-B007-4A9E-92A8-5CF4B844ACD4}" type="pres">
      <dgm:prSet presAssocID="{5F42864D-43B4-47D6-9AAB-3CF53490E960}" presName="boxAndChildren" presStyleCnt="0"/>
      <dgm:spPr/>
      <dgm:t>
        <a:bodyPr/>
        <a:lstStyle/>
        <a:p>
          <a:endParaRPr lang="es-EC"/>
        </a:p>
      </dgm:t>
    </dgm:pt>
    <dgm:pt modelId="{9D7FBBFC-AD91-471A-9ED8-FF8479155F61}" type="pres">
      <dgm:prSet presAssocID="{5F42864D-43B4-47D6-9AAB-3CF53490E960}" presName="parentTextBox" presStyleLbl="node1" presStyleIdx="0" presStyleCnt="1" custLinFactNeighborY="-34613"/>
      <dgm:spPr/>
      <dgm:t>
        <a:bodyPr/>
        <a:lstStyle/>
        <a:p>
          <a:endParaRPr lang="es-EC"/>
        </a:p>
      </dgm:t>
    </dgm:pt>
  </dgm:ptLst>
  <dgm:cxnLst>
    <dgm:cxn modelId="{BE39D7F4-3AA6-4AD9-9100-36A87B881701}" type="presOf" srcId="{5F42864D-43B4-47D6-9AAB-3CF53490E960}" destId="{9D7FBBFC-AD91-471A-9ED8-FF8479155F61}" srcOrd="0" destOrd="0" presId="urn:microsoft.com/office/officeart/2005/8/layout/process4"/>
    <dgm:cxn modelId="{DA2AEEB1-3D2C-48EF-AE3D-071012805490}" srcId="{0403797A-1933-4FBB-8072-01D605DD37E9}" destId="{5F42864D-43B4-47D6-9AAB-3CF53490E960}" srcOrd="0" destOrd="0" parTransId="{C93DDC83-609F-4D67-B040-51AB1DB7F826}" sibTransId="{40435B82-7437-4C3C-B13C-C2CAB7A30EC4}"/>
    <dgm:cxn modelId="{25029F7F-0144-418A-94C8-53E4443CF180}" type="presOf" srcId="{0403797A-1933-4FBB-8072-01D605DD37E9}" destId="{50A85873-5011-4182-8D43-EC3D2EC5297C}" srcOrd="0" destOrd="0" presId="urn:microsoft.com/office/officeart/2005/8/layout/process4"/>
    <dgm:cxn modelId="{71369BBC-C1FA-4910-8110-F50F5DF3A639}" type="presParOf" srcId="{50A85873-5011-4182-8D43-EC3D2EC5297C}" destId="{222471F6-B007-4A9E-92A8-5CF4B844ACD4}" srcOrd="0" destOrd="0" presId="urn:microsoft.com/office/officeart/2005/8/layout/process4"/>
    <dgm:cxn modelId="{D9BE1085-C303-4DF7-9983-EA899DCBCFF3}" type="presParOf" srcId="{222471F6-B007-4A9E-92A8-5CF4B844ACD4}" destId="{9D7FBBFC-AD91-471A-9ED8-FF8479155F61}" srcOrd="0" destOrd="0" presId="urn:microsoft.com/office/officeart/2005/8/layout/process4"/>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6637357-24B2-40D6-B2D6-849607715965}" type="doc">
      <dgm:prSet loTypeId="urn:microsoft.com/office/officeart/2005/8/layout/process4" loCatId="list" qsTypeId="urn:microsoft.com/office/officeart/2005/8/quickstyle/simple1" qsCatId="simple" csTypeId="urn:microsoft.com/office/officeart/2005/8/colors/accent0_3" csCatId="mainScheme" phldr="1"/>
      <dgm:spPr/>
      <dgm:t>
        <a:bodyPr/>
        <a:lstStyle/>
        <a:p>
          <a:endParaRPr lang="es-EC"/>
        </a:p>
      </dgm:t>
    </dgm:pt>
    <dgm:pt modelId="{CBBDCA3D-5E88-4684-BD37-3C62505AF298}">
      <dgm:prSet phldrT="[Texto]" custT="1"/>
      <dgm:spPr>
        <a:solidFill>
          <a:srgbClr val="003E00"/>
        </a:solidFill>
        <a:ln>
          <a:solidFill>
            <a:srgbClr val="008000"/>
          </a:solidFill>
        </a:ln>
      </dgm:spPr>
      <dgm:t>
        <a:bodyPr/>
        <a:lstStyle/>
        <a:p>
          <a:r>
            <a:rPr lang="es-EC" sz="2000" b="1" dirty="0" smtClean="0"/>
            <a:t>Pautas ATAG</a:t>
          </a:r>
          <a:endParaRPr lang="es-EC" sz="2000" b="1" dirty="0"/>
        </a:p>
      </dgm:t>
    </dgm:pt>
    <dgm:pt modelId="{278B1D0E-4BEA-46BC-A3E3-BEBC960F3996}" type="parTrans" cxnId="{3E6807E4-8F09-4EDA-A00B-7E7CD6CBB646}">
      <dgm:prSet/>
      <dgm:spPr/>
      <dgm:t>
        <a:bodyPr/>
        <a:lstStyle/>
        <a:p>
          <a:endParaRPr lang="es-EC"/>
        </a:p>
      </dgm:t>
    </dgm:pt>
    <dgm:pt modelId="{5C4FF5E5-5CC0-45E2-89D6-1E59E234EAAD}" type="sibTrans" cxnId="{3E6807E4-8F09-4EDA-A00B-7E7CD6CBB646}">
      <dgm:prSet/>
      <dgm:spPr/>
      <dgm:t>
        <a:bodyPr/>
        <a:lstStyle/>
        <a:p>
          <a:endParaRPr lang="es-EC"/>
        </a:p>
      </dgm:t>
    </dgm:pt>
    <dgm:pt modelId="{F5976C8B-0CA5-4B63-8EA1-97FE721BE8FC}">
      <dgm:prSet custT="1"/>
      <dgm:spPr>
        <a:solidFill>
          <a:srgbClr val="003E00"/>
        </a:solidFill>
        <a:ln>
          <a:solidFill>
            <a:srgbClr val="008000"/>
          </a:solidFill>
        </a:ln>
      </dgm:spPr>
      <dgm:t>
        <a:bodyPr/>
        <a:lstStyle/>
        <a:p>
          <a:r>
            <a:rPr lang="es-EC" sz="2000" b="1" dirty="0" smtClean="0"/>
            <a:t>Pautas UAAG</a:t>
          </a:r>
          <a:endParaRPr lang="es-EC" sz="2000" b="1" dirty="0"/>
        </a:p>
      </dgm:t>
    </dgm:pt>
    <dgm:pt modelId="{A433A5F3-5CBE-4C7E-8B7F-E4DE01F14817}" type="parTrans" cxnId="{5504FCCC-AFDC-4B2F-8B5D-563B53498B8B}">
      <dgm:prSet/>
      <dgm:spPr/>
      <dgm:t>
        <a:bodyPr/>
        <a:lstStyle/>
        <a:p>
          <a:endParaRPr lang="es-EC"/>
        </a:p>
      </dgm:t>
    </dgm:pt>
    <dgm:pt modelId="{D817C734-F2C5-4E50-B9EE-D9003BD8C937}" type="sibTrans" cxnId="{5504FCCC-AFDC-4B2F-8B5D-563B53498B8B}">
      <dgm:prSet/>
      <dgm:spPr/>
      <dgm:t>
        <a:bodyPr/>
        <a:lstStyle/>
        <a:p>
          <a:endParaRPr lang="es-EC"/>
        </a:p>
      </dgm:t>
    </dgm:pt>
    <dgm:pt modelId="{5D1E9376-7B29-429F-A7E0-8655A08C7547}">
      <dgm:prSet phldrT="[Texto]" custT="1"/>
      <dgm:spPr>
        <a:solidFill>
          <a:schemeClr val="accent3">
            <a:lumMod val="95000"/>
            <a:alpha val="90000"/>
          </a:schemeClr>
        </a:solidFill>
      </dgm:spPr>
      <dgm:t>
        <a:bodyPr/>
        <a:lstStyle/>
        <a:p>
          <a:pPr>
            <a:lnSpc>
              <a:spcPct val="100000"/>
            </a:lnSpc>
            <a:spcAft>
              <a:spcPts val="500"/>
            </a:spcAft>
          </a:pPr>
          <a:r>
            <a:rPr lang="es-EC" sz="1600" dirty="0" smtClean="0"/>
            <a:t>(</a:t>
          </a:r>
          <a:r>
            <a:rPr lang="es-EC" sz="1600" dirty="0" err="1" smtClean="0"/>
            <a:t>Authoring</a:t>
          </a:r>
          <a:r>
            <a:rPr lang="es-EC" sz="1600" dirty="0" smtClean="0"/>
            <a:t> </a:t>
          </a:r>
          <a:r>
            <a:rPr lang="es-EC" sz="1600" dirty="0" err="1" smtClean="0"/>
            <a:t>Tool</a:t>
          </a:r>
          <a:r>
            <a:rPr lang="es-EC" sz="1600" dirty="0" smtClean="0"/>
            <a:t> Accessibility </a:t>
          </a:r>
          <a:r>
            <a:rPr lang="es-EC" sz="1600" dirty="0" err="1" smtClean="0"/>
            <a:t>Guidelines</a:t>
          </a:r>
          <a:r>
            <a:rPr lang="es-EC" sz="1600" dirty="0" smtClean="0"/>
            <a:t>)</a:t>
          </a:r>
          <a:br>
            <a:rPr lang="es-EC" sz="1600" dirty="0" smtClean="0"/>
          </a:br>
          <a:r>
            <a:rPr lang="es-EC" sz="1800" dirty="0" smtClean="0"/>
            <a:t>Accesibilidad para herramientas de desarrollo.</a:t>
          </a:r>
          <a:endParaRPr lang="es-EC" sz="1800" dirty="0"/>
        </a:p>
      </dgm:t>
    </dgm:pt>
    <dgm:pt modelId="{D67D4678-5CF3-4113-BC06-824AFAF796AA}" type="parTrans" cxnId="{1348EF04-C5E4-4315-8C3C-0BB524D432B9}">
      <dgm:prSet/>
      <dgm:spPr/>
      <dgm:t>
        <a:bodyPr/>
        <a:lstStyle/>
        <a:p>
          <a:endParaRPr lang="es-EC"/>
        </a:p>
      </dgm:t>
    </dgm:pt>
    <dgm:pt modelId="{215AF3B4-7F95-4830-BDAE-1315AA75901A}" type="sibTrans" cxnId="{1348EF04-C5E4-4315-8C3C-0BB524D432B9}">
      <dgm:prSet/>
      <dgm:spPr/>
      <dgm:t>
        <a:bodyPr/>
        <a:lstStyle/>
        <a:p>
          <a:endParaRPr lang="es-EC"/>
        </a:p>
      </dgm:t>
    </dgm:pt>
    <dgm:pt modelId="{DE7390B1-7C97-46F8-A7E4-E8B036435D98}">
      <dgm:prSet custT="1"/>
      <dgm:spPr>
        <a:solidFill>
          <a:schemeClr val="accent3">
            <a:lumMod val="95000"/>
            <a:alpha val="90000"/>
          </a:schemeClr>
        </a:solidFill>
      </dgm:spPr>
      <dgm:t>
        <a:bodyPr/>
        <a:lstStyle/>
        <a:p>
          <a:pPr>
            <a:lnSpc>
              <a:spcPct val="100000"/>
            </a:lnSpc>
            <a:spcAft>
              <a:spcPts val="500"/>
            </a:spcAft>
          </a:pPr>
          <a:r>
            <a:rPr lang="es-EC" sz="1600" dirty="0" smtClean="0"/>
            <a:t>(Web Content Accessibility </a:t>
          </a:r>
          <a:r>
            <a:rPr lang="es-EC" sz="1600" dirty="0" err="1" smtClean="0"/>
            <a:t>Guidelines</a:t>
          </a:r>
          <a:r>
            <a:rPr lang="es-EC" sz="1600" dirty="0" smtClean="0"/>
            <a:t>)</a:t>
          </a:r>
          <a:br>
            <a:rPr lang="es-EC" sz="1600" dirty="0" smtClean="0"/>
          </a:br>
          <a:r>
            <a:rPr lang="es-EC" sz="1800" dirty="0" smtClean="0"/>
            <a:t>Accesibilidad al contenido en la web.</a:t>
          </a:r>
          <a:endParaRPr lang="es-EC" sz="1800" dirty="0"/>
        </a:p>
      </dgm:t>
    </dgm:pt>
    <dgm:pt modelId="{A863ACA7-A10E-4388-B9A5-BD543637A57B}" type="parTrans" cxnId="{18685B38-95A3-4EC2-A2E5-7368BE80E2EA}">
      <dgm:prSet/>
      <dgm:spPr/>
      <dgm:t>
        <a:bodyPr/>
        <a:lstStyle/>
        <a:p>
          <a:endParaRPr lang="es-EC"/>
        </a:p>
      </dgm:t>
    </dgm:pt>
    <dgm:pt modelId="{A209B904-3143-4B07-A95C-F5AE8AD36441}" type="sibTrans" cxnId="{18685B38-95A3-4EC2-A2E5-7368BE80E2EA}">
      <dgm:prSet/>
      <dgm:spPr/>
      <dgm:t>
        <a:bodyPr/>
        <a:lstStyle/>
        <a:p>
          <a:endParaRPr lang="es-EC"/>
        </a:p>
      </dgm:t>
    </dgm:pt>
    <dgm:pt modelId="{6D598C14-BA6C-47B6-A039-912C7A3B126D}">
      <dgm:prSet custT="1"/>
      <dgm:spPr>
        <a:solidFill>
          <a:schemeClr val="accent3">
            <a:lumMod val="95000"/>
            <a:alpha val="90000"/>
          </a:schemeClr>
        </a:solidFill>
      </dgm:spPr>
      <dgm:t>
        <a:bodyPr/>
        <a:lstStyle/>
        <a:p>
          <a:pPr>
            <a:lnSpc>
              <a:spcPct val="100000"/>
            </a:lnSpc>
            <a:spcAft>
              <a:spcPts val="500"/>
            </a:spcAft>
          </a:pPr>
          <a:r>
            <a:rPr lang="es-EC" sz="1600" dirty="0" smtClean="0"/>
            <a:t>(</a:t>
          </a:r>
          <a:r>
            <a:rPr lang="es-EC" sz="1600" b="0" i="0" dirty="0" err="1" smtClean="0"/>
            <a:t>User</a:t>
          </a:r>
          <a:r>
            <a:rPr lang="es-EC" sz="1600" b="0" i="0" dirty="0" smtClean="0"/>
            <a:t> </a:t>
          </a:r>
          <a:r>
            <a:rPr lang="es-EC" sz="1600" b="0" i="0" dirty="0" err="1" smtClean="0"/>
            <a:t>Agent</a:t>
          </a:r>
          <a:r>
            <a:rPr lang="es-EC" sz="1600" b="0" i="0" dirty="0" smtClean="0"/>
            <a:t> Accessibility </a:t>
          </a:r>
          <a:r>
            <a:rPr lang="es-EC" sz="1600" b="0" i="0" dirty="0" err="1" smtClean="0"/>
            <a:t>Guidelines</a:t>
          </a:r>
          <a:r>
            <a:rPr lang="es-EC" sz="1600" dirty="0" smtClean="0"/>
            <a:t>)</a:t>
          </a:r>
          <a:r>
            <a:rPr lang="es-EC" sz="1800" dirty="0" smtClean="0"/>
            <a:t/>
          </a:r>
          <a:br>
            <a:rPr lang="es-EC" sz="1800" dirty="0" smtClean="0"/>
          </a:br>
          <a:r>
            <a:rPr lang="es-EC" sz="1800" dirty="0" smtClean="0"/>
            <a:t>Accesibilidad para herramientas de usuario.</a:t>
          </a:r>
          <a:endParaRPr lang="es-EC" sz="1800" dirty="0"/>
        </a:p>
      </dgm:t>
    </dgm:pt>
    <dgm:pt modelId="{945C8E08-87EE-445A-9E5B-C8619CD86EC2}" type="parTrans" cxnId="{FB7F7D8B-8DB6-4FF9-BC0F-547AA6AE74B7}">
      <dgm:prSet/>
      <dgm:spPr/>
      <dgm:t>
        <a:bodyPr/>
        <a:lstStyle/>
        <a:p>
          <a:endParaRPr lang="es-EC"/>
        </a:p>
      </dgm:t>
    </dgm:pt>
    <dgm:pt modelId="{BEC82B25-DE46-4BF6-8B31-D089FBA92E2A}" type="sibTrans" cxnId="{FB7F7D8B-8DB6-4FF9-BC0F-547AA6AE74B7}">
      <dgm:prSet/>
      <dgm:spPr/>
      <dgm:t>
        <a:bodyPr/>
        <a:lstStyle/>
        <a:p>
          <a:endParaRPr lang="es-EC"/>
        </a:p>
      </dgm:t>
    </dgm:pt>
    <dgm:pt modelId="{39601148-636C-4C64-9D28-403F627073F7}">
      <dgm:prSet custT="1"/>
      <dgm:spPr>
        <a:solidFill>
          <a:srgbClr val="003E00"/>
        </a:solidFill>
        <a:ln>
          <a:solidFill>
            <a:srgbClr val="008000"/>
          </a:solidFill>
        </a:ln>
      </dgm:spPr>
      <dgm:t>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s-EC" sz="2000" b="1" cap="none" spc="0" dirty="0" smtClean="0">
              <a:ln w="19050">
                <a:solidFill>
                  <a:schemeClr val="tx2">
                    <a:tint val="1000"/>
                  </a:schemeClr>
                </a:solidFill>
                <a:prstDash val="solid"/>
              </a:ln>
              <a:solidFill>
                <a:schemeClr val="bg1"/>
              </a:solidFill>
              <a:effectLst>
                <a:outerShdw blurRad="50000" dist="50800" dir="7500000" algn="tl">
                  <a:srgbClr val="000000">
                    <a:shade val="5000"/>
                    <a:alpha val="35000"/>
                  </a:srgbClr>
                </a:outerShdw>
              </a:effectLst>
              <a:hlinkClick xmlns:r="http://schemas.openxmlformats.org/officeDocument/2006/relationships" r:id="" action="ppaction://hlinkshowjump?jump=nextslide"/>
            </a:rPr>
            <a:t>Pautas WCAG</a:t>
          </a:r>
          <a:endParaRPr lang="es-EC" sz="2000" b="1" cap="none" spc="0" dirty="0">
            <a:ln w="19050">
              <a:solidFill>
                <a:schemeClr val="tx2">
                  <a:tint val="1000"/>
                </a:schemeClr>
              </a:solidFill>
              <a:prstDash val="solid"/>
            </a:ln>
            <a:solidFill>
              <a:schemeClr val="bg1"/>
            </a:solidFill>
            <a:effectLst>
              <a:outerShdw blurRad="50000" dist="50800" dir="7500000" algn="tl">
                <a:srgbClr val="000000">
                  <a:shade val="5000"/>
                  <a:alpha val="35000"/>
                </a:srgbClr>
              </a:outerShdw>
            </a:effectLst>
          </a:endParaRPr>
        </a:p>
      </dgm:t>
    </dgm:pt>
    <dgm:pt modelId="{D436DAC5-EE4D-4461-9342-21F87569732E}" type="sibTrans" cxnId="{FD3A1B71-86E4-4681-87A9-A199E780CEF2}">
      <dgm:prSet/>
      <dgm:spPr/>
      <dgm:t>
        <a:bodyPr/>
        <a:lstStyle/>
        <a:p>
          <a:endParaRPr lang="es-EC"/>
        </a:p>
      </dgm:t>
    </dgm:pt>
    <dgm:pt modelId="{D561F7C5-DDF4-4CC1-8705-94F0F5286D3F}" type="parTrans" cxnId="{FD3A1B71-86E4-4681-87A9-A199E780CEF2}">
      <dgm:prSet/>
      <dgm:spPr/>
      <dgm:t>
        <a:bodyPr/>
        <a:lstStyle/>
        <a:p>
          <a:endParaRPr lang="es-EC"/>
        </a:p>
      </dgm:t>
    </dgm:pt>
    <dgm:pt modelId="{EC7ACA11-734C-4FD0-9BF1-F21861B41FF7}" type="pres">
      <dgm:prSet presAssocID="{06637357-24B2-40D6-B2D6-849607715965}" presName="Name0" presStyleCnt="0">
        <dgm:presLayoutVars>
          <dgm:dir/>
          <dgm:animLvl val="lvl"/>
          <dgm:resizeHandles val="exact"/>
        </dgm:presLayoutVars>
      </dgm:prSet>
      <dgm:spPr/>
      <dgm:t>
        <a:bodyPr/>
        <a:lstStyle/>
        <a:p>
          <a:endParaRPr lang="es-EC"/>
        </a:p>
      </dgm:t>
    </dgm:pt>
    <dgm:pt modelId="{4C2EF436-D81C-4A4E-A205-3F5A4E78E686}" type="pres">
      <dgm:prSet presAssocID="{F5976C8B-0CA5-4B63-8EA1-97FE721BE8FC}" presName="boxAndChildren" presStyleCnt="0"/>
      <dgm:spPr/>
    </dgm:pt>
    <dgm:pt modelId="{460EC436-775D-4F62-A2E5-B12B7472FA0C}" type="pres">
      <dgm:prSet presAssocID="{F5976C8B-0CA5-4B63-8EA1-97FE721BE8FC}" presName="parentTextBox" presStyleLbl="node1" presStyleIdx="0" presStyleCnt="3"/>
      <dgm:spPr/>
      <dgm:t>
        <a:bodyPr/>
        <a:lstStyle/>
        <a:p>
          <a:endParaRPr lang="es-EC"/>
        </a:p>
      </dgm:t>
    </dgm:pt>
    <dgm:pt modelId="{69284613-C7B3-4B8D-BD14-ABC607E7CA45}" type="pres">
      <dgm:prSet presAssocID="{F5976C8B-0CA5-4B63-8EA1-97FE721BE8FC}" presName="entireBox" presStyleLbl="node1" presStyleIdx="0" presStyleCnt="3" custScaleY="133271"/>
      <dgm:spPr/>
      <dgm:t>
        <a:bodyPr/>
        <a:lstStyle/>
        <a:p>
          <a:endParaRPr lang="es-EC"/>
        </a:p>
      </dgm:t>
    </dgm:pt>
    <dgm:pt modelId="{3DA4BEA5-522C-4151-8D4F-E00F11D8E8D1}" type="pres">
      <dgm:prSet presAssocID="{F5976C8B-0CA5-4B63-8EA1-97FE721BE8FC}" presName="descendantBox" presStyleCnt="0"/>
      <dgm:spPr/>
    </dgm:pt>
    <dgm:pt modelId="{5FF345A9-41D4-4CC2-A991-41517E5379B9}" type="pres">
      <dgm:prSet presAssocID="{6D598C14-BA6C-47B6-A039-912C7A3B126D}" presName="childTextBox" presStyleLbl="fgAccFollowNode1" presStyleIdx="0" presStyleCnt="3" custScaleY="167474" custLinFactNeighborY="6865">
        <dgm:presLayoutVars>
          <dgm:bulletEnabled val="1"/>
        </dgm:presLayoutVars>
      </dgm:prSet>
      <dgm:spPr/>
      <dgm:t>
        <a:bodyPr/>
        <a:lstStyle/>
        <a:p>
          <a:endParaRPr lang="es-EC"/>
        </a:p>
      </dgm:t>
    </dgm:pt>
    <dgm:pt modelId="{B480AF8B-375F-48D1-8194-71BBACCF80D6}" type="pres">
      <dgm:prSet presAssocID="{D436DAC5-EE4D-4461-9342-21F87569732E}" presName="sp" presStyleCnt="0"/>
      <dgm:spPr/>
    </dgm:pt>
    <dgm:pt modelId="{E0DCA87C-B158-4536-A6CD-3C49C85C1EB5}" type="pres">
      <dgm:prSet presAssocID="{39601148-636C-4C64-9D28-403F627073F7}" presName="arrowAndChildren" presStyleCnt="0"/>
      <dgm:spPr/>
    </dgm:pt>
    <dgm:pt modelId="{C89DC702-524C-499E-8134-9593C5174B54}" type="pres">
      <dgm:prSet presAssocID="{39601148-636C-4C64-9D28-403F627073F7}" presName="parentTextArrow" presStyleLbl="node1" presStyleIdx="0" presStyleCnt="3"/>
      <dgm:spPr/>
      <dgm:t>
        <a:bodyPr/>
        <a:lstStyle/>
        <a:p>
          <a:endParaRPr lang="es-EC"/>
        </a:p>
      </dgm:t>
    </dgm:pt>
    <dgm:pt modelId="{3CE5F344-615B-463D-B8AD-8DF81C42EF13}" type="pres">
      <dgm:prSet presAssocID="{39601148-636C-4C64-9D28-403F627073F7}" presName="arrow" presStyleLbl="node1" presStyleIdx="1" presStyleCnt="3" custScaleY="133684"/>
      <dgm:spPr/>
      <dgm:t>
        <a:bodyPr/>
        <a:lstStyle/>
        <a:p>
          <a:endParaRPr lang="es-EC"/>
        </a:p>
      </dgm:t>
    </dgm:pt>
    <dgm:pt modelId="{5B4AC20E-C500-425D-91A9-0A4E7C491619}" type="pres">
      <dgm:prSet presAssocID="{39601148-636C-4C64-9D28-403F627073F7}" presName="descendantArrow" presStyleCnt="0"/>
      <dgm:spPr/>
    </dgm:pt>
    <dgm:pt modelId="{F0865241-A31E-4B08-B4BE-E1132E42FF7D}" type="pres">
      <dgm:prSet presAssocID="{DE7390B1-7C97-46F8-A7E4-E8B036435D98}" presName="childTextArrow" presStyleLbl="fgAccFollowNode1" presStyleIdx="1" presStyleCnt="3" custScaleY="200372" custLinFactNeighborY="-6568">
        <dgm:presLayoutVars>
          <dgm:bulletEnabled val="1"/>
        </dgm:presLayoutVars>
      </dgm:prSet>
      <dgm:spPr/>
      <dgm:t>
        <a:bodyPr/>
        <a:lstStyle/>
        <a:p>
          <a:endParaRPr lang="es-EC"/>
        </a:p>
      </dgm:t>
    </dgm:pt>
    <dgm:pt modelId="{CE8DD2D5-7536-4E4B-AD32-03391678443F}" type="pres">
      <dgm:prSet presAssocID="{5C4FF5E5-5CC0-45E2-89D6-1E59E234EAAD}" presName="sp" presStyleCnt="0"/>
      <dgm:spPr/>
    </dgm:pt>
    <dgm:pt modelId="{6122C81D-0885-4713-A69D-DCEFCBCD0869}" type="pres">
      <dgm:prSet presAssocID="{CBBDCA3D-5E88-4684-BD37-3C62505AF298}" presName="arrowAndChildren" presStyleCnt="0"/>
      <dgm:spPr/>
    </dgm:pt>
    <dgm:pt modelId="{AC0EF012-B2D1-463D-BB2D-FC539CE65303}" type="pres">
      <dgm:prSet presAssocID="{CBBDCA3D-5E88-4684-BD37-3C62505AF298}" presName="parentTextArrow" presStyleLbl="node1" presStyleIdx="1" presStyleCnt="3"/>
      <dgm:spPr/>
      <dgm:t>
        <a:bodyPr/>
        <a:lstStyle/>
        <a:p>
          <a:endParaRPr lang="es-EC"/>
        </a:p>
      </dgm:t>
    </dgm:pt>
    <dgm:pt modelId="{48DFC001-5A13-4605-B236-0C042635BF67}" type="pres">
      <dgm:prSet presAssocID="{CBBDCA3D-5E88-4684-BD37-3C62505AF298}" presName="arrow" presStyleLbl="node1" presStyleIdx="2" presStyleCnt="3" custScaleY="137128"/>
      <dgm:spPr/>
      <dgm:t>
        <a:bodyPr/>
        <a:lstStyle/>
        <a:p>
          <a:endParaRPr lang="es-EC"/>
        </a:p>
      </dgm:t>
    </dgm:pt>
    <dgm:pt modelId="{9BECA708-6D2C-4AD8-A840-FF8D9D7C4106}" type="pres">
      <dgm:prSet presAssocID="{CBBDCA3D-5E88-4684-BD37-3C62505AF298}" presName="descendantArrow" presStyleCnt="0"/>
      <dgm:spPr/>
    </dgm:pt>
    <dgm:pt modelId="{F2B3FF5E-E445-4924-AC76-2296F269300A}" type="pres">
      <dgm:prSet presAssocID="{5D1E9376-7B29-429F-A7E0-8655A08C7547}" presName="childTextArrow" presStyleLbl="fgAccFollowNode1" presStyleIdx="2" presStyleCnt="3" custScaleY="196968" custLinFactNeighborY="-8065">
        <dgm:presLayoutVars>
          <dgm:bulletEnabled val="1"/>
        </dgm:presLayoutVars>
      </dgm:prSet>
      <dgm:spPr/>
      <dgm:t>
        <a:bodyPr/>
        <a:lstStyle/>
        <a:p>
          <a:endParaRPr lang="es-EC"/>
        </a:p>
      </dgm:t>
    </dgm:pt>
  </dgm:ptLst>
  <dgm:cxnLst>
    <dgm:cxn modelId="{EE5DC602-8D16-4730-A749-5A0272A6CA6D}" type="presOf" srcId="{F5976C8B-0CA5-4B63-8EA1-97FE721BE8FC}" destId="{460EC436-775D-4F62-A2E5-B12B7472FA0C}" srcOrd="0" destOrd="0" presId="urn:microsoft.com/office/officeart/2005/8/layout/process4"/>
    <dgm:cxn modelId="{3E6807E4-8F09-4EDA-A00B-7E7CD6CBB646}" srcId="{06637357-24B2-40D6-B2D6-849607715965}" destId="{CBBDCA3D-5E88-4684-BD37-3C62505AF298}" srcOrd="0" destOrd="0" parTransId="{278B1D0E-4BEA-46BC-A3E3-BEBC960F3996}" sibTransId="{5C4FF5E5-5CC0-45E2-89D6-1E59E234EAAD}"/>
    <dgm:cxn modelId="{6C04FC4F-C409-424B-9F1F-EF807082C2A0}" type="presOf" srcId="{F5976C8B-0CA5-4B63-8EA1-97FE721BE8FC}" destId="{69284613-C7B3-4B8D-BD14-ABC607E7CA45}" srcOrd="1" destOrd="0" presId="urn:microsoft.com/office/officeart/2005/8/layout/process4"/>
    <dgm:cxn modelId="{6C5BCE50-3AAD-45EE-BE40-73E266F3AD73}" type="presOf" srcId="{39601148-636C-4C64-9D28-403F627073F7}" destId="{3CE5F344-615B-463D-B8AD-8DF81C42EF13}" srcOrd="1" destOrd="0" presId="urn:microsoft.com/office/officeart/2005/8/layout/process4"/>
    <dgm:cxn modelId="{7AD4BBCE-FB35-4B10-8457-CC7678AA2229}" type="presOf" srcId="{5D1E9376-7B29-429F-A7E0-8655A08C7547}" destId="{F2B3FF5E-E445-4924-AC76-2296F269300A}" srcOrd="0" destOrd="0" presId="urn:microsoft.com/office/officeart/2005/8/layout/process4"/>
    <dgm:cxn modelId="{5504FCCC-AFDC-4B2F-8B5D-563B53498B8B}" srcId="{06637357-24B2-40D6-B2D6-849607715965}" destId="{F5976C8B-0CA5-4B63-8EA1-97FE721BE8FC}" srcOrd="2" destOrd="0" parTransId="{A433A5F3-5CBE-4C7E-8B7F-E4DE01F14817}" sibTransId="{D817C734-F2C5-4E50-B9EE-D9003BD8C937}"/>
    <dgm:cxn modelId="{4207E0C9-14CC-4D76-AE57-513E8E5DDD5F}" type="presOf" srcId="{CBBDCA3D-5E88-4684-BD37-3C62505AF298}" destId="{48DFC001-5A13-4605-B236-0C042635BF67}" srcOrd="1" destOrd="0" presId="urn:microsoft.com/office/officeart/2005/8/layout/process4"/>
    <dgm:cxn modelId="{1348EF04-C5E4-4315-8C3C-0BB524D432B9}" srcId="{CBBDCA3D-5E88-4684-BD37-3C62505AF298}" destId="{5D1E9376-7B29-429F-A7E0-8655A08C7547}" srcOrd="0" destOrd="0" parTransId="{D67D4678-5CF3-4113-BC06-824AFAF796AA}" sibTransId="{215AF3B4-7F95-4830-BDAE-1315AA75901A}"/>
    <dgm:cxn modelId="{E5456ECC-3943-4DB7-923C-336E5F20598F}" type="presOf" srcId="{DE7390B1-7C97-46F8-A7E4-E8B036435D98}" destId="{F0865241-A31E-4B08-B4BE-E1132E42FF7D}" srcOrd="0" destOrd="0" presId="urn:microsoft.com/office/officeart/2005/8/layout/process4"/>
    <dgm:cxn modelId="{FD3A1B71-86E4-4681-87A9-A199E780CEF2}" srcId="{06637357-24B2-40D6-B2D6-849607715965}" destId="{39601148-636C-4C64-9D28-403F627073F7}" srcOrd="1" destOrd="0" parTransId="{D561F7C5-DDF4-4CC1-8705-94F0F5286D3F}" sibTransId="{D436DAC5-EE4D-4461-9342-21F87569732E}"/>
    <dgm:cxn modelId="{18685B38-95A3-4EC2-A2E5-7368BE80E2EA}" srcId="{39601148-636C-4C64-9D28-403F627073F7}" destId="{DE7390B1-7C97-46F8-A7E4-E8B036435D98}" srcOrd="0" destOrd="0" parTransId="{A863ACA7-A10E-4388-B9A5-BD543637A57B}" sibTransId="{A209B904-3143-4B07-A95C-F5AE8AD36441}"/>
    <dgm:cxn modelId="{FB7F7D8B-8DB6-4FF9-BC0F-547AA6AE74B7}" srcId="{F5976C8B-0CA5-4B63-8EA1-97FE721BE8FC}" destId="{6D598C14-BA6C-47B6-A039-912C7A3B126D}" srcOrd="0" destOrd="0" parTransId="{945C8E08-87EE-445A-9E5B-C8619CD86EC2}" sibTransId="{BEC82B25-DE46-4BF6-8B31-D089FBA92E2A}"/>
    <dgm:cxn modelId="{CBDB1F75-BFAC-46DA-9B4D-30EE69537A89}" type="presOf" srcId="{06637357-24B2-40D6-B2D6-849607715965}" destId="{EC7ACA11-734C-4FD0-9BF1-F21861B41FF7}" srcOrd="0" destOrd="0" presId="urn:microsoft.com/office/officeart/2005/8/layout/process4"/>
    <dgm:cxn modelId="{E0B442DB-1FC0-4751-9E1B-017B5C017722}" type="presOf" srcId="{39601148-636C-4C64-9D28-403F627073F7}" destId="{C89DC702-524C-499E-8134-9593C5174B54}" srcOrd="0" destOrd="0" presId="urn:microsoft.com/office/officeart/2005/8/layout/process4"/>
    <dgm:cxn modelId="{418C3906-2466-4AC2-AACD-D40BB9484EA7}" type="presOf" srcId="{CBBDCA3D-5E88-4684-BD37-3C62505AF298}" destId="{AC0EF012-B2D1-463D-BB2D-FC539CE65303}" srcOrd="0" destOrd="0" presId="urn:microsoft.com/office/officeart/2005/8/layout/process4"/>
    <dgm:cxn modelId="{89549586-D3D9-4940-B421-A5D188C95610}" type="presOf" srcId="{6D598C14-BA6C-47B6-A039-912C7A3B126D}" destId="{5FF345A9-41D4-4CC2-A991-41517E5379B9}" srcOrd="0" destOrd="0" presId="urn:microsoft.com/office/officeart/2005/8/layout/process4"/>
    <dgm:cxn modelId="{A0E61C65-0C55-4829-B8F1-D5A732CBD19A}" type="presParOf" srcId="{EC7ACA11-734C-4FD0-9BF1-F21861B41FF7}" destId="{4C2EF436-D81C-4A4E-A205-3F5A4E78E686}" srcOrd="0" destOrd="0" presId="urn:microsoft.com/office/officeart/2005/8/layout/process4"/>
    <dgm:cxn modelId="{3B4D549A-037C-4006-ABA5-5D17E30E48FC}" type="presParOf" srcId="{4C2EF436-D81C-4A4E-A205-3F5A4E78E686}" destId="{460EC436-775D-4F62-A2E5-B12B7472FA0C}" srcOrd="0" destOrd="0" presId="urn:microsoft.com/office/officeart/2005/8/layout/process4"/>
    <dgm:cxn modelId="{9BE138B2-1463-459B-B0AB-71C1F998D68A}" type="presParOf" srcId="{4C2EF436-D81C-4A4E-A205-3F5A4E78E686}" destId="{69284613-C7B3-4B8D-BD14-ABC607E7CA45}" srcOrd="1" destOrd="0" presId="urn:microsoft.com/office/officeart/2005/8/layout/process4"/>
    <dgm:cxn modelId="{CD5F5BB9-D5F7-432A-A9D0-915C7423503A}" type="presParOf" srcId="{4C2EF436-D81C-4A4E-A205-3F5A4E78E686}" destId="{3DA4BEA5-522C-4151-8D4F-E00F11D8E8D1}" srcOrd="2" destOrd="0" presId="urn:microsoft.com/office/officeart/2005/8/layout/process4"/>
    <dgm:cxn modelId="{E91E1EF6-0F3B-4397-81DF-96F5C96457CA}" type="presParOf" srcId="{3DA4BEA5-522C-4151-8D4F-E00F11D8E8D1}" destId="{5FF345A9-41D4-4CC2-A991-41517E5379B9}" srcOrd="0" destOrd="0" presId="urn:microsoft.com/office/officeart/2005/8/layout/process4"/>
    <dgm:cxn modelId="{86BB9EC7-1E9B-4A55-B1DE-326FA13F6697}" type="presParOf" srcId="{EC7ACA11-734C-4FD0-9BF1-F21861B41FF7}" destId="{B480AF8B-375F-48D1-8194-71BBACCF80D6}" srcOrd="1" destOrd="0" presId="urn:microsoft.com/office/officeart/2005/8/layout/process4"/>
    <dgm:cxn modelId="{077B70BC-C74F-475D-A6CF-45DFD42FC72D}" type="presParOf" srcId="{EC7ACA11-734C-4FD0-9BF1-F21861B41FF7}" destId="{E0DCA87C-B158-4536-A6CD-3C49C85C1EB5}" srcOrd="2" destOrd="0" presId="urn:microsoft.com/office/officeart/2005/8/layout/process4"/>
    <dgm:cxn modelId="{A97DB899-2BCD-4F52-9BCB-7FF8E2B2C12E}" type="presParOf" srcId="{E0DCA87C-B158-4536-A6CD-3C49C85C1EB5}" destId="{C89DC702-524C-499E-8134-9593C5174B54}" srcOrd="0" destOrd="0" presId="urn:microsoft.com/office/officeart/2005/8/layout/process4"/>
    <dgm:cxn modelId="{3B3453FC-42CA-4F22-8D09-D674B2D0C252}" type="presParOf" srcId="{E0DCA87C-B158-4536-A6CD-3C49C85C1EB5}" destId="{3CE5F344-615B-463D-B8AD-8DF81C42EF13}" srcOrd="1" destOrd="0" presId="urn:microsoft.com/office/officeart/2005/8/layout/process4"/>
    <dgm:cxn modelId="{75E6D3E3-5149-402E-B463-71FF0C51A0FF}" type="presParOf" srcId="{E0DCA87C-B158-4536-A6CD-3C49C85C1EB5}" destId="{5B4AC20E-C500-425D-91A9-0A4E7C491619}" srcOrd="2" destOrd="0" presId="urn:microsoft.com/office/officeart/2005/8/layout/process4"/>
    <dgm:cxn modelId="{9055A68F-77BD-486E-8C3B-A24634C1AC0D}" type="presParOf" srcId="{5B4AC20E-C500-425D-91A9-0A4E7C491619}" destId="{F0865241-A31E-4B08-B4BE-E1132E42FF7D}" srcOrd="0" destOrd="0" presId="urn:microsoft.com/office/officeart/2005/8/layout/process4"/>
    <dgm:cxn modelId="{030565DE-8D8F-40B1-850A-54C58BACE60C}" type="presParOf" srcId="{EC7ACA11-734C-4FD0-9BF1-F21861B41FF7}" destId="{CE8DD2D5-7536-4E4B-AD32-03391678443F}" srcOrd="3" destOrd="0" presId="urn:microsoft.com/office/officeart/2005/8/layout/process4"/>
    <dgm:cxn modelId="{D539C4FF-ED86-4895-9606-D77B155930C8}" type="presParOf" srcId="{EC7ACA11-734C-4FD0-9BF1-F21861B41FF7}" destId="{6122C81D-0885-4713-A69D-DCEFCBCD0869}" srcOrd="4" destOrd="0" presId="urn:microsoft.com/office/officeart/2005/8/layout/process4"/>
    <dgm:cxn modelId="{FD590B72-2BCA-4CF1-ACCB-CF16F551080C}" type="presParOf" srcId="{6122C81D-0885-4713-A69D-DCEFCBCD0869}" destId="{AC0EF012-B2D1-463D-BB2D-FC539CE65303}" srcOrd="0" destOrd="0" presId="urn:microsoft.com/office/officeart/2005/8/layout/process4"/>
    <dgm:cxn modelId="{4DB585A8-4087-4826-A0DC-36215E105F85}" type="presParOf" srcId="{6122C81D-0885-4713-A69D-DCEFCBCD0869}" destId="{48DFC001-5A13-4605-B236-0C042635BF67}" srcOrd="1" destOrd="0" presId="urn:microsoft.com/office/officeart/2005/8/layout/process4"/>
    <dgm:cxn modelId="{11DA65E7-8C12-4E3C-8220-4CE73A474110}" type="presParOf" srcId="{6122C81D-0885-4713-A69D-DCEFCBCD0869}" destId="{9BECA708-6D2C-4AD8-A840-FF8D9D7C4106}" srcOrd="2" destOrd="0" presId="urn:microsoft.com/office/officeart/2005/8/layout/process4"/>
    <dgm:cxn modelId="{2A32FBDB-AFEA-4A73-9E38-4AD19CB95E0D}" type="presParOf" srcId="{9BECA708-6D2C-4AD8-A840-FF8D9D7C4106}" destId="{F2B3FF5E-E445-4924-AC76-2296F269300A}" srcOrd="0" destOrd="0" presId="urn:microsoft.com/office/officeart/2005/8/layout/process4"/>
  </dgm:cxnLst>
  <dgm:bg/>
  <dgm:whole/>
  <dgm:extLst>
    <a:ext uri="http://schemas.microsoft.com/office/drawing/2008/diagram">
      <dsp:dataModelExt xmlns:dsp="http://schemas.microsoft.com/office/drawing/2008/diagram" xmlns="" relId="rId1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1E0899E-4A7E-4FB3-A113-2A32442DD600}"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s-EC"/>
        </a:p>
      </dgm:t>
    </dgm:pt>
    <dgm:pt modelId="{5DE8130C-B978-4854-8003-1EB8A4BA4066}">
      <dgm:prSet phldrT="[Texto]"/>
      <dgm:spPr/>
      <dgm:t>
        <a:bodyPr/>
        <a:lstStyle/>
        <a:p>
          <a:r>
            <a:rPr lang="en-US" dirty="0" smtClean="0">
              <a:ln>
                <a:solidFill>
                  <a:schemeClr val="bg1"/>
                </a:solidFill>
              </a:ln>
              <a:solidFill>
                <a:schemeClr val="bg1"/>
              </a:solidFill>
            </a:rPr>
            <a:t>DCC</a:t>
          </a:r>
          <a:endParaRPr lang="es-EC" dirty="0">
            <a:ln>
              <a:solidFill>
                <a:srgbClr val="9EB786"/>
              </a:solidFill>
            </a:ln>
          </a:endParaRPr>
        </a:p>
      </dgm:t>
    </dgm:pt>
    <dgm:pt modelId="{19899E4B-766A-4AC9-BE2D-671A299B04F5}" type="parTrans" cxnId="{77E9481B-0F8A-4E36-849E-F59F68EC1CB7}">
      <dgm:prSet/>
      <dgm:spPr/>
      <dgm:t>
        <a:bodyPr/>
        <a:lstStyle/>
        <a:p>
          <a:endParaRPr lang="es-EC">
            <a:ln>
              <a:solidFill>
                <a:srgbClr val="9EB786"/>
              </a:solidFill>
            </a:ln>
          </a:endParaRPr>
        </a:p>
      </dgm:t>
    </dgm:pt>
    <dgm:pt modelId="{35B6F652-D958-41B8-8E48-3575ED1A6ED9}" type="sibTrans" cxnId="{77E9481B-0F8A-4E36-849E-F59F68EC1CB7}">
      <dgm:prSet/>
      <dgm:spPr/>
      <dgm:t>
        <a:bodyPr/>
        <a:lstStyle/>
        <a:p>
          <a:endParaRPr lang="es-EC">
            <a:ln>
              <a:solidFill>
                <a:srgbClr val="9EB786"/>
              </a:solidFill>
            </a:ln>
          </a:endParaRPr>
        </a:p>
      </dgm:t>
    </dgm:pt>
    <dgm:pt modelId="{CE388A20-9513-4C60-8F57-BA1A8A6C2316}">
      <dgm:prSet phldrT="[Texto]" custT="1"/>
      <dgm:spPr/>
      <dgm:t>
        <a:bodyPr/>
        <a:lstStyle/>
        <a:p>
          <a:r>
            <a:rPr lang="es-EC" sz="1800" u="none" dirty="0" smtClean="0">
              <a:effectLst>
                <a:glow rad="63500">
                  <a:srgbClr val="92D050">
                    <a:alpha val="40000"/>
                  </a:srgbClr>
                </a:glow>
                <a:outerShdw blurRad="38100" dist="38100" dir="2700000" algn="tl">
                  <a:srgbClr val="000000">
                    <a:alpha val="43137"/>
                  </a:srgbClr>
                </a:outerShdw>
              </a:effectLst>
            </a:rPr>
            <a:t>ACCESIBILIDAD</a:t>
          </a:r>
          <a:endParaRPr lang="es-EC" sz="1800" u="none" dirty="0">
            <a:effectLst>
              <a:glow rad="63500">
                <a:srgbClr val="92D050">
                  <a:alpha val="40000"/>
                </a:srgbClr>
              </a:glow>
              <a:outerShdw blurRad="38100" dist="38100" dir="2700000" algn="tl">
                <a:srgbClr val="000000">
                  <a:alpha val="43137"/>
                </a:srgbClr>
              </a:outerShdw>
            </a:effectLst>
          </a:endParaRPr>
        </a:p>
      </dgm:t>
    </dgm:pt>
    <dgm:pt modelId="{23F14AFC-6E62-4B7F-A357-8FB05084EB6D}" type="parTrans" cxnId="{F790AD60-9FA0-44C0-8A97-9C6686D0A024}">
      <dgm:prSet/>
      <dgm:spPr/>
      <dgm:t>
        <a:bodyPr/>
        <a:lstStyle/>
        <a:p>
          <a:endParaRPr lang="es-EC"/>
        </a:p>
      </dgm:t>
    </dgm:pt>
    <dgm:pt modelId="{1B1A699A-C35D-4BC8-9A66-CD5C4EAA949C}" type="sibTrans" cxnId="{F790AD60-9FA0-44C0-8A97-9C6686D0A024}">
      <dgm:prSet/>
      <dgm:spPr/>
      <dgm:t>
        <a:bodyPr/>
        <a:lstStyle/>
        <a:p>
          <a:endParaRPr lang="es-EC"/>
        </a:p>
      </dgm:t>
    </dgm:pt>
    <dgm:pt modelId="{C74AA0DA-1C78-4C0F-9C83-A44FE53AD638}" type="pres">
      <dgm:prSet presAssocID="{61E0899E-4A7E-4FB3-A113-2A32442DD600}" presName="linearFlow" presStyleCnt="0">
        <dgm:presLayoutVars>
          <dgm:dir/>
          <dgm:animLvl val="lvl"/>
          <dgm:resizeHandles val="exact"/>
        </dgm:presLayoutVars>
      </dgm:prSet>
      <dgm:spPr/>
      <dgm:t>
        <a:bodyPr/>
        <a:lstStyle/>
        <a:p>
          <a:endParaRPr lang="es-EC"/>
        </a:p>
      </dgm:t>
    </dgm:pt>
    <dgm:pt modelId="{634CC776-3D79-4B2D-B8D3-D72ECC272B70}" type="pres">
      <dgm:prSet presAssocID="{5DE8130C-B978-4854-8003-1EB8A4BA4066}" presName="composite" presStyleCnt="0"/>
      <dgm:spPr/>
    </dgm:pt>
    <dgm:pt modelId="{233A143F-BBA7-40E4-8462-C4B7B14818C5}" type="pres">
      <dgm:prSet presAssocID="{5DE8130C-B978-4854-8003-1EB8A4BA4066}" presName="parentText" presStyleLbl="alignNode1" presStyleIdx="0" presStyleCnt="1">
        <dgm:presLayoutVars>
          <dgm:chMax val="1"/>
          <dgm:bulletEnabled val="1"/>
        </dgm:presLayoutVars>
      </dgm:prSet>
      <dgm:spPr/>
      <dgm:t>
        <a:bodyPr/>
        <a:lstStyle/>
        <a:p>
          <a:endParaRPr lang="es-EC"/>
        </a:p>
      </dgm:t>
    </dgm:pt>
    <dgm:pt modelId="{36299F4E-C5B7-4F79-8B49-9A7664AFC30E}" type="pres">
      <dgm:prSet presAssocID="{5DE8130C-B978-4854-8003-1EB8A4BA4066}" presName="descendantText" presStyleLbl="alignAcc1" presStyleIdx="0" presStyleCnt="1" custLinFactNeighborX="-575" custLinFactNeighborY="-15470">
        <dgm:presLayoutVars>
          <dgm:bulletEnabled val="1"/>
        </dgm:presLayoutVars>
      </dgm:prSet>
      <dgm:spPr/>
      <dgm:t>
        <a:bodyPr/>
        <a:lstStyle/>
        <a:p>
          <a:endParaRPr lang="es-EC"/>
        </a:p>
      </dgm:t>
    </dgm:pt>
  </dgm:ptLst>
  <dgm:cxnLst>
    <dgm:cxn modelId="{F790AD60-9FA0-44C0-8A97-9C6686D0A024}" srcId="{5DE8130C-B978-4854-8003-1EB8A4BA4066}" destId="{CE388A20-9513-4C60-8F57-BA1A8A6C2316}" srcOrd="0" destOrd="0" parTransId="{23F14AFC-6E62-4B7F-A357-8FB05084EB6D}" sibTransId="{1B1A699A-C35D-4BC8-9A66-CD5C4EAA949C}"/>
    <dgm:cxn modelId="{92F4F3E5-4E15-41B9-822A-60140977E8E1}" type="presOf" srcId="{CE388A20-9513-4C60-8F57-BA1A8A6C2316}" destId="{36299F4E-C5B7-4F79-8B49-9A7664AFC30E}" srcOrd="0" destOrd="0" presId="urn:microsoft.com/office/officeart/2005/8/layout/chevron2"/>
    <dgm:cxn modelId="{77E9481B-0F8A-4E36-849E-F59F68EC1CB7}" srcId="{61E0899E-4A7E-4FB3-A113-2A32442DD600}" destId="{5DE8130C-B978-4854-8003-1EB8A4BA4066}" srcOrd="0" destOrd="0" parTransId="{19899E4B-766A-4AC9-BE2D-671A299B04F5}" sibTransId="{35B6F652-D958-41B8-8E48-3575ED1A6ED9}"/>
    <dgm:cxn modelId="{3C3DE759-3904-4AFF-B354-59521DB0D3CF}" type="presOf" srcId="{5DE8130C-B978-4854-8003-1EB8A4BA4066}" destId="{233A143F-BBA7-40E4-8462-C4B7B14818C5}" srcOrd="0" destOrd="0" presId="urn:microsoft.com/office/officeart/2005/8/layout/chevron2"/>
    <dgm:cxn modelId="{A9974029-3388-4E77-9AF0-63875B6243F5}" type="presOf" srcId="{61E0899E-4A7E-4FB3-A113-2A32442DD600}" destId="{C74AA0DA-1C78-4C0F-9C83-A44FE53AD638}" srcOrd="0" destOrd="0" presId="urn:microsoft.com/office/officeart/2005/8/layout/chevron2"/>
    <dgm:cxn modelId="{765D8B13-C3E5-48C3-9B1E-B980AEC28655}" type="presParOf" srcId="{C74AA0DA-1C78-4C0F-9C83-A44FE53AD638}" destId="{634CC776-3D79-4B2D-B8D3-D72ECC272B70}" srcOrd="0" destOrd="0" presId="urn:microsoft.com/office/officeart/2005/8/layout/chevron2"/>
    <dgm:cxn modelId="{42CB913F-951D-424B-A0DC-0AE59CD9C5BE}" type="presParOf" srcId="{634CC776-3D79-4B2D-B8D3-D72ECC272B70}" destId="{233A143F-BBA7-40E4-8462-C4B7B14818C5}" srcOrd="0" destOrd="0" presId="urn:microsoft.com/office/officeart/2005/8/layout/chevron2"/>
    <dgm:cxn modelId="{69B61D3B-360F-4748-B653-4AAD6E14C694}" type="presParOf" srcId="{634CC776-3D79-4B2D-B8D3-D72ECC272B70}" destId="{36299F4E-C5B7-4F79-8B49-9A7664AFC30E}"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403797A-1933-4FBB-8072-01D605DD37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C"/>
        </a:p>
      </dgm:t>
    </dgm:pt>
    <dgm:pt modelId="{5F42864D-43B4-47D6-9AAB-3CF53490E960}">
      <dgm:prSet phldrT="[Texto]" custT="1">
        <dgm:style>
          <a:lnRef idx="0">
            <a:schemeClr val="accent5"/>
          </a:lnRef>
          <a:fillRef idx="3">
            <a:schemeClr val="accent5"/>
          </a:fillRef>
          <a:effectRef idx="3">
            <a:schemeClr val="accent5"/>
          </a:effectRef>
          <a:fontRef idx="minor">
            <a:schemeClr val="lt1"/>
          </a:fontRef>
        </dgm:style>
      </dgm:prSet>
      <dgm:spPr>
        <a:blipFill dpi="0" rotWithShape="0">
          <a:blip xmlns:r="http://schemas.openxmlformats.org/officeDocument/2006/relationships" r:embed="rId1"/>
          <a:srcRect/>
          <a:stretch>
            <a:fillRect/>
          </a:stretch>
        </a:blipFill>
        <a:effectLst>
          <a:reflection blurRad="6350" stA="52000" endA="300" endPos="35000" dir="5400000" sy="-100000" algn="bl" rotWithShape="0"/>
        </a:effectLst>
      </dgm:spPr>
      <dgm:t>
        <a:bodyPr/>
        <a:lstStyle/>
        <a:p>
          <a:pPr algn="r"/>
          <a:r>
            <a:rPr lang="es-EC" sz="1600" b="1"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gm:t>
    </dgm:pt>
    <dgm:pt modelId="{C93DDC83-609F-4D67-B040-51AB1DB7F826}" type="par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40435B82-7437-4C3C-B13C-C2CAB7A30EC4}" type="sib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50A85873-5011-4182-8D43-EC3D2EC5297C}" type="pres">
      <dgm:prSet presAssocID="{0403797A-1933-4FBB-8072-01D605DD37E9}" presName="Name0" presStyleCnt="0">
        <dgm:presLayoutVars>
          <dgm:dir/>
          <dgm:animLvl val="lvl"/>
          <dgm:resizeHandles val="exact"/>
        </dgm:presLayoutVars>
      </dgm:prSet>
      <dgm:spPr/>
      <dgm:t>
        <a:bodyPr/>
        <a:lstStyle/>
        <a:p>
          <a:endParaRPr lang="es-EC"/>
        </a:p>
      </dgm:t>
    </dgm:pt>
    <dgm:pt modelId="{222471F6-B007-4A9E-92A8-5CF4B844ACD4}" type="pres">
      <dgm:prSet presAssocID="{5F42864D-43B4-47D6-9AAB-3CF53490E960}" presName="boxAndChildren" presStyleCnt="0"/>
      <dgm:spPr/>
      <dgm:t>
        <a:bodyPr/>
        <a:lstStyle/>
        <a:p>
          <a:endParaRPr lang="es-EC"/>
        </a:p>
      </dgm:t>
    </dgm:pt>
    <dgm:pt modelId="{9D7FBBFC-AD91-471A-9ED8-FF8479155F61}" type="pres">
      <dgm:prSet presAssocID="{5F42864D-43B4-47D6-9AAB-3CF53490E960}" presName="parentTextBox" presStyleLbl="node1" presStyleIdx="0" presStyleCnt="1" custLinFactNeighborY="-34613"/>
      <dgm:spPr/>
      <dgm:t>
        <a:bodyPr/>
        <a:lstStyle/>
        <a:p>
          <a:endParaRPr lang="es-EC"/>
        </a:p>
      </dgm:t>
    </dgm:pt>
  </dgm:ptLst>
  <dgm:cxnLst>
    <dgm:cxn modelId="{A68895F1-36CE-44BB-9779-C12A355BC8B5}" type="presOf" srcId="{0403797A-1933-4FBB-8072-01D605DD37E9}" destId="{50A85873-5011-4182-8D43-EC3D2EC5297C}" srcOrd="0" destOrd="0" presId="urn:microsoft.com/office/officeart/2005/8/layout/process4"/>
    <dgm:cxn modelId="{DA2AEEB1-3D2C-48EF-AE3D-071012805490}" srcId="{0403797A-1933-4FBB-8072-01D605DD37E9}" destId="{5F42864D-43B4-47D6-9AAB-3CF53490E960}" srcOrd="0" destOrd="0" parTransId="{C93DDC83-609F-4D67-B040-51AB1DB7F826}" sibTransId="{40435B82-7437-4C3C-B13C-C2CAB7A30EC4}"/>
    <dgm:cxn modelId="{014F045F-2E99-4DFE-82F3-EA6C83BB6283}" type="presOf" srcId="{5F42864D-43B4-47D6-9AAB-3CF53490E960}" destId="{9D7FBBFC-AD91-471A-9ED8-FF8479155F61}" srcOrd="0" destOrd="0" presId="urn:microsoft.com/office/officeart/2005/8/layout/process4"/>
    <dgm:cxn modelId="{90A6DF20-998D-4529-A592-3B41D9619F1C}" type="presParOf" srcId="{50A85873-5011-4182-8D43-EC3D2EC5297C}" destId="{222471F6-B007-4A9E-92A8-5CF4B844ACD4}" srcOrd="0" destOrd="0" presId="urn:microsoft.com/office/officeart/2005/8/layout/process4"/>
    <dgm:cxn modelId="{B103E882-4F06-4261-83C1-9AA43FF47FE3}" type="presParOf" srcId="{222471F6-B007-4A9E-92A8-5CF4B844ACD4}" destId="{9D7FBBFC-AD91-471A-9ED8-FF8479155F61}" srcOrd="0" destOrd="0" presId="urn:microsoft.com/office/officeart/2005/8/layout/process4"/>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6637357-24B2-40D6-B2D6-849607715965}" type="doc">
      <dgm:prSet loTypeId="urn:microsoft.com/office/officeart/2005/8/layout/process4" loCatId="list" qsTypeId="urn:microsoft.com/office/officeart/2005/8/quickstyle/simple1" qsCatId="simple" csTypeId="urn:microsoft.com/office/officeart/2005/8/colors/accent0_3" csCatId="mainScheme" phldr="1"/>
      <dgm:spPr/>
      <dgm:t>
        <a:bodyPr/>
        <a:lstStyle/>
        <a:p>
          <a:endParaRPr lang="es-EC"/>
        </a:p>
      </dgm:t>
    </dgm:pt>
    <dgm:pt modelId="{CBBDCA3D-5E88-4684-BD37-3C62505AF298}">
      <dgm:prSet phldrT="[Texto]" custT="1"/>
      <dgm:spPr>
        <a:solidFill>
          <a:srgbClr val="003E00"/>
        </a:solidFill>
        <a:ln>
          <a:solidFill>
            <a:srgbClr val="008000"/>
          </a:solidFill>
        </a:ln>
      </dgm:spPr>
      <dgm:t>
        <a:bodyPr/>
        <a:lstStyle/>
        <a:p>
          <a:r>
            <a:rPr lang="es-EC" sz="2000" b="1" dirty="0" smtClean="0"/>
            <a:t>Pautas ATAG</a:t>
          </a:r>
          <a:endParaRPr lang="es-EC" sz="2000" b="1" dirty="0"/>
        </a:p>
      </dgm:t>
    </dgm:pt>
    <dgm:pt modelId="{278B1D0E-4BEA-46BC-A3E3-BEBC960F3996}" type="parTrans" cxnId="{3E6807E4-8F09-4EDA-A00B-7E7CD6CBB646}">
      <dgm:prSet/>
      <dgm:spPr/>
      <dgm:t>
        <a:bodyPr/>
        <a:lstStyle/>
        <a:p>
          <a:endParaRPr lang="es-EC"/>
        </a:p>
      </dgm:t>
    </dgm:pt>
    <dgm:pt modelId="{5C4FF5E5-5CC0-45E2-89D6-1E59E234EAAD}" type="sibTrans" cxnId="{3E6807E4-8F09-4EDA-A00B-7E7CD6CBB646}">
      <dgm:prSet/>
      <dgm:spPr/>
      <dgm:t>
        <a:bodyPr/>
        <a:lstStyle/>
        <a:p>
          <a:endParaRPr lang="es-EC"/>
        </a:p>
      </dgm:t>
    </dgm:pt>
    <dgm:pt modelId="{F5976C8B-0CA5-4B63-8EA1-97FE721BE8FC}">
      <dgm:prSet custT="1"/>
      <dgm:spPr>
        <a:solidFill>
          <a:srgbClr val="003E00"/>
        </a:solidFill>
        <a:ln>
          <a:solidFill>
            <a:srgbClr val="008000"/>
          </a:solidFill>
        </a:ln>
      </dgm:spPr>
      <dgm:t>
        <a:bodyPr/>
        <a:lstStyle/>
        <a:p>
          <a:r>
            <a:rPr lang="es-EC" sz="2000" b="1" dirty="0" smtClean="0"/>
            <a:t>Pautas UAAG</a:t>
          </a:r>
          <a:endParaRPr lang="es-EC" sz="2000" b="1" dirty="0"/>
        </a:p>
      </dgm:t>
    </dgm:pt>
    <dgm:pt modelId="{A433A5F3-5CBE-4C7E-8B7F-E4DE01F14817}" type="parTrans" cxnId="{5504FCCC-AFDC-4B2F-8B5D-563B53498B8B}">
      <dgm:prSet/>
      <dgm:spPr/>
      <dgm:t>
        <a:bodyPr/>
        <a:lstStyle/>
        <a:p>
          <a:endParaRPr lang="es-EC"/>
        </a:p>
      </dgm:t>
    </dgm:pt>
    <dgm:pt modelId="{D817C734-F2C5-4E50-B9EE-D9003BD8C937}" type="sibTrans" cxnId="{5504FCCC-AFDC-4B2F-8B5D-563B53498B8B}">
      <dgm:prSet/>
      <dgm:spPr/>
      <dgm:t>
        <a:bodyPr/>
        <a:lstStyle/>
        <a:p>
          <a:endParaRPr lang="es-EC"/>
        </a:p>
      </dgm:t>
    </dgm:pt>
    <dgm:pt modelId="{5D1E9376-7B29-429F-A7E0-8655A08C7547}">
      <dgm:prSet phldrT="[Texto]" custT="1"/>
      <dgm:spPr>
        <a:solidFill>
          <a:schemeClr val="accent3">
            <a:lumMod val="95000"/>
            <a:alpha val="90000"/>
          </a:schemeClr>
        </a:solidFill>
      </dgm:spPr>
      <dgm:t>
        <a:bodyPr/>
        <a:lstStyle/>
        <a:p>
          <a:pPr>
            <a:lnSpc>
              <a:spcPct val="100000"/>
            </a:lnSpc>
            <a:spcAft>
              <a:spcPts val="500"/>
            </a:spcAft>
          </a:pPr>
          <a:r>
            <a:rPr lang="es-EC" sz="1600" dirty="0" smtClean="0"/>
            <a:t>(</a:t>
          </a:r>
          <a:r>
            <a:rPr lang="es-EC" sz="1600" dirty="0" err="1" smtClean="0"/>
            <a:t>Authoring</a:t>
          </a:r>
          <a:r>
            <a:rPr lang="es-EC" sz="1600" dirty="0" smtClean="0"/>
            <a:t> </a:t>
          </a:r>
          <a:r>
            <a:rPr lang="es-EC" sz="1600" dirty="0" err="1" smtClean="0"/>
            <a:t>Tool</a:t>
          </a:r>
          <a:r>
            <a:rPr lang="es-EC" sz="1600" dirty="0" smtClean="0"/>
            <a:t> Accessibility </a:t>
          </a:r>
          <a:r>
            <a:rPr lang="es-EC" sz="1600" dirty="0" err="1" smtClean="0"/>
            <a:t>Guidelines</a:t>
          </a:r>
          <a:r>
            <a:rPr lang="es-EC" sz="1600" dirty="0" smtClean="0"/>
            <a:t>)</a:t>
          </a:r>
          <a:br>
            <a:rPr lang="es-EC" sz="1600" dirty="0" smtClean="0"/>
          </a:br>
          <a:r>
            <a:rPr lang="es-EC" sz="1800" dirty="0" smtClean="0"/>
            <a:t>Accesibilidad para herramientas de desarrollo.</a:t>
          </a:r>
          <a:endParaRPr lang="es-EC" sz="1800" dirty="0"/>
        </a:p>
      </dgm:t>
    </dgm:pt>
    <dgm:pt modelId="{D67D4678-5CF3-4113-BC06-824AFAF796AA}" type="parTrans" cxnId="{1348EF04-C5E4-4315-8C3C-0BB524D432B9}">
      <dgm:prSet/>
      <dgm:spPr/>
      <dgm:t>
        <a:bodyPr/>
        <a:lstStyle/>
        <a:p>
          <a:endParaRPr lang="es-EC"/>
        </a:p>
      </dgm:t>
    </dgm:pt>
    <dgm:pt modelId="{215AF3B4-7F95-4830-BDAE-1315AA75901A}" type="sibTrans" cxnId="{1348EF04-C5E4-4315-8C3C-0BB524D432B9}">
      <dgm:prSet/>
      <dgm:spPr/>
      <dgm:t>
        <a:bodyPr/>
        <a:lstStyle/>
        <a:p>
          <a:endParaRPr lang="es-EC"/>
        </a:p>
      </dgm:t>
    </dgm:pt>
    <dgm:pt modelId="{DE7390B1-7C97-46F8-A7E4-E8B036435D98}">
      <dgm:prSet custT="1"/>
      <dgm:spPr>
        <a:solidFill>
          <a:srgbClr val="CCFF99">
            <a:alpha val="89804"/>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00000"/>
            </a:lnSpc>
            <a:spcAft>
              <a:spcPts val="500"/>
            </a:spcAft>
          </a:pPr>
          <a:r>
            <a:rPr lang="es-EC" sz="1600" dirty="0" smtClean="0"/>
            <a:t>(Web Content Accessibility </a:t>
          </a:r>
          <a:r>
            <a:rPr lang="es-EC" sz="1600" dirty="0" err="1" smtClean="0"/>
            <a:t>Guidelines</a:t>
          </a:r>
          <a:r>
            <a:rPr lang="es-EC" sz="1600" dirty="0" smtClean="0"/>
            <a:t>)</a:t>
          </a:r>
          <a:br>
            <a:rPr lang="es-EC" sz="1600" dirty="0" smtClean="0"/>
          </a:br>
          <a:r>
            <a:rPr lang="es-EC" sz="1800" dirty="0" smtClean="0"/>
            <a:t>Accesibilidad al contenido en la web.</a:t>
          </a:r>
          <a:endParaRPr lang="es-EC" sz="1800" dirty="0"/>
        </a:p>
      </dgm:t>
    </dgm:pt>
    <dgm:pt modelId="{A863ACA7-A10E-4388-B9A5-BD543637A57B}" type="parTrans" cxnId="{18685B38-95A3-4EC2-A2E5-7368BE80E2EA}">
      <dgm:prSet/>
      <dgm:spPr/>
      <dgm:t>
        <a:bodyPr/>
        <a:lstStyle/>
        <a:p>
          <a:endParaRPr lang="es-EC"/>
        </a:p>
      </dgm:t>
    </dgm:pt>
    <dgm:pt modelId="{A209B904-3143-4B07-A95C-F5AE8AD36441}" type="sibTrans" cxnId="{18685B38-95A3-4EC2-A2E5-7368BE80E2EA}">
      <dgm:prSet/>
      <dgm:spPr/>
      <dgm:t>
        <a:bodyPr/>
        <a:lstStyle/>
        <a:p>
          <a:endParaRPr lang="es-EC"/>
        </a:p>
      </dgm:t>
    </dgm:pt>
    <dgm:pt modelId="{6D598C14-BA6C-47B6-A039-912C7A3B126D}">
      <dgm:prSet custT="1"/>
      <dgm:spPr>
        <a:solidFill>
          <a:schemeClr val="accent3">
            <a:lumMod val="95000"/>
            <a:alpha val="90000"/>
          </a:schemeClr>
        </a:solidFill>
      </dgm:spPr>
      <dgm:t>
        <a:bodyPr/>
        <a:lstStyle/>
        <a:p>
          <a:pPr>
            <a:lnSpc>
              <a:spcPct val="100000"/>
            </a:lnSpc>
            <a:spcAft>
              <a:spcPts val="500"/>
            </a:spcAft>
          </a:pPr>
          <a:r>
            <a:rPr lang="es-EC" sz="1600" dirty="0" smtClean="0"/>
            <a:t>(</a:t>
          </a:r>
          <a:r>
            <a:rPr lang="es-EC" sz="1600" b="0" i="0" dirty="0" err="1" smtClean="0"/>
            <a:t>User</a:t>
          </a:r>
          <a:r>
            <a:rPr lang="es-EC" sz="1600" b="0" i="0" dirty="0" smtClean="0"/>
            <a:t> </a:t>
          </a:r>
          <a:r>
            <a:rPr lang="es-EC" sz="1600" b="0" i="0" dirty="0" err="1" smtClean="0"/>
            <a:t>Agent</a:t>
          </a:r>
          <a:r>
            <a:rPr lang="es-EC" sz="1600" b="0" i="0" dirty="0" smtClean="0"/>
            <a:t> Accessibility </a:t>
          </a:r>
          <a:r>
            <a:rPr lang="es-EC" sz="1600" b="0" i="0" dirty="0" err="1" smtClean="0"/>
            <a:t>Guidelines</a:t>
          </a:r>
          <a:r>
            <a:rPr lang="es-EC" sz="1600" dirty="0" smtClean="0"/>
            <a:t>)</a:t>
          </a:r>
          <a:r>
            <a:rPr lang="es-EC" sz="1800" dirty="0" smtClean="0"/>
            <a:t/>
          </a:r>
          <a:br>
            <a:rPr lang="es-EC" sz="1800" dirty="0" smtClean="0"/>
          </a:br>
          <a:r>
            <a:rPr lang="es-EC" sz="1800" dirty="0" smtClean="0"/>
            <a:t>Accesibilidad para herramientas de usuario.</a:t>
          </a:r>
          <a:endParaRPr lang="es-EC" sz="1800" dirty="0"/>
        </a:p>
      </dgm:t>
    </dgm:pt>
    <dgm:pt modelId="{945C8E08-87EE-445A-9E5B-C8619CD86EC2}" type="parTrans" cxnId="{FB7F7D8B-8DB6-4FF9-BC0F-547AA6AE74B7}">
      <dgm:prSet/>
      <dgm:spPr/>
      <dgm:t>
        <a:bodyPr/>
        <a:lstStyle/>
        <a:p>
          <a:endParaRPr lang="es-EC"/>
        </a:p>
      </dgm:t>
    </dgm:pt>
    <dgm:pt modelId="{BEC82B25-DE46-4BF6-8B31-D089FBA92E2A}" type="sibTrans" cxnId="{FB7F7D8B-8DB6-4FF9-BC0F-547AA6AE74B7}">
      <dgm:prSet/>
      <dgm:spPr/>
      <dgm:t>
        <a:bodyPr/>
        <a:lstStyle/>
        <a:p>
          <a:endParaRPr lang="es-EC"/>
        </a:p>
      </dgm:t>
    </dgm:pt>
    <dgm:pt modelId="{39601148-636C-4C64-9D28-403F627073F7}">
      <dgm:prSet custT="1"/>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EC" sz="2000" b="1" dirty="0" smtClean="0">
              <a:ln>
                <a:solidFill>
                  <a:schemeClr val="bg1"/>
                </a:solidFill>
              </a:ln>
              <a:solidFill>
                <a:schemeClr val="bg1"/>
              </a:solidFill>
              <a:hlinkClick xmlns:r="http://schemas.openxmlformats.org/officeDocument/2006/relationships" r:id="" action="ppaction://hlinkshowjump?jump=nextslide"/>
            </a:rPr>
            <a:t>Pautas WCAG</a:t>
          </a:r>
          <a:endParaRPr lang="es-EC" sz="2000" b="1" dirty="0">
            <a:ln>
              <a:solidFill>
                <a:schemeClr val="bg1"/>
              </a:solidFill>
            </a:ln>
            <a:solidFill>
              <a:schemeClr val="bg1"/>
            </a:solidFill>
          </a:endParaRPr>
        </a:p>
      </dgm:t>
    </dgm:pt>
    <dgm:pt modelId="{D436DAC5-EE4D-4461-9342-21F87569732E}" type="sibTrans" cxnId="{FD3A1B71-86E4-4681-87A9-A199E780CEF2}">
      <dgm:prSet/>
      <dgm:spPr/>
      <dgm:t>
        <a:bodyPr/>
        <a:lstStyle/>
        <a:p>
          <a:endParaRPr lang="es-EC"/>
        </a:p>
      </dgm:t>
    </dgm:pt>
    <dgm:pt modelId="{D561F7C5-DDF4-4CC1-8705-94F0F5286D3F}" type="parTrans" cxnId="{FD3A1B71-86E4-4681-87A9-A199E780CEF2}">
      <dgm:prSet/>
      <dgm:spPr/>
      <dgm:t>
        <a:bodyPr/>
        <a:lstStyle/>
        <a:p>
          <a:endParaRPr lang="es-EC"/>
        </a:p>
      </dgm:t>
    </dgm:pt>
    <dgm:pt modelId="{EC7ACA11-734C-4FD0-9BF1-F21861B41FF7}" type="pres">
      <dgm:prSet presAssocID="{06637357-24B2-40D6-B2D6-849607715965}" presName="Name0" presStyleCnt="0">
        <dgm:presLayoutVars>
          <dgm:dir/>
          <dgm:animLvl val="lvl"/>
          <dgm:resizeHandles val="exact"/>
        </dgm:presLayoutVars>
      </dgm:prSet>
      <dgm:spPr/>
      <dgm:t>
        <a:bodyPr/>
        <a:lstStyle/>
        <a:p>
          <a:endParaRPr lang="es-EC"/>
        </a:p>
      </dgm:t>
    </dgm:pt>
    <dgm:pt modelId="{4C2EF436-D81C-4A4E-A205-3F5A4E78E686}" type="pres">
      <dgm:prSet presAssocID="{F5976C8B-0CA5-4B63-8EA1-97FE721BE8FC}" presName="boxAndChildren" presStyleCnt="0"/>
      <dgm:spPr/>
    </dgm:pt>
    <dgm:pt modelId="{460EC436-775D-4F62-A2E5-B12B7472FA0C}" type="pres">
      <dgm:prSet presAssocID="{F5976C8B-0CA5-4B63-8EA1-97FE721BE8FC}" presName="parentTextBox" presStyleLbl="node1" presStyleIdx="0" presStyleCnt="3"/>
      <dgm:spPr/>
      <dgm:t>
        <a:bodyPr/>
        <a:lstStyle/>
        <a:p>
          <a:endParaRPr lang="es-EC"/>
        </a:p>
      </dgm:t>
    </dgm:pt>
    <dgm:pt modelId="{69284613-C7B3-4B8D-BD14-ABC607E7CA45}" type="pres">
      <dgm:prSet presAssocID="{F5976C8B-0CA5-4B63-8EA1-97FE721BE8FC}" presName="entireBox" presStyleLbl="node1" presStyleIdx="0" presStyleCnt="3" custScaleY="133271"/>
      <dgm:spPr/>
      <dgm:t>
        <a:bodyPr/>
        <a:lstStyle/>
        <a:p>
          <a:endParaRPr lang="es-EC"/>
        </a:p>
      </dgm:t>
    </dgm:pt>
    <dgm:pt modelId="{3DA4BEA5-522C-4151-8D4F-E00F11D8E8D1}" type="pres">
      <dgm:prSet presAssocID="{F5976C8B-0CA5-4B63-8EA1-97FE721BE8FC}" presName="descendantBox" presStyleCnt="0"/>
      <dgm:spPr/>
    </dgm:pt>
    <dgm:pt modelId="{5FF345A9-41D4-4CC2-A991-41517E5379B9}" type="pres">
      <dgm:prSet presAssocID="{6D598C14-BA6C-47B6-A039-912C7A3B126D}" presName="childTextBox" presStyleLbl="fgAccFollowNode1" presStyleIdx="0" presStyleCnt="3" custScaleY="170904" custLinFactNeighborY="15573">
        <dgm:presLayoutVars>
          <dgm:bulletEnabled val="1"/>
        </dgm:presLayoutVars>
      </dgm:prSet>
      <dgm:spPr/>
      <dgm:t>
        <a:bodyPr/>
        <a:lstStyle/>
        <a:p>
          <a:endParaRPr lang="es-EC"/>
        </a:p>
      </dgm:t>
    </dgm:pt>
    <dgm:pt modelId="{B480AF8B-375F-48D1-8194-71BBACCF80D6}" type="pres">
      <dgm:prSet presAssocID="{D436DAC5-EE4D-4461-9342-21F87569732E}" presName="sp" presStyleCnt="0"/>
      <dgm:spPr/>
    </dgm:pt>
    <dgm:pt modelId="{E0DCA87C-B158-4536-A6CD-3C49C85C1EB5}" type="pres">
      <dgm:prSet presAssocID="{39601148-636C-4C64-9D28-403F627073F7}" presName="arrowAndChildren" presStyleCnt="0"/>
      <dgm:spPr/>
    </dgm:pt>
    <dgm:pt modelId="{C89DC702-524C-499E-8134-9593C5174B54}" type="pres">
      <dgm:prSet presAssocID="{39601148-636C-4C64-9D28-403F627073F7}" presName="parentTextArrow" presStyleLbl="node1" presStyleIdx="0" presStyleCnt="3"/>
      <dgm:spPr/>
      <dgm:t>
        <a:bodyPr/>
        <a:lstStyle/>
        <a:p>
          <a:endParaRPr lang="es-EC"/>
        </a:p>
      </dgm:t>
    </dgm:pt>
    <dgm:pt modelId="{3CE5F344-615B-463D-B8AD-8DF81C42EF13}" type="pres">
      <dgm:prSet presAssocID="{39601148-636C-4C64-9D28-403F627073F7}" presName="arrow" presStyleLbl="node1" presStyleIdx="1" presStyleCnt="3" custScaleY="133684"/>
      <dgm:spPr/>
      <dgm:t>
        <a:bodyPr/>
        <a:lstStyle/>
        <a:p>
          <a:endParaRPr lang="es-EC"/>
        </a:p>
      </dgm:t>
    </dgm:pt>
    <dgm:pt modelId="{5B4AC20E-C500-425D-91A9-0A4E7C491619}" type="pres">
      <dgm:prSet presAssocID="{39601148-636C-4C64-9D28-403F627073F7}" presName="descendantArrow" presStyleCnt="0"/>
      <dgm:spPr/>
    </dgm:pt>
    <dgm:pt modelId="{F0865241-A31E-4B08-B4BE-E1132E42FF7D}" type="pres">
      <dgm:prSet presAssocID="{DE7390B1-7C97-46F8-A7E4-E8B036435D98}" presName="childTextArrow" presStyleLbl="fgAccFollowNode1" presStyleIdx="1" presStyleCnt="3" custScaleY="204475" custLinFactNeighborY="1497">
        <dgm:presLayoutVars>
          <dgm:bulletEnabled val="1"/>
        </dgm:presLayoutVars>
      </dgm:prSet>
      <dgm:spPr/>
      <dgm:t>
        <a:bodyPr/>
        <a:lstStyle/>
        <a:p>
          <a:endParaRPr lang="es-EC"/>
        </a:p>
      </dgm:t>
    </dgm:pt>
    <dgm:pt modelId="{CE8DD2D5-7536-4E4B-AD32-03391678443F}" type="pres">
      <dgm:prSet presAssocID="{5C4FF5E5-5CC0-45E2-89D6-1E59E234EAAD}" presName="sp" presStyleCnt="0"/>
      <dgm:spPr/>
    </dgm:pt>
    <dgm:pt modelId="{6122C81D-0885-4713-A69D-DCEFCBCD0869}" type="pres">
      <dgm:prSet presAssocID="{CBBDCA3D-5E88-4684-BD37-3C62505AF298}" presName="arrowAndChildren" presStyleCnt="0"/>
      <dgm:spPr/>
    </dgm:pt>
    <dgm:pt modelId="{AC0EF012-B2D1-463D-BB2D-FC539CE65303}" type="pres">
      <dgm:prSet presAssocID="{CBBDCA3D-5E88-4684-BD37-3C62505AF298}" presName="parentTextArrow" presStyleLbl="node1" presStyleIdx="1" presStyleCnt="3"/>
      <dgm:spPr/>
      <dgm:t>
        <a:bodyPr/>
        <a:lstStyle/>
        <a:p>
          <a:endParaRPr lang="es-EC"/>
        </a:p>
      </dgm:t>
    </dgm:pt>
    <dgm:pt modelId="{48DFC001-5A13-4605-B236-0C042635BF67}" type="pres">
      <dgm:prSet presAssocID="{CBBDCA3D-5E88-4684-BD37-3C62505AF298}" presName="arrow" presStyleLbl="node1" presStyleIdx="2" presStyleCnt="3" custScaleY="137128"/>
      <dgm:spPr/>
      <dgm:t>
        <a:bodyPr/>
        <a:lstStyle/>
        <a:p>
          <a:endParaRPr lang="es-EC"/>
        </a:p>
      </dgm:t>
    </dgm:pt>
    <dgm:pt modelId="{9BECA708-6D2C-4AD8-A840-FF8D9D7C4106}" type="pres">
      <dgm:prSet presAssocID="{CBBDCA3D-5E88-4684-BD37-3C62505AF298}" presName="descendantArrow" presStyleCnt="0"/>
      <dgm:spPr/>
    </dgm:pt>
    <dgm:pt modelId="{F2B3FF5E-E445-4924-AC76-2296F269300A}" type="pres">
      <dgm:prSet presAssocID="{5D1E9376-7B29-429F-A7E0-8655A08C7547}" presName="childTextArrow" presStyleLbl="fgAccFollowNode1" presStyleIdx="2" presStyleCnt="3" custScaleY="201002">
        <dgm:presLayoutVars>
          <dgm:bulletEnabled val="1"/>
        </dgm:presLayoutVars>
      </dgm:prSet>
      <dgm:spPr/>
      <dgm:t>
        <a:bodyPr/>
        <a:lstStyle/>
        <a:p>
          <a:endParaRPr lang="es-EC"/>
        </a:p>
      </dgm:t>
    </dgm:pt>
  </dgm:ptLst>
  <dgm:cxnLst>
    <dgm:cxn modelId="{3E6807E4-8F09-4EDA-A00B-7E7CD6CBB646}" srcId="{06637357-24B2-40D6-B2D6-849607715965}" destId="{CBBDCA3D-5E88-4684-BD37-3C62505AF298}" srcOrd="0" destOrd="0" parTransId="{278B1D0E-4BEA-46BC-A3E3-BEBC960F3996}" sibTransId="{5C4FF5E5-5CC0-45E2-89D6-1E59E234EAAD}"/>
    <dgm:cxn modelId="{23643E17-C07A-4F0B-B18D-5E37650AE162}" type="presOf" srcId="{F5976C8B-0CA5-4B63-8EA1-97FE721BE8FC}" destId="{460EC436-775D-4F62-A2E5-B12B7472FA0C}" srcOrd="0" destOrd="0" presId="urn:microsoft.com/office/officeart/2005/8/layout/process4"/>
    <dgm:cxn modelId="{5504FCCC-AFDC-4B2F-8B5D-563B53498B8B}" srcId="{06637357-24B2-40D6-B2D6-849607715965}" destId="{F5976C8B-0CA5-4B63-8EA1-97FE721BE8FC}" srcOrd="2" destOrd="0" parTransId="{A433A5F3-5CBE-4C7E-8B7F-E4DE01F14817}" sibTransId="{D817C734-F2C5-4E50-B9EE-D9003BD8C937}"/>
    <dgm:cxn modelId="{9AF5C5BF-0399-4C8C-AC36-2053D83353AC}" type="presOf" srcId="{5D1E9376-7B29-429F-A7E0-8655A08C7547}" destId="{F2B3FF5E-E445-4924-AC76-2296F269300A}" srcOrd="0" destOrd="0" presId="urn:microsoft.com/office/officeart/2005/8/layout/process4"/>
    <dgm:cxn modelId="{56D58710-88D6-4E29-867A-B527933B75C8}" type="presOf" srcId="{F5976C8B-0CA5-4B63-8EA1-97FE721BE8FC}" destId="{69284613-C7B3-4B8D-BD14-ABC607E7CA45}" srcOrd="1" destOrd="0" presId="urn:microsoft.com/office/officeart/2005/8/layout/process4"/>
    <dgm:cxn modelId="{1348EF04-C5E4-4315-8C3C-0BB524D432B9}" srcId="{CBBDCA3D-5E88-4684-BD37-3C62505AF298}" destId="{5D1E9376-7B29-429F-A7E0-8655A08C7547}" srcOrd="0" destOrd="0" parTransId="{D67D4678-5CF3-4113-BC06-824AFAF796AA}" sibTransId="{215AF3B4-7F95-4830-BDAE-1315AA75901A}"/>
    <dgm:cxn modelId="{12351DD1-9DA6-4B1E-8EB1-7EBA089A8E28}" type="presOf" srcId="{CBBDCA3D-5E88-4684-BD37-3C62505AF298}" destId="{48DFC001-5A13-4605-B236-0C042635BF67}" srcOrd="1" destOrd="0" presId="urn:microsoft.com/office/officeart/2005/8/layout/process4"/>
    <dgm:cxn modelId="{FD3A1B71-86E4-4681-87A9-A199E780CEF2}" srcId="{06637357-24B2-40D6-B2D6-849607715965}" destId="{39601148-636C-4C64-9D28-403F627073F7}" srcOrd="1" destOrd="0" parTransId="{D561F7C5-DDF4-4CC1-8705-94F0F5286D3F}" sibTransId="{D436DAC5-EE4D-4461-9342-21F87569732E}"/>
    <dgm:cxn modelId="{18685B38-95A3-4EC2-A2E5-7368BE80E2EA}" srcId="{39601148-636C-4C64-9D28-403F627073F7}" destId="{DE7390B1-7C97-46F8-A7E4-E8B036435D98}" srcOrd="0" destOrd="0" parTransId="{A863ACA7-A10E-4388-B9A5-BD543637A57B}" sibTransId="{A209B904-3143-4B07-A95C-F5AE8AD36441}"/>
    <dgm:cxn modelId="{FB7F7D8B-8DB6-4FF9-BC0F-547AA6AE74B7}" srcId="{F5976C8B-0CA5-4B63-8EA1-97FE721BE8FC}" destId="{6D598C14-BA6C-47B6-A039-912C7A3B126D}" srcOrd="0" destOrd="0" parTransId="{945C8E08-87EE-445A-9E5B-C8619CD86EC2}" sibTransId="{BEC82B25-DE46-4BF6-8B31-D089FBA92E2A}"/>
    <dgm:cxn modelId="{CD528585-5FE5-4EF3-A04C-759A2CAFA608}" type="presOf" srcId="{DE7390B1-7C97-46F8-A7E4-E8B036435D98}" destId="{F0865241-A31E-4B08-B4BE-E1132E42FF7D}" srcOrd="0" destOrd="0" presId="urn:microsoft.com/office/officeart/2005/8/layout/process4"/>
    <dgm:cxn modelId="{8E6892A5-839E-481C-8936-C474B800040C}" type="presOf" srcId="{CBBDCA3D-5E88-4684-BD37-3C62505AF298}" destId="{AC0EF012-B2D1-463D-BB2D-FC539CE65303}" srcOrd="0" destOrd="0" presId="urn:microsoft.com/office/officeart/2005/8/layout/process4"/>
    <dgm:cxn modelId="{4D68F538-4450-4E10-87AD-AFD32A6033D6}" type="presOf" srcId="{6D598C14-BA6C-47B6-A039-912C7A3B126D}" destId="{5FF345A9-41D4-4CC2-A991-41517E5379B9}" srcOrd="0" destOrd="0" presId="urn:microsoft.com/office/officeart/2005/8/layout/process4"/>
    <dgm:cxn modelId="{B7454256-4D36-487C-82EE-95617728C939}" type="presOf" srcId="{39601148-636C-4C64-9D28-403F627073F7}" destId="{3CE5F344-615B-463D-B8AD-8DF81C42EF13}" srcOrd="1" destOrd="0" presId="urn:microsoft.com/office/officeart/2005/8/layout/process4"/>
    <dgm:cxn modelId="{2EB3F304-3987-40BC-B0AB-1EE9A5C1BE00}" type="presOf" srcId="{39601148-636C-4C64-9D28-403F627073F7}" destId="{C89DC702-524C-499E-8134-9593C5174B54}" srcOrd="0" destOrd="0" presId="urn:microsoft.com/office/officeart/2005/8/layout/process4"/>
    <dgm:cxn modelId="{6BA7C293-1CFE-4D44-9297-293926631500}" type="presOf" srcId="{06637357-24B2-40D6-B2D6-849607715965}" destId="{EC7ACA11-734C-4FD0-9BF1-F21861B41FF7}" srcOrd="0" destOrd="0" presId="urn:microsoft.com/office/officeart/2005/8/layout/process4"/>
    <dgm:cxn modelId="{4816659F-5580-4EB0-8C9D-21E123DBF2BF}" type="presParOf" srcId="{EC7ACA11-734C-4FD0-9BF1-F21861B41FF7}" destId="{4C2EF436-D81C-4A4E-A205-3F5A4E78E686}" srcOrd="0" destOrd="0" presId="urn:microsoft.com/office/officeart/2005/8/layout/process4"/>
    <dgm:cxn modelId="{28A49B48-8CCD-457A-9AEE-7EC8B0F3F670}" type="presParOf" srcId="{4C2EF436-D81C-4A4E-A205-3F5A4E78E686}" destId="{460EC436-775D-4F62-A2E5-B12B7472FA0C}" srcOrd="0" destOrd="0" presId="urn:microsoft.com/office/officeart/2005/8/layout/process4"/>
    <dgm:cxn modelId="{AEA27D6E-DA18-4977-B4A6-12758768A1FE}" type="presParOf" srcId="{4C2EF436-D81C-4A4E-A205-3F5A4E78E686}" destId="{69284613-C7B3-4B8D-BD14-ABC607E7CA45}" srcOrd="1" destOrd="0" presId="urn:microsoft.com/office/officeart/2005/8/layout/process4"/>
    <dgm:cxn modelId="{B7E54EAA-F5AD-47DD-B649-FCFFD06F2F55}" type="presParOf" srcId="{4C2EF436-D81C-4A4E-A205-3F5A4E78E686}" destId="{3DA4BEA5-522C-4151-8D4F-E00F11D8E8D1}" srcOrd="2" destOrd="0" presId="urn:microsoft.com/office/officeart/2005/8/layout/process4"/>
    <dgm:cxn modelId="{55F41CE4-4B00-4FC4-9043-E9A55830394C}" type="presParOf" srcId="{3DA4BEA5-522C-4151-8D4F-E00F11D8E8D1}" destId="{5FF345A9-41D4-4CC2-A991-41517E5379B9}" srcOrd="0" destOrd="0" presId="urn:microsoft.com/office/officeart/2005/8/layout/process4"/>
    <dgm:cxn modelId="{86C43397-8576-4A6C-9E5B-CC6C0C4B0024}" type="presParOf" srcId="{EC7ACA11-734C-4FD0-9BF1-F21861B41FF7}" destId="{B480AF8B-375F-48D1-8194-71BBACCF80D6}" srcOrd="1" destOrd="0" presId="urn:microsoft.com/office/officeart/2005/8/layout/process4"/>
    <dgm:cxn modelId="{92AA50F3-3B54-45BA-AB69-4C6480F6D862}" type="presParOf" srcId="{EC7ACA11-734C-4FD0-9BF1-F21861B41FF7}" destId="{E0DCA87C-B158-4536-A6CD-3C49C85C1EB5}" srcOrd="2" destOrd="0" presId="urn:microsoft.com/office/officeart/2005/8/layout/process4"/>
    <dgm:cxn modelId="{D0B3915F-EDC4-4B5B-A483-00198AF38B24}" type="presParOf" srcId="{E0DCA87C-B158-4536-A6CD-3C49C85C1EB5}" destId="{C89DC702-524C-499E-8134-9593C5174B54}" srcOrd="0" destOrd="0" presId="urn:microsoft.com/office/officeart/2005/8/layout/process4"/>
    <dgm:cxn modelId="{F064DA6F-414A-4C4B-8776-B9AE4692EA77}" type="presParOf" srcId="{E0DCA87C-B158-4536-A6CD-3C49C85C1EB5}" destId="{3CE5F344-615B-463D-B8AD-8DF81C42EF13}" srcOrd="1" destOrd="0" presId="urn:microsoft.com/office/officeart/2005/8/layout/process4"/>
    <dgm:cxn modelId="{7AE9B527-783A-4CF7-84D8-A7875C3496F4}" type="presParOf" srcId="{E0DCA87C-B158-4536-A6CD-3C49C85C1EB5}" destId="{5B4AC20E-C500-425D-91A9-0A4E7C491619}" srcOrd="2" destOrd="0" presId="urn:microsoft.com/office/officeart/2005/8/layout/process4"/>
    <dgm:cxn modelId="{55182FFF-A803-4627-8F60-1AC9FA829A70}" type="presParOf" srcId="{5B4AC20E-C500-425D-91A9-0A4E7C491619}" destId="{F0865241-A31E-4B08-B4BE-E1132E42FF7D}" srcOrd="0" destOrd="0" presId="urn:microsoft.com/office/officeart/2005/8/layout/process4"/>
    <dgm:cxn modelId="{C28DFAD4-C1A2-4DB4-84B5-BB615597CA6E}" type="presParOf" srcId="{EC7ACA11-734C-4FD0-9BF1-F21861B41FF7}" destId="{CE8DD2D5-7536-4E4B-AD32-03391678443F}" srcOrd="3" destOrd="0" presId="urn:microsoft.com/office/officeart/2005/8/layout/process4"/>
    <dgm:cxn modelId="{647977FB-DD38-4E3C-8847-3418D5F3EA43}" type="presParOf" srcId="{EC7ACA11-734C-4FD0-9BF1-F21861B41FF7}" destId="{6122C81D-0885-4713-A69D-DCEFCBCD0869}" srcOrd="4" destOrd="0" presId="urn:microsoft.com/office/officeart/2005/8/layout/process4"/>
    <dgm:cxn modelId="{AAC2DFEC-F2BC-44F0-8BC4-4BE355C19EF6}" type="presParOf" srcId="{6122C81D-0885-4713-A69D-DCEFCBCD0869}" destId="{AC0EF012-B2D1-463D-BB2D-FC539CE65303}" srcOrd="0" destOrd="0" presId="urn:microsoft.com/office/officeart/2005/8/layout/process4"/>
    <dgm:cxn modelId="{F026740F-96F6-4C0A-9305-A15DA0A881BC}" type="presParOf" srcId="{6122C81D-0885-4713-A69D-DCEFCBCD0869}" destId="{48DFC001-5A13-4605-B236-0C042635BF67}" srcOrd="1" destOrd="0" presId="urn:microsoft.com/office/officeart/2005/8/layout/process4"/>
    <dgm:cxn modelId="{BCC1D3BC-F315-4ECF-86FE-3A39FE04F61B}" type="presParOf" srcId="{6122C81D-0885-4713-A69D-DCEFCBCD0869}" destId="{9BECA708-6D2C-4AD8-A840-FF8D9D7C4106}" srcOrd="2" destOrd="0" presId="urn:microsoft.com/office/officeart/2005/8/layout/process4"/>
    <dgm:cxn modelId="{CAC45E47-8D15-4C05-9016-B1653F51CEB1}" type="presParOf" srcId="{9BECA708-6D2C-4AD8-A840-FF8D9D7C4106}" destId="{F2B3FF5E-E445-4924-AC76-2296F269300A}" srcOrd="0" destOrd="0" presId="urn:microsoft.com/office/officeart/2005/8/layout/process4"/>
  </dgm:cxnLst>
  <dgm:bg/>
  <dgm:whole/>
  <dgm:extLst>
    <a:ext uri="http://schemas.microsoft.com/office/drawing/2008/diagram">
      <dsp:dataModelExt xmlns:dsp="http://schemas.microsoft.com/office/drawing/2008/diagram" xmlns="" relId="rId1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1E0899E-4A7E-4FB3-A113-2A32442DD600}"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s-EC"/>
        </a:p>
      </dgm:t>
    </dgm:pt>
    <dgm:pt modelId="{5DE8130C-B978-4854-8003-1EB8A4BA4066}">
      <dgm:prSet phldrT="[Texto]"/>
      <dgm:spPr/>
      <dgm:t>
        <a:bodyPr/>
        <a:lstStyle/>
        <a:p>
          <a:r>
            <a:rPr lang="en-US" dirty="0" smtClean="0">
              <a:ln>
                <a:solidFill>
                  <a:schemeClr val="bg1"/>
                </a:solidFill>
              </a:ln>
              <a:solidFill>
                <a:schemeClr val="bg1"/>
              </a:solidFill>
            </a:rPr>
            <a:t>DCC</a:t>
          </a:r>
          <a:endParaRPr lang="es-EC" dirty="0">
            <a:ln>
              <a:solidFill>
                <a:srgbClr val="9EB786"/>
              </a:solidFill>
            </a:ln>
          </a:endParaRPr>
        </a:p>
      </dgm:t>
    </dgm:pt>
    <dgm:pt modelId="{19899E4B-766A-4AC9-BE2D-671A299B04F5}" type="parTrans" cxnId="{77E9481B-0F8A-4E36-849E-F59F68EC1CB7}">
      <dgm:prSet/>
      <dgm:spPr/>
      <dgm:t>
        <a:bodyPr/>
        <a:lstStyle/>
        <a:p>
          <a:endParaRPr lang="es-EC">
            <a:ln>
              <a:solidFill>
                <a:srgbClr val="9EB786"/>
              </a:solidFill>
            </a:ln>
          </a:endParaRPr>
        </a:p>
      </dgm:t>
    </dgm:pt>
    <dgm:pt modelId="{35B6F652-D958-41B8-8E48-3575ED1A6ED9}" type="sibTrans" cxnId="{77E9481B-0F8A-4E36-849E-F59F68EC1CB7}">
      <dgm:prSet/>
      <dgm:spPr/>
      <dgm:t>
        <a:bodyPr/>
        <a:lstStyle/>
        <a:p>
          <a:endParaRPr lang="es-EC">
            <a:ln>
              <a:solidFill>
                <a:srgbClr val="9EB786"/>
              </a:solidFill>
            </a:ln>
          </a:endParaRPr>
        </a:p>
      </dgm:t>
    </dgm:pt>
    <dgm:pt modelId="{CE388A20-9513-4C60-8F57-BA1A8A6C2316}">
      <dgm:prSet phldrT="[Texto]" custT="1"/>
      <dgm:spPr/>
      <dgm:t>
        <a:bodyPr/>
        <a:lstStyle/>
        <a:p>
          <a:r>
            <a:rPr lang="es-EC" sz="1800" u="none" dirty="0" smtClean="0">
              <a:effectLst>
                <a:glow rad="63500">
                  <a:srgbClr val="92D050">
                    <a:alpha val="40000"/>
                  </a:srgbClr>
                </a:glow>
                <a:outerShdw blurRad="38100" dist="38100" dir="2700000" algn="tl">
                  <a:srgbClr val="000000">
                    <a:alpha val="43137"/>
                  </a:srgbClr>
                </a:outerShdw>
              </a:effectLst>
            </a:rPr>
            <a:t>ACCESIBILIDAD</a:t>
          </a:r>
          <a:endParaRPr lang="es-EC" sz="1800" u="none" dirty="0">
            <a:effectLst>
              <a:glow rad="63500">
                <a:srgbClr val="92D050">
                  <a:alpha val="40000"/>
                </a:srgbClr>
              </a:glow>
              <a:outerShdw blurRad="38100" dist="38100" dir="2700000" algn="tl">
                <a:srgbClr val="000000">
                  <a:alpha val="43137"/>
                </a:srgbClr>
              </a:outerShdw>
            </a:effectLst>
          </a:endParaRPr>
        </a:p>
      </dgm:t>
    </dgm:pt>
    <dgm:pt modelId="{23F14AFC-6E62-4B7F-A357-8FB05084EB6D}" type="parTrans" cxnId="{F790AD60-9FA0-44C0-8A97-9C6686D0A024}">
      <dgm:prSet/>
      <dgm:spPr/>
      <dgm:t>
        <a:bodyPr/>
        <a:lstStyle/>
        <a:p>
          <a:endParaRPr lang="es-EC"/>
        </a:p>
      </dgm:t>
    </dgm:pt>
    <dgm:pt modelId="{1B1A699A-C35D-4BC8-9A66-CD5C4EAA949C}" type="sibTrans" cxnId="{F790AD60-9FA0-44C0-8A97-9C6686D0A024}">
      <dgm:prSet/>
      <dgm:spPr/>
      <dgm:t>
        <a:bodyPr/>
        <a:lstStyle/>
        <a:p>
          <a:endParaRPr lang="es-EC"/>
        </a:p>
      </dgm:t>
    </dgm:pt>
    <dgm:pt modelId="{C74AA0DA-1C78-4C0F-9C83-A44FE53AD638}" type="pres">
      <dgm:prSet presAssocID="{61E0899E-4A7E-4FB3-A113-2A32442DD600}" presName="linearFlow" presStyleCnt="0">
        <dgm:presLayoutVars>
          <dgm:dir/>
          <dgm:animLvl val="lvl"/>
          <dgm:resizeHandles val="exact"/>
        </dgm:presLayoutVars>
      </dgm:prSet>
      <dgm:spPr/>
      <dgm:t>
        <a:bodyPr/>
        <a:lstStyle/>
        <a:p>
          <a:endParaRPr lang="es-EC"/>
        </a:p>
      </dgm:t>
    </dgm:pt>
    <dgm:pt modelId="{634CC776-3D79-4B2D-B8D3-D72ECC272B70}" type="pres">
      <dgm:prSet presAssocID="{5DE8130C-B978-4854-8003-1EB8A4BA4066}" presName="composite" presStyleCnt="0"/>
      <dgm:spPr/>
    </dgm:pt>
    <dgm:pt modelId="{233A143F-BBA7-40E4-8462-C4B7B14818C5}" type="pres">
      <dgm:prSet presAssocID="{5DE8130C-B978-4854-8003-1EB8A4BA4066}" presName="parentText" presStyleLbl="alignNode1" presStyleIdx="0" presStyleCnt="1">
        <dgm:presLayoutVars>
          <dgm:chMax val="1"/>
          <dgm:bulletEnabled val="1"/>
        </dgm:presLayoutVars>
      </dgm:prSet>
      <dgm:spPr/>
      <dgm:t>
        <a:bodyPr/>
        <a:lstStyle/>
        <a:p>
          <a:endParaRPr lang="es-EC"/>
        </a:p>
      </dgm:t>
    </dgm:pt>
    <dgm:pt modelId="{36299F4E-C5B7-4F79-8B49-9A7664AFC30E}" type="pres">
      <dgm:prSet presAssocID="{5DE8130C-B978-4854-8003-1EB8A4BA4066}" presName="descendantText" presStyleLbl="alignAcc1" presStyleIdx="0" presStyleCnt="1" custLinFactNeighborX="-575" custLinFactNeighborY="-15470">
        <dgm:presLayoutVars>
          <dgm:bulletEnabled val="1"/>
        </dgm:presLayoutVars>
      </dgm:prSet>
      <dgm:spPr/>
      <dgm:t>
        <a:bodyPr/>
        <a:lstStyle/>
        <a:p>
          <a:endParaRPr lang="es-EC"/>
        </a:p>
      </dgm:t>
    </dgm:pt>
  </dgm:ptLst>
  <dgm:cxnLst>
    <dgm:cxn modelId="{F790AD60-9FA0-44C0-8A97-9C6686D0A024}" srcId="{5DE8130C-B978-4854-8003-1EB8A4BA4066}" destId="{CE388A20-9513-4C60-8F57-BA1A8A6C2316}" srcOrd="0" destOrd="0" parTransId="{23F14AFC-6E62-4B7F-A357-8FB05084EB6D}" sibTransId="{1B1A699A-C35D-4BC8-9A66-CD5C4EAA949C}"/>
    <dgm:cxn modelId="{A37AFA9B-37B4-44F3-9842-5D34BD420D8C}" type="presOf" srcId="{5DE8130C-B978-4854-8003-1EB8A4BA4066}" destId="{233A143F-BBA7-40E4-8462-C4B7B14818C5}" srcOrd="0" destOrd="0" presId="urn:microsoft.com/office/officeart/2005/8/layout/chevron2"/>
    <dgm:cxn modelId="{77E9481B-0F8A-4E36-849E-F59F68EC1CB7}" srcId="{61E0899E-4A7E-4FB3-A113-2A32442DD600}" destId="{5DE8130C-B978-4854-8003-1EB8A4BA4066}" srcOrd="0" destOrd="0" parTransId="{19899E4B-766A-4AC9-BE2D-671A299B04F5}" sibTransId="{35B6F652-D958-41B8-8E48-3575ED1A6ED9}"/>
    <dgm:cxn modelId="{B9FFCC49-1F44-41ED-8BEC-950C426413D7}" type="presOf" srcId="{61E0899E-4A7E-4FB3-A113-2A32442DD600}" destId="{C74AA0DA-1C78-4C0F-9C83-A44FE53AD638}" srcOrd="0" destOrd="0" presId="urn:microsoft.com/office/officeart/2005/8/layout/chevron2"/>
    <dgm:cxn modelId="{A6BE9F44-854E-4661-BF40-02D94395F32D}" type="presOf" srcId="{CE388A20-9513-4C60-8F57-BA1A8A6C2316}" destId="{36299F4E-C5B7-4F79-8B49-9A7664AFC30E}" srcOrd="0" destOrd="0" presId="urn:microsoft.com/office/officeart/2005/8/layout/chevron2"/>
    <dgm:cxn modelId="{EF21B01C-4E70-4947-9A47-E2F9BF9DAD2D}" type="presParOf" srcId="{C74AA0DA-1C78-4C0F-9C83-A44FE53AD638}" destId="{634CC776-3D79-4B2D-B8D3-D72ECC272B70}" srcOrd="0" destOrd="0" presId="urn:microsoft.com/office/officeart/2005/8/layout/chevron2"/>
    <dgm:cxn modelId="{1914123D-E53E-43D2-ADD4-1BBDA1657DDE}" type="presParOf" srcId="{634CC776-3D79-4B2D-B8D3-D72ECC272B70}" destId="{233A143F-BBA7-40E4-8462-C4B7B14818C5}" srcOrd="0" destOrd="0" presId="urn:microsoft.com/office/officeart/2005/8/layout/chevron2"/>
    <dgm:cxn modelId="{29FACBE4-8AB4-49C6-9FB7-0928286100FB}" type="presParOf" srcId="{634CC776-3D79-4B2D-B8D3-D72ECC272B70}" destId="{36299F4E-C5B7-4F79-8B49-9A7664AFC30E}"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E0899E-4A7E-4FB3-A113-2A32442DD600}"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s-EC"/>
        </a:p>
      </dgm:t>
    </dgm:pt>
    <dgm:pt modelId="{5DE8130C-B978-4854-8003-1EB8A4BA4066}">
      <dgm:prSet phldrT="[Texto]"/>
      <dgm:spPr/>
      <dgm:t>
        <a:bodyPr/>
        <a:lstStyle/>
        <a:p>
          <a:r>
            <a:rPr lang="en-US" dirty="0" smtClean="0">
              <a:ln>
                <a:solidFill>
                  <a:schemeClr val="bg1"/>
                </a:solidFill>
              </a:ln>
              <a:solidFill>
                <a:schemeClr val="bg1"/>
              </a:solidFill>
            </a:rPr>
            <a:t>DCC</a:t>
          </a:r>
          <a:endParaRPr lang="es-EC"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9899E4B-766A-4AC9-BE2D-671A299B04F5}" type="parTrans" cxnId="{77E9481B-0F8A-4E36-849E-F59F68EC1CB7}">
      <dgm:prSet/>
      <dgm:spPr/>
      <dgm:t>
        <a:bodyPr/>
        <a:lstStyle/>
        <a:p>
          <a:endParaRPr lang="es-EC">
            <a:ln>
              <a:solidFill>
                <a:srgbClr val="9EB786"/>
              </a:solidFill>
            </a:ln>
          </a:endParaRPr>
        </a:p>
      </dgm:t>
    </dgm:pt>
    <dgm:pt modelId="{35B6F652-D958-41B8-8E48-3575ED1A6ED9}" type="sibTrans" cxnId="{77E9481B-0F8A-4E36-849E-F59F68EC1CB7}">
      <dgm:prSet/>
      <dgm:spPr/>
      <dgm:t>
        <a:bodyPr/>
        <a:lstStyle/>
        <a:p>
          <a:endParaRPr lang="es-EC">
            <a:ln>
              <a:solidFill>
                <a:srgbClr val="9EB786"/>
              </a:solidFill>
            </a:ln>
          </a:endParaRPr>
        </a:p>
      </dgm:t>
    </dgm:pt>
    <dgm:pt modelId="{CE388A20-9513-4C60-8F57-BA1A8A6C2316}">
      <dgm:prSet phldrT="[Texto]" custT="1"/>
      <dgm:spPr/>
      <dgm:t>
        <a:bodyPr/>
        <a:lstStyle/>
        <a:p>
          <a:r>
            <a:rPr lang="es-EC" sz="1800" dirty="0" smtClean="0">
              <a:effectLst>
                <a:glow rad="63500">
                  <a:srgbClr val="92D050">
                    <a:alpha val="40000"/>
                  </a:srgbClr>
                </a:glow>
                <a:outerShdw blurRad="38100" dist="38100" dir="2700000" algn="tl">
                  <a:srgbClr val="000000">
                    <a:alpha val="43137"/>
                  </a:srgbClr>
                </a:outerShdw>
              </a:effectLst>
            </a:rPr>
            <a:t>INTRODUCCIÓN</a:t>
          </a:r>
          <a:endParaRPr lang="es-EC" sz="1800" dirty="0">
            <a:ln>
              <a:solidFill>
                <a:srgbClr val="9EB786"/>
              </a:solidFill>
            </a:ln>
          </a:endParaRPr>
        </a:p>
      </dgm:t>
    </dgm:pt>
    <dgm:pt modelId="{23F14AFC-6E62-4B7F-A357-8FB05084EB6D}" type="parTrans" cxnId="{F790AD60-9FA0-44C0-8A97-9C6686D0A024}">
      <dgm:prSet/>
      <dgm:spPr/>
      <dgm:t>
        <a:bodyPr/>
        <a:lstStyle/>
        <a:p>
          <a:endParaRPr lang="es-EC"/>
        </a:p>
      </dgm:t>
    </dgm:pt>
    <dgm:pt modelId="{1B1A699A-C35D-4BC8-9A66-CD5C4EAA949C}" type="sibTrans" cxnId="{F790AD60-9FA0-44C0-8A97-9C6686D0A024}">
      <dgm:prSet/>
      <dgm:spPr/>
      <dgm:t>
        <a:bodyPr/>
        <a:lstStyle/>
        <a:p>
          <a:endParaRPr lang="es-EC"/>
        </a:p>
      </dgm:t>
    </dgm:pt>
    <dgm:pt modelId="{C74AA0DA-1C78-4C0F-9C83-A44FE53AD638}" type="pres">
      <dgm:prSet presAssocID="{61E0899E-4A7E-4FB3-A113-2A32442DD600}" presName="linearFlow" presStyleCnt="0">
        <dgm:presLayoutVars>
          <dgm:dir/>
          <dgm:animLvl val="lvl"/>
          <dgm:resizeHandles val="exact"/>
        </dgm:presLayoutVars>
      </dgm:prSet>
      <dgm:spPr/>
      <dgm:t>
        <a:bodyPr/>
        <a:lstStyle/>
        <a:p>
          <a:endParaRPr lang="es-EC"/>
        </a:p>
      </dgm:t>
    </dgm:pt>
    <dgm:pt modelId="{634CC776-3D79-4B2D-B8D3-D72ECC272B70}" type="pres">
      <dgm:prSet presAssocID="{5DE8130C-B978-4854-8003-1EB8A4BA4066}" presName="composite" presStyleCnt="0"/>
      <dgm:spPr/>
    </dgm:pt>
    <dgm:pt modelId="{233A143F-BBA7-40E4-8462-C4B7B14818C5}" type="pres">
      <dgm:prSet presAssocID="{5DE8130C-B978-4854-8003-1EB8A4BA4066}" presName="parentText" presStyleLbl="alignNode1" presStyleIdx="0" presStyleCnt="1">
        <dgm:presLayoutVars>
          <dgm:chMax val="1"/>
          <dgm:bulletEnabled val="1"/>
        </dgm:presLayoutVars>
      </dgm:prSet>
      <dgm:spPr/>
      <dgm:t>
        <a:bodyPr/>
        <a:lstStyle/>
        <a:p>
          <a:endParaRPr lang="es-EC"/>
        </a:p>
      </dgm:t>
    </dgm:pt>
    <dgm:pt modelId="{36299F4E-C5B7-4F79-8B49-9A7664AFC30E}" type="pres">
      <dgm:prSet presAssocID="{5DE8130C-B978-4854-8003-1EB8A4BA4066}" presName="descendantText" presStyleLbl="alignAcc1" presStyleIdx="0" presStyleCnt="1">
        <dgm:presLayoutVars>
          <dgm:bulletEnabled val="1"/>
        </dgm:presLayoutVars>
      </dgm:prSet>
      <dgm:spPr/>
      <dgm:t>
        <a:bodyPr/>
        <a:lstStyle/>
        <a:p>
          <a:endParaRPr lang="es-EC"/>
        </a:p>
      </dgm:t>
    </dgm:pt>
  </dgm:ptLst>
  <dgm:cxnLst>
    <dgm:cxn modelId="{F790AD60-9FA0-44C0-8A97-9C6686D0A024}" srcId="{5DE8130C-B978-4854-8003-1EB8A4BA4066}" destId="{CE388A20-9513-4C60-8F57-BA1A8A6C2316}" srcOrd="0" destOrd="0" parTransId="{23F14AFC-6E62-4B7F-A357-8FB05084EB6D}" sibTransId="{1B1A699A-C35D-4BC8-9A66-CD5C4EAA949C}"/>
    <dgm:cxn modelId="{C8D36773-D506-419B-B350-BDBB8AE10C4D}" type="presOf" srcId="{CE388A20-9513-4C60-8F57-BA1A8A6C2316}" destId="{36299F4E-C5B7-4F79-8B49-9A7664AFC30E}" srcOrd="0" destOrd="0" presId="urn:microsoft.com/office/officeart/2005/8/layout/chevron2"/>
    <dgm:cxn modelId="{D6E80AAE-B4A9-4787-83DC-0A043B66947A}" type="presOf" srcId="{5DE8130C-B978-4854-8003-1EB8A4BA4066}" destId="{233A143F-BBA7-40E4-8462-C4B7B14818C5}" srcOrd="0" destOrd="0" presId="urn:microsoft.com/office/officeart/2005/8/layout/chevron2"/>
    <dgm:cxn modelId="{77E9481B-0F8A-4E36-849E-F59F68EC1CB7}" srcId="{61E0899E-4A7E-4FB3-A113-2A32442DD600}" destId="{5DE8130C-B978-4854-8003-1EB8A4BA4066}" srcOrd="0" destOrd="0" parTransId="{19899E4B-766A-4AC9-BE2D-671A299B04F5}" sibTransId="{35B6F652-D958-41B8-8E48-3575ED1A6ED9}"/>
    <dgm:cxn modelId="{2B21943B-B74B-456B-8A94-C5E905BE5DAA}" type="presOf" srcId="{61E0899E-4A7E-4FB3-A113-2A32442DD600}" destId="{C74AA0DA-1C78-4C0F-9C83-A44FE53AD638}" srcOrd="0" destOrd="0" presId="urn:microsoft.com/office/officeart/2005/8/layout/chevron2"/>
    <dgm:cxn modelId="{9402BB11-853F-4351-8E34-BFAC58E016CC}" type="presParOf" srcId="{C74AA0DA-1C78-4C0F-9C83-A44FE53AD638}" destId="{634CC776-3D79-4B2D-B8D3-D72ECC272B70}" srcOrd="0" destOrd="0" presId="urn:microsoft.com/office/officeart/2005/8/layout/chevron2"/>
    <dgm:cxn modelId="{E01603AA-783D-4E59-B0D1-50E5DAE62F9F}" type="presParOf" srcId="{634CC776-3D79-4B2D-B8D3-D72ECC272B70}" destId="{233A143F-BBA7-40E4-8462-C4B7B14818C5}" srcOrd="0" destOrd="0" presId="urn:microsoft.com/office/officeart/2005/8/layout/chevron2"/>
    <dgm:cxn modelId="{E8694452-391B-4EFC-A793-921E5087711C}" type="presParOf" srcId="{634CC776-3D79-4B2D-B8D3-D72ECC272B70}" destId="{36299F4E-C5B7-4F79-8B49-9A7664AFC30E}"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0403797A-1933-4FBB-8072-01D605DD37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C"/>
        </a:p>
      </dgm:t>
    </dgm:pt>
    <dgm:pt modelId="{5F42864D-43B4-47D6-9AAB-3CF53490E960}">
      <dgm:prSet phldrT="[Texto]" custT="1">
        <dgm:style>
          <a:lnRef idx="0">
            <a:schemeClr val="accent5"/>
          </a:lnRef>
          <a:fillRef idx="3">
            <a:schemeClr val="accent5"/>
          </a:fillRef>
          <a:effectRef idx="3">
            <a:schemeClr val="accent5"/>
          </a:effectRef>
          <a:fontRef idx="minor">
            <a:schemeClr val="lt1"/>
          </a:fontRef>
        </dgm:style>
      </dgm:prSet>
      <dgm:spPr>
        <a:blipFill dpi="0" rotWithShape="0">
          <a:blip xmlns:r="http://schemas.openxmlformats.org/officeDocument/2006/relationships" r:embed="rId1"/>
          <a:srcRect/>
          <a:stretch>
            <a:fillRect/>
          </a:stretch>
        </a:blipFill>
        <a:effectLst>
          <a:reflection blurRad="6350" stA="52000" endA="300" endPos="35000" dir="5400000" sy="-100000" algn="bl" rotWithShape="0"/>
        </a:effectLst>
      </dgm:spPr>
      <dgm:t>
        <a:bodyPr/>
        <a:lstStyle/>
        <a:p>
          <a:pPr algn="r"/>
          <a:r>
            <a:rPr lang="es-EC" sz="1600" b="1"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gm:t>
    </dgm:pt>
    <dgm:pt modelId="{C93DDC83-609F-4D67-B040-51AB1DB7F826}" type="par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40435B82-7437-4C3C-B13C-C2CAB7A30EC4}" type="sib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50A85873-5011-4182-8D43-EC3D2EC5297C}" type="pres">
      <dgm:prSet presAssocID="{0403797A-1933-4FBB-8072-01D605DD37E9}" presName="Name0" presStyleCnt="0">
        <dgm:presLayoutVars>
          <dgm:dir/>
          <dgm:animLvl val="lvl"/>
          <dgm:resizeHandles val="exact"/>
        </dgm:presLayoutVars>
      </dgm:prSet>
      <dgm:spPr/>
      <dgm:t>
        <a:bodyPr/>
        <a:lstStyle/>
        <a:p>
          <a:endParaRPr lang="es-EC"/>
        </a:p>
      </dgm:t>
    </dgm:pt>
    <dgm:pt modelId="{222471F6-B007-4A9E-92A8-5CF4B844ACD4}" type="pres">
      <dgm:prSet presAssocID="{5F42864D-43B4-47D6-9AAB-3CF53490E960}" presName="boxAndChildren" presStyleCnt="0"/>
      <dgm:spPr/>
      <dgm:t>
        <a:bodyPr/>
        <a:lstStyle/>
        <a:p>
          <a:endParaRPr lang="es-EC"/>
        </a:p>
      </dgm:t>
    </dgm:pt>
    <dgm:pt modelId="{9D7FBBFC-AD91-471A-9ED8-FF8479155F61}" type="pres">
      <dgm:prSet presAssocID="{5F42864D-43B4-47D6-9AAB-3CF53490E960}" presName="parentTextBox" presStyleLbl="node1" presStyleIdx="0" presStyleCnt="1" custLinFactNeighborY="-34613"/>
      <dgm:spPr/>
      <dgm:t>
        <a:bodyPr/>
        <a:lstStyle/>
        <a:p>
          <a:endParaRPr lang="es-EC"/>
        </a:p>
      </dgm:t>
    </dgm:pt>
  </dgm:ptLst>
  <dgm:cxnLst>
    <dgm:cxn modelId="{DA2AEEB1-3D2C-48EF-AE3D-071012805490}" srcId="{0403797A-1933-4FBB-8072-01D605DD37E9}" destId="{5F42864D-43B4-47D6-9AAB-3CF53490E960}" srcOrd="0" destOrd="0" parTransId="{C93DDC83-609F-4D67-B040-51AB1DB7F826}" sibTransId="{40435B82-7437-4C3C-B13C-C2CAB7A30EC4}"/>
    <dgm:cxn modelId="{EB9FC86A-48A3-4C82-9911-975BCA201BDD}" type="presOf" srcId="{0403797A-1933-4FBB-8072-01D605DD37E9}" destId="{50A85873-5011-4182-8D43-EC3D2EC5297C}" srcOrd="0" destOrd="0" presId="urn:microsoft.com/office/officeart/2005/8/layout/process4"/>
    <dgm:cxn modelId="{DDC22BEE-54F0-4351-A4E4-3AB22A385789}" type="presOf" srcId="{5F42864D-43B4-47D6-9AAB-3CF53490E960}" destId="{9D7FBBFC-AD91-471A-9ED8-FF8479155F61}" srcOrd="0" destOrd="0" presId="urn:microsoft.com/office/officeart/2005/8/layout/process4"/>
    <dgm:cxn modelId="{61C70019-2AE0-4A79-986B-4DEBD44FB093}" type="presParOf" srcId="{50A85873-5011-4182-8D43-EC3D2EC5297C}" destId="{222471F6-B007-4A9E-92A8-5CF4B844ACD4}" srcOrd="0" destOrd="0" presId="urn:microsoft.com/office/officeart/2005/8/layout/process4"/>
    <dgm:cxn modelId="{C0A0B1AF-D8A3-4186-A57E-111ECAABFF39}" type="presParOf" srcId="{222471F6-B007-4A9E-92A8-5CF4B844ACD4}" destId="{9D7FBBFC-AD91-471A-9ED8-FF8479155F61}" srcOrd="0" destOrd="0" presId="urn:microsoft.com/office/officeart/2005/8/layout/process4"/>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61E0899E-4A7E-4FB3-A113-2A32442DD600}"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s-EC"/>
        </a:p>
      </dgm:t>
    </dgm:pt>
    <dgm:pt modelId="{5DE8130C-B978-4854-8003-1EB8A4BA4066}">
      <dgm:prSet phldrT="[Texto]"/>
      <dgm:spPr/>
      <dgm:t>
        <a:bodyPr/>
        <a:lstStyle/>
        <a:p>
          <a:r>
            <a:rPr lang="en-US" dirty="0" smtClean="0">
              <a:ln>
                <a:solidFill>
                  <a:schemeClr val="bg1"/>
                </a:solidFill>
              </a:ln>
              <a:solidFill>
                <a:schemeClr val="bg1"/>
              </a:solidFill>
            </a:rPr>
            <a:t>DCC</a:t>
          </a:r>
          <a:endParaRPr lang="es-EC" dirty="0">
            <a:ln>
              <a:solidFill>
                <a:srgbClr val="9EB786"/>
              </a:solidFill>
            </a:ln>
          </a:endParaRPr>
        </a:p>
      </dgm:t>
    </dgm:pt>
    <dgm:pt modelId="{19899E4B-766A-4AC9-BE2D-671A299B04F5}" type="parTrans" cxnId="{77E9481B-0F8A-4E36-849E-F59F68EC1CB7}">
      <dgm:prSet/>
      <dgm:spPr/>
      <dgm:t>
        <a:bodyPr/>
        <a:lstStyle/>
        <a:p>
          <a:endParaRPr lang="es-EC">
            <a:ln>
              <a:solidFill>
                <a:srgbClr val="9EB786"/>
              </a:solidFill>
            </a:ln>
          </a:endParaRPr>
        </a:p>
      </dgm:t>
    </dgm:pt>
    <dgm:pt modelId="{35B6F652-D958-41B8-8E48-3575ED1A6ED9}" type="sibTrans" cxnId="{77E9481B-0F8A-4E36-849E-F59F68EC1CB7}">
      <dgm:prSet/>
      <dgm:spPr/>
      <dgm:t>
        <a:bodyPr/>
        <a:lstStyle/>
        <a:p>
          <a:endParaRPr lang="es-EC">
            <a:ln>
              <a:solidFill>
                <a:srgbClr val="9EB786"/>
              </a:solidFill>
            </a:ln>
          </a:endParaRPr>
        </a:p>
      </dgm:t>
    </dgm:pt>
    <dgm:pt modelId="{CE388A20-9513-4C60-8F57-BA1A8A6C2316}">
      <dgm:prSet phldrT="[Texto]" custT="1"/>
      <dgm:spPr/>
      <dgm:t>
        <a:bodyPr/>
        <a:lstStyle/>
        <a:p>
          <a:r>
            <a:rPr lang="es-EC" sz="1800" u="none" dirty="0" smtClean="0">
              <a:effectLst>
                <a:glow rad="63500">
                  <a:srgbClr val="92D050">
                    <a:alpha val="40000"/>
                  </a:srgbClr>
                </a:glow>
                <a:outerShdw blurRad="38100" dist="38100" dir="2700000" algn="tl">
                  <a:srgbClr val="000000">
                    <a:alpha val="43137"/>
                  </a:srgbClr>
                </a:outerShdw>
              </a:effectLst>
            </a:rPr>
            <a:t>ACCESIBILIDAD</a:t>
          </a:r>
          <a:endParaRPr lang="es-EC" sz="1800" u="none" dirty="0">
            <a:effectLst>
              <a:glow rad="63500">
                <a:srgbClr val="92D050">
                  <a:alpha val="40000"/>
                </a:srgbClr>
              </a:glow>
              <a:outerShdw blurRad="38100" dist="38100" dir="2700000" algn="tl">
                <a:srgbClr val="000000">
                  <a:alpha val="43137"/>
                </a:srgbClr>
              </a:outerShdw>
            </a:effectLst>
          </a:endParaRPr>
        </a:p>
      </dgm:t>
    </dgm:pt>
    <dgm:pt modelId="{23F14AFC-6E62-4B7F-A357-8FB05084EB6D}" type="parTrans" cxnId="{F790AD60-9FA0-44C0-8A97-9C6686D0A024}">
      <dgm:prSet/>
      <dgm:spPr/>
      <dgm:t>
        <a:bodyPr/>
        <a:lstStyle/>
        <a:p>
          <a:endParaRPr lang="es-EC"/>
        </a:p>
      </dgm:t>
    </dgm:pt>
    <dgm:pt modelId="{1B1A699A-C35D-4BC8-9A66-CD5C4EAA949C}" type="sibTrans" cxnId="{F790AD60-9FA0-44C0-8A97-9C6686D0A024}">
      <dgm:prSet/>
      <dgm:spPr/>
      <dgm:t>
        <a:bodyPr/>
        <a:lstStyle/>
        <a:p>
          <a:endParaRPr lang="es-EC"/>
        </a:p>
      </dgm:t>
    </dgm:pt>
    <dgm:pt modelId="{C74AA0DA-1C78-4C0F-9C83-A44FE53AD638}" type="pres">
      <dgm:prSet presAssocID="{61E0899E-4A7E-4FB3-A113-2A32442DD600}" presName="linearFlow" presStyleCnt="0">
        <dgm:presLayoutVars>
          <dgm:dir/>
          <dgm:animLvl val="lvl"/>
          <dgm:resizeHandles val="exact"/>
        </dgm:presLayoutVars>
      </dgm:prSet>
      <dgm:spPr/>
      <dgm:t>
        <a:bodyPr/>
        <a:lstStyle/>
        <a:p>
          <a:endParaRPr lang="es-EC"/>
        </a:p>
      </dgm:t>
    </dgm:pt>
    <dgm:pt modelId="{634CC776-3D79-4B2D-B8D3-D72ECC272B70}" type="pres">
      <dgm:prSet presAssocID="{5DE8130C-B978-4854-8003-1EB8A4BA4066}" presName="composite" presStyleCnt="0"/>
      <dgm:spPr/>
    </dgm:pt>
    <dgm:pt modelId="{233A143F-BBA7-40E4-8462-C4B7B14818C5}" type="pres">
      <dgm:prSet presAssocID="{5DE8130C-B978-4854-8003-1EB8A4BA4066}" presName="parentText" presStyleLbl="alignNode1" presStyleIdx="0" presStyleCnt="1">
        <dgm:presLayoutVars>
          <dgm:chMax val="1"/>
          <dgm:bulletEnabled val="1"/>
        </dgm:presLayoutVars>
      </dgm:prSet>
      <dgm:spPr/>
      <dgm:t>
        <a:bodyPr/>
        <a:lstStyle/>
        <a:p>
          <a:endParaRPr lang="es-EC"/>
        </a:p>
      </dgm:t>
    </dgm:pt>
    <dgm:pt modelId="{36299F4E-C5B7-4F79-8B49-9A7664AFC30E}" type="pres">
      <dgm:prSet presAssocID="{5DE8130C-B978-4854-8003-1EB8A4BA4066}" presName="descendantText" presStyleLbl="alignAcc1" presStyleIdx="0" presStyleCnt="1" custLinFactNeighborX="-575" custLinFactNeighborY="-15470">
        <dgm:presLayoutVars>
          <dgm:bulletEnabled val="1"/>
        </dgm:presLayoutVars>
      </dgm:prSet>
      <dgm:spPr/>
      <dgm:t>
        <a:bodyPr/>
        <a:lstStyle/>
        <a:p>
          <a:endParaRPr lang="es-EC"/>
        </a:p>
      </dgm:t>
    </dgm:pt>
  </dgm:ptLst>
  <dgm:cxnLst>
    <dgm:cxn modelId="{F790AD60-9FA0-44C0-8A97-9C6686D0A024}" srcId="{5DE8130C-B978-4854-8003-1EB8A4BA4066}" destId="{CE388A20-9513-4C60-8F57-BA1A8A6C2316}" srcOrd="0" destOrd="0" parTransId="{23F14AFC-6E62-4B7F-A357-8FB05084EB6D}" sibTransId="{1B1A699A-C35D-4BC8-9A66-CD5C4EAA949C}"/>
    <dgm:cxn modelId="{4FD8BC9E-54A3-45E7-B706-2D7EE5B36615}" type="presOf" srcId="{61E0899E-4A7E-4FB3-A113-2A32442DD600}" destId="{C74AA0DA-1C78-4C0F-9C83-A44FE53AD638}" srcOrd="0" destOrd="0" presId="urn:microsoft.com/office/officeart/2005/8/layout/chevron2"/>
    <dgm:cxn modelId="{918F7BF2-42CC-4F01-8A86-B7B76D160807}" type="presOf" srcId="{CE388A20-9513-4C60-8F57-BA1A8A6C2316}" destId="{36299F4E-C5B7-4F79-8B49-9A7664AFC30E}" srcOrd="0" destOrd="0" presId="urn:microsoft.com/office/officeart/2005/8/layout/chevron2"/>
    <dgm:cxn modelId="{77E9481B-0F8A-4E36-849E-F59F68EC1CB7}" srcId="{61E0899E-4A7E-4FB3-A113-2A32442DD600}" destId="{5DE8130C-B978-4854-8003-1EB8A4BA4066}" srcOrd="0" destOrd="0" parTransId="{19899E4B-766A-4AC9-BE2D-671A299B04F5}" sibTransId="{35B6F652-D958-41B8-8E48-3575ED1A6ED9}"/>
    <dgm:cxn modelId="{07B1D17C-2BA4-4B10-A7C1-BED4B85D6AF5}" type="presOf" srcId="{5DE8130C-B978-4854-8003-1EB8A4BA4066}" destId="{233A143F-BBA7-40E4-8462-C4B7B14818C5}" srcOrd="0" destOrd="0" presId="urn:microsoft.com/office/officeart/2005/8/layout/chevron2"/>
    <dgm:cxn modelId="{7938B01F-944F-4F32-AE69-3101016EA885}" type="presParOf" srcId="{C74AA0DA-1C78-4C0F-9C83-A44FE53AD638}" destId="{634CC776-3D79-4B2D-B8D3-D72ECC272B70}" srcOrd="0" destOrd="0" presId="urn:microsoft.com/office/officeart/2005/8/layout/chevron2"/>
    <dgm:cxn modelId="{B9FC0102-004F-4566-A5ED-6C54D9F7E517}" type="presParOf" srcId="{634CC776-3D79-4B2D-B8D3-D72ECC272B70}" destId="{233A143F-BBA7-40E4-8462-C4B7B14818C5}" srcOrd="0" destOrd="0" presId="urn:microsoft.com/office/officeart/2005/8/layout/chevron2"/>
    <dgm:cxn modelId="{2846B2AB-15F1-4949-89F9-9BB7E3AA3254}" type="presParOf" srcId="{634CC776-3D79-4B2D-B8D3-D72ECC272B70}" destId="{36299F4E-C5B7-4F79-8B49-9A7664AFC30E}"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0403797A-1933-4FBB-8072-01D605DD37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C"/>
        </a:p>
      </dgm:t>
    </dgm:pt>
    <dgm:pt modelId="{5F42864D-43B4-47D6-9AAB-3CF53490E960}">
      <dgm:prSet phldrT="[Texto]" custT="1">
        <dgm:style>
          <a:lnRef idx="0">
            <a:schemeClr val="accent5"/>
          </a:lnRef>
          <a:fillRef idx="3">
            <a:schemeClr val="accent5"/>
          </a:fillRef>
          <a:effectRef idx="3">
            <a:schemeClr val="accent5"/>
          </a:effectRef>
          <a:fontRef idx="minor">
            <a:schemeClr val="lt1"/>
          </a:fontRef>
        </dgm:style>
      </dgm:prSet>
      <dgm:spPr>
        <a:blipFill dpi="0" rotWithShape="0">
          <a:blip xmlns:r="http://schemas.openxmlformats.org/officeDocument/2006/relationships" r:embed="rId1"/>
          <a:srcRect/>
          <a:stretch>
            <a:fillRect/>
          </a:stretch>
        </a:blipFill>
        <a:effectLst>
          <a:reflection blurRad="6350" stA="52000" endA="300" endPos="35000" dir="5400000" sy="-100000" algn="bl" rotWithShape="0"/>
        </a:effectLst>
      </dgm:spPr>
      <dgm:t>
        <a:bodyPr/>
        <a:lstStyle/>
        <a:p>
          <a:pPr algn="r"/>
          <a:r>
            <a:rPr lang="es-EC" sz="1600" b="1"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gm:t>
    </dgm:pt>
    <dgm:pt modelId="{C93DDC83-609F-4D67-B040-51AB1DB7F826}" type="par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40435B82-7437-4C3C-B13C-C2CAB7A30EC4}" type="sib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50A85873-5011-4182-8D43-EC3D2EC5297C}" type="pres">
      <dgm:prSet presAssocID="{0403797A-1933-4FBB-8072-01D605DD37E9}" presName="Name0" presStyleCnt="0">
        <dgm:presLayoutVars>
          <dgm:dir/>
          <dgm:animLvl val="lvl"/>
          <dgm:resizeHandles val="exact"/>
        </dgm:presLayoutVars>
      </dgm:prSet>
      <dgm:spPr/>
      <dgm:t>
        <a:bodyPr/>
        <a:lstStyle/>
        <a:p>
          <a:endParaRPr lang="es-EC"/>
        </a:p>
      </dgm:t>
    </dgm:pt>
    <dgm:pt modelId="{222471F6-B007-4A9E-92A8-5CF4B844ACD4}" type="pres">
      <dgm:prSet presAssocID="{5F42864D-43B4-47D6-9AAB-3CF53490E960}" presName="boxAndChildren" presStyleCnt="0"/>
      <dgm:spPr/>
      <dgm:t>
        <a:bodyPr/>
        <a:lstStyle/>
        <a:p>
          <a:endParaRPr lang="es-EC"/>
        </a:p>
      </dgm:t>
    </dgm:pt>
    <dgm:pt modelId="{9D7FBBFC-AD91-471A-9ED8-FF8479155F61}" type="pres">
      <dgm:prSet presAssocID="{5F42864D-43B4-47D6-9AAB-3CF53490E960}" presName="parentTextBox" presStyleLbl="node1" presStyleIdx="0" presStyleCnt="1" custLinFactNeighborY="-34613"/>
      <dgm:spPr/>
      <dgm:t>
        <a:bodyPr/>
        <a:lstStyle/>
        <a:p>
          <a:endParaRPr lang="es-EC"/>
        </a:p>
      </dgm:t>
    </dgm:pt>
  </dgm:ptLst>
  <dgm:cxnLst>
    <dgm:cxn modelId="{CAD11295-BD5B-4408-99CB-741D9DE750D5}" type="presOf" srcId="{5F42864D-43B4-47D6-9AAB-3CF53490E960}" destId="{9D7FBBFC-AD91-471A-9ED8-FF8479155F61}" srcOrd="0" destOrd="0" presId="urn:microsoft.com/office/officeart/2005/8/layout/process4"/>
    <dgm:cxn modelId="{DA2AEEB1-3D2C-48EF-AE3D-071012805490}" srcId="{0403797A-1933-4FBB-8072-01D605DD37E9}" destId="{5F42864D-43B4-47D6-9AAB-3CF53490E960}" srcOrd="0" destOrd="0" parTransId="{C93DDC83-609F-4D67-B040-51AB1DB7F826}" sibTransId="{40435B82-7437-4C3C-B13C-C2CAB7A30EC4}"/>
    <dgm:cxn modelId="{FD430314-E98A-433F-B5BC-7ED55AA32780}" type="presOf" srcId="{0403797A-1933-4FBB-8072-01D605DD37E9}" destId="{50A85873-5011-4182-8D43-EC3D2EC5297C}" srcOrd="0" destOrd="0" presId="urn:microsoft.com/office/officeart/2005/8/layout/process4"/>
    <dgm:cxn modelId="{81733D52-F33B-4B95-8244-646E04D4F420}" type="presParOf" srcId="{50A85873-5011-4182-8D43-EC3D2EC5297C}" destId="{222471F6-B007-4A9E-92A8-5CF4B844ACD4}" srcOrd="0" destOrd="0" presId="urn:microsoft.com/office/officeart/2005/8/layout/process4"/>
    <dgm:cxn modelId="{272B6CF1-312F-458A-AE75-B489D1B20330}" type="presParOf" srcId="{222471F6-B007-4A9E-92A8-5CF4B844ACD4}" destId="{9D7FBBFC-AD91-471A-9ED8-FF8479155F61}" srcOrd="0" destOrd="0" presId="urn:microsoft.com/office/officeart/2005/8/layout/process4"/>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61E0899E-4A7E-4FB3-A113-2A32442DD600}"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s-EC"/>
        </a:p>
      </dgm:t>
    </dgm:pt>
    <dgm:pt modelId="{5DE8130C-B978-4854-8003-1EB8A4BA4066}">
      <dgm:prSet phldrT="[Texto]"/>
      <dgm:spPr/>
      <dgm:t>
        <a:bodyPr/>
        <a:lstStyle/>
        <a:p>
          <a:r>
            <a:rPr lang="en-US" dirty="0" smtClean="0">
              <a:ln>
                <a:solidFill>
                  <a:schemeClr val="bg1"/>
                </a:solidFill>
              </a:ln>
              <a:solidFill>
                <a:schemeClr val="bg1"/>
              </a:solidFill>
            </a:rPr>
            <a:t>DCC</a:t>
          </a:r>
          <a:endParaRPr lang="es-EC" dirty="0">
            <a:ln>
              <a:solidFill>
                <a:srgbClr val="9EB786"/>
              </a:solidFill>
            </a:ln>
          </a:endParaRPr>
        </a:p>
      </dgm:t>
    </dgm:pt>
    <dgm:pt modelId="{19899E4B-766A-4AC9-BE2D-671A299B04F5}" type="parTrans" cxnId="{77E9481B-0F8A-4E36-849E-F59F68EC1CB7}">
      <dgm:prSet/>
      <dgm:spPr/>
      <dgm:t>
        <a:bodyPr/>
        <a:lstStyle/>
        <a:p>
          <a:endParaRPr lang="es-EC">
            <a:ln>
              <a:solidFill>
                <a:srgbClr val="9EB786"/>
              </a:solidFill>
            </a:ln>
          </a:endParaRPr>
        </a:p>
      </dgm:t>
    </dgm:pt>
    <dgm:pt modelId="{35B6F652-D958-41B8-8E48-3575ED1A6ED9}" type="sibTrans" cxnId="{77E9481B-0F8A-4E36-849E-F59F68EC1CB7}">
      <dgm:prSet/>
      <dgm:spPr/>
      <dgm:t>
        <a:bodyPr/>
        <a:lstStyle/>
        <a:p>
          <a:endParaRPr lang="es-EC">
            <a:ln>
              <a:solidFill>
                <a:srgbClr val="9EB786"/>
              </a:solidFill>
            </a:ln>
          </a:endParaRPr>
        </a:p>
      </dgm:t>
    </dgm:pt>
    <dgm:pt modelId="{CE388A20-9513-4C60-8F57-BA1A8A6C2316}">
      <dgm:prSet phldrT="[Texto]" custT="1"/>
      <dgm:spPr/>
      <dgm:t>
        <a:bodyPr/>
        <a:lstStyle/>
        <a:p>
          <a:r>
            <a:rPr lang="es-EC" sz="1800" u="none" dirty="0" smtClean="0">
              <a:effectLst>
                <a:glow rad="63500">
                  <a:srgbClr val="92D050">
                    <a:alpha val="40000"/>
                  </a:srgbClr>
                </a:glow>
                <a:outerShdw blurRad="38100" dist="38100" dir="2700000" algn="tl">
                  <a:srgbClr val="000000">
                    <a:alpha val="43137"/>
                  </a:srgbClr>
                </a:outerShdw>
              </a:effectLst>
            </a:rPr>
            <a:t>ACCESIBILIDAD</a:t>
          </a:r>
          <a:endParaRPr lang="es-EC" sz="1800" u="none" dirty="0">
            <a:effectLst>
              <a:glow rad="63500">
                <a:srgbClr val="92D050">
                  <a:alpha val="40000"/>
                </a:srgbClr>
              </a:glow>
              <a:outerShdw blurRad="38100" dist="38100" dir="2700000" algn="tl">
                <a:srgbClr val="000000">
                  <a:alpha val="43137"/>
                </a:srgbClr>
              </a:outerShdw>
            </a:effectLst>
          </a:endParaRPr>
        </a:p>
      </dgm:t>
    </dgm:pt>
    <dgm:pt modelId="{23F14AFC-6E62-4B7F-A357-8FB05084EB6D}" type="parTrans" cxnId="{F790AD60-9FA0-44C0-8A97-9C6686D0A024}">
      <dgm:prSet/>
      <dgm:spPr/>
      <dgm:t>
        <a:bodyPr/>
        <a:lstStyle/>
        <a:p>
          <a:endParaRPr lang="es-EC"/>
        </a:p>
      </dgm:t>
    </dgm:pt>
    <dgm:pt modelId="{1B1A699A-C35D-4BC8-9A66-CD5C4EAA949C}" type="sibTrans" cxnId="{F790AD60-9FA0-44C0-8A97-9C6686D0A024}">
      <dgm:prSet/>
      <dgm:spPr/>
      <dgm:t>
        <a:bodyPr/>
        <a:lstStyle/>
        <a:p>
          <a:endParaRPr lang="es-EC"/>
        </a:p>
      </dgm:t>
    </dgm:pt>
    <dgm:pt modelId="{C74AA0DA-1C78-4C0F-9C83-A44FE53AD638}" type="pres">
      <dgm:prSet presAssocID="{61E0899E-4A7E-4FB3-A113-2A32442DD600}" presName="linearFlow" presStyleCnt="0">
        <dgm:presLayoutVars>
          <dgm:dir/>
          <dgm:animLvl val="lvl"/>
          <dgm:resizeHandles val="exact"/>
        </dgm:presLayoutVars>
      </dgm:prSet>
      <dgm:spPr/>
      <dgm:t>
        <a:bodyPr/>
        <a:lstStyle/>
        <a:p>
          <a:endParaRPr lang="es-EC"/>
        </a:p>
      </dgm:t>
    </dgm:pt>
    <dgm:pt modelId="{634CC776-3D79-4B2D-B8D3-D72ECC272B70}" type="pres">
      <dgm:prSet presAssocID="{5DE8130C-B978-4854-8003-1EB8A4BA4066}" presName="composite" presStyleCnt="0"/>
      <dgm:spPr/>
    </dgm:pt>
    <dgm:pt modelId="{233A143F-BBA7-40E4-8462-C4B7B14818C5}" type="pres">
      <dgm:prSet presAssocID="{5DE8130C-B978-4854-8003-1EB8A4BA4066}" presName="parentText" presStyleLbl="alignNode1" presStyleIdx="0" presStyleCnt="1">
        <dgm:presLayoutVars>
          <dgm:chMax val="1"/>
          <dgm:bulletEnabled val="1"/>
        </dgm:presLayoutVars>
      </dgm:prSet>
      <dgm:spPr/>
      <dgm:t>
        <a:bodyPr/>
        <a:lstStyle/>
        <a:p>
          <a:endParaRPr lang="es-EC"/>
        </a:p>
      </dgm:t>
    </dgm:pt>
    <dgm:pt modelId="{36299F4E-C5B7-4F79-8B49-9A7664AFC30E}" type="pres">
      <dgm:prSet presAssocID="{5DE8130C-B978-4854-8003-1EB8A4BA4066}" presName="descendantText" presStyleLbl="alignAcc1" presStyleIdx="0" presStyleCnt="1" custLinFactNeighborX="-575" custLinFactNeighborY="-15470">
        <dgm:presLayoutVars>
          <dgm:bulletEnabled val="1"/>
        </dgm:presLayoutVars>
      </dgm:prSet>
      <dgm:spPr/>
      <dgm:t>
        <a:bodyPr/>
        <a:lstStyle/>
        <a:p>
          <a:endParaRPr lang="es-EC"/>
        </a:p>
      </dgm:t>
    </dgm:pt>
  </dgm:ptLst>
  <dgm:cxnLst>
    <dgm:cxn modelId="{F790AD60-9FA0-44C0-8A97-9C6686D0A024}" srcId="{5DE8130C-B978-4854-8003-1EB8A4BA4066}" destId="{CE388A20-9513-4C60-8F57-BA1A8A6C2316}" srcOrd="0" destOrd="0" parTransId="{23F14AFC-6E62-4B7F-A357-8FB05084EB6D}" sibTransId="{1B1A699A-C35D-4BC8-9A66-CD5C4EAA949C}"/>
    <dgm:cxn modelId="{E297EA7C-0315-40D6-8976-7FF11CD8863B}" type="presOf" srcId="{CE388A20-9513-4C60-8F57-BA1A8A6C2316}" destId="{36299F4E-C5B7-4F79-8B49-9A7664AFC30E}" srcOrd="0" destOrd="0" presId="urn:microsoft.com/office/officeart/2005/8/layout/chevron2"/>
    <dgm:cxn modelId="{77E9481B-0F8A-4E36-849E-F59F68EC1CB7}" srcId="{61E0899E-4A7E-4FB3-A113-2A32442DD600}" destId="{5DE8130C-B978-4854-8003-1EB8A4BA4066}" srcOrd="0" destOrd="0" parTransId="{19899E4B-766A-4AC9-BE2D-671A299B04F5}" sibTransId="{35B6F652-D958-41B8-8E48-3575ED1A6ED9}"/>
    <dgm:cxn modelId="{05BB2CA0-4954-4CAD-96CD-8D361194E6F9}" type="presOf" srcId="{61E0899E-4A7E-4FB3-A113-2A32442DD600}" destId="{C74AA0DA-1C78-4C0F-9C83-A44FE53AD638}" srcOrd="0" destOrd="0" presId="urn:microsoft.com/office/officeart/2005/8/layout/chevron2"/>
    <dgm:cxn modelId="{A4F89DFA-70D0-4A44-B74B-7894342E866A}" type="presOf" srcId="{5DE8130C-B978-4854-8003-1EB8A4BA4066}" destId="{233A143F-BBA7-40E4-8462-C4B7B14818C5}" srcOrd="0" destOrd="0" presId="urn:microsoft.com/office/officeart/2005/8/layout/chevron2"/>
    <dgm:cxn modelId="{F95E1144-0AD3-424C-B1C3-6DB2EDD49CC1}" type="presParOf" srcId="{C74AA0DA-1C78-4C0F-9C83-A44FE53AD638}" destId="{634CC776-3D79-4B2D-B8D3-D72ECC272B70}" srcOrd="0" destOrd="0" presId="urn:microsoft.com/office/officeart/2005/8/layout/chevron2"/>
    <dgm:cxn modelId="{35B2D154-A4E4-44B1-BBB0-74B59BE0E2B0}" type="presParOf" srcId="{634CC776-3D79-4B2D-B8D3-D72ECC272B70}" destId="{233A143F-BBA7-40E4-8462-C4B7B14818C5}" srcOrd="0" destOrd="0" presId="urn:microsoft.com/office/officeart/2005/8/layout/chevron2"/>
    <dgm:cxn modelId="{6352A5C9-34A2-4AD2-B712-F4F168EBCDD9}" type="presParOf" srcId="{634CC776-3D79-4B2D-B8D3-D72ECC272B70}" destId="{36299F4E-C5B7-4F79-8B49-9A7664AFC30E}"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0403797A-1933-4FBB-8072-01D605DD37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C"/>
        </a:p>
      </dgm:t>
    </dgm:pt>
    <dgm:pt modelId="{5F42864D-43B4-47D6-9AAB-3CF53490E960}">
      <dgm:prSet phldrT="[Texto]" custT="1">
        <dgm:style>
          <a:lnRef idx="0">
            <a:schemeClr val="accent5"/>
          </a:lnRef>
          <a:fillRef idx="3">
            <a:schemeClr val="accent5"/>
          </a:fillRef>
          <a:effectRef idx="3">
            <a:schemeClr val="accent5"/>
          </a:effectRef>
          <a:fontRef idx="minor">
            <a:schemeClr val="lt1"/>
          </a:fontRef>
        </dgm:style>
      </dgm:prSet>
      <dgm:spPr>
        <a:blipFill dpi="0" rotWithShape="0">
          <a:blip xmlns:r="http://schemas.openxmlformats.org/officeDocument/2006/relationships" r:embed="rId1"/>
          <a:srcRect/>
          <a:stretch>
            <a:fillRect/>
          </a:stretch>
        </a:blipFill>
        <a:effectLst>
          <a:reflection blurRad="6350" stA="52000" endA="300" endPos="35000" dir="5400000" sy="-100000" algn="bl" rotWithShape="0"/>
        </a:effectLst>
      </dgm:spPr>
      <dgm:t>
        <a:bodyPr/>
        <a:lstStyle/>
        <a:p>
          <a:pPr algn="r"/>
          <a:r>
            <a:rPr lang="es-EC" sz="1600" b="1"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gm:t>
    </dgm:pt>
    <dgm:pt modelId="{C93DDC83-609F-4D67-B040-51AB1DB7F826}" type="par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40435B82-7437-4C3C-B13C-C2CAB7A30EC4}" type="sib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50A85873-5011-4182-8D43-EC3D2EC5297C}" type="pres">
      <dgm:prSet presAssocID="{0403797A-1933-4FBB-8072-01D605DD37E9}" presName="Name0" presStyleCnt="0">
        <dgm:presLayoutVars>
          <dgm:dir/>
          <dgm:animLvl val="lvl"/>
          <dgm:resizeHandles val="exact"/>
        </dgm:presLayoutVars>
      </dgm:prSet>
      <dgm:spPr/>
      <dgm:t>
        <a:bodyPr/>
        <a:lstStyle/>
        <a:p>
          <a:endParaRPr lang="es-EC"/>
        </a:p>
      </dgm:t>
    </dgm:pt>
    <dgm:pt modelId="{222471F6-B007-4A9E-92A8-5CF4B844ACD4}" type="pres">
      <dgm:prSet presAssocID="{5F42864D-43B4-47D6-9AAB-3CF53490E960}" presName="boxAndChildren" presStyleCnt="0"/>
      <dgm:spPr/>
      <dgm:t>
        <a:bodyPr/>
        <a:lstStyle/>
        <a:p>
          <a:endParaRPr lang="es-EC"/>
        </a:p>
      </dgm:t>
    </dgm:pt>
    <dgm:pt modelId="{9D7FBBFC-AD91-471A-9ED8-FF8479155F61}" type="pres">
      <dgm:prSet presAssocID="{5F42864D-43B4-47D6-9AAB-3CF53490E960}" presName="parentTextBox" presStyleLbl="node1" presStyleIdx="0" presStyleCnt="1" custLinFactNeighborY="-34613"/>
      <dgm:spPr/>
      <dgm:t>
        <a:bodyPr/>
        <a:lstStyle/>
        <a:p>
          <a:endParaRPr lang="es-EC"/>
        </a:p>
      </dgm:t>
    </dgm:pt>
  </dgm:ptLst>
  <dgm:cxnLst>
    <dgm:cxn modelId="{DA2AEEB1-3D2C-48EF-AE3D-071012805490}" srcId="{0403797A-1933-4FBB-8072-01D605DD37E9}" destId="{5F42864D-43B4-47D6-9AAB-3CF53490E960}" srcOrd="0" destOrd="0" parTransId="{C93DDC83-609F-4D67-B040-51AB1DB7F826}" sibTransId="{40435B82-7437-4C3C-B13C-C2CAB7A30EC4}"/>
    <dgm:cxn modelId="{CA46EB2D-D198-48EC-87A0-C569763103FA}" type="presOf" srcId="{0403797A-1933-4FBB-8072-01D605DD37E9}" destId="{50A85873-5011-4182-8D43-EC3D2EC5297C}" srcOrd="0" destOrd="0" presId="urn:microsoft.com/office/officeart/2005/8/layout/process4"/>
    <dgm:cxn modelId="{CA9E6538-3F99-4D25-BB80-61C35824F76E}" type="presOf" srcId="{5F42864D-43B4-47D6-9AAB-3CF53490E960}" destId="{9D7FBBFC-AD91-471A-9ED8-FF8479155F61}" srcOrd="0" destOrd="0" presId="urn:microsoft.com/office/officeart/2005/8/layout/process4"/>
    <dgm:cxn modelId="{1721CD48-FC9B-44C2-8E77-3BCAA8A89B07}" type="presParOf" srcId="{50A85873-5011-4182-8D43-EC3D2EC5297C}" destId="{222471F6-B007-4A9E-92A8-5CF4B844ACD4}" srcOrd="0" destOrd="0" presId="urn:microsoft.com/office/officeart/2005/8/layout/process4"/>
    <dgm:cxn modelId="{B31930DB-4A6C-4EC3-A3CC-F9AB5B7462DE}" type="presParOf" srcId="{222471F6-B007-4A9E-92A8-5CF4B844ACD4}" destId="{9D7FBBFC-AD91-471A-9ED8-FF8479155F61}" srcOrd="0" destOrd="0" presId="urn:microsoft.com/office/officeart/2005/8/layout/process4"/>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61E0899E-4A7E-4FB3-A113-2A32442DD600}"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s-EC"/>
        </a:p>
      </dgm:t>
    </dgm:pt>
    <dgm:pt modelId="{5DE8130C-B978-4854-8003-1EB8A4BA4066}">
      <dgm:prSet phldrT="[Texto]"/>
      <dgm:spPr/>
      <dgm:t>
        <a:bodyPr/>
        <a:lstStyle/>
        <a:p>
          <a:r>
            <a:rPr lang="en-US" dirty="0" smtClean="0">
              <a:ln>
                <a:solidFill>
                  <a:schemeClr val="bg1"/>
                </a:solidFill>
              </a:ln>
              <a:solidFill>
                <a:schemeClr val="bg1"/>
              </a:solidFill>
            </a:rPr>
            <a:t>DCC</a:t>
          </a:r>
          <a:endParaRPr lang="es-EC" dirty="0">
            <a:ln>
              <a:solidFill>
                <a:srgbClr val="9EB786"/>
              </a:solidFill>
            </a:ln>
          </a:endParaRPr>
        </a:p>
      </dgm:t>
    </dgm:pt>
    <dgm:pt modelId="{19899E4B-766A-4AC9-BE2D-671A299B04F5}" type="parTrans" cxnId="{77E9481B-0F8A-4E36-849E-F59F68EC1CB7}">
      <dgm:prSet/>
      <dgm:spPr/>
      <dgm:t>
        <a:bodyPr/>
        <a:lstStyle/>
        <a:p>
          <a:endParaRPr lang="es-EC">
            <a:ln>
              <a:solidFill>
                <a:srgbClr val="9EB786"/>
              </a:solidFill>
            </a:ln>
          </a:endParaRPr>
        </a:p>
      </dgm:t>
    </dgm:pt>
    <dgm:pt modelId="{35B6F652-D958-41B8-8E48-3575ED1A6ED9}" type="sibTrans" cxnId="{77E9481B-0F8A-4E36-849E-F59F68EC1CB7}">
      <dgm:prSet/>
      <dgm:spPr/>
      <dgm:t>
        <a:bodyPr/>
        <a:lstStyle/>
        <a:p>
          <a:endParaRPr lang="es-EC">
            <a:ln>
              <a:solidFill>
                <a:srgbClr val="9EB786"/>
              </a:solidFill>
            </a:ln>
          </a:endParaRPr>
        </a:p>
      </dgm:t>
    </dgm:pt>
    <dgm:pt modelId="{CE388A20-9513-4C60-8F57-BA1A8A6C2316}">
      <dgm:prSet phldrT="[Texto]" custT="1"/>
      <dgm:spPr/>
      <dgm:t>
        <a:bodyPr/>
        <a:lstStyle/>
        <a:p>
          <a:r>
            <a:rPr lang="es-EC" sz="1800" u="none" dirty="0" smtClean="0">
              <a:effectLst>
                <a:glow rad="63500">
                  <a:srgbClr val="92D050">
                    <a:alpha val="40000"/>
                  </a:srgbClr>
                </a:glow>
                <a:outerShdw blurRad="38100" dist="38100" dir="2700000" algn="tl">
                  <a:srgbClr val="000000">
                    <a:alpha val="43137"/>
                  </a:srgbClr>
                </a:outerShdw>
              </a:effectLst>
            </a:rPr>
            <a:t>APLICACIÓN DE ACCESIBILIDAD</a:t>
          </a:r>
          <a:endParaRPr lang="es-EC" sz="1800" u="none" dirty="0">
            <a:effectLst>
              <a:glow rad="63500">
                <a:srgbClr val="92D050">
                  <a:alpha val="40000"/>
                </a:srgbClr>
              </a:glow>
              <a:outerShdw blurRad="38100" dist="38100" dir="2700000" algn="tl">
                <a:srgbClr val="000000">
                  <a:alpha val="43137"/>
                </a:srgbClr>
              </a:outerShdw>
            </a:effectLst>
          </a:endParaRPr>
        </a:p>
      </dgm:t>
    </dgm:pt>
    <dgm:pt modelId="{23F14AFC-6E62-4B7F-A357-8FB05084EB6D}" type="parTrans" cxnId="{F790AD60-9FA0-44C0-8A97-9C6686D0A024}">
      <dgm:prSet/>
      <dgm:spPr/>
      <dgm:t>
        <a:bodyPr/>
        <a:lstStyle/>
        <a:p>
          <a:endParaRPr lang="es-EC"/>
        </a:p>
      </dgm:t>
    </dgm:pt>
    <dgm:pt modelId="{1B1A699A-C35D-4BC8-9A66-CD5C4EAA949C}" type="sibTrans" cxnId="{F790AD60-9FA0-44C0-8A97-9C6686D0A024}">
      <dgm:prSet/>
      <dgm:spPr/>
      <dgm:t>
        <a:bodyPr/>
        <a:lstStyle/>
        <a:p>
          <a:endParaRPr lang="es-EC"/>
        </a:p>
      </dgm:t>
    </dgm:pt>
    <dgm:pt modelId="{C74AA0DA-1C78-4C0F-9C83-A44FE53AD638}" type="pres">
      <dgm:prSet presAssocID="{61E0899E-4A7E-4FB3-A113-2A32442DD600}" presName="linearFlow" presStyleCnt="0">
        <dgm:presLayoutVars>
          <dgm:dir/>
          <dgm:animLvl val="lvl"/>
          <dgm:resizeHandles val="exact"/>
        </dgm:presLayoutVars>
      </dgm:prSet>
      <dgm:spPr/>
      <dgm:t>
        <a:bodyPr/>
        <a:lstStyle/>
        <a:p>
          <a:endParaRPr lang="es-EC"/>
        </a:p>
      </dgm:t>
    </dgm:pt>
    <dgm:pt modelId="{634CC776-3D79-4B2D-B8D3-D72ECC272B70}" type="pres">
      <dgm:prSet presAssocID="{5DE8130C-B978-4854-8003-1EB8A4BA4066}" presName="composite" presStyleCnt="0"/>
      <dgm:spPr/>
    </dgm:pt>
    <dgm:pt modelId="{233A143F-BBA7-40E4-8462-C4B7B14818C5}" type="pres">
      <dgm:prSet presAssocID="{5DE8130C-B978-4854-8003-1EB8A4BA4066}" presName="parentText" presStyleLbl="alignNode1" presStyleIdx="0" presStyleCnt="1">
        <dgm:presLayoutVars>
          <dgm:chMax val="1"/>
          <dgm:bulletEnabled val="1"/>
        </dgm:presLayoutVars>
      </dgm:prSet>
      <dgm:spPr/>
      <dgm:t>
        <a:bodyPr/>
        <a:lstStyle/>
        <a:p>
          <a:endParaRPr lang="es-EC"/>
        </a:p>
      </dgm:t>
    </dgm:pt>
    <dgm:pt modelId="{36299F4E-C5B7-4F79-8B49-9A7664AFC30E}" type="pres">
      <dgm:prSet presAssocID="{5DE8130C-B978-4854-8003-1EB8A4BA4066}" presName="descendantText" presStyleLbl="alignAcc1" presStyleIdx="0" presStyleCnt="1" custLinFactNeighborX="-575" custLinFactNeighborY="-15470">
        <dgm:presLayoutVars>
          <dgm:bulletEnabled val="1"/>
        </dgm:presLayoutVars>
      </dgm:prSet>
      <dgm:spPr/>
      <dgm:t>
        <a:bodyPr/>
        <a:lstStyle/>
        <a:p>
          <a:endParaRPr lang="es-EC"/>
        </a:p>
      </dgm:t>
    </dgm:pt>
  </dgm:ptLst>
  <dgm:cxnLst>
    <dgm:cxn modelId="{F790AD60-9FA0-44C0-8A97-9C6686D0A024}" srcId="{5DE8130C-B978-4854-8003-1EB8A4BA4066}" destId="{CE388A20-9513-4C60-8F57-BA1A8A6C2316}" srcOrd="0" destOrd="0" parTransId="{23F14AFC-6E62-4B7F-A357-8FB05084EB6D}" sibTransId="{1B1A699A-C35D-4BC8-9A66-CD5C4EAA949C}"/>
    <dgm:cxn modelId="{4972F9B4-EB13-479C-A295-AFA7848F6FF6}" type="presOf" srcId="{61E0899E-4A7E-4FB3-A113-2A32442DD600}" destId="{C74AA0DA-1C78-4C0F-9C83-A44FE53AD638}" srcOrd="0" destOrd="0" presId="urn:microsoft.com/office/officeart/2005/8/layout/chevron2"/>
    <dgm:cxn modelId="{959B0AB0-7BBB-4CC9-8CC3-AD874DCBA247}" type="presOf" srcId="{5DE8130C-B978-4854-8003-1EB8A4BA4066}" destId="{233A143F-BBA7-40E4-8462-C4B7B14818C5}" srcOrd="0" destOrd="0" presId="urn:microsoft.com/office/officeart/2005/8/layout/chevron2"/>
    <dgm:cxn modelId="{77E9481B-0F8A-4E36-849E-F59F68EC1CB7}" srcId="{61E0899E-4A7E-4FB3-A113-2A32442DD600}" destId="{5DE8130C-B978-4854-8003-1EB8A4BA4066}" srcOrd="0" destOrd="0" parTransId="{19899E4B-766A-4AC9-BE2D-671A299B04F5}" sibTransId="{35B6F652-D958-41B8-8E48-3575ED1A6ED9}"/>
    <dgm:cxn modelId="{62107EA3-9158-4501-9F0F-E4003EE1D63B}" type="presOf" srcId="{CE388A20-9513-4C60-8F57-BA1A8A6C2316}" destId="{36299F4E-C5B7-4F79-8B49-9A7664AFC30E}" srcOrd="0" destOrd="0" presId="urn:microsoft.com/office/officeart/2005/8/layout/chevron2"/>
    <dgm:cxn modelId="{157C78E8-9F40-482F-AD43-5D38D453CD20}" type="presParOf" srcId="{C74AA0DA-1C78-4C0F-9C83-A44FE53AD638}" destId="{634CC776-3D79-4B2D-B8D3-D72ECC272B70}" srcOrd="0" destOrd="0" presId="urn:microsoft.com/office/officeart/2005/8/layout/chevron2"/>
    <dgm:cxn modelId="{F7DD2F32-2B46-49AD-913D-DBE690007758}" type="presParOf" srcId="{634CC776-3D79-4B2D-B8D3-D72ECC272B70}" destId="{233A143F-BBA7-40E4-8462-C4B7B14818C5}" srcOrd="0" destOrd="0" presId="urn:microsoft.com/office/officeart/2005/8/layout/chevron2"/>
    <dgm:cxn modelId="{C5F0C586-5063-4828-B82B-724656A829D3}" type="presParOf" srcId="{634CC776-3D79-4B2D-B8D3-D72ECC272B70}" destId="{36299F4E-C5B7-4F79-8B49-9A7664AFC30E}"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0403797A-1933-4FBB-8072-01D605DD37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C"/>
        </a:p>
      </dgm:t>
    </dgm:pt>
    <dgm:pt modelId="{5F42864D-43B4-47D6-9AAB-3CF53490E960}">
      <dgm:prSet phldrT="[Texto]" custT="1">
        <dgm:style>
          <a:lnRef idx="0">
            <a:schemeClr val="accent5"/>
          </a:lnRef>
          <a:fillRef idx="3">
            <a:schemeClr val="accent5"/>
          </a:fillRef>
          <a:effectRef idx="3">
            <a:schemeClr val="accent5"/>
          </a:effectRef>
          <a:fontRef idx="minor">
            <a:schemeClr val="lt1"/>
          </a:fontRef>
        </dgm:style>
      </dgm:prSet>
      <dgm:spPr>
        <a:blipFill dpi="0" rotWithShape="0">
          <a:blip xmlns:r="http://schemas.openxmlformats.org/officeDocument/2006/relationships" r:embed="rId1"/>
          <a:srcRect/>
          <a:stretch>
            <a:fillRect/>
          </a:stretch>
        </a:blipFill>
        <a:effectLst>
          <a:reflection blurRad="6350" stA="52000" endA="300" endPos="35000" dir="5400000" sy="-100000" algn="bl" rotWithShape="0"/>
        </a:effectLst>
      </dgm:spPr>
      <dgm:t>
        <a:bodyPr/>
        <a:lstStyle/>
        <a:p>
          <a:pPr algn="r"/>
          <a:r>
            <a:rPr lang="es-EC" sz="1600" b="1"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gm:t>
    </dgm:pt>
    <dgm:pt modelId="{C93DDC83-609F-4D67-B040-51AB1DB7F826}" type="par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40435B82-7437-4C3C-B13C-C2CAB7A30EC4}" type="sib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50A85873-5011-4182-8D43-EC3D2EC5297C}" type="pres">
      <dgm:prSet presAssocID="{0403797A-1933-4FBB-8072-01D605DD37E9}" presName="Name0" presStyleCnt="0">
        <dgm:presLayoutVars>
          <dgm:dir/>
          <dgm:animLvl val="lvl"/>
          <dgm:resizeHandles val="exact"/>
        </dgm:presLayoutVars>
      </dgm:prSet>
      <dgm:spPr/>
      <dgm:t>
        <a:bodyPr/>
        <a:lstStyle/>
        <a:p>
          <a:endParaRPr lang="es-EC"/>
        </a:p>
      </dgm:t>
    </dgm:pt>
    <dgm:pt modelId="{222471F6-B007-4A9E-92A8-5CF4B844ACD4}" type="pres">
      <dgm:prSet presAssocID="{5F42864D-43B4-47D6-9AAB-3CF53490E960}" presName="boxAndChildren" presStyleCnt="0"/>
      <dgm:spPr/>
      <dgm:t>
        <a:bodyPr/>
        <a:lstStyle/>
        <a:p>
          <a:endParaRPr lang="es-EC"/>
        </a:p>
      </dgm:t>
    </dgm:pt>
    <dgm:pt modelId="{9D7FBBFC-AD91-471A-9ED8-FF8479155F61}" type="pres">
      <dgm:prSet presAssocID="{5F42864D-43B4-47D6-9AAB-3CF53490E960}" presName="parentTextBox" presStyleLbl="node1" presStyleIdx="0" presStyleCnt="1" custLinFactNeighborY="-34613"/>
      <dgm:spPr/>
      <dgm:t>
        <a:bodyPr/>
        <a:lstStyle/>
        <a:p>
          <a:endParaRPr lang="es-EC"/>
        </a:p>
      </dgm:t>
    </dgm:pt>
  </dgm:ptLst>
  <dgm:cxnLst>
    <dgm:cxn modelId="{49F00BA7-1B9E-437F-ABAD-F5E764E9E468}" type="presOf" srcId="{5F42864D-43B4-47D6-9AAB-3CF53490E960}" destId="{9D7FBBFC-AD91-471A-9ED8-FF8479155F61}" srcOrd="0" destOrd="0" presId="urn:microsoft.com/office/officeart/2005/8/layout/process4"/>
    <dgm:cxn modelId="{DA2AEEB1-3D2C-48EF-AE3D-071012805490}" srcId="{0403797A-1933-4FBB-8072-01D605DD37E9}" destId="{5F42864D-43B4-47D6-9AAB-3CF53490E960}" srcOrd="0" destOrd="0" parTransId="{C93DDC83-609F-4D67-B040-51AB1DB7F826}" sibTransId="{40435B82-7437-4C3C-B13C-C2CAB7A30EC4}"/>
    <dgm:cxn modelId="{B04A5BF8-4438-41DB-ACB1-A8269563284F}" type="presOf" srcId="{0403797A-1933-4FBB-8072-01D605DD37E9}" destId="{50A85873-5011-4182-8D43-EC3D2EC5297C}" srcOrd="0" destOrd="0" presId="urn:microsoft.com/office/officeart/2005/8/layout/process4"/>
    <dgm:cxn modelId="{AA95EC5C-C80B-4CC7-B34E-D270926FBB1F}" type="presParOf" srcId="{50A85873-5011-4182-8D43-EC3D2EC5297C}" destId="{222471F6-B007-4A9E-92A8-5CF4B844ACD4}" srcOrd="0" destOrd="0" presId="urn:microsoft.com/office/officeart/2005/8/layout/process4"/>
    <dgm:cxn modelId="{4432C06C-1436-4533-91E7-F15B28BDEA7C}" type="presParOf" srcId="{222471F6-B007-4A9E-92A8-5CF4B844ACD4}" destId="{9D7FBBFC-AD91-471A-9ED8-FF8479155F61}" srcOrd="0" destOrd="0" presId="urn:microsoft.com/office/officeart/2005/8/layout/process4"/>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xmlns="" relId="rId15"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61E0899E-4A7E-4FB3-A113-2A32442DD600}"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s-EC"/>
        </a:p>
      </dgm:t>
    </dgm:pt>
    <dgm:pt modelId="{5DE8130C-B978-4854-8003-1EB8A4BA4066}">
      <dgm:prSet phldrT="[Texto]"/>
      <dgm:spPr/>
      <dgm:t>
        <a:bodyPr/>
        <a:lstStyle/>
        <a:p>
          <a:r>
            <a:rPr lang="en-US" dirty="0" smtClean="0">
              <a:ln>
                <a:solidFill>
                  <a:schemeClr val="bg1"/>
                </a:solidFill>
              </a:ln>
              <a:solidFill>
                <a:schemeClr val="bg1"/>
              </a:solidFill>
            </a:rPr>
            <a:t>DCC</a:t>
          </a:r>
          <a:endParaRPr lang="es-EC" dirty="0">
            <a:ln>
              <a:solidFill>
                <a:srgbClr val="9EB786"/>
              </a:solidFill>
            </a:ln>
          </a:endParaRPr>
        </a:p>
      </dgm:t>
    </dgm:pt>
    <dgm:pt modelId="{19899E4B-766A-4AC9-BE2D-671A299B04F5}" type="parTrans" cxnId="{77E9481B-0F8A-4E36-849E-F59F68EC1CB7}">
      <dgm:prSet/>
      <dgm:spPr/>
      <dgm:t>
        <a:bodyPr/>
        <a:lstStyle/>
        <a:p>
          <a:endParaRPr lang="es-EC">
            <a:ln>
              <a:solidFill>
                <a:srgbClr val="9EB786"/>
              </a:solidFill>
            </a:ln>
          </a:endParaRPr>
        </a:p>
      </dgm:t>
    </dgm:pt>
    <dgm:pt modelId="{35B6F652-D958-41B8-8E48-3575ED1A6ED9}" type="sibTrans" cxnId="{77E9481B-0F8A-4E36-849E-F59F68EC1CB7}">
      <dgm:prSet/>
      <dgm:spPr/>
      <dgm:t>
        <a:bodyPr/>
        <a:lstStyle/>
        <a:p>
          <a:endParaRPr lang="es-EC">
            <a:ln>
              <a:solidFill>
                <a:srgbClr val="9EB786"/>
              </a:solidFill>
            </a:ln>
          </a:endParaRPr>
        </a:p>
      </dgm:t>
    </dgm:pt>
    <dgm:pt modelId="{CE388A20-9513-4C60-8F57-BA1A8A6C2316}">
      <dgm:prSet phldrT="[Texto]" custT="1"/>
      <dgm:spPr/>
      <dgm:t>
        <a:bodyPr/>
        <a:lstStyle/>
        <a:p>
          <a:r>
            <a:rPr lang="es-EC" sz="1800" u="none" dirty="0" smtClean="0">
              <a:effectLst>
                <a:glow rad="63500">
                  <a:srgbClr val="92D050">
                    <a:alpha val="40000"/>
                  </a:srgbClr>
                </a:glow>
                <a:outerShdw blurRad="38100" dist="38100" dir="2700000" algn="tl">
                  <a:srgbClr val="000000">
                    <a:alpha val="43137"/>
                  </a:srgbClr>
                </a:outerShdw>
              </a:effectLst>
            </a:rPr>
            <a:t>APLICACIÓN DE ACCESIBILIDAD</a:t>
          </a:r>
          <a:endParaRPr lang="es-EC" sz="1800" u="none" dirty="0">
            <a:effectLst>
              <a:glow rad="63500">
                <a:srgbClr val="92D050">
                  <a:alpha val="40000"/>
                </a:srgbClr>
              </a:glow>
              <a:outerShdw blurRad="38100" dist="38100" dir="2700000" algn="tl">
                <a:srgbClr val="000000">
                  <a:alpha val="43137"/>
                </a:srgbClr>
              </a:outerShdw>
            </a:effectLst>
          </a:endParaRPr>
        </a:p>
      </dgm:t>
    </dgm:pt>
    <dgm:pt modelId="{23F14AFC-6E62-4B7F-A357-8FB05084EB6D}" type="parTrans" cxnId="{F790AD60-9FA0-44C0-8A97-9C6686D0A024}">
      <dgm:prSet/>
      <dgm:spPr/>
      <dgm:t>
        <a:bodyPr/>
        <a:lstStyle/>
        <a:p>
          <a:endParaRPr lang="es-EC"/>
        </a:p>
      </dgm:t>
    </dgm:pt>
    <dgm:pt modelId="{1B1A699A-C35D-4BC8-9A66-CD5C4EAA949C}" type="sibTrans" cxnId="{F790AD60-9FA0-44C0-8A97-9C6686D0A024}">
      <dgm:prSet/>
      <dgm:spPr/>
      <dgm:t>
        <a:bodyPr/>
        <a:lstStyle/>
        <a:p>
          <a:endParaRPr lang="es-EC"/>
        </a:p>
      </dgm:t>
    </dgm:pt>
    <dgm:pt modelId="{C74AA0DA-1C78-4C0F-9C83-A44FE53AD638}" type="pres">
      <dgm:prSet presAssocID="{61E0899E-4A7E-4FB3-A113-2A32442DD600}" presName="linearFlow" presStyleCnt="0">
        <dgm:presLayoutVars>
          <dgm:dir/>
          <dgm:animLvl val="lvl"/>
          <dgm:resizeHandles val="exact"/>
        </dgm:presLayoutVars>
      </dgm:prSet>
      <dgm:spPr/>
      <dgm:t>
        <a:bodyPr/>
        <a:lstStyle/>
        <a:p>
          <a:endParaRPr lang="es-EC"/>
        </a:p>
      </dgm:t>
    </dgm:pt>
    <dgm:pt modelId="{634CC776-3D79-4B2D-B8D3-D72ECC272B70}" type="pres">
      <dgm:prSet presAssocID="{5DE8130C-B978-4854-8003-1EB8A4BA4066}" presName="composite" presStyleCnt="0"/>
      <dgm:spPr/>
    </dgm:pt>
    <dgm:pt modelId="{233A143F-BBA7-40E4-8462-C4B7B14818C5}" type="pres">
      <dgm:prSet presAssocID="{5DE8130C-B978-4854-8003-1EB8A4BA4066}" presName="parentText" presStyleLbl="alignNode1" presStyleIdx="0" presStyleCnt="1">
        <dgm:presLayoutVars>
          <dgm:chMax val="1"/>
          <dgm:bulletEnabled val="1"/>
        </dgm:presLayoutVars>
      </dgm:prSet>
      <dgm:spPr/>
      <dgm:t>
        <a:bodyPr/>
        <a:lstStyle/>
        <a:p>
          <a:endParaRPr lang="es-EC"/>
        </a:p>
      </dgm:t>
    </dgm:pt>
    <dgm:pt modelId="{36299F4E-C5B7-4F79-8B49-9A7664AFC30E}" type="pres">
      <dgm:prSet presAssocID="{5DE8130C-B978-4854-8003-1EB8A4BA4066}" presName="descendantText" presStyleLbl="alignAcc1" presStyleIdx="0" presStyleCnt="1" custLinFactNeighborX="-575" custLinFactNeighborY="-15470">
        <dgm:presLayoutVars>
          <dgm:bulletEnabled val="1"/>
        </dgm:presLayoutVars>
      </dgm:prSet>
      <dgm:spPr/>
      <dgm:t>
        <a:bodyPr/>
        <a:lstStyle/>
        <a:p>
          <a:endParaRPr lang="es-EC"/>
        </a:p>
      </dgm:t>
    </dgm:pt>
  </dgm:ptLst>
  <dgm:cxnLst>
    <dgm:cxn modelId="{F790AD60-9FA0-44C0-8A97-9C6686D0A024}" srcId="{5DE8130C-B978-4854-8003-1EB8A4BA4066}" destId="{CE388A20-9513-4C60-8F57-BA1A8A6C2316}" srcOrd="0" destOrd="0" parTransId="{23F14AFC-6E62-4B7F-A357-8FB05084EB6D}" sibTransId="{1B1A699A-C35D-4BC8-9A66-CD5C4EAA949C}"/>
    <dgm:cxn modelId="{FFAF63D9-A90C-4752-946B-2CBBCDA4657F}" type="presOf" srcId="{5DE8130C-B978-4854-8003-1EB8A4BA4066}" destId="{233A143F-BBA7-40E4-8462-C4B7B14818C5}" srcOrd="0" destOrd="0" presId="urn:microsoft.com/office/officeart/2005/8/layout/chevron2"/>
    <dgm:cxn modelId="{7459AB02-46E5-4795-BD9E-ABA96B9AE345}" type="presOf" srcId="{61E0899E-4A7E-4FB3-A113-2A32442DD600}" destId="{C74AA0DA-1C78-4C0F-9C83-A44FE53AD638}" srcOrd="0" destOrd="0" presId="urn:microsoft.com/office/officeart/2005/8/layout/chevron2"/>
    <dgm:cxn modelId="{77E9481B-0F8A-4E36-849E-F59F68EC1CB7}" srcId="{61E0899E-4A7E-4FB3-A113-2A32442DD600}" destId="{5DE8130C-B978-4854-8003-1EB8A4BA4066}" srcOrd="0" destOrd="0" parTransId="{19899E4B-766A-4AC9-BE2D-671A299B04F5}" sibTransId="{35B6F652-D958-41B8-8E48-3575ED1A6ED9}"/>
    <dgm:cxn modelId="{13556D72-3C83-4420-9032-2560B58808A5}" type="presOf" srcId="{CE388A20-9513-4C60-8F57-BA1A8A6C2316}" destId="{36299F4E-C5B7-4F79-8B49-9A7664AFC30E}" srcOrd="0" destOrd="0" presId="urn:microsoft.com/office/officeart/2005/8/layout/chevron2"/>
    <dgm:cxn modelId="{C2B78E44-51BB-4733-9186-A047431C19EF}" type="presParOf" srcId="{C74AA0DA-1C78-4C0F-9C83-A44FE53AD638}" destId="{634CC776-3D79-4B2D-B8D3-D72ECC272B70}" srcOrd="0" destOrd="0" presId="urn:microsoft.com/office/officeart/2005/8/layout/chevron2"/>
    <dgm:cxn modelId="{96CD8F59-3285-4651-AE10-55E2F659F752}" type="presParOf" srcId="{634CC776-3D79-4B2D-B8D3-D72ECC272B70}" destId="{233A143F-BBA7-40E4-8462-C4B7B14818C5}" srcOrd="0" destOrd="0" presId="urn:microsoft.com/office/officeart/2005/8/layout/chevron2"/>
    <dgm:cxn modelId="{05867FCA-DA8D-4970-BC55-B999BA5125DC}" type="presParOf" srcId="{634CC776-3D79-4B2D-B8D3-D72ECC272B70}" destId="{36299F4E-C5B7-4F79-8B49-9A7664AFC30E}"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0403797A-1933-4FBB-8072-01D605DD37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C"/>
        </a:p>
      </dgm:t>
    </dgm:pt>
    <dgm:pt modelId="{5F42864D-43B4-47D6-9AAB-3CF53490E960}">
      <dgm:prSet phldrT="[Texto]" custT="1">
        <dgm:style>
          <a:lnRef idx="0">
            <a:schemeClr val="accent5"/>
          </a:lnRef>
          <a:fillRef idx="3">
            <a:schemeClr val="accent5"/>
          </a:fillRef>
          <a:effectRef idx="3">
            <a:schemeClr val="accent5"/>
          </a:effectRef>
          <a:fontRef idx="minor">
            <a:schemeClr val="lt1"/>
          </a:fontRef>
        </dgm:style>
      </dgm:prSet>
      <dgm:spPr>
        <a:blipFill dpi="0" rotWithShape="0">
          <a:blip xmlns:r="http://schemas.openxmlformats.org/officeDocument/2006/relationships" r:embed="rId1"/>
          <a:srcRect/>
          <a:stretch>
            <a:fillRect/>
          </a:stretch>
        </a:blipFill>
        <a:effectLst>
          <a:reflection blurRad="6350" stA="52000" endA="300" endPos="35000" dir="5400000" sy="-100000" algn="bl" rotWithShape="0"/>
        </a:effectLst>
      </dgm:spPr>
      <dgm:t>
        <a:bodyPr/>
        <a:lstStyle/>
        <a:p>
          <a:pPr algn="r"/>
          <a:r>
            <a:rPr lang="es-EC" sz="1600" b="1"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gm:t>
    </dgm:pt>
    <dgm:pt modelId="{C93DDC83-609F-4D67-B040-51AB1DB7F826}" type="par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40435B82-7437-4C3C-B13C-C2CAB7A30EC4}" type="sib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50A85873-5011-4182-8D43-EC3D2EC5297C}" type="pres">
      <dgm:prSet presAssocID="{0403797A-1933-4FBB-8072-01D605DD37E9}" presName="Name0" presStyleCnt="0">
        <dgm:presLayoutVars>
          <dgm:dir/>
          <dgm:animLvl val="lvl"/>
          <dgm:resizeHandles val="exact"/>
        </dgm:presLayoutVars>
      </dgm:prSet>
      <dgm:spPr/>
      <dgm:t>
        <a:bodyPr/>
        <a:lstStyle/>
        <a:p>
          <a:endParaRPr lang="es-EC"/>
        </a:p>
      </dgm:t>
    </dgm:pt>
    <dgm:pt modelId="{222471F6-B007-4A9E-92A8-5CF4B844ACD4}" type="pres">
      <dgm:prSet presAssocID="{5F42864D-43B4-47D6-9AAB-3CF53490E960}" presName="boxAndChildren" presStyleCnt="0"/>
      <dgm:spPr/>
      <dgm:t>
        <a:bodyPr/>
        <a:lstStyle/>
        <a:p>
          <a:endParaRPr lang="es-EC"/>
        </a:p>
      </dgm:t>
    </dgm:pt>
    <dgm:pt modelId="{9D7FBBFC-AD91-471A-9ED8-FF8479155F61}" type="pres">
      <dgm:prSet presAssocID="{5F42864D-43B4-47D6-9AAB-3CF53490E960}" presName="parentTextBox" presStyleLbl="node1" presStyleIdx="0" presStyleCnt="1" custLinFactNeighborY="-34613"/>
      <dgm:spPr/>
      <dgm:t>
        <a:bodyPr/>
        <a:lstStyle/>
        <a:p>
          <a:endParaRPr lang="es-EC"/>
        </a:p>
      </dgm:t>
    </dgm:pt>
  </dgm:ptLst>
  <dgm:cxnLst>
    <dgm:cxn modelId="{610A63E5-4791-4B9F-A0DC-8B5CDDCB813F}" type="presOf" srcId="{0403797A-1933-4FBB-8072-01D605DD37E9}" destId="{50A85873-5011-4182-8D43-EC3D2EC5297C}" srcOrd="0" destOrd="0" presId="urn:microsoft.com/office/officeart/2005/8/layout/process4"/>
    <dgm:cxn modelId="{DA2AEEB1-3D2C-48EF-AE3D-071012805490}" srcId="{0403797A-1933-4FBB-8072-01D605DD37E9}" destId="{5F42864D-43B4-47D6-9AAB-3CF53490E960}" srcOrd="0" destOrd="0" parTransId="{C93DDC83-609F-4D67-B040-51AB1DB7F826}" sibTransId="{40435B82-7437-4C3C-B13C-C2CAB7A30EC4}"/>
    <dgm:cxn modelId="{99D5B11B-ECD0-4B1F-94EC-96A63363D0DC}" type="presOf" srcId="{5F42864D-43B4-47D6-9AAB-3CF53490E960}" destId="{9D7FBBFC-AD91-471A-9ED8-FF8479155F61}" srcOrd="0" destOrd="0" presId="urn:microsoft.com/office/officeart/2005/8/layout/process4"/>
    <dgm:cxn modelId="{4DB7B988-79F5-47FC-95F8-D9940196F6C3}" type="presParOf" srcId="{50A85873-5011-4182-8D43-EC3D2EC5297C}" destId="{222471F6-B007-4A9E-92A8-5CF4B844ACD4}" srcOrd="0" destOrd="0" presId="urn:microsoft.com/office/officeart/2005/8/layout/process4"/>
    <dgm:cxn modelId="{7CEB136A-04CC-4640-A312-AFCC123D39EC}" type="presParOf" srcId="{222471F6-B007-4A9E-92A8-5CF4B844ACD4}" destId="{9D7FBBFC-AD91-471A-9ED8-FF8479155F61}" srcOrd="0" destOrd="0" presId="urn:microsoft.com/office/officeart/2005/8/layout/process4"/>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xmlns="" relId="rId15"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0403797A-1933-4FBB-8072-01D605DD37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C"/>
        </a:p>
      </dgm:t>
    </dgm:pt>
    <dgm:pt modelId="{5F42864D-43B4-47D6-9AAB-3CF53490E960}">
      <dgm:prSet phldrT="[Texto]" custT="1">
        <dgm:style>
          <a:lnRef idx="0">
            <a:schemeClr val="accent5"/>
          </a:lnRef>
          <a:fillRef idx="3">
            <a:schemeClr val="accent5"/>
          </a:fillRef>
          <a:effectRef idx="3">
            <a:schemeClr val="accent5"/>
          </a:effectRef>
          <a:fontRef idx="minor">
            <a:schemeClr val="lt1"/>
          </a:fontRef>
        </dgm:style>
      </dgm:prSet>
      <dgm:spPr>
        <a:blipFill dpi="0" rotWithShape="0">
          <a:blip xmlns:r="http://schemas.openxmlformats.org/officeDocument/2006/relationships" r:embed="rId1"/>
          <a:srcRect/>
          <a:stretch>
            <a:fillRect/>
          </a:stretch>
        </a:blipFill>
        <a:effectLst>
          <a:reflection blurRad="6350" stA="52000" endA="300" endPos="35000" dir="5400000" sy="-100000" algn="bl" rotWithShape="0"/>
        </a:effectLst>
      </dgm:spPr>
      <dgm:t>
        <a:bodyPr/>
        <a:lstStyle/>
        <a:p>
          <a:pPr algn="r"/>
          <a:r>
            <a:rPr lang="es-EC" sz="1600" b="1"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gm:t>
    </dgm:pt>
    <dgm:pt modelId="{C93DDC83-609F-4D67-B040-51AB1DB7F826}" type="par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40435B82-7437-4C3C-B13C-C2CAB7A30EC4}" type="sib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50A85873-5011-4182-8D43-EC3D2EC5297C}" type="pres">
      <dgm:prSet presAssocID="{0403797A-1933-4FBB-8072-01D605DD37E9}" presName="Name0" presStyleCnt="0">
        <dgm:presLayoutVars>
          <dgm:dir/>
          <dgm:animLvl val="lvl"/>
          <dgm:resizeHandles val="exact"/>
        </dgm:presLayoutVars>
      </dgm:prSet>
      <dgm:spPr/>
      <dgm:t>
        <a:bodyPr/>
        <a:lstStyle/>
        <a:p>
          <a:endParaRPr lang="es-EC"/>
        </a:p>
      </dgm:t>
    </dgm:pt>
    <dgm:pt modelId="{222471F6-B007-4A9E-92A8-5CF4B844ACD4}" type="pres">
      <dgm:prSet presAssocID="{5F42864D-43B4-47D6-9AAB-3CF53490E960}" presName="boxAndChildren" presStyleCnt="0"/>
      <dgm:spPr/>
      <dgm:t>
        <a:bodyPr/>
        <a:lstStyle/>
        <a:p>
          <a:endParaRPr lang="es-EC"/>
        </a:p>
      </dgm:t>
    </dgm:pt>
    <dgm:pt modelId="{9D7FBBFC-AD91-471A-9ED8-FF8479155F61}" type="pres">
      <dgm:prSet presAssocID="{5F42864D-43B4-47D6-9AAB-3CF53490E960}" presName="parentTextBox" presStyleLbl="node1" presStyleIdx="0" presStyleCnt="1" custLinFactNeighborY="-34613"/>
      <dgm:spPr/>
      <dgm:t>
        <a:bodyPr/>
        <a:lstStyle/>
        <a:p>
          <a:endParaRPr lang="es-EC"/>
        </a:p>
      </dgm:t>
    </dgm:pt>
  </dgm:ptLst>
  <dgm:cxnLst>
    <dgm:cxn modelId="{1912C663-F7BF-4790-82DC-FED8F99D1654}" type="presOf" srcId="{5F42864D-43B4-47D6-9AAB-3CF53490E960}" destId="{9D7FBBFC-AD91-471A-9ED8-FF8479155F61}" srcOrd="0" destOrd="0" presId="urn:microsoft.com/office/officeart/2005/8/layout/process4"/>
    <dgm:cxn modelId="{E29B6BBF-3689-49D4-A620-F945EC8816D5}" type="presOf" srcId="{0403797A-1933-4FBB-8072-01D605DD37E9}" destId="{50A85873-5011-4182-8D43-EC3D2EC5297C}" srcOrd="0" destOrd="0" presId="urn:microsoft.com/office/officeart/2005/8/layout/process4"/>
    <dgm:cxn modelId="{DA2AEEB1-3D2C-48EF-AE3D-071012805490}" srcId="{0403797A-1933-4FBB-8072-01D605DD37E9}" destId="{5F42864D-43B4-47D6-9AAB-3CF53490E960}" srcOrd="0" destOrd="0" parTransId="{C93DDC83-609F-4D67-B040-51AB1DB7F826}" sibTransId="{40435B82-7437-4C3C-B13C-C2CAB7A30EC4}"/>
    <dgm:cxn modelId="{66DC42A1-72DE-4D39-BCBC-61B384ED73D0}" type="presParOf" srcId="{50A85873-5011-4182-8D43-EC3D2EC5297C}" destId="{222471F6-B007-4A9E-92A8-5CF4B844ACD4}" srcOrd="0" destOrd="0" presId="urn:microsoft.com/office/officeart/2005/8/layout/process4"/>
    <dgm:cxn modelId="{08754323-D603-4A08-8A98-EC615FC7995F}" type="presParOf" srcId="{222471F6-B007-4A9E-92A8-5CF4B844ACD4}" destId="{9D7FBBFC-AD91-471A-9ED8-FF8479155F61}" srcOrd="0" destOrd="0" presId="urn:microsoft.com/office/officeart/2005/8/layout/process4"/>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03797A-1933-4FBB-8072-01D605DD37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C"/>
        </a:p>
      </dgm:t>
    </dgm:pt>
    <dgm:pt modelId="{5F42864D-43B4-47D6-9AAB-3CF53490E960}">
      <dgm:prSet phldrT="[Texto]" custT="1">
        <dgm:style>
          <a:lnRef idx="0">
            <a:schemeClr val="accent5"/>
          </a:lnRef>
          <a:fillRef idx="3">
            <a:schemeClr val="accent5"/>
          </a:fillRef>
          <a:effectRef idx="3">
            <a:schemeClr val="accent5"/>
          </a:effectRef>
          <a:fontRef idx="minor">
            <a:schemeClr val="lt1"/>
          </a:fontRef>
        </dgm:style>
      </dgm:prSet>
      <dgm:spPr>
        <a:blipFill dpi="0" rotWithShape="0">
          <a:blip xmlns:r="http://schemas.openxmlformats.org/officeDocument/2006/relationships" r:embed="rId1"/>
          <a:srcRect/>
          <a:stretch>
            <a:fillRect/>
          </a:stretch>
        </a:blipFill>
        <a:effectLst>
          <a:reflection blurRad="6350" stA="52000" endA="300" endPos="35000" dir="5400000" sy="-100000" algn="bl" rotWithShape="0"/>
        </a:effectLst>
      </dgm:spPr>
      <dgm:t>
        <a:bodyPr/>
        <a:lstStyle/>
        <a:p>
          <a:pPr algn="r"/>
          <a:r>
            <a:rPr lang="es-EC" sz="1600" b="1"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gm:t>
    </dgm:pt>
    <dgm:pt modelId="{C93DDC83-609F-4D67-B040-51AB1DB7F826}" type="par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40435B82-7437-4C3C-B13C-C2CAB7A30EC4}" type="sib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50A85873-5011-4182-8D43-EC3D2EC5297C}" type="pres">
      <dgm:prSet presAssocID="{0403797A-1933-4FBB-8072-01D605DD37E9}" presName="Name0" presStyleCnt="0">
        <dgm:presLayoutVars>
          <dgm:dir/>
          <dgm:animLvl val="lvl"/>
          <dgm:resizeHandles val="exact"/>
        </dgm:presLayoutVars>
      </dgm:prSet>
      <dgm:spPr/>
      <dgm:t>
        <a:bodyPr/>
        <a:lstStyle/>
        <a:p>
          <a:endParaRPr lang="es-EC"/>
        </a:p>
      </dgm:t>
    </dgm:pt>
    <dgm:pt modelId="{222471F6-B007-4A9E-92A8-5CF4B844ACD4}" type="pres">
      <dgm:prSet presAssocID="{5F42864D-43B4-47D6-9AAB-3CF53490E960}" presName="boxAndChildren" presStyleCnt="0"/>
      <dgm:spPr/>
      <dgm:t>
        <a:bodyPr/>
        <a:lstStyle/>
        <a:p>
          <a:endParaRPr lang="es-EC"/>
        </a:p>
      </dgm:t>
    </dgm:pt>
    <dgm:pt modelId="{9D7FBBFC-AD91-471A-9ED8-FF8479155F61}" type="pres">
      <dgm:prSet presAssocID="{5F42864D-43B4-47D6-9AAB-3CF53490E960}" presName="parentTextBox" presStyleLbl="node1" presStyleIdx="0" presStyleCnt="1" custLinFactNeighborY="-34613"/>
      <dgm:spPr/>
      <dgm:t>
        <a:bodyPr/>
        <a:lstStyle/>
        <a:p>
          <a:endParaRPr lang="es-EC"/>
        </a:p>
      </dgm:t>
    </dgm:pt>
  </dgm:ptLst>
  <dgm:cxnLst>
    <dgm:cxn modelId="{962FA1FE-505F-497B-AEF9-41D4D05825F5}" type="presOf" srcId="{5F42864D-43B4-47D6-9AAB-3CF53490E960}" destId="{9D7FBBFC-AD91-471A-9ED8-FF8479155F61}" srcOrd="0" destOrd="0" presId="urn:microsoft.com/office/officeart/2005/8/layout/process4"/>
    <dgm:cxn modelId="{47D69BD5-ECF5-44E9-A640-C7D262724EF7}" type="presOf" srcId="{0403797A-1933-4FBB-8072-01D605DD37E9}" destId="{50A85873-5011-4182-8D43-EC3D2EC5297C}" srcOrd="0" destOrd="0" presId="urn:microsoft.com/office/officeart/2005/8/layout/process4"/>
    <dgm:cxn modelId="{DA2AEEB1-3D2C-48EF-AE3D-071012805490}" srcId="{0403797A-1933-4FBB-8072-01D605DD37E9}" destId="{5F42864D-43B4-47D6-9AAB-3CF53490E960}" srcOrd="0" destOrd="0" parTransId="{C93DDC83-609F-4D67-B040-51AB1DB7F826}" sibTransId="{40435B82-7437-4C3C-B13C-C2CAB7A30EC4}"/>
    <dgm:cxn modelId="{CAED9E23-E8EB-4DB7-AB7A-557184F38AA3}" type="presParOf" srcId="{50A85873-5011-4182-8D43-EC3D2EC5297C}" destId="{222471F6-B007-4A9E-92A8-5CF4B844ACD4}" srcOrd="0" destOrd="0" presId="urn:microsoft.com/office/officeart/2005/8/layout/process4"/>
    <dgm:cxn modelId="{0693A1BC-04FC-449F-8F33-3E1E7D9C2BE3}" type="presParOf" srcId="{222471F6-B007-4A9E-92A8-5CF4B844ACD4}" destId="{9D7FBBFC-AD91-471A-9ED8-FF8479155F61}" srcOrd="0" destOrd="0" presId="urn:microsoft.com/office/officeart/2005/8/layout/process4"/>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61E0899E-4A7E-4FB3-A113-2A32442DD600}"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s-EC"/>
        </a:p>
      </dgm:t>
    </dgm:pt>
    <dgm:pt modelId="{5DE8130C-B978-4854-8003-1EB8A4BA4066}">
      <dgm:prSet phldrT="[Texto]"/>
      <dgm:spPr/>
      <dgm:t>
        <a:bodyPr/>
        <a:lstStyle/>
        <a:p>
          <a:r>
            <a:rPr lang="en-US" dirty="0" smtClean="0">
              <a:ln>
                <a:solidFill>
                  <a:schemeClr val="bg1"/>
                </a:solidFill>
              </a:ln>
              <a:solidFill>
                <a:schemeClr val="bg1"/>
              </a:solidFill>
            </a:rPr>
            <a:t>DCC</a:t>
          </a:r>
          <a:endParaRPr lang="es-EC" dirty="0">
            <a:ln>
              <a:solidFill>
                <a:srgbClr val="9EB786"/>
              </a:solidFill>
            </a:ln>
          </a:endParaRPr>
        </a:p>
      </dgm:t>
    </dgm:pt>
    <dgm:pt modelId="{19899E4B-766A-4AC9-BE2D-671A299B04F5}" type="parTrans" cxnId="{77E9481B-0F8A-4E36-849E-F59F68EC1CB7}">
      <dgm:prSet/>
      <dgm:spPr/>
      <dgm:t>
        <a:bodyPr/>
        <a:lstStyle/>
        <a:p>
          <a:endParaRPr lang="es-EC">
            <a:ln>
              <a:solidFill>
                <a:srgbClr val="9EB786"/>
              </a:solidFill>
            </a:ln>
          </a:endParaRPr>
        </a:p>
      </dgm:t>
    </dgm:pt>
    <dgm:pt modelId="{35B6F652-D958-41B8-8E48-3575ED1A6ED9}" type="sibTrans" cxnId="{77E9481B-0F8A-4E36-849E-F59F68EC1CB7}">
      <dgm:prSet/>
      <dgm:spPr/>
      <dgm:t>
        <a:bodyPr/>
        <a:lstStyle/>
        <a:p>
          <a:endParaRPr lang="es-EC">
            <a:ln>
              <a:solidFill>
                <a:srgbClr val="9EB786"/>
              </a:solidFill>
            </a:ln>
          </a:endParaRPr>
        </a:p>
      </dgm:t>
    </dgm:pt>
    <dgm:pt modelId="{CE388A20-9513-4C60-8F57-BA1A8A6C2316}">
      <dgm:prSet phldrT="[Texto]" custT="1"/>
      <dgm:spPr/>
      <dgm:t>
        <a:bodyPr/>
        <a:lstStyle/>
        <a:p>
          <a:r>
            <a:rPr lang="en-US" sz="1800" u="none" dirty="0" smtClean="0">
              <a:effectLst>
                <a:glow rad="63500">
                  <a:srgbClr val="92D050">
                    <a:alpha val="40000"/>
                  </a:srgbClr>
                </a:glow>
                <a:outerShdw blurRad="38100" dist="38100" dir="2700000" algn="tl">
                  <a:srgbClr val="000000">
                    <a:alpha val="43137"/>
                  </a:srgbClr>
                </a:outerShdw>
              </a:effectLst>
            </a:rPr>
            <a:t>METODOLOGÍA</a:t>
          </a:r>
          <a:endParaRPr lang="es-EC" sz="1800" u="none" dirty="0">
            <a:effectLst>
              <a:glow rad="63500">
                <a:srgbClr val="92D050">
                  <a:alpha val="40000"/>
                </a:srgbClr>
              </a:glow>
              <a:outerShdw blurRad="38100" dist="38100" dir="2700000" algn="tl">
                <a:srgbClr val="000000">
                  <a:alpha val="43137"/>
                </a:srgbClr>
              </a:outerShdw>
            </a:effectLst>
          </a:endParaRPr>
        </a:p>
      </dgm:t>
    </dgm:pt>
    <dgm:pt modelId="{23F14AFC-6E62-4B7F-A357-8FB05084EB6D}" type="parTrans" cxnId="{F790AD60-9FA0-44C0-8A97-9C6686D0A024}">
      <dgm:prSet/>
      <dgm:spPr/>
      <dgm:t>
        <a:bodyPr/>
        <a:lstStyle/>
        <a:p>
          <a:endParaRPr lang="es-EC"/>
        </a:p>
      </dgm:t>
    </dgm:pt>
    <dgm:pt modelId="{1B1A699A-C35D-4BC8-9A66-CD5C4EAA949C}" type="sibTrans" cxnId="{F790AD60-9FA0-44C0-8A97-9C6686D0A024}">
      <dgm:prSet/>
      <dgm:spPr/>
      <dgm:t>
        <a:bodyPr/>
        <a:lstStyle/>
        <a:p>
          <a:endParaRPr lang="es-EC"/>
        </a:p>
      </dgm:t>
    </dgm:pt>
    <dgm:pt modelId="{C74AA0DA-1C78-4C0F-9C83-A44FE53AD638}" type="pres">
      <dgm:prSet presAssocID="{61E0899E-4A7E-4FB3-A113-2A32442DD600}" presName="linearFlow" presStyleCnt="0">
        <dgm:presLayoutVars>
          <dgm:dir/>
          <dgm:animLvl val="lvl"/>
          <dgm:resizeHandles val="exact"/>
        </dgm:presLayoutVars>
      </dgm:prSet>
      <dgm:spPr/>
      <dgm:t>
        <a:bodyPr/>
        <a:lstStyle/>
        <a:p>
          <a:endParaRPr lang="es-EC"/>
        </a:p>
      </dgm:t>
    </dgm:pt>
    <dgm:pt modelId="{634CC776-3D79-4B2D-B8D3-D72ECC272B70}" type="pres">
      <dgm:prSet presAssocID="{5DE8130C-B978-4854-8003-1EB8A4BA4066}" presName="composite" presStyleCnt="0"/>
      <dgm:spPr/>
    </dgm:pt>
    <dgm:pt modelId="{233A143F-BBA7-40E4-8462-C4B7B14818C5}" type="pres">
      <dgm:prSet presAssocID="{5DE8130C-B978-4854-8003-1EB8A4BA4066}" presName="parentText" presStyleLbl="alignNode1" presStyleIdx="0" presStyleCnt="1">
        <dgm:presLayoutVars>
          <dgm:chMax val="1"/>
          <dgm:bulletEnabled val="1"/>
        </dgm:presLayoutVars>
      </dgm:prSet>
      <dgm:spPr/>
      <dgm:t>
        <a:bodyPr/>
        <a:lstStyle/>
        <a:p>
          <a:endParaRPr lang="es-EC"/>
        </a:p>
      </dgm:t>
    </dgm:pt>
    <dgm:pt modelId="{36299F4E-C5B7-4F79-8B49-9A7664AFC30E}" type="pres">
      <dgm:prSet presAssocID="{5DE8130C-B978-4854-8003-1EB8A4BA4066}" presName="descendantText" presStyleLbl="alignAcc1" presStyleIdx="0" presStyleCnt="1" custLinFactNeighborX="-575" custLinFactNeighborY="-15470">
        <dgm:presLayoutVars>
          <dgm:bulletEnabled val="1"/>
        </dgm:presLayoutVars>
      </dgm:prSet>
      <dgm:spPr/>
      <dgm:t>
        <a:bodyPr/>
        <a:lstStyle/>
        <a:p>
          <a:endParaRPr lang="es-EC"/>
        </a:p>
      </dgm:t>
    </dgm:pt>
  </dgm:ptLst>
  <dgm:cxnLst>
    <dgm:cxn modelId="{7DD4A7AD-64E5-49D2-964C-37FE500A8D6B}" type="presOf" srcId="{5DE8130C-B978-4854-8003-1EB8A4BA4066}" destId="{233A143F-BBA7-40E4-8462-C4B7B14818C5}" srcOrd="0" destOrd="0" presId="urn:microsoft.com/office/officeart/2005/8/layout/chevron2"/>
    <dgm:cxn modelId="{F790AD60-9FA0-44C0-8A97-9C6686D0A024}" srcId="{5DE8130C-B978-4854-8003-1EB8A4BA4066}" destId="{CE388A20-9513-4C60-8F57-BA1A8A6C2316}" srcOrd="0" destOrd="0" parTransId="{23F14AFC-6E62-4B7F-A357-8FB05084EB6D}" sibTransId="{1B1A699A-C35D-4BC8-9A66-CD5C4EAA949C}"/>
    <dgm:cxn modelId="{77E9481B-0F8A-4E36-849E-F59F68EC1CB7}" srcId="{61E0899E-4A7E-4FB3-A113-2A32442DD600}" destId="{5DE8130C-B978-4854-8003-1EB8A4BA4066}" srcOrd="0" destOrd="0" parTransId="{19899E4B-766A-4AC9-BE2D-671A299B04F5}" sibTransId="{35B6F652-D958-41B8-8E48-3575ED1A6ED9}"/>
    <dgm:cxn modelId="{A1304BD2-DDA7-4DC7-8946-DB582B6CF216}" type="presOf" srcId="{61E0899E-4A7E-4FB3-A113-2A32442DD600}" destId="{C74AA0DA-1C78-4C0F-9C83-A44FE53AD638}" srcOrd="0" destOrd="0" presId="urn:microsoft.com/office/officeart/2005/8/layout/chevron2"/>
    <dgm:cxn modelId="{333B04D4-380D-472A-97FD-61322358B8DB}" type="presOf" srcId="{CE388A20-9513-4C60-8F57-BA1A8A6C2316}" destId="{36299F4E-C5B7-4F79-8B49-9A7664AFC30E}" srcOrd="0" destOrd="0" presId="urn:microsoft.com/office/officeart/2005/8/layout/chevron2"/>
    <dgm:cxn modelId="{C6BE93AA-B9EA-4892-BAEC-E1F1E98FCDD9}" type="presParOf" srcId="{C74AA0DA-1C78-4C0F-9C83-A44FE53AD638}" destId="{634CC776-3D79-4B2D-B8D3-D72ECC272B70}" srcOrd="0" destOrd="0" presId="urn:microsoft.com/office/officeart/2005/8/layout/chevron2"/>
    <dgm:cxn modelId="{D8040FE9-B48E-47CA-A1F3-CD5F2FA6C70B}" type="presParOf" srcId="{634CC776-3D79-4B2D-B8D3-D72ECC272B70}" destId="{233A143F-BBA7-40E4-8462-C4B7B14818C5}" srcOrd="0" destOrd="0" presId="urn:microsoft.com/office/officeart/2005/8/layout/chevron2"/>
    <dgm:cxn modelId="{44E374E6-A0FE-4D77-8B5C-11B44DC0C9E7}" type="presParOf" srcId="{634CC776-3D79-4B2D-B8D3-D72ECC272B70}" destId="{36299F4E-C5B7-4F79-8B49-9A7664AFC30E}"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0403797A-1933-4FBB-8072-01D605DD37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C"/>
        </a:p>
      </dgm:t>
    </dgm:pt>
    <dgm:pt modelId="{5F42864D-43B4-47D6-9AAB-3CF53490E960}">
      <dgm:prSet phldrT="[Texto]" custT="1">
        <dgm:style>
          <a:lnRef idx="0">
            <a:schemeClr val="accent5"/>
          </a:lnRef>
          <a:fillRef idx="3">
            <a:schemeClr val="accent5"/>
          </a:fillRef>
          <a:effectRef idx="3">
            <a:schemeClr val="accent5"/>
          </a:effectRef>
          <a:fontRef idx="minor">
            <a:schemeClr val="lt1"/>
          </a:fontRef>
        </dgm:style>
      </dgm:prSet>
      <dgm:spPr>
        <a:blipFill dpi="0" rotWithShape="0">
          <a:blip xmlns:r="http://schemas.openxmlformats.org/officeDocument/2006/relationships" r:embed="rId1"/>
          <a:srcRect/>
          <a:stretch>
            <a:fillRect/>
          </a:stretch>
        </a:blipFill>
        <a:effectLst>
          <a:reflection blurRad="6350" stA="52000" endA="300" endPos="35000" dir="5400000" sy="-100000" algn="bl" rotWithShape="0"/>
        </a:effectLst>
      </dgm:spPr>
      <dgm:t>
        <a:bodyPr/>
        <a:lstStyle/>
        <a:p>
          <a:pPr algn="r"/>
          <a:r>
            <a:rPr lang="es-EC" sz="1600" b="1"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gm:t>
    </dgm:pt>
    <dgm:pt modelId="{C93DDC83-609F-4D67-B040-51AB1DB7F826}" type="par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40435B82-7437-4C3C-B13C-C2CAB7A30EC4}" type="sib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50A85873-5011-4182-8D43-EC3D2EC5297C}" type="pres">
      <dgm:prSet presAssocID="{0403797A-1933-4FBB-8072-01D605DD37E9}" presName="Name0" presStyleCnt="0">
        <dgm:presLayoutVars>
          <dgm:dir/>
          <dgm:animLvl val="lvl"/>
          <dgm:resizeHandles val="exact"/>
        </dgm:presLayoutVars>
      </dgm:prSet>
      <dgm:spPr/>
      <dgm:t>
        <a:bodyPr/>
        <a:lstStyle/>
        <a:p>
          <a:endParaRPr lang="es-EC"/>
        </a:p>
      </dgm:t>
    </dgm:pt>
    <dgm:pt modelId="{222471F6-B007-4A9E-92A8-5CF4B844ACD4}" type="pres">
      <dgm:prSet presAssocID="{5F42864D-43B4-47D6-9AAB-3CF53490E960}" presName="boxAndChildren" presStyleCnt="0"/>
      <dgm:spPr/>
      <dgm:t>
        <a:bodyPr/>
        <a:lstStyle/>
        <a:p>
          <a:endParaRPr lang="es-EC"/>
        </a:p>
      </dgm:t>
    </dgm:pt>
    <dgm:pt modelId="{9D7FBBFC-AD91-471A-9ED8-FF8479155F61}" type="pres">
      <dgm:prSet presAssocID="{5F42864D-43B4-47D6-9AAB-3CF53490E960}" presName="parentTextBox" presStyleLbl="node1" presStyleIdx="0" presStyleCnt="1" custLinFactNeighborX="5298"/>
      <dgm:spPr/>
      <dgm:t>
        <a:bodyPr/>
        <a:lstStyle/>
        <a:p>
          <a:endParaRPr lang="es-EC"/>
        </a:p>
      </dgm:t>
    </dgm:pt>
  </dgm:ptLst>
  <dgm:cxnLst>
    <dgm:cxn modelId="{DA2AEEB1-3D2C-48EF-AE3D-071012805490}" srcId="{0403797A-1933-4FBB-8072-01D605DD37E9}" destId="{5F42864D-43B4-47D6-9AAB-3CF53490E960}" srcOrd="0" destOrd="0" parTransId="{C93DDC83-609F-4D67-B040-51AB1DB7F826}" sibTransId="{40435B82-7437-4C3C-B13C-C2CAB7A30EC4}"/>
    <dgm:cxn modelId="{3A79CB5F-CE2A-4C61-ADF3-245ECFFAC485}" type="presOf" srcId="{0403797A-1933-4FBB-8072-01D605DD37E9}" destId="{50A85873-5011-4182-8D43-EC3D2EC5297C}" srcOrd="0" destOrd="0" presId="urn:microsoft.com/office/officeart/2005/8/layout/process4"/>
    <dgm:cxn modelId="{8DEFE2CB-1DBC-4F18-A896-BCE2B7667EDF}" type="presOf" srcId="{5F42864D-43B4-47D6-9AAB-3CF53490E960}" destId="{9D7FBBFC-AD91-471A-9ED8-FF8479155F61}" srcOrd="0" destOrd="0" presId="urn:microsoft.com/office/officeart/2005/8/layout/process4"/>
    <dgm:cxn modelId="{EC6C0502-6701-48F2-B282-14DAF48970E7}" type="presParOf" srcId="{50A85873-5011-4182-8D43-EC3D2EC5297C}" destId="{222471F6-B007-4A9E-92A8-5CF4B844ACD4}" srcOrd="0" destOrd="0" presId="urn:microsoft.com/office/officeart/2005/8/layout/process4"/>
    <dgm:cxn modelId="{80CB1C55-BD79-4E08-BEE1-64794E78F12A}" type="presParOf" srcId="{222471F6-B007-4A9E-92A8-5CF4B844ACD4}" destId="{9D7FBBFC-AD91-471A-9ED8-FF8479155F61}" srcOrd="0" destOrd="0" presId="urn:microsoft.com/office/officeart/2005/8/layout/process4"/>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61E0899E-4A7E-4FB3-A113-2A32442DD600}"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s-EC"/>
        </a:p>
      </dgm:t>
    </dgm:pt>
    <dgm:pt modelId="{5DE8130C-B978-4854-8003-1EB8A4BA4066}">
      <dgm:prSet phldrT="[Texto]"/>
      <dgm:spPr/>
      <dgm:t>
        <a:bodyPr/>
        <a:lstStyle/>
        <a:p>
          <a:r>
            <a:rPr lang="en-US" dirty="0" smtClean="0">
              <a:ln>
                <a:solidFill>
                  <a:schemeClr val="bg1"/>
                </a:solidFill>
              </a:ln>
              <a:solidFill>
                <a:schemeClr val="bg1"/>
              </a:solidFill>
            </a:rPr>
            <a:t>DCC</a:t>
          </a:r>
          <a:endParaRPr lang="es-EC" dirty="0">
            <a:ln>
              <a:solidFill>
                <a:srgbClr val="9EB786"/>
              </a:solidFill>
            </a:ln>
          </a:endParaRPr>
        </a:p>
      </dgm:t>
    </dgm:pt>
    <dgm:pt modelId="{19899E4B-766A-4AC9-BE2D-671A299B04F5}" type="parTrans" cxnId="{77E9481B-0F8A-4E36-849E-F59F68EC1CB7}">
      <dgm:prSet/>
      <dgm:spPr/>
      <dgm:t>
        <a:bodyPr/>
        <a:lstStyle/>
        <a:p>
          <a:endParaRPr lang="es-EC">
            <a:ln>
              <a:solidFill>
                <a:srgbClr val="9EB786"/>
              </a:solidFill>
            </a:ln>
          </a:endParaRPr>
        </a:p>
      </dgm:t>
    </dgm:pt>
    <dgm:pt modelId="{35B6F652-D958-41B8-8E48-3575ED1A6ED9}" type="sibTrans" cxnId="{77E9481B-0F8A-4E36-849E-F59F68EC1CB7}">
      <dgm:prSet/>
      <dgm:spPr/>
      <dgm:t>
        <a:bodyPr/>
        <a:lstStyle/>
        <a:p>
          <a:endParaRPr lang="es-EC">
            <a:ln>
              <a:solidFill>
                <a:srgbClr val="9EB786"/>
              </a:solidFill>
            </a:ln>
          </a:endParaRPr>
        </a:p>
      </dgm:t>
    </dgm:pt>
    <dgm:pt modelId="{CE388A20-9513-4C60-8F57-BA1A8A6C2316}">
      <dgm:prSet phldrT="[Texto]" custT="1"/>
      <dgm:spPr/>
      <dgm:t>
        <a:bodyPr/>
        <a:lstStyle/>
        <a:p>
          <a:r>
            <a:rPr lang="en-US" sz="1800" u="none" dirty="0" smtClean="0">
              <a:effectLst>
                <a:glow rad="63500">
                  <a:srgbClr val="92D050">
                    <a:alpha val="40000"/>
                  </a:srgbClr>
                </a:glow>
                <a:outerShdw blurRad="38100" dist="38100" dir="2700000" algn="tl">
                  <a:srgbClr val="000000">
                    <a:alpha val="43137"/>
                  </a:srgbClr>
                </a:outerShdw>
              </a:effectLst>
            </a:rPr>
            <a:t>HERRAMIENTAS</a:t>
          </a:r>
          <a:endParaRPr lang="es-EC" sz="1800" u="none" dirty="0">
            <a:effectLst>
              <a:glow rad="63500">
                <a:srgbClr val="92D050">
                  <a:alpha val="40000"/>
                </a:srgbClr>
              </a:glow>
              <a:outerShdw blurRad="38100" dist="38100" dir="2700000" algn="tl">
                <a:srgbClr val="000000">
                  <a:alpha val="43137"/>
                </a:srgbClr>
              </a:outerShdw>
            </a:effectLst>
          </a:endParaRPr>
        </a:p>
      </dgm:t>
    </dgm:pt>
    <dgm:pt modelId="{23F14AFC-6E62-4B7F-A357-8FB05084EB6D}" type="parTrans" cxnId="{F790AD60-9FA0-44C0-8A97-9C6686D0A024}">
      <dgm:prSet/>
      <dgm:spPr/>
      <dgm:t>
        <a:bodyPr/>
        <a:lstStyle/>
        <a:p>
          <a:endParaRPr lang="es-EC"/>
        </a:p>
      </dgm:t>
    </dgm:pt>
    <dgm:pt modelId="{1B1A699A-C35D-4BC8-9A66-CD5C4EAA949C}" type="sibTrans" cxnId="{F790AD60-9FA0-44C0-8A97-9C6686D0A024}">
      <dgm:prSet/>
      <dgm:spPr/>
      <dgm:t>
        <a:bodyPr/>
        <a:lstStyle/>
        <a:p>
          <a:endParaRPr lang="es-EC"/>
        </a:p>
      </dgm:t>
    </dgm:pt>
    <dgm:pt modelId="{C74AA0DA-1C78-4C0F-9C83-A44FE53AD638}" type="pres">
      <dgm:prSet presAssocID="{61E0899E-4A7E-4FB3-A113-2A32442DD600}" presName="linearFlow" presStyleCnt="0">
        <dgm:presLayoutVars>
          <dgm:dir/>
          <dgm:animLvl val="lvl"/>
          <dgm:resizeHandles val="exact"/>
        </dgm:presLayoutVars>
      </dgm:prSet>
      <dgm:spPr/>
      <dgm:t>
        <a:bodyPr/>
        <a:lstStyle/>
        <a:p>
          <a:endParaRPr lang="es-EC"/>
        </a:p>
      </dgm:t>
    </dgm:pt>
    <dgm:pt modelId="{634CC776-3D79-4B2D-B8D3-D72ECC272B70}" type="pres">
      <dgm:prSet presAssocID="{5DE8130C-B978-4854-8003-1EB8A4BA4066}" presName="composite" presStyleCnt="0"/>
      <dgm:spPr/>
    </dgm:pt>
    <dgm:pt modelId="{233A143F-BBA7-40E4-8462-C4B7B14818C5}" type="pres">
      <dgm:prSet presAssocID="{5DE8130C-B978-4854-8003-1EB8A4BA4066}" presName="parentText" presStyleLbl="alignNode1" presStyleIdx="0" presStyleCnt="1">
        <dgm:presLayoutVars>
          <dgm:chMax val="1"/>
          <dgm:bulletEnabled val="1"/>
        </dgm:presLayoutVars>
      </dgm:prSet>
      <dgm:spPr/>
      <dgm:t>
        <a:bodyPr/>
        <a:lstStyle/>
        <a:p>
          <a:endParaRPr lang="es-EC"/>
        </a:p>
      </dgm:t>
    </dgm:pt>
    <dgm:pt modelId="{36299F4E-C5B7-4F79-8B49-9A7664AFC30E}" type="pres">
      <dgm:prSet presAssocID="{5DE8130C-B978-4854-8003-1EB8A4BA4066}" presName="descendantText" presStyleLbl="alignAcc1" presStyleIdx="0" presStyleCnt="1" custLinFactNeighborX="-575" custLinFactNeighborY="-15470">
        <dgm:presLayoutVars>
          <dgm:bulletEnabled val="1"/>
        </dgm:presLayoutVars>
      </dgm:prSet>
      <dgm:spPr/>
      <dgm:t>
        <a:bodyPr/>
        <a:lstStyle/>
        <a:p>
          <a:endParaRPr lang="es-EC"/>
        </a:p>
      </dgm:t>
    </dgm:pt>
  </dgm:ptLst>
  <dgm:cxnLst>
    <dgm:cxn modelId="{7126F4DE-80E7-4A02-B95B-BA610C522E26}" type="presOf" srcId="{61E0899E-4A7E-4FB3-A113-2A32442DD600}" destId="{C74AA0DA-1C78-4C0F-9C83-A44FE53AD638}" srcOrd="0" destOrd="0" presId="urn:microsoft.com/office/officeart/2005/8/layout/chevron2"/>
    <dgm:cxn modelId="{F790AD60-9FA0-44C0-8A97-9C6686D0A024}" srcId="{5DE8130C-B978-4854-8003-1EB8A4BA4066}" destId="{CE388A20-9513-4C60-8F57-BA1A8A6C2316}" srcOrd="0" destOrd="0" parTransId="{23F14AFC-6E62-4B7F-A357-8FB05084EB6D}" sibTransId="{1B1A699A-C35D-4BC8-9A66-CD5C4EAA949C}"/>
    <dgm:cxn modelId="{3E37E305-72AC-4656-B8A3-6919142867B1}" type="presOf" srcId="{CE388A20-9513-4C60-8F57-BA1A8A6C2316}" destId="{36299F4E-C5B7-4F79-8B49-9A7664AFC30E}" srcOrd="0" destOrd="0" presId="urn:microsoft.com/office/officeart/2005/8/layout/chevron2"/>
    <dgm:cxn modelId="{77E9481B-0F8A-4E36-849E-F59F68EC1CB7}" srcId="{61E0899E-4A7E-4FB3-A113-2A32442DD600}" destId="{5DE8130C-B978-4854-8003-1EB8A4BA4066}" srcOrd="0" destOrd="0" parTransId="{19899E4B-766A-4AC9-BE2D-671A299B04F5}" sibTransId="{35B6F652-D958-41B8-8E48-3575ED1A6ED9}"/>
    <dgm:cxn modelId="{C6A78CC2-D4C6-408B-A03B-E3F908708FF3}" type="presOf" srcId="{5DE8130C-B978-4854-8003-1EB8A4BA4066}" destId="{233A143F-BBA7-40E4-8462-C4B7B14818C5}" srcOrd="0" destOrd="0" presId="urn:microsoft.com/office/officeart/2005/8/layout/chevron2"/>
    <dgm:cxn modelId="{B4467D49-D9AA-4947-8065-5125B727A0C9}" type="presParOf" srcId="{C74AA0DA-1C78-4C0F-9C83-A44FE53AD638}" destId="{634CC776-3D79-4B2D-B8D3-D72ECC272B70}" srcOrd="0" destOrd="0" presId="urn:microsoft.com/office/officeart/2005/8/layout/chevron2"/>
    <dgm:cxn modelId="{D6F93237-3601-4B69-9A8D-0A793C6BB157}" type="presParOf" srcId="{634CC776-3D79-4B2D-B8D3-D72ECC272B70}" destId="{233A143F-BBA7-40E4-8462-C4B7B14818C5}" srcOrd="0" destOrd="0" presId="urn:microsoft.com/office/officeart/2005/8/layout/chevron2"/>
    <dgm:cxn modelId="{76D89251-BEF8-404D-AE2C-BA36C3BF2864}" type="presParOf" srcId="{634CC776-3D79-4B2D-B8D3-D72ECC272B70}" destId="{36299F4E-C5B7-4F79-8B49-9A7664AFC30E}"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0403797A-1933-4FBB-8072-01D605DD37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C"/>
        </a:p>
      </dgm:t>
    </dgm:pt>
    <dgm:pt modelId="{5F42864D-43B4-47D6-9AAB-3CF53490E960}">
      <dgm:prSet phldrT="[Texto]" custT="1">
        <dgm:style>
          <a:lnRef idx="0">
            <a:schemeClr val="accent5"/>
          </a:lnRef>
          <a:fillRef idx="3">
            <a:schemeClr val="accent5"/>
          </a:fillRef>
          <a:effectRef idx="3">
            <a:schemeClr val="accent5"/>
          </a:effectRef>
          <a:fontRef idx="minor">
            <a:schemeClr val="lt1"/>
          </a:fontRef>
        </dgm:style>
      </dgm:prSet>
      <dgm:spPr>
        <a:blipFill dpi="0" rotWithShape="0">
          <a:blip xmlns:r="http://schemas.openxmlformats.org/officeDocument/2006/relationships" r:embed="rId1"/>
          <a:srcRect/>
          <a:stretch>
            <a:fillRect/>
          </a:stretch>
        </a:blipFill>
        <a:effectLst>
          <a:reflection blurRad="6350" stA="52000" endA="300" endPos="35000" dir="5400000" sy="-100000" algn="bl" rotWithShape="0"/>
        </a:effectLst>
      </dgm:spPr>
      <dgm:t>
        <a:bodyPr/>
        <a:lstStyle/>
        <a:p>
          <a:pPr algn="r"/>
          <a:r>
            <a:rPr lang="es-EC" sz="1600" b="1"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gm:t>
    </dgm:pt>
    <dgm:pt modelId="{C93DDC83-609F-4D67-B040-51AB1DB7F826}" type="par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40435B82-7437-4C3C-B13C-C2CAB7A30EC4}" type="sib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50A85873-5011-4182-8D43-EC3D2EC5297C}" type="pres">
      <dgm:prSet presAssocID="{0403797A-1933-4FBB-8072-01D605DD37E9}" presName="Name0" presStyleCnt="0">
        <dgm:presLayoutVars>
          <dgm:dir/>
          <dgm:animLvl val="lvl"/>
          <dgm:resizeHandles val="exact"/>
        </dgm:presLayoutVars>
      </dgm:prSet>
      <dgm:spPr/>
      <dgm:t>
        <a:bodyPr/>
        <a:lstStyle/>
        <a:p>
          <a:endParaRPr lang="es-EC"/>
        </a:p>
      </dgm:t>
    </dgm:pt>
    <dgm:pt modelId="{222471F6-B007-4A9E-92A8-5CF4B844ACD4}" type="pres">
      <dgm:prSet presAssocID="{5F42864D-43B4-47D6-9AAB-3CF53490E960}" presName="boxAndChildren" presStyleCnt="0"/>
      <dgm:spPr/>
      <dgm:t>
        <a:bodyPr/>
        <a:lstStyle/>
        <a:p>
          <a:endParaRPr lang="es-EC"/>
        </a:p>
      </dgm:t>
    </dgm:pt>
    <dgm:pt modelId="{9D7FBBFC-AD91-471A-9ED8-FF8479155F61}" type="pres">
      <dgm:prSet presAssocID="{5F42864D-43B4-47D6-9AAB-3CF53490E960}" presName="parentTextBox" presStyleLbl="node1" presStyleIdx="0" presStyleCnt="1" custLinFactNeighborX="5298"/>
      <dgm:spPr/>
      <dgm:t>
        <a:bodyPr/>
        <a:lstStyle/>
        <a:p>
          <a:endParaRPr lang="es-EC"/>
        </a:p>
      </dgm:t>
    </dgm:pt>
  </dgm:ptLst>
  <dgm:cxnLst>
    <dgm:cxn modelId="{B52FD2E5-F72F-4BC0-818C-68A8AB0C32DF}" type="presOf" srcId="{5F42864D-43B4-47D6-9AAB-3CF53490E960}" destId="{9D7FBBFC-AD91-471A-9ED8-FF8479155F61}" srcOrd="0" destOrd="0" presId="urn:microsoft.com/office/officeart/2005/8/layout/process4"/>
    <dgm:cxn modelId="{60698374-3369-4376-A483-FFF47C232217}" type="presOf" srcId="{0403797A-1933-4FBB-8072-01D605DD37E9}" destId="{50A85873-5011-4182-8D43-EC3D2EC5297C}" srcOrd="0" destOrd="0" presId="urn:microsoft.com/office/officeart/2005/8/layout/process4"/>
    <dgm:cxn modelId="{DA2AEEB1-3D2C-48EF-AE3D-071012805490}" srcId="{0403797A-1933-4FBB-8072-01D605DD37E9}" destId="{5F42864D-43B4-47D6-9AAB-3CF53490E960}" srcOrd="0" destOrd="0" parTransId="{C93DDC83-609F-4D67-B040-51AB1DB7F826}" sibTransId="{40435B82-7437-4C3C-B13C-C2CAB7A30EC4}"/>
    <dgm:cxn modelId="{DFE907A2-ECFE-4D14-B049-E67533D48113}" type="presParOf" srcId="{50A85873-5011-4182-8D43-EC3D2EC5297C}" destId="{222471F6-B007-4A9E-92A8-5CF4B844ACD4}" srcOrd="0" destOrd="0" presId="urn:microsoft.com/office/officeart/2005/8/layout/process4"/>
    <dgm:cxn modelId="{0AC9B831-E890-4D2F-97E7-6B7D06A0098F}" type="presParOf" srcId="{222471F6-B007-4A9E-92A8-5CF4B844ACD4}" destId="{9D7FBBFC-AD91-471A-9ED8-FF8479155F61}" srcOrd="0" destOrd="0" presId="urn:microsoft.com/office/officeart/2005/8/layout/process4"/>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61E0899E-4A7E-4FB3-A113-2A32442DD600}"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s-EC"/>
        </a:p>
      </dgm:t>
    </dgm:pt>
    <dgm:pt modelId="{5DE8130C-B978-4854-8003-1EB8A4BA4066}">
      <dgm:prSet phldrT="[Texto]"/>
      <dgm:spPr/>
      <dgm:t>
        <a:bodyPr/>
        <a:lstStyle/>
        <a:p>
          <a:r>
            <a:rPr lang="en-US" dirty="0" smtClean="0">
              <a:ln>
                <a:solidFill>
                  <a:schemeClr val="bg1"/>
                </a:solidFill>
              </a:ln>
              <a:solidFill>
                <a:schemeClr val="bg1"/>
              </a:solidFill>
            </a:rPr>
            <a:t>DCC</a:t>
          </a:r>
          <a:endParaRPr lang="es-EC" dirty="0">
            <a:ln>
              <a:solidFill>
                <a:srgbClr val="9EB786"/>
              </a:solidFill>
            </a:ln>
          </a:endParaRPr>
        </a:p>
      </dgm:t>
    </dgm:pt>
    <dgm:pt modelId="{19899E4B-766A-4AC9-BE2D-671A299B04F5}" type="parTrans" cxnId="{77E9481B-0F8A-4E36-849E-F59F68EC1CB7}">
      <dgm:prSet/>
      <dgm:spPr/>
      <dgm:t>
        <a:bodyPr/>
        <a:lstStyle/>
        <a:p>
          <a:endParaRPr lang="es-EC">
            <a:ln>
              <a:solidFill>
                <a:srgbClr val="9EB786"/>
              </a:solidFill>
            </a:ln>
          </a:endParaRPr>
        </a:p>
      </dgm:t>
    </dgm:pt>
    <dgm:pt modelId="{35B6F652-D958-41B8-8E48-3575ED1A6ED9}" type="sibTrans" cxnId="{77E9481B-0F8A-4E36-849E-F59F68EC1CB7}">
      <dgm:prSet/>
      <dgm:spPr/>
      <dgm:t>
        <a:bodyPr/>
        <a:lstStyle/>
        <a:p>
          <a:endParaRPr lang="es-EC">
            <a:ln>
              <a:solidFill>
                <a:srgbClr val="9EB786"/>
              </a:solidFill>
            </a:ln>
          </a:endParaRPr>
        </a:p>
      </dgm:t>
    </dgm:pt>
    <dgm:pt modelId="{CE388A20-9513-4C60-8F57-BA1A8A6C2316}">
      <dgm:prSet phldrT="[Texto]" custT="1"/>
      <dgm:spPr/>
      <dgm:t>
        <a:bodyPr/>
        <a:lstStyle/>
        <a:p>
          <a:r>
            <a:rPr lang="en-US" sz="1800" u="none" dirty="0" smtClean="0">
              <a:effectLst>
                <a:glow rad="63500">
                  <a:srgbClr val="92D050">
                    <a:alpha val="40000"/>
                  </a:srgbClr>
                </a:glow>
                <a:outerShdw blurRad="38100" dist="38100" dir="2700000" algn="tl">
                  <a:srgbClr val="000000">
                    <a:alpha val="43137"/>
                  </a:srgbClr>
                </a:outerShdw>
              </a:effectLst>
            </a:rPr>
            <a:t>HERRAMIENTAS</a:t>
          </a:r>
          <a:endParaRPr lang="es-EC" sz="1800" u="none" dirty="0">
            <a:effectLst>
              <a:glow rad="63500">
                <a:srgbClr val="92D050">
                  <a:alpha val="40000"/>
                </a:srgbClr>
              </a:glow>
              <a:outerShdw blurRad="38100" dist="38100" dir="2700000" algn="tl">
                <a:srgbClr val="000000">
                  <a:alpha val="43137"/>
                </a:srgbClr>
              </a:outerShdw>
            </a:effectLst>
          </a:endParaRPr>
        </a:p>
      </dgm:t>
    </dgm:pt>
    <dgm:pt modelId="{23F14AFC-6E62-4B7F-A357-8FB05084EB6D}" type="parTrans" cxnId="{F790AD60-9FA0-44C0-8A97-9C6686D0A024}">
      <dgm:prSet/>
      <dgm:spPr/>
      <dgm:t>
        <a:bodyPr/>
        <a:lstStyle/>
        <a:p>
          <a:endParaRPr lang="es-EC"/>
        </a:p>
      </dgm:t>
    </dgm:pt>
    <dgm:pt modelId="{1B1A699A-C35D-4BC8-9A66-CD5C4EAA949C}" type="sibTrans" cxnId="{F790AD60-9FA0-44C0-8A97-9C6686D0A024}">
      <dgm:prSet/>
      <dgm:spPr/>
      <dgm:t>
        <a:bodyPr/>
        <a:lstStyle/>
        <a:p>
          <a:endParaRPr lang="es-EC"/>
        </a:p>
      </dgm:t>
    </dgm:pt>
    <dgm:pt modelId="{C74AA0DA-1C78-4C0F-9C83-A44FE53AD638}" type="pres">
      <dgm:prSet presAssocID="{61E0899E-4A7E-4FB3-A113-2A32442DD600}" presName="linearFlow" presStyleCnt="0">
        <dgm:presLayoutVars>
          <dgm:dir/>
          <dgm:animLvl val="lvl"/>
          <dgm:resizeHandles val="exact"/>
        </dgm:presLayoutVars>
      </dgm:prSet>
      <dgm:spPr/>
      <dgm:t>
        <a:bodyPr/>
        <a:lstStyle/>
        <a:p>
          <a:endParaRPr lang="es-EC"/>
        </a:p>
      </dgm:t>
    </dgm:pt>
    <dgm:pt modelId="{634CC776-3D79-4B2D-B8D3-D72ECC272B70}" type="pres">
      <dgm:prSet presAssocID="{5DE8130C-B978-4854-8003-1EB8A4BA4066}" presName="composite" presStyleCnt="0"/>
      <dgm:spPr/>
    </dgm:pt>
    <dgm:pt modelId="{233A143F-BBA7-40E4-8462-C4B7B14818C5}" type="pres">
      <dgm:prSet presAssocID="{5DE8130C-B978-4854-8003-1EB8A4BA4066}" presName="parentText" presStyleLbl="alignNode1" presStyleIdx="0" presStyleCnt="1">
        <dgm:presLayoutVars>
          <dgm:chMax val="1"/>
          <dgm:bulletEnabled val="1"/>
        </dgm:presLayoutVars>
      </dgm:prSet>
      <dgm:spPr/>
      <dgm:t>
        <a:bodyPr/>
        <a:lstStyle/>
        <a:p>
          <a:endParaRPr lang="es-EC"/>
        </a:p>
      </dgm:t>
    </dgm:pt>
    <dgm:pt modelId="{36299F4E-C5B7-4F79-8B49-9A7664AFC30E}" type="pres">
      <dgm:prSet presAssocID="{5DE8130C-B978-4854-8003-1EB8A4BA4066}" presName="descendantText" presStyleLbl="alignAcc1" presStyleIdx="0" presStyleCnt="1" custLinFactNeighborX="-575" custLinFactNeighborY="-15470">
        <dgm:presLayoutVars>
          <dgm:bulletEnabled val="1"/>
        </dgm:presLayoutVars>
      </dgm:prSet>
      <dgm:spPr/>
      <dgm:t>
        <a:bodyPr/>
        <a:lstStyle/>
        <a:p>
          <a:endParaRPr lang="es-EC"/>
        </a:p>
      </dgm:t>
    </dgm:pt>
  </dgm:ptLst>
  <dgm:cxnLst>
    <dgm:cxn modelId="{F790AD60-9FA0-44C0-8A97-9C6686D0A024}" srcId="{5DE8130C-B978-4854-8003-1EB8A4BA4066}" destId="{CE388A20-9513-4C60-8F57-BA1A8A6C2316}" srcOrd="0" destOrd="0" parTransId="{23F14AFC-6E62-4B7F-A357-8FB05084EB6D}" sibTransId="{1B1A699A-C35D-4BC8-9A66-CD5C4EAA949C}"/>
    <dgm:cxn modelId="{E9C9F2D6-56BE-42CF-B961-7579C843C72B}" type="presOf" srcId="{5DE8130C-B978-4854-8003-1EB8A4BA4066}" destId="{233A143F-BBA7-40E4-8462-C4B7B14818C5}" srcOrd="0" destOrd="0" presId="urn:microsoft.com/office/officeart/2005/8/layout/chevron2"/>
    <dgm:cxn modelId="{736294AA-0F1E-424B-827C-54DC5FE6CA61}" type="presOf" srcId="{61E0899E-4A7E-4FB3-A113-2A32442DD600}" destId="{C74AA0DA-1C78-4C0F-9C83-A44FE53AD638}" srcOrd="0" destOrd="0" presId="urn:microsoft.com/office/officeart/2005/8/layout/chevron2"/>
    <dgm:cxn modelId="{77E9481B-0F8A-4E36-849E-F59F68EC1CB7}" srcId="{61E0899E-4A7E-4FB3-A113-2A32442DD600}" destId="{5DE8130C-B978-4854-8003-1EB8A4BA4066}" srcOrd="0" destOrd="0" parTransId="{19899E4B-766A-4AC9-BE2D-671A299B04F5}" sibTransId="{35B6F652-D958-41B8-8E48-3575ED1A6ED9}"/>
    <dgm:cxn modelId="{3339917F-B9E3-4540-A2E0-CB44C48A47ED}" type="presOf" srcId="{CE388A20-9513-4C60-8F57-BA1A8A6C2316}" destId="{36299F4E-C5B7-4F79-8B49-9A7664AFC30E}" srcOrd="0" destOrd="0" presId="urn:microsoft.com/office/officeart/2005/8/layout/chevron2"/>
    <dgm:cxn modelId="{FBBA6235-CDF2-4AD6-82C5-DE115F9E532A}" type="presParOf" srcId="{C74AA0DA-1C78-4C0F-9C83-A44FE53AD638}" destId="{634CC776-3D79-4B2D-B8D3-D72ECC272B70}" srcOrd="0" destOrd="0" presId="urn:microsoft.com/office/officeart/2005/8/layout/chevron2"/>
    <dgm:cxn modelId="{2031A721-5324-4797-95D1-7CBA594793A5}" type="presParOf" srcId="{634CC776-3D79-4B2D-B8D3-D72ECC272B70}" destId="{233A143F-BBA7-40E4-8462-C4B7B14818C5}" srcOrd="0" destOrd="0" presId="urn:microsoft.com/office/officeart/2005/8/layout/chevron2"/>
    <dgm:cxn modelId="{E8868DF2-AC1B-4FAC-B5D5-A5A66F930743}" type="presParOf" srcId="{634CC776-3D79-4B2D-B8D3-D72ECC272B70}" destId="{36299F4E-C5B7-4F79-8B49-9A7664AFC30E}"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0403797A-1933-4FBB-8072-01D605DD37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C"/>
        </a:p>
      </dgm:t>
    </dgm:pt>
    <dgm:pt modelId="{5F42864D-43B4-47D6-9AAB-3CF53490E960}">
      <dgm:prSet phldrT="[Texto]" custT="1">
        <dgm:style>
          <a:lnRef idx="0">
            <a:schemeClr val="accent5"/>
          </a:lnRef>
          <a:fillRef idx="3">
            <a:schemeClr val="accent5"/>
          </a:fillRef>
          <a:effectRef idx="3">
            <a:schemeClr val="accent5"/>
          </a:effectRef>
          <a:fontRef idx="minor">
            <a:schemeClr val="lt1"/>
          </a:fontRef>
        </dgm:style>
      </dgm:prSet>
      <dgm:spPr>
        <a:blipFill dpi="0" rotWithShape="0">
          <a:blip xmlns:r="http://schemas.openxmlformats.org/officeDocument/2006/relationships" r:embed="rId1"/>
          <a:srcRect/>
          <a:stretch>
            <a:fillRect/>
          </a:stretch>
        </a:blipFill>
        <a:effectLst>
          <a:reflection blurRad="6350" stA="52000" endA="300" endPos="35000" dir="5400000" sy="-100000" algn="bl" rotWithShape="0"/>
        </a:effectLst>
      </dgm:spPr>
      <dgm:t>
        <a:bodyPr/>
        <a:lstStyle/>
        <a:p>
          <a:pPr algn="r"/>
          <a:r>
            <a:rPr lang="es-EC" sz="1600" b="1"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gm:t>
    </dgm:pt>
    <dgm:pt modelId="{C93DDC83-609F-4D67-B040-51AB1DB7F826}" type="par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40435B82-7437-4C3C-B13C-C2CAB7A30EC4}" type="sib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50A85873-5011-4182-8D43-EC3D2EC5297C}" type="pres">
      <dgm:prSet presAssocID="{0403797A-1933-4FBB-8072-01D605DD37E9}" presName="Name0" presStyleCnt="0">
        <dgm:presLayoutVars>
          <dgm:dir/>
          <dgm:animLvl val="lvl"/>
          <dgm:resizeHandles val="exact"/>
        </dgm:presLayoutVars>
      </dgm:prSet>
      <dgm:spPr/>
      <dgm:t>
        <a:bodyPr/>
        <a:lstStyle/>
        <a:p>
          <a:endParaRPr lang="es-EC"/>
        </a:p>
      </dgm:t>
    </dgm:pt>
    <dgm:pt modelId="{222471F6-B007-4A9E-92A8-5CF4B844ACD4}" type="pres">
      <dgm:prSet presAssocID="{5F42864D-43B4-47D6-9AAB-3CF53490E960}" presName="boxAndChildren" presStyleCnt="0"/>
      <dgm:spPr/>
      <dgm:t>
        <a:bodyPr/>
        <a:lstStyle/>
        <a:p>
          <a:endParaRPr lang="es-EC"/>
        </a:p>
      </dgm:t>
    </dgm:pt>
    <dgm:pt modelId="{9D7FBBFC-AD91-471A-9ED8-FF8479155F61}" type="pres">
      <dgm:prSet presAssocID="{5F42864D-43B4-47D6-9AAB-3CF53490E960}" presName="parentTextBox" presStyleLbl="node1" presStyleIdx="0" presStyleCnt="1" custLinFactNeighborY="-34613"/>
      <dgm:spPr/>
      <dgm:t>
        <a:bodyPr/>
        <a:lstStyle/>
        <a:p>
          <a:endParaRPr lang="es-EC"/>
        </a:p>
      </dgm:t>
    </dgm:pt>
  </dgm:ptLst>
  <dgm:cxnLst>
    <dgm:cxn modelId="{A7609504-A590-4075-8D25-3FDD59BC398D}" type="presOf" srcId="{0403797A-1933-4FBB-8072-01D605DD37E9}" destId="{50A85873-5011-4182-8D43-EC3D2EC5297C}" srcOrd="0" destOrd="0" presId="urn:microsoft.com/office/officeart/2005/8/layout/process4"/>
    <dgm:cxn modelId="{DA2AEEB1-3D2C-48EF-AE3D-071012805490}" srcId="{0403797A-1933-4FBB-8072-01D605DD37E9}" destId="{5F42864D-43B4-47D6-9AAB-3CF53490E960}" srcOrd="0" destOrd="0" parTransId="{C93DDC83-609F-4D67-B040-51AB1DB7F826}" sibTransId="{40435B82-7437-4C3C-B13C-C2CAB7A30EC4}"/>
    <dgm:cxn modelId="{2584DC85-9018-4BFC-8DAA-20293420A5BE}" type="presOf" srcId="{5F42864D-43B4-47D6-9AAB-3CF53490E960}" destId="{9D7FBBFC-AD91-471A-9ED8-FF8479155F61}" srcOrd="0" destOrd="0" presId="urn:microsoft.com/office/officeart/2005/8/layout/process4"/>
    <dgm:cxn modelId="{08DC1029-3D14-4E11-A95E-A02DCA5F9F4C}" type="presParOf" srcId="{50A85873-5011-4182-8D43-EC3D2EC5297C}" destId="{222471F6-B007-4A9E-92A8-5CF4B844ACD4}" srcOrd="0" destOrd="0" presId="urn:microsoft.com/office/officeart/2005/8/layout/process4"/>
    <dgm:cxn modelId="{14A66341-93BA-427D-9611-6BCDB5A007BC}" type="presParOf" srcId="{222471F6-B007-4A9E-92A8-5CF4B844ACD4}" destId="{9D7FBBFC-AD91-471A-9ED8-FF8479155F61}" srcOrd="0" destOrd="0" presId="urn:microsoft.com/office/officeart/2005/8/layout/process4"/>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61E0899E-4A7E-4FB3-A113-2A32442DD600}"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s-EC"/>
        </a:p>
      </dgm:t>
    </dgm:pt>
    <dgm:pt modelId="{5DE8130C-B978-4854-8003-1EB8A4BA4066}">
      <dgm:prSet phldrT="[Texto]"/>
      <dgm:spPr/>
      <dgm:t>
        <a:bodyPr/>
        <a:lstStyle/>
        <a:p>
          <a:r>
            <a:rPr lang="en-US" dirty="0" smtClean="0">
              <a:ln>
                <a:solidFill>
                  <a:schemeClr val="bg1"/>
                </a:solidFill>
              </a:ln>
              <a:solidFill>
                <a:schemeClr val="bg1"/>
              </a:solidFill>
            </a:rPr>
            <a:t>DCC</a:t>
          </a:r>
          <a:endParaRPr lang="es-EC" dirty="0">
            <a:ln>
              <a:solidFill>
                <a:srgbClr val="9EB786"/>
              </a:solidFill>
            </a:ln>
          </a:endParaRPr>
        </a:p>
      </dgm:t>
    </dgm:pt>
    <dgm:pt modelId="{19899E4B-766A-4AC9-BE2D-671A299B04F5}" type="parTrans" cxnId="{77E9481B-0F8A-4E36-849E-F59F68EC1CB7}">
      <dgm:prSet/>
      <dgm:spPr/>
      <dgm:t>
        <a:bodyPr/>
        <a:lstStyle/>
        <a:p>
          <a:endParaRPr lang="es-EC">
            <a:ln>
              <a:solidFill>
                <a:srgbClr val="9EB786"/>
              </a:solidFill>
            </a:ln>
          </a:endParaRPr>
        </a:p>
      </dgm:t>
    </dgm:pt>
    <dgm:pt modelId="{35B6F652-D958-41B8-8E48-3575ED1A6ED9}" type="sibTrans" cxnId="{77E9481B-0F8A-4E36-849E-F59F68EC1CB7}">
      <dgm:prSet/>
      <dgm:spPr/>
      <dgm:t>
        <a:bodyPr/>
        <a:lstStyle/>
        <a:p>
          <a:endParaRPr lang="es-EC">
            <a:ln>
              <a:solidFill>
                <a:srgbClr val="9EB786"/>
              </a:solidFill>
            </a:ln>
          </a:endParaRPr>
        </a:p>
      </dgm:t>
    </dgm:pt>
    <dgm:pt modelId="{CE388A20-9513-4C60-8F57-BA1A8A6C2316}">
      <dgm:prSet phldrT="[Texto]" custT="1"/>
      <dgm:spPr/>
      <dgm:t>
        <a:bodyPr/>
        <a:lstStyle/>
        <a:p>
          <a:r>
            <a:rPr lang="en-US" sz="1800" u="none" dirty="0" smtClean="0">
              <a:effectLst>
                <a:glow rad="63500">
                  <a:srgbClr val="92D050">
                    <a:alpha val="40000"/>
                  </a:srgbClr>
                </a:glow>
                <a:outerShdw blurRad="38100" dist="38100" dir="2700000" algn="tl">
                  <a:srgbClr val="000000">
                    <a:alpha val="43137"/>
                  </a:srgbClr>
                </a:outerShdw>
              </a:effectLst>
            </a:rPr>
            <a:t>HERRAMIENTAS</a:t>
          </a:r>
          <a:endParaRPr lang="es-EC" sz="1800" u="none" dirty="0">
            <a:effectLst>
              <a:glow rad="63500">
                <a:srgbClr val="92D050">
                  <a:alpha val="40000"/>
                </a:srgbClr>
              </a:glow>
              <a:outerShdw blurRad="38100" dist="38100" dir="2700000" algn="tl">
                <a:srgbClr val="000000">
                  <a:alpha val="43137"/>
                </a:srgbClr>
              </a:outerShdw>
            </a:effectLst>
          </a:endParaRPr>
        </a:p>
      </dgm:t>
    </dgm:pt>
    <dgm:pt modelId="{23F14AFC-6E62-4B7F-A357-8FB05084EB6D}" type="parTrans" cxnId="{F790AD60-9FA0-44C0-8A97-9C6686D0A024}">
      <dgm:prSet/>
      <dgm:spPr/>
      <dgm:t>
        <a:bodyPr/>
        <a:lstStyle/>
        <a:p>
          <a:endParaRPr lang="es-EC"/>
        </a:p>
      </dgm:t>
    </dgm:pt>
    <dgm:pt modelId="{1B1A699A-C35D-4BC8-9A66-CD5C4EAA949C}" type="sibTrans" cxnId="{F790AD60-9FA0-44C0-8A97-9C6686D0A024}">
      <dgm:prSet/>
      <dgm:spPr/>
      <dgm:t>
        <a:bodyPr/>
        <a:lstStyle/>
        <a:p>
          <a:endParaRPr lang="es-EC"/>
        </a:p>
      </dgm:t>
    </dgm:pt>
    <dgm:pt modelId="{C74AA0DA-1C78-4C0F-9C83-A44FE53AD638}" type="pres">
      <dgm:prSet presAssocID="{61E0899E-4A7E-4FB3-A113-2A32442DD600}" presName="linearFlow" presStyleCnt="0">
        <dgm:presLayoutVars>
          <dgm:dir/>
          <dgm:animLvl val="lvl"/>
          <dgm:resizeHandles val="exact"/>
        </dgm:presLayoutVars>
      </dgm:prSet>
      <dgm:spPr/>
      <dgm:t>
        <a:bodyPr/>
        <a:lstStyle/>
        <a:p>
          <a:endParaRPr lang="es-EC"/>
        </a:p>
      </dgm:t>
    </dgm:pt>
    <dgm:pt modelId="{634CC776-3D79-4B2D-B8D3-D72ECC272B70}" type="pres">
      <dgm:prSet presAssocID="{5DE8130C-B978-4854-8003-1EB8A4BA4066}" presName="composite" presStyleCnt="0"/>
      <dgm:spPr/>
    </dgm:pt>
    <dgm:pt modelId="{233A143F-BBA7-40E4-8462-C4B7B14818C5}" type="pres">
      <dgm:prSet presAssocID="{5DE8130C-B978-4854-8003-1EB8A4BA4066}" presName="parentText" presStyleLbl="alignNode1" presStyleIdx="0" presStyleCnt="1">
        <dgm:presLayoutVars>
          <dgm:chMax val="1"/>
          <dgm:bulletEnabled val="1"/>
        </dgm:presLayoutVars>
      </dgm:prSet>
      <dgm:spPr/>
      <dgm:t>
        <a:bodyPr/>
        <a:lstStyle/>
        <a:p>
          <a:endParaRPr lang="es-EC"/>
        </a:p>
      </dgm:t>
    </dgm:pt>
    <dgm:pt modelId="{36299F4E-C5B7-4F79-8B49-9A7664AFC30E}" type="pres">
      <dgm:prSet presAssocID="{5DE8130C-B978-4854-8003-1EB8A4BA4066}" presName="descendantText" presStyleLbl="alignAcc1" presStyleIdx="0" presStyleCnt="1" custLinFactNeighborX="-575" custLinFactNeighborY="-15470">
        <dgm:presLayoutVars>
          <dgm:bulletEnabled val="1"/>
        </dgm:presLayoutVars>
      </dgm:prSet>
      <dgm:spPr/>
      <dgm:t>
        <a:bodyPr/>
        <a:lstStyle/>
        <a:p>
          <a:endParaRPr lang="es-EC"/>
        </a:p>
      </dgm:t>
    </dgm:pt>
  </dgm:ptLst>
  <dgm:cxnLst>
    <dgm:cxn modelId="{F790AD60-9FA0-44C0-8A97-9C6686D0A024}" srcId="{5DE8130C-B978-4854-8003-1EB8A4BA4066}" destId="{CE388A20-9513-4C60-8F57-BA1A8A6C2316}" srcOrd="0" destOrd="0" parTransId="{23F14AFC-6E62-4B7F-A357-8FB05084EB6D}" sibTransId="{1B1A699A-C35D-4BC8-9A66-CD5C4EAA949C}"/>
    <dgm:cxn modelId="{77E9481B-0F8A-4E36-849E-F59F68EC1CB7}" srcId="{61E0899E-4A7E-4FB3-A113-2A32442DD600}" destId="{5DE8130C-B978-4854-8003-1EB8A4BA4066}" srcOrd="0" destOrd="0" parTransId="{19899E4B-766A-4AC9-BE2D-671A299B04F5}" sibTransId="{35B6F652-D958-41B8-8E48-3575ED1A6ED9}"/>
    <dgm:cxn modelId="{F07B73C9-7920-4060-AD8E-2F88FE97B6E6}" type="presOf" srcId="{5DE8130C-B978-4854-8003-1EB8A4BA4066}" destId="{233A143F-BBA7-40E4-8462-C4B7B14818C5}" srcOrd="0" destOrd="0" presId="urn:microsoft.com/office/officeart/2005/8/layout/chevron2"/>
    <dgm:cxn modelId="{4E3EF6D0-D800-4631-99D0-DB7C39DCEA0B}" type="presOf" srcId="{61E0899E-4A7E-4FB3-A113-2A32442DD600}" destId="{C74AA0DA-1C78-4C0F-9C83-A44FE53AD638}" srcOrd="0" destOrd="0" presId="urn:microsoft.com/office/officeart/2005/8/layout/chevron2"/>
    <dgm:cxn modelId="{C6B51122-A662-4706-BA50-A858EF5D2CD5}" type="presOf" srcId="{CE388A20-9513-4C60-8F57-BA1A8A6C2316}" destId="{36299F4E-C5B7-4F79-8B49-9A7664AFC30E}" srcOrd="0" destOrd="0" presId="urn:microsoft.com/office/officeart/2005/8/layout/chevron2"/>
    <dgm:cxn modelId="{66440893-0AF4-4BCB-897C-D5DCA8927FC0}" type="presParOf" srcId="{C74AA0DA-1C78-4C0F-9C83-A44FE53AD638}" destId="{634CC776-3D79-4B2D-B8D3-D72ECC272B70}" srcOrd="0" destOrd="0" presId="urn:microsoft.com/office/officeart/2005/8/layout/chevron2"/>
    <dgm:cxn modelId="{29F59F14-1113-4E87-8784-32C9434A7D0C}" type="presParOf" srcId="{634CC776-3D79-4B2D-B8D3-D72ECC272B70}" destId="{233A143F-BBA7-40E4-8462-C4B7B14818C5}" srcOrd="0" destOrd="0" presId="urn:microsoft.com/office/officeart/2005/8/layout/chevron2"/>
    <dgm:cxn modelId="{FE8416F8-6643-464D-9AFA-467836D44DDF}" type="presParOf" srcId="{634CC776-3D79-4B2D-B8D3-D72ECC272B70}" destId="{36299F4E-C5B7-4F79-8B49-9A7664AFC30E}"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0403797A-1933-4FBB-8072-01D605DD37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C"/>
        </a:p>
      </dgm:t>
    </dgm:pt>
    <dgm:pt modelId="{5F42864D-43B4-47D6-9AAB-3CF53490E960}">
      <dgm:prSet phldrT="[Texto]" custT="1">
        <dgm:style>
          <a:lnRef idx="0">
            <a:schemeClr val="accent5"/>
          </a:lnRef>
          <a:fillRef idx="3">
            <a:schemeClr val="accent5"/>
          </a:fillRef>
          <a:effectRef idx="3">
            <a:schemeClr val="accent5"/>
          </a:effectRef>
          <a:fontRef idx="minor">
            <a:schemeClr val="lt1"/>
          </a:fontRef>
        </dgm:style>
      </dgm:prSet>
      <dgm:spPr>
        <a:blipFill dpi="0" rotWithShape="0">
          <a:blip xmlns:r="http://schemas.openxmlformats.org/officeDocument/2006/relationships" r:embed="rId1"/>
          <a:srcRect/>
          <a:stretch>
            <a:fillRect/>
          </a:stretch>
        </a:blipFill>
        <a:effectLst>
          <a:reflection blurRad="6350" stA="52000" endA="300" endPos="35000" dir="5400000" sy="-100000" algn="bl" rotWithShape="0"/>
        </a:effectLst>
      </dgm:spPr>
      <dgm:t>
        <a:bodyPr/>
        <a:lstStyle/>
        <a:p>
          <a:pPr algn="r"/>
          <a:r>
            <a:rPr lang="es-EC" sz="1600" b="1"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gm:t>
    </dgm:pt>
    <dgm:pt modelId="{C93DDC83-609F-4D67-B040-51AB1DB7F826}" type="par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40435B82-7437-4C3C-B13C-C2CAB7A30EC4}" type="sib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50A85873-5011-4182-8D43-EC3D2EC5297C}" type="pres">
      <dgm:prSet presAssocID="{0403797A-1933-4FBB-8072-01D605DD37E9}" presName="Name0" presStyleCnt="0">
        <dgm:presLayoutVars>
          <dgm:dir/>
          <dgm:animLvl val="lvl"/>
          <dgm:resizeHandles val="exact"/>
        </dgm:presLayoutVars>
      </dgm:prSet>
      <dgm:spPr/>
      <dgm:t>
        <a:bodyPr/>
        <a:lstStyle/>
        <a:p>
          <a:endParaRPr lang="es-EC"/>
        </a:p>
      </dgm:t>
    </dgm:pt>
    <dgm:pt modelId="{222471F6-B007-4A9E-92A8-5CF4B844ACD4}" type="pres">
      <dgm:prSet presAssocID="{5F42864D-43B4-47D6-9AAB-3CF53490E960}" presName="boxAndChildren" presStyleCnt="0"/>
      <dgm:spPr/>
      <dgm:t>
        <a:bodyPr/>
        <a:lstStyle/>
        <a:p>
          <a:endParaRPr lang="es-EC"/>
        </a:p>
      </dgm:t>
    </dgm:pt>
    <dgm:pt modelId="{9D7FBBFC-AD91-471A-9ED8-FF8479155F61}" type="pres">
      <dgm:prSet presAssocID="{5F42864D-43B4-47D6-9AAB-3CF53490E960}" presName="parentTextBox" presStyleLbl="node1" presStyleIdx="0" presStyleCnt="1" custLinFactNeighborY="-34613"/>
      <dgm:spPr/>
      <dgm:t>
        <a:bodyPr/>
        <a:lstStyle/>
        <a:p>
          <a:endParaRPr lang="es-EC"/>
        </a:p>
      </dgm:t>
    </dgm:pt>
  </dgm:ptLst>
  <dgm:cxnLst>
    <dgm:cxn modelId="{DA2AEEB1-3D2C-48EF-AE3D-071012805490}" srcId="{0403797A-1933-4FBB-8072-01D605DD37E9}" destId="{5F42864D-43B4-47D6-9AAB-3CF53490E960}" srcOrd="0" destOrd="0" parTransId="{C93DDC83-609F-4D67-B040-51AB1DB7F826}" sibTransId="{40435B82-7437-4C3C-B13C-C2CAB7A30EC4}"/>
    <dgm:cxn modelId="{DEB170D3-C511-4384-B012-1541426B384E}" type="presOf" srcId="{0403797A-1933-4FBB-8072-01D605DD37E9}" destId="{50A85873-5011-4182-8D43-EC3D2EC5297C}" srcOrd="0" destOrd="0" presId="urn:microsoft.com/office/officeart/2005/8/layout/process4"/>
    <dgm:cxn modelId="{3094F702-F2EC-4D64-8BF5-BA9680E634B4}" type="presOf" srcId="{5F42864D-43B4-47D6-9AAB-3CF53490E960}" destId="{9D7FBBFC-AD91-471A-9ED8-FF8479155F61}" srcOrd="0" destOrd="0" presId="urn:microsoft.com/office/officeart/2005/8/layout/process4"/>
    <dgm:cxn modelId="{8FF42246-3DE8-4522-8AFC-92B549752484}" type="presParOf" srcId="{50A85873-5011-4182-8D43-EC3D2EC5297C}" destId="{222471F6-B007-4A9E-92A8-5CF4B844ACD4}" srcOrd="0" destOrd="0" presId="urn:microsoft.com/office/officeart/2005/8/layout/process4"/>
    <dgm:cxn modelId="{59F738A5-289C-4BE8-9188-C3049222FA03}" type="presParOf" srcId="{222471F6-B007-4A9E-92A8-5CF4B844ACD4}" destId="{9D7FBBFC-AD91-471A-9ED8-FF8479155F61}" srcOrd="0" destOrd="0" presId="urn:microsoft.com/office/officeart/2005/8/layout/process4"/>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0403797A-1933-4FBB-8072-01D605DD37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C"/>
        </a:p>
      </dgm:t>
    </dgm:pt>
    <dgm:pt modelId="{5F42864D-43B4-47D6-9AAB-3CF53490E960}">
      <dgm:prSet phldrT="[Texto]" custT="1">
        <dgm:style>
          <a:lnRef idx="0">
            <a:schemeClr val="accent5"/>
          </a:lnRef>
          <a:fillRef idx="3">
            <a:schemeClr val="accent5"/>
          </a:fillRef>
          <a:effectRef idx="3">
            <a:schemeClr val="accent5"/>
          </a:effectRef>
          <a:fontRef idx="minor">
            <a:schemeClr val="lt1"/>
          </a:fontRef>
        </dgm:style>
      </dgm:prSet>
      <dgm:spPr>
        <a:blipFill dpi="0" rotWithShape="0">
          <a:blip xmlns:r="http://schemas.openxmlformats.org/officeDocument/2006/relationships" r:embed="rId1"/>
          <a:srcRect/>
          <a:stretch>
            <a:fillRect/>
          </a:stretch>
        </a:blipFill>
        <a:effectLst>
          <a:reflection blurRad="6350" stA="52000" endA="300" endPos="35000" dir="5400000" sy="-100000" algn="bl" rotWithShape="0"/>
        </a:effectLst>
      </dgm:spPr>
      <dgm:t>
        <a:bodyPr/>
        <a:lstStyle/>
        <a:p>
          <a:pPr algn="r"/>
          <a:r>
            <a:rPr lang="es-EC" sz="1600" b="1"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gm:t>
    </dgm:pt>
    <dgm:pt modelId="{C93DDC83-609F-4D67-B040-51AB1DB7F826}" type="par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40435B82-7437-4C3C-B13C-C2CAB7A30EC4}" type="sib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50A85873-5011-4182-8D43-EC3D2EC5297C}" type="pres">
      <dgm:prSet presAssocID="{0403797A-1933-4FBB-8072-01D605DD37E9}" presName="Name0" presStyleCnt="0">
        <dgm:presLayoutVars>
          <dgm:dir/>
          <dgm:animLvl val="lvl"/>
          <dgm:resizeHandles val="exact"/>
        </dgm:presLayoutVars>
      </dgm:prSet>
      <dgm:spPr/>
      <dgm:t>
        <a:bodyPr/>
        <a:lstStyle/>
        <a:p>
          <a:endParaRPr lang="es-EC"/>
        </a:p>
      </dgm:t>
    </dgm:pt>
    <dgm:pt modelId="{222471F6-B007-4A9E-92A8-5CF4B844ACD4}" type="pres">
      <dgm:prSet presAssocID="{5F42864D-43B4-47D6-9AAB-3CF53490E960}" presName="boxAndChildren" presStyleCnt="0"/>
      <dgm:spPr/>
      <dgm:t>
        <a:bodyPr/>
        <a:lstStyle/>
        <a:p>
          <a:endParaRPr lang="es-EC"/>
        </a:p>
      </dgm:t>
    </dgm:pt>
    <dgm:pt modelId="{9D7FBBFC-AD91-471A-9ED8-FF8479155F61}" type="pres">
      <dgm:prSet presAssocID="{5F42864D-43B4-47D6-9AAB-3CF53490E960}" presName="parentTextBox" presStyleLbl="node1" presStyleIdx="0" presStyleCnt="1" custLinFactNeighborY="-34613"/>
      <dgm:spPr/>
      <dgm:t>
        <a:bodyPr/>
        <a:lstStyle/>
        <a:p>
          <a:endParaRPr lang="es-EC"/>
        </a:p>
      </dgm:t>
    </dgm:pt>
  </dgm:ptLst>
  <dgm:cxnLst>
    <dgm:cxn modelId="{7272211F-A6B3-4D5D-B446-C7AEB3AD3B75}" type="presOf" srcId="{5F42864D-43B4-47D6-9AAB-3CF53490E960}" destId="{9D7FBBFC-AD91-471A-9ED8-FF8479155F61}" srcOrd="0" destOrd="0" presId="urn:microsoft.com/office/officeart/2005/8/layout/process4"/>
    <dgm:cxn modelId="{DA2AEEB1-3D2C-48EF-AE3D-071012805490}" srcId="{0403797A-1933-4FBB-8072-01D605DD37E9}" destId="{5F42864D-43B4-47D6-9AAB-3CF53490E960}" srcOrd="0" destOrd="0" parTransId="{C93DDC83-609F-4D67-B040-51AB1DB7F826}" sibTransId="{40435B82-7437-4C3C-B13C-C2CAB7A30EC4}"/>
    <dgm:cxn modelId="{95ADB31A-0639-4E6F-9E9C-8CB0B210FBA8}" type="presOf" srcId="{0403797A-1933-4FBB-8072-01D605DD37E9}" destId="{50A85873-5011-4182-8D43-EC3D2EC5297C}" srcOrd="0" destOrd="0" presId="urn:microsoft.com/office/officeart/2005/8/layout/process4"/>
    <dgm:cxn modelId="{446BE1E7-9720-495F-954B-E59068CE82AA}" type="presParOf" srcId="{50A85873-5011-4182-8D43-EC3D2EC5297C}" destId="{222471F6-B007-4A9E-92A8-5CF4B844ACD4}" srcOrd="0" destOrd="0" presId="urn:microsoft.com/office/officeart/2005/8/layout/process4"/>
    <dgm:cxn modelId="{D27E4269-63D7-4ED1-86BB-4D45776FEC88}" type="presParOf" srcId="{222471F6-B007-4A9E-92A8-5CF4B844ACD4}" destId="{9D7FBBFC-AD91-471A-9ED8-FF8479155F61}" srcOrd="0" destOrd="0" presId="urn:microsoft.com/office/officeart/2005/8/layout/process4"/>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61E0899E-4A7E-4FB3-A113-2A32442DD600}"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s-EC"/>
        </a:p>
      </dgm:t>
    </dgm:pt>
    <dgm:pt modelId="{5DE8130C-B978-4854-8003-1EB8A4BA4066}">
      <dgm:prSet phldrT="[Texto]"/>
      <dgm:spPr/>
      <dgm:t>
        <a:bodyPr/>
        <a:lstStyle/>
        <a:p>
          <a:r>
            <a:rPr lang="en-US" dirty="0" smtClean="0">
              <a:ln>
                <a:solidFill>
                  <a:schemeClr val="bg1"/>
                </a:solidFill>
              </a:ln>
              <a:solidFill>
                <a:schemeClr val="bg1"/>
              </a:solidFill>
            </a:rPr>
            <a:t>DCC</a:t>
          </a:r>
          <a:endParaRPr lang="es-EC" dirty="0">
            <a:ln>
              <a:solidFill>
                <a:srgbClr val="9EB786"/>
              </a:solidFill>
            </a:ln>
          </a:endParaRPr>
        </a:p>
      </dgm:t>
    </dgm:pt>
    <dgm:pt modelId="{19899E4B-766A-4AC9-BE2D-671A299B04F5}" type="parTrans" cxnId="{77E9481B-0F8A-4E36-849E-F59F68EC1CB7}">
      <dgm:prSet/>
      <dgm:spPr/>
      <dgm:t>
        <a:bodyPr/>
        <a:lstStyle/>
        <a:p>
          <a:endParaRPr lang="es-EC">
            <a:ln>
              <a:solidFill>
                <a:srgbClr val="9EB786"/>
              </a:solidFill>
            </a:ln>
          </a:endParaRPr>
        </a:p>
      </dgm:t>
    </dgm:pt>
    <dgm:pt modelId="{35B6F652-D958-41B8-8E48-3575ED1A6ED9}" type="sibTrans" cxnId="{77E9481B-0F8A-4E36-849E-F59F68EC1CB7}">
      <dgm:prSet/>
      <dgm:spPr/>
      <dgm:t>
        <a:bodyPr/>
        <a:lstStyle/>
        <a:p>
          <a:endParaRPr lang="es-EC">
            <a:ln>
              <a:solidFill>
                <a:srgbClr val="9EB786"/>
              </a:solidFill>
            </a:ln>
          </a:endParaRPr>
        </a:p>
      </dgm:t>
    </dgm:pt>
    <dgm:pt modelId="{CE388A20-9513-4C60-8F57-BA1A8A6C2316}">
      <dgm:prSet phldrT="[Texto]" custT="1"/>
      <dgm:spPr/>
      <dgm:t>
        <a:bodyPr/>
        <a:lstStyle/>
        <a:p>
          <a:r>
            <a:rPr lang="en-US" sz="1800" u="none" dirty="0" smtClean="0">
              <a:effectLst>
                <a:glow rad="63500">
                  <a:srgbClr val="92D050">
                    <a:alpha val="40000"/>
                  </a:srgbClr>
                </a:glow>
                <a:outerShdw blurRad="38100" dist="38100" dir="2700000" algn="tl">
                  <a:srgbClr val="000000">
                    <a:alpha val="43137"/>
                  </a:srgbClr>
                </a:outerShdw>
              </a:effectLst>
            </a:rPr>
            <a:t>HERRAMIENTAS</a:t>
          </a:r>
          <a:endParaRPr lang="es-EC" sz="1800" u="none" dirty="0">
            <a:effectLst>
              <a:glow rad="63500">
                <a:srgbClr val="92D050">
                  <a:alpha val="40000"/>
                </a:srgbClr>
              </a:glow>
              <a:outerShdw blurRad="38100" dist="38100" dir="2700000" algn="tl">
                <a:srgbClr val="000000">
                  <a:alpha val="43137"/>
                </a:srgbClr>
              </a:outerShdw>
            </a:effectLst>
          </a:endParaRPr>
        </a:p>
      </dgm:t>
    </dgm:pt>
    <dgm:pt modelId="{23F14AFC-6E62-4B7F-A357-8FB05084EB6D}" type="parTrans" cxnId="{F790AD60-9FA0-44C0-8A97-9C6686D0A024}">
      <dgm:prSet/>
      <dgm:spPr/>
      <dgm:t>
        <a:bodyPr/>
        <a:lstStyle/>
        <a:p>
          <a:endParaRPr lang="es-EC"/>
        </a:p>
      </dgm:t>
    </dgm:pt>
    <dgm:pt modelId="{1B1A699A-C35D-4BC8-9A66-CD5C4EAA949C}" type="sibTrans" cxnId="{F790AD60-9FA0-44C0-8A97-9C6686D0A024}">
      <dgm:prSet/>
      <dgm:spPr/>
      <dgm:t>
        <a:bodyPr/>
        <a:lstStyle/>
        <a:p>
          <a:endParaRPr lang="es-EC"/>
        </a:p>
      </dgm:t>
    </dgm:pt>
    <dgm:pt modelId="{C74AA0DA-1C78-4C0F-9C83-A44FE53AD638}" type="pres">
      <dgm:prSet presAssocID="{61E0899E-4A7E-4FB3-A113-2A32442DD600}" presName="linearFlow" presStyleCnt="0">
        <dgm:presLayoutVars>
          <dgm:dir/>
          <dgm:animLvl val="lvl"/>
          <dgm:resizeHandles val="exact"/>
        </dgm:presLayoutVars>
      </dgm:prSet>
      <dgm:spPr/>
      <dgm:t>
        <a:bodyPr/>
        <a:lstStyle/>
        <a:p>
          <a:endParaRPr lang="es-EC"/>
        </a:p>
      </dgm:t>
    </dgm:pt>
    <dgm:pt modelId="{634CC776-3D79-4B2D-B8D3-D72ECC272B70}" type="pres">
      <dgm:prSet presAssocID="{5DE8130C-B978-4854-8003-1EB8A4BA4066}" presName="composite" presStyleCnt="0"/>
      <dgm:spPr/>
    </dgm:pt>
    <dgm:pt modelId="{233A143F-BBA7-40E4-8462-C4B7B14818C5}" type="pres">
      <dgm:prSet presAssocID="{5DE8130C-B978-4854-8003-1EB8A4BA4066}" presName="parentText" presStyleLbl="alignNode1" presStyleIdx="0" presStyleCnt="1">
        <dgm:presLayoutVars>
          <dgm:chMax val="1"/>
          <dgm:bulletEnabled val="1"/>
        </dgm:presLayoutVars>
      </dgm:prSet>
      <dgm:spPr/>
      <dgm:t>
        <a:bodyPr/>
        <a:lstStyle/>
        <a:p>
          <a:endParaRPr lang="es-EC"/>
        </a:p>
      </dgm:t>
    </dgm:pt>
    <dgm:pt modelId="{36299F4E-C5B7-4F79-8B49-9A7664AFC30E}" type="pres">
      <dgm:prSet presAssocID="{5DE8130C-B978-4854-8003-1EB8A4BA4066}" presName="descendantText" presStyleLbl="alignAcc1" presStyleIdx="0" presStyleCnt="1" custLinFactNeighborX="-575" custLinFactNeighborY="-15470">
        <dgm:presLayoutVars>
          <dgm:bulletEnabled val="1"/>
        </dgm:presLayoutVars>
      </dgm:prSet>
      <dgm:spPr/>
      <dgm:t>
        <a:bodyPr/>
        <a:lstStyle/>
        <a:p>
          <a:endParaRPr lang="es-EC"/>
        </a:p>
      </dgm:t>
    </dgm:pt>
  </dgm:ptLst>
  <dgm:cxnLst>
    <dgm:cxn modelId="{F790AD60-9FA0-44C0-8A97-9C6686D0A024}" srcId="{5DE8130C-B978-4854-8003-1EB8A4BA4066}" destId="{CE388A20-9513-4C60-8F57-BA1A8A6C2316}" srcOrd="0" destOrd="0" parTransId="{23F14AFC-6E62-4B7F-A357-8FB05084EB6D}" sibTransId="{1B1A699A-C35D-4BC8-9A66-CD5C4EAA949C}"/>
    <dgm:cxn modelId="{6A09E805-16A4-4D15-BDC5-7F1D07307157}" type="presOf" srcId="{5DE8130C-B978-4854-8003-1EB8A4BA4066}" destId="{233A143F-BBA7-40E4-8462-C4B7B14818C5}" srcOrd="0" destOrd="0" presId="urn:microsoft.com/office/officeart/2005/8/layout/chevron2"/>
    <dgm:cxn modelId="{77E9481B-0F8A-4E36-849E-F59F68EC1CB7}" srcId="{61E0899E-4A7E-4FB3-A113-2A32442DD600}" destId="{5DE8130C-B978-4854-8003-1EB8A4BA4066}" srcOrd="0" destOrd="0" parTransId="{19899E4B-766A-4AC9-BE2D-671A299B04F5}" sibTransId="{35B6F652-D958-41B8-8E48-3575ED1A6ED9}"/>
    <dgm:cxn modelId="{7E0E5B36-A7ED-494D-8B8B-0481730EB669}" type="presOf" srcId="{CE388A20-9513-4C60-8F57-BA1A8A6C2316}" destId="{36299F4E-C5B7-4F79-8B49-9A7664AFC30E}" srcOrd="0" destOrd="0" presId="urn:microsoft.com/office/officeart/2005/8/layout/chevron2"/>
    <dgm:cxn modelId="{78FC6C00-9BE5-4FE6-8B56-86A5DDE98489}" type="presOf" srcId="{61E0899E-4A7E-4FB3-A113-2A32442DD600}" destId="{C74AA0DA-1C78-4C0F-9C83-A44FE53AD638}" srcOrd="0" destOrd="0" presId="urn:microsoft.com/office/officeart/2005/8/layout/chevron2"/>
    <dgm:cxn modelId="{1B16CADD-2657-47F5-8123-BD7C083B5B2D}" type="presParOf" srcId="{C74AA0DA-1C78-4C0F-9C83-A44FE53AD638}" destId="{634CC776-3D79-4B2D-B8D3-D72ECC272B70}" srcOrd="0" destOrd="0" presId="urn:microsoft.com/office/officeart/2005/8/layout/chevron2"/>
    <dgm:cxn modelId="{623CDF57-DEB2-494B-B958-8DB115A08367}" type="presParOf" srcId="{634CC776-3D79-4B2D-B8D3-D72ECC272B70}" destId="{233A143F-BBA7-40E4-8462-C4B7B14818C5}" srcOrd="0" destOrd="0" presId="urn:microsoft.com/office/officeart/2005/8/layout/chevron2"/>
    <dgm:cxn modelId="{492D0A1C-6022-40A8-945B-010081AD5B31}" type="presParOf" srcId="{634CC776-3D79-4B2D-B8D3-D72ECC272B70}" destId="{36299F4E-C5B7-4F79-8B49-9A7664AFC30E}" srcOrd="1" destOrd="0" presId="urn:microsoft.com/office/officeart/2005/8/layout/chevron2"/>
  </dgm:cxnLst>
  <dgm:bg/>
  <dgm:whole/>
  <dgm:extLst>
    <a:ext uri="http://schemas.microsoft.com/office/drawing/2008/diagram">
      <dsp:dataModelExt xmlns:dsp="http://schemas.microsoft.com/office/drawing/2008/diagram" xmlns="" relId="rId1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E0899E-4A7E-4FB3-A113-2A32442DD600}"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s-EC"/>
        </a:p>
      </dgm:t>
    </dgm:pt>
    <dgm:pt modelId="{5DE8130C-B978-4854-8003-1EB8A4BA4066}">
      <dgm:prSet phldrT="[Texto]"/>
      <dgm:spPr/>
      <dgm:t>
        <a:bodyPr/>
        <a:lstStyle/>
        <a:p>
          <a:r>
            <a:rPr lang="en-US" dirty="0" smtClean="0">
              <a:ln>
                <a:solidFill>
                  <a:schemeClr val="bg1"/>
                </a:solidFill>
              </a:ln>
              <a:solidFill>
                <a:schemeClr val="bg1"/>
              </a:solidFill>
            </a:rPr>
            <a:t>DCC</a:t>
          </a:r>
          <a:endParaRPr lang="es-EC"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9899E4B-766A-4AC9-BE2D-671A299B04F5}" type="parTrans" cxnId="{77E9481B-0F8A-4E36-849E-F59F68EC1CB7}">
      <dgm:prSet/>
      <dgm:spPr/>
      <dgm:t>
        <a:bodyPr/>
        <a:lstStyle/>
        <a:p>
          <a:endParaRPr lang="es-EC">
            <a:ln>
              <a:solidFill>
                <a:srgbClr val="9EB786"/>
              </a:solidFill>
            </a:ln>
          </a:endParaRPr>
        </a:p>
      </dgm:t>
    </dgm:pt>
    <dgm:pt modelId="{35B6F652-D958-41B8-8E48-3575ED1A6ED9}" type="sibTrans" cxnId="{77E9481B-0F8A-4E36-849E-F59F68EC1CB7}">
      <dgm:prSet/>
      <dgm:spPr/>
      <dgm:t>
        <a:bodyPr/>
        <a:lstStyle/>
        <a:p>
          <a:endParaRPr lang="es-EC">
            <a:ln>
              <a:solidFill>
                <a:srgbClr val="9EB786"/>
              </a:solidFill>
            </a:ln>
          </a:endParaRPr>
        </a:p>
      </dgm:t>
    </dgm:pt>
    <dgm:pt modelId="{CE388A20-9513-4C60-8F57-BA1A8A6C2316}">
      <dgm:prSet phldrT="[Texto]" custT="1"/>
      <dgm:spPr/>
      <dgm:t>
        <a:bodyPr/>
        <a:lstStyle/>
        <a:p>
          <a:r>
            <a:rPr lang="es-EC" sz="1800" dirty="0" smtClean="0">
              <a:effectLst>
                <a:glow rad="63500">
                  <a:srgbClr val="92D050">
                    <a:alpha val="40000"/>
                  </a:srgbClr>
                </a:glow>
                <a:outerShdw blurRad="38100" dist="38100" dir="2700000" algn="tl">
                  <a:srgbClr val="000000">
                    <a:alpha val="43137"/>
                  </a:srgbClr>
                </a:outerShdw>
              </a:effectLst>
            </a:rPr>
            <a:t>PROBLEMA</a:t>
          </a:r>
          <a:endParaRPr lang="es-EC" sz="1800" dirty="0">
            <a:ln>
              <a:solidFill>
                <a:srgbClr val="9EB786"/>
              </a:solidFill>
            </a:ln>
          </a:endParaRPr>
        </a:p>
      </dgm:t>
    </dgm:pt>
    <dgm:pt modelId="{23F14AFC-6E62-4B7F-A357-8FB05084EB6D}" type="parTrans" cxnId="{F790AD60-9FA0-44C0-8A97-9C6686D0A024}">
      <dgm:prSet/>
      <dgm:spPr/>
      <dgm:t>
        <a:bodyPr/>
        <a:lstStyle/>
        <a:p>
          <a:endParaRPr lang="es-EC"/>
        </a:p>
      </dgm:t>
    </dgm:pt>
    <dgm:pt modelId="{1B1A699A-C35D-4BC8-9A66-CD5C4EAA949C}" type="sibTrans" cxnId="{F790AD60-9FA0-44C0-8A97-9C6686D0A024}">
      <dgm:prSet/>
      <dgm:spPr/>
      <dgm:t>
        <a:bodyPr/>
        <a:lstStyle/>
        <a:p>
          <a:endParaRPr lang="es-EC"/>
        </a:p>
      </dgm:t>
    </dgm:pt>
    <dgm:pt modelId="{C74AA0DA-1C78-4C0F-9C83-A44FE53AD638}" type="pres">
      <dgm:prSet presAssocID="{61E0899E-4A7E-4FB3-A113-2A32442DD600}" presName="linearFlow" presStyleCnt="0">
        <dgm:presLayoutVars>
          <dgm:dir/>
          <dgm:animLvl val="lvl"/>
          <dgm:resizeHandles val="exact"/>
        </dgm:presLayoutVars>
      </dgm:prSet>
      <dgm:spPr/>
      <dgm:t>
        <a:bodyPr/>
        <a:lstStyle/>
        <a:p>
          <a:endParaRPr lang="es-EC"/>
        </a:p>
      </dgm:t>
    </dgm:pt>
    <dgm:pt modelId="{634CC776-3D79-4B2D-B8D3-D72ECC272B70}" type="pres">
      <dgm:prSet presAssocID="{5DE8130C-B978-4854-8003-1EB8A4BA4066}" presName="composite" presStyleCnt="0"/>
      <dgm:spPr/>
    </dgm:pt>
    <dgm:pt modelId="{233A143F-BBA7-40E4-8462-C4B7B14818C5}" type="pres">
      <dgm:prSet presAssocID="{5DE8130C-B978-4854-8003-1EB8A4BA4066}" presName="parentText" presStyleLbl="alignNode1" presStyleIdx="0" presStyleCnt="1">
        <dgm:presLayoutVars>
          <dgm:chMax val="1"/>
          <dgm:bulletEnabled val="1"/>
        </dgm:presLayoutVars>
      </dgm:prSet>
      <dgm:spPr/>
      <dgm:t>
        <a:bodyPr/>
        <a:lstStyle/>
        <a:p>
          <a:endParaRPr lang="es-EC"/>
        </a:p>
      </dgm:t>
    </dgm:pt>
    <dgm:pt modelId="{36299F4E-C5B7-4F79-8B49-9A7664AFC30E}" type="pres">
      <dgm:prSet presAssocID="{5DE8130C-B978-4854-8003-1EB8A4BA4066}" presName="descendantText" presStyleLbl="alignAcc1" presStyleIdx="0" presStyleCnt="1">
        <dgm:presLayoutVars>
          <dgm:bulletEnabled val="1"/>
        </dgm:presLayoutVars>
      </dgm:prSet>
      <dgm:spPr/>
      <dgm:t>
        <a:bodyPr/>
        <a:lstStyle/>
        <a:p>
          <a:endParaRPr lang="es-EC"/>
        </a:p>
      </dgm:t>
    </dgm:pt>
  </dgm:ptLst>
  <dgm:cxnLst>
    <dgm:cxn modelId="{F790AD60-9FA0-44C0-8A97-9C6686D0A024}" srcId="{5DE8130C-B978-4854-8003-1EB8A4BA4066}" destId="{CE388A20-9513-4C60-8F57-BA1A8A6C2316}" srcOrd="0" destOrd="0" parTransId="{23F14AFC-6E62-4B7F-A357-8FB05084EB6D}" sibTransId="{1B1A699A-C35D-4BC8-9A66-CD5C4EAA949C}"/>
    <dgm:cxn modelId="{D93DD3FB-7D8B-4DB1-9015-EDB12987D860}" type="presOf" srcId="{CE388A20-9513-4C60-8F57-BA1A8A6C2316}" destId="{36299F4E-C5B7-4F79-8B49-9A7664AFC30E}" srcOrd="0" destOrd="0" presId="urn:microsoft.com/office/officeart/2005/8/layout/chevron2"/>
    <dgm:cxn modelId="{0AFAACD1-DA52-48EF-8601-5E3485034B0F}" type="presOf" srcId="{61E0899E-4A7E-4FB3-A113-2A32442DD600}" destId="{C74AA0DA-1C78-4C0F-9C83-A44FE53AD638}" srcOrd="0" destOrd="0" presId="urn:microsoft.com/office/officeart/2005/8/layout/chevron2"/>
    <dgm:cxn modelId="{77E9481B-0F8A-4E36-849E-F59F68EC1CB7}" srcId="{61E0899E-4A7E-4FB3-A113-2A32442DD600}" destId="{5DE8130C-B978-4854-8003-1EB8A4BA4066}" srcOrd="0" destOrd="0" parTransId="{19899E4B-766A-4AC9-BE2D-671A299B04F5}" sibTransId="{35B6F652-D958-41B8-8E48-3575ED1A6ED9}"/>
    <dgm:cxn modelId="{A1CA197F-90F3-4561-A7E1-8603780A7575}" type="presOf" srcId="{5DE8130C-B978-4854-8003-1EB8A4BA4066}" destId="{233A143F-BBA7-40E4-8462-C4B7B14818C5}" srcOrd="0" destOrd="0" presId="urn:microsoft.com/office/officeart/2005/8/layout/chevron2"/>
    <dgm:cxn modelId="{03F3132C-7764-4A1E-B3F6-12C947498552}" type="presParOf" srcId="{C74AA0DA-1C78-4C0F-9C83-A44FE53AD638}" destId="{634CC776-3D79-4B2D-B8D3-D72ECC272B70}" srcOrd="0" destOrd="0" presId="urn:microsoft.com/office/officeart/2005/8/layout/chevron2"/>
    <dgm:cxn modelId="{2DB29883-17A5-41C9-9F34-1156EF64E3A5}" type="presParOf" srcId="{634CC776-3D79-4B2D-B8D3-D72ECC272B70}" destId="{233A143F-BBA7-40E4-8462-C4B7B14818C5}" srcOrd="0" destOrd="0" presId="urn:microsoft.com/office/officeart/2005/8/layout/chevron2"/>
    <dgm:cxn modelId="{2996E633-CAF7-46C7-9F6B-4828258D4718}" type="presParOf" srcId="{634CC776-3D79-4B2D-B8D3-D72ECC272B70}" destId="{36299F4E-C5B7-4F79-8B49-9A7664AFC30E}"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0403797A-1933-4FBB-8072-01D605DD37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C"/>
        </a:p>
      </dgm:t>
    </dgm:pt>
    <dgm:pt modelId="{5F42864D-43B4-47D6-9AAB-3CF53490E960}">
      <dgm:prSet phldrT="[Texto]" custT="1">
        <dgm:style>
          <a:lnRef idx="0">
            <a:schemeClr val="accent5"/>
          </a:lnRef>
          <a:fillRef idx="3">
            <a:schemeClr val="accent5"/>
          </a:fillRef>
          <a:effectRef idx="3">
            <a:schemeClr val="accent5"/>
          </a:effectRef>
          <a:fontRef idx="minor">
            <a:schemeClr val="lt1"/>
          </a:fontRef>
        </dgm:style>
      </dgm:prSet>
      <dgm:spPr>
        <a:blipFill dpi="0" rotWithShape="0">
          <a:blip xmlns:r="http://schemas.openxmlformats.org/officeDocument/2006/relationships" r:embed="rId1"/>
          <a:srcRect/>
          <a:stretch>
            <a:fillRect/>
          </a:stretch>
        </a:blipFill>
        <a:effectLst>
          <a:reflection blurRad="6350" stA="52000" endA="300" endPos="35000" dir="5400000" sy="-100000" algn="bl" rotWithShape="0"/>
        </a:effectLst>
      </dgm:spPr>
      <dgm:t>
        <a:bodyPr/>
        <a:lstStyle/>
        <a:p>
          <a:pPr algn="r"/>
          <a:r>
            <a:rPr lang="es-EC" sz="1600" b="1"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gm:t>
    </dgm:pt>
    <dgm:pt modelId="{C93DDC83-609F-4D67-B040-51AB1DB7F826}" type="par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40435B82-7437-4C3C-B13C-C2CAB7A30EC4}" type="sib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50A85873-5011-4182-8D43-EC3D2EC5297C}" type="pres">
      <dgm:prSet presAssocID="{0403797A-1933-4FBB-8072-01D605DD37E9}" presName="Name0" presStyleCnt="0">
        <dgm:presLayoutVars>
          <dgm:dir/>
          <dgm:animLvl val="lvl"/>
          <dgm:resizeHandles val="exact"/>
        </dgm:presLayoutVars>
      </dgm:prSet>
      <dgm:spPr/>
      <dgm:t>
        <a:bodyPr/>
        <a:lstStyle/>
        <a:p>
          <a:endParaRPr lang="es-EC"/>
        </a:p>
      </dgm:t>
    </dgm:pt>
    <dgm:pt modelId="{222471F6-B007-4A9E-92A8-5CF4B844ACD4}" type="pres">
      <dgm:prSet presAssocID="{5F42864D-43B4-47D6-9AAB-3CF53490E960}" presName="boxAndChildren" presStyleCnt="0"/>
      <dgm:spPr/>
      <dgm:t>
        <a:bodyPr/>
        <a:lstStyle/>
        <a:p>
          <a:endParaRPr lang="es-EC"/>
        </a:p>
      </dgm:t>
    </dgm:pt>
    <dgm:pt modelId="{9D7FBBFC-AD91-471A-9ED8-FF8479155F61}" type="pres">
      <dgm:prSet presAssocID="{5F42864D-43B4-47D6-9AAB-3CF53490E960}" presName="parentTextBox" presStyleLbl="node1" presStyleIdx="0" presStyleCnt="1" custLinFactNeighborY="-34613"/>
      <dgm:spPr/>
      <dgm:t>
        <a:bodyPr/>
        <a:lstStyle/>
        <a:p>
          <a:endParaRPr lang="es-EC"/>
        </a:p>
      </dgm:t>
    </dgm:pt>
  </dgm:ptLst>
  <dgm:cxnLst>
    <dgm:cxn modelId="{75F2D78F-5988-4FD4-A0DC-68A683E6FC7B}" type="presOf" srcId="{0403797A-1933-4FBB-8072-01D605DD37E9}" destId="{50A85873-5011-4182-8D43-EC3D2EC5297C}" srcOrd="0" destOrd="0" presId="urn:microsoft.com/office/officeart/2005/8/layout/process4"/>
    <dgm:cxn modelId="{DA2AEEB1-3D2C-48EF-AE3D-071012805490}" srcId="{0403797A-1933-4FBB-8072-01D605DD37E9}" destId="{5F42864D-43B4-47D6-9AAB-3CF53490E960}" srcOrd="0" destOrd="0" parTransId="{C93DDC83-609F-4D67-B040-51AB1DB7F826}" sibTransId="{40435B82-7437-4C3C-B13C-C2CAB7A30EC4}"/>
    <dgm:cxn modelId="{EFBB805B-7783-4653-9CF1-5A1BA2150AF8}" type="presOf" srcId="{5F42864D-43B4-47D6-9AAB-3CF53490E960}" destId="{9D7FBBFC-AD91-471A-9ED8-FF8479155F61}" srcOrd="0" destOrd="0" presId="urn:microsoft.com/office/officeart/2005/8/layout/process4"/>
    <dgm:cxn modelId="{BDCFBBDC-6CAD-47C8-9E60-0859039EA6A4}" type="presParOf" srcId="{50A85873-5011-4182-8D43-EC3D2EC5297C}" destId="{222471F6-B007-4A9E-92A8-5CF4B844ACD4}" srcOrd="0" destOrd="0" presId="urn:microsoft.com/office/officeart/2005/8/layout/process4"/>
    <dgm:cxn modelId="{F152F071-D529-4568-838E-5CABDCA54617}" type="presParOf" srcId="{222471F6-B007-4A9E-92A8-5CF4B844ACD4}" destId="{9D7FBBFC-AD91-471A-9ED8-FF8479155F61}" srcOrd="0" destOrd="0" presId="urn:microsoft.com/office/officeart/2005/8/layout/process4"/>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0403797A-1933-4FBB-8072-01D605DD37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C"/>
        </a:p>
      </dgm:t>
    </dgm:pt>
    <dgm:pt modelId="{5F42864D-43B4-47D6-9AAB-3CF53490E960}">
      <dgm:prSet phldrT="[Texto]" custT="1">
        <dgm:style>
          <a:lnRef idx="0">
            <a:schemeClr val="accent5"/>
          </a:lnRef>
          <a:fillRef idx="3">
            <a:schemeClr val="accent5"/>
          </a:fillRef>
          <a:effectRef idx="3">
            <a:schemeClr val="accent5"/>
          </a:effectRef>
          <a:fontRef idx="minor">
            <a:schemeClr val="lt1"/>
          </a:fontRef>
        </dgm:style>
      </dgm:prSet>
      <dgm:spPr>
        <a:blipFill dpi="0" rotWithShape="0">
          <a:blip xmlns:r="http://schemas.openxmlformats.org/officeDocument/2006/relationships" r:embed="rId1"/>
          <a:srcRect/>
          <a:stretch>
            <a:fillRect/>
          </a:stretch>
        </a:blipFill>
        <a:effectLst>
          <a:reflection blurRad="6350" stA="52000" endA="300" endPos="35000" dir="5400000" sy="-100000" algn="bl" rotWithShape="0"/>
        </a:effectLst>
      </dgm:spPr>
      <dgm:t>
        <a:bodyPr/>
        <a:lstStyle/>
        <a:p>
          <a:pPr algn="r"/>
          <a:r>
            <a:rPr lang="es-EC" sz="1600" b="1"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gm:t>
    </dgm:pt>
    <dgm:pt modelId="{C93DDC83-609F-4D67-B040-51AB1DB7F826}" type="par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40435B82-7437-4C3C-B13C-C2CAB7A30EC4}" type="sib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50A85873-5011-4182-8D43-EC3D2EC5297C}" type="pres">
      <dgm:prSet presAssocID="{0403797A-1933-4FBB-8072-01D605DD37E9}" presName="Name0" presStyleCnt="0">
        <dgm:presLayoutVars>
          <dgm:dir/>
          <dgm:animLvl val="lvl"/>
          <dgm:resizeHandles val="exact"/>
        </dgm:presLayoutVars>
      </dgm:prSet>
      <dgm:spPr/>
      <dgm:t>
        <a:bodyPr/>
        <a:lstStyle/>
        <a:p>
          <a:endParaRPr lang="es-EC"/>
        </a:p>
      </dgm:t>
    </dgm:pt>
    <dgm:pt modelId="{222471F6-B007-4A9E-92A8-5CF4B844ACD4}" type="pres">
      <dgm:prSet presAssocID="{5F42864D-43B4-47D6-9AAB-3CF53490E960}" presName="boxAndChildren" presStyleCnt="0"/>
      <dgm:spPr/>
      <dgm:t>
        <a:bodyPr/>
        <a:lstStyle/>
        <a:p>
          <a:endParaRPr lang="es-EC"/>
        </a:p>
      </dgm:t>
    </dgm:pt>
    <dgm:pt modelId="{9D7FBBFC-AD91-471A-9ED8-FF8479155F61}" type="pres">
      <dgm:prSet presAssocID="{5F42864D-43B4-47D6-9AAB-3CF53490E960}" presName="parentTextBox" presStyleLbl="node1" presStyleIdx="0" presStyleCnt="1" custLinFactNeighborY="-34613"/>
      <dgm:spPr/>
      <dgm:t>
        <a:bodyPr/>
        <a:lstStyle/>
        <a:p>
          <a:endParaRPr lang="es-EC"/>
        </a:p>
      </dgm:t>
    </dgm:pt>
  </dgm:ptLst>
  <dgm:cxnLst>
    <dgm:cxn modelId="{76700A82-48AD-467A-BBE2-CB1319E90B78}" type="presOf" srcId="{0403797A-1933-4FBB-8072-01D605DD37E9}" destId="{50A85873-5011-4182-8D43-EC3D2EC5297C}" srcOrd="0" destOrd="0" presId="urn:microsoft.com/office/officeart/2005/8/layout/process4"/>
    <dgm:cxn modelId="{DA2AEEB1-3D2C-48EF-AE3D-071012805490}" srcId="{0403797A-1933-4FBB-8072-01D605DD37E9}" destId="{5F42864D-43B4-47D6-9AAB-3CF53490E960}" srcOrd="0" destOrd="0" parTransId="{C93DDC83-609F-4D67-B040-51AB1DB7F826}" sibTransId="{40435B82-7437-4C3C-B13C-C2CAB7A30EC4}"/>
    <dgm:cxn modelId="{A0604B9C-C29B-4B09-9791-0EF74500D6BB}" type="presOf" srcId="{5F42864D-43B4-47D6-9AAB-3CF53490E960}" destId="{9D7FBBFC-AD91-471A-9ED8-FF8479155F61}" srcOrd="0" destOrd="0" presId="urn:microsoft.com/office/officeart/2005/8/layout/process4"/>
    <dgm:cxn modelId="{F1BAB0DF-DD41-4EBE-89E9-749D3DD1688E}" type="presParOf" srcId="{50A85873-5011-4182-8D43-EC3D2EC5297C}" destId="{222471F6-B007-4A9E-92A8-5CF4B844ACD4}" srcOrd="0" destOrd="0" presId="urn:microsoft.com/office/officeart/2005/8/layout/process4"/>
    <dgm:cxn modelId="{D9C30559-FF24-41BC-8F44-8E7303C400DB}" type="presParOf" srcId="{222471F6-B007-4A9E-92A8-5CF4B844ACD4}" destId="{9D7FBBFC-AD91-471A-9ED8-FF8479155F61}" srcOrd="0" destOrd="0" presId="urn:microsoft.com/office/officeart/2005/8/layout/process4"/>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61E0899E-4A7E-4FB3-A113-2A32442DD600}"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s-EC"/>
        </a:p>
      </dgm:t>
    </dgm:pt>
    <dgm:pt modelId="{5DE8130C-B978-4854-8003-1EB8A4BA4066}">
      <dgm:prSet phldrT="[Texto]"/>
      <dgm:spPr/>
      <dgm:t>
        <a:bodyPr/>
        <a:lstStyle/>
        <a:p>
          <a:r>
            <a:rPr lang="en-US" dirty="0" smtClean="0">
              <a:ln>
                <a:solidFill>
                  <a:schemeClr val="bg1"/>
                </a:solidFill>
              </a:ln>
              <a:solidFill>
                <a:schemeClr val="bg1"/>
              </a:solidFill>
            </a:rPr>
            <a:t>DCC</a:t>
          </a:r>
          <a:endParaRPr lang="es-EC" dirty="0">
            <a:ln>
              <a:solidFill>
                <a:srgbClr val="9EB786"/>
              </a:solidFill>
            </a:ln>
          </a:endParaRPr>
        </a:p>
      </dgm:t>
    </dgm:pt>
    <dgm:pt modelId="{19899E4B-766A-4AC9-BE2D-671A299B04F5}" type="parTrans" cxnId="{77E9481B-0F8A-4E36-849E-F59F68EC1CB7}">
      <dgm:prSet/>
      <dgm:spPr/>
      <dgm:t>
        <a:bodyPr/>
        <a:lstStyle/>
        <a:p>
          <a:endParaRPr lang="es-EC">
            <a:ln>
              <a:solidFill>
                <a:srgbClr val="9EB786"/>
              </a:solidFill>
            </a:ln>
          </a:endParaRPr>
        </a:p>
      </dgm:t>
    </dgm:pt>
    <dgm:pt modelId="{35B6F652-D958-41B8-8E48-3575ED1A6ED9}" type="sibTrans" cxnId="{77E9481B-0F8A-4E36-849E-F59F68EC1CB7}">
      <dgm:prSet/>
      <dgm:spPr/>
      <dgm:t>
        <a:bodyPr/>
        <a:lstStyle/>
        <a:p>
          <a:endParaRPr lang="es-EC">
            <a:ln>
              <a:solidFill>
                <a:srgbClr val="9EB786"/>
              </a:solidFill>
            </a:ln>
          </a:endParaRPr>
        </a:p>
      </dgm:t>
    </dgm:pt>
    <dgm:pt modelId="{CE388A20-9513-4C60-8F57-BA1A8A6C2316}">
      <dgm:prSet phldrT="[Texto]" custT="1"/>
      <dgm:spPr/>
      <dgm:t>
        <a:bodyPr/>
        <a:lstStyle/>
        <a:p>
          <a:r>
            <a:rPr lang="en-US" sz="1800" u="none" dirty="0" smtClean="0">
              <a:effectLst>
                <a:glow rad="63500">
                  <a:srgbClr val="92D050">
                    <a:alpha val="40000"/>
                  </a:srgbClr>
                </a:glow>
                <a:outerShdw blurRad="38100" dist="38100" dir="2700000" algn="tl">
                  <a:srgbClr val="000000">
                    <a:alpha val="43137"/>
                  </a:srgbClr>
                </a:outerShdw>
              </a:effectLst>
            </a:rPr>
            <a:t>REQUERIMIENTOS DEL PORTAL</a:t>
          </a:r>
          <a:endParaRPr lang="es-EC" sz="1800" u="none" dirty="0">
            <a:effectLst>
              <a:glow rad="63500">
                <a:srgbClr val="92D050">
                  <a:alpha val="40000"/>
                </a:srgbClr>
              </a:glow>
              <a:outerShdw blurRad="38100" dist="38100" dir="2700000" algn="tl">
                <a:srgbClr val="000000">
                  <a:alpha val="43137"/>
                </a:srgbClr>
              </a:outerShdw>
            </a:effectLst>
          </a:endParaRPr>
        </a:p>
      </dgm:t>
    </dgm:pt>
    <dgm:pt modelId="{23F14AFC-6E62-4B7F-A357-8FB05084EB6D}" type="parTrans" cxnId="{F790AD60-9FA0-44C0-8A97-9C6686D0A024}">
      <dgm:prSet/>
      <dgm:spPr/>
      <dgm:t>
        <a:bodyPr/>
        <a:lstStyle/>
        <a:p>
          <a:endParaRPr lang="es-EC"/>
        </a:p>
      </dgm:t>
    </dgm:pt>
    <dgm:pt modelId="{1B1A699A-C35D-4BC8-9A66-CD5C4EAA949C}" type="sibTrans" cxnId="{F790AD60-9FA0-44C0-8A97-9C6686D0A024}">
      <dgm:prSet/>
      <dgm:spPr/>
      <dgm:t>
        <a:bodyPr/>
        <a:lstStyle/>
        <a:p>
          <a:endParaRPr lang="es-EC"/>
        </a:p>
      </dgm:t>
    </dgm:pt>
    <dgm:pt modelId="{C74AA0DA-1C78-4C0F-9C83-A44FE53AD638}" type="pres">
      <dgm:prSet presAssocID="{61E0899E-4A7E-4FB3-A113-2A32442DD600}" presName="linearFlow" presStyleCnt="0">
        <dgm:presLayoutVars>
          <dgm:dir/>
          <dgm:animLvl val="lvl"/>
          <dgm:resizeHandles val="exact"/>
        </dgm:presLayoutVars>
      </dgm:prSet>
      <dgm:spPr/>
      <dgm:t>
        <a:bodyPr/>
        <a:lstStyle/>
        <a:p>
          <a:endParaRPr lang="es-EC"/>
        </a:p>
      </dgm:t>
    </dgm:pt>
    <dgm:pt modelId="{634CC776-3D79-4B2D-B8D3-D72ECC272B70}" type="pres">
      <dgm:prSet presAssocID="{5DE8130C-B978-4854-8003-1EB8A4BA4066}" presName="composite" presStyleCnt="0"/>
      <dgm:spPr/>
    </dgm:pt>
    <dgm:pt modelId="{233A143F-BBA7-40E4-8462-C4B7B14818C5}" type="pres">
      <dgm:prSet presAssocID="{5DE8130C-B978-4854-8003-1EB8A4BA4066}" presName="parentText" presStyleLbl="alignNode1" presStyleIdx="0" presStyleCnt="1">
        <dgm:presLayoutVars>
          <dgm:chMax val="1"/>
          <dgm:bulletEnabled val="1"/>
        </dgm:presLayoutVars>
      </dgm:prSet>
      <dgm:spPr/>
      <dgm:t>
        <a:bodyPr/>
        <a:lstStyle/>
        <a:p>
          <a:endParaRPr lang="es-EC"/>
        </a:p>
      </dgm:t>
    </dgm:pt>
    <dgm:pt modelId="{36299F4E-C5B7-4F79-8B49-9A7664AFC30E}" type="pres">
      <dgm:prSet presAssocID="{5DE8130C-B978-4854-8003-1EB8A4BA4066}" presName="descendantText" presStyleLbl="alignAcc1" presStyleIdx="0" presStyleCnt="1" custLinFactNeighborX="-575" custLinFactNeighborY="-15470">
        <dgm:presLayoutVars>
          <dgm:bulletEnabled val="1"/>
        </dgm:presLayoutVars>
      </dgm:prSet>
      <dgm:spPr/>
      <dgm:t>
        <a:bodyPr/>
        <a:lstStyle/>
        <a:p>
          <a:endParaRPr lang="es-EC"/>
        </a:p>
      </dgm:t>
    </dgm:pt>
  </dgm:ptLst>
  <dgm:cxnLst>
    <dgm:cxn modelId="{F790AD60-9FA0-44C0-8A97-9C6686D0A024}" srcId="{5DE8130C-B978-4854-8003-1EB8A4BA4066}" destId="{CE388A20-9513-4C60-8F57-BA1A8A6C2316}" srcOrd="0" destOrd="0" parTransId="{23F14AFC-6E62-4B7F-A357-8FB05084EB6D}" sibTransId="{1B1A699A-C35D-4BC8-9A66-CD5C4EAA949C}"/>
    <dgm:cxn modelId="{79FC5475-587D-49C4-836F-C8D26C8D833E}" type="presOf" srcId="{CE388A20-9513-4C60-8F57-BA1A8A6C2316}" destId="{36299F4E-C5B7-4F79-8B49-9A7664AFC30E}" srcOrd="0" destOrd="0" presId="urn:microsoft.com/office/officeart/2005/8/layout/chevron2"/>
    <dgm:cxn modelId="{0746382B-32FF-4495-BC25-0332684242A1}" type="presOf" srcId="{61E0899E-4A7E-4FB3-A113-2A32442DD600}" destId="{C74AA0DA-1C78-4C0F-9C83-A44FE53AD638}" srcOrd="0" destOrd="0" presId="urn:microsoft.com/office/officeart/2005/8/layout/chevron2"/>
    <dgm:cxn modelId="{77E9481B-0F8A-4E36-849E-F59F68EC1CB7}" srcId="{61E0899E-4A7E-4FB3-A113-2A32442DD600}" destId="{5DE8130C-B978-4854-8003-1EB8A4BA4066}" srcOrd="0" destOrd="0" parTransId="{19899E4B-766A-4AC9-BE2D-671A299B04F5}" sibTransId="{35B6F652-D958-41B8-8E48-3575ED1A6ED9}"/>
    <dgm:cxn modelId="{4557E7AF-75E3-43EA-AA44-11CE081F7143}" type="presOf" srcId="{5DE8130C-B978-4854-8003-1EB8A4BA4066}" destId="{233A143F-BBA7-40E4-8462-C4B7B14818C5}" srcOrd="0" destOrd="0" presId="urn:microsoft.com/office/officeart/2005/8/layout/chevron2"/>
    <dgm:cxn modelId="{63FBE8A5-B64B-4012-A5E3-551265F408B6}" type="presParOf" srcId="{C74AA0DA-1C78-4C0F-9C83-A44FE53AD638}" destId="{634CC776-3D79-4B2D-B8D3-D72ECC272B70}" srcOrd="0" destOrd="0" presId="urn:microsoft.com/office/officeart/2005/8/layout/chevron2"/>
    <dgm:cxn modelId="{F7106ED3-08B2-435D-ADCF-B17625C98B4E}" type="presParOf" srcId="{634CC776-3D79-4B2D-B8D3-D72ECC272B70}" destId="{233A143F-BBA7-40E4-8462-C4B7B14818C5}" srcOrd="0" destOrd="0" presId="urn:microsoft.com/office/officeart/2005/8/layout/chevron2"/>
    <dgm:cxn modelId="{C6F762A2-4125-4DEE-B9D6-DFFF7FB0C62C}" type="presParOf" srcId="{634CC776-3D79-4B2D-B8D3-D72ECC272B70}" destId="{36299F4E-C5B7-4F79-8B49-9A7664AFC30E}" srcOrd="1" destOrd="0" presId="urn:microsoft.com/office/officeart/2005/8/layout/chevron2"/>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0403797A-1933-4FBB-8072-01D605DD37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C"/>
        </a:p>
      </dgm:t>
    </dgm:pt>
    <dgm:pt modelId="{5F42864D-43B4-47D6-9AAB-3CF53490E960}">
      <dgm:prSet phldrT="[Texto]" custT="1">
        <dgm:style>
          <a:lnRef idx="0">
            <a:schemeClr val="accent5"/>
          </a:lnRef>
          <a:fillRef idx="3">
            <a:schemeClr val="accent5"/>
          </a:fillRef>
          <a:effectRef idx="3">
            <a:schemeClr val="accent5"/>
          </a:effectRef>
          <a:fontRef idx="minor">
            <a:schemeClr val="lt1"/>
          </a:fontRef>
        </dgm:style>
      </dgm:prSet>
      <dgm:spPr>
        <a:blipFill dpi="0" rotWithShape="0">
          <a:blip xmlns:r="http://schemas.openxmlformats.org/officeDocument/2006/relationships" r:embed="rId1"/>
          <a:srcRect/>
          <a:stretch>
            <a:fillRect/>
          </a:stretch>
        </a:blipFill>
        <a:effectLst>
          <a:reflection blurRad="6350" stA="52000" endA="300" endPos="35000" dir="5400000" sy="-100000" algn="bl" rotWithShape="0"/>
        </a:effectLst>
      </dgm:spPr>
      <dgm:t>
        <a:bodyPr/>
        <a:lstStyle/>
        <a:p>
          <a:pPr algn="r"/>
          <a:r>
            <a:rPr lang="es-EC" sz="1600" b="1"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gm:t>
    </dgm:pt>
    <dgm:pt modelId="{C93DDC83-609F-4D67-B040-51AB1DB7F826}" type="par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40435B82-7437-4C3C-B13C-C2CAB7A30EC4}" type="sib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50A85873-5011-4182-8D43-EC3D2EC5297C}" type="pres">
      <dgm:prSet presAssocID="{0403797A-1933-4FBB-8072-01D605DD37E9}" presName="Name0" presStyleCnt="0">
        <dgm:presLayoutVars>
          <dgm:dir/>
          <dgm:animLvl val="lvl"/>
          <dgm:resizeHandles val="exact"/>
        </dgm:presLayoutVars>
      </dgm:prSet>
      <dgm:spPr/>
      <dgm:t>
        <a:bodyPr/>
        <a:lstStyle/>
        <a:p>
          <a:endParaRPr lang="es-EC"/>
        </a:p>
      </dgm:t>
    </dgm:pt>
    <dgm:pt modelId="{222471F6-B007-4A9E-92A8-5CF4B844ACD4}" type="pres">
      <dgm:prSet presAssocID="{5F42864D-43B4-47D6-9AAB-3CF53490E960}" presName="boxAndChildren" presStyleCnt="0"/>
      <dgm:spPr/>
      <dgm:t>
        <a:bodyPr/>
        <a:lstStyle/>
        <a:p>
          <a:endParaRPr lang="es-EC"/>
        </a:p>
      </dgm:t>
    </dgm:pt>
    <dgm:pt modelId="{9D7FBBFC-AD91-471A-9ED8-FF8479155F61}" type="pres">
      <dgm:prSet presAssocID="{5F42864D-43B4-47D6-9AAB-3CF53490E960}" presName="parentTextBox" presStyleLbl="node1" presStyleIdx="0" presStyleCnt="1" custLinFactNeighborY="-34613"/>
      <dgm:spPr/>
      <dgm:t>
        <a:bodyPr/>
        <a:lstStyle/>
        <a:p>
          <a:endParaRPr lang="es-EC"/>
        </a:p>
      </dgm:t>
    </dgm:pt>
  </dgm:ptLst>
  <dgm:cxnLst>
    <dgm:cxn modelId="{2BDC24C0-5149-4595-9884-5227174468BE}" type="presOf" srcId="{0403797A-1933-4FBB-8072-01D605DD37E9}" destId="{50A85873-5011-4182-8D43-EC3D2EC5297C}" srcOrd="0" destOrd="0" presId="urn:microsoft.com/office/officeart/2005/8/layout/process4"/>
    <dgm:cxn modelId="{5DE3AB95-D4FB-4799-9B27-200F8FF5BD93}" type="presOf" srcId="{5F42864D-43B4-47D6-9AAB-3CF53490E960}" destId="{9D7FBBFC-AD91-471A-9ED8-FF8479155F61}" srcOrd="0" destOrd="0" presId="urn:microsoft.com/office/officeart/2005/8/layout/process4"/>
    <dgm:cxn modelId="{DA2AEEB1-3D2C-48EF-AE3D-071012805490}" srcId="{0403797A-1933-4FBB-8072-01D605DD37E9}" destId="{5F42864D-43B4-47D6-9AAB-3CF53490E960}" srcOrd="0" destOrd="0" parTransId="{C93DDC83-609F-4D67-B040-51AB1DB7F826}" sibTransId="{40435B82-7437-4C3C-B13C-C2CAB7A30EC4}"/>
    <dgm:cxn modelId="{1D55C2AC-2502-4BE4-A122-BCF11DA4FF06}" type="presParOf" srcId="{50A85873-5011-4182-8D43-EC3D2EC5297C}" destId="{222471F6-B007-4A9E-92A8-5CF4B844ACD4}" srcOrd="0" destOrd="0" presId="urn:microsoft.com/office/officeart/2005/8/layout/process4"/>
    <dgm:cxn modelId="{B5270159-E383-48E7-BA9F-10764AAC8C57}" type="presParOf" srcId="{222471F6-B007-4A9E-92A8-5CF4B844ACD4}" destId="{9D7FBBFC-AD91-471A-9ED8-FF8479155F61}" srcOrd="0" destOrd="0" presId="urn:microsoft.com/office/officeart/2005/8/layout/process4"/>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61E0899E-4A7E-4FB3-A113-2A32442DD600}"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s-EC"/>
        </a:p>
      </dgm:t>
    </dgm:pt>
    <dgm:pt modelId="{5DE8130C-B978-4854-8003-1EB8A4BA4066}">
      <dgm:prSet phldrT="[Texto]"/>
      <dgm:spPr/>
      <dgm:t>
        <a:bodyPr/>
        <a:lstStyle/>
        <a:p>
          <a:r>
            <a:rPr lang="en-US" dirty="0" smtClean="0">
              <a:ln>
                <a:solidFill>
                  <a:schemeClr val="bg1"/>
                </a:solidFill>
              </a:ln>
              <a:solidFill>
                <a:schemeClr val="bg1"/>
              </a:solidFill>
            </a:rPr>
            <a:t>DCC</a:t>
          </a:r>
          <a:endParaRPr lang="es-EC" dirty="0">
            <a:ln>
              <a:solidFill>
                <a:srgbClr val="9EB786"/>
              </a:solidFill>
            </a:ln>
          </a:endParaRPr>
        </a:p>
      </dgm:t>
    </dgm:pt>
    <dgm:pt modelId="{19899E4B-766A-4AC9-BE2D-671A299B04F5}" type="parTrans" cxnId="{77E9481B-0F8A-4E36-849E-F59F68EC1CB7}">
      <dgm:prSet/>
      <dgm:spPr/>
      <dgm:t>
        <a:bodyPr/>
        <a:lstStyle/>
        <a:p>
          <a:endParaRPr lang="es-EC">
            <a:ln>
              <a:solidFill>
                <a:srgbClr val="9EB786"/>
              </a:solidFill>
            </a:ln>
          </a:endParaRPr>
        </a:p>
      </dgm:t>
    </dgm:pt>
    <dgm:pt modelId="{35B6F652-D958-41B8-8E48-3575ED1A6ED9}" type="sibTrans" cxnId="{77E9481B-0F8A-4E36-849E-F59F68EC1CB7}">
      <dgm:prSet/>
      <dgm:spPr/>
      <dgm:t>
        <a:bodyPr/>
        <a:lstStyle/>
        <a:p>
          <a:endParaRPr lang="es-EC">
            <a:ln>
              <a:solidFill>
                <a:srgbClr val="9EB786"/>
              </a:solidFill>
            </a:ln>
          </a:endParaRPr>
        </a:p>
      </dgm:t>
    </dgm:pt>
    <dgm:pt modelId="{CE388A20-9513-4C60-8F57-BA1A8A6C2316}">
      <dgm:prSet phldrT="[Texto]" custT="1"/>
      <dgm:spPr/>
      <dgm:t>
        <a:bodyPr/>
        <a:lstStyle/>
        <a:p>
          <a:r>
            <a:rPr lang="en-US" sz="1800" u="none" dirty="0" smtClean="0">
              <a:effectLst>
                <a:glow rad="63500">
                  <a:srgbClr val="92D050">
                    <a:alpha val="40000"/>
                  </a:srgbClr>
                </a:glow>
                <a:outerShdw blurRad="38100" dist="38100" dir="2700000" algn="tl">
                  <a:srgbClr val="000000">
                    <a:alpha val="43137"/>
                  </a:srgbClr>
                </a:outerShdw>
              </a:effectLst>
            </a:rPr>
            <a:t>DISEÑO GENERAL DEL PORTAL</a:t>
          </a:r>
          <a:endParaRPr lang="es-EC" sz="1800" u="none" dirty="0">
            <a:effectLst>
              <a:glow rad="63500">
                <a:srgbClr val="92D050">
                  <a:alpha val="40000"/>
                </a:srgbClr>
              </a:glow>
              <a:outerShdw blurRad="38100" dist="38100" dir="2700000" algn="tl">
                <a:srgbClr val="000000">
                  <a:alpha val="43137"/>
                </a:srgbClr>
              </a:outerShdw>
            </a:effectLst>
          </a:endParaRPr>
        </a:p>
      </dgm:t>
    </dgm:pt>
    <dgm:pt modelId="{23F14AFC-6E62-4B7F-A357-8FB05084EB6D}" type="parTrans" cxnId="{F790AD60-9FA0-44C0-8A97-9C6686D0A024}">
      <dgm:prSet/>
      <dgm:spPr/>
      <dgm:t>
        <a:bodyPr/>
        <a:lstStyle/>
        <a:p>
          <a:endParaRPr lang="es-EC"/>
        </a:p>
      </dgm:t>
    </dgm:pt>
    <dgm:pt modelId="{1B1A699A-C35D-4BC8-9A66-CD5C4EAA949C}" type="sibTrans" cxnId="{F790AD60-9FA0-44C0-8A97-9C6686D0A024}">
      <dgm:prSet/>
      <dgm:spPr/>
      <dgm:t>
        <a:bodyPr/>
        <a:lstStyle/>
        <a:p>
          <a:endParaRPr lang="es-EC"/>
        </a:p>
      </dgm:t>
    </dgm:pt>
    <dgm:pt modelId="{C74AA0DA-1C78-4C0F-9C83-A44FE53AD638}" type="pres">
      <dgm:prSet presAssocID="{61E0899E-4A7E-4FB3-A113-2A32442DD600}" presName="linearFlow" presStyleCnt="0">
        <dgm:presLayoutVars>
          <dgm:dir/>
          <dgm:animLvl val="lvl"/>
          <dgm:resizeHandles val="exact"/>
        </dgm:presLayoutVars>
      </dgm:prSet>
      <dgm:spPr/>
      <dgm:t>
        <a:bodyPr/>
        <a:lstStyle/>
        <a:p>
          <a:endParaRPr lang="es-EC"/>
        </a:p>
      </dgm:t>
    </dgm:pt>
    <dgm:pt modelId="{634CC776-3D79-4B2D-B8D3-D72ECC272B70}" type="pres">
      <dgm:prSet presAssocID="{5DE8130C-B978-4854-8003-1EB8A4BA4066}" presName="composite" presStyleCnt="0"/>
      <dgm:spPr/>
    </dgm:pt>
    <dgm:pt modelId="{233A143F-BBA7-40E4-8462-C4B7B14818C5}" type="pres">
      <dgm:prSet presAssocID="{5DE8130C-B978-4854-8003-1EB8A4BA4066}" presName="parentText" presStyleLbl="alignNode1" presStyleIdx="0" presStyleCnt="1">
        <dgm:presLayoutVars>
          <dgm:chMax val="1"/>
          <dgm:bulletEnabled val="1"/>
        </dgm:presLayoutVars>
      </dgm:prSet>
      <dgm:spPr/>
      <dgm:t>
        <a:bodyPr/>
        <a:lstStyle/>
        <a:p>
          <a:endParaRPr lang="es-EC"/>
        </a:p>
      </dgm:t>
    </dgm:pt>
    <dgm:pt modelId="{36299F4E-C5B7-4F79-8B49-9A7664AFC30E}" type="pres">
      <dgm:prSet presAssocID="{5DE8130C-B978-4854-8003-1EB8A4BA4066}" presName="descendantText" presStyleLbl="alignAcc1" presStyleIdx="0" presStyleCnt="1" custLinFactNeighborX="-575" custLinFactNeighborY="-15470">
        <dgm:presLayoutVars>
          <dgm:bulletEnabled val="1"/>
        </dgm:presLayoutVars>
      </dgm:prSet>
      <dgm:spPr/>
      <dgm:t>
        <a:bodyPr/>
        <a:lstStyle/>
        <a:p>
          <a:endParaRPr lang="es-EC"/>
        </a:p>
      </dgm:t>
    </dgm:pt>
  </dgm:ptLst>
  <dgm:cxnLst>
    <dgm:cxn modelId="{F790AD60-9FA0-44C0-8A97-9C6686D0A024}" srcId="{5DE8130C-B978-4854-8003-1EB8A4BA4066}" destId="{CE388A20-9513-4C60-8F57-BA1A8A6C2316}" srcOrd="0" destOrd="0" parTransId="{23F14AFC-6E62-4B7F-A357-8FB05084EB6D}" sibTransId="{1B1A699A-C35D-4BC8-9A66-CD5C4EAA949C}"/>
    <dgm:cxn modelId="{9515FE66-940B-48B5-B2D7-F402C6238911}" type="presOf" srcId="{CE388A20-9513-4C60-8F57-BA1A8A6C2316}" destId="{36299F4E-C5B7-4F79-8B49-9A7664AFC30E}" srcOrd="0" destOrd="0" presId="urn:microsoft.com/office/officeart/2005/8/layout/chevron2"/>
    <dgm:cxn modelId="{77E9481B-0F8A-4E36-849E-F59F68EC1CB7}" srcId="{61E0899E-4A7E-4FB3-A113-2A32442DD600}" destId="{5DE8130C-B978-4854-8003-1EB8A4BA4066}" srcOrd="0" destOrd="0" parTransId="{19899E4B-766A-4AC9-BE2D-671A299B04F5}" sibTransId="{35B6F652-D958-41B8-8E48-3575ED1A6ED9}"/>
    <dgm:cxn modelId="{5F836A47-9B9B-4CEA-8E35-D6D206EC7B62}" type="presOf" srcId="{61E0899E-4A7E-4FB3-A113-2A32442DD600}" destId="{C74AA0DA-1C78-4C0F-9C83-A44FE53AD638}" srcOrd="0" destOrd="0" presId="urn:microsoft.com/office/officeart/2005/8/layout/chevron2"/>
    <dgm:cxn modelId="{E97A3D8B-AAE3-497D-A87B-C9224E2E1789}" type="presOf" srcId="{5DE8130C-B978-4854-8003-1EB8A4BA4066}" destId="{233A143F-BBA7-40E4-8462-C4B7B14818C5}" srcOrd="0" destOrd="0" presId="urn:microsoft.com/office/officeart/2005/8/layout/chevron2"/>
    <dgm:cxn modelId="{4F681F69-9B1A-4C9F-B7E3-2EC2028436B0}" type="presParOf" srcId="{C74AA0DA-1C78-4C0F-9C83-A44FE53AD638}" destId="{634CC776-3D79-4B2D-B8D3-D72ECC272B70}" srcOrd="0" destOrd="0" presId="urn:microsoft.com/office/officeart/2005/8/layout/chevron2"/>
    <dgm:cxn modelId="{EDA8868A-95CF-4BD3-8B2F-D1BAAF342093}" type="presParOf" srcId="{634CC776-3D79-4B2D-B8D3-D72ECC272B70}" destId="{233A143F-BBA7-40E4-8462-C4B7B14818C5}" srcOrd="0" destOrd="0" presId="urn:microsoft.com/office/officeart/2005/8/layout/chevron2"/>
    <dgm:cxn modelId="{8B5E7013-B158-4CFF-B0CF-DD3E2DA4E09C}" type="presParOf" srcId="{634CC776-3D79-4B2D-B8D3-D72ECC272B70}" destId="{36299F4E-C5B7-4F79-8B49-9A7664AFC30E}" srcOrd="1" destOrd="0" presId="urn:microsoft.com/office/officeart/2005/8/layout/chevron2"/>
  </dgm:cxnLst>
  <dgm:bg/>
  <dgm:whole/>
  <dgm:extLst>
    <a:ext uri="http://schemas.microsoft.com/office/drawing/2008/diagram">
      <dsp:dataModelExt xmlns:dsp="http://schemas.microsoft.com/office/drawing/2008/diagram" xmlns="" relId="rId15"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0403797A-1933-4FBB-8072-01D605DD37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C"/>
        </a:p>
      </dgm:t>
    </dgm:pt>
    <dgm:pt modelId="{5F42864D-43B4-47D6-9AAB-3CF53490E960}">
      <dgm:prSet phldrT="[Texto]" custT="1">
        <dgm:style>
          <a:lnRef idx="0">
            <a:schemeClr val="accent5"/>
          </a:lnRef>
          <a:fillRef idx="3">
            <a:schemeClr val="accent5"/>
          </a:fillRef>
          <a:effectRef idx="3">
            <a:schemeClr val="accent5"/>
          </a:effectRef>
          <a:fontRef idx="minor">
            <a:schemeClr val="lt1"/>
          </a:fontRef>
        </dgm:style>
      </dgm:prSet>
      <dgm:spPr>
        <a:blipFill dpi="0" rotWithShape="0">
          <a:blip xmlns:r="http://schemas.openxmlformats.org/officeDocument/2006/relationships" r:embed="rId1"/>
          <a:srcRect/>
          <a:stretch>
            <a:fillRect/>
          </a:stretch>
        </a:blipFill>
        <a:effectLst>
          <a:reflection blurRad="6350" stA="52000" endA="300" endPos="35000" dir="5400000" sy="-100000" algn="bl" rotWithShape="0"/>
        </a:effectLst>
      </dgm:spPr>
      <dgm:t>
        <a:bodyPr/>
        <a:lstStyle/>
        <a:p>
          <a:pPr algn="r"/>
          <a:r>
            <a:rPr lang="es-EC" sz="1600" b="1"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gm:t>
    </dgm:pt>
    <dgm:pt modelId="{C93DDC83-609F-4D67-B040-51AB1DB7F826}" type="par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40435B82-7437-4C3C-B13C-C2CAB7A30EC4}" type="sib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50A85873-5011-4182-8D43-EC3D2EC5297C}" type="pres">
      <dgm:prSet presAssocID="{0403797A-1933-4FBB-8072-01D605DD37E9}" presName="Name0" presStyleCnt="0">
        <dgm:presLayoutVars>
          <dgm:dir/>
          <dgm:animLvl val="lvl"/>
          <dgm:resizeHandles val="exact"/>
        </dgm:presLayoutVars>
      </dgm:prSet>
      <dgm:spPr/>
      <dgm:t>
        <a:bodyPr/>
        <a:lstStyle/>
        <a:p>
          <a:endParaRPr lang="es-EC"/>
        </a:p>
      </dgm:t>
    </dgm:pt>
    <dgm:pt modelId="{222471F6-B007-4A9E-92A8-5CF4B844ACD4}" type="pres">
      <dgm:prSet presAssocID="{5F42864D-43B4-47D6-9AAB-3CF53490E960}" presName="boxAndChildren" presStyleCnt="0"/>
      <dgm:spPr/>
      <dgm:t>
        <a:bodyPr/>
        <a:lstStyle/>
        <a:p>
          <a:endParaRPr lang="es-EC"/>
        </a:p>
      </dgm:t>
    </dgm:pt>
    <dgm:pt modelId="{9D7FBBFC-AD91-471A-9ED8-FF8479155F61}" type="pres">
      <dgm:prSet presAssocID="{5F42864D-43B4-47D6-9AAB-3CF53490E960}" presName="parentTextBox" presStyleLbl="node1" presStyleIdx="0" presStyleCnt="1" custLinFactNeighborY="-34613"/>
      <dgm:spPr/>
      <dgm:t>
        <a:bodyPr/>
        <a:lstStyle/>
        <a:p>
          <a:endParaRPr lang="es-EC"/>
        </a:p>
      </dgm:t>
    </dgm:pt>
  </dgm:ptLst>
  <dgm:cxnLst>
    <dgm:cxn modelId="{DA2AEEB1-3D2C-48EF-AE3D-071012805490}" srcId="{0403797A-1933-4FBB-8072-01D605DD37E9}" destId="{5F42864D-43B4-47D6-9AAB-3CF53490E960}" srcOrd="0" destOrd="0" parTransId="{C93DDC83-609F-4D67-B040-51AB1DB7F826}" sibTransId="{40435B82-7437-4C3C-B13C-C2CAB7A30EC4}"/>
    <dgm:cxn modelId="{4F0C0AB7-3C7D-4918-B1B8-51F47F10CE83}" type="presOf" srcId="{0403797A-1933-4FBB-8072-01D605DD37E9}" destId="{50A85873-5011-4182-8D43-EC3D2EC5297C}" srcOrd="0" destOrd="0" presId="urn:microsoft.com/office/officeart/2005/8/layout/process4"/>
    <dgm:cxn modelId="{D0D81AD5-DA42-458A-8607-941173DA684A}" type="presOf" srcId="{5F42864D-43B4-47D6-9AAB-3CF53490E960}" destId="{9D7FBBFC-AD91-471A-9ED8-FF8479155F61}" srcOrd="0" destOrd="0" presId="urn:microsoft.com/office/officeart/2005/8/layout/process4"/>
    <dgm:cxn modelId="{ADA81501-9DB2-4B5E-B707-1CD54910CC5E}" type="presParOf" srcId="{50A85873-5011-4182-8D43-EC3D2EC5297C}" destId="{222471F6-B007-4A9E-92A8-5CF4B844ACD4}" srcOrd="0" destOrd="0" presId="urn:microsoft.com/office/officeart/2005/8/layout/process4"/>
    <dgm:cxn modelId="{7A73FE1F-F7A6-4B4B-917D-CA109858A80A}" type="presParOf" srcId="{222471F6-B007-4A9E-92A8-5CF4B844ACD4}" destId="{9D7FBBFC-AD91-471A-9ED8-FF8479155F61}" srcOrd="0" destOrd="0" presId="urn:microsoft.com/office/officeart/2005/8/layout/process4"/>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61E0899E-4A7E-4FB3-A113-2A32442DD600}"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s-EC"/>
        </a:p>
      </dgm:t>
    </dgm:pt>
    <dgm:pt modelId="{5DE8130C-B978-4854-8003-1EB8A4BA4066}">
      <dgm:prSet phldrT="[Texto]"/>
      <dgm:spPr/>
      <dgm:t>
        <a:bodyPr/>
        <a:lstStyle/>
        <a:p>
          <a:r>
            <a:rPr lang="en-US" dirty="0" smtClean="0">
              <a:ln>
                <a:solidFill>
                  <a:schemeClr val="bg1"/>
                </a:solidFill>
              </a:ln>
              <a:solidFill>
                <a:schemeClr val="bg1"/>
              </a:solidFill>
            </a:rPr>
            <a:t>DCC</a:t>
          </a:r>
          <a:endParaRPr lang="es-EC" dirty="0">
            <a:ln>
              <a:solidFill>
                <a:srgbClr val="9EB786"/>
              </a:solidFill>
            </a:ln>
          </a:endParaRPr>
        </a:p>
      </dgm:t>
    </dgm:pt>
    <dgm:pt modelId="{19899E4B-766A-4AC9-BE2D-671A299B04F5}" type="parTrans" cxnId="{77E9481B-0F8A-4E36-849E-F59F68EC1CB7}">
      <dgm:prSet/>
      <dgm:spPr/>
      <dgm:t>
        <a:bodyPr/>
        <a:lstStyle/>
        <a:p>
          <a:endParaRPr lang="es-EC">
            <a:ln>
              <a:solidFill>
                <a:srgbClr val="9EB786"/>
              </a:solidFill>
            </a:ln>
          </a:endParaRPr>
        </a:p>
      </dgm:t>
    </dgm:pt>
    <dgm:pt modelId="{35B6F652-D958-41B8-8E48-3575ED1A6ED9}" type="sibTrans" cxnId="{77E9481B-0F8A-4E36-849E-F59F68EC1CB7}">
      <dgm:prSet/>
      <dgm:spPr/>
      <dgm:t>
        <a:bodyPr/>
        <a:lstStyle/>
        <a:p>
          <a:endParaRPr lang="es-EC">
            <a:ln>
              <a:solidFill>
                <a:srgbClr val="9EB786"/>
              </a:solidFill>
            </a:ln>
          </a:endParaRPr>
        </a:p>
      </dgm:t>
    </dgm:pt>
    <dgm:pt modelId="{CE388A20-9513-4C60-8F57-BA1A8A6C2316}">
      <dgm:prSet phldrT="[Texto]" custT="1"/>
      <dgm:spPr/>
      <dgm:t>
        <a:bodyPr/>
        <a:lstStyle/>
        <a:p>
          <a:r>
            <a:rPr lang="en-US" sz="1800" u="none" dirty="0" smtClean="0">
              <a:effectLst>
                <a:glow rad="63500">
                  <a:srgbClr val="92D050">
                    <a:alpha val="40000"/>
                  </a:srgbClr>
                </a:glow>
                <a:outerShdw blurRad="38100" dist="38100" dir="2700000" algn="tl">
                  <a:srgbClr val="000000">
                    <a:alpha val="43137"/>
                  </a:srgbClr>
                </a:outerShdw>
              </a:effectLst>
            </a:rPr>
            <a:t>DISEÑO GENERAL DEL PORTAL</a:t>
          </a:r>
          <a:endParaRPr lang="es-EC" sz="1800" u="none" dirty="0">
            <a:effectLst>
              <a:glow rad="63500">
                <a:srgbClr val="92D050">
                  <a:alpha val="40000"/>
                </a:srgbClr>
              </a:glow>
              <a:outerShdw blurRad="38100" dist="38100" dir="2700000" algn="tl">
                <a:srgbClr val="000000">
                  <a:alpha val="43137"/>
                </a:srgbClr>
              </a:outerShdw>
            </a:effectLst>
          </a:endParaRPr>
        </a:p>
      </dgm:t>
    </dgm:pt>
    <dgm:pt modelId="{23F14AFC-6E62-4B7F-A357-8FB05084EB6D}" type="parTrans" cxnId="{F790AD60-9FA0-44C0-8A97-9C6686D0A024}">
      <dgm:prSet/>
      <dgm:spPr/>
      <dgm:t>
        <a:bodyPr/>
        <a:lstStyle/>
        <a:p>
          <a:endParaRPr lang="es-EC"/>
        </a:p>
      </dgm:t>
    </dgm:pt>
    <dgm:pt modelId="{1B1A699A-C35D-4BC8-9A66-CD5C4EAA949C}" type="sibTrans" cxnId="{F790AD60-9FA0-44C0-8A97-9C6686D0A024}">
      <dgm:prSet/>
      <dgm:spPr/>
      <dgm:t>
        <a:bodyPr/>
        <a:lstStyle/>
        <a:p>
          <a:endParaRPr lang="es-EC"/>
        </a:p>
      </dgm:t>
    </dgm:pt>
    <dgm:pt modelId="{C74AA0DA-1C78-4C0F-9C83-A44FE53AD638}" type="pres">
      <dgm:prSet presAssocID="{61E0899E-4A7E-4FB3-A113-2A32442DD600}" presName="linearFlow" presStyleCnt="0">
        <dgm:presLayoutVars>
          <dgm:dir/>
          <dgm:animLvl val="lvl"/>
          <dgm:resizeHandles val="exact"/>
        </dgm:presLayoutVars>
      </dgm:prSet>
      <dgm:spPr/>
      <dgm:t>
        <a:bodyPr/>
        <a:lstStyle/>
        <a:p>
          <a:endParaRPr lang="es-EC"/>
        </a:p>
      </dgm:t>
    </dgm:pt>
    <dgm:pt modelId="{634CC776-3D79-4B2D-B8D3-D72ECC272B70}" type="pres">
      <dgm:prSet presAssocID="{5DE8130C-B978-4854-8003-1EB8A4BA4066}" presName="composite" presStyleCnt="0"/>
      <dgm:spPr/>
    </dgm:pt>
    <dgm:pt modelId="{233A143F-BBA7-40E4-8462-C4B7B14818C5}" type="pres">
      <dgm:prSet presAssocID="{5DE8130C-B978-4854-8003-1EB8A4BA4066}" presName="parentText" presStyleLbl="alignNode1" presStyleIdx="0" presStyleCnt="1">
        <dgm:presLayoutVars>
          <dgm:chMax val="1"/>
          <dgm:bulletEnabled val="1"/>
        </dgm:presLayoutVars>
      </dgm:prSet>
      <dgm:spPr/>
      <dgm:t>
        <a:bodyPr/>
        <a:lstStyle/>
        <a:p>
          <a:endParaRPr lang="es-EC"/>
        </a:p>
      </dgm:t>
    </dgm:pt>
    <dgm:pt modelId="{36299F4E-C5B7-4F79-8B49-9A7664AFC30E}" type="pres">
      <dgm:prSet presAssocID="{5DE8130C-B978-4854-8003-1EB8A4BA4066}" presName="descendantText" presStyleLbl="alignAcc1" presStyleIdx="0" presStyleCnt="1" custLinFactNeighborX="-575" custLinFactNeighborY="-15470">
        <dgm:presLayoutVars>
          <dgm:bulletEnabled val="1"/>
        </dgm:presLayoutVars>
      </dgm:prSet>
      <dgm:spPr/>
      <dgm:t>
        <a:bodyPr/>
        <a:lstStyle/>
        <a:p>
          <a:endParaRPr lang="es-EC"/>
        </a:p>
      </dgm:t>
    </dgm:pt>
  </dgm:ptLst>
  <dgm:cxnLst>
    <dgm:cxn modelId="{F790AD60-9FA0-44C0-8A97-9C6686D0A024}" srcId="{5DE8130C-B978-4854-8003-1EB8A4BA4066}" destId="{CE388A20-9513-4C60-8F57-BA1A8A6C2316}" srcOrd="0" destOrd="0" parTransId="{23F14AFC-6E62-4B7F-A357-8FB05084EB6D}" sibTransId="{1B1A699A-C35D-4BC8-9A66-CD5C4EAA949C}"/>
    <dgm:cxn modelId="{3992A5DF-4FE1-47CA-AF82-C2D56A02D017}" type="presOf" srcId="{61E0899E-4A7E-4FB3-A113-2A32442DD600}" destId="{C74AA0DA-1C78-4C0F-9C83-A44FE53AD638}" srcOrd="0" destOrd="0" presId="urn:microsoft.com/office/officeart/2005/8/layout/chevron2"/>
    <dgm:cxn modelId="{77E9481B-0F8A-4E36-849E-F59F68EC1CB7}" srcId="{61E0899E-4A7E-4FB3-A113-2A32442DD600}" destId="{5DE8130C-B978-4854-8003-1EB8A4BA4066}" srcOrd="0" destOrd="0" parTransId="{19899E4B-766A-4AC9-BE2D-671A299B04F5}" sibTransId="{35B6F652-D958-41B8-8E48-3575ED1A6ED9}"/>
    <dgm:cxn modelId="{E82A3157-DFB9-4252-9FFE-3AC79120D04C}" type="presOf" srcId="{CE388A20-9513-4C60-8F57-BA1A8A6C2316}" destId="{36299F4E-C5B7-4F79-8B49-9A7664AFC30E}" srcOrd="0" destOrd="0" presId="urn:microsoft.com/office/officeart/2005/8/layout/chevron2"/>
    <dgm:cxn modelId="{86D4F8FF-7E46-4A9E-9017-7ECC45A27547}" type="presOf" srcId="{5DE8130C-B978-4854-8003-1EB8A4BA4066}" destId="{233A143F-BBA7-40E4-8462-C4B7B14818C5}" srcOrd="0" destOrd="0" presId="urn:microsoft.com/office/officeart/2005/8/layout/chevron2"/>
    <dgm:cxn modelId="{233A24C6-27A0-441B-8FF4-80D629367C05}" type="presParOf" srcId="{C74AA0DA-1C78-4C0F-9C83-A44FE53AD638}" destId="{634CC776-3D79-4B2D-B8D3-D72ECC272B70}" srcOrd="0" destOrd="0" presId="urn:microsoft.com/office/officeart/2005/8/layout/chevron2"/>
    <dgm:cxn modelId="{282A42E6-A172-4200-9BC8-987FBFDA22FB}" type="presParOf" srcId="{634CC776-3D79-4B2D-B8D3-D72ECC272B70}" destId="{233A143F-BBA7-40E4-8462-C4B7B14818C5}" srcOrd="0" destOrd="0" presId="urn:microsoft.com/office/officeart/2005/8/layout/chevron2"/>
    <dgm:cxn modelId="{9D0F5808-7AB2-4B85-AF1D-FD92CB396CD3}" type="presParOf" srcId="{634CC776-3D79-4B2D-B8D3-D72ECC272B70}" destId="{36299F4E-C5B7-4F79-8B49-9A7664AFC30E}" srcOrd="1" destOrd="0" presId="urn:microsoft.com/office/officeart/2005/8/layout/chevron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0403797A-1933-4FBB-8072-01D605DD37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C"/>
        </a:p>
      </dgm:t>
    </dgm:pt>
    <dgm:pt modelId="{5F42864D-43B4-47D6-9AAB-3CF53490E960}">
      <dgm:prSet phldrT="[Texto]" custT="1">
        <dgm:style>
          <a:lnRef idx="0">
            <a:schemeClr val="accent5"/>
          </a:lnRef>
          <a:fillRef idx="3">
            <a:schemeClr val="accent5"/>
          </a:fillRef>
          <a:effectRef idx="3">
            <a:schemeClr val="accent5"/>
          </a:effectRef>
          <a:fontRef idx="minor">
            <a:schemeClr val="lt1"/>
          </a:fontRef>
        </dgm:style>
      </dgm:prSet>
      <dgm:spPr>
        <a:blipFill dpi="0" rotWithShape="0">
          <a:blip xmlns:r="http://schemas.openxmlformats.org/officeDocument/2006/relationships" r:embed="rId1"/>
          <a:srcRect/>
          <a:stretch>
            <a:fillRect/>
          </a:stretch>
        </a:blipFill>
        <a:effectLst>
          <a:reflection blurRad="6350" stA="52000" endA="300" endPos="35000" dir="5400000" sy="-100000" algn="bl" rotWithShape="0"/>
        </a:effectLst>
      </dgm:spPr>
      <dgm:t>
        <a:bodyPr/>
        <a:lstStyle/>
        <a:p>
          <a:pPr algn="r"/>
          <a:r>
            <a:rPr lang="es-EC" sz="1600" b="1"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gm:t>
    </dgm:pt>
    <dgm:pt modelId="{C93DDC83-609F-4D67-B040-51AB1DB7F826}" type="par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40435B82-7437-4C3C-B13C-C2CAB7A30EC4}" type="sib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50A85873-5011-4182-8D43-EC3D2EC5297C}" type="pres">
      <dgm:prSet presAssocID="{0403797A-1933-4FBB-8072-01D605DD37E9}" presName="Name0" presStyleCnt="0">
        <dgm:presLayoutVars>
          <dgm:dir/>
          <dgm:animLvl val="lvl"/>
          <dgm:resizeHandles val="exact"/>
        </dgm:presLayoutVars>
      </dgm:prSet>
      <dgm:spPr/>
      <dgm:t>
        <a:bodyPr/>
        <a:lstStyle/>
        <a:p>
          <a:endParaRPr lang="es-EC"/>
        </a:p>
      </dgm:t>
    </dgm:pt>
    <dgm:pt modelId="{222471F6-B007-4A9E-92A8-5CF4B844ACD4}" type="pres">
      <dgm:prSet presAssocID="{5F42864D-43B4-47D6-9AAB-3CF53490E960}" presName="boxAndChildren" presStyleCnt="0"/>
      <dgm:spPr/>
      <dgm:t>
        <a:bodyPr/>
        <a:lstStyle/>
        <a:p>
          <a:endParaRPr lang="es-EC"/>
        </a:p>
      </dgm:t>
    </dgm:pt>
    <dgm:pt modelId="{9D7FBBFC-AD91-471A-9ED8-FF8479155F61}" type="pres">
      <dgm:prSet presAssocID="{5F42864D-43B4-47D6-9AAB-3CF53490E960}" presName="parentTextBox" presStyleLbl="node1" presStyleIdx="0" presStyleCnt="1" custLinFactNeighborY="-34613"/>
      <dgm:spPr/>
      <dgm:t>
        <a:bodyPr/>
        <a:lstStyle/>
        <a:p>
          <a:endParaRPr lang="es-EC"/>
        </a:p>
      </dgm:t>
    </dgm:pt>
  </dgm:ptLst>
  <dgm:cxnLst>
    <dgm:cxn modelId="{425C57E5-ABDE-4810-B01D-24C9033E468A}" type="presOf" srcId="{5F42864D-43B4-47D6-9AAB-3CF53490E960}" destId="{9D7FBBFC-AD91-471A-9ED8-FF8479155F61}" srcOrd="0" destOrd="0" presId="urn:microsoft.com/office/officeart/2005/8/layout/process4"/>
    <dgm:cxn modelId="{DA2AEEB1-3D2C-48EF-AE3D-071012805490}" srcId="{0403797A-1933-4FBB-8072-01D605DD37E9}" destId="{5F42864D-43B4-47D6-9AAB-3CF53490E960}" srcOrd="0" destOrd="0" parTransId="{C93DDC83-609F-4D67-B040-51AB1DB7F826}" sibTransId="{40435B82-7437-4C3C-B13C-C2CAB7A30EC4}"/>
    <dgm:cxn modelId="{4102152E-AE14-4347-9A86-B29A9A044821}" type="presOf" srcId="{0403797A-1933-4FBB-8072-01D605DD37E9}" destId="{50A85873-5011-4182-8D43-EC3D2EC5297C}" srcOrd="0" destOrd="0" presId="urn:microsoft.com/office/officeart/2005/8/layout/process4"/>
    <dgm:cxn modelId="{F491A987-D889-436C-A348-05FCE12B1DE9}" type="presParOf" srcId="{50A85873-5011-4182-8D43-EC3D2EC5297C}" destId="{222471F6-B007-4A9E-92A8-5CF4B844ACD4}" srcOrd="0" destOrd="0" presId="urn:microsoft.com/office/officeart/2005/8/layout/process4"/>
    <dgm:cxn modelId="{A6D09352-DB5A-4EC6-B6B3-D50D52573769}" type="presParOf" srcId="{222471F6-B007-4A9E-92A8-5CF4B844ACD4}" destId="{9D7FBBFC-AD91-471A-9ED8-FF8479155F61}" srcOrd="0" destOrd="0" presId="urn:microsoft.com/office/officeart/2005/8/layout/process4"/>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61E0899E-4A7E-4FB3-A113-2A32442DD600}"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s-EC"/>
        </a:p>
      </dgm:t>
    </dgm:pt>
    <dgm:pt modelId="{5DE8130C-B978-4854-8003-1EB8A4BA4066}">
      <dgm:prSet phldrT="[Texto]"/>
      <dgm:spPr/>
      <dgm:t>
        <a:bodyPr/>
        <a:lstStyle/>
        <a:p>
          <a:r>
            <a:rPr lang="en-US" dirty="0" smtClean="0">
              <a:ln>
                <a:solidFill>
                  <a:schemeClr val="bg1"/>
                </a:solidFill>
              </a:ln>
              <a:solidFill>
                <a:schemeClr val="bg1"/>
              </a:solidFill>
            </a:rPr>
            <a:t>DCC</a:t>
          </a:r>
          <a:endParaRPr lang="es-EC" dirty="0">
            <a:ln>
              <a:solidFill>
                <a:srgbClr val="9EB786"/>
              </a:solidFill>
            </a:ln>
          </a:endParaRPr>
        </a:p>
      </dgm:t>
    </dgm:pt>
    <dgm:pt modelId="{19899E4B-766A-4AC9-BE2D-671A299B04F5}" type="parTrans" cxnId="{77E9481B-0F8A-4E36-849E-F59F68EC1CB7}">
      <dgm:prSet/>
      <dgm:spPr/>
      <dgm:t>
        <a:bodyPr/>
        <a:lstStyle/>
        <a:p>
          <a:endParaRPr lang="es-EC">
            <a:ln>
              <a:solidFill>
                <a:srgbClr val="9EB786"/>
              </a:solidFill>
            </a:ln>
          </a:endParaRPr>
        </a:p>
      </dgm:t>
    </dgm:pt>
    <dgm:pt modelId="{35B6F652-D958-41B8-8E48-3575ED1A6ED9}" type="sibTrans" cxnId="{77E9481B-0F8A-4E36-849E-F59F68EC1CB7}">
      <dgm:prSet/>
      <dgm:spPr/>
      <dgm:t>
        <a:bodyPr/>
        <a:lstStyle/>
        <a:p>
          <a:endParaRPr lang="es-EC">
            <a:ln>
              <a:solidFill>
                <a:srgbClr val="9EB786"/>
              </a:solidFill>
            </a:ln>
          </a:endParaRPr>
        </a:p>
      </dgm:t>
    </dgm:pt>
    <dgm:pt modelId="{CE388A20-9513-4C60-8F57-BA1A8A6C2316}">
      <dgm:prSet phldrT="[Texto]" custT="1"/>
      <dgm:spPr/>
      <dgm:t>
        <a:bodyPr/>
        <a:lstStyle/>
        <a:p>
          <a:r>
            <a:rPr lang="en-US" sz="1800" u="none" dirty="0" smtClean="0">
              <a:effectLst>
                <a:glow rad="63500">
                  <a:srgbClr val="92D050">
                    <a:alpha val="40000"/>
                  </a:srgbClr>
                </a:glow>
                <a:outerShdw blurRad="38100" dist="38100" dir="2700000" algn="tl">
                  <a:srgbClr val="000000">
                    <a:alpha val="43137"/>
                  </a:srgbClr>
                </a:outerShdw>
              </a:effectLst>
            </a:rPr>
            <a:t>DESARROLLO DEL PORTAL</a:t>
          </a:r>
          <a:endParaRPr lang="es-EC" sz="1800" u="none" dirty="0">
            <a:effectLst>
              <a:glow rad="63500">
                <a:srgbClr val="92D050">
                  <a:alpha val="40000"/>
                </a:srgbClr>
              </a:glow>
              <a:outerShdw blurRad="38100" dist="38100" dir="2700000" algn="tl">
                <a:srgbClr val="000000">
                  <a:alpha val="43137"/>
                </a:srgbClr>
              </a:outerShdw>
            </a:effectLst>
          </a:endParaRPr>
        </a:p>
      </dgm:t>
    </dgm:pt>
    <dgm:pt modelId="{23F14AFC-6E62-4B7F-A357-8FB05084EB6D}" type="parTrans" cxnId="{F790AD60-9FA0-44C0-8A97-9C6686D0A024}">
      <dgm:prSet/>
      <dgm:spPr/>
      <dgm:t>
        <a:bodyPr/>
        <a:lstStyle/>
        <a:p>
          <a:endParaRPr lang="es-EC"/>
        </a:p>
      </dgm:t>
    </dgm:pt>
    <dgm:pt modelId="{1B1A699A-C35D-4BC8-9A66-CD5C4EAA949C}" type="sibTrans" cxnId="{F790AD60-9FA0-44C0-8A97-9C6686D0A024}">
      <dgm:prSet/>
      <dgm:spPr/>
      <dgm:t>
        <a:bodyPr/>
        <a:lstStyle/>
        <a:p>
          <a:endParaRPr lang="es-EC"/>
        </a:p>
      </dgm:t>
    </dgm:pt>
    <dgm:pt modelId="{C74AA0DA-1C78-4C0F-9C83-A44FE53AD638}" type="pres">
      <dgm:prSet presAssocID="{61E0899E-4A7E-4FB3-A113-2A32442DD600}" presName="linearFlow" presStyleCnt="0">
        <dgm:presLayoutVars>
          <dgm:dir/>
          <dgm:animLvl val="lvl"/>
          <dgm:resizeHandles val="exact"/>
        </dgm:presLayoutVars>
      </dgm:prSet>
      <dgm:spPr/>
      <dgm:t>
        <a:bodyPr/>
        <a:lstStyle/>
        <a:p>
          <a:endParaRPr lang="es-EC"/>
        </a:p>
      </dgm:t>
    </dgm:pt>
    <dgm:pt modelId="{634CC776-3D79-4B2D-B8D3-D72ECC272B70}" type="pres">
      <dgm:prSet presAssocID="{5DE8130C-B978-4854-8003-1EB8A4BA4066}" presName="composite" presStyleCnt="0"/>
      <dgm:spPr/>
    </dgm:pt>
    <dgm:pt modelId="{233A143F-BBA7-40E4-8462-C4B7B14818C5}" type="pres">
      <dgm:prSet presAssocID="{5DE8130C-B978-4854-8003-1EB8A4BA4066}" presName="parentText" presStyleLbl="alignNode1" presStyleIdx="0" presStyleCnt="1">
        <dgm:presLayoutVars>
          <dgm:chMax val="1"/>
          <dgm:bulletEnabled val="1"/>
        </dgm:presLayoutVars>
      </dgm:prSet>
      <dgm:spPr/>
      <dgm:t>
        <a:bodyPr/>
        <a:lstStyle/>
        <a:p>
          <a:endParaRPr lang="es-EC"/>
        </a:p>
      </dgm:t>
    </dgm:pt>
    <dgm:pt modelId="{36299F4E-C5B7-4F79-8B49-9A7664AFC30E}" type="pres">
      <dgm:prSet presAssocID="{5DE8130C-B978-4854-8003-1EB8A4BA4066}" presName="descendantText" presStyleLbl="alignAcc1" presStyleIdx="0" presStyleCnt="1" custLinFactNeighborX="-575" custLinFactNeighborY="-15470">
        <dgm:presLayoutVars>
          <dgm:bulletEnabled val="1"/>
        </dgm:presLayoutVars>
      </dgm:prSet>
      <dgm:spPr/>
      <dgm:t>
        <a:bodyPr/>
        <a:lstStyle/>
        <a:p>
          <a:endParaRPr lang="es-EC"/>
        </a:p>
      </dgm:t>
    </dgm:pt>
  </dgm:ptLst>
  <dgm:cxnLst>
    <dgm:cxn modelId="{F790AD60-9FA0-44C0-8A97-9C6686D0A024}" srcId="{5DE8130C-B978-4854-8003-1EB8A4BA4066}" destId="{CE388A20-9513-4C60-8F57-BA1A8A6C2316}" srcOrd="0" destOrd="0" parTransId="{23F14AFC-6E62-4B7F-A357-8FB05084EB6D}" sibTransId="{1B1A699A-C35D-4BC8-9A66-CD5C4EAA949C}"/>
    <dgm:cxn modelId="{16C12A8C-F4FF-4CA0-8635-A3881119A0AB}" type="presOf" srcId="{61E0899E-4A7E-4FB3-A113-2A32442DD600}" destId="{C74AA0DA-1C78-4C0F-9C83-A44FE53AD638}" srcOrd="0" destOrd="0" presId="urn:microsoft.com/office/officeart/2005/8/layout/chevron2"/>
    <dgm:cxn modelId="{77E9481B-0F8A-4E36-849E-F59F68EC1CB7}" srcId="{61E0899E-4A7E-4FB3-A113-2A32442DD600}" destId="{5DE8130C-B978-4854-8003-1EB8A4BA4066}" srcOrd="0" destOrd="0" parTransId="{19899E4B-766A-4AC9-BE2D-671A299B04F5}" sibTransId="{35B6F652-D958-41B8-8E48-3575ED1A6ED9}"/>
    <dgm:cxn modelId="{7F2B2165-093E-4B42-881C-5F2352BC9B33}" type="presOf" srcId="{5DE8130C-B978-4854-8003-1EB8A4BA4066}" destId="{233A143F-BBA7-40E4-8462-C4B7B14818C5}" srcOrd="0" destOrd="0" presId="urn:microsoft.com/office/officeart/2005/8/layout/chevron2"/>
    <dgm:cxn modelId="{85E72647-CBDD-48D5-BB65-5BEB0882192C}" type="presOf" srcId="{CE388A20-9513-4C60-8F57-BA1A8A6C2316}" destId="{36299F4E-C5B7-4F79-8B49-9A7664AFC30E}" srcOrd="0" destOrd="0" presId="urn:microsoft.com/office/officeart/2005/8/layout/chevron2"/>
    <dgm:cxn modelId="{0AE6B35C-C5FD-4A03-8657-8BA315CF2CC5}" type="presParOf" srcId="{C74AA0DA-1C78-4C0F-9C83-A44FE53AD638}" destId="{634CC776-3D79-4B2D-B8D3-D72ECC272B70}" srcOrd="0" destOrd="0" presId="urn:microsoft.com/office/officeart/2005/8/layout/chevron2"/>
    <dgm:cxn modelId="{C2DCF1A4-A6A6-4287-8A0A-0EBB7C798677}" type="presParOf" srcId="{634CC776-3D79-4B2D-B8D3-D72ECC272B70}" destId="{233A143F-BBA7-40E4-8462-C4B7B14818C5}" srcOrd="0" destOrd="0" presId="urn:microsoft.com/office/officeart/2005/8/layout/chevron2"/>
    <dgm:cxn modelId="{F782C052-C560-47E5-A3EC-F9AFC5599D3D}" type="presParOf" srcId="{634CC776-3D79-4B2D-B8D3-D72ECC272B70}" destId="{36299F4E-C5B7-4F79-8B49-9A7664AFC30E}" srcOrd="1" destOrd="0" presId="urn:microsoft.com/office/officeart/2005/8/layout/chevron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D294EEAF-0729-4DAF-83AF-197878829FDD}" type="doc">
      <dgm:prSet loTypeId="urn:microsoft.com/office/officeart/2005/8/layout/process5" loCatId="process" qsTypeId="urn:microsoft.com/office/officeart/2005/8/quickstyle/simple1" qsCatId="simple" csTypeId="urn:microsoft.com/office/officeart/2005/8/colors/accent1_2" csCatId="accent1" phldr="1"/>
      <dgm:spPr/>
    </dgm:pt>
    <dgm:pt modelId="{0D6969A7-916C-4B22-9A4E-10B9706B811E}">
      <dgm:prSet phldrT="[Texto]" custT="1"/>
      <dgm:spPr>
        <a:solidFill>
          <a:srgbClr val="008000"/>
        </a:solidFill>
      </dgm:spPr>
      <dgm:t>
        <a:bodyPr/>
        <a:lstStyle/>
        <a:p>
          <a:pPr rtl="0"/>
          <a:r>
            <a:rPr lang="es-EC" sz="1400" dirty="0" smtClean="0"/>
            <a:t>1. Entregar el primer modelo del portal web con accesibilidad, bajo los requerimientos de la iteración</a:t>
          </a:r>
          <a:r>
            <a:rPr lang="es-EC" sz="1400" b="0" strike="noStrike" cap="none" spc="0" dirty="0" smtClean="0">
              <a:ln w="18415" cmpd="sng">
                <a:noFill/>
                <a:prstDash val="solid"/>
              </a:ln>
              <a:solidFill>
                <a:schemeClr val="bg1"/>
              </a:solidFill>
              <a:effectLst>
                <a:outerShdw blurRad="38100" dist="38100" dir="2700000" algn="tl">
                  <a:srgbClr val="000000">
                    <a:alpha val="43137"/>
                  </a:srgbClr>
                </a:outerShdw>
              </a:effectLst>
              <a:latin typeface="+mn-lt"/>
            </a:rPr>
            <a:t>.</a:t>
          </a:r>
          <a:endParaRPr lang="es-EC" sz="1400" b="0" strike="noStrike" cap="none" spc="0" dirty="0">
            <a:ln w="18415" cmpd="sng">
              <a:noFill/>
              <a:prstDash val="solid"/>
            </a:ln>
            <a:solidFill>
              <a:schemeClr val="bg1"/>
            </a:solidFill>
            <a:effectLst>
              <a:outerShdw blurRad="38100" dist="38100" dir="2700000" algn="tl">
                <a:srgbClr val="000000">
                  <a:alpha val="43137"/>
                </a:srgbClr>
              </a:outerShdw>
            </a:effectLst>
            <a:latin typeface="+mn-lt"/>
          </a:endParaRPr>
        </a:p>
      </dgm:t>
    </dgm:pt>
    <dgm:pt modelId="{45EC14A0-5373-4355-97BF-E8444ED66E63}" type="parTrans" cxnId="{214EA3F9-FD37-418A-A4C7-3555FDD62EAA}">
      <dgm:prSet/>
      <dgm:spPr/>
      <dgm:t>
        <a:bodyPr/>
        <a:lstStyle/>
        <a:p>
          <a:endParaRPr lang="es-EC" sz="2000"/>
        </a:p>
      </dgm:t>
    </dgm:pt>
    <dgm:pt modelId="{8BE88619-A52A-4B6C-A7A6-F5386CE4C2FB}" type="sibTrans" cxnId="{214EA3F9-FD37-418A-A4C7-3555FDD62EAA}">
      <dgm:prSet/>
      <dgm:spPr/>
      <dgm:t>
        <a:bodyPr/>
        <a:lstStyle/>
        <a:p>
          <a:endParaRPr lang="es-EC" sz="2000"/>
        </a:p>
      </dgm:t>
    </dgm:pt>
    <dgm:pt modelId="{1F211968-7B9B-44DE-83B4-1AA0123BE58F}">
      <dgm:prSet custT="1"/>
      <dgm:spPr>
        <a:solidFill>
          <a:srgbClr val="008000"/>
        </a:solidFill>
      </dgm:spPr>
      <dgm:t>
        <a:bodyPr/>
        <a:lstStyle/>
        <a:p>
          <a:pPr rtl="0"/>
          <a:r>
            <a:rPr lang="es-EC" sz="1400" dirty="0" smtClean="0"/>
            <a:t>2. Aplicación de un lector de pantalla amigable para el cliente. Se realizarán pruebas de funcionamiento y compatibilidad con el portal para proceder con su implementación</a:t>
          </a:r>
          <a:r>
            <a:rPr lang="es-EC" sz="1400" b="0" strike="noStrike" cap="none" spc="0" dirty="0" smtClean="0">
              <a:ln w="18415" cmpd="sng">
                <a:noFill/>
                <a:prstDash val="solid"/>
              </a:ln>
              <a:solidFill>
                <a:schemeClr val="bg1"/>
              </a:solidFill>
              <a:effectLst>
                <a:outerShdw blurRad="38100" dist="38100" dir="2700000" algn="tl">
                  <a:srgbClr val="000000">
                    <a:alpha val="43137"/>
                  </a:srgbClr>
                </a:outerShdw>
              </a:effectLst>
              <a:latin typeface="+mn-lt"/>
            </a:rPr>
            <a:t>.</a:t>
          </a:r>
        </a:p>
      </dgm:t>
    </dgm:pt>
    <dgm:pt modelId="{106D36FC-44D1-4996-9526-6310C17D8677}" type="parTrans" cxnId="{36B47E35-0B8A-4C29-AE88-53DD202CF7EA}">
      <dgm:prSet/>
      <dgm:spPr/>
      <dgm:t>
        <a:bodyPr/>
        <a:lstStyle/>
        <a:p>
          <a:endParaRPr lang="es-EC" sz="2000"/>
        </a:p>
      </dgm:t>
    </dgm:pt>
    <dgm:pt modelId="{07A049E0-30FF-4F4C-8CF0-E820B9D35464}" type="sibTrans" cxnId="{36B47E35-0B8A-4C29-AE88-53DD202CF7EA}">
      <dgm:prSet/>
      <dgm:spPr/>
      <dgm:t>
        <a:bodyPr/>
        <a:lstStyle/>
        <a:p>
          <a:endParaRPr lang="es-EC" sz="2000"/>
        </a:p>
      </dgm:t>
    </dgm:pt>
    <dgm:pt modelId="{7ECE0D2B-E401-4D0A-8FEB-54F9F743BF4F}">
      <dgm:prSet custT="1"/>
      <dgm:spPr>
        <a:solidFill>
          <a:srgbClr val="008000"/>
        </a:solidFill>
      </dgm:spPr>
      <dgm:t>
        <a:bodyPr/>
        <a:lstStyle/>
        <a:p>
          <a:pPr rtl="0"/>
          <a:r>
            <a:rPr lang="es-EC" sz="1400" dirty="0" smtClean="0"/>
            <a:t>3. Avance del portal con la publicación y aplicación de accesibilidad en las secciones "Quiénes somos" y  "Servicios"</a:t>
          </a:r>
          <a:r>
            <a:rPr lang="es-EC" sz="1400" b="0" strike="noStrike" cap="none" spc="0" dirty="0" smtClean="0">
              <a:ln w="18415" cmpd="sng">
                <a:noFill/>
                <a:prstDash val="solid"/>
              </a:ln>
              <a:solidFill>
                <a:schemeClr val="bg1"/>
              </a:solidFill>
              <a:effectLst>
                <a:outerShdw blurRad="38100" dist="38100" dir="2700000" algn="tl">
                  <a:srgbClr val="000000">
                    <a:alpha val="43137"/>
                  </a:srgbClr>
                </a:outerShdw>
              </a:effectLst>
              <a:latin typeface="+mn-lt"/>
            </a:rPr>
            <a:t>.</a:t>
          </a:r>
        </a:p>
      </dgm:t>
    </dgm:pt>
    <dgm:pt modelId="{AEA9CAF3-4426-4DF5-B0A3-C7A5B25DD84C}" type="parTrans" cxnId="{FE3F97B2-1595-4A33-AC0B-55CDF5B0BF9E}">
      <dgm:prSet/>
      <dgm:spPr/>
      <dgm:t>
        <a:bodyPr/>
        <a:lstStyle/>
        <a:p>
          <a:endParaRPr lang="es-EC" sz="2000"/>
        </a:p>
      </dgm:t>
    </dgm:pt>
    <dgm:pt modelId="{CDBC5C89-BE27-4D09-BFC7-41C972A6E9AA}" type="sibTrans" cxnId="{FE3F97B2-1595-4A33-AC0B-55CDF5B0BF9E}">
      <dgm:prSet/>
      <dgm:spPr/>
      <dgm:t>
        <a:bodyPr/>
        <a:lstStyle/>
        <a:p>
          <a:endParaRPr lang="es-EC" sz="2000"/>
        </a:p>
      </dgm:t>
    </dgm:pt>
    <dgm:pt modelId="{5FE6DFD4-C25E-4207-B62B-C833827444E3}">
      <dgm:prSet custT="1"/>
      <dgm:spPr>
        <a:solidFill>
          <a:srgbClr val="008000"/>
        </a:solidFill>
      </dgm:spPr>
      <dgm:t>
        <a:bodyPr/>
        <a:lstStyle/>
        <a:p>
          <a:pPr rtl="0"/>
          <a:r>
            <a:rPr lang="es-EC" sz="1400" dirty="0" smtClean="0"/>
            <a:t>4. Avance del portal con la publicación y aplicación de accesibilidad en las secciones "Actualidad" y "Webmail"</a:t>
          </a:r>
          <a:r>
            <a:rPr lang="es-EC" sz="1400" b="0" strike="noStrike" cap="none" spc="0" dirty="0" smtClean="0">
              <a:ln w="18415" cmpd="sng">
                <a:noFill/>
                <a:prstDash val="solid"/>
              </a:ln>
              <a:solidFill>
                <a:schemeClr val="bg1"/>
              </a:solidFill>
              <a:effectLst>
                <a:outerShdw blurRad="38100" dist="38100" dir="2700000" algn="tl">
                  <a:srgbClr val="000000">
                    <a:alpha val="43137"/>
                  </a:srgbClr>
                </a:outerShdw>
              </a:effectLst>
              <a:latin typeface="+mn-lt"/>
            </a:rPr>
            <a:t>.</a:t>
          </a:r>
        </a:p>
      </dgm:t>
    </dgm:pt>
    <dgm:pt modelId="{84F0F961-1A76-46AC-911A-CB70EC69062A}" type="parTrans" cxnId="{5DB4DD31-C403-4D20-8C8D-1B45BE5007B1}">
      <dgm:prSet/>
      <dgm:spPr/>
      <dgm:t>
        <a:bodyPr/>
        <a:lstStyle/>
        <a:p>
          <a:endParaRPr lang="es-EC" sz="2000"/>
        </a:p>
      </dgm:t>
    </dgm:pt>
    <dgm:pt modelId="{4810701E-1DD9-4902-8FF5-F7D8B6D41727}" type="sibTrans" cxnId="{5DB4DD31-C403-4D20-8C8D-1B45BE5007B1}">
      <dgm:prSet/>
      <dgm:spPr/>
      <dgm:t>
        <a:bodyPr/>
        <a:lstStyle/>
        <a:p>
          <a:endParaRPr lang="es-EC" sz="2000"/>
        </a:p>
      </dgm:t>
    </dgm:pt>
    <dgm:pt modelId="{A06FA252-8F8F-40E2-9707-AECC06C47892}">
      <dgm:prSet custT="1"/>
      <dgm:spPr>
        <a:solidFill>
          <a:srgbClr val="008000"/>
        </a:solidFill>
      </dgm:spPr>
      <dgm:t>
        <a:bodyPr/>
        <a:lstStyle/>
        <a:p>
          <a:pPr rtl="0"/>
          <a:r>
            <a:rPr lang="es-EC" sz="1400" dirty="0" smtClean="0"/>
            <a:t>5. Avance del portal con la publicación y aplicación de accesibilidad en las secciones del menú derecho. Culminación de portal web completo con accesibilidad junto con la documentación que lo respalda para su entrega final</a:t>
          </a:r>
          <a:r>
            <a:rPr lang="es-EC" sz="1400" b="0" strike="noStrike" cap="none" spc="0" dirty="0" smtClean="0">
              <a:ln w="18415" cmpd="sng">
                <a:noFill/>
                <a:prstDash val="solid"/>
              </a:ln>
              <a:solidFill>
                <a:schemeClr val="bg1"/>
              </a:solidFill>
              <a:effectLst>
                <a:outerShdw blurRad="38100" dist="38100" dir="2700000" algn="tl">
                  <a:srgbClr val="000000">
                    <a:alpha val="43137"/>
                  </a:srgbClr>
                </a:outerShdw>
              </a:effectLst>
              <a:latin typeface="+mn-lt"/>
            </a:rPr>
            <a:t>.</a:t>
          </a:r>
        </a:p>
      </dgm:t>
    </dgm:pt>
    <dgm:pt modelId="{F62D902D-052C-427D-B2C2-90F3492FCE80}" type="parTrans" cxnId="{C6D24F49-E658-45DD-BF77-A79FEA99B1B5}">
      <dgm:prSet/>
      <dgm:spPr/>
      <dgm:t>
        <a:bodyPr/>
        <a:lstStyle/>
        <a:p>
          <a:endParaRPr lang="es-EC" sz="2000"/>
        </a:p>
      </dgm:t>
    </dgm:pt>
    <dgm:pt modelId="{F81D46FE-D160-4FE9-9755-0FB540AA850E}" type="sibTrans" cxnId="{C6D24F49-E658-45DD-BF77-A79FEA99B1B5}">
      <dgm:prSet/>
      <dgm:spPr/>
      <dgm:t>
        <a:bodyPr/>
        <a:lstStyle/>
        <a:p>
          <a:endParaRPr lang="es-EC" sz="2000"/>
        </a:p>
      </dgm:t>
    </dgm:pt>
    <dgm:pt modelId="{73ED6D93-8C86-4B21-9B9A-0A05296CA8F9}">
      <dgm:prSet custT="1"/>
      <dgm:spPr>
        <a:solidFill>
          <a:srgbClr val="008000"/>
        </a:solidFill>
      </dgm:spPr>
      <dgm:t>
        <a:bodyPr/>
        <a:lstStyle/>
        <a:p>
          <a:pPr rtl="0"/>
          <a:r>
            <a:rPr lang="en-US" sz="1600" b="1" strike="noStrike" cap="none" spc="0" dirty="0" smtClean="0">
              <a:ln w="18415" cmpd="sng">
                <a:noFill/>
                <a:prstDash val="solid"/>
              </a:ln>
              <a:solidFill>
                <a:schemeClr val="bg1"/>
              </a:solidFill>
              <a:effectLst>
                <a:outerShdw blurRad="38100" dist="38100" dir="2700000" algn="tl">
                  <a:srgbClr val="000000">
                    <a:alpha val="43137"/>
                  </a:srgbClr>
                </a:outerShdw>
              </a:effectLst>
              <a:latin typeface="+mn-lt"/>
            </a:rPr>
            <a:t>RESULTADO: PORTAL WEB ACCESIBLE</a:t>
          </a:r>
          <a:endParaRPr lang="es-EC" sz="1400" b="1" strike="noStrike" cap="none" spc="0" dirty="0" smtClean="0">
            <a:ln w="18415" cmpd="sng">
              <a:noFill/>
              <a:prstDash val="solid"/>
            </a:ln>
            <a:solidFill>
              <a:schemeClr val="bg1"/>
            </a:solidFill>
            <a:effectLst>
              <a:outerShdw blurRad="38100" dist="38100" dir="2700000" algn="tl">
                <a:srgbClr val="000000">
                  <a:alpha val="43137"/>
                </a:srgbClr>
              </a:outerShdw>
            </a:effectLst>
            <a:latin typeface="+mn-lt"/>
          </a:endParaRPr>
        </a:p>
      </dgm:t>
    </dgm:pt>
    <dgm:pt modelId="{EAFAF383-D600-4351-AC9A-EAE316D5514B}" type="parTrans" cxnId="{D391D669-E8F3-46D7-9D78-251746810F05}">
      <dgm:prSet/>
      <dgm:spPr/>
      <dgm:t>
        <a:bodyPr/>
        <a:lstStyle/>
        <a:p>
          <a:endParaRPr lang="es-EC"/>
        </a:p>
      </dgm:t>
    </dgm:pt>
    <dgm:pt modelId="{96746C8D-A091-4DF0-8904-524A2D1B3C49}" type="sibTrans" cxnId="{D391D669-E8F3-46D7-9D78-251746810F05}">
      <dgm:prSet/>
      <dgm:spPr/>
      <dgm:t>
        <a:bodyPr/>
        <a:lstStyle/>
        <a:p>
          <a:endParaRPr lang="es-EC"/>
        </a:p>
      </dgm:t>
    </dgm:pt>
    <dgm:pt modelId="{3C383404-78D3-4623-AB5E-D6B77FB58CF6}" type="pres">
      <dgm:prSet presAssocID="{D294EEAF-0729-4DAF-83AF-197878829FDD}" presName="diagram" presStyleCnt="0">
        <dgm:presLayoutVars>
          <dgm:dir/>
          <dgm:resizeHandles val="exact"/>
        </dgm:presLayoutVars>
      </dgm:prSet>
      <dgm:spPr/>
    </dgm:pt>
    <dgm:pt modelId="{936A3E4E-6A51-4391-8C78-48BAB9DFC85C}" type="pres">
      <dgm:prSet presAssocID="{0D6969A7-916C-4B22-9A4E-10B9706B811E}" presName="node" presStyleLbl="node1" presStyleIdx="0" presStyleCnt="6" custScaleX="113542" custScaleY="121944">
        <dgm:presLayoutVars>
          <dgm:bulletEnabled val="1"/>
        </dgm:presLayoutVars>
      </dgm:prSet>
      <dgm:spPr/>
      <dgm:t>
        <a:bodyPr/>
        <a:lstStyle/>
        <a:p>
          <a:endParaRPr lang="es-EC"/>
        </a:p>
      </dgm:t>
    </dgm:pt>
    <dgm:pt modelId="{1BE64465-8469-4DD4-B6C8-6318B8A6227B}" type="pres">
      <dgm:prSet presAssocID="{8BE88619-A52A-4B6C-A7A6-F5386CE4C2FB}" presName="sibTrans" presStyleLbl="sibTrans2D1" presStyleIdx="0" presStyleCnt="5"/>
      <dgm:spPr/>
      <dgm:t>
        <a:bodyPr/>
        <a:lstStyle/>
        <a:p>
          <a:endParaRPr lang="es-EC"/>
        </a:p>
      </dgm:t>
    </dgm:pt>
    <dgm:pt modelId="{55070744-6633-46FF-9143-EAD414163651}" type="pres">
      <dgm:prSet presAssocID="{8BE88619-A52A-4B6C-A7A6-F5386CE4C2FB}" presName="connectorText" presStyleLbl="sibTrans2D1" presStyleIdx="0" presStyleCnt="5"/>
      <dgm:spPr/>
      <dgm:t>
        <a:bodyPr/>
        <a:lstStyle/>
        <a:p>
          <a:endParaRPr lang="es-EC"/>
        </a:p>
      </dgm:t>
    </dgm:pt>
    <dgm:pt modelId="{19AD5EE1-C13D-4E5E-A001-2F1883FD9AC4}" type="pres">
      <dgm:prSet presAssocID="{1F211968-7B9B-44DE-83B4-1AA0123BE58F}" presName="node" presStyleLbl="node1" presStyleIdx="1" presStyleCnt="6" custScaleX="145159" custScaleY="148999">
        <dgm:presLayoutVars>
          <dgm:bulletEnabled val="1"/>
        </dgm:presLayoutVars>
      </dgm:prSet>
      <dgm:spPr/>
      <dgm:t>
        <a:bodyPr/>
        <a:lstStyle/>
        <a:p>
          <a:endParaRPr lang="es-EC"/>
        </a:p>
      </dgm:t>
    </dgm:pt>
    <dgm:pt modelId="{4911C1E8-4BEC-482E-B081-CF916D84196C}" type="pres">
      <dgm:prSet presAssocID="{07A049E0-30FF-4F4C-8CF0-E820B9D35464}" presName="sibTrans" presStyleLbl="sibTrans2D1" presStyleIdx="1" presStyleCnt="5"/>
      <dgm:spPr/>
      <dgm:t>
        <a:bodyPr/>
        <a:lstStyle/>
        <a:p>
          <a:endParaRPr lang="es-EC"/>
        </a:p>
      </dgm:t>
    </dgm:pt>
    <dgm:pt modelId="{99BAA5BB-5744-4C88-AEDA-D27217DF1E2C}" type="pres">
      <dgm:prSet presAssocID="{07A049E0-30FF-4F4C-8CF0-E820B9D35464}" presName="connectorText" presStyleLbl="sibTrans2D1" presStyleIdx="1" presStyleCnt="5"/>
      <dgm:spPr/>
      <dgm:t>
        <a:bodyPr/>
        <a:lstStyle/>
        <a:p>
          <a:endParaRPr lang="es-EC"/>
        </a:p>
      </dgm:t>
    </dgm:pt>
    <dgm:pt modelId="{9767BCEC-1405-4D04-8F9B-7DA3D6EB2D8B}" type="pres">
      <dgm:prSet presAssocID="{7ECE0D2B-E401-4D0A-8FEB-54F9F743BF4F}" presName="node" presStyleLbl="node1" presStyleIdx="2" presStyleCnt="6" custScaleX="129584" custScaleY="119072">
        <dgm:presLayoutVars>
          <dgm:bulletEnabled val="1"/>
        </dgm:presLayoutVars>
      </dgm:prSet>
      <dgm:spPr/>
      <dgm:t>
        <a:bodyPr/>
        <a:lstStyle/>
        <a:p>
          <a:endParaRPr lang="es-EC"/>
        </a:p>
      </dgm:t>
    </dgm:pt>
    <dgm:pt modelId="{76228A73-F4AE-4C8A-9D2A-17B8F00A861C}" type="pres">
      <dgm:prSet presAssocID="{CDBC5C89-BE27-4D09-BFC7-41C972A6E9AA}" presName="sibTrans" presStyleLbl="sibTrans2D1" presStyleIdx="2" presStyleCnt="5"/>
      <dgm:spPr/>
      <dgm:t>
        <a:bodyPr/>
        <a:lstStyle/>
        <a:p>
          <a:endParaRPr lang="es-EC"/>
        </a:p>
      </dgm:t>
    </dgm:pt>
    <dgm:pt modelId="{7AA4D2D2-C77B-4884-889F-2F0E2FF60C4E}" type="pres">
      <dgm:prSet presAssocID="{CDBC5C89-BE27-4D09-BFC7-41C972A6E9AA}" presName="connectorText" presStyleLbl="sibTrans2D1" presStyleIdx="2" presStyleCnt="5"/>
      <dgm:spPr/>
      <dgm:t>
        <a:bodyPr/>
        <a:lstStyle/>
        <a:p>
          <a:endParaRPr lang="es-EC"/>
        </a:p>
      </dgm:t>
    </dgm:pt>
    <dgm:pt modelId="{EA67360E-2550-4639-9616-52EC906397A2}" type="pres">
      <dgm:prSet presAssocID="{5FE6DFD4-C25E-4207-B62B-C833827444E3}" presName="node" presStyleLbl="node1" presStyleIdx="3" presStyleCnt="6" custScaleX="110262" custScaleY="116578">
        <dgm:presLayoutVars>
          <dgm:bulletEnabled val="1"/>
        </dgm:presLayoutVars>
      </dgm:prSet>
      <dgm:spPr/>
      <dgm:t>
        <a:bodyPr/>
        <a:lstStyle/>
        <a:p>
          <a:endParaRPr lang="es-EC"/>
        </a:p>
      </dgm:t>
    </dgm:pt>
    <dgm:pt modelId="{6BF84707-B3B3-4670-953C-6AEFCD36E99F}" type="pres">
      <dgm:prSet presAssocID="{4810701E-1DD9-4902-8FF5-F7D8B6D41727}" presName="sibTrans" presStyleLbl="sibTrans2D1" presStyleIdx="3" presStyleCnt="5"/>
      <dgm:spPr/>
      <dgm:t>
        <a:bodyPr/>
        <a:lstStyle/>
        <a:p>
          <a:endParaRPr lang="es-EC"/>
        </a:p>
      </dgm:t>
    </dgm:pt>
    <dgm:pt modelId="{992084F0-CFDD-4E53-A193-472420E8AF37}" type="pres">
      <dgm:prSet presAssocID="{4810701E-1DD9-4902-8FF5-F7D8B6D41727}" presName="connectorText" presStyleLbl="sibTrans2D1" presStyleIdx="3" presStyleCnt="5"/>
      <dgm:spPr/>
      <dgm:t>
        <a:bodyPr/>
        <a:lstStyle/>
        <a:p>
          <a:endParaRPr lang="es-EC"/>
        </a:p>
      </dgm:t>
    </dgm:pt>
    <dgm:pt modelId="{CCB2C414-79D7-4314-B8AE-D1D2C16EDE54}" type="pres">
      <dgm:prSet presAssocID="{A06FA252-8F8F-40E2-9707-AECC06C47892}" presName="node" presStyleLbl="node1" presStyleIdx="4" presStyleCnt="6" custScaleX="157182" custScaleY="158323">
        <dgm:presLayoutVars>
          <dgm:bulletEnabled val="1"/>
        </dgm:presLayoutVars>
      </dgm:prSet>
      <dgm:spPr/>
      <dgm:t>
        <a:bodyPr/>
        <a:lstStyle/>
        <a:p>
          <a:endParaRPr lang="es-EC"/>
        </a:p>
      </dgm:t>
    </dgm:pt>
    <dgm:pt modelId="{569E8EFB-561A-4412-96F0-5E238A0D08C2}" type="pres">
      <dgm:prSet presAssocID="{F81D46FE-D160-4FE9-9755-0FB540AA850E}" presName="sibTrans" presStyleLbl="sibTrans2D1" presStyleIdx="4" presStyleCnt="5"/>
      <dgm:spPr/>
      <dgm:t>
        <a:bodyPr/>
        <a:lstStyle/>
        <a:p>
          <a:endParaRPr lang="es-EC"/>
        </a:p>
      </dgm:t>
    </dgm:pt>
    <dgm:pt modelId="{622DE9B2-A60C-4652-B922-945B69369D46}" type="pres">
      <dgm:prSet presAssocID="{F81D46FE-D160-4FE9-9755-0FB540AA850E}" presName="connectorText" presStyleLbl="sibTrans2D1" presStyleIdx="4" presStyleCnt="5"/>
      <dgm:spPr/>
      <dgm:t>
        <a:bodyPr/>
        <a:lstStyle/>
        <a:p>
          <a:endParaRPr lang="es-EC"/>
        </a:p>
      </dgm:t>
    </dgm:pt>
    <dgm:pt modelId="{E17409C6-3121-4F5F-9AA7-DB8064CF5F47}" type="pres">
      <dgm:prSet presAssocID="{73ED6D93-8C86-4B21-9B9A-0A05296CA8F9}" presName="node" presStyleLbl="node1" presStyleIdx="5" presStyleCnt="6">
        <dgm:presLayoutVars>
          <dgm:bulletEnabled val="1"/>
        </dgm:presLayoutVars>
      </dgm:prSet>
      <dgm:spPr/>
      <dgm:t>
        <a:bodyPr/>
        <a:lstStyle/>
        <a:p>
          <a:endParaRPr lang="es-EC"/>
        </a:p>
      </dgm:t>
    </dgm:pt>
  </dgm:ptLst>
  <dgm:cxnLst>
    <dgm:cxn modelId="{6ED0DEE7-131A-4187-92DB-D7250A09EBD6}" type="presOf" srcId="{F81D46FE-D160-4FE9-9755-0FB540AA850E}" destId="{569E8EFB-561A-4412-96F0-5E238A0D08C2}" srcOrd="0" destOrd="0" presId="urn:microsoft.com/office/officeart/2005/8/layout/process5"/>
    <dgm:cxn modelId="{36B47E35-0B8A-4C29-AE88-53DD202CF7EA}" srcId="{D294EEAF-0729-4DAF-83AF-197878829FDD}" destId="{1F211968-7B9B-44DE-83B4-1AA0123BE58F}" srcOrd="1" destOrd="0" parTransId="{106D36FC-44D1-4996-9526-6310C17D8677}" sibTransId="{07A049E0-30FF-4F4C-8CF0-E820B9D35464}"/>
    <dgm:cxn modelId="{8500E74E-A87E-48AE-87EB-F2D4DB2A7E38}" type="presOf" srcId="{5FE6DFD4-C25E-4207-B62B-C833827444E3}" destId="{EA67360E-2550-4639-9616-52EC906397A2}" srcOrd="0" destOrd="0" presId="urn:microsoft.com/office/officeart/2005/8/layout/process5"/>
    <dgm:cxn modelId="{71322BE7-6DCF-41E5-A3FF-E8482B0B1915}" type="presOf" srcId="{CDBC5C89-BE27-4D09-BFC7-41C972A6E9AA}" destId="{76228A73-F4AE-4C8A-9D2A-17B8F00A861C}" srcOrd="0" destOrd="0" presId="urn:microsoft.com/office/officeart/2005/8/layout/process5"/>
    <dgm:cxn modelId="{FE67B572-19ED-41A9-8ABF-0B0861EF2596}" type="presOf" srcId="{F81D46FE-D160-4FE9-9755-0FB540AA850E}" destId="{622DE9B2-A60C-4652-B922-945B69369D46}" srcOrd="1" destOrd="0" presId="urn:microsoft.com/office/officeart/2005/8/layout/process5"/>
    <dgm:cxn modelId="{BD2DCE91-B267-4B17-9085-5FA283C16C87}" type="presOf" srcId="{4810701E-1DD9-4902-8FF5-F7D8B6D41727}" destId="{6BF84707-B3B3-4670-953C-6AEFCD36E99F}" srcOrd="0" destOrd="0" presId="urn:microsoft.com/office/officeart/2005/8/layout/process5"/>
    <dgm:cxn modelId="{030A7E00-5A77-4D49-8483-54A72EDC0350}" type="presOf" srcId="{07A049E0-30FF-4F4C-8CF0-E820B9D35464}" destId="{99BAA5BB-5744-4C88-AEDA-D27217DF1E2C}" srcOrd="1" destOrd="0" presId="urn:microsoft.com/office/officeart/2005/8/layout/process5"/>
    <dgm:cxn modelId="{2E9212C9-DE7A-4F51-AA32-A20ABBACF516}" type="presOf" srcId="{7ECE0D2B-E401-4D0A-8FEB-54F9F743BF4F}" destId="{9767BCEC-1405-4D04-8F9B-7DA3D6EB2D8B}" srcOrd="0" destOrd="0" presId="urn:microsoft.com/office/officeart/2005/8/layout/process5"/>
    <dgm:cxn modelId="{5DB4DD31-C403-4D20-8C8D-1B45BE5007B1}" srcId="{D294EEAF-0729-4DAF-83AF-197878829FDD}" destId="{5FE6DFD4-C25E-4207-B62B-C833827444E3}" srcOrd="3" destOrd="0" parTransId="{84F0F961-1A76-46AC-911A-CB70EC69062A}" sibTransId="{4810701E-1DD9-4902-8FF5-F7D8B6D41727}"/>
    <dgm:cxn modelId="{DD041091-B79D-43D2-B08F-9A37B32F5B8D}" type="presOf" srcId="{8BE88619-A52A-4B6C-A7A6-F5386CE4C2FB}" destId="{1BE64465-8469-4DD4-B6C8-6318B8A6227B}" srcOrd="0" destOrd="0" presId="urn:microsoft.com/office/officeart/2005/8/layout/process5"/>
    <dgm:cxn modelId="{12B1E5A0-D1C0-494A-966E-EFDBB680C50D}" type="presOf" srcId="{CDBC5C89-BE27-4D09-BFC7-41C972A6E9AA}" destId="{7AA4D2D2-C77B-4884-889F-2F0E2FF60C4E}" srcOrd="1" destOrd="0" presId="urn:microsoft.com/office/officeart/2005/8/layout/process5"/>
    <dgm:cxn modelId="{C6D24F49-E658-45DD-BF77-A79FEA99B1B5}" srcId="{D294EEAF-0729-4DAF-83AF-197878829FDD}" destId="{A06FA252-8F8F-40E2-9707-AECC06C47892}" srcOrd="4" destOrd="0" parTransId="{F62D902D-052C-427D-B2C2-90F3492FCE80}" sibTransId="{F81D46FE-D160-4FE9-9755-0FB540AA850E}"/>
    <dgm:cxn modelId="{42964E54-A40B-4ACC-8D71-A28CABAC3CE5}" type="presOf" srcId="{4810701E-1DD9-4902-8FF5-F7D8B6D41727}" destId="{992084F0-CFDD-4E53-A193-472420E8AF37}" srcOrd="1" destOrd="0" presId="urn:microsoft.com/office/officeart/2005/8/layout/process5"/>
    <dgm:cxn modelId="{D391D669-E8F3-46D7-9D78-251746810F05}" srcId="{D294EEAF-0729-4DAF-83AF-197878829FDD}" destId="{73ED6D93-8C86-4B21-9B9A-0A05296CA8F9}" srcOrd="5" destOrd="0" parTransId="{EAFAF383-D600-4351-AC9A-EAE316D5514B}" sibTransId="{96746C8D-A091-4DF0-8904-524A2D1B3C49}"/>
    <dgm:cxn modelId="{F64EC209-C101-4A35-A1A0-04B9A3C3A178}" type="presOf" srcId="{8BE88619-A52A-4B6C-A7A6-F5386CE4C2FB}" destId="{55070744-6633-46FF-9143-EAD414163651}" srcOrd="1" destOrd="0" presId="urn:microsoft.com/office/officeart/2005/8/layout/process5"/>
    <dgm:cxn modelId="{FB7318E1-9B20-44F3-A6B4-B58AAB84A1E8}" type="presOf" srcId="{0D6969A7-916C-4B22-9A4E-10B9706B811E}" destId="{936A3E4E-6A51-4391-8C78-48BAB9DFC85C}" srcOrd="0" destOrd="0" presId="urn:microsoft.com/office/officeart/2005/8/layout/process5"/>
    <dgm:cxn modelId="{84321ECD-5FCE-476D-90C0-58E6C4A31EE5}" type="presOf" srcId="{07A049E0-30FF-4F4C-8CF0-E820B9D35464}" destId="{4911C1E8-4BEC-482E-B081-CF916D84196C}" srcOrd="0" destOrd="0" presId="urn:microsoft.com/office/officeart/2005/8/layout/process5"/>
    <dgm:cxn modelId="{7E6165DF-0C1F-4416-9B22-D2C9C0CC264F}" type="presOf" srcId="{1F211968-7B9B-44DE-83B4-1AA0123BE58F}" destId="{19AD5EE1-C13D-4E5E-A001-2F1883FD9AC4}" srcOrd="0" destOrd="0" presId="urn:microsoft.com/office/officeart/2005/8/layout/process5"/>
    <dgm:cxn modelId="{3C37BCB9-7EB5-42AA-80CA-D7B0A656CE7A}" type="presOf" srcId="{73ED6D93-8C86-4B21-9B9A-0A05296CA8F9}" destId="{E17409C6-3121-4F5F-9AA7-DB8064CF5F47}" srcOrd="0" destOrd="0" presId="urn:microsoft.com/office/officeart/2005/8/layout/process5"/>
    <dgm:cxn modelId="{373E4F51-A8A1-40BB-87CD-43DF754DE35E}" type="presOf" srcId="{A06FA252-8F8F-40E2-9707-AECC06C47892}" destId="{CCB2C414-79D7-4314-B8AE-D1D2C16EDE54}" srcOrd="0" destOrd="0" presId="urn:microsoft.com/office/officeart/2005/8/layout/process5"/>
    <dgm:cxn modelId="{FE3F97B2-1595-4A33-AC0B-55CDF5B0BF9E}" srcId="{D294EEAF-0729-4DAF-83AF-197878829FDD}" destId="{7ECE0D2B-E401-4D0A-8FEB-54F9F743BF4F}" srcOrd="2" destOrd="0" parTransId="{AEA9CAF3-4426-4DF5-B0A3-C7A5B25DD84C}" sibTransId="{CDBC5C89-BE27-4D09-BFC7-41C972A6E9AA}"/>
    <dgm:cxn modelId="{E00FEA4D-D1A2-41E8-AC88-9D34A8FAE2FB}" type="presOf" srcId="{D294EEAF-0729-4DAF-83AF-197878829FDD}" destId="{3C383404-78D3-4623-AB5E-D6B77FB58CF6}" srcOrd="0" destOrd="0" presId="urn:microsoft.com/office/officeart/2005/8/layout/process5"/>
    <dgm:cxn modelId="{214EA3F9-FD37-418A-A4C7-3555FDD62EAA}" srcId="{D294EEAF-0729-4DAF-83AF-197878829FDD}" destId="{0D6969A7-916C-4B22-9A4E-10B9706B811E}" srcOrd="0" destOrd="0" parTransId="{45EC14A0-5373-4355-97BF-E8444ED66E63}" sibTransId="{8BE88619-A52A-4B6C-A7A6-F5386CE4C2FB}"/>
    <dgm:cxn modelId="{EEBACCFA-F9E8-4E7E-8FCD-BB06693AC46D}" type="presParOf" srcId="{3C383404-78D3-4623-AB5E-D6B77FB58CF6}" destId="{936A3E4E-6A51-4391-8C78-48BAB9DFC85C}" srcOrd="0" destOrd="0" presId="urn:microsoft.com/office/officeart/2005/8/layout/process5"/>
    <dgm:cxn modelId="{E2AA4D5B-D16A-476E-9179-CF4651E952C3}" type="presParOf" srcId="{3C383404-78D3-4623-AB5E-D6B77FB58CF6}" destId="{1BE64465-8469-4DD4-B6C8-6318B8A6227B}" srcOrd="1" destOrd="0" presId="urn:microsoft.com/office/officeart/2005/8/layout/process5"/>
    <dgm:cxn modelId="{3C3C772E-85EC-4837-BCB4-5F61B99AE9DA}" type="presParOf" srcId="{1BE64465-8469-4DD4-B6C8-6318B8A6227B}" destId="{55070744-6633-46FF-9143-EAD414163651}" srcOrd="0" destOrd="0" presId="urn:microsoft.com/office/officeart/2005/8/layout/process5"/>
    <dgm:cxn modelId="{4C529F18-A89C-4344-8DE7-40C52ECB9D7C}" type="presParOf" srcId="{3C383404-78D3-4623-AB5E-D6B77FB58CF6}" destId="{19AD5EE1-C13D-4E5E-A001-2F1883FD9AC4}" srcOrd="2" destOrd="0" presId="urn:microsoft.com/office/officeart/2005/8/layout/process5"/>
    <dgm:cxn modelId="{77A11A75-328A-4E3D-8FD3-9A9ECD297CDF}" type="presParOf" srcId="{3C383404-78D3-4623-AB5E-D6B77FB58CF6}" destId="{4911C1E8-4BEC-482E-B081-CF916D84196C}" srcOrd="3" destOrd="0" presId="urn:microsoft.com/office/officeart/2005/8/layout/process5"/>
    <dgm:cxn modelId="{523499EB-E022-4E21-B3E6-2CADDAE19A10}" type="presParOf" srcId="{4911C1E8-4BEC-482E-B081-CF916D84196C}" destId="{99BAA5BB-5744-4C88-AEDA-D27217DF1E2C}" srcOrd="0" destOrd="0" presId="urn:microsoft.com/office/officeart/2005/8/layout/process5"/>
    <dgm:cxn modelId="{1F996B15-90AA-4703-ACB2-4AC685551B66}" type="presParOf" srcId="{3C383404-78D3-4623-AB5E-D6B77FB58CF6}" destId="{9767BCEC-1405-4D04-8F9B-7DA3D6EB2D8B}" srcOrd="4" destOrd="0" presId="urn:microsoft.com/office/officeart/2005/8/layout/process5"/>
    <dgm:cxn modelId="{BF88503C-5EB0-4061-8301-D8C69F0F5EA3}" type="presParOf" srcId="{3C383404-78D3-4623-AB5E-D6B77FB58CF6}" destId="{76228A73-F4AE-4C8A-9D2A-17B8F00A861C}" srcOrd="5" destOrd="0" presId="urn:microsoft.com/office/officeart/2005/8/layout/process5"/>
    <dgm:cxn modelId="{5494715B-A13B-4C07-9491-DA249CA965C0}" type="presParOf" srcId="{76228A73-F4AE-4C8A-9D2A-17B8F00A861C}" destId="{7AA4D2D2-C77B-4884-889F-2F0E2FF60C4E}" srcOrd="0" destOrd="0" presId="urn:microsoft.com/office/officeart/2005/8/layout/process5"/>
    <dgm:cxn modelId="{9EB3BF07-0F83-4DA7-96A6-D19213E81E0D}" type="presParOf" srcId="{3C383404-78D3-4623-AB5E-D6B77FB58CF6}" destId="{EA67360E-2550-4639-9616-52EC906397A2}" srcOrd="6" destOrd="0" presId="urn:microsoft.com/office/officeart/2005/8/layout/process5"/>
    <dgm:cxn modelId="{8EDE9B6D-FA97-489C-8034-E66027D0FC39}" type="presParOf" srcId="{3C383404-78D3-4623-AB5E-D6B77FB58CF6}" destId="{6BF84707-B3B3-4670-953C-6AEFCD36E99F}" srcOrd="7" destOrd="0" presId="urn:microsoft.com/office/officeart/2005/8/layout/process5"/>
    <dgm:cxn modelId="{11121080-C32D-4A81-AA95-C75813F8032E}" type="presParOf" srcId="{6BF84707-B3B3-4670-953C-6AEFCD36E99F}" destId="{992084F0-CFDD-4E53-A193-472420E8AF37}" srcOrd="0" destOrd="0" presId="urn:microsoft.com/office/officeart/2005/8/layout/process5"/>
    <dgm:cxn modelId="{7B0280D1-4984-4250-A545-220F32679D02}" type="presParOf" srcId="{3C383404-78D3-4623-AB5E-D6B77FB58CF6}" destId="{CCB2C414-79D7-4314-B8AE-D1D2C16EDE54}" srcOrd="8" destOrd="0" presId="urn:microsoft.com/office/officeart/2005/8/layout/process5"/>
    <dgm:cxn modelId="{2FEA4C94-4D95-4648-89F5-69E7460CB2AA}" type="presParOf" srcId="{3C383404-78D3-4623-AB5E-D6B77FB58CF6}" destId="{569E8EFB-561A-4412-96F0-5E238A0D08C2}" srcOrd="9" destOrd="0" presId="urn:microsoft.com/office/officeart/2005/8/layout/process5"/>
    <dgm:cxn modelId="{4AFAB25B-2240-45A9-A9FC-62EA8AFCE6EA}" type="presParOf" srcId="{569E8EFB-561A-4412-96F0-5E238A0D08C2}" destId="{622DE9B2-A60C-4652-B922-945B69369D46}" srcOrd="0" destOrd="0" presId="urn:microsoft.com/office/officeart/2005/8/layout/process5"/>
    <dgm:cxn modelId="{C1BCB2E5-A02E-47D0-9B06-FA99EAE2A232}" type="presParOf" srcId="{3C383404-78D3-4623-AB5E-D6B77FB58CF6}" destId="{E17409C6-3121-4F5F-9AA7-DB8064CF5F47}" srcOrd="10" destOrd="0" presId="urn:microsoft.com/office/officeart/2005/8/layout/process5"/>
  </dgm:cxnLst>
  <dgm:bg/>
  <dgm:whole/>
  <dgm:extLst>
    <a:ext uri="http://schemas.microsoft.com/office/drawing/2008/diagram">
      <dsp:dataModelExt xmlns:dsp="http://schemas.microsoft.com/office/drawing/2008/diagram" xmlns="" relId="rId1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03797A-1933-4FBB-8072-01D605DD37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C"/>
        </a:p>
      </dgm:t>
    </dgm:pt>
    <dgm:pt modelId="{5F42864D-43B4-47D6-9AAB-3CF53490E960}">
      <dgm:prSet phldrT="[Texto]" custT="1">
        <dgm:style>
          <a:lnRef idx="0">
            <a:schemeClr val="accent5"/>
          </a:lnRef>
          <a:fillRef idx="3">
            <a:schemeClr val="accent5"/>
          </a:fillRef>
          <a:effectRef idx="3">
            <a:schemeClr val="accent5"/>
          </a:effectRef>
          <a:fontRef idx="minor">
            <a:schemeClr val="lt1"/>
          </a:fontRef>
        </dgm:style>
      </dgm:prSet>
      <dgm:spPr>
        <a:blipFill dpi="0" rotWithShape="0">
          <a:blip xmlns:r="http://schemas.openxmlformats.org/officeDocument/2006/relationships" r:embed="rId1"/>
          <a:srcRect/>
          <a:stretch>
            <a:fillRect/>
          </a:stretch>
        </a:blipFill>
        <a:effectLst>
          <a:reflection blurRad="6350" stA="52000" endA="300" endPos="35000" dir="5400000" sy="-100000" algn="bl" rotWithShape="0"/>
        </a:effectLst>
      </dgm:spPr>
      <dgm:t>
        <a:bodyPr/>
        <a:lstStyle/>
        <a:p>
          <a:pPr algn="r"/>
          <a:r>
            <a:rPr lang="es-EC" sz="1600" b="1"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gm:t>
    </dgm:pt>
    <dgm:pt modelId="{C93DDC83-609F-4D67-B040-51AB1DB7F826}" type="par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40435B82-7437-4C3C-B13C-C2CAB7A30EC4}" type="sib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50A85873-5011-4182-8D43-EC3D2EC5297C}" type="pres">
      <dgm:prSet presAssocID="{0403797A-1933-4FBB-8072-01D605DD37E9}" presName="Name0" presStyleCnt="0">
        <dgm:presLayoutVars>
          <dgm:dir/>
          <dgm:animLvl val="lvl"/>
          <dgm:resizeHandles val="exact"/>
        </dgm:presLayoutVars>
      </dgm:prSet>
      <dgm:spPr/>
      <dgm:t>
        <a:bodyPr/>
        <a:lstStyle/>
        <a:p>
          <a:endParaRPr lang="es-EC"/>
        </a:p>
      </dgm:t>
    </dgm:pt>
    <dgm:pt modelId="{222471F6-B007-4A9E-92A8-5CF4B844ACD4}" type="pres">
      <dgm:prSet presAssocID="{5F42864D-43B4-47D6-9AAB-3CF53490E960}" presName="boxAndChildren" presStyleCnt="0"/>
      <dgm:spPr/>
      <dgm:t>
        <a:bodyPr/>
        <a:lstStyle/>
        <a:p>
          <a:endParaRPr lang="es-EC"/>
        </a:p>
      </dgm:t>
    </dgm:pt>
    <dgm:pt modelId="{9D7FBBFC-AD91-471A-9ED8-FF8479155F61}" type="pres">
      <dgm:prSet presAssocID="{5F42864D-43B4-47D6-9AAB-3CF53490E960}" presName="parentTextBox" presStyleLbl="node1" presStyleIdx="0" presStyleCnt="1" custLinFactNeighborY="-34613"/>
      <dgm:spPr/>
      <dgm:t>
        <a:bodyPr/>
        <a:lstStyle/>
        <a:p>
          <a:endParaRPr lang="es-EC"/>
        </a:p>
      </dgm:t>
    </dgm:pt>
  </dgm:ptLst>
  <dgm:cxnLst>
    <dgm:cxn modelId="{DA2AEEB1-3D2C-48EF-AE3D-071012805490}" srcId="{0403797A-1933-4FBB-8072-01D605DD37E9}" destId="{5F42864D-43B4-47D6-9AAB-3CF53490E960}" srcOrd="0" destOrd="0" parTransId="{C93DDC83-609F-4D67-B040-51AB1DB7F826}" sibTransId="{40435B82-7437-4C3C-B13C-C2CAB7A30EC4}"/>
    <dgm:cxn modelId="{31A336C4-FEC8-4FC0-A64B-C45B27815F55}" type="presOf" srcId="{0403797A-1933-4FBB-8072-01D605DD37E9}" destId="{50A85873-5011-4182-8D43-EC3D2EC5297C}" srcOrd="0" destOrd="0" presId="urn:microsoft.com/office/officeart/2005/8/layout/process4"/>
    <dgm:cxn modelId="{D899309E-499A-42DF-B2DF-668BD74BEFEF}" type="presOf" srcId="{5F42864D-43B4-47D6-9AAB-3CF53490E960}" destId="{9D7FBBFC-AD91-471A-9ED8-FF8479155F61}" srcOrd="0" destOrd="0" presId="urn:microsoft.com/office/officeart/2005/8/layout/process4"/>
    <dgm:cxn modelId="{776731BF-D4C7-416D-A712-18AD73F05194}" type="presParOf" srcId="{50A85873-5011-4182-8D43-EC3D2EC5297C}" destId="{222471F6-B007-4A9E-92A8-5CF4B844ACD4}" srcOrd="0" destOrd="0" presId="urn:microsoft.com/office/officeart/2005/8/layout/process4"/>
    <dgm:cxn modelId="{977AC456-2A05-4F7C-BB84-AAEED61CBFB8}" type="presParOf" srcId="{222471F6-B007-4A9E-92A8-5CF4B844ACD4}" destId="{9D7FBBFC-AD91-471A-9ED8-FF8479155F61}" srcOrd="0" destOrd="0" presId="urn:microsoft.com/office/officeart/2005/8/layout/process4"/>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0403797A-1933-4FBB-8072-01D605DD37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C"/>
        </a:p>
      </dgm:t>
    </dgm:pt>
    <dgm:pt modelId="{5F42864D-43B4-47D6-9AAB-3CF53490E960}">
      <dgm:prSet phldrT="[Texto]" custT="1">
        <dgm:style>
          <a:lnRef idx="0">
            <a:schemeClr val="accent5"/>
          </a:lnRef>
          <a:fillRef idx="3">
            <a:schemeClr val="accent5"/>
          </a:fillRef>
          <a:effectRef idx="3">
            <a:schemeClr val="accent5"/>
          </a:effectRef>
          <a:fontRef idx="minor">
            <a:schemeClr val="lt1"/>
          </a:fontRef>
        </dgm:style>
      </dgm:prSet>
      <dgm:spPr>
        <a:blipFill dpi="0" rotWithShape="0">
          <a:blip xmlns:r="http://schemas.openxmlformats.org/officeDocument/2006/relationships" r:embed="rId1"/>
          <a:srcRect/>
          <a:stretch>
            <a:fillRect/>
          </a:stretch>
        </a:blipFill>
        <a:effectLst>
          <a:reflection blurRad="6350" stA="52000" endA="300" endPos="35000" dir="5400000" sy="-100000" algn="bl" rotWithShape="0"/>
        </a:effectLst>
      </dgm:spPr>
      <dgm:t>
        <a:bodyPr/>
        <a:lstStyle/>
        <a:p>
          <a:pPr algn="r"/>
          <a:r>
            <a:rPr lang="es-EC" sz="1600" b="1"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gm:t>
    </dgm:pt>
    <dgm:pt modelId="{C93DDC83-609F-4D67-B040-51AB1DB7F826}" type="par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40435B82-7437-4C3C-B13C-C2CAB7A30EC4}" type="sib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50A85873-5011-4182-8D43-EC3D2EC5297C}" type="pres">
      <dgm:prSet presAssocID="{0403797A-1933-4FBB-8072-01D605DD37E9}" presName="Name0" presStyleCnt="0">
        <dgm:presLayoutVars>
          <dgm:dir/>
          <dgm:animLvl val="lvl"/>
          <dgm:resizeHandles val="exact"/>
        </dgm:presLayoutVars>
      </dgm:prSet>
      <dgm:spPr/>
      <dgm:t>
        <a:bodyPr/>
        <a:lstStyle/>
        <a:p>
          <a:endParaRPr lang="es-EC"/>
        </a:p>
      </dgm:t>
    </dgm:pt>
    <dgm:pt modelId="{222471F6-B007-4A9E-92A8-5CF4B844ACD4}" type="pres">
      <dgm:prSet presAssocID="{5F42864D-43B4-47D6-9AAB-3CF53490E960}" presName="boxAndChildren" presStyleCnt="0"/>
      <dgm:spPr/>
      <dgm:t>
        <a:bodyPr/>
        <a:lstStyle/>
        <a:p>
          <a:endParaRPr lang="es-EC"/>
        </a:p>
      </dgm:t>
    </dgm:pt>
    <dgm:pt modelId="{9D7FBBFC-AD91-471A-9ED8-FF8479155F61}" type="pres">
      <dgm:prSet presAssocID="{5F42864D-43B4-47D6-9AAB-3CF53490E960}" presName="parentTextBox" presStyleLbl="node1" presStyleIdx="0" presStyleCnt="1" custLinFactNeighborY="-34613"/>
      <dgm:spPr/>
      <dgm:t>
        <a:bodyPr/>
        <a:lstStyle/>
        <a:p>
          <a:endParaRPr lang="es-EC"/>
        </a:p>
      </dgm:t>
    </dgm:pt>
  </dgm:ptLst>
  <dgm:cxnLst>
    <dgm:cxn modelId="{DA2AEEB1-3D2C-48EF-AE3D-071012805490}" srcId="{0403797A-1933-4FBB-8072-01D605DD37E9}" destId="{5F42864D-43B4-47D6-9AAB-3CF53490E960}" srcOrd="0" destOrd="0" parTransId="{C93DDC83-609F-4D67-B040-51AB1DB7F826}" sibTransId="{40435B82-7437-4C3C-B13C-C2CAB7A30EC4}"/>
    <dgm:cxn modelId="{A9790E4B-81E8-455B-8671-3C5CB51279DD}" type="presOf" srcId="{0403797A-1933-4FBB-8072-01D605DD37E9}" destId="{50A85873-5011-4182-8D43-EC3D2EC5297C}" srcOrd="0" destOrd="0" presId="urn:microsoft.com/office/officeart/2005/8/layout/process4"/>
    <dgm:cxn modelId="{392F0387-322D-404F-AD53-A7CB7AE8873F}" type="presOf" srcId="{5F42864D-43B4-47D6-9AAB-3CF53490E960}" destId="{9D7FBBFC-AD91-471A-9ED8-FF8479155F61}" srcOrd="0" destOrd="0" presId="urn:microsoft.com/office/officeart/2005/8/layout/process4"/>
    <dgm:cxn modelId="{F42F814C-5C25-4BB8-9A67-EB1F6D0D5FEF}" type="presParOf" srcId="{50A85873-5011-4182-8D43-EC3D2EC5297C}" destId="{222471F6-B007-4A9E-92A8-5CF4B844ACD4}" srcOrd="0" destOrd="0" presId="urn:microsoft.com/office/officeart/2005/8/layout/process4"/>
    <dgm:cxn modelId="{8F1F5CB3-F5C4-428A-A2AB-247EB03F037C}" type="presParOf" srcId="{222471F6-B007-4A9E-92A8-5CF4B844ACD4}" destId="{9D7FBBFC-AD91-471A-9ED8-FF8479155F61}" srcOrd="0" destOrd="0" presId="urn:microsoft.com/office/officeart/2005/8/layout/process4"/>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61E0899E-4A7E-4FB3-A113-2A32442DD600}"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s-EC"/>
        </a:p>
      </dgm:t>
    </dgm:pt>
    <dgm:pt modelId="{5DE8130C-B978-4854-8003-1EB8A4BA4066}">
      <dgm:prSet phldrT="[Texto]"/>
      <dgm:spPr/>
      <dgm:t>
        <a:bodyPr/>
        <a:lstStyle/>
        <a:p>
          <a:r>
            <a:rPr lang="en-US" dirty="0" smtClean="0">
              <a:ln>
                <a:solidFill>
                  <a:schemeClr val="bg1"/>
                </a:solidFill>
              </a:ln>
              <a:solidFill>
                <a:schemeClr val="bg1"/>
              </a:solidFill>
            </a:rPr>
            <a:t>DCC</a:t>
          </a:r>
          <a:endParaRPr lang="es-EC" dirty="0">
            <a:ln>
              <a:solidFill>
                <a:srgbClr val="9EB786"/>
              </a:solidFill>
            </a:ln>
          </a:endParaRPr>
        </a:p>
      </dgm:t>
    </dgm:pt>
    <dgm:pt modelId="{19899E4B-766A-4AC9-BE2D-671A299B04F5}" type="parTrans" cxnId="{77E9481B-0F8A-4E36-849E-F59F68EC1CB7}">
      <dgm:prSet/>
      <dgm:spPr/>
      <dgm:t>
        <a:bodyPr/>
        <a:lstStyle/>
        <a:p>
          <a:endParaRPr lang="es-EC">
            <a:ln>
              <a:solidFill>
                <a:srgbClr val="9EB786"/>
              </a:solidFill>
            </a:ln>
          </a:endParaRPr>
        </a:p>
      </dgm:t>
    </dgm:pt>
    <dgm:pt modelId="{35B6F652-D958-41B8-8E48-3575ED1A6ED9}" type="sibTrans" cxnId="{77E9481B-0F8A-4E36-849E-F59F68EC1CB7}">
      <dgm:prSet/>
      <dgm:spPr/>
      <dgm:t>
        <a:bodyPr/>
        <a:lstStyle/>
        <a:p>
          <a:endParaRPr lang="es-EC">
            <a:ln>
              <a:solidFill>
                <a:srgbClr val="9EB786"/>
              </a:solidFill>
            </a:ln>
          </a:endParaRPr>
        </a:p>
      </dgm:t>
    </dgm:pt>
    <dgm:pt modelId="{CE388A20-9513-4C60-8F57-BA1A8A6C2316}">
      <dgm:prSet phldrT="[Texto]" custT="1"/>
      <dgm:spPr/>
      <dgm:t>
        <a:bodyPr/>
        <a:lstStyle/>
        <a:p>
          <a:r>
            <a:rPr lang="en-US" sz="1800" u="none" dirty="0" smtClean="0">
              <a:effectLst>
                <a:glow rad="63500">
                  <a:srgbClr val="92D050">
                    <a:alpha val="40000"/>
                  </a:srgbClr>
                </a:glow>
                <a:outerShdw blurRad="38100" dist="38100" dir="2700000" algn="tl">
                  <a:srgbClr val="000000">
                    <a:alpha val="43137"/>
                  </a:srgbClr>
                </a:outerShdw>
              </a:effectLst>
            </a:rPr>
            <a:t>PRUEBAS</a:t>
          </a:r>
          <a:endParaRPr lang="es-EC" sz="1800" u="none" dirty="0">
            <a:effectLst>
              <a:glow rad="63500">
                <a:srgbClr val="92D050">
                  <a:alpha val="40000"/>
                </a:srgbClr>
              </a:glow>
              <a:outerShdw blurRad="38100" dist="38100" dir="2700000" algn="tl">
                <a:srgbClr val="000000">
                  <a:alpha val="43137"/>
                </a:srgbClr>
              </a:outerShdw>
            </a:effectLst>
          </a:endParaRPr>
        </a:p>
      </dgm:t>
    </dgm:pt>
    <dgm:pt modelId="{23F14AFC-6E62-4B7F-A357-8FB05084EB6D}" type="parTrans" cxnId="{F790AD60-9FA0-44C0-8A97-9C6686D0A024}">
      <dgm:prSet/>
      <dgm:spPr/>
      <dgm:t>
        <a:bodyPr/>
        <a:lstStyle/>
        <a:p>
          <a:endParaRPr lang="es-EC"/>
        </a:p>
      </dgm:t>
    </dgm:pt>
    <dgm:pt modelId="{1B1A699A-C35D-4BC8-9A66-CD5C4EAA949C}" type="sibTrans" cxnId="{F790AD60-9FA0-44C0-8A97-9C6686D0A024}">
      <dgm:prSet/>
      <dgm:spPr/>
      <dgm:t>
        <a:bodyPr/>
        <a:lstStyle/>
        <a:p>
          <a:endParaRPr lang="es-EC"/>
        </a:p>
      </dgm:t>
    </dgm:pt>
    <dgm:pt modelId="{C74AA0DA-1C78-4C0F-9C83-A44FE53AD638}" type="pres">
      <dgm:prSet presAssocID="{61E0899E-4A7E-4FB3-A113-2A32442DD600}" presName="linearFlow" presStyleCnt="0">
        <dgm:presLayoutVars>
          <dgm:dir/>
          <dgm:animLvl val="lvl"/>
          <dgm:resizeHandles val="exact"/>
        </dgm:presLayoutVars>
      </dgm:prSet>
      <dgm:spPr/>
      <dgm:t>
        <a:bodyPr/>
        <a:lstStyle/>
        <a:p>
          <a:endParaRPr lang="es-EC"/>
        </a:p>
      </dgm:t>
    </dgm:pt>
    <dgm:pt modelId="{634CC776-3D79-4B2D-B8D3-D72ECC272B70}" type="pres">
      <dgm:prSet presAssocID="{5DE8130C-B978-4854-8003-1EB8A4BA4066}" presName="composite" presStyleCnt="0"/>
      <dgm:spPr/>
    </dgm:pt>
    <dgm:pt modelId="{233A143F-BBA7-40E4-8462-C4B7B14818C5}" type="pres">
      <dgm:prSet presAssocID="{5DE8130C-B978-4854-8003-1EB8A4BA4066}" presName="parentText" presStyleLbl="alignNode1" presStyleIdx="0" presStyleCnt="1">
        <dgm:presLayoutVars>
          <dgm:chMax val="1"/>
          <dgm:bulletEnabled val="1"/>
        </dgm:presLayoutVars>
      </dgm:prSet>
      <dgm:spPr/>
      <dgm:t>
        <a:bodyPr/>
        <a:lstStyle/>
        <a:p>
          <a:endParaRPr lang="es-EC"/>
        </a:p>
      </dgm:t>
    </dgm:pt>
    <dgm:pt modelId="{36299F4E-C5B7-4F79-8B49-9A7664AFC30E}" type="pres">
      <dgm:prSet presAssocID="{5DE8130C-B978-4854-8003-1EB8A4BA4066}" presName="descendantText" presStyleLbl="alignAcc1" presStyleIdx="0" presStyleCnt="1" custLinFactNeighborX="-575" custLinFactNeighborY="-15470">
        <dgm:presLayoutVars>
          <dgm:bulletEnabled val="1"/>
        </dgm:presLayoutVars>
      </dgm:prSet>
      <dgm:spPr/>
      <dgm:t>
        <a:bodyPr/>
        <a:lstStyle/>
        <a:p>
          <a:endParaRPr lang="es-EC"/>
        </a:p>
      </dgm:t>
    </dgm:pt>
  </dgm:ptLst>
  <dgm:cxnLst>
    <dgm:cxn modelId="{F790AD60-9FA0-44C0-8A97-9C6686D0A024}" srcId="{5DE8130C-B978-4854-8003-1EB8A4BA4066}" destId="{CE388A20-9513-4C60-8F57-BA1A8A6C2316}" srcOrd="0" destOrd="0" parTransId="{23F14AFC-6E62-4B7F-A357-8FB05084EB6D}" sibTransId="{1B1A699A-C35D-4BC8-9A66-CD5C4EAA949C}"/>
    <dgm:cxn modelId="{3881C4BE-3E25-4E14-B449-978711E288CA}" type="presOf" srcId="{5DE8130C-B978-4854-8003-1EB8A4BA4066}" destId="{233A143F-BBA7-40E4-8462-C4B7B14818C5}" srcOrd="0" destOrd="0" presId="urn:microsoft.com/office/officeart/2005/8/layout/chevron2"/>
    <dgm:cxn modelId="{479C8A68-A82E-48F8-AD17-6E2935310A0F}" type="presOf" srcId="{61E0899E-4A7E-4FB3-A113-2A32442DD600}" destId="{C74AA0DA-1C78-4C0F-9C83-A44FE53AD638}" srcOrd="0" destOrd="0" presId="urn:microsoft.com/office/officeart/2005/8/layout/chevron2"/>
    <dgm:cxn modelId="{77E9481B-0F8A-4E36-849E-F59F68EC1CB7}" srcId="{61E0899E-4A7E-4FB3-A113-2A32442DD600}" destId="{5DE8130C-B978-4854-8003-1EB8A4BA4066}" srcOrd="0" destOrd="0" parTransId="{19899E4B-766A-4AC9-BE2D-671A299B04F5}" sibTransId="{35B6F652-D958-41B8-8E48-3575ED1A6ED9}"/>
    <dgm:cxn modelId="{396F4FAE-E853-4CF4-BFFD-33EFB11FC716}" type="presOf" srcId="{CE388A20-9513-4C60-8F57-BA1A8A6C2316}" destId="{36299F4E-C5B7-4F79-8B49-9A7664AFC30E}" srcOrd="0" destOrd="0" presId="urn:microsoft.com/office/officeart/2005/8/layout/chevron2"/>
    <dgm:cxn modelId="{861A16C1-2635-463E-AF0A-78DB2615E03D}" type="presParOf" srcId="{C74AA0DA-1C78-4C0F-9C83-A44FE53AD638}" destId="{634CC776-3D79-4B2D-B8D3-D72ECC272B70}" srcOrd="0" destOrd="0" presId="urn:microsoft.com/office/officeart/2005/8/layout/chevron2"/>
    <dgm:cxn modelId="{3928D3B2-9FEF-4456-8700-0022EA1A6BFF}" type="presParOf" srcId="{634CC776-3D79-4B2D-B8D3-D72ECC272B70}" destId="{233A143F-BBA7-40E4-8462-C4B7B14818C5}" srcOrd="0" destOrd="0" presId="urn:microsoft.com/office/officeart/2005/8/layout/chevron2"/>
    <dgm:cxn modelId="{E4DE6E94-7F68-4CE6-824A-EB1341326E7B}" type="presParOf" srcId="{634CC776-3D79-4B2D-B8D3-D72ECC272B70}" destId="{36299F4E-C5B7-4F79-8B49-9A7664AFC30E}"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0403797A-1933-4FBB-8072-01D605DD37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C"/>
        </a:p>
      </dgm:t>
    </dgm:pt>
    <dgm:pt modelId="{5F42864D-43B4-47D6-9AAB-3CF53490E960}">
      <dgm:prSet phldrT="[Texto]" custT="1">
        <dgm:style>
          <a:lnRef idx="0">
            <a:schemeClr val="accent5"/>
          </a:lnRef>
          <a:fillRef idx="3">
            <a:schemeClr val="accent5"/>
          </a:fillRef>
          <a:effectRef idx="3">
            <a:schemeClr val="accent5"/>
          </a:effectRef>
          <a:fontRef idx="minor">
            <a:schemeClr val="lt1"/>
          </a:fontRef>
        </dgm:style>
      </dgm:prSet>
      <dgm:spPr>
        <a:blipFill dpi="0" rotWithShape="0">
          <a:blip xmlns:r="http://schemas.openxmlformats.org/officeDocument/2006/relationships" r:embed="rId1"/>
          <a:srcRect/>
          <a:stretch>
            <a:fillRect/>
          </a:stretch>
        </a:blipFill>
        <a:effectLst>
          <a:reflection blurRad="6350" stA="52000" endA="300" endPos="35000" dir="5400000" sy="-100000" algn="bl" rotWithShape="0"/>
        </a:effectLst>
      </dgm:spPr>
      <dgm:t>
        <a:bodyPr/>
        <a:lstStyle/>
        <a:p>
          <a:pPr algn="r"/>
          <a:r>
            <a:rPr lang="es-EC" sz="1600" b="1"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gm:t>
    </dgm:pt>
    <dgm:pt modelId="{C93DDC83-609F-4D67-B040-51AB1DB7F826}" type="par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40435B82-7437-4C3C-B13C-C2CAB7A30EC4}" type="sib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50A85873-5011-4182-8D43-EC3D2EC5297C}" type="pres">
      <dgm:prSet presAssocID="{0403797A-1933-4FBB-8072-01D605DD37E9}" presName="Name0" presStyleCnt="0">
        <dgm:presLayoutVars>
          <dgm:dir/>
          <dgm:animLvl val="lvl"/>
          <dgm:resizeHandles val="exact"/>
        </dgm:presLayoutVars>
      </dgm:prSet>
      <dgm:spPr/>
      <dgm:t>
        <a:bodyPr/>
        <a:lstStyle/>
        <a:p>
          <a:endParaRPr lang="es-EC"/>
        </a:p>
      </dgm:t>
    </dgm:pt>
    <dgm:pt modelId="{222471F6-B007-4A9E-92A8-5CF4B844ACD4}" type="pres">
      <dgm:prSet presAssocID="{5F42864D-43B4-47D6-9AAB-3CF53490E960}" presName="boxAndChildren" presStyleCnt="0"/>
      <dgm:spPr/>
      <dgm:t>
        <a:bodyPr/>
        <a:lstStyle/>
        <a:p>
          <a:endParaRPr lang="es-EC"/>
        </a:p>
      </dgm:t>
    </dgm:pt>
    <dgm:pt modelId="{9D7FBBFC-AD91-471A-9ED8-FF8479155F61}" type="pres">
      <dgm:prSet presAssocID="{5F42864D-43B4-47D6-9AAB-3CF53490E960}" presName="parentTextBox" presStyleLbl="node1" presStyleIdx="0" presStyleCnt="1" custLinFactNeighborY="-34613"/>
      <dgm:spPr/>
      <dgm:t>
        <a:bodyPr/>
        <a:lstStyle/>
        <a:p>
          <a:endParaRPr lang="es-EC"/>
        </a:p>
      </dgm:t>
    </dgm:pt>
  </dgm:ptLst>
  <dgm:cxnLst>
    <dgm:cxn modelId="{BE818E08-80AA-4E57-AA5E-5357C84518B3}" type="presOf" srcId="{5F42864D-43B4-47D6-9AAB-3CF53490E960}" destId="{9D7FBBFC-AD91-471A-9ED8-FF8479155F61}" srcOrd="0" destOrd="0" presId="urn:microsoft.com/office/officeart/2005/8/layout/process4"/>
    <dgm:cxn modelId="{DA2AEEB1-3D2C-48EF-AE3D-071012805490}" srcId="{0403797A-1933-4FBB-8072-01D605DD37E9}" destId="{5F42864D-43B4-47D6-9AAB-3CF53490E960}" srcOrd="0" destOrd="0" parTransId="{C93DDC83-609F-4D67-B040-51AB1DB7F826}" sibTransId="{40435B82-7437-4C3C-B13C-C2CAB7A30EC4}"/>
    <dgm:cxn modelId="{939AD89D-9BA5-49C5-945F-D3F527EFA927}" type="presOf" srcId="{0403797A-1933-4FBB-8072-01D605DD37E9}" destId="{50A85873-5011-4182-8D43-EC3D2EC5297C}" srcOrd="0" destOrd="0" presId="urn:microsoft.com/office/officeart/2005/8/layout/process4"/>
    <dgm:cxn modelId="{B5D884AA-CBD6-44EF-96C2-1E3D47A3A726}" type="presParOf" srcId="{50A85873-5011-4182-8D43-EC3D2EC5297C}" destId="{222471F6-B007-4A9E-92A8-5CF4B844ACD4}" srcOrd="0" destOrd="0" presId="urn:microsoft.com/office/officeart/2005/8/layout/process4"/>
    <dgm:cxn modelId="{DD45C648-A2C3-4CDA-843E-6BD81A00968B}" type="presParOf" srcId="{222471F6-B007-4A9E-92A8-5CF4B844ACD4}" destId="{9D7FBBFC-AD91-471A-9ED8-FF8479155F61}" srcOrd="0" destOrd="0" presId="urn:microsoft.com/office/officeart/2005/8/layout/process4"/>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61E0899E-4A7E-4FB3-A113-2A32442DD600}"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s-EC"/>
        </a:p>
      </dgm:t>
    </dgm:pt>
    <dgm:pt modelId="{5DE8130C-B978-4854-8003-1EB8A4BA4066}">
      <dgm:prSet phldrT="[Texto]"/>
      <dgm:spPr/>
      <dgm:t>
        <a:bodyPr/>
        <a:lstStyle/>
        <a:p>
          <a:r>
            <a:rPr lang="en-US" dirty="0" smtClean="0">
              <a:ln>
                <a:solidFill>
                  <a:schemeClr val="bg1"/>
                </a:solidFill>
              </a:ln>
              <a:solidFill>
                <a:schemeClr val="bg1"/>
              </a:solidFill>
            </a:rPr>
            <a:t>DCC</a:t>
          </a:r>
          <a:endParaRPr lang="es-EC" dirty="0">
            <a:ln>
              <a:solidFill>
                <a:srgbClr val="9EB786"/>
              </a:solidFill>
            </a:ln>
          </a:endParaRPr>
        </a:p>
      </dgm:t>
    </dgm:pt>
    <dgm:pt modelId="{19899E4B-766A-4AC9-BE2D-671A299B04F5}" type="parTrans" cxnId="{77E9481B-0F8A-4E36-849E-F59F68EC1CB7}">
      <dgm:prSet/>
      <dgm:spPr/>
      <dgm:t>
        <a:bodyPr/>
        <a:lstStyle/>
        <a:p>
          <a:endParaRPr lang="es-EC">
            <a:ln>
              <a:solidFill>
                <a:srgbClr val="9EB786"/>
              </a:solidFill>
            </a:ln>
          </a:endParaRPr>
        </a:p>
      </dgm:t>
    </dgm:pt>
    <dgm:pt modelId="{35B6F652-D958-41B8-8E48-3575ED1A6ED9}" type="sibTrans" cxnId="{77E9481B-0F8A-4E36-849E-F59F68EC1CB7}">
      <dgm:prSet/>
      <dgm:spPr/>
      <dgm:t>
        <a:bodyPr/>
        <a:lstStyle/>
        <a:p>
          <a:endParaRPr lang="es-EC">
            <a:ln>
              <a:solidFill>
                <a:srgbClr val="9EB786"/>
              </a:solidFill>
            </a:ln>
          </a:endParaRPr>
        </a:p>
      </dgm:t>
    </dgm:pt>
    <dgm:pt modelId="{CE388A20-9513-4C60-8F57-BA1A8A6C2316}">
      <dgm:prSet phldrT="[Texto]" custT="1"/>
      <dgm:spPr/>
      <dgm:t>
        <a:bodyPr/>
        <a:lstStyle/>
        <a:p>
          <a:r>
            <a:rPr lang="en-US" sz="1800" u="none" dirty="0" smtClean="0">
              <a:effectLst>
                <a:glow rad="63500">
                  <a:srgbClr val="92D050">
                    <a:alpha val="40000"/>
                  </a:srgbClr>
                </a:glow>
                <a:outerShdw blurRad="38100" dist="38100" dir="2700000" algn="tl">
                  <a:srgbClr val="000000">
                    <a:alpha val="43137"/>
                  </a:srgbClr>
                </a:outerShdw>
              </a:effectLst>
            </a:rPr>
            <a:t>PRUEBAS</a:t>
          </a:r>
          <a:endParaRPr lang="es-EC" sz="1800" u="none" dirty="0">
            <a:effectLst>
              <a:glow rad="63500">
                <a:srgbClr val="92D050">
                  <a:alpha val="40000"/>
                </a:srgbClr>
              </a:glow>
              <a:outerShdw blurRad="38100" dist="38100" dir="2700000" algn="tl">
                <a:srgbClr val="000000">
                  <a:alpha val="43137"/>
                </a:srgbClr>
              </a:outerShdw>
            </a:effectLst>
          </a:endParaRPr>
        </a:p>
      </dgm:t>
    </dgm:pt>
    <dgm:pt modelId="{23F14AFC-6E62-4B7F-A357-8FB05084EB6D}" type="parTrans" cxnId="{F790AD60-9FA0-44C0-8A97-9C6686D0A024}">
      <dgm:prSet/>
      <dgm:spPr/>
      <dgm:t>
        <a:bodyPr/>
        <a:lstStyle/>
        <a:p>
          <a:endParaRPr lang="es-EC"/>
        </a:p>
      </dgm:t>
    </dgm:pt>
    <dgm:pt modelId="{1B1A699A-C35D-4BC8-9A66-CD5C4EAA949C}" type="sibTrans" cxnId="{F790AD60-9FA0-44C0-8A97-9C6686D0A024}">
      <dgm:prSet/>
      <dgm:spPr/>
      <dgm:t>
        <a:bodyPr/>
        <a:lstStyle/>
        <a:p>
          <a:endParaRPr lang="es-EC"/>
        </a:p>
      </dgm:t>
    </dgm:pt>
    <dgm:pt modelId="{C74AA0DA-1C78-4C0F-9C83-A44FE53AD638}" type="pres">
      <dgm:prSet presAssocID="{61E0899E-4A7E-4FB3-A113-2A32442DD600}" presName="linearFlow" presStyleCnt="0">
        <dgm:presLayoutVars>
          <dgm:dir/>
          <dgm:animLvl val="lvl"/>
          <dgm:resizeHandles val="exact"/>
        </dgm:presLayoutVars>
      </dgm:prSet>
      <dgm:spPr/>
      <dgm:t>
        <a:bodyPr/>
        <a:lstStyle/>
        <a:p>
          <a:endParaRPr lang="es-EC"/>
        </a:p>
      </dgm:t>
    </dgm:pt>
    <dgm:pt modelId="{634CC776-3D79-4B2D-B8D3-D72ECC272B70}" type="pres">
      <dgm:prSet presAssocID="{5DE8130C-B978-4854-8003-1EB8A4BA4066}" presName="composite" presStyleCnt="0"/>
      <dgm:spPr/>
    </dgm:pt>
    <dgm:pt modelId="{233A143F-BBA7-40E4-8462-C4B7B14818C5}" type="pres">
      <dgm:prSet presAssocID="{5DE8130C-B978-4854-8003-1EB8A4BA4066}" presName="parentText" presStyleLbl="alignNode1" presStyleIdx="0" presStyleCnt="1">
        <dgm:presLayoutVars>
          <dgm:chMax val="1"/>
          <dgm:bulletEnabled val="1"/>
        </dgm:presLayoutVars>
      </dgm:prSet>
      <dgm:spPr/>
      <dgm:t>
        <a:bodyPr/>
        <a:lstStyle/>
        <a:p>
          <a:endParaRPr lang="es-EC"/>
        </a:p>
      </dgm:t>
    </dgm:pt>
    <dgm:pt modelId="{36299F4E-C5B7-4F79-8B49-9A7664AFC30E}" type="pres">
      <dgm:prSet presAssocID="{5DE8130C-B978-4854-8003-1EB8A4BA4066}" presName="descendantText" presStyleLbl="alignAcc1" presStyleIdx="0" presStyleCnt="1" custLinFactNeighborX="-575" custLinFactNeighborY="-15470">
        <dgm:presLayoutVars>
          <dgm:bulletEnabled val="1"/>
        </dgm:presLayoutVars>
      </dgm:prSet>
      <dgm:spPr/>
      <dgm:t>
        <a:bodyPr/>
        <a:lstStyle/>
        <a:p>
          <a:endParaRPr lang="es-EC"/>
        </a:p>
      </dgm:t>
    </dgm:pt>
  </dgm:ptLst>
  <dgm:cxnLst>
    <dgm:cxn modelId="{F790AD60-9FA0-44C0-8A97-9C6686D0A024}" srcId="{5DE8130C-B978-4854-8003-1EB8A4BA4066}" destId="{CE388A20-9513-4C60-8F57-BA1A8A6C2316}" srcOrd="0" destOrd="0" parTransId="{23F14AFC-6E62-4B7F-A357-8FB05084EB6D}" sibTransId="{1B1A699A-C35D-4BC8-9A66-CD5C4EAA949C}"/>
    <dgm:cxn modelId="{34F3C1CE-79B8-4D61-ABD5-0BFC83901C05}" type="presOf" srcId="{CE388A20-9513-4C60-8F57-BA1A8A6C2316}" destId="{36299F4E-C5B7-4F79-8B49-9A7664AFC30E}" srcOrd="0" destOrd="0" presId="urn:microsoft.com/office/officeart/2005/8/layout/chevron2"/>
    <dgm:cxn modelId="{064E2A4A-5075-4408-AE9D-E15837977766}" type="presOf" srcId="{5DE8130C-B978-4854-8003-1EB8A4BA4066}" destId="{233A143F-BBA7-40E4-8462-C4B7B14818C5}" srcOrd="0" destOrd="0" presId="urn:microsoft.com/office/officeart/2005/8/layout/chevron2"/>
    <dgm:cxn modelId="{77E9481B-0F8A-4E36-849E-F59F68EC1CB7}" srcId="{61E0899E-4A7E-4FB3-A113-2A32442DD600}" destId="{5DE8130C-B978-4854-8003-1EB8A4BA4066}" srcOrd="0" destOrd="0" parTransId="{19899E4B-766A-4AC9-BE2D-671A299B04F5}" sibTransId="{35B6F652-D958-41B8-8E48-3575ED1A6ED9}"/>
    <dgm:cxn modelId="{28079FBD-BFBC-4B48-92BD-EBA75A8275D1}" type="presOf" srcId="{61E0899E-4A7E-4FB3-A113-2A32442DD600}" destId="{C74AA0DA-1C78-4C0F-9C83-A44FE53AD638}" srcOrd="0" destOrd="0" presId="urn:microsoft.com/office/officeart/2005/8/layout/chevron2"/>
    <dgm:cxn modelId="{F36DE9AE-662C-451B-8343-EF9486421D3A}" type="presParOf" srcId="{C74AA0DA-1C78-4C0F-9C83-A44FE53AD638}" destId="{634CC776-3D79-4B2D-B8D3-D72ECC272B70}" srcOrd="0" destOrd="0" presId="urn:microsoft.com/office/officeart/2005/8/layout/chevron2"/>
    <dgm:cxn modelId="{D65840F1-30A8-463A-B5DF-A3C19A08D943}" type="presParOf" srcId="{634CC776-3D79-4B2D-B8D3-D72ECC272B70}" destId="{233A143F-BBA7-40E4-8462-C4B7B14818C5}" srcOrd="0" destOrd="0" presId="urn:microsoft.com/office/officeart/2005/8/layout/chevron2"/>
    <dgm:cxn modelId="{A3E21482-CEE0-43C7-8D87-69D0626C31C2}" type="presParOf" srcId="{634CC776-3D79-4B2D-B8D3-D72ECC272B70}" destId="{36299F4E-C5B7-4F79-8B49-9A7664AFC30E}"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0403797A-1933-4FBB-8072-01D605DD37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C"/>
        </a:p>
      </dgm:t>
    </dgm:pt>
    <dgm:pt modelId="{5F42864D-43B4-47D6-9AAB-3CF53490E960}">
      <dgm:prSet phldrT="[Texto]" custT="1">
        <dgm:style>
          <a:lnRef idx="0">
            <a:schemeClr val="accent5"/>
          </a:lnRef>
          <a:fillRef idx="3">
            <a:schemeClr val="accent5"/>
          </a:fillRef>
          <a:effectRef idx="3">
            <a:schemeClr val="accent5"/>
          </a:effectRef>
          <a:fontRef idx="minor">
            <a:schemeClr val="lt1"/>
          </a:fontRef>
        </dgm:style>
      </dgm:prSet>
      <dgm:spPr>
        <a:blipFill dpi="0" rotWithShape="0">
          <a:blip xmlns:r="http://schemas.openxmlformats.org/officeDocument/2006/relationships" r:embed="rId1"/>
          <a:srcRect/>
          <a:stretch>
            <a:fillRect/>
          </a:stretch>
        </a:blipFill>
        <a:effectLst>
          <a:reflection blurRad="6350" stA="52000" endA="300" endPos="35000" dir="5400000" sy="-100000" algn="bl" rotWithShape="0"/>
        </a:effectLst>
      </dgm:spPr>
      <dgm:t>
        <a:bodyPr/>
        <a:lstStyle/>
        <a:p>
          <a:pPr algn="r"/>
          <a:r>
            <a:rPr lang="es-EC" sz="1600" b="1"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gm:t>
    </dgm:pt>
    <dgm:pt modelId="{C93DDC83-609F-4D67-B040-51AB1DB7F826}" type="par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40435B82-7437-4C3C-B13C-C2CAB7A30EC4}" type="sib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50A85873-5011-4182-8D43-EC3D2EC5297C}" type="pres">
      <dgm:prSet presAssocID="{0403797A-1933-4FBB-8072-01D605DD37E9}" presName="Name0" presStyleCnt="0">
        <dgm:presLayoutVars>
          <dgm:dir/>
          <dgm:animLvl val="lvl"/>
          <dgm:resizeHandles val="exact"/>
        </dgm:presLayoutVars>
      </dgm:prSet>
      <dgm:spPr/>
      <dgm:t>
        <a:bodyPr/>
        <a:lstStyle/>
        <a:p>
          <a:endParaRPr lang="es-EC"/>
        </a:p>
      </dgm:t>
    </dgm:pt>
    <dgm:pt modelId="{222471F6-B007-4A9E-92A8-5CF4B844ACD4}" type="pres">
      <dgm:prSet presAssocID="{5F42864D-43B4-47D6-9AAB-3CF53490E960}" presName="boxAndChildren" presStyleCnt="0"/>
      <dgm:spPr/>
      <dgm:t>
        <a:bodyPr/>
        <a:lstStyle/>
        <a:p>
          <a:endParaRPr lang="es-EC"/>
        </a:p>
      </dgm:t>
    </dgm:pt>
    <dgm:pt modelId="{9D7FBBFC-AD91-471A-9ED8-FF8479155F61}" type="pres">
      <dgm:prSet presAssocID="{5F42864D-43B4-47D6-9AAB-3CF53490E960}" presName="parentTextBox" presStyleLbl="node1" presStyleIdx="0" presStyleCnt="1" custLinFactNeighborY="-34613"/>
      <dgm:spPr/>
      <dgm:t>
        <a:bodyPr/>
        <a:lstStyle/>
        <a:p>
          <a:endParaRPr lang="es-EC"/>
        </a:p>
      </dgm:t>
    </dgm:pt>
  </dgm:ptLst>
  <dgm:cxnLst>
    <dgm:cxn modelId="{2A98592F-1449-4892-8AA6-837B0D59020E}" type="presOf" srcId="{5F42864D-43B4-47D6-9AAB-3CF53490E960}" destId="{9D7FBBFC-AD91-471A-9ED8-FF8479155F61}" srcOrd="0" destOrd="0" presId="urn:microsoft.com/office/officeart/2005/8/layout/process4"/>
    <dgm:cxn modelId="{DA2AEEB1-3D2C-48EF-AE3D-071012805490}" srcId="{0403797A-1933-4FBB-8072-01D605DD37E9}" destId="{5F42864D-43B4-47D6-9AAB-3CF53490E960}" srcOrd="0" destOrd="0" parTransId="{C93DDC83-609F-4D67-B040-51AB1DB7F826}" sibTransId="{40435B82-7437-4C3C-B13C-C2CAB7A30EC4}"/>
    <dgm:cxn modelId="{EEE864AB-97BB-4845-A6B2-CB1AD6D6904E}" type="presOf" srcId="{0403797A-1933-4FBB-8072-01D605DD37E9}" destId="{50A85873-5011-4182-8D43-EC3D2EC5297C}" srcOrd="0" destOrd="0" presId="urn:microsoft.com/office/officeart/2005/8/layout/process4"/>
    <dgm:cxn modelId="{16BB56B3-9589-41E9-8777-FC402A4E2660}" type="presParOf" srcId="{50A85873-5011-4182-8D43-EC3D2EC5297C}" destId="{222471F6-B007-4A9E-92A8-5CF4B844ACD4}" srcOrd="0" destOrd="0" presId="urn:microsoft.com/office/officeart/2005/8/layout/process4"/>
    <dgm:cxn modelId="{903E0E94-5850-4AEA-8C01-78C187776411}" type="presParOf" srcId="{222471F6-B007-4A9E-92A8-5CF4B844ACD4}" destId="{9D7FBBFC-AD91-471A-9ED8-FF8479155F61}" srcOrd="0" destOrd="0" presId="urn:microsoft.com/office/officeart/2005/8/layout/process4"/>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61E0899E-4A7E-4FB3-A113-2A32442DD600}"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s-EC"/>
        </a:p>
      </dgm:t>
    </dgm:pt>
    <dgm:pt modelId="{5DE8130C-B978-4854-8003-1EB8A4BA4066}">
      <dgm:prSet phldrT="[Texto]"/>
      <dgm:spPr/>
      <dgm:t>
        <a:bodyPr/>
        <a:lstStyle/>
        <a:p>
          <a:r>
            <a:rPr lang="en-US" dirty="0" smtClean="0">
              <a:ln>
                <a:solidFill>
                  <a:schemeClr val="bg1"/>
                </a:solidFill>
              </a:ln>
              <a:solidFill>
                <a:schemeClr val="bg1"/>
              </a:solidFill>
            </a:rPr>
            <a:t>DCC</a:t>
          </a:r>
          <a:endParaRPr lang="es-EC" dirty="0">
            <a:ln>
              <a:solidFill>
                <a:srgbClr val="9EB786"/>
              </a:solidFill>
            </a:ln>
          </a:endParaRPr>
        </a:p>
      </dgm:t>
    </dgm:pt>
    <dgm:pt modelId="{19899E4B-766A-4AC9-BE2D-671A299B04F5}" type="parTrans" cxnId="{77E9481B-0F8A-4E36-849E-F59F68EC1CB7}">
      <dgm:prSet/>
      <dgm:spPr/>
      <dgm:t>
        <a:bodyPr/>
        <a:lstStyle/>
        <a:p>
          <a:endParaRPr lang="es-EC">
            <a:ln>
              <a:solidFill>
                <a:srgbClr val="9EB786"/>
              </a:solidFill>
            </a:ln>
          </a:endParaRPr>
        </a:p>
      </dgm:t>
    </dgm:pt>
    <dgm:pt modelId="{35B6F652-D958-41B8-8E48-3575ED1A6ED9}" type="sibTrans" cxnId="{77E9481B-0F8A-4E36-849E-F59F68EC1CB7}">
      <dgm:prSet/>
      <dgm:spPr/>
      <dgm:t>
        <a:bodyPr/>
        <a:lstStyle/>
        <a:p>
          <a:endParaRPr lang="es-EC">
            <a:ln>
              <a:solidFill>
                <a:srgbClr val="9EB786"/>
              </a:solidFill>
            </a:ln>
          </a:endParaRPr>
        </a:p>
      </dgm:t>
    </dgm:pt>
    <dgm:pt modelId="{CE388A20-9513-4C60-8F57-BA1A8A6C2316}">
      <dgm:prSet phldrT="[Texto]" custT="1"/>
      <dgm:spPr/>
      <dgm:t>
        <a:bodyPr/>
        <a:lstStyle/>
        <a:p>
          <a:r>
            <a:rPr lang="en-US" sz="1800" u="none" dirty="0" smtClean="0">
              <a:effectLst>
                <a:glow rad="63500">
                  <a:srgbClr val="92D050">
                    <a:alpha val="40000"/>
                  </a:srgbClr>
                </a:glow>
                <a:outerShdw blurRad="38100" dist="38100" dir="2700000" algn="tl">
                  <a:srgbClr val="000000">
                    <a:alpha val="43137"/>
                  </a:srgbClr>
                </a:outerShdw>
              </a:effectLst>
            </a:rPr>
            <a:t>PRUEBAS</a:t>
          </a:r>
          <a:endParaRPr lang="es-EC" sz="1800" u="none" dirty="0">
            <a:effectLst>
              <a:glow rad="63500">
                <a:srgbClr val="92D050">
                  <a:alpha val="40000"/>
                </a:srgbClr>
              </a:glow>
              <a:outerShdw blurRad="38100" dist="38100" dir="2700000" algn="tl">
                <a:srgbClr val="000000">
                  <a:alpha val="43137"/>
                </a:srgbClr>
              </a:outerShdw>
            </a:effectLst>
          </a:endParaRPr>
        </a:p>
      </dgm:t>
    </dgm:pt>
    <dgm:pt modelId="{23F14AFC-6E62-4B7F-A357-8FB05084EB6D}" type="parTrans" cxnId="{F790AD60-9FA0-44C0-8A97-9C6686D0A024}">
      <dgm:prSet/>
      <dgm:spPr/>
      <dgm:t>
        <a:bodyPr/>
        <a:lstStyle/>
        <a:p>
          <a:endParaRPr lang="es-EC"/>
        </a:p>
      </dgm:t>
    </dgm:pt>
    <dgm:pt modelId="{1B1A699A-C35D-4BC8-9A66-CD5C4EAA949C}" type="sibTrans" cxnId="{F790AD60-9FA0-44C0-8A97-9C6686D0A024}">
      <dgm:prSet/>
      <dgm:spPr/>
      <dgm:t>
        <a:bodyPr/>
        <a:lstStyle/>
        <a:p>
          <a:endParaRPr lang="es-EC"/>
        </a:p>
      </dgm:t>
    </dgm:pt>
    <dgm:pt modelId="{C74AA0DA-1C78-4C0F-9C83-A44FE53AD638}" type="pres">
      <dgm:prSet presAssocID="{61E0899E-4A7E-4FB3-A113-2A32442DD600}" presName="linearFlow" presStyleCnt="0">
        <dgm:presLayoutVars>
          <dgm:dir/>
          <dgm:animLvl val="lvl"/>
          <dgm:resizeHandles val="exact"/>
        </dgm:presLayoutVars>
      </dgm:prSet>
      <dgm:spPr/>
      <dgm:t>
        <a:bodyPr/>
        <a:lstStyle/>
        <a:p>
          <a:endParaRPr lang="es-EC"/>
        </a:p>
      </dgm:t>
    </dgm:pt>
    <dgm:pt modelId="{634CC776-3D79-4B2D-B8D3-D72ECC272B70}" type="pres">
      <dgm:prSet presAssocID="{5DE8130C-B978-4854-8003-1EB8A4BA4066}" presName="composite" presStyleCnt="0"/>
      <dgm:spPr/>
    </dgm:pt>
    <dgm:pt modelId="{233A143F-BBA7-40E4-8462-C4B7B14818C5}" type="pres">
      <dgm:prSet presAssocID="{5DE8130C-B978-4854-8003-1EB8A4BA4066}" presName="parentText" presStyleLbl="alignNode1" presStyleIdx="0" presStyleCnt="1">
        <dgm:presLayoutVars>
          <dgm:chMax val="1"/>
          <dgm:bulletEnabled val="1"/>
        </dgm:presLayoutVars>
      </dgm:prSet>
      <dgm:spPr/>
      <dgm:t>
        <a:bodyPr/>
        <a:lstStyle/>
        <a:p>
          <a:endParaRPr lang="es-EC"/>
        </a:p>
      </dgm:t>
    </dgm:pt>
    <dgm:pt modelId="{36299F4E-C5B7-4F79-8B49-9A7664AFC30E}" type="pres">
      <dgm:prSet presAssocID="{5DE8130C-B978-4854-8003-1EB8A4BA4066}" presName="descendantText" presStyleLbl="alignAcc1" presStyleIdx="0" presStyleCnt="1" custLinFactNeighborX="-575" custLinFactNeighborY="-15470">
        <dgm:presLayoutVars>
          <dgm:bulletEnabled val="1"/>
        </dgm:presLayoutVars>
      </dgm:prSet>
      <dgm:spPr/>
      <dgm:t>
        <a:bodyPr/>
        <a:lstStyle/>
        <a:p>
          <a:endParaRPr lang="es-EC"/>
        </a:p>
      </dgm:t>
    </dgm:pt>
  </dgm:ptLst>
  <dgm:cxnLst>
    <dgm:cxn modelId="{F790AD60-9FA0-44C0-8A97-9C6686D0A024}" srcId="{5DE8130C-B978-4854-8003-1EB8A4BA4066}" destId="{CE388A20-9513-4C60-8F57-BA1A8A6C2316}" srcOrd="0" destOrd="0" parTransId="{23F14AFC-6E62-4B7F-A357-8FB05084EB6D}" sibTransId="{1B1A699A-C35D-4BC8-9A66-CD5C4EAA949C}"/>
    <dgm:cxn modelId="{A55DDAF2-3A85-48B3-AB59-D0336831E6EA}" type="presOf" srcId="{5DE8130C-B978-4854-8003-1EB8A4BA4066}" destId="{233A143F-BBA7-40E4-8462-C4B7B14818C5}" srcOrd="0" destOrd="0" presId="urn:microsoft.com/office/officeart/2005/8/layout/chevron2"/>
    <dgm:cxn modelId="{77E9481B-0F8A-4E36-849E-F59F68EC1CB7}" srcId="{61E0899E-4A7E-4FB3-A113-2A32442DD600}" destId="{5DE8130C-B978-4854-8003-1EB8A4BA4066}" srcOrd="0" destOrd="0" parTransId="{19899E4B-766A-4AC9-BE2D-671A299B04F5}" sibTransId="{35B6F652-D958-41B8-8E48-3575ED1A6ED9}"/>
    <dgm:cxn modelId="{93A97BF5-EF1A-4CE4-8677-63774B7A0735}" type="presOf" srcId="{61E0899E-4A7E-4FB3-A113-2A32442DD600}" destId="{C74AA0DA-1C78-4C0F-9C83-A44FE53AD638}" srcOrd="0" destOrd="0" presId="urn:microsoft.com/office/officeart/2005/8/layout/chevron2"/>
    <dgm:cxn modelId="{553F30CC-2E96-4E9A-97E9-7E5D1F93F43D}" type="presOf" srcId="{CE388A20-9513-4C60-8F57-BA1A8A6C2316}" destId="{36299F4E-C5B7-4F79-8B49-9A7664AFC30E}" srcOrd="0" destOrd="0" presId="urn:microsoft.com/office/officeart/2005/8/layout/chevron2"/>
    <dgm:cxn modelId="{F941F5C1-9D76-4F0C-A843-52E094E2AF9C}" type="presParOf" srcId="{C74AA0DA-1C78-4C0F-9C83-A44FE53AD638}" destId="{634CC776-3D79-4B2D-B8D3-D72ECC272B70}" srcOrd="0" destOrd="0" presId="urn:microsoft.com/office/officeart/2005/8/layout/chevron2"/>
    <dgm:cxn modelId="{276AF014-D59A-43B9-8DFB-EAD7B94E7204}" type="presParOf" srcId="{634CC776-3D79-4B2D-B8D3-D72ECC272B70}" destId="{233A143F-BBA7-40E4-8462-C4B7B14818C5}" srcOrd="0" destOrd="0" presId="urn:microsoft.com/office/officeart/2005/8/layout/chevron2"/>
    <dgm:cxn modelId="{23A89DB7-4B1B-479C-B14D-1BC9AFCE14AB}" type="presParOf" srcId="{634CC776-3D79-4B2D-B8D3-D72ECC272B70}" destId="{36299F4E-C5B7-4F79-8B49-9A7664AFC30E}"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0403797A-1933-4FBB-8072-01D605DD37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C"/>
        </a:p>
      </dgm:t>
    </dgm:pt>
    <dgm:pt modelId="{5F42864D-43B4-47D6-9AAB-3CF53490E960}">
      <dgm:prSet phldrT="[Texto]" custT="1">
        <dgm:style>
          <a:lnRef idx="0">
            <a:schemeClr val="accent5"/>
          </a:lnRef>
          <a:fillRef idx="3">
            <a:schemeClr val="accent5"/>
          </a:fillRef>
          <a:effectRef idx="3">
            <a:schemeClr val="accent5"/>
          </a:effectRef>
          <a:fontRef idx="minor">
            <a:schemeClr val="lt1"/>
          </a:fontRef>
        </dgm:style>
      </dgm:prSet>
      <dgm:spPr>
        <a:blipFill dpi="0" rotWithShape="0">
          <a:blip xmlns:r="http://schemas.openxmlformats.org/officeDocument/2006/relationships" r:embed="rId1"/>
          <a:srcRect/>
          <a:stretch>
            <a:fillRect/>
          </a:stretch>
        </a:blipFill>
        <a:effectLst>
          <a:reflection blurRad="6350" stA="52000" endA="300" endPos="35000" dir="5400000" sy="-100000" algn="bl" rotWithShape="0"/>
        </a:effectLst>
      </dgm:spPr>
      <dgm:t>
        <a:bodyPr/>
        <a:lstStyle/>
        <a:p>
          <a:pPr algn="r"/>
          <a:r>
            <a:rPr lang="es-EC" sz="1600" b="1"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gm:t>
    </dgm:pt>
    <dgm:pt modelId="{C93DDC83-609F-4D67-B040-51AB1DB7F826}" type="par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40435B82-7437-4C3C-B13C-C2CAB7A30EC4}" type="sib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50A85873-5011-4182-8D43-EC3D2EC5297C}" type="pres">
      <dgm:prSet presAssocID="{0403797A-1933-4FBB-8072-01D605DD37E9}" presName="Name0" presStyleCnt="0">
        <dgm:presLayoutVars>
          <dgm:dir/>
          <dgm:animLvl val="lvl"/>
          <dgm:resizeHandles val="exact"/>
        </dgm:presLayoutVars>
      </dgm:prSet>
      <dgm:spPr/>
      <dgm:t>
        <a:bodyPr/>
        <a:lstStyle/>
        <a:p>
          <a:endParaRPr lang="es-EC"/>
        </a:p>
      </dgm:t>
    </dgm:pt>
    <dgm:pt modelId="{222471F6-B007-4A9E-92A8-5CF4B844ACD4}" type="pres">
      <dgm:prSet presAssocID="{5F42864D-43B4-47D6-9AAB-3CF53490E960}" presName="boxAndChildren" presStyleCnt="0"/>
      <dgm:spPr/>
      <dgm:t>
        <a:bodyPr/>
        <a:lstStyle/>
        <a:p>
          <a:endParaRPr lang="es-EC"/>
        </a:p>
      </dgm:t>
    </dgm:pt>
    <dgm:pt modelId="{9D7FBBFC-AD91-471A-9ED8-FF8479155F61}" type="pres">
      <dgm:prSet presAssocID="{5F42864D-43B4-47D6-9AAB-3CF53490E960}" presName="parentTextBox" presStyleLbl="node1" presStyleIdx="0" presStyleCnt="1" custLinFactNeighborY="-34613"/>
      <dgm:spPr/>
      <dgm:t>
        <a:bodyPr/>
        <a:lstStyle/>
        <a:p>
          <a:endParaRPr lang="es-EC"/>
        </a:p>
      </dgm:t>
    </dgm:pt>
  </dgm:ptLst>
  <dgm:cxnLst>
    <dgm:cxn modelId="{22311A42-E611-4218-9245-74823AF45E3D}" type="presOf" srcId="{5F42864D-43B4-47D6-9AAB-3CF53490E960}" destId="{9D7FBBFC-AD91-471A-9ED8-FF8479155F61}" srcOrd="0" destOrd="0" presId="urn:microsoft.com/office/officeart/2005/8/layout/process4"/>
    <dgm:cxn modelId="{DA2AEEB1-3D2C-48EF-AE3D-071012805490}" srcId="{0403797A-1933-4FBB-8072-01D605DD37E9}" destId="{5F42864D-43B4-47D6-9AAB-3CF53490E960}" srcOrd="0" destOrd="0" parTransId="{C93DDC83-609F-4D67-B040-51AB1DB7F826}" sibTransId="{40435B82-7437-4C3C-B13C-C2CAB7A30EC4}"/>
    <dgm:cxn modelId="{38D9A7EE-6AF4-44CB-A8E8-F1243EE502AF}" type="presOf" srcId="{0403797A-1933-4FBB-8072-01D605DD37E9}" destId="{50A85873-5011-4182-8D43-EC3D2EC5297C}" srcOrd="0" destOrd="0" presId="urn:microsoft.com/office/officeart/2005/8/layout/process4"/>
    <dgm:cxn modelId="{08134EDA-F235-47E9-B40E-9B7FCCA18458}" type="presParOf" srcId="{50A85873-5011-4182-8D43-EC3D2EC5297C}" destId="{222471F6-B007-4A9E-92A8-5CF4B844ACD4}" srcOrd="0" destOrd="0" presId="urn:microsoft.com/office/officeart/2005/8/layout/process4"/>
    <dgm:cxn modelId="{1BFB5F33-C847-405D-A6CE-B1F855573CD3}" type="presParOf" srcId="{222471F6-B007-4A9E-92A8-5CF4B844ACD4}" destId="{9D7FBBFC-AD91-471A-9ED8-FF8479155F61}" srcOrd="0" destOrd="0" presId="urn:microsoft.com/office/officeart/2005/8/layout/process4"/>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61E0899E-4A7E-4FB3-A113-2A32442DD600}"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s-EC"/>
        </a:p>
      </dgm:t>
    </dgm:pt>
    <dgm:pt modelId="{5DE8130C-B978-4854-8003-1EB8A4BA4066}">
      <dgm:prSet phldrT="[Texto]"/>
      <dgm:spPr/>
      <dgm:t>
        <a:bodyPr/>
        <a:lstStyle/>
        <a:p>
          <a:r>
            <a:rPr lang="en-US" dirty="0" smtClean="0">
              <a:ln>
                <a:solidFill>
                  <a:schemeClr val="bg1"/>
                </a:solidFill>
              </a:ln>
              <a:solidFill>
                <a:schemeClr val="bg1"/>
              </a:solidFill>
            </a:rPr>
            <a:t>DCC</a:t>
          </a:r>
          <a:endParaRPr lang="es-EC" dirty="0">
            <a:ln>
              <a:solidFill>
                <a:srgbClr val="9EB786"/>
              </a:solidFill>
            </a:ln>
          </a:endParaRPr>
        </a:p>
      </dgm:t>
    </dgm:pt>
    <dgm:pt modelId="{19899E4B-766A-4AC9-BE2D-671A299B04F5}" type="parTrans" cxnId="{77E9481B-0F8A-4E36-849E-F59F68EC1CB7}">
      <dgm:prSet/>
      <dgm:spPr/>
      <dgm:t>
        <a:bodyPr/>
        <a:lstStyle/>
        <a:p>
          <a:endParaRPr lang="es-EC">
            <a:ln>
              <a:solidFill>
                <a:srgbClr val="9EB786"/>
              </a:solidFill>
            </a:ln>
          </a:endParaRPr>
        </a:p>
      </dgm:t>
    </dgm:pt>
    <dgm:pt modelId="{35B6F652-D958-41B8-8E48-3575ED1A6ED9}" type="sibTrans" cxnId="{77E9481B-0F8A-4E36-849E-F59F68EC1CB7}">
      <dgm:prSet/>
      <dgm:spPr/>
      <dgm:t>
        <a:bodyPr/>
        <a:lstStyle/>
        <a:p>
          <a:endParaRPr lang="es-EC">
            <a:ln>
              <a:solidFill>
                <a:srgbClr val="9EB786"/>
              </a:solidFill>
            </a:ln>
          </a:endParaRPr>
        </a:p>
      </dgm:t>
    </dgm:pt>
    <dgm:pt modelId="{CE388A20-9513-4C60-8F57-BA1A8A6C2316}">
      <dgm:prSet phldrT="[Texto]" custT="1"/>
      <dgm:spPr/>
      <dgm:t>
        <a:bodyPr/>
        <a:lstStyle/>
        <a:p>
          <a:r>
            <a:rPr lang="en-US" sz="1800" u="none" dirty="0" smtClean="0">
              <a:effectLst>
                <a:glow rad="63500">
                  <a:srgbClr val="92D050">
                    <a:alpha val="40000"/>
                  </a:srgbClr>
                </a:glow>
                <a:outerShdw blurRad="38100" dist="38100" dir="2700000" algn="tl">
                  <a:srgbClr val="000000">
                    <a:alpha val="43137"/>
                  </a:srgbClr>
                </a:outerShdw>
              </a:effectLst>
            </a:rPr>
            <a:t>PRUEBAS</a:t>
          </a:r>
          <a:endParaRPr lang="es-EC" sz="1800" u="none" dirty="0">
            <a:effectLst>
              <a:glow rad="63500">
                <a:srgbClr val="92D050">
                  <a:alpha val="40000"/>
                </a:srgbClr>
              </a:glow>
              <a:outerShdw blurRad="38100" dist="38100" dir="2700000" algn="tl">
                <a:srgbClr val="000000">
                  <a:alpha val="43137"/>
                </a:srgbClr>
              </a:outerShdw>
            </a:effectLst>
          </a:endParaRPr>
        </a:p>
      </dgm:t>
    </dgm:pt>
    <dgm:pt modelId="{23F14AFC-6E62-4B7F-A357-8FB05084EB6D}" type="parTrans" cxnId="{F790AD60-9FA0-44C0-8A97-9C6686D0A024}">
      <dgm:prSet/>
      <dgm:spPr/>
      <dgm:t>
        <a:bodyPr/>
        <a:lstStyle/>
        <a:p>
          <a:endParaRPr lang="es-EC"/>
        </a:p>
      </dgm:t>
    </dgm:pt>
    <dgm:pt modelId="{1B1A699A-C35D-4BC8-9A66-CD5C4EAA949C}" type="sibTrans" cxnId="{F790AD60-9FA0-44C0-8A97-9C6686D0A024}">
      <dgm:prSet/>
      <dgm:spPr/>
      <dgm:t>
        <a:bodyPr/>
        <a:lstStyle/>
        <a:p>
          <a:endParaRPr lang="es-EC"/>
        </a:p>
      </dgm:t>
    </dgm:pt>
    <dgm:pt modelId="{C74AA0DA-1C78-4C0F-9C83-A44FE53AD638}" type="pres">
      <dgm:prSet presAssocID="{61E0899E-4A7E-4FB3-A113-2A32442DD600}" presName="linearFlow" presStyleCnt="0">
        <dgm:presLayoutVars>
          <dgm:dir/>
          <dgm:animLvl val="lvl"/>
          <dgm:resizeHandles val="exact"/>
        </dgm:presLayoutVars>
      </dgm:prSet>
      <dgm:spPr/>
      <dgm:t>
        <a:bodyPr/>
        <a:lstStyle/>
        <a:p>
          <a:endParaRPr lang="es-EC"/>
        </a:p>
      </dgm:t>
    </dgm:pt>
    <dgm:pt modelId="{634CC776-3D79-4B2D-B8D3-D72ECC272B70}" type="pres">
      <dgm:prSet presAssocID="{5DE8130C-B978-4854-8003-1EB8A4BA4066}" presName="composite" presStyleCnt="0"/>
      <dgm:spPr/>
    </dgm:pt>
    <dgm:pt modelId="{233A143F-BBA7-40E4-8462-C4B7B14818C5}" type="pres">
      <dgm:prSet presAssocID="{5DE8130C-B978-4854-8003-1EB8A4BA4066}" presName="parentText" presStyleLbl="alignNode1" presStyleIdx="0" presStyleCnt="1">
        <dgm:presLayoutVars>
          <dgm:chMax val="1"/>
          <dgm:bulletEnabled val="1"/>
        </dgm:presLayoutVars>
      </dgm:prSet>
      <dgm:spPr/>
      <dgm:t>
        <a:bodyPr/>
        <a:lstStyle/>
        <a:p>
          <a:endParaRPr lang="es-EC"/>
        </a:p>
      </dgm:t>
    </dgm:pt>
    <dgm:pt modelId="{36299F4E-C5B7-4F79-8B49-9A7664AFC30E}" type="pres">
      <dgm:prSet presAssocID="{5DE8130C-B978-4854-8003-1EB8A4BA4066}" presName="descendantText" presStyleLbl="alignAcc1" presStyleIdx="0" presStyleCnt="1" custLinFactNeighborX="-575" custLinFactNeighborY="-15470">
        <dgm:presLayoutVars>
          <dgm:bulletEnabled val="1"/>
        </dgm:presLayoutVars>
      </dgm:prSet>
      <dgm:spPr/>
      <dgm:t>
        <a:bodyPr/>
        <a:lstStyle/>
        <a:p>
          <a:endParaRPr lang="es-EC"/>
        </a:p>
      </dgm:t>
    </dgm:pt>
  </dgm:ptLst>
  <dgm:cxnLst>
    <dgm:cxn modelId="{F790AD60-9FA0-44C0-8A97-9C6686D0A024}" srcId="{5DE8130C-B978-4854-8003-1EB8A4BA4066}" destId="{CE388A20-9513-4C60-8F57-BA1A8A6C2316}" srcOrd="0" destOrd="0" parTransId="{23F14AFC-6E62-4B7F-A357-8FB05084EB6D}" sibTransId="{1B1A699A-C35D-4BC8-9A66-CD5C4EAA949C}"/>
    <dgm:cxn modelId="{043AF2D1-7759-4EC7-965B-45401375D9C6}" type="presOf" srcId="{61E0899E-4A7E-4FB3-A113-2A32442DD600}" destId="{C74AA0DA-1C78-4C0F-9C83-A44FE53AD638}" srcOrd="0" destOrd="0" presId="urn:microsoft.com/office/officeart/2005/8/layout/chevron2"/>
    <dgm:cxn modelId="{77E9481B-0F8A-4E36-849E-F59F68EC1CB7}" srcId="{61E0899E-4A7E-4FB3-A113-2A32442DD600}" destId="{5DE8130C-B978-4854-8003-1EB8A4BA4066}" srcOrd="0" destOrd="0" parTransId="{19899E4B-766A-4AC9-BE2D-671A299B04F5}" sibTransId="{35B6F652-D958-41B8-8E48-3575ED1A6ED9}"/>
    <dgm:cxn modelId="{8A95C410-AE6F-42B3-806B-2D0BD0F61EC6}" type="presOf" srcId="{5DE8130C-B978-4854-8003-1EB8A4BA4066}" destId="{233A143F-BBA7-40E4-8462-C4B7B14818C5}" srcOrd="0" destOrd="0" presId="urn:microsoft.com/office/officeart/2005/8/layout/chevron2"/>
    <dgm:cxn modelId="{CA410B6B-315E-411C-8D5D-1DC4507ABA16}" type="presOf" srcId="{CE388A20-9513-4C60-8F57-BA1A8A6C2316}" destId="{36299F4E-C5B7-4F79-8B49-9A7664AFC30E}" srcOrd="0" destOrd="0" presId="urn:microsoft.com/office/officeart/2005/8/layout/chevron2"/>
    <dgm:cxn modelId="{C11B33C8-B771-41FA-8582-7612748FAD94}" type="presParOf" srcId="{C74AA0DA-1C78-4C0F-9C83-A44FE53AD638}" destId="{634CC776-3D79-4B2D-B8D3-D72ECC272B70}" srcOrd="0" destOrd="0" presId="urn:microsoft.com/office/officeart/2005/8/layout/chevron2"/>
    <dgm:cxn modelId="{854CCAA3-B898-431F-A5ED-62FD473A9CD3}" type="presParOf" srcId="{634CC776-3D79-4B2D-B8D3-D72ECC272B70}" destId="{233A143F-BBA7-40E4-8462-C4B7B14818C5}" srcOrd="0" destOrd="0" presId="urn:microsoft.com/office/officeart/2005/8/layout/chevron2"/>
    <dgm:cxn modelId="{CA6A8533-EDF1-4394-8F3A-88482682FF00}" type="presParOf" srcId="{634CC776-3D79-4B2D-B8D3-D72ECC272B70}" destId="{36299F4E-C5B7-4F79-8B49-9A7664AFC30E}"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0403797A-1933-4FBB-8072-01D605DD37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C"/>
        </a:p>
      </dgm:t>
    </dgm:pt>
    <dgm:pt modelId="{5F42864D-43B4-47D6-9AAB-3CF53490E960}">
      <dgm:prSet phldrT="[Texto]" custT="1">
        <dgm:style>
          <a:lnRef idx="0">
            <a:schemeClr val="accent5"/>
          </a:lnRef>
          <a:fillRef idx="3">
            <a:schemeClr val="accent5"/>
          </a:fillRef>
          <a:effectRef idx="3">
            <a:schemeClr val="accent5"/>
          </a:effectRef>
          <a:fontRef idx="minor">
            <a:schemeClr val="lt1"/>
          </a:fontRef>
        </dgm:style>
      </dgm:prSet>
      <dgm:spPr>
        <a:blipFill dpi="0" rotWithShape="0">
          <a:blip xmlns:r="http://schemas.openxmlformats.org/officeDocument/2006/relationships" r:embed="rId1"/>
          <a:srcRect/>
          <a:stretch>
            <a:fillRect/>
          </a:stretch>
        </a:blipFill>
        <a:effectLst>
          <a:reflection blurRad="6350" stA="52000" endA="300" endPos="35000" dir="5400000" sy="-100000" algn="bl" rotWithShape="0"/>
        </a:effectLst>
      </dgm:spPr>
      <dgm:t>
        <a:bodyPr/>
        <a:lstStyle/>
        <a:p>
          <a:pPr algn="r"/>
          <a:r>
            <a:rPr lang="es-EC" sz="1600" b="1"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gm:t>
    </dgm:pt>
    <dgm:pt modelId="{C93DDC83-609F-4D67-B040-51AB1DB7F826}" type="par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40435B82-7437-4C3C-B13C-C2CAB7A30EC4}" type="sib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50A85873-5011-4182-8D43-EC3D2EC5297C}" type="pres">
      <dgm:prSet presAssocID="{0403797A-1933-4FBB-8072-01D605DD37E9}" presName="Name0" presStyleCnt="0">
        <dgm:presLayoutVars>
          <dgm:dir/>
          <dgm:animLvl val="lvl"/>
          <dgm:resizeHandles val="exact"/>
        </dgm:presLayoutVars>
      </dgm:prSet>
      <dgm:spPr/>
      <dgm:t>
        <a:bodyPr/>
        <a:lstStyle/>
        <a:p>
          <a:endParaRPr lang="es-EC"/>
        </a:p>
      </dgm:t>
    </dgm:pt>
    <dgm:pt modelId="{222471F6-B007-4A9E-92A8-5CF4B844ACD4}" type="pres">
      <dgm:prSet presAssocID="{5F42864D-43B4-47D6-9AAB-3CF53490E960}" presName="boxAndChildren" presStyleCnt="0"/>
      <dgm:spPr/>
      <dgm:t>
        <a:bodyPr/>
        <a:lstStyle/>
        <a:p>
          <a:endParaRPr lang="es-EC"/>
        </a:p>
      </dgm:t>
    </dgm:pt>
    <dgm:pt modelId="{9D7FBBFC-AD91-471A-9ED8-FF8479155F61}" type="pres">
      <dgm:prSet presAssocID="{5F42864D-43B4-47D6-9AAB-3CF53490E960}" presName="parentTextBox" presStyleLbl="node1" presStyleIdx="0" presStyleCnt="1" custLinFactNeighborY="-34613"/>
      <dgm:spPr/>
      <dgm:t>
        <a:bodyPr/>
        <a:lstStyle/>
        <a:p>
          <a:endParaRPr lang="es-EC"/>
        </a:p>
      </dgm:t>
    </dgm:pt>
  </dgm:ptLst>
  <dgm:cxnLst>
    <dgm:cxn modelId="{FB3C74F4-1A9B-4440-B7E2-02D4F043A86F}" type="presOf" srcId="{5F42864D-43B4-47D6-9AAB-3CF53490E960}" destId="{9D7FBBFC-AD91-471A-9ED8-FF8479155F61}" srcOrd="0" destOrd="0" presId="urn:microsoft.com/office/officeart/2005/8/layout/process4"/>
    <dgm:cxn modelId="{DA2AEEB1-3D2C-48EF-AE3D-071012805490}" srcId="{0403797A-1933-4FBB-8072-01D605DD37E9}" destId="{5F42864D-43B4-47D6-9AAB-3CF53490E960}" srcOrd="0" destOrd="0" parTransId="{C93DDC83-609F-4D67-B040-51AB1DB7F826}" sibTransId="{40435B82-7437-4C3C-B13C-C2CAB7A30EC4}"/>
    <dgm:cxn modelId="{57F2DFCA-AC85-4DAD-9E01-3F21948A4A52}" type="presOf" srcId="{0403797A-1933-4FBB-8072-01D605DD37E9}" destId="{50A85873-5011-4182-8D43-EC3D2EC5297C}" srcOrd="0" destOrd="0" presId="urn:microsoft.com/office/officeart/2005/8/layout/process4"/>
    <dgm:cxn modelId="{D3F6F406-DF1A-4012-81B6-4F4F97CE34A8}" type="presParOf" srcId="{50A85873-5011-4182-8D43-EC3D2EC5297C}" destId="{222471F6-B007-4A9E-92A8-5CF4B844ACD4}" srcOrd="0" destOrd="0" presId="urn:microsoft.com/office/officeart/2005/8/layout/process4"/>
    <dgm:cxn modelId="{06F786FA-4DFC-473F-8FC9-FA8394DAE6B6}" type="presParOf" srcId="{222471F6-B007-4A9E-92A8-5CF4B844ACD4}" destId="{9D7FBBFC-AD91-471A-9ED8-FF8479155F61}" srcOrd="0" destOrd="0" presId="urn:microsoft.com/office/officeart/2005/8/layout/process4"/>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61E0899E-4A7E-4FB3-A113-2A32442DD600}"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s-EC"/>
        </a:p>
      </dgm:t>
    </dgm:pt>
    <dgm:pt modelId="{5DE8130C-B978-4854-8003-1EB8A4BA4066}">
      <dgm:prSet phldrT="[Texto]"/>
      <dgm:spPr/>
      <dgm:t>
        <a:bodyPr/>
        <a:lstStyle/>
        <a:p>
          <a:r>
            <a:rPr lang="en-US" dirty="0" smtClean="0">
              <a:ln>
                <a:solidFill>
                  <a:schemeClr val="bg1"/>
                </a:solidFill>
              </a:ln>
              <a:solidFill>
                <a:schemeClr val="bg1"/>
              </a:solidFill>
            </a:rPr>
            <a:t>DCC</a:t>
          </a:r>
          <a:endParaRPr lang="es-EC" dirty="0">
            <a:ln>
              <a:solidFill>
                <a:srgbClr val="9EB786"/>
              </a:solidFill>
            </a:ln>
          </a:endParaRPr>
        </a:p>
      </dgm:t>
    </dgm:pt>
    <dgm:pt modelId="{19899E4B-766A-4AC9-BE2D-671A299B04F5}" type="parTrans" cxnId="{77E9481B-0F8A-4E36-849E-F59F68EC1CB7}">
      <dgm:prSet/>
      <dgm:spPr/>
      <dgm:t>
        <a:bodyPr/>
        <a:lstStyle/>
        <a:p>
          <a:endParaRPr lang="es-EC">
            <a:ln>
              <a:solidFill>
                <a:srgbClr val="9EB786"/>
              </a:solidFill>
            </a:ln>
          </a:endParaRPr>
        </a:p>
      </dgm:t>
    </dgm:pt>
    <dgm:pt modelId="{35B6F652-D958-41B8-8E48-3575ED1A6ED9}" type="sibTrans" cxnId="{77E9481B-0F8A-4E36-849E-F59F68EC1CB7}">
      <dgm:prSet/>
      <dgm:spPr/>
      <dgm:t>
        <a:bodyPr/>
        <a:lstStyle/>
        <a:p>
          <a:endParaRPr lang="es-EC">
            <a:ln>
              <a:solidFill>
                <a:srgbClr val="9EB786"/>
              </a:solidFill>
            </a:ln>
          </a:endParaRPr>
        </a:p>
      </dgm:t>
    </dgm:pt>
    <dgm:pt modelId="{CE388A20-9513-4C60-8F57-BA1A8A6C2316}">
      <dgm:prSet phldrT="[Texto]" custT="1"/>
      <dgm:spPr/>
      <dgm:t>
        <a:bodyPr/>
        <a:lstStyle/>
        <a:p>
          <a:r>
            <a:rPr lang="en-US" sz="1800" u="none" dirty="0" smtClean="0">
              <a:effectLst>
                <a:glow rad="63500">
                  <a:srgbClr val="92D050">
                    <a:alpha val="40000"/>
                  </a:srgbClr>
                </a:glow>
                <a:outerShdw blurRad="38100" dist="38100" dir="2700000" algn="tl">
                  <a:srgbClr val="000000">
                    <a:alpha val="43137"/>
                  </a:srgbClr>
                </a:outerShdw>
              </a:effectLst>
            </a:rPr>
            <a:t>PORTAL WEB CONADIS</a:t>
          </a:r>
          <a:endParaRPr lang="es-EC" sz="1800" u="none" dirty="0">
            <a:effectLst>
              <a:glow rad="63500">
                <a:srgbClr val="92D050">
                  <a:alpha val="40000"/>
                </a:srgbClr>
              </a:glow>
              <a:outerShdw blurRad="38100" dist="38100" dir="2700000" algn="tl">
                <a:srgbClr val="000000">
                  <a:alpha val="43137"/>
                </a:srgbClr>
              </a:outerShdw>
            </a:effectLst>
          </a:endParaRPr>
        </a:p>
      </dgm:t>
    </dgm:pt>
    <dgm:pt modelId="{23F14AFC-6E62-4B7F-A357-8FB05084EB6D}" type="parTrans" cxnId="{F790AD60-9FA0-44C0-8A97-9C6686D0A024}">
      <dgm:prSet/>
      <dgm:spPr/>
      <dgm:t>
        <a:bodyPr/>
        <a:lstStyle/>
        <a:p>
          <a:endParaRPr lang="es-EC"/>
        </a:p>
      </dgm:t>
    </dgm:pt>
    <dgm:pt modelId="{1B1A699A-C35D-4BC8-9A66-CD5C4EAA949C}" type="sibTrans" cxnId="{F790AD60-9FA0-44C0-8A97-9C6686D0A024}">
      <dgm:prSet/>
      <dgm:spPr/>
      <dgm:t>
        <a:bodyPr/>
        <a:lstStyle/>
        <a:p>
          <a:endParaRPr lang="es-EC"/>
        </a:p>
      </dgm:t>
    </dgm:pt>
    <dgm:pt modelId="{C74AA0DA-1C78-4C0F-9C83-A44FE53AD638}" type="pres">
      <dgm:prSet presAssocID="{61E0899E-4A7E-4FB3-A113-2A32442DD600}" presName="linearFlow" presStyleCnt="0">
        <dgm:presLayoutVars>
          <dgm:dir/>
          <dgm:animLvl val="lvl"/>
          <dgm:resizeHandles val="exact"/>
        </dgm:presLayoutVars>
      </dgm:prSet>
      <dgm:spPr/>
      <dgm:t>
        <a:bodyPr/>
        <a:lstStyle/>
        <a:p>
          <a:endParaRPr lang="es-EC"/>
        </a:p>
      </dgm:t>
    </dgm:pt>
    <dgm:pt modelId="{634CC776-3D79-4B2D-B8D3-D72ECC272B70}" type="pres">
      <dgm:prSet presAssocID="{5DE8130C-B978-4854-8003-1EB8A4BA4066}" presName="composite" presStyleCnt="0"/>
      <dgm:spPr/>
    </dgm:pt>
    <dgm:pt modelId="{233A143F-BBA7-40E4-8462-C4B7B14818C5}" type="pres">
      <dgm:prSet presAssocID="{5DE8130C-B978-4854-8003-1EB8A4BA4066}" presName="parentText" presStyleLbl="alignNode1" presStyleIdx="0" presStyleCnt="1">
        <dgm:presLayoutVars>
          <dgm:chMax val="1"/>
          <dgm:bulletEnabled val="1"/>
        </dgm:presLayoutVars>
      </dgm:prSet>
      <dgm:spPr/>
      <dgm:t>
        <a:bodyPr/>
        <a:lstStyle/>
        <a:p>
          <a:endParaRPr lang="es-EC"/>
        </a:p>
      </dgm:t>
    </dgm:pt>
    <dgm:pt modelId="{36299F4E-C5B7-4F79-8B49-9A7664AFC30E}" type="pres">
      <dgm:prSet presAssocID="{5DE8130C-B978-4854-8003-1EB8A4BA4066}" presName="descendantText" presStyleLbl="alignAcc1" presStyleIdx="0" presStyleCnt="1" custLinFactNeighborX="-575" custLinFactNeighborY="-15470">
        <dgm:presLayoutVars>
          <dgm:bulletEnabled val="1"/>
        </dgm:presLayoutVars>
      </dgm:prSet>
      <dgm:spPr/>
      <dgm:t>
        <a:bodyPr/>
        <a:lstStyle/>
        <a:p>
          <a:endParaRPr lang="es-EC"/>
        </a:p>
      </dgm:t>
    </dgm:pt>
  </dgm:ptLst>
  <dgm:cxnLst>
    <dgm:cxn modelId="{F790AD60-9FA0-44C0-8A97-9C6686D0A024}" srcId="{5DE8130C-B978-4854-8003-1EB8A4BA4066}" destId="{CE388A20-9513-4C60-8F57-BA1A8A6C2316}" srcOrd="0" destOrd="0" parTransId="{23F14AFC-6E62-4B7F-A357-8FB05084EB6D}" sibTransId="{1B1A699A-C35D-4BC8-9A66-CD5C4EAA949C}"/>
    <dgm:cxn modelId="{AB096AAB-341F-49C6-B4C3-14B5FD69532B}" type="presOf" srcId="{61E0899E-4A7E-4FB3-A113-2A32442DD600}" destId="{C74AA0DA-1C78-4C0F-9C83-A44FE53AD638}" srcOrd="0" destOrd="0" presId="urn:microsoft.com/office/officeart/2005/8/layout/chevron2"/>
    <dgm:cxn modelId="{565AA8BE-7AA0-4AF9-A4D2-75C0E0067EBC}" type="presOf" srcId="{5DE8130C-B978-4854-8003-1EB8A4BA4066}" destId="{233A143F-BBA7-40E4-8462-C4B7B14818C5}" srcOrd="0" destOrd="0" presId="urn:microsoft.com/office/officeart/2005/8/layout/chevron2"/>
    <dgm:cxn modelId="{77E9481B-0F8A-4E36-849E-F59F68EC1CB7}" srcId="{61E0899E-4A7E-4FB3-A113-2A32442DD600}" destId="{5DE8130C-B978-4854-8003-1EB8A4BA4066}" srcOrd="0" destOrd="0" parTransId="{19899E4B-766A-4AC9-BE2D-671A299B04F5}" sibTransId="{35B6F652-D958-41B8-8E48-3575ED1A6ED9}"/>
    <dgm:cxn modelId="{40D386F3-11D4-4A7E-B625-4528AF84CF42}" type="presOf" srcId="{CE388A20-9513-4C60-8F57-BA1A8A6C2316}" destId="{36299F4E-C5B7-4F79-8B49-9A7664AFC30E}" srcOrd="0" destOrd="0" presId="urn:microsoft.com/office/officeart/2005/8/layout/chevron2"/>
    <dgm:cxn modelId="{E60EF73D-0DD0-4B13-B0BC-683E9AFB093E}" type="presParOf" srcId="{C74AA0DA-1C78-4C0F-9C83-A44FE53AD638}" destId="{634CC776-3D79-4B2D-B8D3-D72ECC272B70}" srcOrd="0" destOrd="0" presId="urn:microsoft.com/office/officeart/2005/8/layout/chevron2"/>
    <dgm:cxn modelId="{3169E01B-011B-4B0F-9F3A-B83A090A45AA}" type="presParOf" srcId="{634CC776-3D79-4B2D-B8D3-D72ECC272B70}" destId="{233A143F-BBA7-40E4-8462-C4B7B14818C5}" srcOrd="0" destOrd="0" presId="urn:microsoft.com/office/officeart/2005/8/layout/chevron2"/>
    <dgm:cxn modelId="{F1449BBB-5C96-47A5-A1AD-D6CDF08C059E}" type="presParOf" srcId="{634CC776-3D79-4B2D-B8D3-D72ECC272B70}" destId="{36299F4E-C5B7-4F79-8B49-9A7664AFC30E}"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333A756-C1EC-4A87-B66E-62243A0E502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D569A670-BF96-4F56-AE6B-DFEB8E681F31}">
      <dgm:prSet phldrT="[Texto]" custT="1"/>
      <dgm:spPr>
        <a:solidFill>
          <a:srgbClr val="17B53D"/>
        </a:solidFill>
      </dgm:spPr>
      <dgm:t>
        <a:bodyPr/>
        <a:lstStyle/>
        <a:p>
          <a:r>
            <a:rPr lang="es-ES" sz="2000" dirty="0" smtClean="0"/>
            <a:t>Concepto de accesibilidad web en Ecuador no explotado.</a:t>
          </a:r>
          <a:endParaRPr lang="es-EC" sz="2000" dirty="0"/>
        </a:p>
      </dgm:t>
    </dgm:pt>
    <dgm:pt modelId="{4DB9710D-5A54-49B1-997D-6A9A79325F02}" type="parTrans" cxnId="{93E38AD5-67C1-40E7-A15B-D9459EAF26B3}">
      <dgm:prSet/>
      <dgm:spPr/>
      <dgm:t>
        <a:bodyPr/>
        <a:lstStyle/>
        <a:p>
          <a:endParaRPr lang="es-EC" sz="2000"/>
        </a:p>
      </dgm:t>
    </dgm:pt>
    <dgm:pt modelId="{04294CE4-4CE3-4F2E-B19A-3492C93350F4}" type="sibTrans" cxnId="{93E38AD5-67C1-40E7-A15B-D9459EAF26B3}">
      <dgm:prSet/>
      <dgm:spPr/>
      <dgm:t>
        <a:bodyPr/>
        <a:lstStyle/>
        <a:p>
          <a:endParaRPr lang="es-EC" sz="2000"/>
        </a:p>
      </dgm:t>
    </dgm:pt>
    <dgm:pt modelId="{881C1FAE-F08A-49BE-821D-29F8A12935F1}">
      <dgm:prSet custT="1"/>
      <dgm:spPr>
        <a:solidFill>
          <a:srgbClr val="17B53D"/>
        </a:solidFill>
      </dgm:spPr>
      <dgm:t>
        <a:bodyPr/>
        <a:lstStyle/>
        <a:p>
          <a:r>
            <a:rPr lang="es-ES" sz="2000" dirty="0" smtClean="0"/>
            <a:t>Sitio web anterior CONADIS: informativo, estático y no accesible. </a:t>
          </a:r>
          <a:endParaRPr lang="es-EC" sz="2000" dirty="0" smtClean="0"/>
        </a:p>
      </dgm:t>
    </dgm:pt>
    <dgm:pt modelId="{2C6048FC-F94C-40BB-861B-638A9BD111C4}" type="parTrans" cxnId="{15A18D20-74A0-4212-8E17-AE4CCBBF9610}">
      <dgm:prSet/>
      <dgm:spPr/>
      <dgm:t>
        <a:bodyPr/>
        <a:lstStyle/>
        <a:p>
          <a:endParaRPr lang="es-EC" sz="2000"/>
        </a:p>
      </dgm:t>
    </dgm:pt>
    <dgm:pt modelId="{957DC6BA-EEE7-421F-9687-ADE7D61E2E3D}" type="sibTrans" cxnId="{15A18D20-74A0-4212-8E17-AE4CCBBF9610}">
      <dgm:prSet/>
      <dgm:spPr/>
      <dgm:t>
        <a:bodyPr/>
        <a:lstStyle/>
        <a:p>
          <a:endParaRPr lang="es-EC" sz="2000"/>
        </a:p>
      </dgm:t>
    </dgm:pt>
    <dgm:pt modelId="{AC5933D1-CD42-47DC-A2DB-F3F268217636}">
      <dgm:prSet custT="1"/>
      <dgm:spPr>
        <a:solidFill>
          <a:srgbClr val="17B53D"/>
        </a:solidFill>
      </dgm:spPr>
      <dgm:t>
        <a:bodyPr/>
        <a:lstStyle/>
        <a:p>
          <a:r>
            <a:rPr lang="es-ES" sz="2000" dirty="0" smtClean="0"/>
            <a:t>Noticias sedes CONADIS: rediseño parcial o global del sitio para su publicación.</a:t>
          </a:r>
          <a:endParaRPr lang="es-EC" sz="2000" dirty="0" smtClean="0"/>
        </a:p>
      </dgm:t>
    </dgm:pt>
    <dgm:pt modelId="{5384B61B-8D68-4A31-85F3-26D0EA4D01A7}" type="parTrans" cxnId="{CAE58B89-F9B5-4E9D-B856-6EAB7EC577EC}">
      <dgm:prSet/>
      <dgm:spPr/>
      <dgm:t>
        <a:bodyPr/>
        <a:lstStyle/>
        <a:p>
          <a:endParaRPr lang="es-EC" sz="2000"/>
        </a:p>
      </dgm:t>
    </dgm:pt>
    <dgm:pt modelId="{E4997E83-62B6-4DF9-8D4E-26E2D8E2E1FF}" type="sibTrans" cxnId="{CAE58B89-F9B5-4E9D-B856-6EAB7EC577EC}">
      <dgm:prSet/>
      <dgm:spPr/>
      <dgm:t>
        <a:bodyPr/>
        <a:lstStyle/>
        <a:p>
          <a:endParaRPr lang="es-EC" sz="2000"/>
        </a:p>
      </dgm:t>
    </dgm:pt>
    <dgm:pt modelId="{4E07E60D-C5A8-4123-AA4B-48C0DCE952C5}" type="pres">
      <dgm:prSet presAssocID="{9333A756-C1EC-4A87-B66E-62243A0E502D}" presName="linear" presStyleCnt="0">
        <dgm:presLayoutVars>
          <dgm:dir/>
          <dgm:animLvl val="lvl"/>
          <dgm:resizeHandles val="exact"/>
        </dgm:presLayoutVars>
      </dgm:prSet>
      <dgm:spPr/>
      <dgm:t>
        <a:bodyPr/>
        <a:lstStyle/>
        <a:p>
          <a:endParaRPr lang="es-EC"/>
        </a:p>
      </dgm:t>
    </dgm:pt>
    <dgm:pt modelId="{CB98F037-0D13-4574-A473-9C601AA51C3D}" type="pres">
      <dgm:prSet presAssocID="{D569A670-BF96-4F56-AE6B-DFEB8E681F31}" presName="parentLin" presStyleCnt="0"/>
      <dgm:spPr/>
    </dgm:pt>
    <dgm:pt modelId="{F3455AFE-59B4-4644-BA21-B6D3A330D936}" type="pres">
      <dgm:prSet presAssocID="{D569A670-BF96-4F56-AE6B-DFEB8E681F31}" presName="parentLeftMargin" presStyleLbl="node1" presStyleIdx="0" presStyleCnt="3"/>
      <dgm:spPr/>
      <dgm:t>
        <a:bodyPr/>
        <a:lstStyle/>
        <a:p>
          <a:endParaRPr lang="es-EC"/>
        </a:p>
      </dgm:t>
    </dgm:pt>
    <dgm:pt modelId="{54887410-65BD-4900-A2BC-E401ECE40F38}" type="pres">
      <dgm:prSet presAssocID="{D569A670-BF96-4F56-AE6B-DFEB8E681F31}" presName="parentText" presStyleLbl="node1" presStyleIdx="0" presStyleCnt="3" custScaleX="109338" custScaleY="187278" custLinFactNeighborX="19365" custLinFactNeighborY="23088">
        <dgm:presLayoutVars>
          <dgm:chMax val="0"/>
          <dgm:bulletEnabled val="1"/>
        </dgm:presLayoutVars>
      </dgm:prSet>
      <dgm:spPr/>
      <dgm:t>
        <a:bodyPr/>
        <a:lstStyle/>
        <a:p>
          <a:endParaRPr lang="es-EC"/>
        </a:p>
      </dgm:t>
    </dgm:pt>
    <dgm:pt modelId="{0EBEB16D-BF5E-4119-92F9-89FF495F5BF4}" type="pres">
      <dgm:prSet presAssocID="{D569A670-BF96-4F56-AE6B-DFEB8E681F31}" presName="negativeSpace" presStyleCnt="0"/>
      <dgm:spPr/>
    </dgm:pt>
    <dgm:pt modelId="{2DF1A59E-78D3-401B-B525-B044C9F83441}" type="pres">
      <dgm:prSet presAssocID="{D569A670-BF96-4F56-AE6B-DFEB8E681F31}" presName="childText" presStyleLbl="conFgAcc1" presStyleIdx="0" presStyleCnt="3" custScaleX="76335" custScaleY="197330" custLinFactY="-39651" custLinFactNeighborX="4499" custLinFactNeighborY="-100000">
        <dgm:presLayoutVars>
          <dgm:bulletEnabled val="1"/>
        </dgm:presLayoutVars>
      </dgm:prSet>
      <dgm:spPr>
        <a:solidFill>
          <a:srgbClr val="003300"/>
        </a:solidFill>
      </dgm:spPr>
      <dgm:t>
        <a:bodyPr/>
        <a:lstStyle/>
        <a:p>
          <a:endParaRPr lang="es-EC"/>
        </a:p>
      </dgm:t>
    </dgm:pt>
    <dgm:pt modelId="{52F2F71C-9D80-4F84-935F-272C3EC32AD7}" type="pres">
      <dgm:prSet presAssocID="{04294CE4-4CE3-4F2E-B19A-3492C93350F4}" presName="spaceBetweenRectangles" presStyleCnt="0"/>
      <dgm:spPr/>
    </dgm:pt>
    <dgm:pt modelId="{A2B31377-F56A-4062-BDB0-FDF8051D0E99}" type="pres">
      <dgm:prSet presAssocID="{881C1FAE-F08A-49BE-821D-29F8A12935F1}" presName="parentLin" presStyleCnt="0"/>
      <dgm:spPr/>
    </dgm:pt>
    <dgm:pt modelId="{F0D11A98-E68B-42EE-A651-BE2D719E0B1C}" type="pres">
      <dgm:prSet presAssocID="{881C1FAE-F08A-49BE-821D-29F8A12935F1}" presName="parentLeftMargin" presStyleLbl="node1" presStyleIdx="0" presStyleCnt="3"/>
      <dgm:spPr/>
      <dgm:t>
        <a:bodyPr/>
        <a:lstStyle/>
        <a:p>
          <a:endParaRPr lang="es-EC"/>
        </a:p>
      </dgm:t>
    </dgm:pt>
    <dgm:pt modelId="{442BAFE6-CA9E-4B18-B160-28A3816BE308}" type="pres">
      <dgm:prSet presAssocID="{881C1FAE-F08A-49BE-821D-29F8A12935F1}" presName="parentText" presStyleLbl="node1" presStyleIdx="1" presStyleCnt="3" custScaleX="109582" custScaleY="180243" custLinFactNeighborX="15852">
        <dgm:presLayoutVars>
          <dgm:chMax val="0"/>
          <dgm:bulletEnabled val="1"/>
        </dgm:presLayoutVars>
      </dgm:prSet>
      <dgm:spPr/>
      <dgm:t>
        <a:bodyPr/>
        <a:lstStyle/>
        <a:p>
          <a:endParaRPr lang="es-EC"/>
        </a:p>
      </dgm:t>
    </dgm:pt>
    <dgm:pt modelId="{121330F8-918E-4241-B5AE-CCD74D2C02EB}" type="pres">
      <dgm:prSet presAssocID="{881C1FAE-F08A-49BE-821D-29F8A12935F1}" presName="negativeSpace" presStyleCnt="0"/>
      <dgm:spPr/>
    </dgm:pt>
    <dgm:pt modelId="{187CFADE-0806-473B-B19C-ACA1F90C302E}" type="pres">
      <dgm:prSet presAssocID="{881C1FAE-F08A-49BE-821D-29F8A12935F1}" presName="childText" presStyleLbl="conFgAcc1" presStyleIdx="1" presStyleCnt="3" custScaleX="76666" custScaleY="186444" custLinFactY="-58209" custLinFactNeighborX="4167" custLinFactNeighborY="-100000">
        <dgm:presLayoutVars>
          <dgm:bulletEnabled val="1"/>
        </dgm:presLayoutVars>
      </dgm:prSet>
      <dgm:spPr>
        <a:solidFill>
          <a:srgbClr val="003300"/>
        </a:solidFill>
      </dgm:spPr>
      <dgm:t>
        <a:bodyPr/>
        <a:lstStyle/>
        <a:p>
          <a:endParaRPr lang="es-EC"/>
        </a:p>
      </dgm:t>
    </dgm:pt>
    <dgm:pt modelId="{03B8FA6E-B106-4A58-937C-C949A82F475C}" type="pres">
      <dgm:prSet presAssocID="{957DC6BA-EEE7-421F-9687-ADE7D61E2E3D}" presName="spaceBetweenRectangles" presStyleCnt="0"/>
      <dgm:spPr/>
    </dgm:pt>
    <dgm:pt modelId="{ACBF7F67-1E59-4A2D-B6B4-45108F6B1A33}" type="pres">
      <dgm:prSet presAssocID="{AC5933D1-CD42-47DC-A2DB-F3F268217636}" presName="parentLin" presStyleCnt="0"/>
      <dgm:spPr/>
    </dgm:pt>
    <dgm:pt modelId="{D6645C65-3C7E-41DD-9A4B-0F423BEE8584}" type="pres">
      <dgm:prSet presAssocID="{AC5933D1-CD42-47DC-A2DB-F3F268217636}" presName="parentLeftMargin" presStyleLbl="node1" presStyleIdx="1" presStyleCnt="3"/>
      <dgm:spPr/>
      <dgm:t>
        <a:bodyPr/>
        <a:lstStyle/>
        <a:p>
          <a:endParaRPr lang="es-EC"/>
        </a:p>
      </dgm:t>
    </dgm:pt>
    <dgm:pt modelId="{C510F4AA-E1A7-4731-A491-1A109D7997B4}" type="pres">
      <dgm:prSet presAssocID="{AC5933D1-CD42-47DC-A2DB-F3F268217636}" presName="parentText" presStyleLbl="node1" presStyleIdx="2" presStyleCnt="3" custScaleX="109582" custScaleY="183290" custLinFactNeighborX="15852">
        <dgm:presLayoutVars>
          <dgm:chMax val="0"/>
          <dgm:bulletEnabled val="1"/>
        </dgm:presLayoutVars>
      </dgm:prSet>
      <dgm:spPr/>
      <dgm:t>
        <a:bodyPr/>
        <a:lstStyle/>
        <a:p>
          <a:endParaRPr lang="es-EC"/>
        </a:p>
      </dgm:t>
    </dgm:pt>
    <dgm:pt modelId="{016364D7-5CB9-4C35-8139-210B2168CA90}" type="pres">
      <dgm:prSet presAssocID="{AC5933D1-CD42-47DC-A2DB-F3F268217636}" presName="negativeSpace" presStyleCnt="0"/>
      <dgm:spPr/>
    </dgm:pt>
    <dgm:pt modelId="{8BAECC7F-64D7-43A0-81C6-AAC8C363FB99}" type="pres">
      <dgm:prSet presAssocID="{AC5933D1-CD42-47DC-A2DB-F3F268217636}" presName="childText" presStyleLbl="conFgAcc1" presStyleIdx="2" presStyleCnt="3" custScaleX="76666" custScaleY="187807" custLinFactY="-27972" custLinFactNeighborX="4167" custLinFactNeighborY="-100000">
        <dgm:presLayoutVars>
          <dgm:bulletEnabled val="1"/>
        </dgm:presLayoutVars>
      </dgm:prSet>
      <dgm:spPr>
        <a:solidFill>
          <a:srgbClr val="003300"/>
        </a:solidFill>
      </dgm:spPr>
    </dgm:pt>
  </dgm:ptLst>
  <dgm:cxnLst>
    <dgm:cxn modelId="{15A18D20-74A0-4212-8E17-AE4CCBBF9610}" srcId="{9333A756-C1EC-4A87-B66E-62243A0E502D}" destId="{881C1FAE-F08A-49BE-821D-29F8A12935F1}" srcOrd="1" destOrd="0" parTransId="{2C6048FC-F94C-40BB-861B-638A9BD111C4}" sibTransId="{957DC6BA-EEE7-421F-9687-ADE7D61E2E3D}"/>
    <dgm:cxn modelId="{014C11D4-4447-41F6-8A28-DE92F6299948}" type="presOf" srcId="{881C1FAE-F08A-49BE-821D-29F8A12935F1}" destId="{F0D11A98-E68B-42EE-A651-BE2D719E0B1C}" srcOrd="0" destOrd="0" presId="urn:microsoft.com/office/officeart/2005/8/layout/list1"/>
    <dgm:cxn modelId="{D4B728DF-3986-4783-A74A-5620DD2E2D7A}" type="presOf" srcId="{D569A670-BF96-4F56-AE6B-DFEB8E681F31}" destId="{F3455AFE-59B4-4644-BA21-B6D3A330D936}" srcOrd="0" destOrd="0" presId="urn:microsoft.com/office/officeart/2005/8/layout/list1"/>
    <dgm:cxn modelId="{00E8B606-78F5-46B4-B697-178CD7FE7EA0}" type="presOf" srcId="{881C1FAE-F08A-49BE-821D-29F8A12935F1}" destId="{442BAFE6-CA9E-4B18-B160-28A3816BE308}" srcOrd="1" destOrd="0" presId="urn:microsoft.com/office/officeart/2005/8/layout/list1"/>
    <dgm:cxn modelId="{CAE58B89-F9B5-4E9D-B856-6EAB7EC577EC}" srcId="{9333A756-C1EC-4A87-B66E-62243A0E502D}" destId="{AC5933D1-CD42-47DC-A2DB-F3F268217636}" srcOrd="2" destOrd="0" parTransId="{5384B61B-8D68-4A31-85F3-26D0EA4D01A7}" sibTransId="{E4997E83-62B6-4DF9-8D4E-26E2D8E2E1FF}"/>
    <dgm:cxn modelId="{AC4F710D-F905-4E27-83F6-3F6CF412BE42}" type="presOf" srcId="{AC5933D1-CD42-47DC-A2DB-F3F268217636}" destId="{D6645C65-3C7E-41DD-9A4B-0F423BEE8584}" srcOrd="0" destOrd="0" presId="urn:microsoft.com/office/officeart/2005/8/layout/list1"/>
    <dgm:cxn modelId="{53FB7355-3A51-4FA9-930C-B85BAEB6F1F9}" type="presOf" srcId="{AC5933D1-CD42-47DC-A2DB-F3F268217636}" destId="{C510F4AA-E1A7-4731-A491-1A109D7997B4}" srcOrd="1" destOrd="0" presId="urn:microsoft.com/office/officeart/2005/8/layout/list1"/>
    <dgm:cxn modelId="{C9373B74-0BD9-46BA-932A-410AF489E55E}" type="presOf" srcId="{D569A670-BF96-4F56-AE6B-DFEB8E681F31}" destId="{54887410-65BD-4900-A2BC-E401ECE40F38}" srcOrd="1" destOrd="0" presId="urn:microsoft.com/office/officeart/2005/8/layout/list1"/>
    <dgm:cxn modelId="{91086B6E-AD8D-44F4-97D5-0928EBCE9C4C}" type="presOf" srcId="{9333A756-C1EC-4A87-B66E-62243A0E502D}" destId="{4E07E60D-C5A8-4123-AA4B-48C0DCE952C5}" srcOrd="0" destOrd="0" presId="urn:microsoft.com/office/officeart/2005/8/layout/list1"/>
    <dgm:cxn modelId="{93E38AD5-67C1-40E7-A15B-D9459EAF26B3}" srcId="{9333A756-C1EC-4A87-B66E-62243A0E502D}" destId="{D569A670-BF96-4F56-AE6B-DFEB8E681F31}" srcOrd="0" destOrd="0" parTransId="{4DB9710D-5A54-49B1-997D-6A9A79325F02}" sibTransId="{04294CE4-4CE3-4F2E-B19A-3492C93350F4}"/>
    <dgm:cxn modelId="{7D3E8B67-E1FA-4F22-9CD6-86C2654B1549}" type="presParOf" srcId="{4E07E60D-C5A8-4123-AA4B-48C0DCE952C5}" destId="{CB98F037-0D13-4574-A473-9C601AA51C3D}" srcOrd="0" destOrd="0" presId="urn:microsoft.com/office/officeart/2005/8/layout/list1"/>
    <dgm:cxn modelId="{3719D4F0-CB07-447C-A116-1CBC1BC96D15}" type="presParOf" srcId="{CB98F037-0D13-4574-A473-9C601AA51C3D}" destId="{F3455AFE-59B4-4644-BA21-B6D3A330D936}" srcOrd="0" destOrd="0" presId="urn:microsoft.com/office/officeart/2005/8/layout/list1"/>
    <dgm:cxn modelId="{B7A9F18E-BBE6-4694-8A36-B66BC1303AD9}" type="presParOf" srcId="{CB98F037-0D13-4574-A473-9C601AA51C3D}" destId="{54887410-65BD-4900-A2BC-E401ECE40F38}" srcOrd="1" destOrd="0" presId="urn:microsoft.com/office/officeart/2005/8/layout/list1"/>
    <dgm:cxn modelId="{53E8509C-7835-45B9-973C-F7289322EA2E}" type="presParOf" srcId="{4E07E60D-C5A8-4123-AA4B-48C0DCE952C5}" destId="{0EBEB16D-BF5E-4119-92F9-89FF495F5BF4}" srcOrd="1" destOrd="0" presId="urn:microsoft.com/office/officeart/2005/8/layout/list1"/>
    <dgm:cxn modelId="{25FE5CC9-B6E9-47FC-AF5D-6B898972CF82}" type="presParOf" srcId="{4E07E60D-C5A8-4123-AA4B-48C0DCE952C5}" destId="{2DF1A59E-78D3-401B-B525-B044C9F83441}" srcOrd="2" destOrd="0" presId="urn:microsoft.com/office/officeart/2005/8/layout/list1"/>
    <dgm:cxn modelId="{6EC70522-5DB8-4287-B976-84250267AAFC}" type="presParOf" srcId="{4E07E60D-C5A8-4123-AA4B-48C0DCE952C5}" destId="{52F2F71C-9D80-4F84-935F-272C3EC32AD7}" srcOrd="3" destOrd="0" presId="urn:microsoft.com/office/officeart/2005/8/layout/list1"/>
    <dgm:cxn modelId="{8C89D986-69F1-43D6-8198-0A17DEF34A73}" type="presParOf" srcId="{4E07E60D-C5A8-4123-AA4B-48C0DCE952C5}" destId="{A2B31377-F56A-4062-BDB0-FDF8051D0E99}" srcOrd="4" destOrd="0" presId="urn:microsoft.com/office/officeart/2005/8/layout/list1"/>
    <dgm:cxn modelId="{F98DD03F-F6F5-4B6A-BBB5-F6A2CB9A761B}" type="presParOf" srcId="{A2B31377-F56A-4062-BDB0-FDF8051D0E99}" destId="{F0D11A98-E68B-42EE-A651-BE2D719E0B1C}" srcOrd="0" destOrd="0" presId="urn:microsoft.com/office/officeart/2005/8/layout/list1"/>
    <dgm:cxn modelId="{62B58219-C4FB-499B-8C44-5D04F4B20F57}" type="presParOf" srcId="{A2B31377-F56A-4062-BDB0-FDF8051D0E99}" destId="{442BAFE6-CA9E-4B18-B160-28A3816BE308}" srcOrd="1" destOrd="0" presId="urn:microsoft.com/office/officeart/2005/8/layout/list1"/>
    <dgm:cxn modelId="{747DE2C7-CC7E-426F-88E7-34BB560BFC0D}" type="presParOf" srcId="{4E07E60D-C5A8-4123-AA4B-48C0DCE952C5}" destId="{121330F8-918E-4241-B5AE-CCD74D2C02EB}" srcOrd="5" destOrd="0" presId="urn:microsoft.com/office/officeart/2005/8/layout/list1"/>
    <dgm:cxn modelId="{A8A702AC-E386-4E02-9FE3-B85D30AA18B3}" type="presParOf" srcId="{4E07E60D-C5A8-4123-AA4B-48C0DCE952C5}" destId="{187CFADE-0806-473B-B19C-ACA1F90C302E}" srcOrd="6" destOrd="0" presId="urn:microsoft.com/office/officeart/2005/8/layout/list1"/>
    <dgm:cxn modelId="{80A6AA44-DD2B-4A2E-8E7A-9B14363301C3}" type="presParOf" srcId="{4E07E60D-C5A8-4123-AA4B-48C0DCE952C5}" destId="{03B8FA6E-B106-4A58-937C-C949A82F475C}" srcOrd="7" destOrd="0" presId="urn:microsoft.com/office/officeart/2005/8/layout/list1"/>
    <dgm:cxn modelId="{E0AFA958-A474-470B-90F3-77B182A1835C}" type="presParOf" srcId="{4E07E60D-C5A8-4123-AA4B-48C0DCE952C5}" destId="{ACBF7F67-1E59-4A2D-B6B4-45108F6B1A33}" srcOrd="8" destOrd="0" presId="urn:microsoft.com/office/officeart/2005/8/layout/list1"/>
    <dgm:cxn modelId="{7F87A4AF-20DB-450E-88AC-953CEB952F4F}" type="presParOf" srcId="{ACBF7F67-1E59-4A2D-B6B4-45108F6B1A33}" destId="{D6645C65-3C7E-41DD-9A4B-0F423BEE8584}" srcOrd="0" destOrd="0" presId="urn:microsoft.com/office/officeart/2005/8/layout/list1"/>
    <dgm:cxn modelId="{862F4C87-DF20-49EB-A1A6-110B7E8C2343}" type="presParOf" srcId="{ACBF7F67-1E59-4A2D-B6B4-45108F6B1A33}" destId="{C510F4AA-E1A7-4731-A491-1A109D7997B4}" srcOrd="1" destOrd="0" presId="urn:microsoft.com/office/officeart/2005/8/layout/list1"/>
    <dgm:cxn modelId="{A37688CC-DF0F-44B8-A655-A898C5E202DA}" type="presParOf" srcId="{4E07E60D-C5A8-4123-AA4B-48C0DCE952C5}" destId="{016364D7-5CB9-4C35-8139-210B2168CA90}" srcOrd="9" destOrd="0" presId="urn:microsoft.com/office/officeart/2005/8/layout/list1"/>
    <dgm:cxn modelId="{BBA238B1-E595-4CC3-969D-8D79E81F2C96}" type="presParOf" srcId="{4E07E60D-C5A8-4123-AA4B-48C0DCE952C5}" destId="{8BAECC7F-64D7-43A0-81C6-AAC8C363FB99}" srcOrd="10" destOrd="0" presId="urn:microsoft.com/office/officeart/2005/8/layout/list1"/>
  </dgm:cxnLst>
  <dgm:bg/>
  <dgm:whole/>
  <dgm:extLst>
    <a:ext uri="http://schemas.microsoft.com/office/drawing/2008/diagram">
      <dsp:dataModelExt xmlns:dsp="http://schemas.microsoft.com/office/drawing/2008/diagram" xmlns="" relId="rId19"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E7716CE2-7C80-419F-A7A7-E9794FE44197}" type="doc">
      <dgm:prSet loTypeId="urn:microsoft.com/office/officeart/2005/8/layout/hProcess3" loCatId="process" qsTypeId="urn:microsoft.com/office/officeart/2005/8/quickstyle/3d7" qsCatId="3D" csTypeId="urn:microsoft.com/office/officeart/2005/8/colors/accent1_2" csCatId="accent1" phldr="1"/>
      <dgm:spPr/>
    </dgm:pt>
    <dgm:pt modelId="{2F21236C-AC0C-4321-80BE-69F30A3DBA87}">
      <dgm:prSet phldrT="[Texto]"/>
      <dgm:spPr/>
      <dgm:t>
        <a:bodyPr/>
        <a:lstStyle/>
        <a:p>
          <a:r>
            <a:rPr lang="es-EC" noProof="0" dirty="0" smtClean="0"/>
            <a:t>Ahora</a:t>
          </a:r>
          <a:endParaRPr lang="es-EC" noProof="0" dirty="0"/>
        </a:p>
      </dgm:t>
    </dgm:pt>
    <dgm:pt modelId="{E304F042-331F-4021-A785-6C508A34B2F3}" type="parTrans" cxnId="{F4569306-CA45-4CDF-B870-2BBAD44DF210}">
      <dgm:prSet/>
      <dgm:spPr/>
      <dgm:t>
        <a:bodyPr/>
        <a:lstStyle/>
        <a:p>
          <a:endParaRPr lang="es-EC"/>
        </a:p>
      </dgm:t>
    </dgm:pt>
    <dgm:pt modelId="{3B68A353-CE88-4993-BB62-05B64A1D2752}" type="sibTrans" cxnId="{F4569306-CA45-4CDF-B870-2BBAD44DF210}">
      <dgm:prSet/>
      <dgm:spPr/>
      <dgm:t>
        <a:bodyPr/>
        <a:lstStyle/>
        <a:p>
          <a:endParaRPr lang="es-EC"/>
        </a:p>
      </dgm:t>
    </dgm:pt>
    <dgm:pt modelId="{32B5AB55-2C46-4622-9C3A-984CE53628EA}" type="pres">
      <dgm:prSet presAssocID="{E7716CE2-7C80-419F-A7A7-E9794FE44197}" presName="Name0" presStyleCnt="0">
        <dgm:presLayoutVars>
          <dgm:dir/>
          <dgm:animLvl val="lvl"/>
          <dgm:resizeHandles val="exact"/>
        </dgm:presLayoutVars>
      </dgm:prSet>
      <dgm:spPr/>
    </dgm:pt>
    <dgm:pt modelId="{F250A352-6DB9-4C90-A517-B0803B099561}" type="pres">
      <dgm:prSet presAssocID="{E7716CE2-7C80-419F-A7A7-E9794FE44197}" presName="dummy" presStyleCnt="0"/>
      <dgm:spPr/>
    </dgm:pt>
    <dgm:pt modelId="{05EE0BFF-A0E5-465F-8DDE-367588ED06D2}" type="pres">
      <dgm:prSet presAssocID="{E7716CE2-7C80-419F-A7A7-E9794FE44197}" presName="linH" presStyleCnt="0"/>
      <dgm:spPr/>
    </dgm:pt>
    <dgm:pt modelId="{B97D9E87-DF7F-41F8-8895-ED769B959A5C}" type="pres">
      <dgm:prSet presAssocID="{E7716CE2-7C80-419F-A7A7-E9794FE44197}" presName="padding1" presStyleCnt="0"/>
      <dgm:spPr/>
    </dgm:pt>
    <dgm:pt modelId="{813F2108-DC2B-478D-877F-D920D7241651}" type="pres">
      <dgm:prSet presAssocID="{2F21236C-AC0C-4321-80BE-69F30A3DBA87}" presName="linV" presStyleCnt="0"/>
      <dgm:spPr/>
    </dgm:pt>
    <dgm:pt modelId="{9BCB0984-63EC-4DFE-93F4-D32FC987AC76}" type="pres">
      <dgm:prSet presAssocID="{2F21236C-AC0C-4321-80BE-69F30A3DBA87}" presName="spVertical1" presStyleCnt="0"/>
      <dgm:spPr/>
    </dgm:pt>
    <dgm:pt modelId="{D1870EF2-09E3-498A-8F6F-FA987697F4CD}" type="pres">
      <dgm:prSet presAssocID="{2F21236C-AC0C-4321-80BE-69F30A3DBA87}" presName="parTx" presStyleLbl="revTx" presStyleIdx="0" presStyleCnt="1">
        <dgm:presLayoutVars>
          <dgm:chMax val="0"/>
          <dgm:chPref val="0"/>
          <dgm:bulletEnabled val="1"/>
        </dgm:presLayoutVars>
      </dgm:prSet>
      <dgm:spPr/>
      <dgm:t>
        <a:bodyPr/>
        <a:lstStyle/>
        <a:p>
          <a:endParaRPr lang="es-EC"/>
        </a:p>
      </dgm:t>
    </dgm:pt>
    <dgm:pt modelId="{192734AF-2BEF-4F1A-B9D4-9B38D8F6377E}" type="pres">
      <dgm:prSet presAssocID="{2F21236C-AC0C-4321-80BE-69F30A3DBA87}" presName="spVertical2" presStyleCnt="0"/>
      <dgm:spPr/>
    </dgm:pt>
    <dgm:pt modelId="{D225CCAF-8BF9-4259-AB88-1C0526EFB59B}" type="pres">
      <dgm:prSet presAssocID="{2F21236C-AC0C-4321-80BE-69F30A3DBA87}" presName="spVertical3" presStyleCnt="0"/>
      <dgm:spPr/>
    </dgm:pt>
    <dgm:pt modelId="{9F067EF1-EB35-4DA2-BC0F-C09A25EA2897}" type="pres">
      <dgm:prSet presAssocID="{E7716CE2-7C80-419F-A7A7-E9794FE44197}" presName="padding2" presStyleCnt="0"/>
      <dgm:spPr/>
    </dgm:pt>
    <dgm:pt modelId="{14E26B7C-8DD7-4039-B897-62CF0A501C0D}" type="pres">
      <dgm:prSet presAssocID="{E7716CE2-7C80-419F-A7A7-E9794FE44197}" presName="negArrow" presStyleCnt="0"/>
      <dgm:spPr/>
    </dgm:pt>
    <dgm:pt modelId="{07652EF1-5A88-433A-8177-5D553EFAB921}" type="pres">
      <dgm:prSet presAssocID="{E7716CE2-7C80-419F-A7A7-E9794FE44197}" presName="backgroundArrow" presStyleLbl="node1" presStyleIdx="0" presStyleCnt="1"/>
      <dgm:spPr>
        <a:solidFill>
          <a:srgbClr val="005C00"/>
        </a:solidFill>
      </dgm:spPr>
    </dgm:pt>
  </dgm:ptLst>
  <dgm:cxnLst>
    <dgm:cxn modelId="{E2406486-4401-4047-890C-7CC2A6676E09}" type="presOf" srcId="{2F21236C-AC0C-4321-80BE-69F30A3DBA87}" destId="{D1870EF2-09E3-498A-8F6F-FA987697F4CD}" srcOrd="0" destOrd="0" presId="urn:microsoft.com/office/officeart/2005/8/layout/hProcess3"/>
    <dgm:cxn modelId="{F4569306-CA45-4CDF-B870-2BBAD44DF210}" srcId="{E7716CE2-7C80-419F-A7A7-E9794FE44197}" destId="{2F21236C-AC0C-4321-80BE-69F30A3DBA87}" srcOrd="0" destOrd="0" parTransId="{E304F042-331F-4021-A785-6C508A34B2F3}" sibTransId="{3B68A353-CE88-4993-BB62-05B64A1D2752}"/>
    <dgm:cxn modelId="{6082A021-53BA-45BB-B0E0-3D09FE66F32C}" type="presOf" srcId="{E7716CE2-7C80-419F-A7A7-E9794FE44197}" destId="{32B5AB55-2C46-4622-9C3A-984CE53628EA}" srcOrd="0" destOrd="0" presId="urn:microsoft.com/office/officeart/2005/8/layout/hProcess3"/>
    <dgm:cxn modelId="{7CFE9D70-1433-4D2B-BBFB-7714FEF0D93B}" type="presParOf" srcId="{32B5AB55-2C46-4622-9C3A-984CE53628EA}" destId="{F250A352-6DB9-4C90-A517-B0803B099561}" srcOrd="0" destOrd="0" presId="urn:microsoft.com/office/officeart/2005/8/layout/hProcess3"/>
    <dgm:cxn modelId="{5E4AAB56-DBD9-4FF2-B9E2-61A74C70EEDA}" type="presParOf" srcId="{32B5AB55-2C46-4622-9C3A-984CE53628EA}" destId="{05EE0BFF-A0E5-465F-8DDE-367588ED06D2}" srcOrd="1" destOrd="0" presId="urn:microsoft.com/office/officeart/2005/8/layout/hProcess3"/>
    <dgm:cxn modelId="{0C7E4BC7-957D-473B-A757-7605F8603048}" type="presParOf" srcId="{05EE0BFF-A0E5-465F-8DDE-367588ED06D2}" destId="{B97D9E87-DF7F-41F8-8895-ED769B959A5C}" srcOrd="0" destOrd="0" presId="urn:microsoft.com/office/officeart/2005/8/layout/hProcess3"/>
    <dgm:cxn modelId="{D50033B8-DBA0-4557-874B-565AE3D7D6BF}" type="presParOf" srcId="{05EE0BFF-A0E5-465F-8DDE-367588ED06D2}" destId="{813F2108-DC2B-478D-877F-D920D7241651}" srcOrd="1" destOrd="0" presId="urn:microsoft.com/office/officeart/2005/8/layout/hProcess3"/>
    <dgm:cxn modelId="{B5679C84-96A2-47D0-895C-9024D3DCF18A}" type="presParOf" srcId="{813F2108-DC2B-478D-877F-D920D7241651}" destId="{9BCB0984-63EC-4DFE-93F4-D32FC987AC76}" srcOrd="0" destOrd="0" presId="urn:microsoft.com/office/officeart/2005/8/layout/hProcess3"/>
    <dgm:cxn modelId="{4B6FCEB6-3B73-4765-981B-E0965DFAAB0A}" type="presParOf" srcId="{813F2108-DC2B-478D-877F-D920D7241651}" destId="{D1870EF2-09E3-498A-8F6F-FA987697F4CD}" srcOrd="1" destOrd="0" presId="urn:microsoft.com/office/officeart/2005/8/layout/hProcess3"/>
    <dgm:cxn modelId="{A145012C-F68E-400F-A7A1-B3F20C3A67CD}" type="presParOf" srcId="{813F2108-DC2B-478D-877F-D920D7241651}" destId="{192734AF-2BEF-4F1A-B9D4-9B38D8F6377E}" srcOrd="2" destOrd="0" presId="urn:microsoft.com/office/officeart/2005/8/layout/hProcess3"/>
    <dgm:cxn modelId="{2211C385-FAB4-4569-A67E-A9011E622DF9}" type="presParOf" srcId="{813F2108-DC2B-478D-877F-D920D7241651}" destId="{D225CCAF-8BF9-4259-AB88-1C0526EFB59B}" srcOrd="3" destOrd="0" presId="urn:microsoft.com/office/officeart/2005/8/layout/hProcess3"/>
    <dgm:cxn modelId="{075FBEAE-203B-473D-8DCC-F23B847734BA}" type="presParOf" srcId="{05EE0BFF-A0E5-465F-8DDE-367588ED06D2}" destId="{9F067EF1-EB35-4DA2-BC0F-C09A25EA2897}" srcOrd="2" destOrd="0" presId="urn:microsoft.com/office/officeart/2005/8/layout/hProcess3"/>
    <dgm:cxn modelId="{91774503-8295-4AAD-91F8-154B1119141D}" type="presParOf" srcId="{05EE0BFF-A0E5-465F-8DDE-367588ED06D2}" destId="{14E26B7C-8DD7-4039-B897-62CF0A501C0D}" srcOrd="3" destOrd="0" presId="urn:microsoft.com/office/officeart/2005/8/layout/hProcess3"/>
    <dgm:cxn modelId="{0A5949EF-8D27-44C0-8D2B-0BE71F7327D6}" type="presParOf" srcId="{05EE0BFF-A0E5-465F-8DDE-367588ED06D2}" destId="{07652EF1-5A88-433A-8177-5D553EFAB921}" srcOrd="4" destOrd="0" presId="urn:microsoft.com/office/officeart/2005/8/layout/hProcess3"/>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0403797A-1933-4FBB-8072-01D605DD37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C"/>
        </a:p>
      </dgm:t>
    </dgm:pt>
    <dgm:pt modelId="{5F42864D-43B4-47D6-9AAB-3CF53490E960}">
      <dgm:prSet phldrT="[Texto]" custT="1">
        <dgm:style>
          <a:lnRef idx="0">
            <a:schemeClr val="accent5"/>
          </a:lnRef>
          <a:fillRef idx="3">
            <a:schemeClr val="accent5"/>
          </a:fillRef>
          <a:effectRef idx="3">
            <a:schemeClr val="accent5"/>
          </a:effectRef>
          <a:fontRef idx="minor">
            <a:schemeClr val="lt1"/>
          </a:fontRef>
        </dgm:style>
      </dgm:prSet>
      <dgm:spPr>
        <a:blipFill dpi="0" rotWithShape="0">
          <a:blip xmlns:r="http://schemas.openxmlformats.org/officeDocument/2006/relationships" r:embed="rId1"/>
          <a:srcRect/>
          <a:stretch>
            <a:fillRect/>
          </a:stretch>
        </a:blipFill>
        <a:effectLst>
          <a:reflection blurRad="6350" stA="52000" endA="300" endPos="35000" dir="5400000" sy="-100000" algn="bl" rotWithShape="0"/>
        </a:effectLst>
      </dgm:spPr>
      <dgm:t>
        <a:bodyPr/>
        <a:lstStyle/>
        <a:p>
          <a:pPr algn="r"/>
          <a:r>
            <a:rPr lang="es-EC" sz="1600" b="1"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gm:t>
    </dgm:pt>
    <dgm:pt modelId="{C93DDC83-609F-4D67-B040-51AB1DB7F826}" type="par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40435B82-7437-4C3C-B13C-C2CAB7A30EC4}" type="sib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50A85873-5011-4182-8D43-EC3D2EC5297C}" type="pres">
      <dgm:prSet presAssocID="{0403797A-1933-4FBB-8072-01D605DD37E9}" presName="Name0" presStyleCnt="0">
        <dgm:presLayoutVars>
          <dgm:dir/>
          <dgm:animLvl val="lvl"/>
          <dgm:resizeHandles val="exact"/>
        </dgm:presLayoutVars>
      </dgm:prSet>
      <dgm:spPr/>
      <dgm:t>
        <a:bodyPr/>
        <a:lstStyle/>
        <a:p>
          <a:endParaRPr lang="es-EC"/>
        </a:p>
      </dgm:t>
    </dgm:pt>
    <dgm:pt modelId="{222471F6-B007-4A9E-92A8-5CF4B844ACD4}" type="pres">
      <dgm:prSet presAssocID="{5F42864D-43B4-47D6-9AAB-3CF53490E960}" presName="boxAndChildren" presStyleCnt="0"/>
      <dgm:spPr/>
      <dgm:t>
        <a:bodyPr/>
        <a:lstStyle/>
        <a:p>
          <a:endParaRPr lang="es-EC"/>
        </a:p>
      </dgm:t>
    </dgm:pt>
    <dgm:pt modelId="{9D7FBBFC-AD91-471A-9ED8-FF8479155F61}" type="pres">
      <dgm:prSet presAssocID="{5F42864D-43B4-47D6-9AAB-3CF53490E960}" presName="parentTextBox" presStyleLbl="node1" presStyleIdx="0" presStyleCnt="1" custLinFactNeighborY="-34613"/>
      <dgm:spPr/>
      <dgm:t>
        <a:bodyPr/>
        <a:lstStyle/>
        <a:p>
          <a:endParaRPr lang="es-EC"/>
        </a:p>
      </dgm:t>
    </dgm:pt>
  </dgm:ptLst>
  <dgm:cxnLst>
    <dgm:cxn modelId="{DA2AEEB1-3D2C-48EF-AE3D-071012805490}" srcId="{0403797A-1933-4FBB-8072-01D605DD37E9}" destId="{5F42864D-43B4-47D6-9AAB-3CF53490E960}" srcOrd="0" destOrd="0" parTransId="{C93DDC83-609F-4D67-B040-51AB1DB7F826}" sibTransId="{40435B82-7437-4C3C-B13C-C2CAB7A30EC4}"/>
    <dgm:cxn modelId="{E39DC669-0ADE-4615-8CDD-133C8963ADD5}" type="presOf" srcId="{5F42864D-43B4-47D6-9AAB-3CF53490E960}" destId="{9D7FBBFC-AD91-471A-9ED8-FF8479155F61}" srcOrd="0" destOrd="0" presId="urn:microsoft.com/office/officeart/2005/8/layout/process4"/>
    <dgm:cxn modelId="{DCB3AD08-366B-4AA6-8858-BAE0B4E046B6}" type="presOf" srcId="{0403797A-1933-4FBB-8072-01D605DD37E9}" destId="{50A85873-5011-4182-8D43-EC3D2EC5297C}" srcOrd="0" destOrd="0" presId="urn:microsoft.com/office/officeart/2005/8/layout/process4"/>
    <dgm:cxn modelId="{8504A4F2-1EA5-43D8-9E12-084769DEB0B3}" type="presParOf" srcId="{50A85873-5011-4182-8D43-EC3D2EC5297C}" destId="{222471F6-B007-4A9E-92A8-5CF4B844ACD4}" srcOrd="0" destOrd="0" presId="urn:microsoft.com/office/officeart/2005/8/layout/process4"/>
    <dgm:cxn modelId="{3550D130-8C50-4830-9C2F-FB2331DB69C5}" type="presParOf" srcId="{222471F6-B007-4A9E-92A8-5CF4B844ACD4}" destId="{9D7FBBFC-AD91-471A-9ED8-FF8479155F61}" srcOrd="0" destOrd="0" presId="urn:microsoft.com/office/officeart/2005/8/layout/process4"/>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xmlns="" relId="rId20"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0403797A-1933-4FBB-8072-01D605DD37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C"/>
        </a:p>
      </dgm:t>
    </dgm:pt>
    <dgm:pt modelId="{5F42864D-43B4-47D6-9AAB-3CF53490E960}">
      <dgm:prSet phldrT="[Texto]" custT="1">
        <dgm:style>
          <a:lnRef idx="0">
            <a:schemeClr val="accent5"/>
          </a:lnRef>
          <a:fillRef idx="3">
            <a:schemeClr val="accent5"/>
          </a:fillRef>
          <a:effectRef idx="3">
            <a:schemeClr val="accent5"/>
          </a:effectRef>
          <a:fontRef idx="minor">
            <a:schemeClr val="lt1"/>
          </a:fontRef>
        </dgm:style>
      </dgm:prSet>
      <dgm:spPr>
        <a:blipFill dpi="0" rotWithShape="0">
          <a:blip xmlns:r="http://schemas.openxmlformats.org/officeDocument/2006/relationships" r:embed="rId1"/>
          <a:srcRect/>
          <a:stretch>
            <a:fillRect/>
          </a:stretch>
        </a:blipFill>
        <a:effectLst>
          <a:reflection blurRad="6350" stA="52000" endA="300" endPos="35000" dir="5400000" sy="-100000" algn="bl" rotWithShape="0"/>
        </a:effectLst>
      </dgm:spPr>
      <dgm:t>
        <a:bodyPr/>
        <a:lstStyle/>
        <a:p>
          <a:pPr algn="r"/>
          <a:r>
            <a:rPr lang="es-EC" sz="1600" b="1"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gm:t>
    </dgm:pt>
    <dgm:pt modelId="{C93DDC83-609F-4D67-B040-51AB1DB7F826}" type="par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40435B82-7437-4C3C-B13C-C2CAB7A30EC4}" type="sib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50A85873-5011-4182-8D43-EC3D2EC5297C}" type="pres">
      <dgm:prSet presAssocID="{0403797A-1933-4FBB-8072-01D605DD37E9}" presName="Name0" presStyleCnt="0">
        <dgm:presLayoutVars>
          <dgm:dir/>
          <dgm:animLvl val="lvl"/>
          <dgm:resizeHandles val="exact"/>
        </dgm:presLayoutVars>
      </dgm:prSet>
      <dgm:spPr/>
      <dgm:t>
        <a:bodyPr/>
        <a:lstStyle/>
        <a:p>
          <a:endParaRPr lang="es-EC"/>
        </a:p>
      </dgm:t>
    </dgm:pt>
    <dgm:pt modelId="{222471F6-B007-4A9E-92A8-5CF4B844ACD4}" type="pres">
      <dgm:prSet presAssocID="{5F42864D-43B4-47D6-9AAB-3CF53490E960}" presName="boxAndChildren" presStyleCnt="0"/>
      <dgm:spPr/>
      <dgm:t>
        <a:bodyPr/>
        <a:lstStyle/>
        <a:p>
          <a:endParaRPr lang="es-EC"/>
        </a:p>
      </dgm:t>
    </dgm:pt>
    <dgm:pt modelId="{9D7FBBFC-AD91-471A-9ED8-FF8479155F61}" type="pres">
      <dgm:prSet presAssocID="{5F42864D-43B4-47D6-9AAB-3CF53490E960}" presName="parentTextBox" presStyleLbl="node1" presStyleIdx="0" presStyleCnt="1" custLinFactNeighborY="-34613"/>
      <dgm:spPr/>
      <dgm:t>
        <a:bodyPr/>
        <a:lstStyle/>
        <a:p>
          <a:endParaRPr lang="es-EC"/>
        </a:p>
      </dgm:t>
    </dgm:pt>
  </dgm:ptLst>
  <dgm:cxnLst>
    <dgm:cxn modelId="{09FA497B-9E15-4585-BCE2-D56C21042E3C}" type="presOf" srcId="{5F42864D-43B4-47D6-9AAB-3CF53490E960}" destId="{9D7FBBFC-AD91-471A-9ED8-FF8479155F61}" srcOrd="0" destOrd="0" presId="urn:microsoft.com/office/officeart/2005/8/layout/process4"/>
    <dgm:cxn modelId="{DA2AEEB1-3D2C-48EF-AE3D-071012805490}" srcId="{0403797A-1933-4FBB-8072-01D605DD37E9}" destId="{5F42864D-43B4-47D6-9AAB-3CF53490E960}" srcOrd="0" destOrd="0" parTransId="{C93DDC83-609F-4D67-B040-51AB1DB7F826}" sibTransId="{40435B82-7437-4C3C-B13C-C2CAB7A30EC4}"/>
    <dgm:cxn modelId="{503BBD43-760C-41EA-BA94-58AD709A4E2A}" type="presOf" srcId="{0403797A-1933-4FBB-8072-01D605DD37E9}" destId="{50A85873-5011-4182-8D43-EC3D2EC5297C}" srcOrd="0" destOrd="0" presId="urn:microsoft.com/office/officeart/2005/8/layout/process4"/>
    <dgm:cxn modelId="{9D58D36E-FFC0-4A5A-B448-7DCC85D547D8}" type="presParOf" srcId="{50A85873-5011-4182-8D43-EC3D2EC5297C}" destId="{222471F6-B007-4A9E-92A8-5CF4B844ACD4}" srcOrd="0" destOrd="0" presId="urn:microsoft.com/office/officeart/2005/8/layout/process4"/>
    <dgm:cxn modelId="{CD1AAC92-A2FC-411B-B5A5-E3A82A5BE9AF}" type="presParOf" srcId="{222471F6-B007-4A9E-92A8-5CF4B844ACD4}" destId="{9D7FBBFC-AD91-471A-9ED8-FF8479155F61}" srcOrd="0" destOrd="0" presId="urn:microsoft.com/office/officeart/2005/8/layout/process4"/>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61E0899E-4A7E-4FB3-A113-2A32442DD600}"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s-EC"/>
        </a:p>
      </dgm:t>
    </dgm:pt>
    <dgm:pt modelId="{CE388A20-9513-4C60-8F57-BA1A8A6C2316}">
      <dgm:prSet phldrT="[Texto]" custT="1"/>
      <dgm:spPr/>
      <dgm:t>
        <a:bodyPr/>
        <a:lstStyle/>
        <a:p>
          <a:r>
            <a:rPr lang="es-EC" sz="1800" dirty="0" smtClean="0">
              <a:effectLst>
                <a:glow rad="63500">
                  <a:srgbClr val="92D050">
                    <a:alpha val="40000"/>
                  </a:srgbClr>
                </a:glow>
                <a:outerShdw blurRad="38100" dist="38100" dir="2700000" algn="tl">
                  <a:srgbClr val="000000">
                    <a:alpha val="43137"/>
                  </a:srgbClr>
                </a:outerShdw>
              </a:effectLst>
            </a:rPr>
            <a:t>CONCLUSIONES</a:t>
          </a:r>
          <a:endParaRPr lang="es-EC" sz="1800" dirty="0">
            <a:ln>
              <a:solidFill>
                <a:srgbClr val="9EB786"/>
              </a:solidFill>
            </a:ln>
          </a:endParaRPr>
        </a:p>
      </dgm:t>
    </dgm:pt>
    <dgm:pt modelId="{23F14AFC-6E62-4B7F-A357-8FB05084EB6D}" type="parTrans" cxnId="{F790AD60-9FA0-44C0-8A97-9C6686D0A024}">
      <dgm:prSet/>
      <dgm:spPr/>
      <dgm:t>
        <a:bodyPr/>
        <a:lstStyle/>
        <a:p>
          <a:endParaRPr lang="es-EC" dirty="0"/>
        </a:p>
      </dgm:t>
    </dgm:pt>
    <dgm:pt modelId="{1B1A699A-C35D-4BC8-9A66-CD5C4EAA949C}" type="sibTrans" cxnId="{F790AD60-9FA0-44C0-8A97-9C6686D0A024}">
      <dgm:prSet/>
      <dgm:spPr/>
      <dgm:t>
        <a:bodyPr/>
        <a:lstStyle/>
        <a:p>
          <a:endParaRPr lang="es-EC" dirty="0"/>
        </a:p>
      </dgm:t>
    </dgm:pt>
    <dgm:pt modelId="{5CD2F66B-9730-476C-867E-97D92386B8B6}">
      <dgm:prSet phldrT="[Texto]" custT="1"/>
      <dgm:spPr/>
      <dgm:t>
        <a:bodyPr/>
        <a:lstStyle/>
        <a:p>
          <a:r>
            <a:rPr lang="en-US" sz="1800" dirty="0" smtClean="0">
              <a:ln>
                <a:solidFill>
                  <a:schemeClr val="bg1"/>
                </a:solidFill>
              </a:ln>
              <a:solidFill>
                <a:schemeClr val="bg1"/>
              </a:solidFill>
            </a:rPr>
            <a:t>DCC</a:t>
          </a:r>
          <a:endParaRPr lang="es-EC" sz="1800" dirty="0">
            <a:ln>
              <a:solidFill>
                <a:srgbClr val="9EB786"/>
              </a:solidFill>
            </a:ln>
          </a:endParaRPr>
        </a:p>
      </dgm:t>
    </dgm:pt>
    <dgm:pt modelId="{445E322E-F0E1-4CE6-A3A0-DE087697592A}" type="sibTrans" cxnId="{741FE509-A57C-464E-AC9D-68A252E6D334}">
      <dgm:prSet/>
      <dgm:spPr/>
      <dgm:t>
        <a:bodyPr/>
        <a:lstStyle/>
        <a:p>
          <a:endParaRPr lang="es-EC"/>
        </a:p>
      </dgm:t>
    </dgm:pt>
    <dgm:pt modelId="{320FE7CC-8AC2-42AE-B10D-AE59A07D7BE7}" type="parTrans" cxnId="{741FE509-A57C-464E-AC9D-68A252E6D334}">
      <dgm:prSet/>
      <dgm:spPr/>
      <dgm:t>
        <a:bodyPr/>
        <a:lstStyle/>
        <a:p>
          <a:endParaRPr lang="es-EC"/>
        </a:p>
      </dgm:t>
    </dgm:pt>
    <dgm:pt modelId="{C74AA0DA-1C78-4C0F-9C83-A44FE53AD638}" type="pres">
      <dgm:prSet presAssocID="{61E0899E-4A7E-4FB3-A113-2A32442DD600}" presName="linearFlow" presStyleCnt="0">
        <dgm:presLayoutVars>
          <dgm:dir/>
          <dgm:animLvl val="lvl"/>
          <dgm:resizeHandles val="exact"/>
        </dgm:presLayoutVars>
      </dgm:prSet>
      <dgm:spPr/>
      <dgm:t>
        <a:bodyPr/>
        <a:lstStyle/>
        <a:p>
          <a:endParaRPr lang="es-EC"/>
        </a:p>
      </dgm:t>
    </dgm:pt>
    <dgm:pt modelId="{EF71EDF7-E872-44B1-AF6D-06C69B6EE0F2}" type="pres">
      <dgm:prSet presAssocID="{5CD2F66B-9730-476C-867E-97D92386B8B6}" presName="composite" presStyleCnt="0"/>
      <dgm:spPr/>
    </dgm:pt>
    <dgm:pt modelId="{4E10313B-9881-4B89-AF56-E644AA6641A2}" type="pres">
      <dgm:prSet presAssocID="{5CD2F66B-9730-476C-867E-97D92386B8B6}" presName="parentText" presStyleLbl="alignNode1" presStyleIdx="0" presStyleCnt="1">
        <dgm:presLayoutVars>
          <dgm:chMax val="1"/>
          <dgm:bulletEnabled val="1"/>
        </dgm:presLayoutVars>
      </dgm:prSet>
      <dgm:spPr/>
      <dgm:t>
        <a:bodyPr/>
        <a:lstStyle/>
        <a:p>
          <a:endParaRPr lang="es-EC"/>
        </a:p>
      </dgm:t>
    </dgm:pt>
    <dgm:pt modelId="{65850E38-8DC7-4215-B20C-8A4DE87886C1}" type="pres">
      <dgm:prSet presAssocID="{5CD2F66B-9730-476C-867E-97D92386B8B6}" presName="descendantText" presStyleLbl="alignAcc1" presStyleIdx="0" presStyleCnt="1">
        <dgm:presLayoutVars>
          <dgm:bulletEnabled val="1"/>
        </dgm:presLayoutVars>
      </dgm:prSet>
      <dgm:spPr/>
      <dgm:t>
        <a:bodyPr/>
        <a:lstStyle/>
        <a:p>
          <a:endParaRPr lang="es-EC"/>
        </a:p>
      </dgm:t>
    </dgm:pt>
  </dgm:ptLst>
  <dgm:cxnLst>
    <dgm:cxn modelId="{F790AD60-9FA0-44C0-8A97-9C6686D0A024}" srcId="{5CD2F66B-9730-476C-867E-97D92386B8B6}" destId="{CE388A20-9513-4C60-8F57-BA1A8A6C2316}" srcOrd="0" destOrd="0" parTransId="{23F14AFC-6E62-4B7F-A357-8FB05084EB6D}" sibTransId="{1B1A699A-C35D-4BC8-9A66-CD5C4EAA949C}"/>
    <dgm:cxn modelId="{741FE509-A57C-464E-AC9D-68A252E6D334}" srcId="{61E0899E-4A7E-4FB3-A113-2A32442DD600}" destId="{5CD2F66B-9730-476C-867E-97D92386B8B6}" srcOrd="0" destOrd="0" parTransId="{320FE7CC-8AC2-42AE-B10D-AE59A07D7BE7}" sibTransId="{445E322E-F0E1-4CE6-A3A0-DE087697592A}"/>
    <dgm:cxn modelId="{D16FDB7D-144F-4C76-BC3C-2882CAACD139}" type="presOf" srcId="{61E0899E-4A7E-4FB3-A113-2A32442DD600}" destId="{C74AA0DA-1C78-4C0F-9C83-A44FE53AD638}" srcOrd="0" destOrd="0" presId="urn:microsoft.com/office/officeart/2005/8/layout/chevron2"/>
    <dgm:cxn modelId="{2DE086D7-845C-4A38-993F-F2A32A9A440E}" type="presOf" srcId="{5CD2F66B-9730-476C-867E-97D92386B8B6}" destId="{4E10313B-9881-4B89-AF56-E644AA6641A2}" srcOrd="0" destOrd="0" presId="urn:microsoft.com/office/officeart/2005/8/layout/chevron2"/>
    <dgm:cxn modelId="{4599ED22-3D86-4A60-A039-C49140671CEF}" type="presOf" srcId="{CE388A20-9513-4C60-8F57-BA1A8A6C2316}" destId="{65850E38-8DC7-4215-B20C-8A4DE87886C1}" srcOrd="0" destOrd="0" presId="urn:microsoft.com/office/officeart/2005/8/layout/chevron2"/>
    <dgm:cxn modelId="{5B4E54AA-EDEB-4DED-9155-E8B7E8EC0C39}" type="presParOf" srcId="{C74AA0DA-1C78-4C0F-9C83-A44FE53AD638}" destId="{EF71EDF7-E872-44B1-AF6D-06C69B6EE0F2}" srcOrd="0" destOrd="0" presId="urn:microsoft.com/office/officeart/2005/8/layout/chevron2"/>
    <dgm:cxn modelId="{ED0B4B8E-6AA6-4D91-9F2A-BD250693F18B}" type="presParOf" srcId="{EF71EDF7-E872-44B1-AF6D-06C69B6EE0F2}" destId="{4E10313B-9881-4B89-AF56-E644AA6641A2}" srcOrd="0" destOrd="0" presId="urn:microsoft.com/office/officeart/2005/8/layout/chevron2"/>
    <dgm:cxn modelId="{19322ABC-0C83-4667-8C21-6D8566E07ACB}" type="presParOf" srcId="{EF71EDF7-E872-44B1-AF6D-06C69B6EE0F2}" destId="{65850E38-8DC7-4215-B20C-8A4DE87886C1}"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0403797A-1933-4FBB-8072-01D605DD37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C"/>
        </a:p>
      </dgm:t>
    </dgm:pt>
    <dgm:pt modelId="{5F42864D-43B4-47D6-9AAB-3CF53490E960}">
      <dgm:prSet phldrT="[Texto]" custT="1">
        <dgm:style>
          <a:lnRef idx="0">
            <a:schemeClr val="accent5"/>
          </a:lnRef>
          <a:fillRef idx="3">
            <a:schemeClr val="accent5"/>
          </a:fillRef>
          <a:effectRef idx="3">
            <a:schemeClr val="accent5"/>
          </a:effectRef>
          <a:fontRef idx="minor">
            <a:schemeClr val="lt1"/>
          </a:fontRef>
        </dgm:style>
      </dgm:prSet>
      <dgm:spPr>
        <a:blipFill dpi="0" rotWithShape="0">
          <a:blip xmlns:r="http://schemas.openxmlformats.org/officeDocument/2006/relationships" r:embed="rId1"/>
          <a:srcRect/>
          <a:stretch>
            <a:fillRect/>
          </a:stretch>
        </a:blipFill>
        <a:effectLst>
          <a:reflection blurRad="6350" stA="52000" endA="300" endPos="35000" dir="5400000" sy="-100000" algn="bl" rotWithShape="0"/>
        </a:effectLst>
      </dgm:spPr>
      <dgm:t>
        <a:bodyPr/>
        <a:lstStyle/>
        <a:p>
          <a:pPr algn="r"/>
          <a:r>
            <a:rPr lang="es-EC" sz="1600" b="1"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gm:t>
    </dgm:pt>
    <dgm:pt modelId="{C93DDC83-609F-4D67-B040-51AB1DB7F826}" type="par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40435B82-7437-4C3C-B13C-C2CAB7A30EC4}" type="sib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50A85873-5011-4182-8D43-EC3D2EC5297C}" type="pres">
      <dgm:prSet presAssocID="{0403797A-1933-4FBB-8072-01D605DD37E9}" presName="Name0" presStyleCnt="0">
        <dgm:presLayoutVars>
          <dgm:dir/>
          <dgm:animLvl val="lvl"/>
          <dgm:resizeHandles val="exact"/>
        </dgm:presLayoutVars>
      </dgm:prSet>
      <dgm:spPr/>
      <dgm:t>
        <a:bodyPr/>
        <a:lstStyle/>
        <a:p>
          <a:endParaRPr lang="es-EC"/>
        </a:p>
      </dgm:t>
    </dgm:pt>
    <dgm:pt modelId="{222471F6-B007-4A9E-92A8-5CF4B844ACD4}" type="pres">
      <dgm:prSet presAssocID="{5F42864D-43B4-47D6-9AAB-3CF53490E960}" presName="boxAndChildren" presStyleCnt="0"/>
      <dgm:spPr/>
      <dgm:t>
        <a:bodyPr/>
        <a:lstStyle/>
        <a:p>
          <a:endParaRPr lang="es-EC"/>
        </a:p>
      </dgm:t>
    </dgm:pt>
    <dgm:pt modelId="{9D7FBBFC-AD91-471A-9ED8-FF8479155F61}" type="pres">
      <dgm:prSet presAssocID="{5F42864D-43B4-47D6-9AAB-3CF53490E960}" presName="parentTextBox" presStyleLbl="node1" presStyleIdx="0" presStyleCnt="1" custLinFactNeighborY="-34613"/>
      <dgm:spPr/>
      <dgm:t>
        <a:bodyPr/>
        <a:lstStyle/>
        <a:p>
          <a:endParaRPr lang="es-EC"/>
        </a:p>
      </dgm:t>
    </dgm:pt>
  </dgm:ptLst>
  <dgm:cxnLst>
    <dgm:cxn modelId="{E57D3BA0-E237-4E7F-B2D2-B9DA2EC9F51B}" type="presOf" srcId="{0403797A-1933-4FBB-8072-01D605DD37E9}" destId="{50A85873-5011-4182-8D43-EC3D2EC5297C}" srcOrd="0" destOrd="0" presId="urn:microsoft.com/office/officeart/2005/8/layout/process4"/>
    <dgm:cxn modelId="{DA2AEEB1-3D2C-48EF-AE3D-071012805490}" srcId="{0403797A-1933-4FBB-8072-01D605DD37E9}" destId="{5F42864D-43B4-47D6-9AAB-3CF53490E960}" srcOrd="0" destOrd="0" parTransId="{C93DDC83-609F-4D67-B040-51AB1DB7F826}" sibTransId="{40435B82-7437-4C3C-B13C-C2CAB7A30EC4}"/>
    <dgm:cxn modelId="{837C1796-9F0D-4B58-8399-D85DDF315661}" type="presOf" srcId="{5F42864D-43B4-47D6-9AAB-3CF53490E960}" destId="{9D7FBBFC-AD91-471A-9ED8-FF8479155F61}" srcOrd="0" destOrd="0" presId="urn:microsoft.com/office/officeart/2005/8/layout/process4"/>
    <dgm:cxn modelId="{0729B302-8136-4463-BB44-73C81F47F512}" type="presParOf" srcId="{50A85873-5011-4182-8D43-EC3D2EC5297C}" destId="{222471F6-B007-4A9E-92A8-5CF4B844ACD4}" srcOrd="0" destOrd="0" presId="urn:microsoft.com/office/officeart/2005/8/layout/process4"/>
    <dgm:cxn modelId="{3619208C-5FC8-4852-A222-6C5F157465DD}" type="presParOf" srcId="{222471F6-B007-4A9E-92A8-5CF4B844ACD4}" destId="{9D7FBBFC-AD91-471A-9ED8-FF8479155F61}" srcOrd="0" destOrd="0" presId="urn:microsoft.com/office/officeart/2005/8/layout/process4"/>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61E0899E-4A7E-4FB3-A113-2A32442DD600}"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s-EC"/>
        </a:p>
      </dgm:t>
    </dgm:pt>
    <dgm:pt modelId="{CE388A20-9513-4C60-8F57-BA1A8A6C2316}">
      <dgm:prSet phldrT="[Texto]" custT="1"/>
      <dgm:spPr/>
      <dgm:t>
        <a:bodyPr/>
        <a:lstStyle/>
        <a:p>
          <a:r>
            <a:rPr lang="es-EC" sz="1800" dirty="0" smtClean="0">
              <a:effectLst>
                <a:glow rad="63500">
                  <a:srgbClr val="92D050">
                    <a:alpha val="40000"/>
                  </a:srgbClr>
                </a:glow>
                <a:outerShdw blurRad="38100" dist="38100" dir="2700000" algn="tl">
                  <a:srgbClr val="000000">
                    <a:alpha val="43137"/>
                  </a:srgbClr>
                </a:outerShdw>
              </a:effectLst>
            </a:rPr>
            <a:t>CONCLUSIONES</a:t>
          </a:r>
          <a:endParaRPr lang="es-EC" sz="1800" dirty="0">
            <a:ln>
              <a:solidFill>
                <a:srgbClr val="9EB786"/>
              </a:solidFill>
            </a:ln>
          </a:endParaRPr>
        </a:p>
      </dgm:t>
    </dgm:pt>
    <dgm:pt modelId="{23F14AFC-6E62-4B7F-A357-8FB05084EB6D}" type="parTrans" cxnId="{F790AD60-9FA0-44C0-8A97-9C6686D0A024}">
      <dgm:prSet/>
      <dgm:spPr/>
      <dgm:t>
        <a:bodyPr/>
        <a:lstStyle/>
        <a:p>
          <a:endParaRPr lang="es-EC" dirty="0"/>
        </a:p>
      </dgm:t>
    </dgm:pt>
    <dgm:pt modelId="{1B1A699A-C35D-4BC8-9A66-CD5C4EAA949C}" type="sibTrans" cxnId="{F790AD60-9FA0-44C0-8A97-9C6686D0A024}">
      <dgm:prSet/>
      <dgm:spPr/>
      <dgm:t>
        <a:bodyPr/>
        <a:lstStyle/>
        <a:p>
          <a:endParaRPr lang="es-EC" dirty="0"/>
        </a:p>
      </dgm:t>
    </dgm:pt>
    <dgm:pt modelId="{5CD2F66B-9730-476C-867E-97D92386B8B6}">
      <dgm:prSet phldrT="[Texto]" custT="1"/>
      <dgm:spPr/>
      <dgm:t>
        <a:bodyPr/>
        <a:lstStyle/>
        <a:p>
          <a:r>
            <a:rPr lang="en-US" sz="1800" dirty="0" smtClean="0">
              <a:ln>
                <a:solidFill>
                  <a:schemeClr val="bg1"/>
                </a:solidFill>
              </a:ln>
              <a:solidFill>
                <a:schemeClr val="bg1"/>
              </a:solidFill>
            </a:rPr>
            <a:t>DCC</a:t>
          </a:r>
          <a:endParaRPr lang="es-EC" sz="1800" dirty="0">
            <a:ln>
              <a:solidFill>
                <a:srgbClr val="9EB786"/>
              </a:solidFill>
            </a:ln>
          </a:endParaRPr>
        </a:p>
      </dgm:t>
    </dgm:pt>
    <dgm:pt modelId="{445E322E-F0E1-4CE6-A3A0-DE087697592A}" type="sibTrans" cxnId="{741FE509-A57C-464E-AC9D-68A252E6D334}">
      <dgm:prSet/>
      <dgm:spPr/>
      <dgm:t>
        <a:bodyPr/>
        <a:lstStyle/>
        <a:p>
          <a:endParaRPr lang="es-EC"/>
        </a:p>
      </dgm:t>
    </dgm:pt>
    <dgm:pt modelId="{320FE7CC-8AC2-42AE-B10D-AE59A07D7BE7}" type="parTrans" cxnId="{741FE509-A57C-464E-AC9D-68A252E6D334}">
      <dgm:prSet/>
      <dgm:spPr/>
      <dgm:t>
        <a:bodyPr/>
        <a:lstStyle/>
        <a:p>
          <a:endParaRPr lang="es-EC"/>
        </a:p>
      </dgm:t>
    </dgm:pt>
    <dgm:pt modelId="{C74AA0DA-1C78-4C0F-9C83-A44FE53AD638}" type="pres">
      <dgm:prSet presAssocID="{61E0899E-4A7E-4FB3-A113-2A32442DD600}" presName="linearFlow" presStyleCnt="0">
        <dgm:presLayoutVars>
          <dgm:dir/>
          <dgm:animLvl val="lvl"/>
          <dgm:resizeHandles val="exact"/>
        </dgm:presLayoutVars>
      </dgm:prSet>
      <dgm:spPr/>
      <dgm:t>
        <a:bodyPr/>
        <a:lstStyle/>
        <a:p>
          <a:endParaRPr lang="es-EC"/>
        </a:p>
      </dgm:t>
    </dgm:pt>
    <dgm:pt modelId="{EF71EDF7-E872-44B1-AF6D-06C69B6EE0F2}" type="pres">
      <dgm:prSet presAssocID="{5CD2F66B-9730-476C-867E-97D92386B8B6}" presName="composite" presStyleCnt="0"/>
      <dgm:spPr/>
    </dgm:pt>
    <dgm:pt modelId="{4E10313B-9881-4B89-AF56-E644AA6641A2}" type="pres">
      <dgm:prSet presAssocID="{5CD2F66B-9730-476C-867E-97D92386B8B6}" presName="parentText" presStyleLbl="alignNode1" presStyleIdx="0" presStyleCnt="1">
        <dgm:presLayoutVars>
          <dgm:chMax val="1"/>
          <dgm:bulletEnabled val="1"/>
        </dgm:presLayoutVars>
      </dgm:prSet>
      <dgm:spPr/>
      <dgm:t>
        <a:bodyPr/>
        <a:lstStyle/>
        <a:p>
          <a:endParaRPr lang="es-EC"/>
        </a:p>
      </dgm:t>
    </dgm:pt>
    <dgm:pt modelId="{65850E38-8DC7-4215-B20C-8A4DE87886C1}" type="pres">
      <dgm:prSet presAssocID="{5CD2F66B-9730-476C-867E-97D92386B8B6}" presName="descendantText" presStyleLbl="alignAcc1" presStyleIdx="0" presStyleCnt="1">
        <dgm:presLayoutVars>
          <dgm:bulletEnabled val="1"/>
        </dgm:presLayoutVars>
      </dgm:prSet>
      <dgm:spPr/>
      <dgm:t>
        <a:bodyPr/>
        <a:lstStyle/>
        <a:p>
          <a:endParaRPr lang="es-EC"/>
        </a:p>
      </dgm:t>
    </dgm:pt>
  </dgm:ptLst>
  <dgm:cxnLst>
    <dgm:cxn modelId="{EFDF1452-108C-4392-9AF5-D5330E6A9966}" type="presOf" srcId="{5CD2F66B-9730-476C-867E-97D92386B8B6}" destId="{4E10313B-9881-4B89-AF56-E644AA6641A2}" srcOrd="0" destOrd="0" presId="urn:microsoft.com/office/officeart/2005/8/layout/chevron2"/>
    <dgm:cxn modelId="{F790AD60-9FA0-44C0-8A97-9C6686D0A024}" srcId="{5CD2F66B-9730-476C-867E-97D92386B8B6}" destId="{CE388A20-9513-4C60-8F57-BA1A8A6C2316}" srcOrd="0" destOrd="0" parTransId="{23F14AFC-6E62-4B7F-A357-8FB05084EB6D}" sibTransId="{1B1A699A-C35D-4BC8-9A66-CD5C4EAA949C}"/>
    <dgm:cxn modelId="{741FE509-A57C-464E-AC9D-68A252E6D334}" srcId="{61E0899E-4A7E-4FB3-A113-2A32442DD600}" destId="{5CD2F66B-9730-476C-867E-97D92386B8B6}" srcOrd="0" destOrd="0" parTransId="{320FE7CC-8AC2-42AE-B10D-AE59A07D7BE7}" sibTransId="{445E322E-F0E1-4CE6-A3A0-DE087697592A}"/>
    <dgm:cxn modelId="{B38CF4FB-DC46-49D7-8177-30DE5C95F921}" type="presOf" srcId="{CE388A20-9513-4C60-8F57-BA1A8A6C2316}" destId="{65850E38-8DC7-4215-B20C-8A4DE87886C1}" srcOrd="0" destOrd="0" presId="urn:microsoft.com/office/officeart/2005/8/layout/chevron2"/>
    <dgm:cxn modelId="{7F4AEF3D-EFAF-41DB-AD0B-08BB70220B94}" type="presOf" srcId="{61E0899E-4A7E-4FB3-A113-2A32442DD600}" destId="{C74AA0DA-1C78-4C0F-9C83-A44FE53AD638}" srcOrd="0" destOrd="0" presId="urn:microsoft.com/office/officeart/2005/8/layout/chevron2"/>
    <dgm:cxn modelId="{D86BA650-A527-41CB-B064-C376CE93B3DD}" type="presParOf" srcId="{C74AA0DA-1C78-4C0F-9C83-A44FE53AD638}" destId="{EF71EDF7-E872-44B1-AF6D-06C69B6EE0F2}" srcOrd="0" destOrd="0" presId="urn:microsoft.com/office/officeart/2005/8/layout/chevron2"/>
    <dgm:cxn modelId="{7FC59637-1A18-4F70-BA73-2A5DA5009F91}" type="presParOf" srcId="{EF71EDF7-E872-44B1-AF6D-06C69B6EE0F2}" destId="{4E10313B-9881-4B89-AF56-E644AA6641A2}" srcOrd="0" destOrd="0" presId="urn:microsoft.com/office/officeart/2005/8/layout/chevron2"/>
    <dgm:cxn modelId="{27685AFF-F30F-4A45-880B-02AE09A8BD5F}" type="presParOf" srcId="{EF71EDF7-E872-44B1-AF6D-06C69B6EE0F2}" destId="{65850E38-8DC7-4215-B20C-8A4DE87886C1}"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0403797A-1933-4FBB-8072-01D605DD37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C"/>
        </a:p>
      </dgm:t>
    </dgm:pt>
    <dgm:pt modelId="{5F42864D-43B4-47D6-9AAB-3CF53490E960}">
      <dgm:prSet phldrT="[Texto]" custT="1">
        <dgm:style>
          <a:lnRef idx="0">
            <a:schemeClr val="accent5"/>
          </a:lnRef>
          <a:fillRef idx="3">
            <a:schemeClr val="accent5"/>
          </a:fillRef>
          <a:effectRef idx="3">
            <a:schemeClr val="accent5"/>
          </a:effectRef>
          <a:fontRef idx="minor">
            <a:schemeClr val="lt1"/>
          </a:fontRef>
        </dgm:style>
      </dgm:prSet>
      <dgm:spPr>
        <a:blipFill dpi="0" rotWithShape="0">
          <a:blip xmlns:r="http://schemas.openxmlformats.org/officeDocument/2006/relationships" r:embed="rId1"/>
          <a:srcRect/>
          <a:stretch>
            <a:fillRect/>
          </a:stretch>
        </a:blipFill>
        <a:effectLst>
          <a:reflection blurRad="6350" stA="52000" endA="300" endPos="35000" dir="5400000" sy="-100000" algn="bl" rotWithShape="0"/>
        </a:effectLst>
      </dgm:spPr>
      <dgm:t>
        <a:bodyPr/>
        <a:lstStyle/>
        <a:p>
          <a:pPr algn="r"/>
          <a:r>
            <a:rPr lang="es-EC" sz="1600" b="1"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gm:t>
    </dgm:pt>
    <dgm:pt modelId="{C93DDC83-609F-4D67-B040-51AB1DB7F826}" type="par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40435B82-7437-4C3C-B13C-C2CAB7A30EC4}" type="sib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50A85873-5011-4182-8D43-EC3D2EC5297C}" type="pres">
      <dgm:prSet presAssocID="{0403797A-1933-4FBB-8072-01D605DD37E9}" presName="Name0" presStyleCnt="0">
        <dgm:presLayoutVars>
          <dgm:dir/>
          <dgm:animLvl val="lvl"/>
          <dgm:resizeHandles val="exact"/>
        </dgm:presLayoutVars>
      </dgm:prSet>
      <dgm:spPr/>
      <dgm:t>
        <a:bodyPr/>
        <a:lstStyle/>
        <a:p>
          <a:endParaRPr lang="es-EC"/>
        </a:p>
      </dgm:t>
    </dgm:pt>
    <dgm:pt modelId="{222471F6-B007-4A9E-92A8-5CF4B844ACD4}" type="pres">
      <dgm:prSet presAssocID="{5F42864D-43B4-47D6-9AAB-3CF53490E960}" presName="boxAndChildren" presStyleCnt="0"/>
      <dgm:spPr/>
      <dgm:t>
        <a:bodyPr/>
        <a:lstStyle/>
        <a:p>
          <a:endParaRPr lang="es-EC"/>
        </a:p>
      </dgm:t>
    </dgm:pt>
    <dgm:pt modelId="{9D7FBBFC-AD91-471A-9ED8-FF8479155F61}" type="pres">
      <dgm:prSet presAssocID="{5F42864D-43B4-47D6-9AAB-3CF53490E960}" presName="parentTextBox" presStyleLbl="node1" presStyleIdx="0" presStyleCnt="1" custLinFactNeighborY="-34613"/>
      <dgm:spPr/>
      <dgm:t>
        <a:bodyPr/>
        <a:lstStyle/>
        <a:p>
          <a:endParaRPr lang="es-EC"/>
        </a:p>
      </dgm:t>
    </dgm:pt>
  </dgm:ptLst>
  <dgm:cxnLst>
    <dgm:cxn modelId="{DA2AEEB1-3D2C-48EF-AE3D-071012805490}" srcId="{0403797A-1933-4FBB-8072-01D605DD37E9}" destId="{5F42864D-43B4-47D6-9AAB-3CF53490E960}" srcOrd="0" destOrd="0" parTransId="{C93DDC83-609F-4D67-B040-51AB1DB7F826}" sibTransId="{40435B82-7437-4C3C-B13C-C2CAB7A30EC4}"/>
    <dgm:cxn modelId="{0D166A4B-73E8-443E-83FF-B9722FBC960D}" type="presOf" srcId="{5F42864D-43B4-47D6-9AAB-3CF53490E960}" destId="{9D7FBBFC-AD91-471A-9ED8-FF8479155F61}" srcOrd="0" destOrd="0" presId="urn:microsoft.com/office/officeart/2005/8/layout/process4"/>
    <dgm:cxn modelId="{481EEAFD-6981-486E-B7D0-C6BF89E64799}" type="presOf" srcId="{0403797A-1933-4FBB-8072-01D605DD37E9}" destId="{50A85873-5011-4182-8D43-EC3D2EC5297C}" srcOrd="0" destOrd="0" presId="urn:microsoft.com/office/officeart/2005/8/layout/process4"/>
    <dgm:cxn modelId="{03F60BB8-B9FA-42DD-AB7F-045FF7AF5735}" type="presParOf" srcId="{50A85873-5011-4182-8D43-EC3D2EC5297C}" destId="{222471F6-B007-4A9E-92A8-5CF4B844ACD4}" srcOrd="0" destOrd="0" presId="urn:microsoft.com/office/officeart/2005/8/layout/process4"/>
    <dgm:cxn modelId="{6EF5D4D5-8699-490A-922A-78E6C5E7EEEB}" type="presParOf" srcId="{222471F6-B007-4A9E-92A8-5CF4B844ACD4}" destId="{9D7FBBFC-AD91-471A-9ED8-FF8479155F61}" srcOrd="0" destOrd="0" presId="urn:microsoft.com/office/officeart/2005/8/layout/process4"/>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61E0899E-4A7E-4FB3-A113-2A32442DD600}"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s-EC"/>
        </a:p>
      </dgm:t>
    </dgm:pt>
    <dgm:pt modelId="{CE388A20-9513-4C60-8F57-BA1A8A6C2316}">
      <dgm:prSet phldrT="[Texto]" custT="1"/>
      <dgm:spPr/>
      <dgm:t>
        <a:bodyPr/>
        <a:lstStyle/>
        <a:p>
          <a:r>
            <a:rPr lang="es-EC" sz="1800" dirty="0" smtClean="0">
              <a:effectLst>
                <a:glow rad="63500">
                  <a:srgbClr val="92D050">
                    <a:alpha val="40000"/>
                  </a:srgbClr>
                </a:glow>
                <a:outerShdw blurRad="38100" dist="38100" dir="2700000" algn="tl">
                  <a:srgbClr val="000000">
                    <a:alpha val="43137"/>
                  </a:srgbClr>
                </a:outerShdw>
              </a:effectLst>
            </a:rPr>
            <a:t>RECOMENDACIONES</a:t>
          </a:r>
          <a:endParaRPr lang="es-EC" sz="1800" dirty="0">
            <a:ln>
              <a:solidFill>
                <a:srgbClr val="9EB786"/>
              </a:solidFill>
            </a:ln>
          </a:endParaRPr>
        </a:p>
      </dgm:t>
    </dgm:pt>
    <dgm:pt modelId="{23F14AFC-6E62-4B7F-A357-8FB05084EB6D}" type="parTrans" cxnId="{F790AD60-9FA0-44C0-8A97-9C6686D0A024}">
      <dgm:prSet/>
      <dgm:spPr/>
      <dgm:t>
        <a:bodyPr/>
        <a:lstStyle/>
        <a:p>
          <a:endParaRPr lang="es-EC" dirty="0"/>
        </a:p>
      </dgm:t>
    </dgm:pt>
    <dgm:pt modelId="{1B1A699A-C35D-4BC8-9A66-CD5C4EAA949C}" type="sibTrans" cxnId="{F790AD60-9FA0-44C0-8A97-9C6686D0A024}">
      <dgm:prSet/>
      <dgm:spPr/>
      <dgm:t>
        <a:bodyPr/>
        <a:lstStyle/>
        <a:p>
          <a:endParaRPr lang="es-EC" dirty="0"/>
        </a:p>
      </dgm:t>
    </dgm:pt>
    <dgm:pt modelId="{5CD2F66B-9730-476C-867E-97D92386B8B6}">
      <dgm:prSet phldrT="[Texto]" custT="1"/>
      <dgm:spPr/>
      <dgm:t>
        <a:bodyPr/>
        <a:lstStyle/>
        <a:p>
          <a:r>
            <a:rPr lang="en-US" sz="1800" dirty="0" smtClean="0">
              <a:ln>
                <a:solidFill>
                  <a:schemeClr val="bg1"/>
                </a:solidFill>
              </a:ln>
              <a:solidFill>
                <a:schemeClr val="bg1"/>
              </a:solidFill>
            </a:rPr>
            <a:t>DCC</a:t>
          </a:r>
          <a:endParaRPr lang="es-EC" sz="1800" dirty="0">
            <a:ln>
              <a:solidFill>
                <a:srgbClr val="9EB786"/>
              </a:solidFill>
            </a:ln>
          </a:endParaRPr>
        </a:p>
      </dgm:t>
    </dgm:pt>
    <dgm:pt modelId="{320FE7CC-8AC2-42AE-B10D-AE59A07D7BE7}" type="parTrans" cxnId="{741FE509-A57C-464E-AC9D-68A252E6D334}">
      <dgm:prSet/>
      <dgm:spPr/>
      <dgm:t>
        <a:bodyPr/>
        <a:lstStyle/>
        <a:p>
          <a:endParaRPr lang="es-EC"/>
        </a:p>
      </dgm:t>
    </dgm:pt>
    <dgm:pt modelId="{445E322E-F0E1-4CE6-A3A0-DE087697592A}" type="sibTrans" cxnId="{741FE509-A57C-464E-AC9D-68A252E6D334}">
      <dgm:prSet/>
      <dgm:spPr/>
      <dgm:t>
        <a:bodyPr/>
        <a:lstStyle/>
        <a:p>
          <a:endParaRPr lang="es-EC"/>
        </a:p>
      </dgm:t>
    </dgm:pt>
    <dgm:pt modelId="{C74AA0DA-1C78-4C0F-9C83-A44FE53AD638}" type="pres">
      <dgm:prSet presAssocID="{61E0899E-4A7E-4FB3-A113-2A32442DD600}" presName="linearFlow" presStyleCnt="0">
        <dgm:presLayoutVars>
          <dgm:dir/>
          <dgm:animLvl val="lvl"/>
          <dgm:resizeHandles val="exact"/>
        </dgm:presLayoutVars>
      </dgm:prSet>
      <dgm:spPr/>
      <dgm:t>
        <a:bodyPr/>
        <a:lstStyle/>
        <a:p>
          <a:endParaRPr lang="es-EC"/>
        </a:p>
      </dgm:t>
    </dgm:pt>
    <dgm:pt modelId="{EF71EDF7-E872-44B1-AF6D-06C69B6EE0F2}" type="pres">
      <dgm:prSet presAssocID="{5CD2F66B-9730-476C-867E-97D92386B8B6}" presName="composite" presStyleCnt="0"/>
      <dgm:spPr/>
    </dgm:pt>
    <dgm:pt modelId="{4E10313B-9881-4B89-AF56-E644AA6641A2}" type="pres">
      <dgm:prSet presAssocID="{5CD2F66B-9730-476C-867E-97D92386B8B6}" presName="parentText" presStyleLbl="alignNode1" presStyleIdx="0" presStyleCnt="1">
        <dgm:presLayoutVars>
          <dgm:chMax val="1"/>
          <dgm:bulletEnabled val="1"/>
        </dgm:presLayoutVars>
      </dgm:prSet>
      <dgm:spPr/>
      <dgm:t>
        <a:bodyPr/>
        <a:lstStyle/>
        <a:p>
          <a:endParaRPr lang="es-EC"/>
        </a:p>
      </dgm:t>
    </dgm:pt>
    <dgm:pt modelId="{65850E38-8DC7-4215-B20C-8A4DE87886C1}" type="pres">
      <dgm:prSet presAssocID="{5CD2F66B-9730-476C-867E-97D92386B8B6}" presName="descendantText" presStyleLbl="alignAcc1" presStyleIdx="0" presStyleCnt="1">
        <dgm:presLayoutVars>
          <dgm:bulletEnabled val="1"/>
        </dgm:presLayoutVars>
      </dgm:prSet>
      <dgm:spPr/>
      <dgm:t>
        <a:bodyPr/>
        <a:lstStyle/>
        <a:p>
          <a:endParaRPr lang="es-EC"/>
        </a:p>
      </dgm:t>
    </dgm:pt>
  </dgm:ptLst>
  <dgm:cxnLst>
    <dgm:cxn modelId="{F790AD60-9FA0-44C0-8A97-9C6686D0A024}" srcId="{5CD2F66B-9730-476C-867E-97D92386B8B6}" destId="{CE388A20-9513-4C60-8F57-BA1A8A6C2316}" srcOrd="0" destOrd="0" parTransId="{23F14AFC-6E62-4B7F-A357-8FB05084EB6D}" sibTransId="{1B1A699A-C35D-4BC8-9A66-CD5C4EAA949C}"/>
    <dgm:cxn modelId="{F0C0EE56-AA5E-455B-96C8-C3DE7FF453E5}" type="presOf" srcId="{61E0899E-4A7E-4FB3-A113-2A32442DD600}" destId="{C74AA0DA-1C78-4C0F-9C83-A44FE53AD638}" srcOrd="0" destOrd="0" presId="urn:microsoft.com/office/officeart/2005/8/layout/chevron2"/>
    <dgm:cxn modelId="{741FE509-A57C-464E-AC9D-68A252E6D334}" srcId="{61E0899E-4A7E-4FB3-A113-2A32442DD600}" destId="{5CD2F66B-9730-476C-867E-97D92386B8B6}" srcOrd="0" destOrd="0" parTransId="{320FE7CC-8AC2-42AE-B10D-AE59A07D7BE7}" sibTransId="{445E322E-F0E1-4CE6-A3A0-DE087697592A}"/>
    <dgm:cxn modelId="{6B60D452-E66D-426C-BD6E-8F133E0CAB70}" type="presOf" srcId="{CE388A20-9513-4C60-8F57-BA1A8A6C2316}" destId="{65850E38-8DC7-4215-B20C-8A4DE87886C1}" srcOrd="0" destOrd="0" presId="urn:microsoft.com/office/officeart/2005/8/layout/chevron2"/>
    <dgm:cxn modelId="{0B00C470-8CCB-45CF-B155-D905577144DC}" type="presOf" srcId="{5CD2F66B-9730-476C-867E-97D92386B8B6}" destId="{4E10313B-9881-4B89-AF56-E644AA6641A2}" srcOrd="0" destOrd="0" presId="urn:microsoft.com/office/officeart/2005/8/layout/chevron2"/>
    <dgm:cxn modelId="{9EBC2BB1-D245-45DA-B7F8-65483364F103}" type="presParOf" srcId="{C74AA0DA-1C78-4C0F-9C83-A44FE53AD638}" destId="{EF71EDF7-E872-44B1-AF6D-06C69B6EE0F2}" srcOrd="0" destOrd="0" presId="urn:microsoft.com/office/officeart/2005/8/layout/chevron2"/>
    <dgm:cxn modelId="{F55546A1-02ED-4A7F-9550-AF1AEE58CC4E}" type="presParOf" srcId="{EF71EDF7-E872-44B1-AF6D-06C69B6EE0F2}" destId="{4E10313B-9881-4B89-AF56-E644AA6641A2}" srcOrd="0" destOrd="0" presId="urn:microsoft.com/office/officeart/2005/8/layout/chevron2"/>
    <dgm:cxn modelId="{C22CC6AD-2611-487F-9240-6331A50C12E2}" type="presParOf" srcId="{EF71EDF7-E872-44B1-AF6D-06C69B6EE0F2}" destId="{65850E38-8DC7-4215-B20C-8A4DE87886C1}"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0403797A-1933-4FBB-8072-01D605DD37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C"/>
        </a:p>
      </dgm:t>
    </dgm:pt>
    <dgm:pt modelId="{5F42864D-43B4-47D6-9AAB-3CF53490E960}">
      <dgm:prSet phldrT="[Texto]" custT="1">
        <dgm:style>
          <a:lnRef idx="0">
            <a:schemeClr val="accent5"/>
          </a:lnRef>
          <a:fillRef idx="3">
            <a:schemeClr val="accent5"/>
          </a:fillRef>
          <a:effectRef idx="3">
            <a:schemeClr val="accent5"/>
          </a:effectRef>
          <a:fontRef idx="minor">
            <a:schemeClr val="lt1"/>
          </a:fontRef>
        </dgm:style>
      </dgm:prSet>
      <dgm:spPr>
        <a:blipFill dpi="0" rotWithShape="0">
          <a:blip xmlns:r="http://schemas.openxmlformats.org/officeDocument/2006/relationships" r:embed="rId1"/>
          <a:srcRect/>
          <a:stretch>
            <a:fillRect/>
          </a:stretch>
        </a:blipFill>
        <a:effectLst>
          <a:reflection blurRad="6350" stA="52000" endA="300" endPos="35000" dir="5400000" sy="-100000" algn="bl" rotWithShape="0"/>
        </a:effectLst>
      </dgm:spPr>
      <dgm:t>
        <a:bodyPr/>
        <a:lstStyle/>
        <a:p>
          <a:pPr algn="r"/>
          <a:r>
            <a:rPr lang="es-EC" sz="1600" b="1"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gm:t>
    </dgm:pt>
    <dgm:pt modelId="{C93DDC83-609F-4D67-B040-51AB1DB7F826}" type="par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40435B82-7437-4C3C-B13C-C2CAB7A30EC4}" type="sib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50A85873-5011-4182-8D43-EC3D2EC5297C}" type="pres">
      <dgm:prSet presAssocID="{0403797A-1933-4FBB-8072-01D605DD37E9}" presName="Name0" presStyleCnt="0">
        <dgm:presLayoutVars>
          <dgm:dir/>
          <dgm:animLvl val="lvl"/>
          <dgm:resizeHandles val="exact"/>
        </dgm:presLayoutVars>
      </dgm:prSet>
      <dgm:spPr/>
      <dgm:t>
        <a:bodyPr/>
        <a:lstStyle/>
        <a:p>
          <a:endParaRPr lang="es-EC"/>
        </a:p>
      </dgm:t>
    </dgm:pt>
    <dgm:pt modelId="{222471F6-B007-4A9E-92A8-5CF4B844ACD4}" type="pres">
      <dgm:prSet presAssocID="{5F42864D-43B4-47D6-9AAB-3CF53490E960}" presName="boxAndChildren" presStyleCnt="0"/>
      <dgm:spPr/>
      <dgm:t>
        <a:bodyPr/>
        <a:lstStyle/>
        <a:p>
          <a:endParaRPr lang="es-EC"/>
        </a:p>
      </dgm:t>
    </dgm:pt>
    <dgm:pt modelId="{9D7FBBFC-AD91-471A-9ED8-FF8479155F61}" type="pres">
      <dgm:prSet presAssocID="{5F42864D-43B4-47D6-9AAB-3CF53490E960}" presName="parentTextBox" presStyleLbl="node1" presStyleIdx="0" presStyleCnt="1" custLinFactNeighborY="-34613"/>
      <dgm:spPr/>
      <dgm:t>
        <a:bodyPr/>
        <a:lstStyle/>
        <a:p>
          <a:endParaRPr lang="es-EC"/>
        </a:p>
      </dgm:t>
    </dgm:pt>
  </dgm:ptLst>
  <dgm:cxnLst>
    <dgm:cxn modelId="{1BC99DA8-CF39-4924-BB82-5F489154A376}" type="presOf" srcId="{0403797A-1933-4FBB-8072-01D605DD37E9}" destId="{50A85873-5011-4182-8D43-EC3D2EC5297C}" srcOrd="0" destOrd="0" presId="urn:microsoft.com/office/officeart/2005/8/layout/process4"/>
    <dgm:cxn modelId="{DA2AEEB1-3D2C-48EF-AE3D-071012805490}" srcId="{0403797A-1933-4FBB-8072-01D605DD37E9}" destId="{5F42864D-43B4-47D6-9AAB-3CF53490E960}" srcOrd="0" destOrd="0" parTransId="{C93DDC83-609F-4D67-B040-51AB1DB7F826}" sibTransId="{40435B82-7437-4C3C-B13C-C2CAB7A30EC4}"/>
    <dgm:cxn modelId="{8DCC1741-3C4F-4F97-B3C4-832187E6373F}" type="presOf" srcId="{5F42864D-43B4-47D6-9AAB-3CF53490E960}" destId="{9D7FBBFC-AD91-471A-9ED8-FF8479155F61}" srcOrd="0" destOrd="0" presId="urn:microsoft.com/office/officeart/2005/8/layout/process4"/>
    <dgm:cxn modelId="{8995AAD2-7117-42EC-8D91-D837C57E096C}" type="presParOf" srcId="{50A85873-5011-4182-8D43-EC3D2EC5297C}" destId="{222471F6-B007-4A9E-92A8-5CF4B844ACD4}" srcOrd="0" destOrd="0" presId="urn:microsoft.com/office/officeart/2005/8/layout/process4"/>
    <dgm:cxn modelId="{1A521941-F94F-41E4-ABB9-95A42CF64383}" type="presParOf" srcId="{222471F6-B007-4A9E-92A8-5CF4B844ACD4}" destId="{9D7FBBFC-AD91-471A-9ED8-FF8479155F61}" srcOrd="0" destOrd="0" presId="urn:microsoft.com/office/officeart/2005/8/layout/process4"/>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61E0899E-4A7E-4FB3-A113-2A32442DD600}"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s-EC"/>
        </a:p>
      </dgm:t>
    </dgm:pt>
    <dgm:pt modelId="{CE388A20-9513-4C60-8F57-BA1A8A6C2316}">
      <dgm:prSet phldrT="[Texto]" custT="1"/>
      <dgm:spPr/>
      <dgm:t>
        <a:bodyPr/>
        <a:lstStyle/>
        <a:p>
          <a:r>
            <a:rPr lang="es-EC" sz="1800" dirty="0" smtClean="0">
              <a:effectLst>
                <a:glow rad="63500">
                  <a:srgbClr val="92D050">
                    <a:alpha val="40000"/>
                  </a:srgbClr>
                </a:glow>
                <a:outerShdw blurRad="38100" dist="38100" dir="2700000" algn="tl">
                  <a:srgbClr val="000000">
                    <a:alpha val="43137"/>
                  </a:srgbClr>
                </a:outerShdw>
              </a:effectLst>
            </a:rPr>
            <a:t>RECOMENDACIONES</a:t>
          </a:r>
          <a:endParaRPr lang="es-EC" sz="1800" dirty="0">
            <a:ln>
              <a:solidFill>
                <a:srgbClr val="9EB786"/>
              </a:solidFill>
            </a:ln>
          </a:endParaRPr>
        </a:p>
      </dgm:t>
    </dgm:pt>
    <dgm:pt modelId="{23F14AFC-6E62-4B7F-A357-8FB05084EB6D}" type="parTrans" cxnId="{F790AD60-9FA0-44C0-8A97-9C6686D0A024}">
      <dgm:prSet/>
      <dgm:spPr/>
      <dgm:t>
        <a:bodyPr/>
        <a:lstStyle/>
        <a:p>
          <a:endParaRPr lang="es-EC" dirty="0"/>
        </a:p>
      </dgm:t>
    </dgm:pt>
    <dgm:pt modelId="{1B1A699A-C35D-4BC8-9A66-CD5C4EAA949C}" type="sibTrans" cxnId="{F790AD60-9FA0-44C0-8A97-9C6686D0A024}">
      <dgm:prSet/>
      <dgm:spPr/>
      <dgm:t>
        <a:bodyPr/>
        <a:lstStyle/>
        <a:p>
          <a:endParaRPr lang="es-EC" dirty="0"/>
        </a:p>
      </dgm:t>
    </dgm:pt>
    <dgm:pt modelId="{5CD2F66B-9730-476C-867E-97D92386B8B6}">
      <dgm:prSet phldrT="[Texto]" custT="1"/>
      <dgm:spPr/>
      <dgm:t>
        <a:bodyPr/>
        <a:lstStyle/>
        <a:p>
          <a:r>
            <a:rPr lang="en-US" sz="1800" dirty="0" smtClean="0">
              <a:ln>
                <a:solidFill>
                  <a:schemeClr val="bg1"/>
                </a:solidFill>
              </a:ln>
              <a:solidFill>
                <a:schemeClr val="bg1"/>
              </a:solidFill>
            </a:rPr>
            <a:t>DCC</a:t>
          </a:r>
          <a:endParaRPr lang="es-EC" sz="1800" dirty="0">
            <a:ln>
              <a:solidFill>
                <a:srgbClr val="9EB786"/>
              </a:solidFill>
            </a:ln>
          </a:endParaRPr>
        </a:p>
      </dgm:t>
    </dgm:pt>
    <dgm:pt modelId="{320FE7CC-8AC2-42AE-B10D-AE59A07D7BE7}" type="parTrans" cxnId="{741FE509-A57C-464E-AC9D-68A252E6D334}">
      <dgm:prSet/>
      <dgm:spPr/>
      <dgm:t>
        <a:bodyPr/>
        <a:lstStyle/>
        <a:p>
          <a:endParaRPr lang="es-EC"/>
        </a:p>
      </dgm:t>
    </dgm:pt>
    <dgm:pt modelId="{445E322E-F0E1-4CE6-A3A0-DE087697592A}" type="sibTrans" cxnId="{741FE509-A57C-464E-AC9D-68A252E6D334}">
      <dgm:prSet/>
      <dgm:spPr/>
      <dgm:t>
        <a:bodyPr/>
        <a:lstStyle/>
        <a:p>
          <a:endParaRPr lang="es-EC"/>
        </a:p>
      </dgm:t>
    </dgm:pt>
    <dgm:pt modelId="{C74AA0DA-1C78-4C0F-9C83-A44FE53AD638}" type="pres">
      <dgm:prSet presAssocID="{61E0899E-4A7E-4FB3-A113-2A32442DD600}" presName="linearFlow" presStyleCnt="0">
        <dgm:presLayoutVars>
          <dgm:dir/>
          <dgm:animLvl val="lvl"/>
          <dgm:resizeHandles val="exact"/>
        </dgm:presLayoutVars>
      </dgm:prSet>
      <dgm:spPr/>
      <dgm:t>
        <a:bodyPr/>
        <a:lstStyle/>
        <a:p>
          <a:endParaRPr lang="es-EC"/>
        </a:p>
      </dgm:t>
    </dgm:pt>
    <dgm:pt modelId="{EF71EDF7-E872-44B1-AF6D-06C69B6EE0F2}" type="pres">
      <dgm:prSet presAssocID="{5CD2F66B-9730-476C-867E-97D92386B8B6}" presName="composite" presStyleCnt="0"/>
      <dgm:spPr/>
    </dgm:pt>
    <dgm:pt modelId="{4E10313B-9881-4B89-AF56-E644AA6641A2}" type="pres">
      <dgm:prSet presAssocID="{5CD2F66B-9730-476C-867E-97D92386B8B6}" presName="parentText" presStyleLbl="alignNode1" presStyleIdx="0" presStyleCnt="1">
        <dgm:presLayoutVars>
          <dgm:chMax val="1"/>
          <dgm:bulletEnabled val="1"/>
        </dgm:presLayoutVars>
      </dgm:prSet>
      <dgm:spPr/>
      <dgm:t>
        <a:bodyPr/>
        <a:lstStyle/>
        <a:p>
          <a:endParaRPr lang="es-EC"/>
        </a:p>
      </dgm:t>
    </dgm:pt>
    <dgm:pt modelId="{65850E38-8DC7-4215-B20C-8A4DE87886C1}" type="pres">
      <dgm:prSet presAssocID="{5CD2F66B-9730-476C-867E-97D92386B8B6}" presName="descendantText" presStyleLbl="alignAcc1" presStyleIdx="0" presStyleCnt="1">
        <dgm:presLayoutVars>
          <dgm:bulletEnabled val="1"/>
        </dgm:presLayoutVars>
      </dgm:prSet>
      <dgm:spPr/>
      <dgm:t>
        <a:bodyPr/>
        <a:lstStyle/>
        <a:p>
          <a:endParaRPr lang="es-EC"/>
        </a:p>
      </dgm:t>
    </dgm:pt>
  </dgm:ptLst>
  <dgm:cxnLst>
    <dgm:cxn modelId="{F790AD60-9FA0-44C0-8A97-9C6686D0A024}" srcId="{5CD2F66B-9730-476C-867E-97D92386B8B6}" destId="{CE388A20-9513-4C60-8F57-BA1A8A6C2316}" srcOrd="0" destOrd="0" parTransId="{23F14AFC-6E62-4B7F-A357-8FB05084EB6D}" sibTransId="{1B1A699A-C35D-4BC8-9A66-CD5C4EAA949C}"/>
    <dgm:cxn modelId="{741FE509-A57C-464E-AC9D-68A252E6D334}" srcId="{61E0899E-4A7E-4FB3-A113-2A32442DD600}" destId="{5CD2F66B-9730-476C-867E-97D92386B8B6}" srcOrd="0" destOrd="0" parTransId="{320FE7CC-8AC2-42AE-B10D-AE59A07D7BE7}" sibTransId="{445E322E-F0E1-4CE6-A3A0-DE087697592A}"/>
    <dgm:cxn modelId="{A3966F1C-AE1C-4A36-B37F-2C7D91003B40}" type="presOf" srcId="{61E0899E-4A7E-4FB3-A113-2A32442DD600}" destId="{C74AA0DA-1C78-4C0F-9C83-A44FE53AD638}" srcOrd="0" destOrd="0" presId="urn:microsoft.com/office/officeart/2005/8/layout/chevron2"/>
    <dgm:cxn modelId="{30B37715-6230-48C1-A853-229A245D5803}" type="presOf" srcId="{5CD2F66B-9730-476C-867E-97D92386B8B6}" destId="{4E10313B-9881-4B89-AF56-E644AA6641A2}" srcOrd="0" destOrd="0" presId="urn:microsoft.com/office/officeart/2005/8/layout/chevron2"/>
    <dgm:cxn modelId="{D5842AC8-A676-4F58-9326-C32F7AAD8D7F}" type="presOf" srcId="{CE388A20-9513-4C60-8F57-BA1A8A6C2316}" destId="{65850E38-8DC7-4215-B20C-8A4DE87886C1}" srcOrd="0" destOrd="0" presId="urn:microsoft.com/office/officeart/2005/8/layout/chevron2"/>
    <dgm:cxn modelId="{54562E29-FC8C-4483-834E-68B9E9A70602}" type="presParOf" srcId="{C74AA0DA-1C78-4C0F-9C83-A44FE53AD638}" destId="{EF71EDF7-E872-44B1-AF6D-06C69B6EE0F2}" srcOrd="0" destOrd="0" presId="urn:microsoft.com/office/officeart/2005/8/layout/chevron2"/>
    <dgm:cxn modelId="{C58211BE-D670-4CDC-9B09-68DDA2A8135B}" type="presParOf" srcId="{EF71EDF7-E872-44B1-AF6D-06C69B6EE0F2}" destId="{4E10313B-9881-4B89-AF56-E644AA6641A2}" srcOrd="0" destOrd="0" presId="urn:microsoft.com/office/officeart/2005/8/layout/chevron2"/>
    <dgm:cxn modelId="{EFEEC78C-298D-4511-AFEE-11C716E8BE34}" type="presParOf" srcId="{EF71EDF7-E872-44B1-AF6D-06C69B6EE0F2}" destId="{65850E38-8DC7-4215-B20C-8A4DE87886C1}"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1E0899E-4A7E-4FB3-A113-2A32442DD600}"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s-EC"/>
        </a:p>
      </dgm:t>
    </dgm:pt>
    <dgm:pt modelId="{5DE8130C-B978-4854-8003-1EB8A4BA4066}">
      <dgm:prSet phldrT="[Texto]"/>
      <dgm:spPr/>
      <dgm:t>
        <a:bodyPr/>
        <a:lstStyle/>
        <a:p>
          <a:r>
            <a:rPr lang="en-US" dirty="0" smtClean="0">
              <a:ln>
                <a:solidFill>
                  <a:schemeClr val="bg1"/>
                </a:solidFill>
              </a:ln>
              <a:solidFill>
                <a:schemeClr val="bg1"/>
              </a:solidFill>
            </a:rPr>
            <a:t>DCC</a:t>
          </a:r>
          <a:endParaRPr lang="es-EC"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9899E4B-766A-4AC9-BE2D-671A299B04F5}" type="parTrans" cxnId="{77E9481B-0F8A-4E36-849E-F59F68EC1CB7}">
      <dgm:prSet/>
      <dgm:spPr/>
      <dgm:t>
        <a:bodyPr/>
        <a:lstStyle/>
        <a:p>
          <a:endParaRPr lang="es-EC">
            <a:ln>
              <a:solidFill>
                <a:srgbClr val="9EB786"/>
              </a:solidFill>
            </a:ln>
          </a:endParaRPr>
        </a:p>
      </dgm:t>
    </dgm:pt>
    <dgm:pt modelId="{35B6F652-D958-41B8-8E48-3575ED1A6ED9}" type="sibTrans" cxnId="{77E9481B-0F8A-4E36-849E-F59F68EC1CB7}">
      <dgm:prSet/>
      <dgm:spPr/>
      <dgm:t>
        <a:bodyPr/>
        <a:lstStyle/>
        <a:p>
          <a:endParaRPr lang="es-EC">
            <a:ln>
              <a:solidFill>
                <a:srgbClr val="9EB786"/>
              </a:solidFill>
            </a:ln>
          </a:endParaRPr>
        </a:p>
      </dgm:t>
    </dgm:pt>
    <dgm:pt modelId="{CE388A20-9513-4C60-8F57-BA1A8A6C2316}">
      <dgm:prSet phldrT="[Texto]" custT="1"/>
      <dgm:spPr/>
      <dgm:t>
        <a:bodyPr/>
        <a:lstStyle/>
        <a:p>
          <a:r>
            <a:rPr lang="es-EC" sz="1800" dirty="0" smtClean="0">
              <a:effectLst>
                <a:glow rad="63500">
                  <a:srgbClr val="92D050">
                    <a:alpha val="40000"/>
                  </a:srgbClr>
                </a:glow>
                <a:outerShdw blurRad="38100" dist="38100" dir="2700000" algn="tl">
                  <a:srgbClr val="000000">
                    <a:alpha val="43137"/>
                  </a:srgbClr>
                </a:outerShdw>
              </a:effectLst>
            </a:rPr>
            <a:t>JUSTIFICACIÓN</a:t>
          </a:r>
          <a:endParaRPr lang="es-EC" sz="1800" dirty="0">
            <a:ln>
              <a:solidFill>
                <a:srgbClr val="9EB786"/>
              </a:solidFill>
            </a:ln>
          </a:endParaRPr>
        </a:p>
      </dgm:t>
    </dgm:pt>
    <dgm:pt modelId="{23F14AFC-6E62-4B7F-A357-8FB05084EB6D}" type="parTrans" cxnId="{F790AD60-9FA0-44C0-8A97-9C6686D0A024}">
      <dgm:prSet/>
      <dgm:spPr/>
      <dgm:t>
        <a:bodyPr/>
        <a:lstStyle/>
        <a:p>
          <a:endParaRPr lang="es-EC"/>
        </a:p>
      </dgm:t>
    </dgm:pt>
    <dgm:pt modelId="{1B1A699A-C35D-4BC8-9A66-CD5C4EAA949C}" type="sibTrans" cxnId="{F790AD60-9FA0-44C0-8A97-9C6686D0A024}">
      <dgm:prSet/>
      <dgm:spPr/>
      <dgm:t>
        <a:bodyPr/>
        <a:lstStyle/>
        <a:p>
          <a:endParaRPr lang="es-EC"/>
        </a:p>
      </dgm:t>
    </dgm:pt>
    <dgm:pt modelId="{C74AA0DA-1C78-4C0F-9C83-A44FE53AD638}" type="pres">
      <dgm:prSet presAssocID="{61E0899E-4A7E-4FB3-A113-2A32442DD600}" presName="linearFlow" presStyleCnt="0">
        <dgm:presLayoutVars>
          <dgm:dir/>
          <dgm:animLvl val="lvl"/>
          <dgm:resizeHandles val="exact"/>
        </dgm:presLayoutVars>
      </dgm:prSet>
      <dgm:spPr/>
      <dgm:t>
        <a:bodyPr/>
        <a:lstStyle/>
        <a:p>
          <a:endParaRPr lang="es-EC"/>
        </a:p>
      </dgm:t>
    </dgm:pt>
    <dgm:pt modelId="{634CC776-3D79-4B2D-B8D3-D72ECC272B70}" type="pres">
      <dgm:prSet presAssocID="{5DE8130C-B978-4854-8003-1EB8A4BA4066}" presName="composite" presStyleCnt="0"/>
      <dgm:spPr/>
    </dgm:pt>
    <dgm:pt modelId="{233A143F-BBA7-40E4-8462-C4B7B14818C5}" type="pres">
      <dgm:prSet presAssocID="{5DE8130C-B978-4854-8003-1EB8A4BA4066}" presName="parentText" presStyleLbl="alignNode1" presStyleIdx="0" presStyleCnt="1">
        <dgm:presLayoutVars>
          <dgm:chMax val="1"/>
          <dgm:bulletEnabled val="1"/>
        </dgm:presLayoutVars>
      </dgm:prSet>
      <dgm:spPr/>
      <dgm:t>
        <a:bodyPr/>
        <a:lstStyle/>
        <a:p>
          <a:endParaRPr lang="es-EC"/>
        </a:p>
      </dgm:t>
    </dgm:pt>
    <dgm:pt modelId="{36299F4E-C5B7-4F79-8B49-9A7664AFC30E}" type="pres">
      <dgm:prSet presAssocID="{5DE8130C-B978-4854-8003-1EB8A4BA4066}" presName="descendantText" presStyleLbl="alignAcc1" presStyleIdx="0" presStyleCnt="1">
        <dgm:presLayoutVars>
          <dgm:bulletEnabled val="1"/>
        </dgm:presLayoutVars>
      </dgm:prSet>
      <dgm:spPr/>
      <dgm:t>
        <a:bodyPr/>
        <a:lstStyle/>
        <a:p>
          <a:endParaRPr lang="es-EC"/>
        </a:p>
      </dgm:t>
    </dgm:pt>
  </dgm:ptLst>
  <dgm:cxnLst>
    <dgm:cxn modelId="{F790AD60-9FA0-44C0-8A97-9C6686D0A024}" srcId="{5DE8130C-B978-4854-8003-1EB8A4BA4066}" destId="{CE388A20-9513-4C60-8F57-BA1A8A6C2316}" srcOrd="0" destOrd="0" parTransId="{23F14AFC-6E62-4B7F-A357-8FB05084EB6D}" sibTransId="{1B1A699A-C35D-4BC8-9A66-CD5C4EAA949C}"/>
    <dgm:cxn modelId="{77E9481B-0F8A-4E36-849E-F59F68EC1CB7}" srcId="{61E0899E-4A7E-4FB3-A113-2A32442DD600}" destId="{5DE8130C-B978-4854-8003-1EB8A4BA4066}" srcOrd="0" destOrd="0" parTransId="{19899E4B-766A-4AC9-BE2D-671A299B04F5}" sibTransId="{35B6F652-D958-41B8-8E48-3575ED1A6ED9}"/>
    <dgm:cxn modelId="{109FA6E1-840F-4DE5-A013-C50AE139C53C}" type="presOf" srcId="{CE388A20-9513-4C60-8F57-BA1A8A6C2316}" destId="{36299F4E-C5B7-4F79-8B49-9A7664AFC30E}" srcOrd="0" destOrd="0" presId="urn:microsoft.com/office/officeart/2005/8/layout/chevron2"/>
    <dgm:cxn modelId="{6EF7ABDE-A495-4624-B0E7-0902296D84B5}" type="presOf" srcId="{61E0899E-4A7E-4FB3-A113-2A32442DD600}" destId="{C74AA0DA-1C78-4C0F-9C83-A44FE53AD638}" srcOrd="0" destOrd="0" presId="urn:microsoft.com/office/officeart/2005/8/layout/chevron2"/>
    <dgm:cxn modelId="{364E1D48-D402-4C5B-B371-23BF32BD053F}" type="presOf" srcId="{5DE8130C-B978-4854-8003-1EB8A4BA4066}" destId="{233A143F-BBA7-40E4-8462-C4B7B14818C5}" srcOrd="0" destOrd="0" presId="urn:microsoft.com/office/officeart/2005/8/layout/chevron2"/>
    <dgm:cxn modelId="{B948219D-F015-4360-8437-BE865120E4D6}" type="presParOf" srcId="{C74AA0DA-1C78-4C0F-9C83-A44FE53AD638}" destId="{634CC776-3D79-4B2D-B8D3-D72ECC272B70}" srcOrd="0" destOrd="0" presId="urn:microsoft.com/office/officeart/2005/8/layout/chevron2"/>
    <dgm:cxn modelId="{5892026C-74B4-40F7-904A-6414C45B8156}" type="presParOf" srcId="{634CC776-3D79-4B2D-B8D3-D72ECC272B70}" destId="{233A143F-BBA7-40E4-8462-C4B7B14818C5}" srcOrd="0" destOrd="0" presId="urn:microsoft.com/office/officeart/2005/8/layout/chevron2"/>
    <dgm:cxn modelId="{7EFCA7EF-E8D7-4C6F-97B8-2E612F5665D1}" type="presParOf" srcId="{634CC776-3D79-4B2D-B8D3-D72ECC272B70}" destId="{36299F4E-C5B7-4F79-8B49-9A7664AFC30E}"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0403797A-1933-4FBB-8072-01D605DD37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C"/>
        </a:p>
      </dgm:t>
    </dgm:pt>
    <dgm:pt modelId="{5F42864D-43B4-47D6-9AAB-3CF53490E960}">
      <dgm:prSet phldrT="[Texto]" custT="1">
        <dgm:style>
          <a:lnRef idx="0">
            <a:schemeClr val="accent5"/>
          </a:lnRef>
          <a:fillRef idx="3">
            <a:schemeClr val="accent5"/>
          </a:fillRef>
          <a:effectRef idx="3">
            <a:schemeClr val="accent5"/>
          </a:effectRef>
          <a:fontRef idx="minor">
            <a:schemeClr val="lt1"/>
          </a:fontRef>
        </dgm:style>
      </dgm:prSet>
      <dgm:spPr>
        <a:blipFill dpi="0" rotWithShape="0">
          <a:blip xmlns:r="http://schemas.openxmlformats.org/officeDocument/2006/relationships" r:embed="rId1"/>
          <a:srcRect/>
          <a:stretch>
            <a:fillRect/>
          </a:stretch>
        </a:blipFill>
        <a:effectLst>
          <a:reflection blurRad="6350" stA="52000" endA="300" endPos="35000" dir="5400000" sy="-100000" algn="bl" rotWithShape="0"/>
        </a:effectLst>
      </dgm:spPr>
      <dgm:t>
        <a:bodyPr/>
        <a:lstStyle/>
        <a:p>
          <a:pPr algn="r"/>
          <a:r>
            <a:rPr lang="es-EC" sz="1600" b="1"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gm:t>
    </dgm:pt>
    <dgm:pt modelId="{C93DDC83-609F-4D67-B040-51AB1DB7F826}" type="par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40435B82-7437-4C3C-B13C-C2CAB7A30EC4}" type="sib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50A85873-5011-4182-8D43-EC3D2EC5297C}" type="pres">
      <dgm:prSet presAssocID="{0403797A-1933-4FBB-8072-01D605DD37E9}" presName="Name0" presStyleCnt="0">
        <dgm:presLayoutVars>
          <dgm:dir/>
          <dgm:animLvl val="lvl"/>
          <dgm:resizeHandles val="exact"/>
        </dgm:presLayoutVars>
      </dgm:prSet>
      <dgm:spPr/>
      <dgm:t>
        <a:bodyPr/>
        <a:lstStyle/>
        <a:p>
          <a:endParaRPr lang="es-EC"/>
        </a:p>
      </dgm:t>
    </dgm:pt>
    <dgm:pt modelId="{222471F6-B007-4A9E-92A8-5CF4B844ACD4}" type="pres">
      <dgm:prSet presAssocID="{5F42864D-43B4-47D6-9AAB-3CF53490E960}" presName="boxAndChildren" presStyleCnt="0"/>
      <dgm:spPr/>
      <dgm:t>
        <a:bodyPr/>
        <a:lstStyle/>
        <a:p>
          <a:endParaRPr lang="es-EC"/>
        </a:p>
      </dgm:t>
    </dgm:pt>
    <dgm:pt modelId="{9D7FBBFC-AD91-471A-9ED8-FF8479155F61}" type="pres">
      <dgm:prSet presAssocID="{5F42864D-43B4-47D6-9AAB-3CF53490E960}" presName="parentTextBox" presStyleLbl="node1" presStyleIdx="0" presStyleCnt="1" custLinFactNeighborY="-34613"/>
      <dgm:spPr/>
      <dgm:t>
        <a:bodyPr/>
        <a:lstStyle/>
        <a:p>
          <a:endParaRPr lang="es-EC"/>
        </a:p>
      </dgm:t>
    </dgm:pt>
  </dgm:ptLst>
  <dgm:cxnLst>
    <dgm:cxn modelId="{F475F1B6-7120-4BF9-87C2-2EF0EF5E53F0}" type="presOf" srcId="{5F42864D-43B4-47D6-9AAB-3CF53490E960}" destId="{9D7FBBFC-AD91-471A-9ED8-FF8479155F61}" srcOrd="0" destOrd="0" presId="urn:microsoft.com/office/officeart/2005/8/layout/process4"/>
    <dgm:cxn modelId="{DA2AEEB1-3D2C-48EF-AE3D-071012805490}" srcId="{0403797A-1933-4FBB-8072-01D605DD37E9}" destId="{5F42864D-43B4-47D6-9AAB-3CF53490E960}" srcOrd="0" destOrd="0" parTransId="{C93DDC83-609F-4D67-B040-51AB1DB7F826}" sibTransId="{40435B82-7437-4C3C-B13C-C2CAB7A30EC4}"/>
    <dgm:cxn modelId="{2FAC0760-81E1-4939-871E-01A7EC09007C}" type="presOf" srcId="{0403797A-1933-4FBB-8072-01D605DD37E9}" destId="{50A85873-5011-4182-8D43-EC3D2EC5297C}" srcOrd="0" destOrd="0" presId="urn:microsoft.com/office/officeart/2005/8/layout/process4"/>
    <dgm:cxn modelId="{E686EF4F-189C-4899-9E68-3815E41F482C}" type="presParOf" srcId="{50A85873-5011-4182-8D43-EC3D2EC5297C}" destId="{222471F6-B007-4A9E-92A8-5CF4B844ACD4}" srcOrd="0" destOrd="0" presId="urn:microsoft.com/office/officeart/2005/8/layout/process4"/>
    <dgm:cxn modelId="{1E195859-2897-4CAF-989E-59AF9847E77A}" type="presParOf" srcId="{222471F6-B007-4A9E-92A8-5CF4B844ACD4}" destId="{9D7FBBFC-AD91-471A-9ED8-FF8479155F61}" srcOrd="0" destOrd="0" presId="urn:microsoft.com/office/officeart/2005/8/layout/process4"/>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0403797A-1933-4FBB-8072-01D605DD37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C"/>
        </a:p>
      </dgm:t>
    </dgm:pt>
    <dgm:pt modelId="{5F42864D-43B4-47D6-9AAB-3CF53490E960}">
      <dgm:prSet phldrT="[Texto]" custT="1">
        <dgm:style>
          <a:lnRef idx="0">
            <a:schemeClr val="accent5"/>
          </a:lnRef>
          <a:fillRef idx="3">
            <a:schemeClr val="accent5"/>
          </a:fillRef>
          <a:effectRef idx="3">
            <a:schemeClr val="accent5"/>
          </a:effectRef>
          <a:fontRef idx="minor">
            <a:schemeClr val="lt1"/>
          </a:fontRef>
        </dgm:style>
      </dgm:prSet>
      <dgm:spPr>
        <a:blipFill dpi="0" rotWithShape="0">
          <a:blip xmlns:r="http://schemas.openxmlformats.org/officeDocument/2006/relationships" r:embed="rId1"/>
          <a:srcRect/>
          <a:stretch>
            <a:fillRect/>
          </a:stretch>
        </a:blipFill>
        <a:effectLst>
          <a:reflection blurRad="6350" stA="52000" endA="300" endPos="35000" dir="5400000" sy="-100000" algn="bl" rotWithShape="0"/>
        </a:effectLst>
      </dgm:spPr>
      <dgm:t>
        <a:bodyPr/>
        <a:lstStyle/>
        <a:p>
          <a:pPr algn="r"/>
          <a:r>
            <a:rPr lang="es-EC" sz="1600" b="1"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gm:t>
    </dgm:pt>
    <dgm:pt modelId="{C93DDC83-609F-4D67-B040-51AB1DB7F826}" type="par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40435B82-7437-4C3C-B13C-C2CAB7A30EC4}" type="sib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50A85873-5011-4182-8D43-EC3D2EC5297C}" type="pres">
      <dgm:prSet presAssocID="{0403797A-1933-4FBB-8072-01D605DD37E9}" presName="Name0" presStyleCnt="0">
        <dgm:presLayoutVars>
          <dgm:dir/>
          <dgm:animLvl val="lvl"/>
          <dgm:resizeHandles val="exact"/>
        </dgm:presLayoutVars>
      </dgm:prSet>
      <dgm:spPr/>
      <dgm:t>
        <a:bodyPr/>
        <a:lstStyle/>
        <a:p>
          <a:endParaRPr lang="es-EC"/>
        </a:p>
      </dgm:t>
    </dgm:pt>
    <dgm:pt modelId="{222471F6-B007-4A9E-92A8-5CF4B844ACD4}" type="pres">
      <dgm:prSet presAssocID="{5F42864D-43B4-47D6-9AAB-3CF53490E960}" presName="boxAndChildren" presStyleCnt="0"/>
      <dgm:spPr/>
      <dgm:t>
        <a:bodyPr/>
        <a:lstStyle/>
        <a:p>
          <a:endParaRPr lang="es-EC"/>
        </a:p>
      </dgm:t>
    </dgm:pt>
    <dgm:pt modelId="{9D7FBBFC-AD91-471A-9ED8-FF8479155F61}" type="pres">
      <dgm:prSet presAssocID="{5F42864D-43B4-47D6-9AAB-3CF53490E960}" presName="parentTextBox" presStyleLbl="node1" presStyleIdx="0" presStyleCnt="1" custLinFactNeighborY="-34613"/>
      <dgm:spPr/>
      <dgm:t>
        <a:bodyPr/>
        <a:lstStyle/>
        <a:p>
          <a:endParaRPr lang="es-EC"/>
        </a:p>
      </dgm:t>
    </dgm:pt>
  </dgm:ptLst>
  <dgm:cxnLst>
    <dgm:cxn modelId="{DA2AEEB1-3D2C-48EF-AE3D-071012805490}" srcId="{0403797A-1933-4FBB-8072-01D605DD37E9}" destId="{5F42864D-43B4-47D6-9AAB-3CF53490E960}" srcOrd="0" destOrd="0" parTransId="{C93DDC83-609F-4D67-B040-51AB1DB7F826}" sibTransId="{40435B82-7437-4C3C-B13C-C2CAB7A30EC4}"/>
    <dgm:cxn modelId="{CC78AA78-A9BB-4670-BF37-F50FCE1919D3}" type="presOf" srcId="{5F42864D-43B4-47D6-9AAB-3CF53490E960}" destId="{9D7FBBFC-AD91-471A-9ED8-FF8479155F61}" srcOrd="0" destOrd="0" presId="urn:microsoft.com/office/officeart/2005/8/layout/process4"/>
    <dgm:cxn modelId="{56B6435D-6204-4DC9-A39D-348771801DC4}" type="presOf" srcId="{0403797A-1933-4FBB-8072-01D605DD37E9}" destId="{50A85873-5011-4182-8D43-EC3D2EC5297C}" srcOrd="0" destOrd="0" presId="urn:microsoft.com/office/officeart/2005/8/layout/process4"/>
    <dgm:cxn modelId="{195C0639-E79D-4A93-9E73-DADFC9ACBDC3}" type="presParOf" srcId="{50A85873-5011-4182-8D43-EC3D2EC5297C}" destId="{222471F6-B007-4A9E-92A8-5CF4B844ACD4}" srcOrd="0" destOrd="0" presId="urn:microsoft.com/office/officeart/2005/8/layout/process4"/>
    <dgm:cxn modelId="{EFD7D799-C8E3-4EE4-85AC-1F1B6CE2BBF6}" type="presParOf" srcId="{222471F6-B007-4A9E-92A8-5CF4B844ACD4}" destId="{9D7FBBFC-AD91-471A-9ED8-FF8479155F61}" srcOrd="0" destOrd="0" presId="urn:microsoft.com/office/officeart/2005/8/layout/process4"/>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403797A-1933-4FBB-8072-01D605DD37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C"/>
        </a:p>
      </dgm:t>
    </dgm:pt>
    <dgm:pt modelId="{5F42864D-43B4-47D6-9AAB-3CF53490E960}">
      <dgm:prSet phldrT="[Texto]" custT="1">
        <dgm:style>
          <a:lnRef idx="0">
            <a:schemeClr val="accent5"/>
          </a:lnRef>
          <a:fillRef idx="3">
            <a:schemeClr val="accent5"/>
          </a:fillRef>
          <a:effectRef idx="3">
            <a:schemeClr val="accent5"/>
          </a:effectRef>
          <a:fontRef idx="minor">
            <a:schemeClr val="lt1"/>
          </a:fontRef>
        </dgm:style>
      </dgm:prSet>
      <dgm:spPr>
        <a:blipFill dpi="0" rotWithShape="0">
          <a:blip xmlns:r="http://schemas.openxmlformats.org/officeDocument/2006/relationships" r:embed="rId1"/>
          <a:srcRect/>
          <a:stretch>
            <a:fillRect/>
          </a:stretch>
        </a:blipFill>
        <a:effectLst>
          <a:reflection blurRad="6350" stA="52000" endA="300" endPos="35000" dir="5400000" sy="-100000" algn="bl" rotWithShape="0"/>
        </a:effectLst>
      </dgm:spPr>
      <dgm:t>
        <a:bodyPr/>
        <a:lstStyle/>
        <a:p>
          <a:pPr algn="r"/>
          <a:r>
            <a:rPr lang="es-EC" sz="1600" b="1"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gm:t>
    </dgm:pt>
    <dgm:pt modelId="{C93DDC83-609F-4D67-B040-51AB1DB7F826}" type="par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40435B82-7437-4C3C-B13C-C2CAB7A30EC4}" type="sibTrans" cxnId="{DA2AEEB1-3D2C-48EF-AE3D-071012805490}">
      <dgm:prSet/>
      <dgm:spPr/>
      <dgm:t>
        <a:bodyPr/>
        <a:lstStyle/>
        <a:p>
          <a:pPr algn="r"/>
          <a:endParaRPr lang="es-EC" sz="1600" b="1">
            <a:effectLst>
              <a:outerShdw blurRad="38100" dist="38100" dir="2700000" algn="tl">
                <a:srgbClr val="000000">
                  <a:alpha val="43137"/>
                </a:srgbClr>
              </a:outerShdw>
            </a:effectLst>
          </a:endParaRPr>
        </a:p>
      </dgm:t>
    </dgm:pt>
    <dgm:pt modelId="{50A85873-5011-4182-8D43-EC3D2EC5297C}" type="pres">
      <dgm:prSet presAssocID="{0403797A-1933-4FBB-8072-01D605DD37E9}" presName="Name0" presStyleCnt="0">
        <dgm:presLayoutVars>
          <dgm:dir/>
          <dgm:animLvl val="lvl"/>
          <dgm:resizeHandles val="exact"/>
        </dgm:presLayoutVars>
      </dgm:prSet>
      <dgm:spPr/>
      <dgm:t>
        <a:bodyPr/>
        <a:lstStyle/>
        <a:p>
          <a:endParaRPr lang="es-EC"/>
        </a:p>
      </dgm:t>
    </dgm:pt>
    <dgm:pt modelId="{222471F6-B007-4A9E-92A8-5CF4B844ACD4}" type="pres">
      <dgm:prSet presAssocID="{5F42864D-43B4-47D6-9AAB-3CF53490E960}" presName="boxAndChildren" presStyleCnt="0"/>
      <dgm:spPr/>
      <dgm:t>
        <a:bodyPr/>
        <a:lstStyle/>
        <a:p>
          <a:endParaRPr lang="es-EC"/>
        </a:p>
      </dgm:t>
    </dgm:pt>
    <dgm:pt modelId="{9D7FBBFC-AD91-471A-9ED8-FF8479155F61}" type="pres">
      <dgm:prSet presAssocID="{5F42864D-43B4-47D6-9AAB-3CF53490E960}" presName="parentTextBox" presStyleLbl="node1" presStyleIdx="0" presStyleCnt="1" custLinFactNeighborY="-34613"/>
      <dgm:spPr/>
      <dgm:t>
        <a:bodyPr/>
        <a:lstStyle/>
        <a:p>
          <a:endParaRPr lang="es-EC"/>
        </a:p>
      </dgm:t>
    </dgm:pt>
  </dgm:ptLst>
  <dgm:cxnLst>
    <dgm:cxn modelId="{AFA74237-0741-4238-84F5-65D6A2C51F1C}" type="presOf" srcId="{0403797A-1933-4FBB-8072-01D605DD37E9}" destId="{50A85873-5011-4182-8D43-EC3D2EC5297C}" srcOrd="0" destOrd="0" presId="urn:microsoft.com/office/officeart/2005/8/layout/process4"/>
    <dgm:cxn modelId="{DA2AEEB1-3D2C-48EF-AE3D-071012805490}" srcId="{0403797A-1933-4FBB-8072-01D605DD37E9}" destId="{5F42864D-43B4-47D6-9AAB-3CF53490E960}" srcOrd="0" destOrd="0" parTransId="{C93DDC83-609F-4D67-B040-51AB1DB7F826}" sibTransId="{40435B82-7437-4C3C-B13C-C2CAB7A30EC4}"/>
    <dgm:cxn modelId="{FD3BEDF0-05E0-4DE8-9BE9-C9A430D8C649}" type="presOf" srcId="{5F42864D-43B4-47D6-9AAB-3CF53490E960}" destId="{9D7FBBFC-AD91-471A-9ED8-FF8479155F61}" srcOrd="0" destOrd="0" presId="urn:microsoft.com/office/officeart/2005/8/layout/process4"/>
    <dgm:cxn modelId="{E3DB97F4-F7B4-4BC6-97A7-626182672BFE}" type="presParOf" srcId="{50A85873-5011-4182-8D43-EC3D2EC5297C}" destId="{222471F6-B007-4A9E-92A8-5CF4B844ACD4}" srcOrd="0" destOrd="0" presId="urn:microsoft.com/office/officeart/2005/8/layout/process4"/>
    <dgm:cxn modelId="{062C2D8D-B085-485B-A5AB-0A741F8F24CC}" type="presParOf" srcId="{222471F6-B007-4A9E-92A8-5CF4B844ACD4}" destId="{9D7FBBFC-AD91-471A-9ED8-FF8479155F61}" srcOrd="0" destOrd="0" presId="urn:microsoft.com/office/officeart/2005/8/layout/process4"/>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FBBFC-AD91-471A-9ED8-FF8479155F61}">
      <dsp:nvSpPr>
        <dsp:cNvPr id="0" name=""/>
        <dsp:cNvSpPr/>
      </dsp:nvSpPr>
      <dsp:spPr>
        <a:xfrm>
          <a:off x="0" y="0"/>
          <a:ext cx="5429288" cy="935189"/>
        </a:xfrm>
        <a:prstGeom prst="rect">
          <a:avLst/>
        </a:prstGeom>
        <a:blipFill dpi="0" rotWithShape="0">
          <a:blip xmlns:r="http://schemas.openxmlformats.org/officeDocument/2006/relationships" r:embed="rId1"/>
          <a:srcRect/>
          <a:stretch>
            <a:fillRect/>
          </a:stretch>
        </a:blipFill>
        <a:ln>
          <a:noFill/>
        </a:ln>
        <a:effectLst>
          <a:reflection blurRad="6350" stA="52000" endA="300" endPos="35000" dir="5400000" sy="-100000" algn="bl" rotWithShape="0"/>
        </a:effectLst>
        <a:scene3d>
          <a:camera prst="orthographicFront">
            <a:rot lat="0" lon="0" rev="0"/>
          </a:camera>
          <a:lightRig rig="threePt" dir="tl">
            <a:rot lat="0" lon="0" rev="2400000"/>
          </a:lightRig>
        </a:scene3d>
        <a:sp3d>
          <a:bevelT w="254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s-EC" sz="3600" b="1" kern="1200"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3600" b="1" kern="1200"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sp:txBody>
      <dsp:txXfrm>
        <a:off x="0" y="0"/>
        <a:ext cx="5429288" cy="93518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96B8E3-7028-4DAC-8C5A-7267CB58CB71}">
      <dsp:nvSpPr>
        <dsp:cNvPr id="0" name=""/>
        <dsp:cNvSpPr/>
      </dsp:nvSpPr>
      <dsp:spPr>
        <a:xfrm>
          <a:off x="323521" y="648085"/>
          <a:ext cx="3618676" cy="3784090"/>
        </a:xfrm>
        <a:prstGeom prst="roundRect">
          <a:avLst>
            <a:gd name="adj" fmla="val 10000"/>
          </a:avLst>
        </a:prstGeom>
        <a:solidFill>
          <a:schemeClr val="lt1">
            <a:alpha val="90000"/>
            <a:hueOff val="0"/>
            <a:satOff val="0"/>
            <a:lumOff val="0"/>
            <a:alphaOff val="0"/>
          </a:schemeClr>
        </a:solidFill>
        <a:ln w="19050" cap="flat" cmpd="sng" algn="ctr">
          <a:solidFill>
            <a:srgbClr val="3366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55650" rtl="0">
            <a:lnSpc>
              <a:spcPct val="90000"/>
            </a:lnSpc>
            <a:spcBef>
              <a:spcPct val="0"/>
            </a:spcBef>
            <a:spcAft>
              <a:spcPct val="15000"/>
            </a:spcAft>
            <a:buChar char="••"/>
          </a:pPr>
          <a:r>
            <a:rPr lang="es-ES" sz="1700" kern="1200" dirty="0" smtClean="0"/>
            <a:t>Analizar, diseñar e implementar el portal web del CONADIS, con lineamientos internacionales de accesibilidad utilizando un gestor de contenidos, para que los usuarios con discapacidad puedan hacer uso de sus servicios y facilitar  la gestión de información, por parte de las dependencias de la entidad.</a:t>
          </a:r>
          <a:endParaRPr lang="es-EC" sz="1700" kern="1200" dirty="0"/>
        </a:p>
      </dsp:txBody>
      <dsp:txXfrm>
        <a:off x="323521" y="648085"/>
        <a:ext cx="3618676" cy="2973213"/>
      </dsp:txXfrm>
    </dsp:sp>
    <dsp:sp modelId="{7653A48B-6EE8-4655-A597-F31F138A0983}">
      <dsp:nvSpPr>
        <dsp:cNvPr id="0" name=""/>
        <dsp:cNvSpPr/>
      </dsp:nvSpPr>
      <dsp:spPr>
        <a:xfrm>
          <a:off x="2235912" y="1363900"/>
          <a:ext cx="4196151" cy="4196151"/>
        </a:xfrm>
        <a:prstGeom prst="leftCircularArrow">
          <a:avLst>
            <a:gd name="adj1" fmla="val 2234"/>
            <a:gd name="adj2" fmla="val 269147"/>
            <a:gd name="adj3" fmla="val 2736409"/>
            <a:gd name="adj4" fmla="val 9716241"/>
            <a:gd name="adj5" fmla="val 2607"/>
          </a:avLst>
        </a:prstGeom>
        <a:solidFill>
          <a:srgbClr val="008000"/>
        </a:solidFill>
        <a:ln>
          <a:noFill/>
        </a:ln>
        <a:effectLst/>
      </dsp:spPr>
      <dsp:style>
        <a:lnRef idx="0">
          <a:scrgbClr r="0" g="0" b="0"/>
        </a:lnRef>
        <a:fillRef idx="1">
          <a:scrgbClr r="0" g="0" b="0"/>
        </a:fillRef>
        <a:effectRef idx="0">
          <a:scrgbClr r="0" g="0" b="0"/>
        </a:effectRef>
        <a:fontRef idx="minor">
          <a:schemeClr val="lt1"/>
        </a:fontRef>
      </dsp:style>
    </dsp:sp>
    <dsp:sp modelId="{988DFD44-8541-4EA9-A08C-4D4DD28992AB}">
      <dsp:nvSpPr>
        <dsp:cNvPr id="0" name=""/>
        <dsp:cNvSpPr/>
      </dsp:nvSpPr>
      <dsp:spPr>
        <a:xfrm>
          <a:off x="827578" y="3888432"/>
          <a:ext cx="3216601" cy="628426"/>
        </a:xfrm>
        <a:prstGeom prst="roundRect">
          <a:avLst>
            <a:gd name="adj" fmla="val 10000"/>
          </a:avLst>
        </a:prstGeom>
        <a:solidFill>
          <a:srgbClr val="33993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rtl="0">
            <a:lnSpc>
              <a:spcPct val="90000"/>
            </a:lnSpc>
            <a:spcBef>
              <a:spcPct val="0"/>
            </a:spcBef>
            <a:spcAft>
              <a:spcPct val="35000"/>
            </a:spcAft>
          </a:pPr>
          <a:r>
            <a:rPr lang="es-EC" sz="2800" kern="1200" dirty="0" smtClean="0"/>
            <a:t>Objetivo general</a:t>
          </a:r>
          <a:endParaRPr lang="es-EC" sz="2800" kern="1200" dirty="0"/>
        </a:p>
      </dsp:txBody>
      <dsp:txXfrm>
        <a:off x="827578" y="3888432"/>
        <a:ext cx="3216601" cy="628426"/>
      </dsp:txXfrm>
    </dsp:sp>
    <dsp:sp modelId="{968BE580-E4A6-4A74-9E2D-E66728A1542A}">
      <dsp:nvSpPr>
        <dsp:cNvPr id="0" name=""/>
        <dsp:cNvSpPr/>
      </dsp:nvSpPr>
      <dsp:spPr>
        <a:xfrm>
          <a:off x="4283961" y="1326826"/>
          <a:ext cx="4676162" cy="3496906"/>
        </a:xfrm>
        <a:prstGeom prst="roundRect">
          <a:avLst>
            <a:gd name="adj" fmla="val 10000"/>
          </a:avLst>
        </a:prstGeom>
        <a:solidFill>
          <a:schemeClr val="lt1">
            <a:alpha val="90000"/>
            <a:hueOff val="0"/>
            <a:satOff val="0"/>
            <a:lumOff val="0"/>
            <a:alphaOff val="0"/>
          </a:schemeClr>
        </a:solidFill>
        <a:ln w="19050" cap="flat" cmpd="sng" algn="ctr">
          <a:solidFill>
            <a:srgbClr val="3366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rtl="0">
            <a:lnSpc>
              <a:spcPct val="90000"/>
            </a:lnSpc>
            <a:spcBef>
              <a:spcPct val="0"/>
            </a:spcBef>
            <a:spcAft>
              <a:spcPct val="15000"/>
            </a:spcAft>
            <a:buChar char="••"/>
          </a:pPr>
          <a:r>
            <a:rPr lang="es-ES" sz="1400" kern="1200" dirty="0" smtClean="0">
              <a:latin typeface="Candara" pitchFamily="34" charset="0"/>
            </a:rPr>
            <a:t>Investigar accesibilidad web.</a:t>
          </a:r>
          <a:endParaRPr lang="es-EC" sz="1400" kern="1200" dirty="0">
            <a:latin typeface="Candara" pitchFamily="34" charset="0"/>
          </a:endParaRPr>
        </a:p>
        <a:p>
          <a:pPr marL="114300" lvl="1" indent="-114300" algn="l" defTabSz="622300">
            <a:lnSpc>
              <a:spcPct val="90000"/>
            </a:lnSpc>
            <a:spcBef>
              <a:spcPct val="0"/>
            </a:spcBef>
            <a:spcAft>
              <a:spcPct val="15000"/>
            </a:spcAft>
            <a:buChar char="••"/>
          </a:pPr>
          <a:r>
            <a:rPr lang="es-MX" sz="1400" kern="1200" dirty="0" smtClean="0">
              <a:latin typeface="Candara" pitchFamily="34" charset="0"/>
            </a:rPr>
            <a:t>Investigar la metodología y herramientas a aplicar.</a:t>
          </a:r>
          <a:endParaRPr lang="es-EC" sz="1400" kern="1200" dirty="0">
            <a:latin typeface="Candara" pitchFamily="34" charset="0"/>
          </a:endParaRPr>
        </a:p>
        <a:p>
          <a:pPr marL="114300" lvl="1" indent="-114300" algn="l" defTabSz="622300">
            <a:lnSpc>
              <a:spcPct val="90000"/>
            </a:lnSpc>
            <a:spcBef>
              <a:spcPct val="0"/>
            </a:spcBef>
            <a:spcAft>
              <a:spcPct val="15000"/>
            </a:spcAft>
            <a:buChar char="••"/>
          </a:pPr>
          <a:r>
            <a:rPr lang="es-ES" sz="1400" kern="1200" dirty="0" smtClean="0">
              <a:latin typeface="Candara" pitchFamily="34" charset="0"/>
            </a:rPr>
            <a:t>Realizar el análisis general de requerimientos.</a:t>
          </a:r>
          <a:endParaRPr lang="es-EC" sz="1400" kern="1200" dirty="0">
            <a:latin typeface="Candara" pitchFamily="34" charset="0"/>
          </a:endParaRPr>
        </a:p>
        <a:p>
          <a:pPr marL="114300" lvl="1" indent="-114300" algn="l" defTabSz="622300">
            <a:lnSpc>
              <a:spcPct val="90000"/>
            </a:lnSpc>
            <a:spcBef>
              <a:spcPct val="0"/>
            </a:spcBef>
            <a:spcAft>
              <a:spcPct val="15000"/>
            </a:spcAft>
            <a:buChar char="••"/>
          </a:pPr>
          <a:r>
            <a:rPr lang="es-MX" sz="1400" kern="1200" dirty="0" smtClean="0">
              <a:latin typeface="Candara" pitchFamily="34" charset="0"/>
            </a:rPr>
            <a:t>Identificar las herramientas con las cuales se va a desarrollar el portal.</a:t>
          </a:r>
          <a:endParaRPr lang="es-EC" sz="1400" kern="1200" dirty="0">
            <a:latin typeface="Candara" pitchFamily="34" charset="0"/>
          </a:endParaRPr>
        </a:p>
        <a:p>
          <a:pPr marL="114300" lvl="1" indent="-114300" algn="l" defTabSz="622300">
            <a:lnSpc>
              <a:spcPct val="90000"/>
            </a:lnSpc>
            <a:spcBef>
              <a:spcPct val="0"/>
            </a:spcBef>
            <a:spcAft>
              <a:spcPct val="15000"/>
            </a:spcAft>
            <a:buChar char="••"/>
          </a:pPr>
          <a:r>
            <a:rPr lang="es-MX" sz="1400" kern="1200" dirty="0" smtClean="0">
              <a:latin typeface="Candara" pitchFamily="34" charset="0"/>
            </a:rPr>
            <a:t>Configurar un gestor de contenidos.</a:t>
          </a:r>
          <a:endParaRPr lang="es-EC" sz="1400" kern="1200" dirty="0">
            <a:latin typeface="Candara" pitchFamily="34" charset="0"/>
          </a:endParaRPr>
        </a:p>
        <a:p>
          <a:pPr marL="114300" lvl="1" indent="-114300" algn="l" defTabSz="622300">
            <a:lnSpc>
              <a:spcPct val="90000"/>
            </a:lnSpc>
            <a:spcBef>
              <a:spcPct val="0"/>
            </a:spcBef>
            <a:spcAft>
              <a:spcPct val="15000"/>
            </a:spcAft>
            <a:buChar char="••"/>
          </a:pPr>
          <a:r>
            <a:rPr lang="es-MX" sz="1400" kern="1200" dirty="0" smtClean="0">
              <a:latin typeface="Candara" pitchFamily="34" charset="0"/>
            </a:rPr>
            <a:t>Diseñar y desarrollar el portal web aplicando las directrices y pautas de WCAG 2.0.</a:t>
          </a:r>
          <a:endParaRPr lang="es-EC" sz="1400" kern="1200" dirty="0">
            <a:latin typeface="Candara" pitchFamily="34" charset="0"/>
          </a:endParaRPr>
        </a:p>
        <a:p>
          <a:pPr marL="114300" lvl="1" indent="-114300" algn="l" defTabSz="622300">
            <a:lnSpc>
              <a:spcPct val="90000"/>
            </a:lnSpc>
            <a:spcBef>
              <a:spcPct val="0"/>
            </a:spcBef>
            <a:spcAft>
              <a:spcPct val="15000"/>
            </a:spcAft>
            <a:buChar char="••"/>
          </a:pPr>
          <a:r>
            <a:rPr lang="es-MX" sz="1400" kern="1200" dirty="0" smtClean="0">
              <a:latin typeface="Candara" pitchFamily="34" charset="0"/>
            </a:rPr>
            <a:t>Realizar pruebas de accesibilidad al portal mediante los TAW.</a:t>
          </a:r>
          <a:endParaRPr lang="es-EC" sz="1400" kern="1200" dirty="0">
            <a:latin typeface="Candara" pitchFamily="34" charset="0"/>
          </a:endParaRPr>
        </a:p>
        <a:p>
          <a:pPr marL="114300" lvl="1" indent="-114300" algn="l" defTabSz="622300">
            <a:lnSpc>
              <a:spcPct val="90000"/>
            </a:lnSpc>
            <a:spcBef>
              <a:spcPct val="0"/>
            </a:spcBef>
            <a:spcAft>
              <a:spcPct val="15000"/>
            </a:spcAft>
            <a:buChar char="••"/>
          </a:pPr>
          <a:r>
            <a:rPr lang="es-EC" sz="1400" kern="1200" noProof="0" dirty="0" smtClean="0">
              <a:latin typeface="Candara" pitchFamily="34" charset="0"/>
            </a:rPr>
            <a:t>Implementar</a:t>
          </a:r>
          <a:r>
            <a:rPr lang="es-EC" sz="1400" kern="1200" dirty="0" smtClean="0">
              <a:latin typeface="Candara" pitchFamily="34" charset="0"/>
            </a:rPr>
            <a:t> el portal en el servidor del CONADIS.</a:t>
          </a:r>
        </a:p>
      </dsp:txBody>
      <dsp:txXfrm>
        <a:off x="4283961" y="2076163"/>
        <a:ext cx="4676162" cy="2747569"/>
      </dsp:txXfrm>
    </dsp:sp>
    <dsp:sp modelId="{9BB618F2-E439-40DC-AC1D-2F4AEFB2217A}">
      <dsp:nvSpPr>
        <dsp:cNvPr id="0" name=""/>
        <dsp:cNvSpPr/>
      </dsp:nvSpPr>
      <dsp:spPr>
        <a:xfrm>
          <a:off x="5800430" y="1224131"/>
          <a:ext cx="3216601" cy="550182"/>
        </a:xfrm>
        <a:prstGeom prst="roundRect">
          <a:avLst>
            <a:gd name="adj" fmla="val 10000"/>
          </a:avLst>
        </a:prstGeom>
        <a:solidFill>
          <a:srgbClr val="33993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s-EC" sz="2400" kern="1200" dirty="0" smtClean="0"/>
            <a:t>Objetivos específicos</a:t>
          </a:r>
          <a:endParaRPr lang="es-EC" sz="2400" kern="1200" dirty="0"/>
        </a:p>
      </dsp:txBody>
      <dsp:txXfrm>
        <a:off x="5800430" y="1224131"/>
        <a:ext cx="3216601" cy="550182"/>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3A143F-BBA7-40E4-8462-C4B7B14818C5}">
      <dsp:nvSpPr>
        <dsp:cNvPr id="0" name=""/>
        <dsp:cNvSpPr/>
      </dsp:nvSpPr>
      <dsp:spPr>
        <a:xfrm rot="5400000">
          <a:off x="-107156" y="107156"/>
          <a:ext cx="714379" cy="500066"/>
        </a:xfrm>
        <a:prstGeom prst="chevron">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n>
                <a:solidFill>
                  <a:schemeClr val="bg1"/>
                </a:solidFill>
              </a:ln>
              <a:solidFill>
                <a:schemeClr val="bg1"/>
              </a:solidFill>
            </a:rPr>
            <a:t>DCC</a:t>
          </a:r>
          <a:endParaRPr lang="es-EC" sz="1400" kern="1200" dirty="0">
            <a:ln>
              <a:solidFill>
                <a:srgbClr val="9EB786"/>
              </a:solidFill>
            </a:ln>
          </a:endParaRPr>
        </a:p>
      </dsp:txBody>
      <dsp:txXfrm rot="5400000">
        <a:off x="-107156" y="107156"/>
        <a:ext cx="714379" cy="500066"/>
      </dsp:txXfrm>
    </dsp:sp>
    <dsp:sp modelId="{36299F4E-C5B7-4F79-8B49-9A7664AFC30E}">
      <dsp:nvSpPr>
        <dsp:cNvPr id="0" name=""/>
        <dsp:cNvSpPr/>
      </dsp:nvSpPr>
      <dsp:spPr>
        <a:xfrm rot="5400000">
          <a:off x="1660933" y="-1160867"/>
          <a:ext cx="464346" cy="278608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effectLst>
                <a:glow rad="63500">
                  <a:srgbClr val="92D050">
                    <a:alpha val="40000"/>
                  </a:srgbClr>
                </a:glow>
                <a:outerShdw blurRad="38100" dist="38100" dir="2700000" algn="tl">
                  <a:srgbClr val="000000">
                    <a:alpha val="43137"/>
                  </a:srgbClr>
                </a:outerShdw>
              </a:effectLst>
            </a:rPr>
            <a:t>OBJETIVOS</a:t>
          </a:r>
          <a:endParaRPr lang="es-EC" sz="1800" kern="1200" dirty="0">
            <a:ln>
              <a:solidFill>
                <a:srgbClr val="9EB786"/>
              </a:solidFill>
            </a:ln>
          </a:endParaRPr>
        </a:p>
      </dsp:txBody>
      <dsp:txXfrm rot="5400000">
        <a:off x="1660933" y="-1160867"/>
        <a:ext cx="464346" cy="2786082"/>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FBBFC-AD91-471A-9ED8-FF8479155F61}">
      <dsp:nvSpPr>
        <dsp:cNvPr id="0" name=""/>
        <dsp:cNvSpPr/>
      </dsp:nvSpPr>
      <dsp:spPr>
        <a:xfrm>
          <a:off x="0" y="0"/>
          <a:ext cx="1359032" cy="620688"/>
        </a:xfrm>
        <a:prstGeom prst="rect">
          <a:avLst/>
        </a:prstGeom>
        <a:blipFill dpi="0" rotWithShape="0">
          <a:blip xmlns:r="http://schemas.openxmlformats.org/officeDocument/2006/relationships" r:embed="rId1"/>
          <a:srcRect/>
          <a:stretch>
            <a:fillRect/>
          </a:stretch>
        </a:blipFill>
        <a:ln>
          <a:noFill/>
        </a:ln>
        <a:effectLst>
          <a:reflection blurRad="6350" stA="52000" endA="300" endPos="35000" dir="5400000" sy="-100000" algn="bl" rotWithShape="0"/>
        </a:effectLst>
        <a:scene3d>
          <a:camera prst="orthographicFront">
            <a:rot lat="0" lon="0" rev="0"/>
          </a:camera>
          <a:lightRig rig="threePt" dir="tl">
            <a:rot lat="0" lon="0" rev="2400000"/>
          </a:lightRig>
        </a:scene3d>
        <a:sp3d>
          <a:bevelT w="254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r>
            <a:rPr lang="es-EC" sz="1600" b="1" kern="1200"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kern="1200"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sp:txBody>
      <dsp:txXfrm>
        <a:off x="0" y="0"/>
        <a:ext cx="1359032" cy="620688"/>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3A143F-BBA7-40E4-8462-C4B7B14818C5}">
      <dsp:nvSpPr>
        <dsp:cNvPr id="0" name=""/>
        <dsp:cNvSpPr/>
      </dsp:nvSpPr>
      <dsp:spPr>
        <a:xfrm rot="5400000">
          <a:off x="-107156" y="107156"/>
          <a:ext cx="714379" cy="500066"/>
        </a:xfrm>
        <a:prstGeom prst="chevron">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n>
                <a:solidFill>
                  <a:schemeClr val="bg1"/>
                </a:solidFill>
              </a:ln>
              <a:solidFill>
                <a:schemeClr val="bg1"/>
              </a:solidFill>
            </a:rPr>
            <a:t>DCC</a:t>
          </a:r>
          <a:endParaRPr lang="es-EC" sz="1400" kern="1200" dirty="0">
            <a:ln>
              <a:solidFill>
                <a:srgbClr val="9EB786"/>
              </a:solidFill>
            </a:ln>
          </a:endParaRPr>
        </a:p>
      </dsp:txBody>
      <dsp:txXfrm rot="5400000">
        <a:off x="-107156" y="107156"/>
        <a:ext cx="714379" cy="500066"/>
      </dsp:txXfrm>
    </dsp:sp>
    <dsp:sp modelId="{36299F4E-C5B7-4F79-8B49-9A7664AFC30E}">
      <dsp:nvSpPr>
        <dsp:cNvPr id="0" name=""/>
        <dsp:cNvSpPr/>
      </dsp:nvSpPr>
      <dsp:spPr>
        <a:xfrm rot="5400000">
          <a:off x="1660933" y="-1160867"/>
          <a:ext cx="464346" cy="278608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effectLst>
                <a:glow rad="63500">
                  <a:srgbClr val="92D050">
                    <a:alpha val="40000"/>
                  </a:srgbClr>
                </a:glow>
                <a:outerShdw blurRad="38100" dist="38100" dir="2700000" algn="tl">
                  <a:srgbClr val="000000">
                    <a:alpha val="43137"/>
                  </a:srgbClr>
                </a:outerShdw>
              </a:effectLst>
            </a:rPr>
            <a:t>ALCANCE</a:t>
          </a:r>
          <a:endParaRPr lang="es-EC" sz="1800" kern="1200" dirty="0">
            <a:ln>
              <a:solidFill>
                <a:srgbClr val="9EB786"/>
              </a:solidFill>
            </a:ln>
          </a:endParaRPr>
        </a:p>
      </dsp:txBody>
      <dsp:txXfrm rot="5400000">
        <a:off x="1660933" y="-1160867"/>
        <a:ext cx="464346" cy="2786082"/>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FBBFC-AD91-471A-9ED8-FF8479155F61}">
      <dsp:nvSpPr>
        <dsp:cNvPr id="0" name=""/>
        <dsp:cNvSpPr/>
      </dsp:nvSpPr>
      <dsp:spPr>
        <a:xfrm>
          <a:off x="0" y="0"/>
          <a:ext cx="1359032" cy="620688"/>
        </a:xfrm>
        <a:prstGeom prst="rect">
          <a:avLst/>
        </a:prstGeom>
        <a:blipFill dpi="0" rotWithShape="0">
          <a:blip xmlns:r="http://schemas.openxmlformats.org/officeDocument/2006/relationships" r:embed="rId1"/>
          <a:srcRect/>
          <a:stretch>
            <a:fillRect/>
          </a:stretch>
        </a:blipFill>
        <a:ln>
          <a:noFill/>
        </a:ln>
        <a:effectLst>
          <a:reflection blurRad="6350" stA="52000" endA="300" endPos="35000" dir="5400000" sy="-100000" algn="bl" rotWithShape="0"/>
        </a:effectLst>
        <a:scene3d>
          <a:camera prst="orthographicFront">
            <a:rot lat="0" lon="0" rev="0"/>
          </a:camera>
          <a:lightRig rig="threePt" dir="tl">
            <a:rot lat="0" lon="0" rev="2400000"/>
          </a:lightRig>
        </a:scene3d>
        <a:sp3d>
          <a:bevelT w="254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r>
            <a:rPr lang="es-EC" sz="1600" b="1" kern="1200"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kern="1200"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sp:txBody>
      <dsp:txXfrm>
        <a:off x="0" y="0"/>
        <a:ext cx="1359032" cy="620688"/>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FBBFC-AD91-471A-9ED8-FF8479155F61}">
      <dsp:nvSpPr>
        <dsp:cNvPr id="0" name=""/>
        <dsp:cNvSpPr/>
      </dsp:nvSpPr>
      <dsp:spPr>
        <a:xfrm>
          <a:off x="0" y="0"/>
          <a:ext cx="1359032" cy="620688"/>
        </a:xfrm>
        <a:prstGeom prst="rect">
          <a:avLst/>
        </a:prstGeom>
        <a:blipFill dpi="0" rotWithShape="0">
          <a:blip xmlns:r="http://schemas.openxmlformats.org/officeDocument/2006/relationships" r:embed="rId1"/>
          <a:srcRect/>
          <a:stretch>
            <a:fillRect/>
          </a:stretch>
        </a:blipFill>
        <a:ln>
          <a:noFill/>
        </a:ln>
        <a:effectLst>
          <a:reflection blurRad="6350" stA="52000" endA="300" endPos="35000" dir="5400000" sy="-100000" algn="bl" rotWithShape="0"/>
        </a:effectLst>
        <a:scene3d>
          <a:camera prst="orthographicFront">
            <a:rot lat="0" lon="0" rev="0"/>
          </a:camera>
          <a:lightRig rig="threePt" dir="tl">
            <a:rot lat="0" lon="0" rev="2400000"/>
          </a:lightRig>
        </a:scene3d>
        <a:sp3d>
          <a:bevelT w="254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r>
            <a:rPr lang="es-EC" sz="1600" b="1" kern="1200"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kern="1200"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sp:txBody>
      <dsp:txXfrm>
        <a:off x="0" y="0"/>
        <a:ext cx="1359032" cy="620688"/>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FBBFC-AD91-471A-9ED8-FF8479155F61}">
      <dsp:nvSpPr>
        <dsp:cNvPr id="0" name=""/>
        <dsp:cNvSpPr/>
      </dsp:nvSpPr>
      <dsp:spPr>
        <a:xfrm>
          <a:off x="0" y="0"/>
          <a:ext cx="1359032" cy="620688"/>
        </a:xfrm>
        <a:prstGeom prst="rect">
          <a:avLst/>
        </a:prstGeom>
        <a:blipFill dpi="0" rotWithShape="0">
          <a:blip xmlns:r="http://schemas.openxmlformats.org/officeDocument/2006/relationships" r:embed="rId1"/>
          <a:srcRect/>
          <a:stretch>
            <a:fillRect/>
          </a:stretch>
        </a:blipFill>
        <a:ln>
          <a:noFill/>
        </a:ln>
        <a:effectLst>
          <a:reflection blurRad="6350" stA="52000" endA="300" endPos="35000" dir="5400000" sy="-100000" algn="bl" rotWithShape="0"/>
        </a:effectLst>
        <a:scene3d>
          <a:camera prst="orthographicFront">
            <a:rot lat="0" lon="0" rev="0"/>
          </a:camera>
          <a:lightRig rig="threePt" dir="tl">
            <a:rot lat="0" lon="0" rev="2400000"/>
          </a:lightRig>
        </a:scene3d>
        <a:sp3d>
          <a:bevelT w="254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r>
            <a:rPr lang="es-EC" sz="1600" b="1" kern="1200"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kern="1200"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sp:txBody>
      <dsp:txXfrm>
        <a:off x="0" y="0"/>
        <a:ext cx="1359032" cy="620688"/>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3A143F-BBA7-40E4-8462-C4B7B14818C5}">
      <dsp:nvSpPr>
        <dsp:cNvPr id="0" name=""/>
        <dsp:cNvSpPr/>
      </dsp:nvSpPr>
      <dsp:spPr>
        <a:xfrm rot="5400000">
          <a:off x="-107156" y="107156"/>
          <a:ext cx="714379" cy="500066"/>
        </a:xfrm>
        <a:prstGeom prst="chevron">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n>
                <a:solidFill>
                  <a:schemeClr val="bg1"/>
                </a:solidFill>
              </a:ln>
              <a:solidFill>
                <a:schemeClr val="bg1"/>
              </a:solidFill>
            </a:rPr>
            <a:t>DCC</a:t>
          </a:r>
          <a:endParaRPr lang="es-EC" sz="1400" kern="1200" dirty="0">
            <a:ln>
              <a:solidFill>
                <a:srgbClr val="9EB786"/>
              </a:solidFill>
            </a:ln>
          </a:endParaRPr>
        </a:p>
      </dsp:txBody>
      <dsp:txXfrm rot="5400000">
        <a:off x="-107156" y="107156"/>
        <a:ext cx="714379" cy="500066"/>
      </dsp:txXfrm>
    </dsp:sp>
    <dsp:sp modelId="{36299F4E-C5B7-4F79-8B49-9A7664AFC30E}">
      <dsp:nvSpPr>
        <dsp:cNvPr id="0" name=""/>
        <dsp:cNvSpPr/>
      </dsp:nvSpPr>
      <dsp:spPr>
        <a:xfrm rot="5400000">
          <a:off x="2530154" y="-2056407"/>
          <a:ext cx="464346" cy="457716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u="none" kern="1200" dirty="0" smtClean="0">
              <a:effectLst>
                <a:glow rad="63500">
                  <a:srgbClr val="92D050">
                    <a:alpha val="40000"/>
                  </a:srgbClr>
                </a:glow>
                <a:outerShdw blurRad="38100" dist="38100" dir="2700000" algn="tl">
                  <a:srgbClr val="000000">
                    <a:alpha val="43137"/>
                  </a:srgbClr>
                </a:outerShdw>
              </a:effectLst>
            </a:rPr>
            <a:t>ACCESIBILIDAD</a:t>
          </a:r>
          <a:endParaRPr lang="es-EC" sz="1800" u="none" kern="1200" dirty="0">
            <a:effectLst>
              <a:glow rad="63500">
                <a:srgbClr val="92D050">
                  <a:alpha val="40000"/>
                </a:srgbClr>
              </a:glow>
              <a:outerShdw blurRad="38100" dist="38100" dir="2700000" algn="tl">
                <a:srgbClr val="000000">
                  <a:alpha val="43137"/>
                </a:srgbClr>
              </a:outerShdw>
            </a:effectLst>
          </a:endParaRPr>
        </a:p>
      </dsp:txBody>
      <dsp:txXfrm rot="5400000">
        <a:off x="2530154" y="-2056407"/>
        <a:ext cx="464346" cy="4577162"/>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3A143F-BBA7-40E4-8462-C4B7B14818C5}">
      <dsp:nvSpPr>
        <dsp:cNvPr id="0" name=""/>
        <dsp:cNvSpPr/>
      </dsp:nvSpPr>
      <dsp:spPr>
        <a:xfrm rot="5400000">
          <a:off x="-107156" y="107156"/>
          <a:ext cx="714379" cy="500066"/>
        </a:xfrm>
        <a:prstGeom prst="chevron">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n>
                <a:solidFill>
                  <a:schemeClr val="bg1"/>
                </a:solidFill>
              </a:ln>
              <a:solidFill>
                <a:schemeClr val="bg1"/>
              </a:solidFill>
            </a:rPr>
            <a:t>DCC</a:t>
          </a:r>
          <a:endParaRPr lang="es-EC" sz="1400" kern="1200" dirty="0">
            <a:ln>
              <a:solidFill>
                <a:srgbClr val="9EB786"/>
              </a:solidFill>
            </a:ln>
          </a:endParaRPr>
        </a:p>
      </dsp:txBody>
      <dsp:txXfrm rot="5400000">
        <a:off x="-107156" y="107156"/>
        <a:ext cx="714379" cy="500066"/>
      </dsp:txXfrm>
    </dsp:sp>
    <dsp:sp modelId="{36299F4E-C5B7-4F79-8B49-9A7664AFC30E}">
      <dsp:nvSpPr>
        <dsp:cNvPr id="0" name=""/>
        <dsp:cNvSpPr/>
      </dsp:nvSpPr>
      <dsp:spPr>
        <a:xfrm rot="5400000">
          <a:off x="2530154" y="-2056407"/>
          <a:ext cx="464346" cy="457716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u="none" kern="1200" dirty="0" smtClean="0">
              <a:effectLst>
                <a:glow rad="63500">
                  <a:srgbClr val="92D050">
                    <a:alpha val="40000"/>
                  </a:srgbClr>
                </a:glow>
                <a:outerShdw blurRad="38100" dist="38100" dir="2700000" algn="tl">
                  <a:srgbClr val="000000">
                    <a:alpha val="43137"/>
                  </a:srgbClr>
                </a:outerShdw>
              </a:effectLst>
            </a:rPr>
            <a:t>ACCESIBILIDAD Y SU EVALUACIÓN</a:t>
          </a:r>
          <a:endParaRPr lang="es-EC" sz="1800" u="none" kern="1200" dirty="0">
            <a:effectLst>
              <a:glow rad="63500">
                <a:srgbClr val="92D050">
                  <a:alpha val="40000"/>
                </a:srgbClr>
              </a:glow>
              <a:outerShdw blurRad="38100" dist="38100" dir="2700000" algn="tl">
                <a:srgbClr val="000000">
                  <a:alpha val="43137"/>
                </a:srgbClr>
              </a:outerShdw>
            </a:effectLst>
          </a:endParaRPr>
        </a:p>
      </dsp:txBody>
      <dsp:txXfrm rot="5400000">
        <a:off x="2530154" y="-2056407"/>
        <a:ext cx="464346" cy="4577162"/>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3BA1031-14D7-4C6E-AAA4-DF58F11CE3A5}">
      <dsp:nvSpPr>
        <dsp:cNvPr id="0" name=""/>
        <dsp:cNvSpPr/>
      </dsp:nvSpPr>
      <dsp:spPr>
        <a:xfrm>
          <a:off x="0" y="388249"/>
          <a:ext cx="7179212" cy="497012"/>
        </a:xfrm>
        <a:prstGeom prst="rect">
          <a:avLst/>
        </a:prstGeom>
        <a:solidFill>
          <a:srgbClr val="92D050">
            <a:alpha val="90000"/>
          </a:srgbClr>
        </a:solidFill>
        <a:ln w="19050" cap="flat" cmpd="sng" algn="ctr">
          <a:solidFill>
            <a:srgbClr val="003E00"/>
          </a:solidFill>
          <a:prstDash val="solid"/>
        </a:ln>
        <a:effectLst/>
      </dsp:spPr>
      <dsp:style>
        <a:lnRef idx="2">
          <a:scrgbClr r="0" g="0" b="0"/>
        </a:lnRef>
        <a:fillRef idx="1">
          <a:scrgbClr r="0" g="0" b="0"/>
        </a:fillRef>
        <a:effectRef idx="0">
          <a:scrgbClr r="0" g="0" b="0"/>
        </a:effectRef>
        <a:fontRef idx="minor"/>
      </dsp:style>
    </dsp:sp>
    <dsp:sp modelId="{D2BD05EF-9F6A-4478-B9CA-18BC43592163}">
      <dsp:nvSpPr>
        <dsp:cNvPr id="0" name=""/>
        <dsp:cNvSpPr/>
      </dsp:nvSpPr>
      <dsp:spPr>
        <a:xfrm>
          <a:off x="350469" y="48769"/>
          <a:ext cx="7633840" cy="678960"/>
        </a:xfrm>
        <a:prstGeom prst="roundRect">
          <a:avLst/>
        </a:prstGeom>
        <a:solidFill>
          <a:schemeClr val="lt1">
            <a:hueOff val="0"/>
            <a:satOff val="0"/>
            <a:lumOff val="0"/>
            <a:alphaOff val="0"/>
          </a:schemeClr>
        </a:solidFill>
        <a:ln w="19050" cap="flat" cmpd="sng" algn="ctr">
          <a:solidFill>
            <a:srgbClr val="0033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478" tIns="0" rIns="211478" bIns="0" numCol="1" spcCol="1270" anchor="ctr" anchorCtr="0">
          <a:noAutofit/>
        </a:bodyPr>
        <a:lstStyle/>
        <a:p>
          <a:pPr lvl="0" algn="l" defTabSz="889000">
            <a:lnSpc>
              <a:spcPct val="90000"/>
            </a:lnSpc>
            <a:spcBef>
              <a:spcPct val="0"/>
            </a:spcBef>
            <a:spcAft>
              <a:spcPct val="35000"/>
            </a:spcAft>
          </a:pPr>
          <a:r>
            <a:rPr lang="es-ES" sz="2000" kern="1200" dirty="0" smtClean="0">
              <a:effectLst>
                <a:glow rad="63500">
                  <a:srgbClr val="92D050">
                    <a:alpha val="40000"/>
                  </a:srgbClr>
                </a:glow>
              </a:effectLst>
              <a:latin typeface="Times New Roman" pitchFamily="18" charset="0"/>
            </a:rPr>
            <a:t>Principal objetivo: que la información existente en Internet debe ser percibida y entendida por todo tipo de persona.</a:t>
          </a:r>
          <a:endParaRPr lang="es-EC" sz="2000" kern="1200" dirty="0"/>
        </a:p>
      </dsp:txBody>
      <dsp:txXfrm>
        <a:off x="350469" y="48769"/>
        <a:ext cx="7633840" cy="678960"/>
      </dsp:txXfrm>
    </dsp:sp>
    <dsp:sp modelId="{40E14BBE-7474-4EEF-9F81-8DD9F98CC0D3}">
      <dsp:nvSpPr>
        <dsp:cNvPr id="0" name=""/>
        <dsp:cNvSpPr/>
      </dsp:nvSpPr>
      <dsp:spPr>
        <a:xfrm>
          <a:off x="0" y="1746012"/>
          <a:ext cx="7179212" cy="717834"/>
        </a:xfrm>
        <a:prstGeom prst="rect">
          <a:avLst/>
        </a:prstGeom>
        <a:solidFill>
          <a:srgbClr val="92D050">
            <a:alpha val="90000"/>
          </a:srgbClr>
        </a:solidFill>
        <a:ln w="19050" cap="flat" cmpd="sng" algn="ctr">
          <a:solidFill>
            <a:srgbClr val="003E00"/>
          </a:solidFill>
          <a:prstDash val="solid"/>
        </a:ln>
        <a:effectLst/>
      </dsp:spPr>
      <dsp:style>
        <a:lnRef idx="2">
          <a:scrgbClr r="0" g="0" b="0"/>
        </a:lnRef>
        <a:fillRef idx="1">
          <a:scrgbClr r="0" g="0" b="0"/>
        </a:fillRef>
        <a:effectRef idx="0">
          <a:scrgbClr r="0" g="0" b="0"/>
        </a:effectRef>
        <a:fontRef idx="minor"/>
      </dsp:style>
    </dsp:sp>
    <dsp:sp modelId="{EB19F84B-1890-4116-A29A-E54401A5D123}">
      <dsp:nvSpPr>
        <dsp:cNvPr id="0" name=""/>
        <dsp:cNvSpPr/>
      </dsp:nvSpPr>
      <dsp:spPr>
        <a:xfrm>
          <a:off x="279005" y="1186324"/>
          <a:ext cx="7633840" cy="1052469"/>
        </a:xfrm>
        <a:prstGeom prst="roundRect">
          <a:avLst/>
        </a:prstGeom>
        <a:solidFill>
          <a:schemeClr val="lt1">
            <a:hueOff val="0"/>
            <a:satOff val="0"/>
            <a:lumOff val="0"/>
            <a:alphaOff val="0"/>
          </a:schemeClr>
        </a:solidFill>
        <a:ln w="19050" cap="flat" cmpd="sng" algn="ctr">
          <a:solidFill>
            <a:srgbClr val="0033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478" tIns="0" rIns="211478" bIns="0" numCol="1" spcCol="1270" anchor="ctr" anchorCtr="0">
          <a:noAutofit/>
        </a:bodyPr>
        <a:lstStyle/>
        <a:p>
          <a:pPr lvl="0" algn="l" defTabSz="889000">
            <a:lnSpc>
              <a:spcPct val="90000"/>
            </a:lnSpc>
            <a:spcBef>
              <a:spcPct val="0"/>
            </a:spcBef>
            <a:spcAft>
              <a:spcPct val="35000"/>
            </a:spcAft>
          </a:pPr>
          <a:r>
            <a:rPr lang="es-ES" sz="2000" kern="1200" dirty="0" smtClean="0">
              <a:effectLst>
                <a:glow rad="63500">
                  <a:srgbClr val="92D050">
                    <a:alpha val="40000"/>
                  </a:srgbClr>
                </a:glow>
              </a:effectLst>
              <a:latin typeface="Times New Roman" pitchFamily="18" charset="0"/>
            </a:rPr>
            <a:t>Normativa: Pautas de Accesibilidad Web (PAW), propuestas por la WAI (Web Accessibility Initiative) organismo perteneciente al W3C (World Wide Web Consortium).</a:t>
          </a:r>
        </a:p>
      </dsp:txBody>
      <dsp:txXfrm>
        <a:off x="279005" y="1186324"/>
        <a:ext cx="7633840" cy="1052469"/>
      </dsp:txXfrm>
    </dsp:sp>
    <dsp:sp modelId="{03BE9248-FDFA-4A1D-AFA8-248B0181523A}">
      <dsp:nvSpPr>
        <dsp:cNvPr id="0" name=""/>
        <dsp:cNvSpPr/>
      </dsp:nvSpPr>
      <dsp:spPr>
        <a:xfrm>
          <a:off x="0" y="3409859"/>
          <a:ext cx="7179212" cy="717834"/>
        </a:xfrm>
        <a:prstGeom prst="rect">
          <a:avLst/>
        </a:prstGeom>
        <a:solidFill>
          <a:srgbClr val="92D050">
            <a:alpha val="90000"/>
          </a:srgbClr>
        </a:solidFill>
        <a:ln w="19050" cap="flat" cmpd="sng" algn="ctr">
          <a:solidFill>
            <a:srgbClr val="003E00"/>
          </a:solidFill>
          <a:prstDash val="solid"/>
        </a:ln>
        <a:effectLst/>
      </dsp:spPr>
      <dsp:style>
        <a:lnRef idx="2">
          <a:scrgbClr r="0" g="0" b="0"/>
        </a:lnRef>
        <a:fillRef idx="1">
          <a:scrgbClr r="0" g="0" b="0"/>
        </a:fillRef>
        <a:effectRef idx="0">
          <a:scrgbClr r="0" g="0" b="0"/>
        </a:effectRef>
        <a:fontRef idx="minor"/>
      </dsp:style>
    </dsp:sp>
    <dsp:sp modelId="{E4081B12-EB9D-442B-9F36-1CA0E1027716}">
      <dsp:nvSpPr>
        <dsp:cNvPr id="0" name=""/>
        <dsp:cNvSpPr/>
      </dsp:nvSpPr>
      <dsp:spPr>
        <a:xfrm>
          <a:off x="284728" y="2734729"/>
          <a:ext cx="7633840" cy="1184853"/>
        </a:xfrm>
        <a:prstGeom prst="roundRect">
          <a:avLst/>
        </a:prstGeom>
        <a:solidFill>
          <a:schemeClr val="lt1">
            <a:hueOff val="0"/>
            <a:satOff val="0"/>
            <a:lumOff val="0"/>
            <a:alphaOff val="0"/>
          </a:schemeClr>
        </a:solidFill>
        <a:ln w="19050" cap="flat" cmpd="sng" algn="ctr">
          <a:solidFill>
            <a:srgbClr val="0033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478" tIns="0" rIns="211478" bIns="0" numCol="1" spcCol="1270" anchor="ctr" anchorCtr="0">
          <a:noAutofit/>
        </a:bodyPr>
        <a:lstStyle/>
        <a:p>
          <a:pPr lvl="0" algn="l" defTabSz="889000">
            <a:lnSpc>
              <a:spcPct val="90000"/>
            </a:lnSpc>
            <a:spcBef>
              <a:spcPct val="0"/>
            </a:spcBef>
            <a:spcAft>
              <a:spcPct val="35000"/>
            </a:spcAft>
          </a:pPr>
          <a:r>
            <a:rPr lang="es-ES" sz="2000" kern="1200" dirty="0" smtClean="0">
              <a:effectLst>
                <a:glow rad="63500">
                  <a:srgbClr val="92D050">
                    <a:alpha val="40000"/>
                  </a:srgbClr>
                </a:glow>
              </a:effectLst>
              <a:latin typeface="Times New Roman" pitchFamily="18" charset="0"/>
            </a:rPr>
            <a:t>Difusión: cuenta con un movimiento a nivel mundial aunque presenta mucha resistencia por parte de desarrolladores de software, en su mayoría por falta de conocimiento y por la existencia de mitos y barreras.</a:t>
          </a:r>
        </a:p>
      </dsp:txBody>
      <dsp:txXfrm>
        <a:off x="284728" y="2734729"/>
        <a:ext cx="7633840" cy="118485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FBBFC-AD91-471A-9ED8-FF8479155F61}">
      <dsp:nvSpPr>
        <dsp:cNvPr id="0" name=""/>
        <dsp:cNvSpPr/>
      </dsp:nvSpPr>
      <dsp:spPr>
        <a:xfrm>
          <a:off x="0" y="0"/>
          <a:ext cx="1359032" cy="620688"/>
        </a:xfrm>
        <a:prstGeom prst="rect">
          <a:avLst/>
        </a:prstGeom>
        <a:blipFill dpi="0" rotWithShape="0">
          <a:blip xmlns:r="http://schemas.openxmlformats.org/officeDocument/2006/relationships" r:embed="rId1"/>
          <a:srcRect/>
          <a:stretch>
            <a:fillRect/>
          </a:stretch>
        </a:blipFill>
        <a:ln>
          <a:noFill/>
        </a:ln>
        <a:effectLst>
          <a:reflection blurRad="6350" stA="52000" endA="300" endPos="35000" dir="5400000" sy="-100000" algn="bl" rotWithShape="0"/>
        </a:effectLst>
        <a:scene3d>
          <a:camera prst="orthographicFront">
            <a:rot lat="0" lon="0" rev="0"/>
          </a:camera>
          <a:lightRig rig="threePt" dir="tl">
            <a:rot lat="0" lon="0" rev="2400000"/>
          </a:lightRig>
        </a:scene3d>
        <a:sp3d>
          <a:bevelT w="254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r>
            <a:rPr lang="es-EC" sz="1600" b="1" kern="1200"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kern="1200"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sp:txBody>
      <dsp:txXfrm>
        <a:off x="0" y="0"/>
        <a:ext cx="1359032" cy="620688"/>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FBBFC-AD91-471A-9ED8-FF8479155F61}">
      <dsp:nvSpPr>
        <dsp:cNvPr id="0" name=""/>
        <dsp:cNvSpPr/>
      </dsp:nvSpPr>
      <dsp:spPr>
        <a:xfrm>
          <a:off x="0" y="0"/>
          <a:ext cx="1359032" cy="620688"/>
        </a:xfrm>
        <a:prstGeom prst="rect">
          <a:avLst/>
        </a:prstGeom>
        <a:blipFill dpi="0" rotWithShape="0">
          <a:blip xmlns:r="http://schemas.openxmlformats.org/officeDocument/2006/relationships" r:embed="rId1"/>
          <a:srcRect/>
          <a:stretch>
            <a:fillRect/>
          </a:stretch>
        </a:blipFill>
        <a:ln>
          <a:noFill/>
        </a:ln>
        <a:effectLst>
          <a:reflection blurRad="6350" stA="52000" endA="300" endPos="35000" dir="5400000" sy="-100000" algn="bl" rotWithShape="0"/>
        </a:effectLst>
        <a:scene3d>
          <a:camera prst="orthographicFront">
            <a:rot lat="0" lon="0" rev="0"/>
          </a:camera>
          <a:lightRig rig="threePt" dir="tl">
            <a:rot lat="0" lon="0" rev="2400000"/>
          </a:lightRig>
        </a:scene3d>
        <a:sp3d>
          <a:bevelT w="254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r>
            <a:rPr lang="es-EC" sz="1600" b="1" kern="1200"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kern="1200"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sp:txBody>
      <dsp:txXfrm>
        <a:off x="0" y="0"/>
        <a:ext cx="1359032" cy="620688"/>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3A143F-BBA7-40E4-8462-C4B7B14818C5}">
      <dsp:nvSpPr>
        <dsp:cNvPr id="0" name=""/>
        <dsp:cNvSpPr/>
      </dsp:nvSpPr>
      <dsp:spPr>
        <a:xfrm rot="5400000">
          <a:off x="-107156" y="107156"/>
          <a:ext cx="714379" cy="500066"/>
        </a:xfrm>
        <a:prstGeom prst="chevron">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n>
                <a:solidFill>
                  <a:schemeClr val="bg1"/>
                </a:solidFill>
              </a:ln>
              <a:solidFill>
                <a:schemeClr val="bg1"/>
              </a:solidFill>
            </a:rPr>
            <a:t>DCC</a:t>
          </a:r>
          <a:endParaRPr lang="es-EC" sz="1400" kern="1200" dirty="0">
            <a:ln>
              <a:solidFill>
                <a:srgbClr val="9EB786"/>
              </a:solidFill>
            </a:ln>
          </a:endParaRPr>
        </a:p>
      </dsp:txBody>
      <dsp:txXfrm rot="5400000">
        <a:off x="-107156" y="107156"/>
        <a:ext cx="714379" cy="500066"/>
      </dsp:txXfrm>
    </dsp:sp>
    <dsp:sp modelId="{36299F4E-C5B7-4F79-8B49-9A7664AFC30E}">
      <dsp:nvSpPr>
        <dsp:cNvPr id="0" name=""/>
        <dsp:cNvSpPr/>
      </dsp:nvSpPr>
      <dsp:spPr>
        <a:xfrm rot="5400000">
          <a:off x="2530154" y="-2056407"/>
          <a:ext cx="464346" cy="457716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u="none" kern="1200" dirty="0" smtClean="0">
              <a:effectLst>
                <a:glow rad="63500">
                  <a:srgbClr val="92D050">
                    <a:alpha val="40000"/>
                  </a:srgbClr>
                </a:glow>
                <a:outerShdw blurRad="38100" dist="38100" dir="2700000" algn="tl">
                  <a:srgbClr val="000000">
                    <a:alpha val="43137"/>
                  </a:srgbClr>
                </a:outerShdw>
              </a:effectLst>
            </a:rPr>
            <a:t>ACCESIBILIDAD</a:t>
          </a:r>
          <a:endParaRPr lang="es-EC" sz="1800" u="none" kern="1200" dirty="0">
            <a:effectLst>
              <a:glow rad="63500">
                <a:srgbClr val="92D050">
                  <a:alpha val="40000"/>
                </a:srgbClr>
              </a:glow>
              <a:outerShdw blurRad="38100" dist="38100" dir="2700000" algn="tl">
                <a:srgbClr val="000000">
                  <a:alpha val="43137"/>
                </a:srgbClr>
              </a:outerShdw>
            </a:effectLst>
          </a:endParaRPr>
        </a:p>
      </dsp:txBody>
      <dsp:txXfrm rot="5400000">
        <a:off x="2530154" y="-2056407"/>
        <a:ext cx="464346" cy="4577162"/>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FBBFC-AD91-471A-9ED8-FF8479155F61}">
      <dsp:nvSpPr>
        <dsp:cNvPr id="0" name=""/>
        <dsp:cNvSpPr/>
      </dsp:nvSpPr>
      <dsp:spPr>
        <a:xfrm>
          <a:off x="0" y="0"/>
          <a:ext cx="1359032" cy="620688"/>
        </a:xfrm>
        <a:prstGeom prst="rect">
          <a:avLst/>
        </a:prstGeom>
        <a:blipFill dpi="0" rotWithShape="0">
          <a:blip xmlns:r="http://schemas.openxmlformats.org/officeDocument/2006/relationships" r:embed="rId1"/>
          <a:srcRect/>
          <a:stretch>
            <a:fillRect/>
          </a:stretch>
        </a:blipFill>
        <a:ln>
          <a:noFill/>
        </a:ln>
        <a:effectLst>
          <a:reflection blurRad="6350" stA="52000" endA="300" endPos="35000" dir="5400000" sy="-100000" algn="bl" rotWithShape="0"/>
        </a:effectLst>
        <a:scene3d>
          <a:camera prst="orthographicFront">
            <a:rot lat="0" lon="0" rev="0"/>
          </a:camera>
          <a:lightRig rig="threePt" dir="tl">
            <a:rot lat="0" lon="0" rev="2400000"/>
          </a:lightRig>
        </a:scene3d>
        <a:sp3d>
          <a:bevelT w="254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r>
            <a:rPr lang="es-EC" sz="1600" b="1" kern="1200"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kern="1200"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sp:txBody>
      <dsp:txXfrm>
        <a:off x="0" y="0"/>
        <a:ext cx="1359032" cy="620688"/>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3A143F-BBA7-40E4-8462-C4B7B14818C5}">
      <dsp:nvSpPr>
        <dsp:cNvPr id="0" name=""/>
        <dsp:cNvSpPr/>
      </dsp:nvSpPr>
      <dsp:spPr>
        <a:xfrm rot="5400000">
          <a:off x="-107156" y="107156"/>
          <a:ext cx="714379" cy="500066"/>
        </a:xfrm>
        <a:prstGeom prst="chevron">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n>
                <a:solidFill>
                  <a:schemeClr val="bg1"/>
                </a:solidFill>
              </a:ln>
              <a:solidFill>
                <a:schemeClr val="bg1"/>
              </a:solidFill>
            </a:rPr>
            <a:t>DCC</a:t>
          </a:r>
          <a:endParaRPr lang="es-EC" sz="1400" kern="1200" dirty="0">
            <a:ln>
              <a:solidFill>
                <a:srgbClr val="9EB786"/>
              </a:solidFill>
            </a:ln>
          </a:endParaRPr>
        </a:p>
      </dsp:txBody>
      <dsp:txXfrm rot="5400000">
        <a:off x="-107156" y="107156"/>
        <a:ext cx="714379" cy="500066"/>
      </dsp:txXfrm>
    </dsp:sp>
    <dsp:sp modelId="{36299F4E-C5B7-4F79-8B49-9A7664AFC30E}">
      <dsp:nvSpPr>
        <dsp:cNvPr id="0" name=""/>
        <dsp:cNvSpPr/>
      </dsp:nvSpPr>
      <dsp:spPr>
        <a:xfrm rot="5400000">
          <a:off x="2530154" y="-2056407"/>
          <a:ext cx="464346" cy="457716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u="none" kern="1200" dirty="0" smtClean="0">
              <a:effectLst>
                <a:glow rad="63500">
                  <a:srgbClr val="92D050">
                    <a:alpha val="40000"/>
                  </a:srgbClr>
                </a:glow>
                <a:outerShdw blurRad="38100" dist="38100" dir="2700000" algn="tl">
                  <a:srgbClr val="000000">
                    <a:alpha val="43137"/>
                  </a:srgbClr>
                </a:outerShdw>
              </a:effectLst>
            </a:rPr>
            <a:t>ACCESIBILIDAD</a:t>
          </a:r>
          <a:endParaRPr lang="es-EC" sz="1800" u="none" kern="1200" dirty="0">
            <a:effectLst>
              <a:glow rad="63500">
                <a:srgbClr val="92D050">
                  <a:alpha val="40000"/>
                </a:srgbClr>
              </a:glow>
              <a:outerShdw blurRad="38100" dist="38100" dir="2700000" algn="tl">
                <a:srgbClr val="000000">
                  <a:alpha val="43137"/>
                </a:srgbClr>
              </a:outerShdw>
            </a:effectLst>
          </a:endParaRPr>
        </a:p>
      </dsp:txBody>
      <dsp:txXfrm rot="5400000">
        <a:off x="2530154" y="-2056407"/>
        <a:ext cx="464346" cy="4577162"/>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FBBFC-AD91-471A-9ED8-FF8479155F61}">
      <dsp:nvSpPr>
        <dsp:cNvPr id="0" name=""/>
        <dsp:cNvSpPr/>
      </dsp:nvSpPr>
      <dsp:spPr>
        <a:xfrm>
          <a:off x="0" y="0"/>
          <a:ext cx="1359032" cy="620688"/>
        </a:xfrm>
        <a:prstGeom prst="rect">
          <a:avLst/>
        </a:prstGeom>
        <a:blipFill dpi="0" rotWithShape="0">
          <a:blip xmlns:r="http://schemas.openxmlformats.org/officeDocument/2006/relationships" r:embed="rId1"/>
          <a:srcRect/>
          <a:stretch>
            <a:fillRect/>
          </a:stretch>
        </a:blipFill>
        <a:ln>
          <a:noFill/>
        </a:ln>
        <a:effectLst>
          <a:reflection blurRad="6350" stA="52000" endA="300" endPos="35000" dir="5400000" sy="-100000" algn="bl" rotWithShape="0"/>
        </a:effectLst>
        <a:scene3d>
          <a:camera prst="orthographicFront">
            <a:rot lat="0" lon="0" rev="0"/>
          </a:camera>
          <a:lightRig rig="threePt" dir="tl">
            <a:rot lat="0" lon="0" rev="2400000"/>
          </a:lightRig>
        </a:scene3d>
        <a:sp3d>
          <a:bevelT w="254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r>
            <a:rPr lang="es-EC" sz="1600" b="1" kern="1200"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kern="1200"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sp:txBody>
      <dsp:txXfrm>
        <a:off x="0" y="0"/>
        <a:ext cx="1359032" cy="620688"/>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284613-C7B3-4B8D-BD14-ABC607E7CA45}">
      <dsp:nvSpPr>
        <dsp:cNvPr id="0" name=""/>
        <dsp:cNvSpPr/>
      </dsp:nvSpPr>
      <dsp:spPr>
        <a:xfrm>
          <a:off x="0" y="3158339"/>
          <a:ext cx="6096000" cy="1017808"/>
        </a:xfrm>
        <a:prstGeom prst="rect">
          <a:avLst/>
        </a:prstGeom>
        <a:solidFill>
          <a:srgbClr val="003E00"/>
        </a:solidFill>
        <a:ln w="19050" cap="flat" cmpd="sng" algn="ctr">
          <a:solidFill>
            <a:srgbClr val="0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b="1" kern="1200" dirty="0" smtClean="0"/>
            <a:t>Pautas UAAG</a:t>
          </a:r>
          <a:endParaRPr lang="es-EC" sz="2000" b="1" kern="1200" dirty="0"/>
        </a:p>
      </dsp:txBody>
      <dsp:txXfrm>
        <a:off x="0" y="3158339"/>
        <a:ext cx="6096000" cy="549616"/>
      </dsp:txXfrm>
    </dsp:sp>
    <dsp:sp modelId="{5FF345A9-41D4-4CC2-A991-41517E5379B9}">
      <dsp:nvSpPr>
        <dsp:cNvPr id="0" name=""/>
        <dsp:cNvSpPr/>
      </dsp:nvSpPr>
      <dsp:spPr>
        <a:xfrm>
          <a:off x="0" y="3588113"/>
          <a:ext cx="6096000" cy="588350"/>
        </a:xfrm>
        <a:prstGeom prst="rect">
          <a:avLst/>
        </a:prstGeom>
        <a:solidFill>
          <a:schemeClr val="accent3">
            <a:lumMod val="95000"/>
            <a:alpha val="90000"/>
          </a:schemeClr>
        </a:solidFill>
        <a:ln w="1905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100000"/>
            </a:lnSpc>
            <a:spcBef>
              <a:spcPct val="0"/>
            </a:spcBef>
            <a:spcAft>
              <a:spcPts val="500"/>
            </a:spcAft>
          </a:pPr>
          <a:r>
            <a:rPr lang="es-EC" sz="1600" kern="1200" dirty="0" smtClean="0"/>
            <a:t>(</a:t>
          </a:r>
          <a:r>
            <a:rPr lang="es-EC" sz="1600" b="0" i="0" kern="1200" dirty="0" err="1" smtClean="0"/>
            <a:t>User</a:t>
          </a:r>
          <a:r>
            <a:rPr lang="es-EC" sz="1600" b="0" i="0" kern="1200" dirty="0" smtClean="0"/>
            <a:t> </a:t>
          </a:r>
          <a:r>
            <a:rPr lang="es-EC" sz="1600" b="0" i="0" kern="1200" dirty="0" err="1" smtClean="0"/>
            <a:t>Agent</a:t>
          </a:r>
          <a:r>
            <a:rPr lang="es-EC" sz="1600" b="0" i="0" kern="1200" dirty="0" smtClean="0"/>
            <a:t> Accessibility </a:t>
          </a:r>
          <a:r>
            <a:rPr lang="es-EC" sz="1600" b="0" i="0" kern="1200" dirty="0" err="1" smtClean="0"/>
            <a:t>Guidelines</a:t>
          </a:r>
          <a:r>
            <a:rPr lang="es-EC" sz="1600" kern="1200" dirty="0" smtClean="0"/>
            <a:t>)</a:t>
          </a:r>
          <a:r>
            <a:rPr lang="es-EC" sz="1800" kern="1200" dirty="0" smtClean="0"/>
            <a:t/>
          </a:r>
          <a:br>
            <a:rPr lang="es-EC" sz="1800" kern="1200" dirty="0" smtClean="0"/>
          </a:br>
          <a:r>
            <a:rPr lang="es-EC" sz="1800" kern="1200" dirty="0" smtClean="0"/>
            <a:t>Accesibilidad para herramientas de usuario.</a:t>
          </a:r>
          <a:endParaRPr lang="es-EC" sz="1800" kern="1200" dirty="0"/>
        </a:p>
      </dsp:txBody>
      <dsp:txXfrm>
        <a:off x="0" y="3588113"/>
        <a:ext cx="6096000" cy="588350"/>
      </dsp:txXfrm>
    </dsp:sp>
    <dsp:sp modelId="{3CE5F344-615B-463D-B8AD-8DF81C42EF13}">
      <dsp:nvSpPr>
        <dsp:cNvPr id="0" name=""/>
        <dsp:cNvSpPr/>
      </dsp:nvSpPr>
      <dsp:spPr>
        <a:xfrm rot="10800000">
          <a:off x="0" y="1599553"/>
          <a:ext cx="6096000" cy="1570241"/>
        </a:xfrm>
        <a:prstGeom prst="upArrowCallout">
          <a:avLst/>
        </a:prstGeom>
        <a:solidFill>
          <a:srgbClr val="003E00"/>
        </a:solidFill>
        <a:ln w="19050" cap="flat" cmpd="sng" algn="ctr">
          <a:solidFill>
            <a:srgbClr val="0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algn="ctr" defTabSz="889000">
            <a:lnSpc>
              <a:spcPct val="90000"/>
            </a:lnSpc>
            <a:spcBef>
              <a:spcPct val="0"/>
            </a:spcBef>
            <a:spcAft>
              <a:spcPct val="35000"/>
            </a:spcAft>
          </a:pPr>
          <a:r>
            <a:rPr lang="es-EC" sz="2000" b="1" kern="1200" cap="none" spc="0" dirty="0" smtClean="0">
              <a:ln w="19050">
                <a:solidFill>
                  <a:schemeClr val="tx2">
                    <a:tint val="1000"/>
                  </a:schemeClr>
                </a:solidFill>
                <a:prstDash val="solid"/>
              </a:ln>
              <a:solidFill>
                <a:schemeClr val="bg1"/>
              </a:solidFill>
              <a:effectLst>
                <a:outerShdw blurRad="50000" dist="50800" dir="7500000" algn="tl">
                  <a:srgbClr val="000000">
                    <a:shade val="5000"/>
                    <a:alpha val="35000"/>
                  </a:srgbClr>
                </a:outerShdw>
              </a:effectLst>
              <a:hlinkClick xmlns:r="http://schemas.openxmlformats.org/officeDocument/2006/relationships" r:id="" action="ppaction://hlinkshowjump?jump=nextslide"/>
            </a:rPr>
            <a:t>Pautas WCAG</a:t>
          </a:r>
          <a:endParaRPr lang="es-EC" sz="2000" b="1" kern="1200" cap="none" spc="0" dirty="0">
            <a:ln w="19050">
              <a:solidFill>
                <a:schemeClr val="tx2">
                  <a:tint val="1000"/>
                </a:schemeClr>
              </a:solidFill>
              <a:prstDash val="solid"/>
            </a:ln>
            <a:solidFill>
              <a:schemeClr val="bg1"/>
            </a:solidFill>
            <a:effectLst>
              <a:outerShdw blurRad="50000" dist="50800" dir="7500000" algn="tl">
                <a:srgbClr val="000000">
                  <a:shade val="5000"/>
                  <a:alpha val="35000"/>
                </a:srgbClr>
              </a:outerShdw>
            </a:effectLst>
          </a:endParaRPr>
        </a:p>
      </dsp:txBody>
      <dsp:txXfrm>
        <a:off x="0" y="1599553"/>
        <a:ext cx="6096000" cy="551154"/>
      </dsp:txXfrm>
    </dsp:sp>
    <dsp:sp modelId="{F0865241-A31E-4B08-B4BE-E1132E42FF7D}">
      <dsp:nvSpPr>
        <dsp:cNvPr id="0" name=""/>
        <dsp:cNvSpPr/>
      </dsp:nvSpPr>
      <dsp:spPr>
        <a:xfrm>
          <a:off x="0" y="2010338"/>
          <a:ext cx="6096000" cy="703712"/>
        </a:xfrm>
        <a:prstGeom prst="rect">
          <a:avLst/>
        </a:prstGeom>
        <a:solidFill>
          <a:schemeClr val="accent3">
            <a:lumMod val="95000"/>
            <a:alpha val="90000"/>
          </a:schemeClr>
        </a:solidFill>
        <a:ln w="1905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100000"/>
            </a:lnSpc>
            <a:spcBef>
              <a:spcPct val="0"/>
            </a:spcBef>
            <a:spcAft>
              <a:spcPts val="500"/>
            </a:spcAft>
          </a:pPr>
          <a:r>
            <a:rPr lang="es-EC" sz="1600" kern="1200" dirty="0" smtClean="0"/>
            <a:t>(Web Content Accessibility </a:t>
          </a:r>
          <a:r>
            <a:rPr lang="es-EC" sz="1600" kern="1200" dirty="0" err="1" smtClean="0"/>
            <a:t>Guidelines</a:t>
          </a:r>
          <a:r>
            <a:rPr lang="es-EC" sz="1600" kern="1200" dirty="0" smtClean="0"/>
            <a:t>)</a:t>
          </a:r>
          <a:br>
            <a:rPr lang="es-EC" sz="1600" kern="1200" dirty="0" smtClean="0"/>
          </a:br>
          <a:r>
            <a:rPr lang="es-EC" sz="1800" kern="1200" dirty="0" smtClean="0"/>
            <a:t>Accesibilidad al contenido en la web.</a:t>
          </a:r>
          <a:endParaRPr lang="es-EC" sz="1800" kern="1200" dirty="0"/>
        </a:p>
      </dsp:txBody>
      <dsp:txXfrm>
        <a:off x="0" y="2010338"/>
        <a:ext cx="6096000" cy="703712"/>
      </dsp:txXfrm>
    </dsp:sp>
    <dsp:sp modelId="{48DFC001-5A13-4605-B236-0C042635BF67}">
      <dsp:nvSpPr>
        <dsp:cNvPr id="0" name=""/>
        <dsp:cNvSpPr/>
      </dsp:nvSpPr>
      <dsp:spPr>
        <a:xfrm rot="10800000">
          <a:off x="0" y="315"/>
          <a:ext cx="6096000" cy="1610694"/>
        </a:xfrm>
        <a:prstGeom prst="upArrowCallout">
          <a:avLst/>
        </a:prstGeom>
        <a:solidFill>
          <a:srgbClr val="003E00"/>
        </a:solidFill>
        <a:ln w="19050" cap="flat" cmpd="sng" algn="ctr">
          <a:solidFill>
            <a:srgbClr val="0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b="1" kern="1200" dirty="0" smtClean="0"/>
            <a:t>Pautas ATAG</a:t>
          </a:r>
          <a:endParaRPr lang="es-EC" sz="2000" b="1" kern="1200" dirty="0"/>
        </a:p>
      </dsp:txBody>
      <dsp:txXfrm>
        <a:off x="0" y="315"/>
        <a:ext cx="6096000" cy="565353"/>
      </dsp:txXfrm>
    </dsp:sp>
    <dsp:sp modelId="{F2B3FF5E-E445-4924-AC76-2296F269300A}">
      <dsp:nvSpPr>
        <dsp:cNvPr id="0" name=""/>
        <dsp:cNvSpPr/>
      </dsp:nvSpPr>
      <dsp:spPr>
        <a:xfrm>
          <a:off x="0" y="432046"/>
          <a:ext cx="6096000" cy="691757"/>
        </a:xfrm>
        <a:prstGeom prst="rect">
          <a:avLst/>
        </a:prstGeom>
        <a:solidFill>
          <a:schemeClr val="accent3">
            <a:lumMod val="95000"/>
            <a:alpha val="90000"/>
          </a:schemeClr>
        </a:solidFill>
        <a:ln w="1905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100000"/>
            </a:lnSpc>
            <a:spcBef>
              <a:spcPct val="0"/>
            </a:spcBef>
            <a:spcAft>
              <a:spcPts val="500"/>
            </a:spcAft>
          </a:pPr>
          <a:r>
            <a:rPr lang="es-EC" sz="1600" kern="1200" dirty="0" smtClean="0"/>
            <a:t>(</a:t>
          </a:r>
          <a:r>
            <a:rPr lang="es-EC" sz="1600" kern="1200" dirty="0" err="1" smtClean="0"/>
            <a:t>Authoring</a:t>
          </a:r>
          <a:r>
            <a:rPr lang="es-EC" sz="1600" kern="1200" dirty="0" smtClean="0"/>
            <a:t> </a:t>
          </a:r>
          <a:r>
            <a:rPr lang="es-EC" sz="1600" kern="1200" dirty="0" err="1" smtClean="0"/>
            <a:t>Tool</a:t>
          </a:r>
          <a:r>
            <a:rPr lang="es-EC" sz="1600" kern="1200" dirty="0" smtClean="0"/>
            <a:t> Accessibility </a:t>
          </a:r>
          <a:r>
            <a:rPr lang="es-EC" sz="1600" kern="1200" dirty="0" err="1" smtClean="0"/>
            <a:t>Guidelines</a:t>
          </a:r>
          <a:r>
            <a:rPr lang="es-EC" sz="1600" kern="1200" dirty="0" smtClean="0"/>
            <a:t>)</a:t>
          </a:r>
          <a:br>
            <a:rPr lang="es-EC" sz="1600" kern="1200" dirty="0" smtClean="0"/>
          </a:br>
          <a:r>
            <a:rPr lang="es-EC" sz="1800" kern="1200" dirty="0" smtClean="0"/>
            <a:t>Accesibilidad para herramientas de desarrollo.</a:t>
          </a:r>
          <a:endParaRPr lang="es-EC" sz="1800" kern="1200" dirty="0"/>
        </a:p>
      </dsp:txBody>
      <dsp:txXfrm>
        <a:off x="0" y="432046"/>
        <a:ext cx="6096000" cy="691757"/>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3A143F-BBA7-40E4-8462-C4B7B14818C5}">
      <dsp:nvSpPr>
        <dsp:cNvPr id="0" name=""/>
        <dsp:cNvSpPr/>
      </dsp:nvSpPr>
      <dsp:spPr>
        <a:xfrm rot="5400000">
          <a:off x="-107156" y="107156"/>
          <a:ext cx="714379" cy="500066"/>
        </a:xfrm>
        <a:prstGeom prst="chevron">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n>
                <a:solidFill>
                  <a:schemeClr val="bg1"/>
                </a:solidFill>
              </a:ln>
              <a:solidFill>
                <a:schemeClr val="bg1"/>
              </a:solidFill>
            </a:rPr>
            <a:t>DCC</a:t>
          </a:r>
          <a:endParaRPr lang="es-EC" sz="1400" kern="1200" dirty="0">
            <a:ln>
              <a:solidFill>
                <a:srgbClr val="9EB786"/>
              </a:solidFill>
            </a:ln>
          </a:endParaRPr>
        </a:p>
      </dsp:txBody>
      <dsp:txXfrm rot="5400000">
        <a:off x="-107156" y="107156"/>
        <a:ext cx="714379" cy="500066"/>
      </dsp:txXfrm>
    </dsp:sp>
    <dsp:sp modelId="{36299F4E-C5B7-4F79-8B49-9A7664AFC30E}">
      <dsp:nvSpPr>
        <dsp:cNvPr id="0" name=""/>
        <dsp:cNvSpPr/>
      </dsp:nvSpPr>
      <dsp:spPr>
        <a:xfrm rot="5400000">
          <a:off x="2530154" y="-2056407"/>
          <a:ext cx="464346" cy="457716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u="none" kern="1200" dirty="0" smtClean="0">
              <a:effectLst>
                <a:glow rad="63500">
                  <a:srgbClr val="92D050">
                    <a:alpha val="40000"/>
                  </a:srgbClr>
                </a:glow>
                <a:outerShdw blurRad="38100" dist="38100" dir="2700000" algn="tl">
                  <a:srgbClr val="000000">
                    <a:alpha val="43137"/>
                  </a:srgbClr>
                </a:outerShdw>
              </a:effectLst>
            </a:rPr>
            <a:t>ACCESIBILIDAD</a:t>
          </a:r>
          <a:endParaRPr lang="es-EC" sz="1800" u="none" kern="1200" dirty="0">
            <a:effectLst>
              <a:glow rad="63500">
                <a:srgbClr val="92D050">
                  <a:alpha val="40000"/>
                </a:srgbClr>
              </a:glow>
              <a:outerShdw blurRad="38100" dist="38100" dir="2700000" algn="tl">
                <a:srgbClr val="000000">
                  <a:alpha val="43137"/>
                </a:srgbClr>
              </a:outerShdw>
            </a:effectLst>
          </a:endParaRPr>
        </a:p>
      </dsp:txBody>
      <dsp:txXfrm rot="5400000">
        <a:off x="2530154" y="-2056407"/>
        <a:ext cx="464346" cy="4577162"/>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FBBFC-AD91-471A-9ED8-FF8479155F61}">
      <dsp:nvSpPr>
        <dsp:cNvPr id="0" name=""/>
        <dsp:cNvSpPr/>
      </dsp:nvSpPr>
      <dsp:spPr>
        <a:xfrm>
          <a:off x="0" y="0"/>
          <a:ext cx="1359032" cy="620688"/>
        </a:xfrm>
        <a:prstGeom prst="rect">
          <a:avLst/>
        </a:prstGeom>
        <a:blipFill dpi="0" rotWithShape="0">
          <a:blip xmlns:r="http://schemas.openxmlformats.org/officeDocument/2006/relationships" r:embed="rId1"/>
          <a:srcRect/>
          <a:stretch>
            <a:fillRect/>
          </a:stretch>
        </a:blipFill>
        <a:ln>
          <a:noFill/>
        </a:ln>
        <a:effectLst>
          <a:reflection blurRad="6350" stA="52000" endA="300" endPos="35000" dir="5400000" sy="-100000" algn="bl" rotWithShape="0"/>
        </a:effectLst>
        <a:scene3d>
          <a:camera prst="orthographicFront">
            <a:rot lat="0" lon="0" rev="0"/>
          </a:camera>
          <a:lightRig rig="threePt" dir="tl">
            <a:rot lat="0" lon="0" rev="2400000"/>
          </a:lightRig>
        </a:scene3d>
        <a:sp3d>
          <a:bevelT w="254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r>
            <a:rPr lang="es-EC" sz="1600" b="1" kern="1200"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kern="1200"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sp:txBody>
      <dsp:txXfrm>
        <a:off x="0" y="0"/>
        <a:ext cx="1359032" cy="620688"/>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284613-C7B3-4B8D-BD14-ABC607E7CA45}">
      <dsp:nvSpPr>
        <dsp:cNvPr id="0" name=""/>
        <dsp:cNvSpPr/>
      </dsp:nvSpPr>
      <dsp:spPr>
        <a:xfrm>
          <a:off x="0" y="3158339"/>
          <a:ext cx="6096000" cy="1017808"/>
        </a:xfrm>
        <a:prstGeom prst="rect">
          <a:avLst/>
        </a:prstGeom>
        <a:solidFill>
          <a:srgbClr val="003E00"/>
        </a:solidFill>
        <a:ln w="19050" cap="flat" cmpd="sng" algn="ctr">
          <a:solidFill>
            <a:srgbClr val="0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b="1" kern="1200" dirty="0" smtClean="0"/>
            <a:t>Pautas UAAG</a:t>
          </a:r>
          <a:endParaRPr lang="es-EC" sz="2000" b="1" kern="1200" dirty="0"/>
        </a:p>
      </dsp:txBody>
      <dsp:txXfrm>
        <a:off x="0" y="3158339"/>
        <a:ext cx="6096000" cy="549616"/>
      </dsp:txXfrm>
    </dsp:sp>
    <dsp:sp modelId="{5FF345A9-41D4-4CC2-A991-41517E5379B9}">
      <dsp:nvSpPr>
        <dsp:cNvPr id="0" name=""/>
        <dsp:cNvSpPr/>
      </dsp:nvSpPr>
      <dsp:spPr>
        <a:xfrm>
          <a:off x="0" y="3576064"/>
          <a:ext cx="6096000" cy="600399"/>
        </a:xfrm>
        <a:prstGeom prst="rect">
          <a:avLst/>
        </a:prstGeom>
        <a:solidFill>
          <a:schemeClr val="accent3">
            <a:lumMod val="95000"/>
            <a:alpha val="90000"/>
          </a:schemeClr>
        </a:solidFill>
        <a:ln w="1905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100000"/>
            </a:lnSpc>
            <a:spcBef>
              <a:spcPct val="0"/>
            </a:spcBef>
            <a:spcAft>
              <a:spcPts val="500"/>
            </a:spcAft>
          </a:pPr>
          <a:r>
            <a:rPr lang="es-EC" sz="1600" kern="1200" dirty="0" smtClean="0"/>
            <a:t>(</a:t>
          </a:r>
          <a:r>
            <a:rPr lang="es-EC" sz="1600" b="0" i="0" kern="1200" dirty="0" err="1" smtClean="0"/>
            <a:t>User</a:t>
          </a:r>
          <a:r>
            <a:rPr lang="es-EC" sz="1600" b="0" i="0" kern="1200" dirty="0" smtClean="0"/>
            <a:t> </a:t>
          </a:r>
          <a:r>
            <a:rPr lang="es-EC" sz="1600" b="0" i="0" kern="1200" dirty="0" err="1" smtClean="0"/>
            <a:t>Agent</a:t>
          </a:r>
          <a:r>
            <a:rPr lang="es-EC" sz="1600" b="0" i="0" kern="1200" dirty="0" smtClean="0"/>
            <a:t> Accessibility </a:t>
          </a:r>
          <a:r>
            <a:rPr lang="es-EC" sz="1600" b="0" i="0" kern="1200" dirty="0" err="1" smtClean="0"/>
            <a:t>Guidelines</a:t>
          </a:r>
          <a:r>
            <a:rPr lang="es-EC" sz="1600" kern="1200" dirty="0" smtClean="0"/>
            <a:t>)</a:t>
          </a:r>
          <a:r>
            <a:rPr lang="es-EC" sz="1800" kern="1200" dirty="0" smtClean="0"/>
            <a:t/>
          </a:r>
          <a:br>
            <a:rPr lang="es-EC" sz="1800" kern="1200" dirty="0" smtClean="0"/>
          </a:br>
          <a:r>
            <a:rPr lang="es-EC" sz="1800" kern="1200" dirty="0" smtClean="0"/>
            <a:t>Accesibilidad para herramientas de usuario.</a:t>
          </a:r>
          <a:endParaRPr lang="es-EC" sz="1800" kern="1200" dirty="0"/>
        </a:p>
      </dsp:txBody>
      <dsp:txXfrm>
        <a:off x="0" y="3576064"/>
        <a:ext cx="6096000" cy="600399"/>
      </dsp:txXfrm>
    </dsp:sp>
    <dsp:sp modelId="{3CE5F344-615B-463D-B8AD-8DF81C42EF13}">
      <dsp:nvSpPr>
        <dsp:cNvPr id="0" name=""/>
        <dsp:cNvSpPr/>
      </dsp:nvSpPr>
      <dsp:spPr>
        <a:xfrm rot="10800000">
          <a:off x="0" y="1599553"/>
          <a:ext cx="6096000" cy="1570241"/>
        </a:xfrm>
        <a:prstGeom prst="upArrowCallout">
          <a:avLst/>
        </a:prstGeom>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a:ln w="1905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b="1" kern="1200" dirty="0" smtClean="0">
              <a:ln>
                <a:solidFill>
                  <a:schemeClr val="bg1"/>
                </a:solidFill>
              </a:ln>
              <a:solidFill>
                <a:schemeClr val="bg1"/>
              </a:solidFill>
              <a:hlinkClick xmlns:r="http://schemas.openxmlformats.org/officeDocument/2006/relationships" r:id="" action="ppaction://hlinkshowjump?jump=nextslide"/>
            </a:rPr>
            <a:t>Pautas WCAG</a:t>
          </a:r>
          <a:endParaRPr lang="es-EC" sz="2000" b="1" kern="1200" dirty="0">
            <a:ln>
              <a:solidFill>
                <a:schemeClr val="bg1"/>
              </a:solidFill>
            </a:ln>
            <a:solidFill>
              <a:schemeClr val="bg1"/>
            </a:solidFill>
          </a:endParaRPr>
        </a:p>
      </dsp:txBody>
      <dsp:txXfrm>
        <a:off x="0" y="1599553"/>
        <a:ext cx="6096000" cy="551154"/>
      </dsp:txXfrm>
    </dsp:sp>
    <dsp:sp modelId="{F0865241-A31E-4B08-B4BE-E1132E42FF7D}">
      <dsp:nvSpPr>
        <dsp:cNvPr id="0" name=""/>
        <dsp:cNvSpPr/>
      </dsp:nvSpPr>
      <dsp:spPr>
        <a:xfrm>
          <a:off x="0" y="2031458"/>
          <a:ext cx="6096000" cy="718122"/>
        </a:xfrm>
        <a:prstGeom prst="rect">
          <a:avLst/>
        </a:prstGeom>
        <a:solidFill>
          <a:srgbClr val="CCFF99">
            <a:alpha val="89804"/>
          </a:srgbClr>
        </a:solidFill>
        <a:ln w="1905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100000"/>
            </a:lnSpc>
            <a:spcBef>
              <a:spcPct val="0"/>
            </a:spcBef>
            <a:spcAft>
              <a:spcPts val="500"/>
            </a:spcAft>
          </a:pPr>
          <a:r>
            <a:rPr lang="es-EC" sz="1600" kern="1200" dirty="0" smtClean="0"/>
            <a:t>(Web Content Accessibility </a:t>
          </a:r>
          <a:r>
            <a:rPr lang="es-EC" sz="1600" kern="1200" dirty="0" err="1" smtClean="0"/>
            <a:t>Guidelines</a:t>
          </a:r>
          <a:r>
            <a:rPr lang="es-EC" sz="1600" kern="1200" dirty="0" smtClean="0"/>
            <a:t>)</a:t>
          </a:r>
          <a:br>
            <a:rPr lang="es-EC" sz="1600" kern="1200" dirty="0" smtClean="0"/>
          </a:br>
          <a:r>
            <a:rPr lang="es-EC" sz="1800" kern="1200" dirty="0" smtClean="0"/>
            <a:t>Accesibilidad al contenido en la web.</a:t>
          </a:r>
          <a:endParaRPr lang="es-EC" sz="1800" kern="1200" dirty="0"/>
        </a:p>
      </dsp:txBody>
      <dsp:txXfrm>
        <a:off x="0" y="2031458"/>
        <a:ext cx="6096000" cy="718122"/>
      </dsp:txXfrm>
    </dsp:sp>
    <dsp:sp modelId="{48DFC001-5A13-4605-B236-0C042635BF67}">
      <dsp:nvSpPr>
        <dsp:cNvPr id="0" name=""/>
        <dsp:cNvSpPr/>
      </dsp:nvSpPr>
      <dsp:spPr>
        <a:xfrm rot="10800000">
          <a:off x="0" y="315"/>
          <a:ext cx="6096000" cy="1610694"/>
        </a:xfrm>
        <a:prstGeom prst="upArrowCallout">
          <a:avLst/>
        </a:prstGeom>
        <a:solidFill>
          <a:srgbClr val="003E00"/>
        </a:solidFill>
        <a:ln w="19050" cap="flat" cmpd="sng" algn="ctr">
          <a:solidFill>
            <a:srgbClr val="0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b="1" kern="1200" dirty="0" smtClean="0"/>
            <a:t>Pautas ATAG</a:t>
          </a:r>
          <a:endParaRPr lang="es-EC" sz="2000" b="1" kern="1200" dirty="0"/>
        </a:p>
      </dsp:txBody>
      <dsp:txXfrm>
        <a:off x="0" y="315"/>
        <a:ext cx="6096000" cy="565353"/>
      </dsp:txXfrm>
    </dsp:sp>
    <dsp:sp modelId="{F2B3FF5E-E445-4924-AC76-2296F269300A}">
      <dsp:nvSpPr>
        <dsp:cNvPr id="0" name=""/>
        <dsp:cNvSpPr/>
      </dsp:nvSpPr>
      <dsp:spPr>
        <a:xfrm>
          <a:off x="0" y="453287"/>
          <a:ext cx="6096000" cy="705924"/>
        </a:xfrm>
        <a:prstGeom prst="rect">
          <a:avLst/>
        </a:prstGeom>
        <a:solidFill>
          <a:schemeClr val="accent3">
            <a:lumMod val="95000"/>
            <a:alpha val="90000"/>
          </a:schemeClr>
        </a:solidFill>
        <a:ln w="1905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100000"/>
            </a:lnSpc>
            <a:spcBef>
              <a:spcPct val="0"/>
            </a:spcBef>
            <a:spcAft>
              <a:spcPts val="500"/>
            </a:spcAft>
          </a:pPr>
          <a:r>
            <a:rPr lang="es-EC" sz="1600" kern="1200" dirty="0" smtClean="0"/>
            <a:t>(</a:t>
          </a:r>
          <a:r>
            <a:rPr lang="es-EC" sz="1600" kern="1200" dirty="0" err="1" smtClean="0"/>
            <a:t>Authoring</a:t>
          </a:r>
          <a:r>
            <a:rPr lang="es-EC" sz="1600" kern="1200" dirty="0" smtClean="0"/>
            <a:t> </a:t>
          </a:r>
          <a:r>
            <a:rPr lang="es-EC" sz="1600" kern="1200" dirty="0" err="1" smtClean="0"/>
            <a:t>Tool</a:t>
          </a:r>
          <a:r>
            <a:rPr lang="es-EC" sz="1600" kern="1200" dirty="0" smtClean="0"/>
            <a:t> Accessibility </a:t>
          </a:r>
          <a:r>
            <a:rPr lang="es-EC" sz="1600" kern="1200" dirty="0" err="1" smtClean="0"/>
            <a:t>Guidelines</a:t>
          </a:r>
          <a:r>
            <a:rPr lang="es-EC" sz="1600" kern="1200" dirty="0" smtClean="0"/>
            <a:t>)</a:t>
          </a:r>
          <a:br>
            <a:rPr lang="es-EC" sz="1600" kern="1200" dirty="0" smtClean="0"/>
          </a:br>
          <a:r>
            <a:rPr lang="es-EC" sz="1800" kern="1200" dirty="0" smtClean="0"/>
            <a:t>Accesibilidad para herramientas de desarrollo.</a:t>
          </a:r>
          <a:endParaRPr lang="es-EC" sz="1800" kern="1200" dirty="0"/>
        </a:p>
      </dsp:txBody>
      <dsp:txXfrm>
        <a:off x="0" y="453287"/>
        <a:ext cx="6096000" cy="705924"/>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3A143F-BBA7-40E4-8462-C4B7B14818C5}">
      <dsp:nvSpPr>
        <dsp:cNvPr id="0" name=""/>
        <dsp:cNvSpPr/>
      </dsp:nvSpPr>
      <dsp:spPr>
        <a:xfrm rot="5400000">
          <a:off x="-107156" y="107156"/>
          <a:ext cx="714379" cy="500066"/>
        </a:xfrm>
        <a:prstGeom prst="chevron">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n>
                <a:solidFill>
                  <a:schemeClr val="bg1"/>
                </a:solidFill>
              </a:ln>
              <a:solidFill>
                <a:schemeClr val="bg1"/>
              </a:solidFill>
            </a:rPr>
            <a:t>DCC</a:t>
          </a:r>
          <a:endParaRPr lang="es-EC" sz="1400" kern="1200" dirty="0">
            <a:ln>
              <a:solidFill>
                <a:srgbClr val="9EB786"/>
              </a:solidFill>
            </a:ln>
          </a:endParaRPr>
        </a:p>
      </dsp:txBody>
      <dsp:txXfrm rot="5400000">
        <a:off x="-107156" y="107156"/>
        <a:ext cx="714379" cy="500066"/>
      </dsp:txXfrm>
    </dsp:sp>
    <dsp:sp modelId="{36299F4E-C5B7-4F79-8B49-9A7664AFC30E}">
      <dsp:nvSpPr>
        <dsp:cNvPr id="0" name=""/>
        <dsp:cNvSpPr/>
      </dsp:nvSpPr>
      <dsp:spPr>
        <a:xfrm rot="5400000">
          <a:off x="2530154" y="-2056407"/>
          <a:ext cx="464346" cy="457716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u="none" kern="1200" dirty="0" smtClean="0">
              <a:effectLst>
                <a:glow rad="63500">
                  <a:srgbClr val="92D050">
                    <a:alpha val="40000"/>
                  </a:srgbClr>
                </a:glow>
                <a:outerShdw blurRad="38100" dist="38100" dir="2700000" algn="tl">
                  <a:srgbClr val="000000">
                    <a:alpha val="43137"/>
                  </a:srgbClr>
                </a:outerShdw>
              </a:effectLst>
            </a:rPr>
            <a:t>ACCESIBILIDAD</a:t>
          </a:r>
          <a:endParaRPr lang="es-EC" sz="1800" u="none" kern="1200" dirty="0">
            <a:effectLst>
              <a:glow rad="63500">
                <a:srgbClr val="92D050">
                  <a:alpha val="40000"/>
                </a:srgbClr>
              </a:glow>
              <a:outerShdw blurRad="38100" dist="38100" dir="2700000" algn="tl">
                <a:srgbClr val="000000">
                  <a:alpha val="43137"/>
                </a:srgbClr>
              </a:outerShdw>
            </a:effectLst>
          </a:endParaRPr>
        </a:p>
      </dsp:txBody>
      <dsp:txXfrm rot="5400000">
        <a:off x="2530154" y="-2056407"/>
        <a:ext cx="464346" cy="457716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3A143F-BBA7-40E4-8462-C4B7B14818C5}">
      <dsp:nvSpPr>
        <dsp:cNvPr id="0" name=""/>
        <dsp:cNvSpPr/>
      </dsp:nvSpPr>
      <dsp:spPr>
        <a:xfrm rot="5400000">
          <a:off x="-107156" y="107156"/>
          <a:ext cx="714379" cy="500066"/>
        </a:xfrm>
        <a:prstGeom prst="chevron">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n>
                <a:solidFill>
                  <a:schemeClr val="bg1"/>
                </a:solidFill>
              </a:ln>
              <a:solidFill>
                <a:schemeClr val="bg1"/>
              </a:solidFill>
            </a:rPr>
            <a:t>DCC</a:t>
          </a:r>
          <a:endParaRPr lang="es-EC" sz="1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rot="5400000">
        <a:off x="-107156" y="107156"/>
        <a:ext cx="714379" cy="500066"/>
      </dsp:txXfrm>
    </dsp:sp>
    <dsp:sp modelId="{36299F4E-C5B7-4F79-8B49-9A7664AFC30E}">
      <dsp:nvSpPr>
        <dsp:cNvPr id="0" name=""/>
        <dsp:cNvSpPr/>
      </dsp:nvSpPr>
      <dsp:spPr>
        <a:xfrm rot="5400000">
          <a:off x="1660933" y="-1160867"/>
          <a:ext cx="464346" cy="278608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effectLst>
                <a:glow rad="63500">
                  <a:srgbClr val="92D050">
                    <a:alpha val="40000"/>
                  </a:srgbClr>
                </a:glow>
                <a:outerShdw blurRad="38100" dist="38100" dir="2700000" algn="tl">
                  <a:srgbClr val="000000">
                    <a:alpha val="43137"/>
                  </a:srgbClr>
                </a:outerShdw>
              </a:effectLst>
            </a:rPr>
            <a:t>INTRODUCCIÓN</a:t>
          </a:r>
          <a:endParaRPr lang="es-EC" sz="1800" kern="1200" dirty="0">
            <a:ln>
              <a:solidFill>
                <a:srgbClr val="9EB786"/>
              </a:solidFill>
            </a:ln>
          </a:endParaRPr>
        </a:p>
      </dsp:txBody>
      <dsp:txXfrm rot="5400000">
        <a:off x="1660933" y="-1160867"/>
        <a:ext cx="464346" cy="2786082"/>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FBBFC-AD91-471A-9ED8-FF8479155F61}">
      <dsp:nvSpPr>
        <dsp:cNvPr id="0" name=""/>
        <dsp:cNvSpPr/>
      </dsp:nvSpPr>
      <dsp:spPr>
        <a:xfrm>
          <a:off x="0" y="0"/>
          <a:ext cx="1359032" cy="620688"/>
        </a:xfrm>
        <a:prstGeom prst="rect">
          <a:avLst/>
        </a:prstGeom>
        <a:blipFill dpi="0" rotWithShape="0">
          <a:blip xmlns:r="http://schemas.openxmlformats.org/officeDocument/2006/relationships" r:embed="rId1"/>
          <a:srcRect/>
          <a:stretch>
            <a:fillRect/>
          </a:stretch>
        </a:blipFill>
        <a:ln>
          <a:noFill/>
        </a:ln>
        <a:effectLst>
          <a:reflection blurRad="6350" stA="52000" endA="300" endPos="35000" dir="5400000" sy="-100000" algn="bl" rotWithShape="0"/>
        </a:effectLst>
        <a:scene3d>
          <a:camera prst="orthographicFront">
            <a:rot lat="0" lon="0" rev="0"/>
          </a:camera>
          <a:lightRig rig="threePt" dir="tl">
            <a:rot lat="0" lon="0" rev="2400000"/>
          </a:lightRig>
        </a:scene3d>
        <a:sp3d>
          <a:bevelT w="254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r>
            <a:rPr lang="es-EC" sz="1600" b="1" kern="1200"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kern="1200"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sp:txBody>
      <dsp:txXfrm>
        <a:off x="0" y="0"/>
        <a:ext cx="1359032" cy="620688"/>
      </dsp:txXfrm>
    </dsp:sp>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3A143F-BBA7-40E4-8462-C4B7B14818C5}">
      <dsp:nvSpPr>
        <dsp:cNvPr id="0" name=""/>
        <dsp:cNvSpPr/>
      </dsp:nvSpPr>
      <dsp:spPr>
        <a:xfrm rot="5400000">
          <a:off x="-107156" y="107156"/>
          <a:ext cx="714379" cy="500066"/>
        </a:xfrm>
        <a:prstGeom prst="chevron">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n>
                <a:solidFill>
                  <a:schemeClr val="bg1"/>
                </a:solidFill>
              </a:ln>
              <a:solidFill>
                <a:schemeClr val="bg1"/>
              </a:solidFill>
            </a:rPr>
            <a:t>DCC</a:t>
          </a:r>
          <a:endParaRPr lang="es-EC" sz="1400" kern="1200" dirty="0">
            <a:ln>
              <a:solidFill>
                <a:srgbClr val="9EB786"/>
              </a:solidFill>
            </a:ln>
          </a:endParaRPr>
        </a:p>
      </dsp:txBody>
      <dsp:txXfrm rot="5400000">
        <a:off x="-107156" y="107156"/>
        <a:ext cx="714379" cy="500066"/>
      </dsp:txXfrm>
    </dsp:sp>
    <dsp:sp modelId="{36299F4E-C5B7-4F79-8B49-9A7664AFC30E}">
      <dsp:nvSpPr>
        <dsp:cNvPr id="0" name=""/>
        <dsp:cNvSpPr/>
      </dsp:nvSpPr>
      <dsp:spPr>
        <a:xfrm rot="5400000">
          <a:off x="2530154" y="-2056407"/>
          <a:ext cx="464346" cy="457716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u="none" kern="1200" dirty="0" smtClean="0">
              <a:effectLst>
                <a:glow rad="63500">
                  <a:srgbClr val="92D050">
                    <a:alpha val="40000"/>
                  </a:srgbClr>
                </a:glow>
                <a:outerShdw blurRad="38100" dist="38100" dir="2700000" algn="tl">
                  <a:srgbClr val="000000">
                    <a:alpha val="43137"/>
                  </a:srgbClr>
                </a:outerShdw>
              </a:effectLst>
            </a:rPr>
            <a:t>ACCESIBILIDAD</a:t>
          </a:r>
          <a:endParaRPr lang="es-EC" sz="1800" u="none" kern="1200" dirty="0">
            <a:effectLst>
              <a:glow rad="63500">
                <a:srgbClr val="92D050">
                  <a:alpha val="40000"/>
                </a:srgbClr>
              </a:glow>
              <a:outerShdw blurRad="38100" dist="38100" dir="2700000" algn="tl">
                <a:srgbClr val="000000">
                  <a:alpha val="43137"/>
                </a:srgbClr>
              </a:outerShdw>
            </a:effectLst>
          </a:endParaRPr>
        </a:p>
      </dsp:txBody>
      <dsp:txXfrm rot="5400000">
        <a:off x="2530154" y="-2056407"/>
        <a:ext cx="464346" cy="4577162"/>
      </dsp:txXfrm>
    </dsp:sp>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FBBFC-AD91-471A-9ED8-FF8479155F61}">
      <dsp:nvSpPr>
        <dsp:cNvPr id="0" name=""/>
        <dsp:cNvSpPr/>
      </dsp:nvSpPr>
      <dsp:spPr>
        <a:xfrm>
          <a:off x="0" y="0"/>
          <a:ext cx="1359032" cy="620688"/>
        </a:xfrm>
        <a:prstGeom prst="rect">
          <a:avLst/>
        </a:prstGeom>
        <a:blipFill dpi="0" rotWithShape="0">
          <a:blip xmlns:r="http://schemas.openxmlformats.org/officeDocument/2006/relationships" r:embed="rId1"/>
          <a:srcRect/>
          <a:stretch>
            <a:fillRect/>
          </a:stretch>
        </a:blipFill>
        <a:ln>
          <a:noFill/>
        </a:ln>
        <a:effectLst>
          <a:reflection blurRad="6350" stA="52000" endA="300" endPos="35000" dir="5400000" sy="-100000" algn="bl" rotWithShape="0"/>
        </a:effectLst>
        <a:scene3d>
          <a:camera prst="orthographicFront">
            <a:rot lat="0" lon="0" rev="0"/>
          </a:camera>
          <a:lightRig rig="threePt" dir="tl">
            <a:rot lat="0" lon="0" rev="2400000"/>
          </a:lightRig>
        </a:scene3d>
        <a:sp3d>
          <a:bevelT w="254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r>
            <a:rPr lang="es-EC" sz="1600" b="1" kern="1200"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kern="1200"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sp:txBody>
      <dsp:txXfrm>
        <a:off x="0" y="0"/>
        <a:ext cx="1359032" cy="620688"/>
      </dsp:txXfrm>
    </dsp:sp>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3A143F-BBA7-40E4-8462-C4B7B14818C5}">
      <dsp:nvSpPr>
        <dsp:cNvPr id="0" name=""/>
        <dsp:cNvSpPr/>
      </dsp:nvSpPr>
      <dsp:spPr>
        <a:xfrm rot="5400000">
          <a:off x="-107156" y="107156"/>
          <a:ext cx="714379" cy="500066"/>
        </a:xfrm>
        <a:prstGeom prst="chevron">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n>
                <a:solidFill>
                  <a:schemeClr val="bg1"/>
                </a:solidFill>
              </a:ln>
              <a:solidFill>
                <a:schemeClr val="bg1"/>
              </a:solidFill>
            </a:rPr>
            <a:t>DCC</a:t>
          </a:r>
          <a:endParaRPr lang="es-EC" sz="1400" kern="1200" dirty="0">
            <a:ln>
              <a:solidFill>
                <a:srgbClr val="9EB786"/>
              </a:solidFill>
            </a:ln>
          </a:endParaRPr>
        </a:p>
      </dsp:txBody>
      <dsp:txXfrm rot="5400000">
        <a:off x="-107156" y="107156"/>
        <a:ext cx="714379" cy="500066"/>
      </dsp:txXfrm>
    </dsp:sp>
    <dsp:sp modelId="{36299F4E-C5B7-4F79-8B49-9A7664AFC30E}">
      <dsp:nvSpPr>
        <dsp:cNvPr id="0" name=""/>
        <dsp:cNvSpPr/>
      </dsp:nvSpPr>
      <dsp:spPr>
        <a:xfrm rot="5400000">
          <a:off x="2530154" y="-2056407"/>
          <a:ext cx="464346" cy="457716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u="none" kern="1200" dirty="0" smtClean="0">
              <a:effectLst>
                <a:glow rad="63500">
                  <a:srgbClr val="92D050">
                    <a:alpha val="40000"/>
                  </a:srgbClr>
                </a:glow>
                <a:outerShdw blurRad="38100" dist="38100" dir="2700000" algn="tl">
                  <a:srgbClr val="000000">
                    <a:alpha val="43137"/>
                  </a:srgbClr>
                </a:outerShdw>
              </a:effectLst>
            </a:rPr>
            <a:t>ACCESIBILIDAD</a:t>
          </a:r>
          <a:endParaRPr lang="es-EC" sz="1800" u="none" kern="1200" dirty="0">
            <a:effectLst>
              <a:glow rad="63500">
                <a:srgbClr val="92D050">
                  <a:alpha val="40000"/>
                </a:srgbClr>
              </a:glow>
              <a:outerShdw blurRad="38100" dist="38100" dir="2700000" algn="tl">
                <a:srgbClr val="000000">
                  <a:alpha val="43137"/>
                </a:srgbClr>
              </a:outerShdw>
            </a:effectLst>
          </a:endParaRPr>
        </a:p>
      </dsp:txBody>
      <dsp:txXfrm rot="5400000">
        <a:off x="2530154" y="-2056407"/>
        <a:ext cx="464346" cy="4577162"/>
      </dsp:txXfrm>
    </dsp:sp>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FBBFC-AD91-471A-9ED8-FF8479155F61}">
      <dsp:nvSpPr>
        <dsp:cNvPr id="0" name=""/>
        <dsp:cNvSpPr/>
      </dsp:nvSpPr>
      <dsp:spPr>
        <a:xfrm>
          <a:off x="0" y="0"/>
          <a:ext cx="1359032" cy="620688"/>
        </a:xfrm>
        <a:prstGeom prst="rect">
          <a:avLst/>
        </a:prstGeom>
        <a:blipFill dpi="0" rotWithShape="0">
          <a:blip xmlns:r="http://schemas.openxmlformats.org/officeDocument/2006/relationships" r:embed="rId1"/>
          <a:srcRect/>
          <a:stretch>
            <a:fillRect/>
          </a:stretch>
        </a:blipFill>
        <a:ln>
          <a:noFill/>
        </a:ln>
        <a:effectLst>
          <a:reflection blurRad="6350" stA="52000" endA="300" endPos="35000" dir="5400000" sy="-100000" algn="bl" rotWithShape="0"/>
        </a:effectLst>
        <a:scene3d>
          <a:camera prst="orthographicFront">
            <a:rot lat="0" lon="0" rev="0"/>
          </a:camera>
          <a:lightRig rig="threePt" dir="tl">
            <a:rot lat="0" lon="0" rev="2400000"/>
          </a:lightRig>
        </a:scene3d>
        <a:sp3d>
          <a:bevelT w="254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r>
            <a:rPr lang="es-EC" sz="1600" b="1" kern="1200"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kern="1200"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sp:txBody>
      <dsp:txXfrm>
        <a:off x="0" y="0"/>
        <a:ext cx="1359032" cy="620688"/>
      </dsp:txXfrm>
    </dsp:sp>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3A143F-BBA7-40E4-8462-C4B7B14818C5}">
      <dsp:nvSpPr>
        <dsp:cNvPr id="0" name=""/>
        <dsp:cNvSpPr/>
      </dsp:nvSpPr>
      <dsp:spPr>
        <a:xfrm rot="5400000">
          <a:off x="-107156" y="107156"/>
          <a:ext cx="714379" cy="500066"/>
        </a:xfrm>
        <a:prstGeom prst="chevron">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n>
                <a:solidFill>
                  <a:schemeClr val="bg1"/>
                </a:solidFill>
              </a:ln>
              <a:solidFill>
                <a:schemeClr val="bg1"/>
              </a:solidFill>
            </a:rPr>
            <a:t>DCC</a:t>
          </a:r>
          <a:endParaRPr lang="es-EC" sz="1400" kern="1200" dirty="0">
            <a:ln>
              <a:solidFill>
                <a:srgbClr val="9EB786"/>
              </a:solidFill>
            </a:ln>
          </a:endParaRPr>
        </a:p>
      </dsp:txBody>
      <dsp:txXfrm rot="5400000">
        <a:off x="-107156" y="107156"/>
        <a:ext cx="714379" cy="500066"/>
      </dsp:txXfrm>
    </dsp:sp>
    <dsp:sp modelId="{36299F4E-C5B7-4F79-8B49-9A7664AFC30E}">
      <dsp:nvSpPr>
        <dsp:cNvPr id="0" name=""/>
        <dsp:cNvSpPr/>
      </dsp:nvSpPr>
      <dsp:spPr>
        <a:xfrm rot="5400000">
          <a:off x="2530154" y="-2056407"/>
          <a:ext cx="464346" cy="457716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u="none" kern="1200" dirty="0" smtClean="0">
              <a:effectLst>
                <a:glow rad="63500">
                  <a:srgbClr val="92D050">
                    <a:alpha val="40000"/>
                  </a:srgbClr>
                </a:glow>
                <a:outerShdw blurRad="38100" dist="38100" dir="2700000" algn="tl">
                  <a:srgbClr val="000000">
                    <a:alpha val="43137"/>
                  </a:srgbClr>
                </a:outerShdw>
              </a:effectLst>
            </a:rPr>
            <a:t>APLICACIÓN DE ACCESIBILIDAD</a:t>
          </a:r>
          <a:endParaRPr lang="es-EC" sz="1800" u="none" kern="1200" dirty="0">
            <a:effectLst>
              <a:glow rad="63500">
                <a:srgbClr val="92D050">
                  <a:alpha val="40000"/>
                </a:srgbClr>
              </a:glow>
              <a:outerShdw blurRad="38100" dist="38100" dir="2700000" algn="tl">
                <a:srgbClr val="000000">
                  <a:alpha val="43137"/>
                </a:srgbClr>
              </a:outerShdw>
            </a:effectLst>
          </a:endParaRPr>
        </a:p>
      </dsp:txBody>
      <dsp:txXfrm rot="5400000">
        <a:off x="2530154" y="-2056407"/>
        <a:ext cx="464346" cy="4577162"/>
      </dsp:txXfrm>
    </dsp:sp>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FBBFC-AD91-471A-9ED8-FF8479155F61}">
      <dsp:nvSpPr>
        <dsp:cNvPr id="0" name=""/>
        <dsp:cNvSpPr/>
      </dsp:nvSpPr>
      <dsp:spPr>
        <a:xfrm>
          <a:off x="0" y="0"/>
          <a:ext cx="1359032" cy="620688"/>
        </a:xfrm>
        <a:prstGeom prst="rect">
          <a:avLst/>
        </a:prstGeom>
        <a:blipFill dpi="0" rotWithShape="0">
          <a:blip xmlns:r="http://schemas.openxmlformats.org/officeDocument/2006/relationships" r:embed="rId1"/>
          <a:srcRect/>
          <a:stretch>
            <a:fillRect/>
          </a:stretch>
        </a:blipFill>
        <a:ln>
          <a:noFill/>
        </a:ln>
        <a:effectLst>
          <a:reflection blurRad="6350" stA="52000" endA="300" endPos="35000" dir="5400000" sy="-100000" algn="bl" rotWithShape="0"/>
        </a:effectLst>
        <a:scene3d>
          <a:camera prst="orthographicFront">
            <a:rot lat="0" lon="0" rev="0"/>
          </a:camera>
          <a:lightRig rig="threePt" dir="tl">
            <a:rot lat="0" lon="0" rev="2400000"/>
          </a:lightRig>
        </a:scene3d>
        <a:sp3d>
          <a:bevelT w="254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r>
            <a:rPr lang="es-EC" sz="1600" b="1" kern="1200"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kern="1200"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sp:txBody>
      <dsp:txXfrm>
        <a:off x="0" y="0"/>
        <a:ext cx="1359032" cy="620688"/>
      </dsp:txXfrm>
    </dsp:sp>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3A143F-BBA7-40E4-8462-C4B7B14818C5}">
      <dsp:nvSpPr>
        <dsp:cNvPr id="0" name=""/>
        <dsp:cNvSpPr/>
      </dsp:nvSpPr>
      <dsp:spPr>
        <a:xfrm rot="5400000">
          <a:off x="-107156" y="107156"/>
          <a:ext cx="714379" cy="500066"/>
        </a:xfrm>
        <a:prstGeom prst="chevron">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n>
                <a:solidFill>
                  <a:schemeClr val="bg1"/>
                </a:solidFill>
              </a:ln>
              <a:solidFill>
                <a:schemeClr val="bg1"/>
              </a:solidFill>
            </a:rPr>
            <a:t>DCC</a:t>
          </a:r>
          <a:endParaRPr lang="es-EC" sz="1400" kern="1200" dirty="0">
            <a:ln>
              <a:solidFill>
                <a:srgbClr val="9EB786"/>
              </a:solidFill>
            </a:ln>
          </a:endParaRPr>
        </a:p>
      </dsp:txBody>
      <dsp:txXfrm rot="5400000">
        <a:off x="-107156" y="107156"/>
        <a:ext cx="714379" cy="500066"/>
      </dsp:txXfrm>
    </dsp:sp>
    <dsp:sp modelId="{36299F4E-C5B7-4F79-8B49-9A7664AFC30E}">
      <dsp:nvSpPr>
        <dsp:cNvPr id="0" name=""/>
        <dsp:cNvSpPr/>
      </dsp:nvSpPr>
      <dsp:spPr>
        <a:xfrm rot="5400000">
          <a:off x="2530154" y="-2056407"/>
          <a:ext cx="464346" cy="457716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u="none" kern="1200" dirty="0" smtClean="0">
              <a:effectLst>
                <a:glow rad="63500">
                  <a:srgbClr val="92D050">
                    <a:alpha val="40000"/>
                  </a:srgbClr>
                </a:glow>
                <a:outerShdw blurRad="38100" dist="38100" dir="2700000" algn="tl">
                  <a:srgbClr val="000000">
                    <a:alpha val="43137"/>
                  </a:srgbClr>
                </a:outerShdw>
              </a:effectLst>
            </a:rPr>
            <a:t>APLICACIÓN DE ACCESIBILIDAD</a:t>
          </a:r>
          <a:endParaRPr lang="es-EC" sz="1800" u="none" kern="1200" dirty="0">
            <a:effectLst>
              <a:glow rad="63500">
                <a:srgbClr val="92D050">
                  <a:alpha val="40000"/>
                </a:srgbClr>
              </a:glow>
              <a:outerShdw blurRad="38100" dist="38100" dir="2700000" algn="tl">
                <a:srgbClr val="000000">
                  <a:alpha val="43137"/>
                </a:srgbClr>
              </a:outerShdw>
            </a:effectLst>
          </a:endParaRPr>
        </a:p>
      </dsp:txBody>
      <dsp:txXfrm rot="5400000">
        <a:off x="2530154" y="-2056407"/>
        <a:ext cx="464346" cy="4577162"/>
      </dsp:txXfrm>
    </dsp:sp>
  </dsp:spTree>
</dsp:drawing>
</file>

<file path=ppt/diagrams/drawing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FBBFC-AD91-471A-9ED8-FF8479155F61}">
      <dsp:nvSpPr>
        <dsp:cNvPr id="0" name=""/>
        <dsp:cNvSpPr/>
      </dsp:nvSpPr>
      <dsp:spPr>
        <a:xfrm>
          <a:off x="0" y="0"/>
          <a:ext cx="1359032" cy="620688"/>
        </a:xfrm>
        <a:prstGeom prst="rect">
          <a:avLst/>
        </a:prstGeom>
        <a:blipFill dpi="0" rotWithShape="0">
          <a:blip xmlns:r="http://schemas.openxmlformats.org/officeDocument/2006/relationships" r:embed="rId1"/>
          <a:srcRect/>
          <a:stretch>
            <a:fillRect/>
          </a:stretch>
        </a:blipFill>
        <a:ln>
          <a:noFill/>
        </a:ln>
        <a:effectLst>
          <a:reflection blurRad="6350" stA="52000" endA="300" endPos="35000" dir="5400000" sy="-100000" algn="bl" rotWithShape="0"/>
        </a:effectLst>
        <a:scene3d>
          <a:camera prst="orthographicFront">
            <a:rot lat="0" lon="0" rev="0"/>
          </a:camera>
          <a:lightRig rig="threePt" dir="tl">
            <a:rot lat="0" lon="0" rev="2400000"/>
          </a:lightRig>
        </a:scene3d>
        <a:sp3d>
          <a:bevelT w="254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r>
            <a:rPr lang="es-EC" sz="1600" b="1" kern="1200"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kern="1200"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sp:txBody>
      <dsp:txXfrm>
        <a:off x="0" y="0"/>
        <a:ext cx="1359032" cy="620688"/>
      </dsp:txXfrm>
    </dsp:sp>
  </dsp:spTree>
</dsp:drawing>
</file>

<file path=ppt/diagrams/drawing3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FBBFC-AD91-471A-9ED8-FF8479155F61}">
      <dsp:nvSpPr>
        <dsp:cNvPr id="0" name=""/>
        <dsp:cNvSpPr/>
      </dsp:nvSpPr>
      <dsp:spPr>
        <a:xfrm>
          <a:off x="0" y="0"/>
          <a:ext cx="1359032" cy="620688"/>
        </a:xfrm>
        <a:prstGeom prst="rect">
          <a:avLst/>
        </a:prstGeom>
        <a:blipFill dpi="0" rotWithShape="0">
          <a:blip xmlns:r="http://schemas.openxmlformats.org/officeDocument/2006/relationships" r:embed="rId1"/>
          <a:srcRect/>
          <a:stretch>
            <a:fillRect/>
          </a:stretch>
        </a:blipFill>
        <a:ln>
          <a:noFill/>
        </a:ln>
        <a:effectLst>
          <a:reflection blurRad="6350" stA="52000" endA="300" endPos="35000" dir="5400000" sy="-100000" algn="bl" rotWithShape="0"/>
        </a:effectLst>
        <a:scene3d>
          <a:camera prst="orthographicFront">
            <a:rot lat="0" lon="0" rev="0"/>
          </a:camera>
          <a:lightRig rig="threePt" dir="tl">
            <a:rot lat="0" lon="0" rev="2400000"/>
          </a:lightRig>
        </a:scene3d>
        <a:sp3d>
          <a:bevelT w="254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r>
            <a:rPr lang="es-EC" sz="1600" b="1" kern="1200"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kern="1200"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sp:txBody>
      <dsp:txXfrm>
        <a:off x="0" y="0"/>
        <a:ext cx="1359032" cy="62068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FBBFC-AD91-471A-9ED8-FF8479155F61}">
      <dsp:nvSpPr>
        <dsp:cNvPr id="0" name=""/>
        <dsp:cNvSpPr/>
      </dsp:nvSpPr>
      <dsp:spPr>
        <a:xfrm>
          <a:off x="0" y="0"/>
          <a:ext cx="1359032" cy="620688"/>
        </a:xfrm>
        <a:prstGeom prst="rect">
          <a:avLst/>
        </a:prstGeom>
        <a:blipFill dpi="0" rotWithShape="0">
          <a:blip xmlns:r="http://schemas.openxmlformats.org/officeDocument/2006/relationships" r:embed="rId1"/>
          <a:srcRect/>
          <a:stretch>
            <a:fillRect/>
          </a:stretch>
        </a:blipFill>
        <a:ln>
          <a:noFill/>
        </a:ln>
        <a:effectLst>
          <a:reflection blurRad="6350" stA="52000" endA="300" endPos="35000" dir="5400000" sy="-100000" algn="bl" rotWithShape="0"/>
        </a:effectLst>
        <a:scene3d>
          <a:camera prst="orthographicFront">
            <a:rot lat="0" lon="0" rev="0"/>
          </a:camera>
          <a:lightRig rig="threePt" dir="tl">
            <a:rot lat="0" lon="0" rev="2400000"/>
          </a:lightRig>
        </a:scene3d>
        <a:sp3d>
          <a:bevelT w="254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r>
            <a:rPr lang="es-EC" sz="1600" b="1" kern="1200"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kern="1200"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sp:txBody>
      <dsp:txXfrm>
        <a:off x="0" y="0"/>
        <a:ext cx="1359032" cy="620688"/>
      </dsp:txXfrm>
    </dsp:sp>
  </dsp:spTree>
</dsp:drawing>
</file>

<file path=ppt/diagrams/drawing4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3A143F-BBA7-40E4-8462-C4B7B14818C5}">
      <dsp:nvSpPr>
        <dsp:cNvPr id="0" name=""/>
        <dsp:cNvSpPr/>
      </dsp:nvSpPr>
      <dsp:spPr>
        <a:xfrm rot="5400000">
          <a:off x="-107156" y="107156"/>
          <a:ext cx="714379" cy="500066"/>
        </a:xfrm>
        <a:prstGeom prst="chevron">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n>
                <a:solidFill>
                  <a:schemeClr val="bg1"/>
                </a:solidFill>
              </a:ln>
              <a:solidFill>
                <a:schemeClr val="bg1"/>
              </a:solidFill>
            </a:rPr>
            <a:t>DCC</a:t>
          </a:r>
          <a:endParaRPr lang="es-EC" sz="1400" kern="1200" dirty="0">
            <a:ln>
              <a:solidFill>
                <a:srgbClr val="9EB786"/>
              </a:solidFill>
            </a:ln>
          </a:endParaRPr>
        </a:p>
      </dsp:txBody>
      <dsp:txXfrm rot="5400000">
        <a:off x="-107156" y="107156"/>
        <a:ext cx="714379" cy="500066"/>
      </dsp:txXfrm>
    </dsp:sp>
    <dsp:sp modelId="{36299F4E-C5B7-4F79-8B49-9A7664AFC30E}">
      <dsp:nvSpPr>
        <dsp:cNvPr id="0" name=""/>
        <dsp:cNvSpPr/>
      </dsp:nvSpPr>
      <dsp:spPr>
        <a:xfrm rot="5400000">
          <a:off x="2530154" y="-2056407"/>
          <a:ext cx="464346" cy="457716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u="none" kern="1200" dirty="0" smtClean="0">
              <a:effectLst>
                <a:glow rad="63500">
                  <a:srgbClr val="92D050">
                    <a:alpha val="40000"/>
                  </a:srgbClr>
                </a:glow>
                <a:outerShdw blurRad="38100" dist="38100" dir="2700000" algn="tl">
                  <a:srgbClr val="000000">
                    <a:alpha val="43137"/>
                  </a:srgbClr>
                </a:outerShdw>
              </a:effectLst>
            </a:rPr>
            <a:t>METODOLOGÍA</a:t>
          </a:r>
          <a:endParaRPr lang="es-EC" sz="1800" u="none" kern="1200" dirty="0">
            <a:effectLst>
              <a:glow rad="63500">
                <a:srgbClr val="92D050">
                  <a:alpha val="40000"/>
                </a:srgbClr>
              </a:glow>
              <a:outerShdw blurRad="38100" dist="38100" dir="2700000" algn="tl">
                <a:srgbClr val="000000">
                  <a:alpha val="43137"/>
                </a:srgbClr>
              </a:outerShdw>
            </a:effectLst>
          </a:endParaRPr>
        </a:p>
      </dsp:txBody>
      <dsp:txXfrm rot="5400000">
        <a:off x="2530154" y="-2056407"/>
        <a:ext cx="464346" cy="4577162"/>
      </dsp:txXfrm>
    </dsp:sp>
  </dsp:spTree>
</dsp:drawing>
</file>

<file path=ppt/diagrams/drawing4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FBBFC-AD91-471A-9ED8-FF8479155F61}">
      <dsp:nvSpPr>
        <dsp:cNvPr id="0" name=""/>
        <dsp:cNvSpPr/>
      </dsp:nvSpPr>
      <dsp:spPr>
        <a:xfrm>
          <a:off x="0" y="0"/>
          <a:ext cx="1359032" cy="620688"/>
        </a:xfrm>
        <a:prstGeom prst="rect">
          <a:avLst/>
        </a:prstGeom>
        <a:blipFill dpi="0" rotWithShape="0">
          <a:blip xmlns:r="http://schemas.openxmlformats.org/officeDocument/2006/relationships" r:embed="rId1"/>
          <a:srcRect/>
          <a:stretch>
            <a:fillRect/>
          </a:stretch>
        </a:blipFill>
        <a:ln>
          <a:noFill/>
        </a:ln>
        <a:effectLst>
          <a:reflection blurRad="6350" stA="52000" endA="300" endPos="35000" dir="5400000" sy="-100000" algn="bl" rotWithShape="0"/>
        </a:effectLst>
        <a:scene3d>
          <a:camera prst="orthographicFront">
            <a:rot lat="0" lon="0" rev="0"/>
          </a:camera>
          <a:lightRig rig="threePt" dir="tl">
            <a:rot lat="0" lon="0" rev="2400000"/>
          </a:lightRig>
        </a:scene3d>
        <a:sp3d>
          <a:bevelT w="254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r>
            <a:rPr lang="es-EC" sz="1600" b="1" kern="1200"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kern="1200"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sp:txBody>
      <dsp:txXfrm>
        <a:off x="0" y="0"/>
        <a:ext cx="1359032" cy="620688"/>
      </dsp:txXfrm>
    </dsp:sp>
  </dsp:spTree>
</dsp:drawing>
</file>

<file path=ppt/diagrams/drawing4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3A143F-BBA7-40E4-8462-C4B7B14818C5}">
      <dsp:nvSpPr>
        <dsp:cNvPr id="0" name=""/>
        <dsp:cNvSpPr/>
      </dsp:nvSpPr>
      <dsp:spPr>
        <a:xfrm rot="5400000">
          <a:off x="-107156" y="107156"/>
          <a:ext cx="714379" cy="500066"/>
        </a:xfrm>
        <a:prstGeom prst="chevron">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n>
                <a:solidFill>
                  <a:schemeClr val="bg1"/>
                </a:solidFill>
              </a:ln>
              <a:solidFill>
                <a:schemeClr val="bg1"/>
              </a:solidFill>
            </a:rPr>
            <a:t>DCC</a:t>
          </a:r>
          <a:endParaRPr lang="es-EC" sz="1400" kern="1200" dirty="0">
            <a:ln>
              <a:solidFill>
                <a:srgbClr val="9EB786"/>
              </a:solidFill>
            </a:ln>
          </a:endParaRPr>
        </a:p>
      </dsp:txBody>
      <dsp:txXfrm rot="5400000">
        <a:off x="-107156" y="107156"/>
        <a:ext cx="714379" cy="500066"/>
      </dsp:txXfrm>
    </dsp:sp>
    <dsp:sp modelId="{36299F4E-C5B7-4F79-8B49-9A7664AFC30E}">
      <dsp:nvSpPr>
        <dsp:cNvPr id="0" name=""/>
        <dsp:cNvSpPr/>
      </dsp:nvSpPr>
      <dsp:spPr>
        <a:xfrm rot="5400000">
          <a:off x="2530154" y="-2056407"/>
          <a:ext cx="464346" cy="457716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u="none" kern="1200" dirty="0" smtClean="0">
              <a:effectLst>
                <a:glow rad="63500">
                  <a:srgbClr val="92D050">
                    <a:alpha val="40000"/>
                  </a:srgbClr>
                </a:glow>
                <a:outerShdw blurRad="38100" dist="38100" dir="2700000" algn="tl">
                  <a:srgbClr val="000000">
                    <a:alpha val="43137"/>
                  </a:srgbClr>
                </a:outerShdw>
              </a:effectLst>
            </a:rPr>
            <a:t>HERRAMIENTAS</a:t>
          </a:r>
          <a:endParaRPr lang="es-EC" sz="1800" u="none" kern="1200" dirty="0">
            <a:effectLst>
              <a:glow rad="63500">
                <a:srgbClr val="92D050">
                  <a:alpha val="40000"/>
                </a:srgbClr>
              </a:glow>
              <a:outerShdw blurRad="38100" dist="38100" dir="2700000" algn="tl">
                <a:srgbClr val="000000">
                  <a:alpha val="43137"/>
                </a:srgbClr>
              </a:outerShdw>
            </a:effectLst>
          </a:endParaRPr>
        </a:p>
      </dsp:txBody>
      <dsp:txXfrm rot="5400000">
        <a:off x="2530154" y="-2056407"/>
        <a:ext cx="464346" cy="4577162"/>
      </dsp:txXfrm>
    </dsp:sp>
  </dsp:spTree>
</dsp:drawing>
</file>

<file path=ppt/diagrams/drawing4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FBBFC-AD91-471A-9ED8-FF8479155F61}">
      <dsp:nvSpPr>
        <dsp:cNvPr id="0" name=""/>
        <dsp:cNvSpPr/>
      </dsp:nvSpPr>
      <dsp:spPr>
        <a:xfrm>
          <a:off x="0" y="0"/>
          <a:ext cx="1359032" cy="620688"/>
        </a:xfrm>
        <a:prstGeom prst="rect">
          <a:avLst/>
        </a:prstGeom>
        <a:blipFill dpi="0" rotWithShape="0">
          <a:blip xmlns:r="http://schemas.openxmlformats.org/officeDocument/2006/relationships" r:embed="rId1"/>
          <a:srcRect/>
          <a:stretch>
            <a:fillRect/>
          </a:stretch>
        </a:blipFill>
        <a:ln>
          <a:noFill/>
        </a:ln>
        <a:effectLst>
          <a:reflection blurRad="6350" stA="52000" endA="300" endPos="35000" dir="5400000" sy="-100000" algn="bl" rotWithShape="0"/>
        </a:effectLst>
        <a:scene3d>
          <a:camera prst="orthographicFront">
            <a:rot lat="0" lon="0" rev="0"/>
          </a:camera>
          <a:lightRig rig="threePt" dir="tl">
            <a:rot lat="0" lon="0" rev="2400000"/>
          </a:lightRig>
        </a:scene3d>
        <a:sp3d>
          <a:bevelT w="254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r>
            <a:rPr lang="es-EC" sz="1600" b="1" kern="1200"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kern="1200"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sp:txBody>
      <dsp:txXfrm>
        <a:off x="0" y="0"/>
        <a:ext cx="1359032" cy="620688"/>
      </dsp:txXfrm>
    </dsp:sp>
  </dsp:spTree>
</dsp:drawing>
</file>

<file path=ppt/diagrams/drawing4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3A143F-BBA7-40E4-8462-C4B7B14818C5}">
      <dsp:nvSpPr>
        <dsp:cNvPr id="0" name=""/>
        <dsp:cNvSpPr/>
      </dsp:nvSpPr>
      <dsp:spPr>
        <a:xfrm rot="5400000">
          <a:off x="-107156" y="107156"/>
          <a:ext cx="714379" cy="500066"/>
        </a:xfrm>
        <a:prstGeom prst="chevron">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n>
                <a:solidFill>
                  <a:schemeClr val="bg1"/>
                </a:solidFill>
              </a:ln>
              <a:solidFill>
                <a:schemeClr val="bg1"/>
              </a:solidFill>
            </a:rPr>
            <a:t>DCC</a:t>
          </a:r>
          <a:endParaRPr lang="es-EC" sz="1400" kern="1200" dirty="0">
            <a:ln>
              <a:solidFill>
                <a:srgbClr val="9EB786"/>
              </a:solidFill>
            </a:ln>
          </a:endParaRPr>
        </a:p>
      </dsp:txBody>
      <dsp:txXfrm rot="5400000">
        <a:off x="-107156" y="107156"/>
        <a:ext cx="714379" cy="500066"/>
      </dsp:txXfrm>
    </dsp:sp>
    <dsp:sp modelId="{36299F4E-C5B7-4F79-8B49-9A7664AFC30E}">
      <dsp:nvSpPr>
        <dsp:cNvPr id="0" name=""/>
        <dsp:cNvSpPr/>
      </dsp:nvSpPr>
      <dsp:spPr>
        <a:xfrm rot="5400000">
          <a:off x="2530154" y="-2056407"/>
          <a:ext cx="464346" cy="457716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u="none" kern="1200" dirty="0" smtClean="0">
              <a:effectLst>
                <a:glow rad="63500">
                  <a:srgbClr val="92D050">
                    <a:alpha val="40000"/>
                  </a:srgbClr>
                </a:glow>
                <a:outerShdw blurRad="38100" dist="38100" dir="2700000" algn="tl">
                  <a:srgbClr val="000000">
                    <a:alpha val="43137"/>
                  </a:srgbClr>
                </a:outerShdw>
              </a:effectLst>
            </a:rPr>
            <a:t>HERRAMIENTAS</a:t>
          </a:r>
          <a:endParaRPr lang="es-EC" sz="1800" u="none" kern="1200" dirty="0">
            <a:effectLst>
              <a:glow rad="63500">
                <a:srgbClr val="92D050">
                  <a:alpha val="40000"/>
                </a:srgbClr>
              </a:glow>
              <a:outerShdw blurRad="38100" dist="38100" dir="2700000" algn="tl">
                <a:srgbClr val="000000">
                  <a:alpha val="43137"/>
                </a:srgbClr>
              </a:outerShdw>
            </a:effectLst>
          </a:endParaRPr>
        </a:p>
      </dsp:txBody>
      <dsp:txXfrm rot="5400000">
        <a:off x="2530154" y="-2056407"/>
        <a:ext cx="464346" cy="4577162"/>
      </dsp:txXfrm>
    </dsp:sp>
  </dsp:spTree>
</dsp:drawing>
</file>

<file path=ppt/diagrams/drawing4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FBBFC-AD91-471A-9ED8-FF8479155F61}">
      <dsp:nvSpPr>
        <dsp:cNvPr id="0" name=""/>
        <dsp:cNvSpPr/>
      </dsp:nvSpPr>
      <dsp:spPr>
        <a:xfrm>
          <a:off x="0" y="0"/>
          <a:ext cx="1359032" cy="620688"/>
        </a:xfrm>
        <a:prstGeom prst="rect">
          <a:avLst/>
        </a:prstGeom>
        <a:blipFill dpi="0" rotWithShape="0">
          <a:blip xmlns:r="http://schemas.openxmlformats.org/officeDocument/2006/relationships" r:embed="rId1"/>
          <a:srcRect/>
          <a:stretch>
            <a:fillRect/>
          </a:stretch>
        </a:blipFill>
        <a:ln>
          <a:noFill/>
        </a:ln>
        <a:effectLst>
          <a:reflection blurRad="6350" stA="52000" endA="300" endPos="35000" dir="5400000" sy="-100000" algn="bl" rotWithShape="0"/>
        </a:effectLst>
        <a:scene3d>
          <a:camera prst="orthographicFront">
            <a:rot lat="0" lon="0" rev="0"/>
          </a:camera>
          <a:lightRig rig="threePt" dir="tl">
            <a:rot lat="0" lon="0" rev="2400000"/>
          </a:lightRig>
        </a:scene3d>
        <a:sp3d>
          <a:bevelT w="254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r>
            <a:rPr lang="es-EC" sz="1600" b="1" kern="1200"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kern="1200"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sp:txBody>
      <dsp:txXfrm>
        <a:off x="0" y="0"/>
        <a:ext cx="1359032" cy="620688"/>
      </dsp:txXfrm>
    </dsp:sp>
  </dsp:spTree>
</dsp:drawing>
</file>

<file path=ppt/diagrams/drawing4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3A143F-BBA7-40E4-8462-C4B7B14818C5}">
      <dsp:nvSpPr>
        <dsp:cNvPr id="0" name=""/>
        <dsp:cNvSpPr/>
      </dsp:nvSpPr>
      <dsp:spPr>
        <a:xfrm rot="5400000">
          <a:off x="-107156" y="107156"/>
          <a:ext cx="714379" cy="500066"/>
        </a:xfrm>
        <a:prstGeom prst="chevron">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n>
                <a:solidFill>
                  <a:schemeClr val="bg1"/>
                </a:solidFill>
              </a:ln>
              <a:solidFill>
                <a:schemeClr val="bg1"/>
              </a:solidFill>
            </a:rPr>
            <a:t>DCC</a:t>
          </a:r>
          <a:endParaRPr lang="es-EC" sz="1400" kern="1200" dirty="0">
            <a:ln>
              <a:solidFill>
                <a:srgbClr val="9EB786"/>
              </a:solidFill>
            </a:ln>
          </a:endParaRPr>
        </a:p>
      </dsp:txBody>
      <dsp:txXfrm rot="5400000">
        <a:off x="-107156" y="107156"/>
        <a:ext cx="714379" cy="500066"/>
      </dsp:txXfrm>
    </dsp:sp>
    <dsp:sp modelId="{36299F4E-C5B7-4F79-8B49-9A7664AFC30E}">
      <dsp:nvSpPr>
        <dsp:cNvPr id="0" name=""/>
        <dsp:cNvSpPr/>
      </dsp:nvSpPr>
      <dsp:spPr>
        <a:xfrm rot="5400000">
          <a:off x="2530154" y="-2056407"/>
          <a:ext cx="464346" cy="457716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u="none" kern="1200" dirty="0" smtClean="0">
              <a:effectLst>
                <a:glow rad="63500">
                  <a:srgbClr val="92D050">
                    <a:alpha val="40000"/>
                  </a:srgbClr>
                </a:glow>
                <a:outerShdw blurRad="38100" dist="38100" dir="2700000" algn="tl">
                  <a:srgbClr val="000000">
                    <a:alpha val="43137"/>
                  </a:srgbClr>
                </a:outerShdw>
              </a:effectLst>
            </a:rPr>
            <a:t>HERRAMIENTAS</a:t>
          </a:r>
          <a:endParaRPr lang="es-EC" sz="1800" u="none" kern="1200" dirty="0">
            <a:effectLst>
              <a:glow rad="63500">
                <a:srgbClr val="92D050">
                  <a:alpha val="40000"/>
                </a:srgbClr>
              </a:glow>
              <a:outerShdw blurRad="38100" dist="38100" dir="2700000" algn="tl">
                <a:srgbClr val="000000">
                  <a:alpha val="43137"/>
                </a:srgbClr>
              </a:outerShdw>
            </a:effectLst>
          </a:endParaRPr>
        </a:p>
      </dsp:txBody>
      <dsp:txXfrm rot="5400000">
        <a:off x="2530154" y="-2056407"/>
        <a:ext cx="464346" cy="4577162"/>
      </dsp:txXfrm>
    </dsp:sp>
  </dsp:spTree>
</dsp:drawing>
</file>

<file path=ppt/diagrams/drawing4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FBBFC-AD91-471A-9ED8-FF8479155F61}">
      <dsp:nvSpPr>
        <dsp:cNvPr id="0" name=""/>
        <dsp:cNvSpPr/>
      </dsp:nvSpPr>
      <dsp:spPr>
        <a:xfrm>
          <a:off x="0" y="0"/>
          <a:ext cx="1359032" cy="620688"/>
        </a:xfrm>
        <a:prstGeom prst="rect">
          <a:avLst/>
        </a:prstGeom>
        <a:blipFill dpi="0" rotWithShape="0">
          <a:blip xmlns:r="http://schemas.openxmlformats.org/officeDocument/2006/relationships" r:embed="rId1"/>
          <a:srcRect/>
          <a:stretch>
            <a:fillRect/>
          </a:stretch>
        </a:blipFill>
        <a:ln>
          <a:noFill/>
        </a:ln>
        <a:effectLst>
          <a:reflection blurRad="6350" stA="52000" endA="300" endPos="35000" dir="5400000" sy="-100000" algn="bl" rotWithShape="0"/>
        </a:effectLst>
        <a:scene3d>
          <a:camera prst="orthographicFront">
            <a:rot lat="0" lon="0" rev="0"/>
          </a:camera>
          <a:lightRig rig="threePt" dir="tl">
            <a:rot lat="0" lon="0" rev="2400000"/>
          </a:lightRig>
        </a:scene3d>
        <a:sp3d>
          <a:bevelT w="254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r>
            <a:rPr lang="es-EC" sz="1600" b="1" kern="1200"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kern="1200"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sp:txBody>
      <dsp:txXfrm>
        <a:off x="0" y="0"/>
        <a:ext cx="1359032" cy="620688"/>
      </dsp:txXfrm>
    </dsp:sp>
  </dsp:spTree>
</dsp:drawing>
</file>

<file path=ppt/diagrams/drawing4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FBBFC-AD91-471A-9ED8-FF8479155F61}">
      <dsp:nvSpPr>
        <dsp:cNvPr id="0" name=""/>
        <dsp:cNvSpPr/>
      </dsp:nvSpPr>
      <dsp:spPr>
        <a:xfrm>
          <a:off x="0" y="0"/>
          <a:ext cx="1359032" cy="620688"/>
        </a:xfrm>
        <a:prstGeom prst="rect">
          <a:avLst/>
        </a:prstGeom>
        <a:blipFill dpi="0" rotWithShape="0">
          <a:blip xmlns:r="http://schemas.openxmlformats.org/officeDocument/2006/relationships" r:embed="rId1"/>
          <a:srcRect/>
          <a:stretch>
            <a:fillRect/>
          </a:stretch>
        </a:blipFill>
        <a:ln>
          <a:noFill/>
        </a:ln>
        <a:effectLst>
          <a:reflection blurRad="6350" stA="52000" endA="300" endPos="35000" dir="5400000" sy="-100000" algn="bl" rotWithShape="0"/>
        </a:effectLst>
        <a:scene3d>
          <a:camera prst="orthographicFront">
            <a:rot lat="0" lon="0" rev="0"/>
          </a:camera>
          <a:lightRig rig="threePt" dir="tl">
            <a:rot lat="0" lon="0" rev="2400000"/>
          </a:lightRig>
        </a:scene3d>
        <a:sp3d>
          <a:bevelT w="254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r>
            <a:rPr lang="es-EC" sz="1600" b="1" kern="1200"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kern="1200"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sp:txBody>
      <dsp:txXfrm>
        <a:off x="0" y="0"/>
        <a:ext cx="1359032" cy="620688"/>
      </dsp:txXfrm>
    </dsp:sp>
  </dsp:spTree>
</dsp:drawing>
</file>

<file path=ppt/diagrams/drawing4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3A143F-BBA7-40E4-8462-C4B7B14818C5}">
      <dsp:nvSpPr>
        <dsp:cNvPr id="0" name=""/>
        <dsp:cNvSpPr/>
      </dsp:nvSpPr>
      <dsp:spPr>
        <a:xfrm rot="5400000">
          <a:off x="-107156" y="107156"/>
          <a:ext cx="714379" cy="500066"/>
        </a:xfrm>
        <a:prstGeom prst="chevron">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n>
                <a:solidFill>
                  <a:schemeClr val="bg1"/>
                </a:solidFill>
              </a:ln>
              <a:solidFill>
                <a:schemeClr val="bg1"/>
              </a:solidFill>
            </a:rPr>
            <a:t>DCC</a:t>
          </a:r>
          <a:endParaRPr lang="es-EC" sz="1400" kern="1200" dirty="0">
            <a:ln>
              <a:solidFill>
                <a:srgbClr val="9EB786"/>
              </a:solidFill>
            </a:ln>
          </a:endParaRPr>
        </a:p>
      </dsp:txBody>
      <dsp:txXfrm rot="5400000">
        <a:off x="-107156" y="107156"/>
        <a:ext cx="714379" cy="500066"/>
      </dsp:txXfrm>
    </dsp:sp>
    <dsp:sp modelId="{36299F4E-C5B7-4F79-8B49-9A7664AFC30E}">
      <dsp:nvSpPr>
        <dsp:cNvPr id="0" name=""/>
        <dsp:cNvSpPr/>
      </dsp:nvSpPr>
      <dsp:spPr>
        <a:xfrm rot="5400000">
          <a:off x="2530154" y="-2056407"/>
          <a:ext cx="464346" cy="457716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u="none" kern="1200" dirty="0" smtClean="0">
              <a:effectLst>
                <a:glow rad="63500">
                  <a:srgbClr val="92D050">
                    <a:alpha val="40000"/>
                  </a:srgbClr>
                </a:glow>
                <a:outerShdw blurRad="38100" dist="38100" dir="2700000" algn="tl">
                  <a:srgbClr val="000000">
                    <a:alpha val="43137"/>
                  </a:srgbClr>
                </a:outerShdw>
              </a:effectLst>
            </a:rPr>
            <a:t>HERRAMIENTAS</a:t>
          </a:r>
          <a:endParaRPr lang="es-EC" sz="1800" u="none" kern="1200" dirty="0">
            <a:effectLst>
              <a:glow rad="63500">
                <a:srgbClr val="92D050">
                  <a:alpha val="40000"/>
                </a:srgbClr>
              </a:glow>
              <a:outerShdw blurRad="38100" dist="38100" dir="2700000" algn="tl">
                <a:srgbClr val="000000">
                  <a:alpha val="43137"/>
                </a:srgbClr>
              </a:outerShdw>
            </a:effectLst>
          </a:endParaRPr>
        </a:p>
      </dsp:txBody>
      <dsp:txXfrm rot="5400000">
        <a:off x="2530154" y="-2056407"/>
        <a:ext cx="464346" cy="457716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3A143F-BBA7-40E4-8462-C4B7B14818C5}">
      <dsp:nvSpPr>
        <dsp:cNvPr id="0" name=""/>
        <dsp:cNvSpPr/>
      </dsp:nvSpPr>
      <dsp:spPr>
        <a:xfrm rot="5400000">
          <a:off x="-107156" y="107156"/>
          <a:ext cx="714379" cy="500066"/>
        </a:xfrm>
        <a:prstGeom prst="chevron">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n>
                <a:solidFill>
                  <a:schemeClr val="bg1"/>
                </a:solidFill>
              </a:ln>
              <a:solidFill>
                <a:schemeClr val="bg1"/>
              </a:solidFill>
            </a:rPr>
            <a:t>DCC</a:t>
          </a:r>
          <a:endParaRPr lang="es-EC" sz="1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rot="5400000">
        <a:off x="-107156" y="107156"/>
        <a:ext cx="714379" cy="500066"/>
      </dsp:txXfrm>
    </dsp:sp>
    <dsp:sp modelId="{36299F4E-C5B7-4F79-8B49-9A7664AFC30E}">
      <dsp:nvSpPr>
        <dsp:cNvPr id="0" name=""/>
        <dsp:cNvSpPr/>
      </dsp:nvSpPr>
      <dsp:spPr>
        <a:xfrm rot="5400000">
          <a:off x="1660933" y="-1160867"/>
          <a:ext cx="464346" cy="278608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effectLst>
                <a:glow rad="63500">
                  <a:srgbClr val="92D050">
                    <a:alpha val="40000"/>
                  </a:srgbClr>
                </a:glow>
                <a:outerShdw blurRad="38100" dist="38100" dir="2700000" algn="tl">
                  <a:srgbClr val="000000">
                    <a:alpha val="43137"/>
                  </a:srgbClr>
                </a:outerShdw>
              </a:effectLst>
            </a:rPr>
            <a:t>PROBLEMA</a:t>
          </a:r>
          <a:endParaRPr lang="es-EC" sz="1800" kern="1200" dirty="0">
            <a:ln>
              <a:solidFill>
                <a:srgbClr val="9EB786"/>
              </a:solidFill>
            </a:ln>
          </a:endParaRPr>
        </a:p>
      </dsp:txBody>
      <dsp:txXfrm rot="5400000">
        <a:off x="1660933" y="-1160867"/>
        <a:ext cx="464346" cy="2786082"/>
      </dsp:txXfrm>
    </dsp:sp>
  </dsp:spTree>
</dsp:drawing>
</file>

<file path=ppt/diagrams/drawing5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FBBFC-AD91-471A-9ED8-FF8479155F61}">
      <dsp:nvSpPr>
        <dsp:cNvPr id="0" name=""/>
        <dsp:cNvSpPr/>
      </dsp:nvSpPr>
      <dsp:spPr>
        <a:xfrm>
          <a:off x="0" y="0"/>
          <a:ext cx="1359032" cy="620688"/>
        </a:xfrm>
        <a:prstGeom prst="rect">
          <a:avLst/>
        </a:prstGeom>
        <a:blipFill dpi="0" rotWithShape="0">
          <a:blip xmlns:r="http://schemas.openxmlformats.org/officeDocument/2006/relationships" r:embed="rId1"/>
          <a:srcRect/>
          <a:stretch>
            <a:fillRect/>
          </a:stretch>
        </a:blipFill>
        <a:ln>
          <a:noFill/>
        </a:ln>
        <a:effectLst>
          <a:reflection blurRad="6350" stA="52000" endA="300" endPos="35000" dir="5400000" sy="-100000" algn="bl" rotWithShape="0"/>
        </a:effectLst>
        <a:scene3d>
          <a:camera prst="orthographicFront">
            <a:rot lat="0" lon="0" rev="0"/>
          </a:camera>
          <a:lightRig rig="threePt" dir="tl">
            <a:rot lat="0" lon="0" rev="2400000"/>
          </a:lightRig>
        </a:scene3d>
        <a:sp3d>
          <a:bevelT w="254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r>
            <a:rPr lang="es-EC" sz="1600" b="1" kern="1200"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kern="1200"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sp:txBody>
      <dsp:txXfrm>
        <a:off x="0" y="0"/>
        <a:ext cx="1359032" cy="620688"/>
      </dsp:txXfrm>
    </dsp:sp>
  </dsp:spTree>
</dsp:drawing>
</file>

<file path=ppt/diagrams/drawing5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FBBFC-AD91-471A-9ED8-FF8479155F61}">
      <dsp:nvSpPr>
        <dsp:cNvPr id="0" name=""/>
        <dsp:cNvSpPr/>
      </dsp:nvSpPr>
      <dsp:spPr>
        <a:xfrm>
          <a:off x="0" y="0"/>
          <a:ext cx="1359032" cy="620688"/>
        </a:xfrm>
        <a:prstGeom prst="rect">
          <a:avLst/>
        </a:prstGeom>
        <a:blipFill dpi="0" rotWithShape="0">
          <a:blip xmlns:r="http://schemas.openxmlformats.org/officeDocument/2006/relationships" r:embed="rId1"/>
          <a:srcRect/>
          <a:stretch>
            <a:fillRect/>
          </a:stretch>
        </a:blipFill>
        <a:ln>
          <a:noFill/>
        </a:ln>
        <a:effectLst>
          <a:reflection blurRad="6350" stA="52000" endA="300" endPos="35000" dir="5400000" sy="-100000" algn="bl" rotWithShape="0"/>
        </a:effectLst>
        <a:scene3d>
          <a:camera prst="orthographicFront">
            <a:rot lat="0" lon="0" rev="0"/>
          </a:camera>
          <a:lightRig rig="threePt" dir="tl">
            <a:rot lat="0" lon="0" rev="2400000"/>
          </a:lightRig>
        </a:scene3d>
        <a:sp3d>
          <a:bevelT w="254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r>
            <a:rPr lang="es-EC" sz="1600" b="1" kern="1200"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kern="1200"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sp:txBody>
      <dsp:txXfrm>
        <a:off x="0" y="0"/>
        <a:ext cx="1359032" cy="620688"/>
      </dsp:txXfrm>
    </dsp:sp>
  </dsp:spTree>
</dsp:drawing>
</file>

<file path=ppt/diagrams/drawing5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3A143F-BBA7-40E4-8462-C4B7B14818C5}">
      <dsp:nvSpPr>
        <dsp:cNvPr id="0" name=""/>
        <dsp:cNvSpPr/>
      </dsp:nvSpPr>
      <dsp:spPr>
        <a:xfrm rot="5400000">
          <a:off x="-107156" y="107156"/>
          <a:ext cx="714379" cy="500066"/>
        </a:xfrm>
        <a:prstGeom prst="chevron">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n>
                <a:solidFill>
                  <a:schemeClr val="bg1"/>
                </a:solidFill>
              </a:ln>
              <a:solidFill>
                <a:schemeClr val="bg1"/>
              </a:solidFill>
            </a:rPr>
            <a:t>DCC</a:t>
          </a:r>
          <a:endParaRPr lang="es-EC" sz="1400" kern="1200" dirty="0">
            <a:ln>
              <a:solidFill>
                <a:srgbClr val="9EB786"/>
              </a:solidFill>
            </a:ln>
          </a:endParaRPr>
        </a:p>
      </dsp:txBody>
      <dsp:txXfrm rot="5400000">
        <a:off x="-107156" y="107156"/>
        <a:ext cx="714379" cy="500066"/>
      </dsp:txXfrm>
    </dsp:sp>
    <dsp:sp modelId="{36299F4E-C5B7-4F79-8B49-9A7664AFC30E}">
      <dsp:nvSpPr>
        <dsp:cNvPr id="0" name=""/>
        <dsp:cNvSpPr/>
      </dsp:nvSpPr>
      <dsp:spPr>
        <a:xfrm rot="5400000">
          <a:off x="2530154" y="-2056407"/>
          <a:ext cx="464346" cy="457716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u="none" kern="1200" dirty="0" smtClean="0">
              <a:effectLst>
                <a:glow rad="63500">
                  <a:srgbClr val="92D050">
                    <a:alpha val="40000"/>
                  </a:srgbClr>
                </a:glow>
                <a:outerShdw blurRad="38100" dist="38100" dir="2700000" algn="tl">
                  <a:srgbClr val="000000">
                    <a:alpha val="43137"/>
                  </a:srgbClr>
                </a:outerShdw>
              </a:effectLst>
            </a:rPr>
            <a:t>REQUERIMIENTOS DEL PORTAL</a:t>
          </a:r>
          <a:endParaRPr lang="es-EC" sz="1800" u="none" kern="1200" dirty="0">
            <a:effectLst>
              <a:glow rad="63500">
                <a:srgbClr val="92D050">
                  <a:alpha val="40000"/>
                </a:srgbClr>
              </a:glow>
              <a:outerShdw blurRad="38100" dist="38100" dir="2700000" algn="tl">
                <a:srgbClr val="000000">
                  <a:alpha val="43137"/>
                </a:srgbClr>
              </a:outerShdw>
            </a:effectLst>
          </a:endParaRPr>
        </a:p>
      </dsp:txBody>
      <dsp:txXfrm rot="5400000">
        <a:off x="2530154" y="-2056407"/>
        <a:ext cx="464346" cy="4577162"/>
      </dsp:txXfrm>
    </dsp:sp>
  </dsp:spTree>
</dsp:drawing>
</file>

<file path=ppt/diagrams/drawing5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FBBFC-AD91-471A-9ED8-FF8479155F61}">
      <dsp:nvSpPr>
        <dsp:cNvPr id="0" name=""/>
        <dsp:cNvSpPr/>
      </dsp:nvSpPr>
      <dsp:spPr>
        <a:xfrm>
          <a:off x="0" y="0"/>
          <a:ext cx="1359032" cy="620688"/>
        </a:xfrm>
        <a:prstGeom prst="rect">
          <a:avLst/>
        </a:prstGeom>
        <a:blipFill dpi="0" rotWithShape="0">
          <a:blip xmlns:r="http://schemas.openxmlformats.org/officeDocument/2006/relationships" r:embed="rId1"/>
          <a:srcRect/>
          <a:stretch>
            <a:fillRect/>
          </a:stretch>
        </a:blipFill>
        <a:ln>
          <a:noFill/>
        </a:ln>
        <a:effectLst>
          <a:reflection blurRad="6350" stA="52000" endA="300" endPos="35000" dir="5400000" sy="-100000" algn="bl" rotWithShape="0"/>
        </a:effectLst>
        <a:scene3d>
          <a:camera prst="orthographicFront">
            <a:rot lat="0" lon="0" rev="0"/>
          </a:camera>
          <a:lightRig rig="threePt" dir="tl">
            <a:rot lat="0" lon="0" rev="2400000"/>
          </a:lightRig>
        </a:scene3d>
        <a:sp3d>
          <a:bevelT w="254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r>
            <a:rPr lang="es-EC" sz="1600" b="1" kern="1200"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kern="1200"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sp:txBody>
      <dsp:txXfrm>
        <a:off x="0" y="0"/>
        <a:ext cx="1359032" cy="620688"/>
      </dsp:txXfrm>
    </dsp:sp>
  </dsp:spTree>
</dsp:drawing>
</file>

<file path=ppt/diagrams/drawing5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3A143F-BBA7-40E4-8462-C4B7B14818C5}">
      <dsp:nvSpPr>
        <dsp:cNvPr id="0" name=""/>
        <dsp:cNvSpPr/>
      </dsp:nvSpPr>
      <dsp:spPr>
        <a:xfrm rot="5400000">
          <a:off x="-107156" y="107156"/>
          <a:ext cx="714379" cy="500066"/>
        </a:xfrm>
        <a:prstGeom prst="chevron">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n>
                <a:solidFill>
                  <a:schemeClr val="bg1"/>
                </a:solidFill>
              </a:ln>
              <a:solidFill>
                <a:schemeClr val="bg1"/>
              </a:solidFill>
            </a:rPr>
            <a:t>DCC</a:t>
          </a:r>
          <a:endParaRPr lang="es-EC" sz="1400" kern="1200" dirty="0">
            <a:ln>
              <a:solidFill>
                <a:srgbClr val="9EB786"/>
              </a:solidFill>
            </a:ln>
          </a:endParaRPr>
        </a:p>
      </dsp:txBody>
      <dsp:txXfrm rot="5400000">
        <a:off x="-107156" y="107156"/>
        <a:ext cx="714379" cy="500066"/>
      </dsp:txXfrm>
    </dsp:sp>
    <dsp:sp modelId="{36299F4E-C5B7-4F79-8B49-9A7664AFC30E}">
      <dsp:nvSpPr>
        <dsp:cNvPr id="0" name=""/>
        <dsp:cNvSpPr/>
      </dsp:nvSpPr>
      <dsp:spPr>
        <a:xfrm rot="5400000">
          <a:off x="2530154" y="-2056407"/>
          <a:ext cx="464346" cy="457716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u="none" kern="1200" dirty="0" smtClean="0">
              <a:effectLst>
                <a:glow rad="63500">
                  <a:srgbClr val="92D050">
                    <a:alpha val="40000"/>
                  </a:srgbClr>
                </a:glow>
                <a:outerShdw blurRad="38100" dist="38100" dir="2700000" algn="tl">
                  <a:srgbClr val="000000">
                    <a:alpha val="43137"/>
                  </a:srgbClr>
                </a:outerShdw>
              </a:effectLst>
            </a:rPr>
            <a:t>DISEÑO GENERAL DEL PORTAL</a:t>
          </a:r>
          <a:endParaRPr lang="es-EC" sz="1800" u="none" kern="1200" dirty="0">
            <a:effectLst>
              <a:glow rad="63500">
                <a:srgbClr val="92D050">
                  <a:alpha val="40000"/>
                </a:srgbClr>
              </a:glow>
              <a:outerShdw blurRad="38100" dist="38100" dir="2700000" algn="tl">
                <a:srgbClr val="000000">
                  <a:alpha val="43137"/>
                </a:srgbClr>
              </a:outerShdw>
            </a:effectLst>
          </a:endParaRPr>
        </a:p>
      </dsp:txBody>
      <dsp:txXfrm rot="5400000">
        <a:off x="2530154" y="-2056407"/>
        <a:ext cx="464346" cy="4577162"/>
      </dsp:txXfrm>
    </dsp:sp>
  </dsp:spTree>
</dsp:drawing>
</file>

<file path=ppt/diagrams/drawing5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FBBFC-AD91-471A-9ED8-FF8479155F61}">
      <dsp:nvSpPr>
        <dsp:cNvPr id="0" name=""/>
        <dsp:cNvSpPr/>
      </dsp:nvSpPr>
      <dsp:spPr>
        <a:xfrm>
          <a:off x="0" y="0"/>
          <a:ext cx="1359032" cy="620688"/>
        </a:xfrm>
        <a:prstGeom prst="rect">
          <a:avLst/>
        </a:prstGeom>
        <a:blipFill dpi="0" rotWithShape="0">
          <a:blip xmlns:r="http://schemas.openxmlformats.org/officeDocument/2006/relationships" r:embed="rId1"/>
          <a:srcRect/>
          <a:stretch>
            <a:fillRect/>
          </a:stretch>
        </a:blipFill>
        <a:ln>
          <a:noFill/>
        </a:ln>
        <a:effectLst>
          <a:reflection blurRad="6350" stA="52000" endA="300" endPos="35000" dir="5400000" sy="-100000" algn="bl" rotWithShape="0"/>
        </a:effectLst>
        <a:scene3d>
          <a:camera prst="orthographicFront">
            <a:rot lat="0" lon="0" rev="0"/>
          </a:camera>
          <a:lightRig rig="threePt" dir="tl">
            <a:rot lat="0" lon="0" rev="2400000"/>
          </a:lightRig>
        </a:scene3d>
        <a:sp3d>
          <a:bevelT w="254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r>
            <a:rPr lang="es-EC" sz="1600" b="1" kern="1200"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kern="1200"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sp:txBody>
      <dsp:txXfrm>
        <a:off x="0" y="0"/>
        <a:ext cx="1359032" cy="620688"/>
      </dsp:txXfrm>
    </dsp:sp>
  </dsp:spTree>
</dsp:drawing>
</file>

<file path=ppt/diagrams/drawing5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3A143F-BBA7-40E4-8462-C4B7B14818C5}">
      <dsp:nvSpPr>
        <dsp:cNvPr id="0" name=""/>
        <dsp:cNvSpPr/>
      </dsp:nvSpPr>
      <dsp:spPr>
        <a:xfrm rot="5400000">
          <a:off x="-107156" y="107156"/>
          <a:ext cx="714379" cy="500066"/>
        </a:xfrm>
        <a:prstGeom prst="chevron">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n>
                <a:solidFill>
                  <a:schemeClr val="bg1"/>
                </a:solidFill>
              </a:ln>
              <a:solidFill>
                <a:schemeClr val="bg1"/>
              </a:solidFill>
            </a:rPr>
            <a:t>DCC</a:t>
          </a:r>
          <a:endParaRPr lang="es-EC" sz="1400" kern="1200" dirty="0">
            <a:ln>
              <a:solidFill>
                <a:srgbClr val="9EB786"/>
              </a:solidFill>
            </a:ln>
          </a:endParaRPr>
        </a:p>
      </dsp:txBody>
      <dsp:txXfrm rot="5400000">
        <a:off x="-107156" y="107156"/>
        <a:ext cx="714379" cy="500066"/>
      </dsp:txXfrm>
    </dsp:sp>
    <dsp:sp modelId="{36299F4E-C5B7-4F79-8B49-9A7664AFC30E}">
      <dsp:nvSpPr>
        <dsp:cNvPr id="0" name=""/>
        <dsp:cNvSpPr/>
      </dsp:nvSpPr>
      <dsp:spPr>
        <a:xfrm rot="5400000">
          <a:off x="2530154" y="-2056407"/>
          <a:ext cx="464346" cy="457716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u="none" kern="1200" dirty="0" smtClean="0">
              <a:effectLst>
                <a:glow rad="63500">
                  <a:srgbClr val="92D050">
                    <a:alpha val="40000"/>
                  </a:srgbClr>
                </a:glow>
                <a:outerShdw blurRad="38100" dist="38100" dir="2700000" algn="tl">
                  <a:srgbClr val="000000">
                    <a:alpha val="43137"/>
                  </a:srgbClr>
                </a:outerShdw>
              </a:effectLst>
            </a:rPr>
            <a:t>DISEÑO GENERAL DEL PORTAL</a:t>
          </a:r>
          <a:endParaRPr lang="es-EC" sz="1800" u="none" kern="1200" dirty="0">
            <a:effectLst>
              <a:glow rad="63500">
                <a:srgbClr val="92D050">
                  <a:alpha val="40000"/>
                </a:srgbClr>
              </a:glow>
              <a:outerShdw blurRad="38100" dist="38100" dir="2700000" algn="tl">
                <a:srgbClr val="000000">
                  <a:alpha val="43137"/>
                </a:srgbClr>
              </a:outerShdw>
            </a:effectLst>
          </a:endParaRPr>
        </a:p>
      </dsp:txBody>
      <dsp:txXfrm rot="5400000">
        <a:off x="2530154" y="-2056407"/>
        <a:ext cx="464346" cy="4577162"/>
      </dsp:txXfrm>
    </dsp:sp>
  </dsp:spTree>
</dsp:drawing>
</file>

<file path=ppt/diagrams/drawing5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FBBFC-AD91-471A-9ED8-FF8479155F61}">
      <dsp:nvSpPr>
        <dsp:cNvPr id="0" name=""/>
        <dsp:cNvSpPr/>
      </dsp:nvSpPr>
      <dsp:spPr>
        <a:xfrm>
          <a:off x="0" y="0"/>
          <a:ext cx="1359032" cy="620688"/>
        </a:xfrm>
        <a:prstGeom prst="rect">
          <a:avLst/>
        </a:prstGeom>
        <a:blipFill dpi="0" rotWithShape="0">
          <a:blip xmlns:r="http://schemas.openxmlformats.org/officeDocument/2006/relationships" r:embed="rId1"/>
          <a:srcRect/>
          <a:stretch>
            <a:fillRect/>
          </a:stretch>
        </a:blipFill>
        <a:ln>
          <a:noFill/>
        </a:ln>
        <a:effectLst>
          <a:reflection blurRad="6350" stA="52000" endA="300" endPos="35000" dir="5400000" sy="-100000" algn="bl" rotWithShape="0"/>
        </a:effectLst>
        <a:scene3d>
          <a:camera prst="orthographicFront">
            <a:rot lat="0" lon="0" rev="0"/>
          </a:camera>
          <a:lightRig rig="threePt" dir="tl">
            <a:rot lat="0" lon="0" rev="2400000"/>
          </a:lightRig>
        </a:scene3d>
        <a:sp3d>
          <a:bevelT w="254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r>
            <a:rPr lang="es-EC" sz="1600" b="1" kern="1200"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kern="1200"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sp:txBody>
      <dsp:txXfrm>
        <a:off x="0" y="0"/>
        <a:ext cx="1359032" cy="620688"/>
      </dsp:txXfrm>
    </dsp:sp>
  </dsp:spTree>
</dsp:drawing>
</file>

<file path=ppt/diagrams/drawing5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3A143F-BBA7-40E4-8462-C4B7B14818C5}">
      <dsp:nvSpPr>
        <dsp:cNvPr id="0" name=""/>
        <dsp:cNvSpPr/>
      </dsp:nvSpPr>
      <dsp:spPr>
        <a:xfrm rot="5400000">
          <a:off x="-107156" y="107156"/>
          <a:ext cx="714379" cy="500066"/>
        </a:xfrm>
        <a:prstGeom prst="chevron">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n>
                <a:solidFill>
                  <a:schemeClr val="bg1"/>
                </a:solidFill>
              </a:ln>
              <a:solidFill>
                <a:schemeClr val="bg1"/>
              </a:solidFill>
            </a:rPr>
            <a:t>DCC</a:t>
          </a:r>
          <a:endParaRPr lang="es-EC" sz="1400" kern="1200" dirty="0">
            <a:ln>
              <a:solidFill>
                <a:srgbClr val="9EB786"/>
              </a:solidFill>
            </a:ln>
          </a:endParaRPr>
        </a:p>
      </dsp:txBody>
      <dsp:txXfrm rot="5400000">
        <a:off x="-107156" y="107156"/>
        <a:ext cx="714379" cy="500066"/>
      </dsp:txXfrm>
    </dsp:sp>
    <dsp:sp modelId="{36299F4E-C5B7-4F79-8B49-9A7664AFC30E}">
      <dsp:nvSpPr>
        <dsp:cNvPr id="0" name=""/>
        <dsp:cNvSpPr/>
      </dsp:nvSpPr>
      <dsp:spPr>
        <a:xfrm rot="5400000">
          <a:off x="2530154" y="-2056407"/>
          <a:ext cx="464346" cy="457716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u="none" kern="1200" dirty="0" smtClean="0">
              <a:effectLst>
                <a:glow rad="63500">
                  <a:srgbClr val="92D050">
                    <a:alpha val="40000"/>
                  </a:srgbClr>
                </a:glow>
                <a:outerShdw blurRad="38100" dist="38100" dir="2700000" algn="tl">
                  <a:srgbClr val="000000">
                    <a:alpha val="43137"/>
                  </a:srgbClr>
                </a:outerShdw>
              </a:effectLst>
            </a:rPr>
            <a:t>DESARROLLO DEL PORTAL</a:t>
          </a:r>
          <a:endParaRPr lang="es-EC" sz="1800" u="none" kern="1200" dirty="0">
            <a:effectLst>
              <a:glow rad="63500">
                <a:srgbClr val="92D050">
                  <a:alpha val="40000"/>
                </a:srgbClr>
              </a:glow>
              <a:outerShdw blurRad="38100" dist="38100" dir="2700000" algn="tl">
                <a:srgbClr val="000000">
                  <a:alpha val="43137"/>
                </a:srgbClr>
              </a:outerShdw>
            </a:effectLst>
          </a:endParaRPr>
        </a:p>
      </dsp:txBody>
      <dsp:txXfrm rot="5400000">
        <a:off x="2530154" y="-2056407"/>
        <a:ext cx="464346" cy="4577162"/>
      </dsp:txXfrm>
    </dsp:sp>
  </dsp:spTree>
</dsp:drawing>
</file>

<file path=ppt/diagrams/drawing5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6A3E4E-6A51-4391-8C78-48BAB9DFC85C}">
      <dsp:nvSpPr>
        <dsp:cNvPr id="0" name=""/>
        <dsp:cNvSpPr/>
      </dsp:nvSpPr>
      <dsp:spPr>
        <a:xfrm>
          <a:off x="3391" y="261224"/>
          <a:ext cx="2110931" cy="1360283"/>
        </a:xfrm>
        <a:prstGeom prst="roundRect">
          <a:avLst>
            <a:gd name="adj" fmla="val 10000"/>
          </a:avLst>
        </a:prstGeom>
        <a:solidFill>
          <a:srgbClr val="008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C" sz="1400" kern="1200" dirty="0" smtClean="0"/>
            <a:t>1. Entregar el primer modelo del portal web con accesibilidad, bajo los requerimientos de la iteración</a:t>
          </a:r>
          <a:r>
            <a:rPr lang="es-EC" sz="1400" b="0" strike="noStrike" kern="1200" cap="none" spc="0" dirty="0" smtClean="0">
              <a:ln w="18415" cmpd="sng">
                <a:noFill/>
                <a:prstDash val="solid"/>
              </a:ln>
              <a:solidFill>
                <a:schemeClr val="bg1"/>
              </a:solidFill>
              <a:effectLst>
                <a:outerShdw blurRad="38100" dist="38100" dir="2700000" algn="tl">
                  <a:srgbClr val="000000">
                    <a:alpha val="43137"/>
                  </a:srgbClr>
                </a:outerShdw>
              </a:effectLst>
              <a:latin typeface="+mn-lt"/>
            </a:rPr>
            <a:t>.</a:t>
          </a:r>
          <a:endParaRPr lang="es-EC" sz="1400" b="0" strike="noStrike" kern="1200" cap="none" spc="0" dirty="0">
            <a:ln w="18415" cmpd="sng">
              <a:noFill/>
              <a:prstDash val="solid"/>
            </a:ln>
            <a:solidFill>
              <a:schemeClr val="bg1"/>
            </a:solidFill>
            <a:effectLst>
              <a:outerShdw blurRad="38100" dist="38100" dir="2700000" algn="tl">
                <a:srgbClr val="000000">
                  <a:alpha val="43137"/>
                </a:srgbClr>
              </a:outerShdw>
            </a:effectLst>
            <a:latin typeface="+mn-lt"/>
          </a:endParaRPr>
        </a:p>
      </dsp:txBody>
      <dsp:txXfrm>
        <a:off x="3391" y="261224"/>
        <a:ext cx="2110931" cy="1360283"/>
      </dsp:txXfrm>
    </dsp:sp>
    <dsp:sp modelId="{1BE64465-8469-4DD4-B6C8-6318B8A6227B}">
      <dsp:nvSpPr>
        <dsp:cNvPr id="0" name=""/>
        <dsp:cNvSpPr/>
      </dsp:nvSpPr>
      <dsp:spPr>
        <a:xfrm>
          <a:off x="2277929" y="710829"/>
          <a:ext cx="394142" cy="46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a:p>
      </dsp:txBody>
      <dsp:txXfrm>
        <a:off x="2277929" y="710829"/>
        <a:ext cx="394142" cy="461072"/>
      </dsp:txXfrm>
    </dsp:sp>
    <dsp:sp modelId="{19AD5EE1-C13D-4E5E-A001-2F1883FD9AC4}">
      <dsp:nvSpPr>
        <dsp:cNvPr id="0" name=""/>
        <dsp:cNvSpPr/>
      </dsp:nvSpPr>
      <dsp:spPr>
        <a:xfrm>
          <a:off x="2857988" y="110325"/>
          <a:ext cx="2698743" cy="1662081"/>
        </a:xfrm>
        <a:prstGeom prst="roundRect">
          <a:avLst>
            <a:gd name="adj" fmla="val 10000"/>
          </a:avLst>
        </a:prstGeom>
        <a:solidFill>
          <a:srgbClr val="008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C" sz="1400" kern="1200" dirty="0" smtClean="0"/>
            <a:t>2. Aplicación de un lector de pantalla amigable para el cliente. Se realizarán pruebas de funcionamiento y compatibilidad con el portal para proceder con su implementación</a:t>
          </a:r>
          <a:r>
            <a:rPr lang="es-EC" sz="1400" b="0" strike="noStrike" kern="1200" cap="none" spc="0" dirty="0" smtClean="0">
              <a:ln w="18415" cmpd="sng">
                <a:noFill/>
                <a:prstDash val="solid"/>
              </a:ln>
              <a:solidFill>
                <a:schemeClr val="bg1"/>
              </a:solidFill>
              <a:effectLst>
                <a:outerShdw blurRad="38100" dist="38100" dir="2700000" algn="tl">
                  <a:srgbClr val="000000">
                    <a:alpha val="43137"/>
                  </a:srgbClr>
                </a:outerShdw>
              </a:effectLst>
              <a:latin typeface="+mn-lt"/>
            </a:rPr>
            <a:t>.</a:t>
          </a:r>
        </a:p>
      </dsp:txBody>
      <dsp:txXfrm>
        <a:off x="2857988" y="110325"/>
        <a:ext cx="2698743" cy="1662081"/>
      </dsp:txXfrm>
    </dsp:sp>
    <dsp:sp modelId="{4911C1E8-4BEC-482E-B081-CF916D84196C}">
      <dsp:nvSpPr>
        <dsp:cNvPr id="0" name=""/>
        <dsp:cNvSpPr/>
      </dsp:nvSpPr>
      <dsp:spPr>
        <a:xfrm>
          <a:off x="5720338" y="710829"/>
          <a:ext cx="394142" cy="46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a:p>
      </dsp:txBody>
      <dsp:txXfrm>
        <a:off x="5720338" y="710829"/>
        <a:ext cx="394142" cy="461072"/>
      </dsp:txXfrm>
    </dsp:sp>
    <dsp:sp modelId="{9767BCEC-1405-4D04-8F9B-7DA3D6EB2D8B}">
      <dsp:nvSpPr>
        <dsp:cNvPr id="0" name=""/>
        <dsp:cNvSpPr/>
      </dsp:nvSpPr>
      <dsp:spPr>
        <a:xfrm>
          <a:off x="6300397" y="277243"/>
          <a:ext cx="2409178" cy="1328245"/>
        </a:xfrm>
        <a:prstGeom prst="roundRect">
          <a:avLst>
            <a:gd name="adj" fmla="val 10000"/>
          </a:avLst>
        </a:prstGeom>
        <a:solidFill>
          <a:srgbClr val="008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C" sz="1400" kern="1200" dirty="0" smtClean="0"/>
            <a:t>3. Avance del portal con la publicación y aplicación de accesibilidad en las secciones "Quiénes somos" y  "Servicios"</a:t>
          </a:r>
          <a:r>
            <a:rPr lang="es-EC" sz="1400" b="0" strike="noStrike" kern="1200" cap="none" spc="0" dirty="0" smtClean="0">
              <a:ln w="18415" cmpd="sng">
                <a:noFill/>
                <a:prstDash val="solid"/>
              </a:ln>
              <a:solidFill>
                <a:schemeClr val="bg1"/>
              </a:solidFill>
              <a:effectLst>
                <a:outerShdw blurRad="38100" dist="38100" dir="2700000" algn="tl">
                  <a:srgbClr val="000000">
                    <a:alpha val="43137"/>
                  </a:srgbClr>
                </a:outerShdw>
              </a:effectLst>
              <a:latin typeface="+mn-lt"/>
            </a:rPr>
            <a:t>.</a:t>
          </a:r>
        </a:p>
      </dsp:txBody>
      <dsp:txXfrm>
        <a:off x="6300397" y="277243"/>
        <a:ext cx="2409178" cy="1328245"/>
      </dsp:txXfrm>
    </dsp:sp>
    <dsp:sp modelId="{76228A73-F4AE-4C8A-9D2A-17B8F00A861C}">
      <dsp:nvSpPr>
        <dsp:cNvPr id="0" name=""/>
        <dsp:cNvSpPr/>
      </dsp:nvSpPr>
      <dsp:spPr>
        <a:xfrm rot="5149213">
          <a:off x="7290235" y="1929509"/>
          <a:ext cx="607626" cy="46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endParaRPr lang="es-EC" sz="3500" kern="1200"/>
        </a:p>
      </dsp:txBody>
      <dsp:txXfrm rot="5149213">
        <a:off x="7290235" y="1929509"/>
        <a:ext cx="607626" cy="461072"/>
      </dsp:txXfrm>
    </dsp:sp>
    <dsp:sp modelId="{EA67360E-2550-4639-9616-52EC906397A2}">
      <dsp:nvSpPr>
        <dsp:cNvPr id="0" name=""/>
        <dsp:cNvSpPr/>
      </dsp:nvSpPr>
      <dsp:spPr>
        <a:xfrm>
          <a:off x="6659625" y="2748904"/>
          <a:ext cx="2049950" cy="1300425"/>
        </a:xfrm>
        <a:prstGeom prst="roundRect">
          <a:avLst>
            <a:gd name="adj" fmla="val 10000"/>
          </a:avLst>
        </a:prstGeom>
        <a:solidFill>
          <a:srgbClr val="008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C" sz="1400" kern="1200" dirty="0" smtClean="0"/>
            <a:t>4. Avance del portal con la publicación y aplicación de accesibilidad en las secciones "Actualidad" y "Webmail"</a:t>
          </a:r>
          <a:r>
            <a:rPr lang="es-EC" sz="1400" b="0" strike="noStrike" kern="1200" cap="none" spc="0" dirty="0" smtClean="0">
              <a:ln w="18415" cmpd="sng">
                <a:noFill/>
                <a:prstDash val="solid"/>
              </a:ln>
              <a:solidFill>
                <a:schemeClr val="bg1"/>
              </a:solidFill>
              <a:effectLst>
                <a:outerShdw blurRad="38100" dist="38100" dir="2700000" algn="tl">
                  <a:srgbClr val="000000">
                    <a:alpha val="43137"/>
                  </a:srgbClr>
                </a:outerShdw>
              </a:effectLst>
              <a:latin typeface="+mn-lt"/>
            </a:rPr>
            <a:t>.</a:t>
          </a:r>
        </a:p>
      </dsp:txBody>
      <dsp:txXfrm>
        <a:off x="6659625" y="2748904"/>
        <a:ext cx="2049950" cy="1300425"/>
      </dsp:txXfrm>
    </dsp:sp>
    <dsp:sp modelId="{6BF84707-B3B3-4670-953C-6AEFCD36E99F}">
      <dsp:nvSpPr>
        <dsp:cNvPr id="0" name=""/>
        <dsp:cNvSpPr/>
      </dsp:nvSpPr>
      <dsp:spPr>
        <a:xfrm rot="10800000">
          <a:off x="6101876" y="3168580"/>
          <a:ext cx="394142" cy="46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a:p>
      </dsp:txBody>
      <dsp:txXfrm rot="10800000">
        <a:off x="6101876" y="3168580"/>
        <a:ext cx="394142" cy="461072"/>
      </dsp:txXfrm>
    </dsp:sp>
    <dsp:sp modelId="{CCB2C414-79D7-4314-B8AE-D1D2C16EDE54}">
      <dsp:nvSpPr>
        <dsp:cNvPr id="0" name=""/>
        <dsp:cNvSpPr/>
      </dsp:nvSpPr>
      <dsp:spPr>
        <a:xfrm>
          <a:off x="2993689" y="2516072"/>
          <a:ext cx="2922270" cy="1766090"/>
        </a:xfrm>
        <a:prstGeom prst="roundRect">
          <a:avLst>
            <a:gd name="adj" fmla="val 10000"/>
          </a:avLst>
        </a:prstGeom>
        <a:solidFill>
          <a:srgbClr val="008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C" sz="1400" kern="1200" dirty="0" smtClean="0"/>
            <a:t>5. Avance del portal con la publicación y aplicación de accesibilidad en las secciones del menú derecho. Culminación de portal web completo con accesibilidad junto con la documentación que lo respalda para su entrega final</a:t>
          </a:r>
          <a:r>
            <a:rPr lang="es-EC" sz="1400" b="0" strike="noStrike" kern="1200" cap="none" spc="0" dirty="0" smtClean="0">
              <a:ln w="18415" cmpd="sng">
                <a:noFill/>
                <a:prstDash val="solid"/>
              </a:ln>
              <a:solidFill>
                <a:schemeClr val="bg1"/>
              </a:solidFill>
              <a:effectLst>
                <a:outerShdw blurRad="38100" dist="38100" dir="2700000" algn="tl">
                  <a:srgbClr val="000000">
                    <a:alpha val="43137"/>
                  </a:srgbClr>
                </a:outerShdw>
              </a:effectLst>
              <a:latin typeface="+mn-lt"/>
            </a:rPr>
            <a:t>.</a:t>
          </a:r>
        </a:p>
      </dsp:txBody>
      <dsp:txXfrm>
        <a:off x="2993689" y="2516072"/>
        <a:ext cx="2922270" cy="1766090"/>
      </dsp:txXfrm>
    </dsp:sp>
    <dsp:sp modelId="{569E8EFB-561A-4412-96F0-5E238A0D08C2}">
      <dsp:nvSpPr>
        <dsp:cNvPr id="0" name=""/>
        <dsp:cNvSpPr/>
      </dsp:nvSpPr>
      <dsp:spPr>
        <a:xfrm rot="10800000">
          <a:off x="2435940" y="3168580"/>
          <a:ext cx="394142" cy="46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a:p>
      </dsp:txBody>
      <dsp:txXfrm rot="10800000">
        <a:off x="2435940" y="3168580"/>
        <a:ext cx="394142" cy="461072"/>
      </dsp:txXfrm>
    </dsp:sp>
    <dsp:sp modelId="{E17409C6-3121-4F5F-9AA7-DB8064CF5F47}">
      <dsp:nvSpPr>
        <dsp:cNvPr id="0" name=""/>
        <dsp:cNvSpPr/>
      </dsp:nvSpPr>
      <dsp:spPr>
        <a:xfrm>
          <a:off x="390860" y="2841368"/>
          <a:ext cx="1859163" cy="1115498"/>
        </a:xfrm>
        <a:prstGeom prst="roundRect">
          <a:avLst>
            <a:gd name="adj" fmla="val 10000"/>
          </a:avLst>
        </a:prstGeom>
        <a:solidFill>
          <a:srgbClr val="008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strike="noStrike" kern="1200" cap="none" spc="0" dirty="0" smtClean="0">
              <a:ln w="18415" cmpd="sng">
                <a:noFill/>
                <a:prstDash val="solid"/>
              </a:ln>
              <a:solidFill>
                <a:schemeClr val="bg1"/>
              </a:solidFill>
              <a:effectLst>
                <a:outerShdw blurRad="38100" dist="38100" dir="2700000" algn="tl">
                  <a:srgbClr val="000000">
                    <a:alpha val="43137"/>
                  </a:srgbClr>
                </a:outerShdw>
              </a:effectLst>
              <a:latin typeface="+mn-lt"/>
            </a:rPr>
            <a:t>RESULTADO: PORTAL WEB ACCESIBLE</a:t>
          </a:r>
          <a:endParaRPr lang="es-EC" sz="1400" b="1" strike="noStrike" kern="1200" cap="none" spc="0" dirty="0" smtClean="0">
            <a:ln w="18415" cmpd="sng">
              <a:noFill/>
              <a:prstDash val="solid"/>
            </a:ln>
            <a:solidFill>
              <a:schemeClr val="bg1"/>
            </a:solidFill>
            <a:effectLst>
              <a:outerShdw blurRad="38100" dist="38100" dir="2700000" algn="tl">
                <a:srgbClr val="000000">
                  <a:alpha val="43137"/>
                </a:srgbClr>
              </a:outerShdw>
            </a:effectLst>
            <a:latin typeface="+mn-lt"/>
          </a:endParaRPr>
        </a:p>
      </dsp:txBody>
      <dsp:txXfrm>
        <a:off x="390860" y="2841368"/>
        <a:ext cx="1859163" cy="1115498"/>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FBBFC-AD91-471A-9ED8-FF8479155F61}">
      <dsp:nvSpPr>
        <dsp:cNvPr id="0" name=""/>
        <dsp:cNvSpPr/>
      </dsp:nvSpPr>
      <dsp:spPr>
        <a:xfrm>
          <a:off x="0" y="0"/>
          <a:ext cx="1359032" cy="620688"/>
        </a:xfrm>
        <a:prstGeom prst="rect">
          <a:avLst/>
        </a:prstGeom>
        <a:blipFill dpi="0" rotWithShape="0">
          <a:blip xmlns:r="http://schemas.openxmlformats.org/officeDocument/2006/relationships" r:embed="rId1"/>
          <a:srcRect/>
          <a:stretch>
            <a:fillRect/>
          </a:stretch>
        </a:blipFill>
        <a:ln>
          <a:noFill/>
        </a:ln>
        <a:effectLst>
          <a:reflection blurRad="6350" stA="52000" endA="300" endPos="35000" dir="5400000" sy="-100000" algn="bl" rotWithShape="0"/>
        </a:effectLst>
        <a:scene3d>
          <a:camera prst="orthographicFront">
            <a:rot lat="0" lon="0" rev="0"/>
          </a:camera>
          <a:lightRig rig="threePt" dir="tl">
            <a:rot lat="0" lon="0" rev="2400000"/>
          </a:lightRig>
        </a:scene3d>
        <a:sp3d>
          <a:bevelT w="254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r>
            <a:rPr lang="es-EC" sz="1600" b="1" kern="1200"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kern="1200"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sp:txBody>
      <dsp:txXfrm>
        <a:off x="0" y="0"/>
        <a:ext cx="1359032" cy="620688"/>
      </dsp:txXfrm>
    </dsp:sp>
  </dsp:spTree>
</dsp:drawing>
</file>

<file path=ppt/diagrams/drawing6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FBBFC-AD91-471A-9ED8-FF8479155F61}">
      <dsp:nvSpPr>
        <dsp:cNvPr id="0" name=""/>
        <dsp:cNvSpPr/>
      </dsp:nvSpPr>
      <dsp:spPr>
        <a:xfrm>
          <a:off x="0" y="0"/>
          <a:ext cx="1359032" cy="620688"/>
        </a:xfrm>
        <a:prstGeom prst="rect">
          <a:avLst/>
        </a:prstGeom>
        <a:blipFill dpi="0" rotWithShape="0">
          <a:blip xmlns:r="http://schemas.openxmlformats.org/officeDocument/2006/relationships" r:embed="rId1"/>
          <a:srcRect/>
          <a:stretch>
            <a:fillRect/>
          </a:stretch>
        </a:blipFill>
        <a:ln>
          <a:noFill/>
        </a:ln>
        <a:effectLst>
          <a:reflection blurRad="6350" stA="52000" endA="300" endPos="35000" dir="5400000" sy="-100000" algn="bl" rotWithShape="0"/>
        </a:effectLst>
        <a:scene3d>
          <a:camera prst="orthographicFront">
            <a:rot lat="0" lon="0" rev="0"/>
          </a:camera>
          <a:lightRig rig="threePt" dir="tl">
            <a:rot lat="0" lon="0" rev="2400000"/>
          </a:lightRig>
        </a:scene3d>
        <a:sp3d>
          <a:bevelT w="254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r>
            <a:rPr lang="es-EC" sz="1600" b="1" kern="1200"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kern="1200"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sp:txBody>
      <dsp:txXfrm>
        <a:off x="0" y="0"/>
        <a:ext cx="1359032" cy="620688"/>
      </dsp:txXfrm>
    </dsp:sp>
  </dsp:spTree>
</dsp:drawing>
</file>

<file path=ppt/diagrams/drawing6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3A143F-BBA7-40E4-8462-C4B7B14818C5}">
      <dsp:nvSpPr>
        <dsp:cNvPr id="0" name=""/>
        <dsp:cNvSpPr/>
      </dsp:nvSpPr>
      <dsp:spPr>
        <a:xfrm rot="5400000">
          <a:off x="-107156" y="107156"/>
          <a:ext cx="714379" cy="500066"/>
        </a:xfrm>
        <a:prstGeom prst="chevron">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n>
                <a:solidFill>
                  <a:schemeClr val="bg1"/>
                </a:solidFill>
              </a:ln>
              <a:solidFill>
                <a:schemeClr val="bg1"/>
              </a:solidFill>
            </a:rPr>
            <a:t>DCC</a:t>
          </a:r>
          <a:endParaRPr lang="es-EC" sz="1400" kern="1200" dirty="0">
            <a:ln>
              <a:solidFill>
                <a:srgbClr val="9EB786"/>
              </a:solidFill>
            </a:ln>
          </a:endParaRPr>
        </a:p>
      </dsp:txBody>
      <dsp:txXfrm rot="5400000">
        <a:off x="-107156" y="107156"/>
        <a:ext cx="714379" cy="500066"/>
      </dsp:txXfrm>
    </dsp:sp>
    <dsp:sp modelId="{36299F4E-C5B7-4F79-8B49-9A7664AFC30E}">
      <dsp:nvSpPr>
        <dsp:cNvPr id="0" name=""/>
        <dsp:cNvSpPr/>
      </dsp:nvSpPr>
      <dsp:spPr>
        <a:xfrm rot="5400000">
          <a:off x="2530154" y="-2056407"/>
          <a:ext cx="464346" cy="457716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u="none" kern="1200" dirty="0" smtClean="0">
              <a:effectLst>
                <a:glow rad="63500">
                  <a:srgbClr val="92D050">
                    <a:alpha val="40000"/>
                  </a:srgbClr>
                </a:glow>
                <a:outerShdw blurRad="38100" dist="38100" dir="2700000" algn="tl">
                  <a:srgbClr val="000000">
                    <a:alpha val="43137"/>
                  </a:srgbClr>
                </a:outerShdw>
              </a:effectLst>
            </a:rPr>
            <a:t>PRUEBAS</a:t>
          </a:r>
          <a:endParaRPr lang="es-EC" sz="1800" u="none" kern="1200" dirty="0">
            <a:effectLst>
              <a:glow rad="63500">
                <a:srgbClr val="92D050">
                  <a:alpha val="40000"/>
                </a:srgbClr>
              </a:glow>
              <a:outerShdw blurRad="38100" dist="38100" dir="2700000" algn="tl">
                <a:srgbClr val="000000">
                  <a:alpha val="43137"/>
                </a:srgbClr>
              </a:outerShdw>
            </a:effectLst>
          </a:endParaRPr>
        </a:p>
      </dsp:txBody>
      <dsp:txXfrm rot="5400000">
        <a:off x="2530154" y="-2056407"/>
        <a:ext cx="464346" cy="4577162"/>
      </dsp:txXfrm>
    </dsp:sp>
  </dsp:spTree>
</dsp:drawing>
</file>

<file path=ppt/diagrams/drawing6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FBBFC-AD91-471A-9ED8-FF8479155F61}">
      <dsp:nvSpPr>
        <dsp:cNvPr id="0" name=""/>
        <dsp:cNvSpPr/>
      </dsp:nvSpPr>
      <dsp:spPr>
        <a:xfrm>
          <a:off x="0" y="0"/>
          <a:ext cx="1359032" cy="620688"/>
        </a:xfrm>
        <a:prstGeom prst="rect">
          <a:avLst/>
        </a:prstGeom>
        <a:blipFill dpi="0" rotWithShape="0">
          <a:blip xmlns:r="http://schemas.openxmlformats.org/officeDocument/2006/relationships" r:embed="rId1"/>
          <a:srcRect/>
          <a:stretch>
            <a:fillRect/>
          </a:stretch>
        </a:blipFill>
        <a:ln>
          <a:noFill/>
        </a:ln>
        <a:effectLst>
          <a:reflection blurRad="6350" stA="52000" endA="300" endPos="35000" dir="5400000" sy="-100000" algn="bl" rotWithShape="0"/>
        </a:effectLst>
        <a:scene3d>
          <a:camera prst="orthographicFront">
            <a:rot lat="0" lon="0" rev="0"/>
          </a:camera>
          <a:lightRig rig="threePt" dir="tl">
            <a:rot lat="0" lon="0" rev="2400000"/>
          </a:lightRig>
        </a:scene3d>
        <a:sp3d>
          <a:bevelT w="254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r>
            <a:rPr lang="es-EC" sz="1600" b="1" kern="1200"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kern="1200"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sp:txBody>
      <dsp:txXfrm>
        <a:off x="0" y="0"/>
        <a:ext cx="1359032" cy="620688"/>
      </dsp:txXfrm>
    </dsp:sp>
  </dsp:spTree>
</dsp:drawing>
</file>

<file path=ppt/diagrams/drawing6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3A143F-BBA7-40E4-8462-C4B7B14818C5}">
      <dsp:nvSpPr>
        <dsp:cNvPr id="0" name=""/>
        <dsp:cNvSpPr/>
      </dsp:nvSpPr>
      <dsp:spPr>
        <a:xfrm rot="5400000">
          <a:off x="-107156" y="107156"/>
          <a:ext cx="714379" cy="500066"/>
        </a:xfrm>
        <a:prstGeom prst="chevron">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n>
                <a:solidFill>
                  <a:schemeClr val="bg1"/>
                </a:solidFill>
              </a:ln>
              <a:solidFill>
                <a:schemeClr val="bg1"/>
              </a:solidFill>
            </a:rPr>
            <a:t>DCC</a:t>
          </a:r>
          <a:endParaRPr lang="es-EC" sz="1400" kern="1200" dirty="0">
            <a:ln>
              <a:solidFill>
                <a:srgbClr val="9EB786"/>
              </a:solidFill>
            </a:ln>
          </a:endParaRPr>
        </a:p>
      </dsp:txBody>
      <dsp:txXfrm rot="5400000">
        <a:off x="-107156" y="107156"/>
        <a:ext cx="714379" cy="500066"/>
      </dsp:txXfrm>
    </dsp:sp>
    <dsp:sp modelId="{36299F4E-C5B7-4F79-8B49-9A7664AFC30E}">
      <dsp:nvSpPr>
        <dsp:cNvPr id="0" name=""/>
        <dsp:cNvSpPr/>
      </dsp:nvSpPr>
      <dsp:spPr>
        <a:xfrm rot="5400000">
          <a:off x="2530154" y="-2056407"/>
          <a:ext cx="464346" cy="457716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u="none" kern="1200" dirty="0" smtClean="0">
              <a:effectLst>
                <a:glow rad="63500">
                  <a:srgbClr val="92D050">
                    <a:alpha val="40000"/>
                  </a:srgbClr>
                </a:glow>
                <a:outerShdw blurRad="38100" dist="38100" dir="2700000" algn="tl">
                  <a:srgbClr val="000000">
                    <a:alpha val="43137"/>
                  </a:srgbClr>
                </a:outerShdw>
              </a:effectLst>
            </a:rPr>
            <a:t>PRUEBAS</a:t>
          </a:r>
          <a:endParaRPr lang="es-EC" sz="1800" u="none" kern="1200" dirty="0">
            <a:effectLst>
              <a:glow rad="63500">
                <a:srgbClr val="92D050">
                  <a:alpha val="40000"/>
                </a:srgbClr>
              </a:glow>
              <a:outerShdw blurRad="38100" dist="38100" dir="2700000" algn="tl">
                <a:srgbClr val="000000">
                  <a:alpha val="43137"/>
                </a:srgbClr>
              </a:outerShdw>
            </a:effectLst>
          </a:endParaRPr>
        </a:p>
      </dsp:txBody>
      <dsp:txXfrm rot="5400000">
        <a:off x="2530154" y="-2056407"/>
        <a:ext cx="464346" cy="4577162"/>
      </dsp:txXfrm>
    </dsp:sp>
  </dsp:spTree>
</dsp:drawing>
</file>

<file path=ppt/diagrams/drawing6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FBBFC-AD91-471A-9ED8-FF8479155F61}">
      <dsp:nvSpPr>
        <dsp:cNvPr id="0" name=""/>
        <dsp:cNvSpPr/>
      </dsp:nvSpPr>
      <dsp:spPr>
        <a:xfrm>
          <a:off x="0" y="0"/>
          <a:ext cx="1359032" cy="620688"/>
        </a:xfrm>
        <a:prstGeom prst="rect">
          <a:avLst/>
        </a:prstGeom>
        <a:blipFill dpi="0" rotWithShape="0">
          <a:blip xmlns:r="http://schemas.openxmlformats.org/officeDocument/2006/relationships" r:embed="rId1"/>
          <a:srcRect/>
          <a:stretch>
            <a:fillRect/>
          </a:stretch>
        </a:blipFill>
        <a:ln>
          <a:noFill/>
        </a:ln>
        <a:effectLst>
          <a:reflection blurRad="6350" stA="52000" endA="300" endPos="35000" dir="5400000" sy="-100000" algn="bl" rotWithShape="0"/>
        </a:effectLst>
        <a:scene3d>
          <a:camera prst="orthographicFront">
            <a:rot lat="0" lon="0" rev="0"/>
          </a:camera>
          <a:lightRig rig="threePt" dir="tl">
            <a:rot lat="0" lon="0" rev="2400000"/>
          </a:lightRig>
        </a:scene3d>
        <a:sp3d>
          <a:bevelT w="254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r>
            <a:rPr lang="es-EC" sz="1600" b="1" kern="1200"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kern="1200"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sp:txBody>
      <dsp:txXfrm>
        <a:off x="0" y="0"/>
        <a:ext cx="1359032" cy="620688"/>
      </dsp:txXfrm>
    </dsp:sp>
  </dsp:spTree>
</dsp:drawing>
</file>

<file path=ppt/diagrams/drawing6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3A143F-BBA7-40E4-8462-C4B7B14818C5}">
      <dsp:nvSpPr>
        <dsp:cNvPr id="0" name=""/>
        <dsp:cNvSpPr/>
      </dsp:nvSpPr>
      <dsp:spPr>
        <a:xfrm rot="5400000">
          <a:off x="-107156" y="107156"/>
          <a:ext cx="714379" cy="500066"/>
        </a:xfrm>
        <a:prstGeom prst="chevron">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n>
                <a:solidFill>
                  <a:schemeClr val="bg1"/>
                </a:solidFill>
              </a:ln>
              <a:solidFill>
                <a:schemeClr val="bg1"/>
              </a:solidFill>
            </a:rPr>
            <a:t>DCC</a:t>
          </a:r>
          <a:endParaRPr lang="es-EC" sz="1400" kern="1200" dirty="0">
            <a:ln>
              <a:solidFill>
                <a:srgbClr val="9EB786"/>
              </a:solidFill>
            </a:ln>
          </a:endParaRPr>
        </a:p>
      </dsp:txBody>
      <dsp:txXfrm rot="5400000">
        <a:off x="-107156" y="107156"/>
        <a:ext cx="714379" cy="500066"/>
      </dsp:txXfrm>
    </dsp:sp>
    <dsp:sp modelId="{36299F4E-C5B7-4F79-8B49-9A7664AFC30E}">
      <dsp:nvSpPr>
        <dsp:cNvPr id="0" name=""/>
        <dsp:cNvSpPr/>
      </dsp:nvSpPr>
      <dsp:spPr>
        <a:xfrm rot="5400000">
          <a:off x="2530154" y="-2056407"/>
          <a:ext cx="464346" cy="457716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u="none" kern="1200" dirty="0" smtClean="0">
              <a:effectLst>
                <a:glow rad="63500">
                  <a:srgbClr val="92D050">
                    <a:alpha val="40000"/>
                  </a:srgbClr>
                </a:glow>
                <a:outerShdw blurRad="38100" dist="38100" dir="2700000" algn="tl">
                  <a:srgbClr val="000000">
                    <a:alpha val="43137"/>
                  </a:srgbClr>
                </a:outerShdw>
              </a:effectLst>
            </a:rPr>
            <a:t>PRUEBAS</a:t>
          </a:r>
          <a:endParaRPr lang="es-EC" sz="1800" u="none" kern="1200" dirty="0">
            <a:effectLst>
              <a:glow rad="63500">
                <a:srgbClr val="92D050">
                  <a:alpha val="40000"/>
                </a:srgbClr>
              </a:glow>
              <a:outerShdw blurRad="38100" dist="38100" dir="2700000" algn="tl">
                <a:srgbClr val="000000">
                  <a:alpha val="43137"/>
                </a:srgbClr>
              </a:outerShdw>
            </a:effectLst>
          </a:endParaRPr>
        </a:p>
      </dsp:txBody>
      <dsp:txXfrm rot="5400000">
        <a:off x="2530154" y="-2056407"/>
        <a:ext cx="464346" cy="4577162"/>
      </dsp:txXfrm>
    </dsp:sp>
  </dsp:spTree>
</dsp:drawing>
</file>

<file path=ppt/diagrams/drawing6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FBBFC-AD91-471A-9ED8-FF8479155F61}">
      <dsp:nvSpPr>
        <dsp:cNvPr id="0" name=""/>
        <dsp:cNvSpPr/>
      </dsp:nvSpPr>
      <dsp:spPr>
        <a:xfrm>
          <a:off x="0" y="0"/>
          <a:ext cx="1359032" cy="620688"/>
        </a:xfrm>
        <a:prstGeom prst="rect">
          <a:avLst/>
        </a:prstGeom>
        <a:blipFill dpi="0" rotWithShape="0">
          <a:blip xmlns:r="http://schemas.openxmlformats.org/officeDocument/2006/relationships" r:embed="rId1"/>
          <a:srcRect/>
          <a:stretch>
            <a:fillRect/>
          </a:stretch>
        </a:blipFill>
        <a:ln>
          <a:noFill/>
        </a:ln>
        <a:effectLst>
          <a:reflection blurRad="6350" stA="52000" endA="300" endPos="35000" dir="5400000" sy="-100000" algn="bl" rotWithShape="0"/>
        </a:effectLst>
        <a:scene3d>
          <a:camera prst="orthographicFront">
            <a:rot lat="0" lon="0" rev="0"/>
          </a:camera>
          <a:lightRig rig="threePt" dir="tl">
            <a:rot lat="0" lon="0" rev="2400000"/>
          </a:lightRig>
        </a:scene3d>
        <a:sp3d>
          <a:bevelT w="254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r>
            <a:rPr lang="es-EC" sz="1600" b="1" kern="1200"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kern="1200"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sp:txBody>
      <dsp:txXfrm>
        <a:off x="0" y="0"/>
        <a:ext cx="1359032" cy="620688"/>
      </dsp:txXfrm>
    </dsp:sp>
  </dsp:spTree>
</dsp:drawing>
</file>

<file path=ppt/diagrams/drawing6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3A143F-BBA7-40E4-8462-C4B7B14818C5}">
      <dsp:nvSpPr>
        <dsp:cNvPr id="0" name=""/>
        <dsp:cNvSpPr/>
      </dsp:nvSpPr>
      <dsp:spPr>
        <a:xfrm rot="5400000">
          <a:off x="-107156" y="107156"/>
          <a:ext cx="714379" cy="500066"/>
        </a:xfrm>
        <a:prstGeom prst="chevron">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n>
                <a:solidFill>
                  <a:schemeClr val="bg1"/>
                </a:solidFill>
              </a:ln>
              <a:solidFill>
                <a:schemeClr val="bg1"/>
              </a:solidFill>
            </a:rPr>
            <a:t>DCC</a:t>
          </a:r>
          <a:endParaRPr lang="es-EC" sz="1400" kern="1200" dirty="0">
            <a:ln>
              <a:solidFill>
                <a:srgbClr val="9EB786"/>
              </a:solidFill>
            </a:ln>
          </a:endParaRPr>
        </a:p>
      </dsp:txBody>
      <dsp:txXfrm rot="5400000">
        <a:off x="-107156" y="107156"/>
        <a:ext cx="714379" cy="500066"/>
      </dsp:txXfrm>
    </dsp:sp>
    <dsp:sp modelId="{36299F4E-C5B7-4F79-8B49-9A7664AFC30E}">
      <dsp:nvSpPr>
        <dsp:cNvPr id="0" name=""/>
        <dsp:cNvSpPr/>
      </dsp:nvSpPr>
      <dsp:spPr>
        <a:xfrm rot="5400000">
          <a:off x="2530154" y="-2056407"/>
          <a:ext cx="464346" cy="457716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u="none" kern="1200" dirty="0" smtClean="0">
              <a:effectLst>
                <a:glow rad="63500">
                  <a:srgbClr val="92D050">
                    <a:alpha val="40000"/>
                  </a:srgbClr>
                </a:glow>
                <a:outerShdw blurRad="38100" dist="38100" dir="2700000" algn="tl">
                  <a:srgbClr val="000000">
                    <a:alpha val="43137"/>
                  </a:srgbClr>
                </a:outerShdw>
              </a:effectLst>
            </a:rPr>
            <a:t>PRUEBAS</a:t>
          </a:r>
          <a:endParaRPr lang="es-EC" sz="1800" u="none" kern="1200" dirty="0">
            <a:effectLst>
              <a:glow rad="63500">
                <a:srgbClr val="92D050">
                  <a:alpha val="40000"/>
                </a:srgbClr>
              </a:glow>
              <a:outerShdw blurRad="38100" dist="38100" dir="2700000" algn="tl">
                <a:srgbClr val="000000">
                  <a:alpha val="43137"/>
                </a:srgbClr>
              </a:outerShdw>
            </a:effectLst>
          </a:endParaRPr>
        </a:p>
      </dsp:txBody>
      <dsp:txXfrm rot="5400000">
        <a:off x="2530154" y="-2056407"/>
        <a:ext cx="464346" cy="4577162"/>
      </dsp:txXfrm>
    </dsp:sp>
  </dsp:spTree>
</dsp:drawing>
</file>

<file path=ppt/diagrams/drawing6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FBBFC-AD91-471A-9ED8-FF8479155F61}">
      <dsp:nvSpPr>
        <dsp:cNvPr id="0" name=""/>
        <dsp:cNvSpPr/>
      </dsp:nvSpPr>
      <dsp:spPr>
        <a:xfrm>
          <a:off x="0" y="0"/>
          <a:ext cx="1359032" cy="620688"/>
        </a:xfrm>
        <a:prstGeom prst="rect">
          <a:avLst/>
        </a:prstGeom>
        <a:blipFill dpi="0" rotWithShape="0">
          <a:blip xmlns:r="http://schemas.openxmlformats.org/officeDocument/2006/relationships" r:embed="rId1"/>
          <a:srcRect/>
          <a:stretch>
            <a:fillRect/>
          </a:stretch>
        </a:blipFill>
        <a:ln>
          <a:noFill/>
        </a:ln>
        <a:effectLst>
          <a:reflection blurRad="6350" stA="52000" endA="300" endPos="35000" dir="5400000" sy="-100000" algn="bl" rotWithShape="0"/>
        </a:effectLst>
        <a:scene3d>
          <a:camera prst="orthographicFront">
            <a:rot lat="0" lon="0" rev="0"/>
          </a:camera>
          <a:lightRig rig="threePt" dir="tl">
            <a:rot lat="0" lon="0" rev="2400000"/>
          </a:lightRig>
        </a:scene3d>
        <a:sp3d>
          <a:bevelT w="254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r>
            <a:rPr lang="es-EC" sz="1600" b="1" kern="1200"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kern="1200"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sp:txBody>
      <dsp:txXfrm>
        <a:off x="0" y="0"/>
        <a:ext cx="1359032" cy="620688"/>
      </dsp:txXfrm>
    </dsp:sp>
  </dsp:spTree>
</dsp:drawing>
</file>

<file path=ppt/diagrams/drawing6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3A143F-BBA7-40E4-8462-C4B7B14818C5}">
      <dsp:nvSpPr>
        <dsp:cNvPr id="0" name=""/>
        <dsp:cNvSpPr/>
      </dsp:nvSpPr>
      <dsp:spPr>
        <a:xfrm rot="5400000">
          <a:off x="-107156" y="107156"/>
          <a:ext cx="714379" cy="500066"/>
        </a:xfrm>
        <a:prstGeom prst="chevron">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n>
                <a:solidFill>
                  <a:schemeClr val="bg1"/>
                </a:solidFill>
              </a:ln>
              <a:solidFill>
                <a:schemeClr val="bg1"/>
              </a:solidFill>
            </a:rPr>
            <a:t>DCC</a:t>
          </a:r>
          <a:endParaRPr lang="es-EC" sz="1400" kern="1200" dirty="0">
            <a:ln>
              <a:solidFill>
                <a:srgbClr val="9EB786"/>
              </a:solidFill>
            </a:ln>
          </a:endParaRPr>
        </a:p>
      </dsp:txBody>
      <dsp:txXfrm rot="5400000">
        <a:off x="-107156" y="107156"/>
        <a:ext cx="714379" cy="500066"/>
      </dsp:txXfrm>
    </dsp:sp>
    <dsp:sp modelId="{36299F4E-C5B7-4F79-8B49-9A7664AFC30E}">
      <dsp:nvSpPr>
        <dsp:cNvPr id="0" name=""/>
        <dsp:cNvSpPr/>
      </dsp:nvSpPr>
      <dsp:spPr>
        <a:xfrm rot="5400000">
          <a:off x="2530154" y="-2056407"/>
          <a:ext cx="464346" cy="457716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u="none" kern="1200" dirty="0" smtClean="0">
              <a:effectLst>
                <a:glow rad="63500">
                  <a:srgbClr val="92D050">
                    <a:alpha val="40000"/>
                  </a:srgbClr>
                </a:glow>
                <a:outerShdw blurRad="38100" dist="38100" dir="2700000" algn="tl">
                  <a:srgbClr val="000000">
                    <a:alpha val="43137"/>
                  </a:srgbClr>
                </a:outerShdw>
              </a:effectLst>
            </a:rPr>
            <a:t>PORTAL WEB CONADIS</a:t>
          </a:r>
          <a:endParaRPr lang="es-EC" sz="1800" u="none" kern="1200" dirty="0">
            <a:effectLst>
              <a:glow rad="63500">
                <a:srgbClr val="92D050">
                  <a:alpha val="40000"/>
                </a:srgbClr>
              </a:glow>
              <a:outerShdw blurRad="38100" dist="38100" dir="2700000" algn="tl">
                <a:srgbClr val="000000">
                  <a:alpha val="43137"/>
                </a:srgbClr>
              </a:outerShdw>
            </a:effectLst>
          </a:endParaRPr>
        </a:p>
      </dsp:txBody>
      <dsp:txXfrm rot="5400000">
        <a:off x="2530154" y="-2056407"/>
        <a:ext cx="464346" cy="457716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F1A59E-78D3-401B-B525-B044C9F83441}">
      <dsp:nvSpPr>
        <dsp:cNvPr id="0" name=""/>
        <dsp:cNvSpPr/>
      </dsp:nvSpPr>
      <dsp:spPr>
        <a:xfrm>
          <a:off x="388756" y="514243"/>
          <a:ext cx="6596076" cy="895088"/>
        </a:xfrm>
        <a:prstGeom prst="rect">
          <a:avLst/>
        </a:prstGeom>
        <a:solidFill>
          <a:srgbClr val="003300"/>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887410-65BD-4900-A2BC-E401ECE40F38}">
      <dsp:nvSpPr>
        <dsp:cNvPr id="0" name=""/>
        <dsp:cNvSpPr/>
      </dsp:nvSpPr>
      <dsp:spPr>
        <a:xfrm>
          <a:off x="515714" y="184540"/>
          <a:ext cx="6613496" cy="995120"/>
        </a:xfrm>
        <a:prstGeom prst="roundRect">
          <a:avLst/>
        </a:prstGeom>
        <a:solidFill>
          <a:srgbClr val="17B53D"/>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lvl="0" algn="l" defTabSz="889000">
            <a:lnSpc>
              <a:spcPct val="90000"/>
            </a:lnSpc>
            <a:spcBef>
              <a:spcPct val="0"/>
            </a:spcBef>
            <a:spcAft>
              <a:spcPct val="35000"/>
            </a:spcAft>
          </a:pPr>
          <a:r>
            <a:rPr lang="es-ES" sz="2000" kern="1200" dirty="0" smtClean="0"/>
            <a:t>Concepto de accesibilidad web en Ecuador no explotado.</a:t>
          </a:r>
          <a:endParaRPr lang="es-EC" sz="2000" kern="1200" dirty="0"/>
        </a:p>
      </dsp:txBody>
      <dsp:txXfrm>
        <a:off x="515714" y="184540"/>
        <a:ext cx="6613496" cy="995120"/>
      </dsp:txXfrm>
    </dsp:sp>
    <dsp:sp modelId="{187CFADE-0806-473B-B19C-ACA1F90C302E}">
      <dsp:nvSpPr>
        <dsp:cNvPr id="0" name=""/>
        <dsp:cNvSpPr/>
      </dsp:nvSpPr>
      <dsp:spPr>
        <a:xfrm>
          <a:off x="360068" y="2114412"/>
          <a:ext cx="6624678" cy="845709"/>
        </a:xfrm>
        <a:prstGeom prst="rect">
          <a:avLst/>
        </a:prstGeom>
        <a:solidFill>
          <a:srgbClr val="003300"/>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2BAFE6-CA9E-4B18-B160-28A3816BE308}">
      <dsp:nvSpPr>
        <dsp:cNvPr id="0" name=""/>
        <dsp:cNvSpPr/>
      </dsp:nvSpPr>
      <dsp:spPr>
        <a:xfrm>
          <a:off x="500536" y="1783588"/>
          <a:ext cx="6628255" cy="957739"/>
        </a:xfrm>
        <a:prstGeom prst="roundRect">
          <a:avLst/>
        </a:prstGeom>
        <a:solidFill>
          <a:srgbClr val="17B53D"/>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lvl="0" algn="l" defTabSz="889000">
            <a:lnSpc>
              <a:spcPct val="90000"/>
            </a:lnSpc>
            <a:spcBef>
              <a:spcPct val="0"/>
            </a:spcBef>
            <a:spcAft>
              <a:spcPct val="35000"/>
            </a:spcAft>
          </a:pPr>
          <a:r>
            <a:rPr lang="es-ES" sz="2000" kern="1200" dirty="0" smtClean="0"/>
            <a:t>Sitio web anterior CONADIS: informativo, estático y no accesible. </a:t>
          </a:r>
          <a:endParaRPr lang="es-EC" sz="2000" kern="1200" dirty="0" smtClean="0"/>
        </a:p>
      </dsp:txBody>
      <dsp:txXfrm>
        <a:off x="500536" y="1783588"/>
        <a:ext cx="6628255" cy="957739"/>
      </dsp:txXfrm>
    </dsp:sp>
    <dsp:sp modelId="{8BAECC7F-64D7-43A0-81C6-AAC8C363FB99}">
      <dsp:nvSpPr>
        <dsp:cNvPr id="0" name=""/>
        <dsp:cNvSpPr/>
      </dsp:nvSpPr>
      <dsp:spPr>
        <a:xfrm>
          <a:off x="360068" y="3734246"/>
          <a:ext cx="6624678" cy="851892"/>
        </a:xfrm>
        <a:prstGeom prst="rect">
          <a:avLst/>
        </a:prstGeom>
        <a:solidFill>
          <a:srgbClr val="003300"/>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10F4AA-E1A7-4731-A491-1A109D7997B4}">
      <dsp:nvSpPr>
        <dsp:cNvPr id="0" name=""/>
        <dsp:cNvSpPr/>
      </dsp:nvSpPr>
      <dsp:spPr>
        <a:xfrm>
          <a:off x="500536" y="3418558"/>
          <a:ext cx="6628255" cy="973929"/>
        </a:xfrm>
        <a:prstGeom prst="roundRect">
          <a:avLst/>
        </a:prstGeom>
        <a:solidFill>
          <a:srgbClr val="17B53D"/>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lvl="0" algn="l" defTabSz="889000">
            <a:lnSpc>
              <a:spcPct val="90000"/>
            </a:lnSpc>
            <a:spcBef>
              <a:spcPct val="0"/>
            </a:spcBef>
            <a:spcAft>
              <a:spcPct val="35000"/>
            </a:spcAft>
          </a:pPr>
          <a:r>
            <a:rPr lang="es-ES" sz="2000" kern="1200" dirty="0" smtClean="0"/>
            <a:t>Noticias sedes CONADIS: rediseño parcial o global del sitio para su publicación.</a:t>
          </a:r>
          <a:endParaRPr lang="es-EC" sz="2000" kern="1200" dirty="0" smtClean="0"/>
        </a:p>
      </dsp:txBody>
      <dsp:txXfrm>
        <a:off x="500536" y="3418558"/>
        <a:ext cx="6628255" cy="973929"/>
      </dsp:txXfrm>
    </dsp:sp>
  </dsp:spTree>
</dsp:drawing>
</file>

<file path=ppt/diagrams/drawing7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7652EF1-5A88-433A-8177-5D553EFAB921}">
      <dsp:nvSpPr>
        <dsp:cNvPr id="0" name=""/>
        <dsp:cNvSpPr/>
      </dsp:nvSpPr>
      <dsp:spPr>
        <a:xfrm>
          <a:off x="0" y="40"/>
          <a:ext cx="959768" cy="720000"/>
        </a:xfrm>
        <a:prstGeom prst="rightArrow">
          <a:avLst/>
        </a:prstGeom>
        <a:solidFill>
          <a:srgbClr val="005C00"/>
        </a:solidFill>
        <a:ln>
          <a:noFill/>
        </a:ln>
        <a:effectLst>
          <a:outerShdw blurRad="38100" dist="12700" dir="5400000" rotWithShape="0">
            <a:srgbClr val="000000">
              <a:alpha val="1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D1870EF2-09E3-498A-8F6F-FA987697F4CD}">
      <dsp:nvSpPr>
        <dsp:cNvPr id="0" name=""/>
        <dsp:cNvSpPr/>
      </dsp:nvSpPr>
      <dsp:spPr>
        <a:xfrm>
          <a:off x="77418" y="180040"/>
          <a:ext cx="786372" cy="3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0" bIns="101600" numCol="1" spcCol="1270" anchor="ctr" anchorCtr="0">
          <a:noAutofit/>
        </a:bodyPr>
        <a:lstStyle/>
        <a:p>
          <a:pPr lvl="0" algn="ctr" defTabSz="444500">
            <a:lnSpc>
              <a:spcPct val="90000"/>
            </a:lnSpc>
            <a:spcBef>
              <a:spcPct val="0"/>
            </a:spcBef>
            <a:spcAft>
              <a:spcPct val="35000"/>
            </a:spcAft>
          </a:pPr>
          <a:r>
            <a:rPr lang="es-EC" sz="1000" kern="1200" noProof="0" dirty="0" smtClean="0"/>
            <a:t>Ahora</a:t>
          </a:r>
          <a:endParaRPr lang="es-EC" sz="1000" kern="1200" noProof="0" dirty="0"/>
        </a:p>
      </dsp:txBody>
      <dsp:txXfrm>
        <a:off x="77418" y="180040"/>
        <a:ext cx="786372" cy="360000"/>
      </dsp:txXfrm>
    </dsp:sp>
  </dsp:spTree>
</dsp:drawing>
</file>

<file path=ppt/diagrams/drawing7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FBBFC-AD91-471A-9ED8-FF8479155F61}">
      <dsp:nvSpPr>
        <dsp:cNvPr id="0" name=""/>
        <dsp:cNvSpPr/>
      </dsp:nvSpPr>
      <dsp:spPr>
        <a:xfrm>
          <a:off x="0" y="0"/>
          <a:ext cx="1359031" cy="620688"/>
        </a:xfrm>
        <a:prstGeom prst="rect">
          <a:avLst/>
        </a:prstGeom>
        <a:blipFill dpi="0" rotWithShape="0">
          <a:blip xmlns:r="http://schemas.openxmlformats.org/officeDocument/2006/relationships" r:embed="rId1"/>
          <a:srcRect/>
          <a:stretch>
            <a:fillRect/>
          </a:stretch>
        </a:blipFill>
        <a:ln>
          <a:noFill/>
        </a:ln>
        <a:effectLst>
          <a:reflection blurRad="6350" stA="52000" endA="300" endPos="35000" dir="5400000" sy="-100000" algn="bl" rotWithShape="0"/>
        </a:effectLst>
        <a:scene3d>
          <a:camera prst="orthographicFront">
            <a:rot lat="0" lon="0" rev="0"/>
          </a:camera>
          <a:lightRig rig="threePt" dir="tl">
            <a:rot lat="0" lon="0" rev="2400000"/>
          </a:lightRig>
        </a:scene3d>
        <a:sp3d>
          <a:bevelT w="254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r>
            <a:rPr lang="es-EC" sz="1600" b="1" kern="1200"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kern="1200"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sp:txBody>
      <dsp:txXfrm>
        <a:off x="0" y="0"/>
        <a:ext cx="1359031" cy="620688"/>
      </dsp:txXfrm>
    </dsp:sp>
  </dsp:spTree>
</dsp:drawing>
</file>

<file path=ppt/diagrams/drawing7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FBBFC-AD91-471A-9ED8-FF8479155F61}">
      <dsp:nvSpPr>
        <dsp:cNvPr id="0" name=""/>
        <dsp:cNvSpPr/>
      </dsp:nvSpPr>
      <dsp:spPr>
        <a:xfrm>
          <a:off x="0" y="0"/>
          <a:ext cx="1359031" cy="620688"/>
        </a:xfrm>
        <a:prstGeom prst="rect">
          <a:avLst/>
        </a:prstGeom>
        <a:blipFill dpi="0" rotWithShape="0">
          <a:blip xmlns:r="http://schemas.openxmlformats.org/officeDocument/2006/relationships" r:embed="rId1"/>
          <a:srcRect/>
          <a:stretch>
            <a:fillRect/>
          </a:stretch>
        </a:blipFill>
        <a:ln>
          <a:noFill/>
        </a:ln>
        <a:effectLst>
          <a:reflection blurRad="6350" stA="52000" endA="300" endPos="35000" dir="5400000" sy="-100000" algn="bl" rotWithShape="0"/>
        </a:effectLst>
        <a:scene3d>
          <a:camera prst="orthographicFront">
            <a:rot lat="0" lon="0" rev="0"/>
          </a:camera>
          <a:lightRig rig="threePt" dir="tl">
            <a:rot lat="0" lon="0" rev="2400000"/>
          </a:lightRig>
        </a:scene3d>
        <a:sp3d>
          <a:bevelT w="254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r>
            <a:rPr lang="es-EC" sz="1600" b="1" kern="1200"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kern="1200"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sp:txBody>
      <dsp:txXfrm>
        <a:off x="0" y="0"/>
        <a:ext cx="1359031" cy="620688"/>
      </dsp:txXfrm>
    </dsp:sp>
  </dsp:spTree>
</dsp:drawing>
</file>

<file path=ppt/diagrams/drawing7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10313B-9881-4B89-AF56-E644AA6641A2}">
      <dsp:nvSpPr>
        <dsp:cNvPr id="0" name=""/>
        <dsp:cNvSpPr/>
      </dsp:nvSpPr>
      <dsp:spPr>
        <a:xfrm rot="5400000">
          <a:off x="-117638" y="118406"/>
          <a:ext cx="784259" cy="548981"/>
        </a:xfrm>
        <a:prstGeom prst="chevron">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n>
                <a:solidFill>
                  <a:schemeClr val="bg1"/>
                </a:solidFill>
              </a:ln>
              <a:solidFill>
                <a:schemeClr val="bg1"/>
              </a:solidFill>
            </a:rPr>
            <a:t>DCC</a:t>
          </a:r>
          <a:endParaRPr lang="es-EC" sz="1800" kern="1200" dirty="0">
            <a:ln>
              <a:solidFill>
                <a:srgbClr val="9EB786"/>
              </a:solidFill>
            </a:ln>
          </a:endParaRPr>
        </a:p>
      </dsp:txBody>
      <dsp:txXfrm rot="5400000">
        <a:off x="-117638" y="118406"/>
        <a:ext cx="784259" cy="548981"/>
      </dsp:txXfrm>
    </dsp:sp>
    <dsp:sp modelId="{65850E38-8DC7-4215-B20C-8A4DE87886C1}">
      <dsp:nvSpPr>
        <dsp:cNvPr id="0" name=""/>
        <dsp:cNvSpPr/>
      </dsp:nvSpPr>
      <dsp:spPr>
        <a:xfrm rot="5400000">
          <a:off x="2882407" y="-2332658"/>
          <a:ext cx="510037" cy="517688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effectLst>
                <a:glow rad="63500">
                  <a:srgbClr val="92D050">
                    <a:alpha val="40000"/>
                  </a:srgbClr>
                </a:glow>
                <a:outerShdw blurRad="38100" dist="38100" dir="2700000" algn="tl">
                  <a:srgbClr val="000000">
                    <a:alpha val="43137"/>
                  </a:srgbClr>
                </a:outerShdw>
              </a:effectLst>
            </a:rPr>
            <a:t>CONCLUSIONES</a:t>
          </a:r>
          <a:endParaRPr lang="es-EC" sz="1800" kern="1200" dirty="0">
            <a:ln>
              <a:solidFill>
                <a:srgbClr val="9EB786"/>
              </a:solidFill>
            </a:ln>
          </a:endParaRPr>
        </a:p>
      </dsp:txBody>
      <dsp:txXfrm rot="5400000">
        <a:off x="2882407" y="-2332658"/>
        <a:ext cx="510037" cy="5176888"/>
      </dsp:txXfrm>
    </dsp:sp>
  </dsp:spTree>
</dsp:drawing>
</file>

<file path=ppt/diagrams/drawing7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FBBFC-AD91-471A-9ED8-FF8479155F61}">
      <dsp:nvSpPr>
        <dsp:cNvPr id="0" name=""/>
        <dsp:cNvSpPr/>
      </dsp:nvSpPr>
      <dsp:spPr>
        <a:xfrm>
          <a:off x="0" y="0"/>
          <a:ext cx="1359031" cy="620688"/>
        </a:xfrm>
        <a:prstGeom prst="rect">
          <a:avLst/>
        </a:prstGeom>
        <a:blipFill dpi="0" rotWithShape="0">
          <a:blip xmlns:r="http://schemas.openxmlformats.org/officeDocument/2006/relationships" r:embed="rId1"/>
          <a:srcRect/>
          <a:stretch>
            <a:fillRect/>
          </a:stretch>
        </a:blipFill>
        <a:ln>
          <a:noFill/>
        </a:ln>
        <a:effectLst>
          <a:reflection blurRad="6350" stA="52000" endA="300" endPos="35000" dir="5400000" sy="-100000" algn="bl" rotWithShape="0"/>
        </a:effectLst>
        <a:scene3d>
          <a:camera prst="orthographicFront">
            <a:rot lat="0" lon="0" rev="0"/>
          </a:camera>
          <a:lightRig rig="threePt" dir="tl">
            <a:rot lat="0" lon="0" rev="2400000"/>
          </a:lightRig>
        </a:scene3d>
        <a:sp3d>
          <a:bevelT w="254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r>
            <a:rPr lang="es-EC" sz="1600" b="1" kern="1200"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kern="1200"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sp:txBody>
      <dsp:txXfrm>
        <a:off x="0" y="0"/>
        <a:ext cx="1359031" cy="620688"/>
      </dsp:txXfrm>
    </dsp:sp>
  </dsp:spTree>
</dsp:drawing>
</file>

<file path=ppt/diagrams/drawing7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10313B-9881-4B89-AF56-E644AA6641A2}">
      <dsp:nvSpPr>
        <dsp:cNvPr id="0" name=""/>
        <dsp:cNvSpPr/>
      </dsp:nvSpPr>
      <dsp:spPr>
        <a:xfrm rot="5400000">
          <a:off x="-117638" y="118406"/>
          <a:ext cx="784259" cy="548981"/>
        </a:xfrm>
        <a:prstGeom prst="chevron">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n>
                <a:solidFill>
                  <a:schemeClr val="bg1"/>
                </a:solidFill>
              </a:ln>
              <a:solidFill>
                <a:schemeClr val="bg1"/>
              </a:solidFill>
            </a:rPr>
            <a:t>DCC</a:t>
          </a:r>
          <a:endParaRPr lang="es-EC" sz="1800" kern="1200" dirty="0">
            <a:ln>
              <a:solidFill>
                <a:srgbClr val="9EB786"/>
              </a:solidFill>
            </a:ln>
          </a:endParaRPr>
        </a:p>
      </dsp:txBody>
      <dsp:txXfrm rot="5400000">
        <a:off x="-117638" y="118406"/>
        <a:ext cx="784259" cy="548981"/>
      </dsp:txXfrm>
    </dsp:sp>
    <dsp:sp modelId="{65850E38-8DC7-4215-B20C-8A4DE87886C1}">
      <dsp:nvSpPr>
        <dsp:cNvPr id="0" name=""/>
        <dsp:cNvSpPr/>
      </dsp:nvSpPr>
      <dsp:spPr>
        <a:xfrm rot="5400000">
          <a:off x="2882407" y="-2332658"/>
          <a:ext cx="510037" cy="517688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effectLst>
                <a:glow rad="63500">
                  <a:srgbClr val="92D050">
                    <a:alpha val="40000"/>
                  </a:srgbClr>
                </a:glow>
                <a:outerShdw blurRad="38100" dist="38100" dir="2700000" algn="tl">
                  <a:srgbClr val="000000">
                    <a:alpha val="43137"/>
                  </a:srgbClr>
                </a:outerShdw>
              </a:effectLst>
            </a:rPr>
            <a:t>CONCLUSIONES</a:t>
          </a:r>
          <a:endParaRPr lang="es-EC" sz="1800" kern="1200" dirty="0">
            <a:ln>
              <a:solidFill>
                <a:srgbClr val="9EB786"/>
              </a:solidFill>
            </a:ln>
          </a:endParaRPr>
        </a:p>
      </dsp:txBody>
      <dsp:txXfrm rot="5400000">
        <a:off x="2882407" y="-2332658"/>
        <a:ext cx="510037" cy="5176888"/>
      </dsp:txXfrm>
    </dsp:sp>
  </dsp:spTree>
</dsp:drawing>
</file>

<file path=ppt/diagrams/drawing7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FBBFC-AD91-471A-9ED8-FF8479155F61}">
      <dsp:nvSpPr>
        <dsp:cNvPr id="0" name=""/>
        <dsp:cNvSpPr/>
      </dsp:nvSpPr>
      <dsp:spPr>
        <a:xfrm>
          <a:off x="0" y="0"/>
          <a:ext cx="1359031" cy="620688"/>
        </a:xfrm>
        <a:prstGeom prst="rect">
          <a:avLst/>
        </a:prstGeom>
        <a:blipFill dpi="0" rotWithShape="0">
          <a:blip xmlns:r="http://schemas.openxmlformats.org/officeDocument/2006/relationships" r:embed="rId1"/>
          <a:srcRect/>
          <a:stretch>
            <a:fillRect/>
          </a:stretch>
        </a:blipFill>
        <a:ln>
          <a:noFill/>
        </a:ln>
        <a:effectLst>
          <a:reflection blurRad="6350" stA="52000" endA="300" endPos="35000" dir="5400000" sy="-100000" algn="bl" rotWithShape="0"/>
        </a:effectLst>
        <a:scene3d>
          <a:camera prst="orthographicFront">
            <a:rot lat="0" lon="0" rev="0"/>
          </a:camera>
          <a:lightRig rig="threePt" dir="tl">
            <a:rot lat="0" lon="0" rev="2400000"/>
          </a:lightRig>
        </a:scene3d>
        <a:sp3d>
          <a:bevelT w="254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r>
            <a:rPr lang="es-EC" sz="1600" b="1" kern="1200"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kern="1200"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sp:txBody>
      <dsp:txXfrm>
        <a:off x="0" y="0"/>
        <a:ext cx="1359031" cy="620688"/>
      </dsp:txXfrm>
    </dsp:sp>
  </dsp:spTree>
</dsp:drawing>
</file>

<file path=ppt/diagrams/drawing7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10313B-9881-4B89-AF56-E644AA6641A2}">
      <dsp:nvSpPr>
        <dsp:cNvPr id="0" name=""/>
        <dsp:cNvSpPr/>
      </dsp:nvSpPr>
      <dsp:spPr>
        <a:xfrm rot="5400000">
          <a:off x="-117638" y="118406"/>
          <a:ext cx="784259" cy="548981"/>
        </a:xfrm>
        <a:prstGeom prst="chevron">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n>
                <a:solidFill>
                  <a:schemeClr val="bg1"/>
                </a:solidFill>
              </a:ln>
              <a:solidFill>
                <a:schemeClr val="bg1"/>
              </a:solidFill>
            </a:rPr>
            <a:t>DCC</a:t>
          </a:r>
          <a:endParaRPr lang="es-EC" sz="1800" kern="1200" dirty="0">
            <a:ln>
              <a:solidFill>
                <a:srgbClr val="9EB786"/>
              </a:solidFill>
            </a:ln>
          </a:endParaRPr>
        </a:p>
      </dsp:txBody>
      <dsp:txXfrm rot="5400000">
        <a:off x="-117638" y="118406"/>
        <a:ext cx="784259" cy="548981"/>
      </dsp:txXfrm>
    </dsp:sp>
    <dsp:sp modelId="{65850E38-8DC7-4215-B20C-8A4DE87886C1}">
      <dsp:nvSpPr>
        <dsp:cNvPr id="0" name=""/>
        <dsp:cNvSpPr/>
      </dsp:nvSpPr>
      <dsp:spPr>
        <a:xfrm rot="5400000">
          <a:off x="2882407" y="-2332658"/>
          <a:ext cx="510037" cy="517688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effectLst>
                <a:glow rad="63500">
                  <a:srgbClr val="92D050">
                    <a:alpha val="40000"/>
                  </a:srgbClr>
                </a:glow>
                <a:outerShdw blurRad="38100" dist="38100" dir="2700000" algn="tl">
                  <a:srgbClr val="000000">
                    <a:alpha val="43137"/>
                  </a:srgbClr>
                </a:outerShdw>
              </a:effectLst>
            </a:rPr>
            <a:t>RECOMENDACIONES</a:t>
          </a:r>
          <a:endParaRPr lang="es-EC" sz="1800" kern="1200" dirty="0">
            <a:ln>
              <a:solidFill>
                <a:srgbClr val="9EB786"/>
              </a:solidFill>
            </a:ln>
          </a:endParaRPr>
        </a:p>
      </dsp:txBody>
      <dsp:txXfrm rot="5400000">
        <a:off x="2882407" y="-2332658"/>
        <a:ext cx="510037" cy="5176888"/>
      </dsp:txXfrm>
    </dsp:sp>
  </dsp:spTree>
</dsp:drawing>
</file>

<file path=ppt/diagrams/drawing7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FBBFC-AD91-471A-9ED8-FF8479155F61}">
      <dsp:nvSpPr>
        <dsp:cNvPr id="0" name=""/>
        <dsp:cNvSpPr/>
      </dsp:nvSpPr>
      <dsp:spPr>
        <a:xfrm>
          <a:off x="0" y="0"/>
          <a:ext cx="1359031" cy="620688"/>
        </a:xfrm>
        <a:prstGeom prst="rect">
          <a:avLst/>
        </a:prstGeom>
        <a:blipFill dpi="0" rotWithShape="0">
          <a:blip xmlns:r="http://schemas.openxmlformats.org/officeDocument/2006/relationships" r:embed="rId1"/>
          <a:srcRect/>
          <a:stretch>
            <a:fillRect/>
          </a:stretch>
        </a:blipFill>
        <a:ln>
          <a:noFill/>
        </a:ln>
        <a:effectLst>
          <a:reflection blurRad="6350" stA="52000" endA="300" endPos="35000" dir="5400000" sy="-100000" algn="bl" rotWithShape="0"/>
        </a:effectLst>
        <a:scene3d>
          <a:camera prst="orthographicFront">
            <a:rot lat="0" lon="0" rev="0"/>
          </a:camera>
          <a:lightRig rig="threePt" dir="tl">
            <a:rot lat="0" lon="0" rev="2400000"/>
          </a:lightRig>
        </a:scene3d>
        <a:sp3d>
          <a:bevelT w="254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r>
            <a:rPr lang="es-EC" sz="1600" b="1" kern="1200"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kern="1200"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sp:txBody>
      <dsp:txXfrm>
        <a:off x="0" y="0"/>
        <a:ext cx="1359031" cy="620688"/>
      </dsp:txXfrm>
    </dsp:sp>
  </dsp:spTree>
</dsp:drawing>
</file>

<file path=ppt/diagrams/drawing7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10313B-9881-4B89-AF56-E644AA6641A2}">
      <dsp:nvSpPr>
        <dsp:cNvPr id="0" name=""/>
        <dsp:cNvSpPr/>
      </dsp:nvSpPr>
      <dsp:spPr>
        <a:xfrm rot="5400000">
          <a:off x="-117638" y="118406"/>
          <a:ext cx="784259" cy="548981"/>
        </a:xfrm>
        <a:prstGeom prst="chevron">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n>
                <a:solidFill>
                  <a:schemeClr val="bg1"/>
                </a:solidFill>
              </a:ln>
              <a:solidFill>
                <a:schemeClr val="bg1"/>
              </a:solidFill>
            </a:rPr>
            <a:t>DCC</a:t>
          </a:r>
          <a:endParaRPr lang="es-EC" sz="1800" kern="1200" dirty="0">
            <a:ln>
              <a:solidFill>
                <a:srgbClr val="9EB786"/>
              </a:solidFill>
            </a:ln>
          </a:endParaRPr>
        </a:p>
      </dsp:txBody>
      <dsp:txXfrm rot="5400000">
        <a:off x="-117638" y="118406"/>
        <a:ext cx="784259" cy="548981"/>
      </dsp:txXfrm>
    </dsp:sp>
    <dsp:sp modelId="{65850E38-8DC7-4215-B20C-8A4DE87886C1}">
      <dsp:nvSpPr>
        <dsp:cNvPr id="0" name=""/>
        <dsp:cNvSpPr/>
      </dsp:nvSpPr>
      <dsp:spPr>
        <a:xfrm rot="5400000">
          <a:off x="2882407" y="-2332658"/>
          <a:ext cx="510037" cy="517688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effectLst>
                <a:glow rad="63500">
                  <a:srgbClr val="92D050">
                    <a:alpha val="40000"/>
                  </a:srgbClr>
                </a:glow>
                <a:outerShdw blurRad="38100" dist="38100" dir="2700000" algn="tl">
                  <a:srgbClr val="000000">
                    <a:alpha val="43137"/>
                  </a:srgbClr>
                </a:outerShdw>
              </a:effectLst>
            </a:rPr>
            <a:t>RECOMENDACIONES</a:t>
          </a:r>
          <a:endParaRPr lang="es-EC" sz="1800" kern="1200" dirty="0">
            <a:ln>
              <a:solidFill>
                <a:srgbClr val="9EB786"/>
              </a:solidFill>
            </a:ln>
          </a:endParaRPr>
        </a:p>
      </dsp:txBody>
      <dsp:txXfrm rot="5400000">
        <a:off x="2882407" y="-2332658"/>
        <a:ext cx="510037" cy="5176888"/>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3A143F-BBA7-40E4-8462-C4B7B14818C5}">
      <dsp:nvSpPr>
        <dsp:cNvPr id="0" name=""/>
        <dsp:cNvSpPr/>
      </dsp:nvSpPr>
      <dsp:spPr>
        <a:xfrm rot="5400000">
          <a:off x="-107156" y="107156"/>
          <a:ext cx="714379" cy="500066"/>
        </a:xfrm>
        <a:prstGeom prst="chevron">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n>
                <a:solidFill>
                  <a:schemeClr val="bg1"/>
                </a:solidFill>
              </a:ln>
              <a:solidFill>
                <a:schemeClr val="bg1"/>
              </a:solidFill>
            </a:rPr>
            <a:t>DCC</a:t>
          </a:r>
          <a:endParaRPr lang="es-EC" sz="1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rot="5400000">
        <a:off x="-107156" y="107156"/>
        <a:ext cx="714379" cy="500066"/>
      </dsp:txXfrm>
    </dsp:sp>
    <dsp:sp modelId="{36299F4E-C5B7-4F79-8B49-9A7664AFC30E}">
      <dsp:nvSpPr>
        <dsp:cNvPr id="0" name=""/>
        <dsp:cNvSpPr/>
      </dsp:nvSpPr>
      <dsp:spPr>
        <a:xfrm rot="5400000">
          <a:off x="1660933" y="-1160867"/>
          <a:ext cx="464346" cy="278608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effectLst>
                <a:glow rad="63500">
                  <a:srgbClr val="92D050">
                    <a:alpha val="40000"/>
                  </a:srgbClr>
                </a:glow>
                <a:outerShdw blurRad="38100" dist="38100" dir="2700000" algn="tl">
                  <a:srgbClr val="000000">
                    <a:alpha val="43137"/>
                  </a:srgbClr>
                </a:outerShdw>
              </a:effectLst>
            </a:rPr>
            <a:t>JUSTIFICACIÓN</a:t>
          </a:r>
          <a:endParaRPr lang="es-EC" sz="1800" kern="1200" dirty="0">
            <a:ln>
              <a:solidFill>
                <a:srgbClr val="9EB786"/>
              </a:solidFill>
            </a:ln>
          </a:endParaRPr>
        </a:p>
      </dsp:txBody>
      <dsp:txXfrm rot="5400000">
        <a:off x="1660933" y="-1160867"/>
        <a:ext cx="464346" cy="2786082"/>
      </dsp:txXfrm>
    </dsp:sp>
  </dsp:spTree>
</dsp:drawing>
</file>

<file path=ppt/diagrams/drawing8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FBBFC-AD91-471A-9ED8-FF8479155F61}">
      <dsp:nvSpPr>
        <dsp:cNvPr id="0" name=""/>
        <dsp:cNvSpPr/>
      </dsp:nvSpPr>
      <dsp:spPr>
        <a:xfrm>
          <a:off x="0" y="0"/>
          <a:ext cx="1359031" cy="620688"/>
        </a:xfrm>
        <a:prstGeom prst="rect">
          <a:avLst/>
        </a:prstGeom>
        <a:blipFill dpi="0" rotWithShape="0">
          <a:blip xmlns:r="http://schemas.openxmlformats.org/officeDocument/2006/relationships" r:embed="rId1"/>
          <a:srcRect/>
          <a:stretch>
            <a:fillRect/>
          </a:stretch>
        </a:blipFill>
        <a:ln>
          <a:noFill/>
        </a:ln>
        <a:effectLst>
          <a:reflection blurRad="6350" stA="52000" endA="300" endPos="35000" dir="5400000" sy="-100000" algn="bl" rotWithShape="0"/>
        </a:effectLst>
        <a:scene3d>
          <a:camera prst="orthographicFront">
            <a:rot lat="0" lon="0" rev="0"/>
          </a:camera>
          <a:lightRig rig="threePt" dir="tl">
            <a:rot lat="0" lon="0" rev="2400000"/>
          </a:lightRig>
        </a:scene3d>
        <a:sp3d>
          <a:bevelT w="254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r>
            <a:rPr lang="es-EC" sz="1600" b="1" kern="1200"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kern="1200"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sp:txBody>
      <dsp:txXfrm>
        <a:off x="0" y="0"/>
        <a:ext cx="1359031" cy="620688"/>
      </dsp:txXfrm>
    </dsp:sp>
  </dsp:spTree>
</dsp:drawing>
</file>

<file path=ppt/diagrams/drawing8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FBBFC-AD91-471A-9ED8-FF8479155F61}">
      <dsp:nvSpPr>
        <dsp:cNvPr id="0" name=""/>
        <dsp:cNvSpPr/>
      </dsp:nvSpPr>
      <dsp:spPr>
        <a:xfrm>
          <a:off x="0" y="0"/>
          <a:ext cx="1359031" cy="620688"/>
        </a:xfrm>
        <a:prstGeom prst="rect">
          <a:avLst/>
        </a:prstGeom>
        <a:blipFill dpi="0" rotWithShape="0">
          <a:blip xmlns:r="http://schemas.openxmlformats.org/officeDocument/2006/relationships" r:embed="rId1"/>
          <a:srcRect/>
          <a:stretch>
            <a:fillRect/>
          </a:stretch>
        </a:blipFill>
        <a:ln>
          <a:noFill/>
        </a:ln>
        <a:effectLst>
          <a:reflection blurRad="6350" stA="52000" endA="300" endPos="35000" dir="5400000" sy="-100000" algn="bl" rotWithShape="0"/>
        </a:effectLst>
        <a:scene3d>
          <a:camera prst="orthographicFront">
            <a:rot lat="0" lon="0" rev="0"/>
          </a:camera>
          <a:lightRig rig="threePt" dir="tl">
            <a:rot lat="0" lon="0" rev="2400000"/>
          </a:lightRig>
        </a:scene3d>
        <a:sp3d>
          <a:bevelT w="254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r>
            <a:rPr lang="es-EC" sz="1600" b="1" kern="1200"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kern="1200"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sp:txBody>
      <dsp:txXfrm>
        <a:off x="0" y="0"/>
        <a:ext cx="1359031" cy="620688"/>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FBBFC-AD91-471A-9ED8-FF8479155F61}">
      <dsp:nvSpPr>
        <dsp:cNvPr id="0" name=""/>
        <dsp:cNvSpPr/>
      </dsp:nvSpPr>
      <dsp:spPr>
        <a:xfrm>
          <a:off x="0" y="0"/>
          <a:ext cx="1359032" cy="620688"/>
        </a:xfrm>
        <a:prstGeom prst="rect">
          <a:avLst/>
        </a:prstGeom>
        <a:blipFill dpi="0" rotWithShape="0">
          <a:blip xmlns:r="http://schemas.openxmlformats.org/officeDocument/2006/relationships" r:embed="rId1"/>
          <a:srcRect/>
          <a:stretch>
            <a:fillRect/>
          </a:stretch>
        </a:blipFill>
        <a:ln>
          <a:noFill/>
        </a:ln>
        <a:effectLst>
          <a:reflection blurRad="6350" stA="52000" endA="300" endPos="35000" dir="5400000" sy="-100000" algn="bl" rotWithShape="0"/>
        </a:effectLst>
        <a:scene3d>
          <a:camera prst="orthographicFront">
            <a:rot lat="0" lon="0" rev="0"/>
          </a:camera>
          <a:lightRig rig="threePt" dir="tl">
            <a:rot lat="0" lon="0" rev="2400000"/>
          </a:lightRig>
        </a:scene3d>
        <a:sp3d>
          <a:bevelT w="254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r>
            <a:rPr lang="es-EC" sz="1600" b="1" kern="1200" dirty="0" smtClean="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rPr>
            <a:t>Agenda</a:t>
          </a:r>
          <a:endParaRPr lang="es-EC" sz="1600" b="1" kern="1200" dirty="0">
            <a:effectLst>
              <a:glow rad="139700">
                <a:schemeClr val="accent3">
                  <a:satMod val="175000"/>
                  <a:alpha val="40000"/>
                </a:schemeClr>
              </a:glow>
              <a:outerShdw blurRad="38100" dist="38100" dir="2700000" algn="tl">
                <a:srgbClr val="000000">
                  <a:alpha val="43137"/>
                </a:srgbClr>
              </a:outerShdw>
              <a:reflection blurRad="6350" stA="55000" endA="300" endPos="45500" dir="5400000" sy="-100000" algn="bl" rotWithShape="0"/>
            </a:effectLst>
            <a:latin typeface="Baskerville Old Face" pitchFamily="18" charset="0"/>
          </a:endParaRPr>
        </a:p>
      </dsp:txBody>
      <dsp:txXfrm>
        <a:off x="0" y="0"/>
        <a:ext cx="1359032" cy="62068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0.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7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latin typeface="Times New Roman" pitchFamily="18" charset="0"/>
            </a:endParaRPr>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288A043-F056-4B44-8198-0880987E92DB}" type="datetimeFigureOut">
              <a:rPr lang="es-EC" smtClean="0">
                <a:latin typeface="Times New Roman" pitchFamily="18" charset="0"/>
              </a:rPr>
              <a:pPr/>
              <a:t>25/09/2012</a:t>
            </a:fld>
            <a:endParaRPr lang="es-EC" dirty="0">
              <a:latin typeface="Times New Roman" pitchFamily="18" charset="0"/>
            </a:endParaRPr>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latin typeface="Times New Roman" pitchFamily="18" charset="0"/>
            </a:endParaRP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F1CDD5-9551-46D0-881A-4FF06843C0C7}" type="slidenum">
              <a:rPr lang="es-EC" smtClean="0">
                <a:latin typeface="Times New Roman" pitchFamily="18" charset="0"/>
              </a:rPr>
              <a:pPr/>
              <a:t>‹Nº›</a:t>
            </a:fld>
            <a:endParaRPr lang="es-EC" dirty="0">
              <a:latin typeface="Times New Roman" pitchFamily="18" charset="0"/>
            </a:endParaRPr>
          </a:p>
        </p:txBody>
      </p:sp>
    </p:spTree>
    <p:extLst>
      <p:ext uri="{BB962C8B-B14F-4D97-AF65-F5344CB8AC3E}">
        <p14:creationId xmlns="" xmlns:p14="http://schemas.microsoft.com/office/powerpoint/2010/main" val="3851107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pitchFamily="18" charset="0"/>
              </a:defRPr>
            </a:lvl1pPr>
          </a:lstStyle>
          <a:p>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imes New Roman" pitchFamily="18" charset="0"/>
              </a:defRPr>
            </a:lvl1pPr>
          </a:lstStyle>
          <a:p>
            <a:fld id="{26CEDB23-3AD1-4207-A4E5-538748EE77A0}" type="datetimeFigureOut">
              <a:rPr lang="es-EC" smtClean="0"/>
              <a:pPr/>
              <a:t>25/09/2012</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New Roman" pitchFamily="18" charset="0"/>
              </a:defRPr>
            </a:lvl1pPr>
          </a:lstStyle>
          <a:p>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imes New Roman" pitchFamily="18" charset="0"/>
              </a:defRPr>
            </a:lvl1pPr>
          </a:lstStyle>
          <a:p>
            <a:fld id="{B89C450B-94CC-4095-9701-D874C91993C8}" type="slidenum">
              <a:rPr lang="es-EC" smtClean="0"/>
              <a:pPr/>
              <a:t>‹Nº›</a:t>
            </a:fld>
            <a:endParaRPr lang="es-EC" dirty="0"/>
          </a:p>
        </p:txBody>
      </p:sp>
    </p:spTree>
    <p:extLst>
      <p:ext uri="{BB962C8B-B14F-4D97-AF65-F5344CB8AC3E}">
        <p14:creationId xmlns="" xmlns:p14="http://schemas.microsoft.com/office/powerpoint/2010/main" val="2273938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B89C450B-94CC-4095-9701-D874C91993C8}" type="slidenum">
              <a:rPr lang="es-EC" smtClean="0"/>
              <a:pPr/>
              <a:t>18</a:t>
            </a:fld>
            <a:endParaRPr lang="es-EC"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B89C450B-94CC-4095-9701-D874C91993C8}" type="slidenum">
              <a:rPr lang="es-EC" smtClean="0"/>
              <a:pPr/>
              <a:t>19</a:t>
            </a:fld>
            <a:endParaRPr lang="es-EC"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B89C450B-94CC-4095-9701-D874C91993C8}" type="slidenum">
              <a:rPr lang="es-EC" smtClean="0"/>
              <a:pPr/>
              <a:t>42</a:t>
            </a:fld>
            <a:endParaRPr lang="es-EC"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p:oleObj spid="_x0000_s17498" name="CorelDRAW" r:id="rId3" imgW="9151920" imgH="5621400" progId="">
              <p:embed/>
            </p:oleObj>
          </a:graphicData>
        </a:graphic>
      </p:graphicFrame>
      <p:sp>
        <p:nvSpPr>
          <p:cNvPr id="17432"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dirty="0">
              <a:latin typeface="Times New Roman" pitchFamily="18" charset="0"/>
            </a:endParaRPr>
          </a:p>
        </p:txBody>
      </p:sp>
      <p:sp>
        <p:nvSpPr>
          <p:cNvPr id="17433"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latin typeface="Times New Roman" pitchFamily="18" charset="0"/>
            </a:endParaRPr>
          </a:p>
        </p:txBody>
      </p:sp>
      <p:sp>
        <p:nvSpPr>
          <p:cNvPr id="17434"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dirty="0">
              <a:latin typeface="Times New Roman" pitchFamily="18" charset="0"/>
            </a:endParaRPr>
          </a:p>
        </p:txBody>
      </p:sp>
      <p:sp>
        <p:nvSpPr>
          <p:cNvPr id="17435"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latin typeface="Times New Roman" pitchFamily="18" charset="0"/>
            </a:endParaRPr>
          </a:p>
        </p:txBody>
      </p:sp>
      <p:pic>
        <p:nvPicPr>
          <p:cNvPr id="17456" name="Picture 48" descr="bannner 2"/>
          <p:cNvPicPr>
            <a:picLocks noChangeAspect="1" noChangeArrowheads="1"/>
          </p:cNvPicPr>
          <p:nvPr userDrawn="1"/>
        </p:nvPicPr>
        <p:blipFill>
          <a:blip r:embed="rId4" cstate="print"/>
          <a:srcRect/>
          <a:stretch>
            <a:fillRect/>
          </a:stretch>
        </p:blipFill>
        <p:spPr bwMode="auto">
          <a:xfrm>
            <a:off x="0" y="5722938"/>
            <a:ext cx="9144000" cy="1135062"/>
          </a:xfrm>
          <a:prstGeom prst="rect">
            <a:avLst/>
          </a:prstGeom>
          <a:noFill/>
        </p:spPr>
      </p:pic>
      <p:sp>
        <p:nvSpPr>
          <p:cNvPr id="1745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EC" dirty="0">
              <a:latin typeface="Times New Roman" pitchFamily="18" charset="0"/>
            </a:endParaRPr>
          </a:p>
        </p:txBody>
      </p:sp>
      <p:pic>
        <p:nvPicPr>
          <p:cNvPr id="17457" name="Picture 49" descr="LOGO ESPE ORIGINAL copia"/>
          <p:cNvPicPr>
            <a:picLocks noChangeAspect="1" noChangeArrowheads="1"/>
          </p:cNvPicPr>
          <p:nvPr userDrawn="1"/>
        </p:nvPicPr>
        <p:blipFill>
          <a:blip r:embed="rId5" cstate="print"/>
          <a:srcRect/>
          <a:stretch>
            <a:fillRect/>
          </a:stretch>
        </p:blipFill>
        <p:spPr bwMode="auto">
          <a:xfrm>
            <a:off x="107950" y="115888"/>
            <a:ext cx="3313113" cy="887412"/>
          </a:xfrm>
          <a:prstGeom prst="rect">
            <a:avLst/>
          </a:prstGeom>
          <a:noFill/>
        </p:spPr>
      </p:pic>
    </p:spTree>
  </p:cSld>
  <p:clrMapOvr>
    <a:masterClrMapping/>
  </p:clrMapOvr>
  <p:transition spd="slow">
    <p:randomBar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atin typeface="Times New Roman" pitchFamily="18" charset="0"/>
              </a:defRPr>
            </a:lvl1pPr>
          </a:lstStyle>
          <a:p>
            <a:r>
              <a:rPr lang="es-ES" dirty="0" smtClean="0"/>
              <a:t>Haga clic para modificar el estilo de título del patrón</a:t>
            </a:r>
            <a:endParaRPr lang="es-EC" dirty="0"/>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lvl1pPr>
              <a:defRPr>
                <a:latin typeface="Times New Roman" pitchFamily="18" charset="0"/>
              </a:defRPr>
            </a:lvl1pPr>
            <a:lvl2pPr>
              <a:defRPr>
                <a:latin typeface="Times New Roman" pitchFamily="18" charset="0"/>
              </a:defRPr>
            </a:lvl2pPr>
            <a:lvl3pPr>
              <a:defRPr>
                <a:latin typeface="Times New Roman" pitchFamily="18" charset="0"/>
              </a:defRPr>
            </a:lvl3pPr>
            <a:lvl4pPr>
              <a:defRPr>
                <a:latin typeface="Times New Roman" pitchFamily="18" charset="0"/>
              </a:defRPr>
            </a:lvl4pPr>
            <a:lvl5pPr>
              <a:defRPr>
                <a:latin typeface="Times New Roman" pitchFamily="18" charset="0"/>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C" dirty="0"/>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lvl1pPr>
              <a:defRPr>
                <a:latin typeface="Times New Roman" pitchFamily="18" charset="0"/>
              </a:defRPr>
            </a:lvl1pPr>
          </a:lstStyle>
          <a:p>
            <a:r>
              <a:rPr lang="es-ES" dirty="0" smtClean="0"/>
              <a:t>Haga clic para modificar el estilo de título del patrón</a:t>
            </a:r>
            <a:endParaRPr lang="es-EC" dirty="0"/>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lvl1pPr>
              <a:defRPr>
                <a:latin typeface="Times New Roman" pitchFamily="18" charset="0"/>
              </a:defRPr>
            </a:lvl1pPr>
            <a:lvl2pPr>
              <a:defRPr>
                <a:latin typeface="Times New Roman" pitchFamily="18" charset="0"/>
              </a:defRPr>
            </a:lvl2pPr>
            <a:lvl3pPr>
              <a:defRPr>
                <a:latin typeface="Times New Roman" pitchFamily="18" charset="0"/>
              </a:defRPr>
            </a:lvl3pPr>
            <a:lvl4pPr>
              <a:defRPr>
                <a:latin typeface="Times New Roman" pitchFamily="18" charset="0"/>
              </a:defRPr>
            </a:lvl4pPr>
            <a:lvl5pPr>
              <a:defRPr>
                <a:latin typeface="Times New Roman" pitchFamily="18" charset="0"/>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C" dirty="0"/>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atin typeface="Times New Roman" pitchFamily="18" charset="0"/>
              </a:defRPr>
            </a:lvl1pPr>
          </a:lstStyle>
          <a:p>
            <a:r>
              <a:rPr lang="es-ES" dirty="0" smtClean="0"/>
              <a:t>Haga clic para modificar el estilo de título del patrón</a:t>
            </a:r>
            <a:endParaRPr lang="es-EC" dirty="0"/>
          </a:p>
        </p:txBody>
      </p:sp>
      <p:sp>
        <p:nvSpPr>
          <p:cNvPr id="3" name="2 Marcador de contenido"/>
          <p:cNvSpPr>
            <a:spLocks noGrp="1"/>
          </p:cNvSpPr>
          <p:nvPr>
            <p:ph idx="1"/>
          </p:nvPr>
        </p:nvSpPr>
        <p:spPr>
          <a:xfrm>
            <a:off x="457200" y="1600200"/>
            <a:ext cx="8229600" cy="4525963"/>
          </a:xfrm>
          <a:prstGeom prst="rect">
            <a:avLst/>
          </a:prstGeom>
        </p:spPr>
        <p:txBody>
          <a:bodyPr/>
          <a:lstStyle>
            <a:lvl1pPr>
              <a:defRPr>
                <a:latin typeface="Times New Roman" pitchFamily="18" charset="0"/>
              </a:defRPr>
            </a:lvl1pPr>
            <a:lvl2pPr>
              <a:defRPr>
                <a:latin typeface="Times New Roman" pitchFamily="18" charset="0"/>
              </a:defRPr>
            </a:lvl2pPr>
            <a:lvl3pPr>
              <a:defRPr>
                <a:latin typeface="Times New Roman" pitchFamily="18" charset="0"/>
              </a:defRPr>
            </a:lvl3pPr>
            <a:lvl4pPr>
              <a:defRPr>
                <a:latin typeface="Times New Roman" pitchFamily="18" charset="0"/>
              </a:defRPr>
            </a:lvl4pPr>
            <a:lvl5pPr>
              <a:defRPr>
                <a:latin typeface="Times New Roman" pitchFamily="18" charset="0"/>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C" dirty="0"/>
          </a:p>
        </p:txBody>
      </p:sp>
    </p:spTree>
  </p:cSld>
  <p:clrMapOvr>
    <a:masterClrMapping/>
  </p:clrMapOvr>
  <p:transition spd="slow">
    <p:randomBar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atin typeface="Times New Roman" pitchFamily="18" charset="0"/>
              </a:defRPr>
            </a:lvl1pPr>
          </a:lstStyle>
          <a:p>
            <a:r>
              <a:rPr lang="es-ES" dirty="0" smtClean="0"/>
              <a:t>Haga clic para modificar el estilo de título del patrón</a:t>
            </a:r>
            <a:endParaRPr lang="es-EC" dirty="0"/>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atin typeface="Times New Roman" pitchFamily="18"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dirty="0" smtClean="0"/>
              <a:t>Haga clic para modificar el estilo de texto del patrón</a:t>
            </a:r>
          </a:p>
        </p:txBody>
      </p:sp>
    </p:spTree>
  </p:cSld>
  <p:clrMapOvr>
    <a:masterClrMapping/>
  </p:clrMapOvr>
  <p:transition spd="slow">
    <p:randomBar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atin typeface="Times New Roman" pitchFamily="18" charset="0"/>
              </a:defRPr>
            </a:lvl1pPr>
          </a:lstStyle>
          <a:p>
            <a:r>
              <a:rPr lang="es-ES" dirty="0" smtClean="0"/>
              <a:t>Haga clic para modificar el estilo de título del patrón</a:t>
            </a:r>
            <a:endParaRPr lang="es-EC" dirty="0"/>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atin typeface="Times New Roman" pitchFamily="18" charset="0"/>
              </a:defRPr>
            </a:lvl1pPr>
            <a:lvl2pPr>
              <a:defRPr sz="2400">
                <a:latin typeface="Times New Roman" pitchFamily="18" charset="0"/>
              </a:defRPr>
            </a:lvl2pPr>
            <a:lvl3pPr>
              <a:defRPr sz="2000">
                <a:latin typeface="Times New Roman" pitchFamily="18" charset="0"/>
              </a:defRPr>
            </a:lvl3pPr>
            <a:lvl4pPr>
              <a:defRPr sz="1800">
                <a:latin typeface="Times New Roman" pitchFamily="18" charset="0"/>
              </a:defRPr>
            </a:lvl4pPr>
            <a:lvl5pPr>
              <a:defRPr sz="1800">
                <a:latin typeface="Times New Roman" pitchFamily="18" charset="0"/>
              </a:defRPr>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C" dirty="0"/>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atin typeface="Times New Roman" pitchFamily="18" charset="0"/>
              </a:defRPr>
            </a:lvl1pPr>
            <a:lvl2pPr>
              <a:defRPr sz="2400">
                <a:latin typeface="Times New Roman" pitchFamily="18" charset="0"/>
              </a:defRPr>
            </a:lvl2pPr>
            <a:lvl3pPr>
              <a:defRPr sz="2000">
                <a:latin typeface="Times New Roman" pitchFamily="18" charset="0"/>
              </a:defRPr>
            </a:lvl3pPr>
            <a:lvl4pPr>
              <a:defRPr sz="1800">
                <a:latin typeface="Times New Roman" pitchFamily="18" charset="0"/>
              </a:defRPr>
            </a:lvl4pPr>
            <a:lvl5pPr>
              <a:defRPr sz="1800">
                <a:latin typeface="Times New Roman" pitchFamily="18" charset="0"/>
              </a:defRPr>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C" dirty="0"/>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atin typeface="Times New Roman" pitchFamily="18" charset="0"/>
              </a:defRPr>
            </a:lvl1pPr>
          </a:lstStyle>
          <a:p>
            <a:r>
              <a:rPr lang="es-ES" dirty="0" smtClean="0"/>
              <a:t>Haga clic para modificar el estilo de título del patrón</a:t>
            </a:r>
            <a:endParaRPr lang="es-EC" dirty="0"/>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atin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atin typeface="Times New Roman" pitchFamily="18" charset="0"/>
              </a:defRPr>
            </a:lvl1pPr>
            <a:lvl2pPr>
              <a:defRPr sz="2000">
                <a:latin typeface="Times New Roman" pitchFamily="18" charset="0"/>
              </a:defRPr>
            </a:lvl2pPr>
            <a:lvl3pPr>
              <a:defRPr sz="1800">
                <a:latin typeface="Times New Roman" pitchFamily="18" charset="0"/>
              </a:defRPr>
            </a:lvl3pPr>
            <a:lvl4pPr>
              <a:defRPr sz="1600">
                <a:latin typeface="Times New Roman" pitchFamily="18" charset="0"/>
              </a:defRPr>
            </a:lvl4pPr>
            <a:lvl5pPr>
              <a:defRPr sz="1600">
                <a:latin typeface="Times New Roman" pitchFamily="18" charset="0"/>
              </a:defRPr>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C" dirty="0"/>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atin typeface="Times New Roman" pitchFamily="18" charset="0"/>
              </a:defRPr>
            </a:lvl1pPr>
            <a:lvl2pPr>
              <a:defRPr sz="2000">
                <a:latin typeface="Times New Roman" pitchFamily="18" charset="0"/>
              </a:defRPr>
            </a:lvl2pPr>
            <a:lvl3pPr>
              <a:defRPr sz="1800">
                <a:latin typeface="Times New Roman" pitchFamily="18" charset="0"/>
              </a:defRPr>
            </a:lvl3pPr>
            <a:lvl4pPr>
              <a:defRPr sz="1600">
                <a:latin typeface="Times New Roman" pitchFamily="18" charset="0"/>
              </a:defRPr>
            </a:lvl4pPr>
            <a:lvl5pPr>
              <a:defRPr sz="1600">
                <a:latin typeface="Times New Roman" pitchFamily="18" charset="0"/>
              </a:defRPr>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C" dirty="0"/>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atin typeface="Times New Roman" pitchFamily="18" charset="0"/>
              </a:defRPr>
            </a:lvl1pPr>
          </a:lstStyle>
          <a:p>
            <a:r>
              <a:rPr lang="es-ES" dirty="0" smtClean="0"/>
              <a:t>Haga clic para modificar el estilo de título del patrón</a:t>
            </a:r>
            <a:endParaRPr lang="es-EC" dirty="0"/>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atin typeface="Times New Roman" pitchFamily="18" charset="0"/>
              </a:defRPr>
            </a:lvl1pPr>
          </a:lstStyle>
          <a:p>
            <a:r>
              <a:rPr lang="es-ES" dirty="0" smtClean="0"/>
              <a:t>Haga clic para modificar el estilo de título del patrón</a:t>
            </a:r>
            <a:endParaRPr lang="es-EC" dirty="0"/>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atin typeface="Times New Roman" pitchFamily="18" charset="0"/>
              </a:defRPr>
            </a:lvl1pPr>
            <a:lvl2pPr>
              <a:defRPr sz="2800">
                <a:latin typeface="Times New Roman" pitchFamily="18" charset="0"/>
              </a:defRPr>
            </a:lvl2pPr>
            <a:lvl3pPr>
              <a:defRPr sz="2400">
                <a:latin typeface="Times New Roman" pitchFamily="18" charset="0"/>
              </a:defRPr>
            </a:lvl3pPr>
            <a:lvl4pPr>
              <a:defRPr sz="2000">
                <a:latin typeface="Times New Roman" pitchFamily="18" charset="0"/>
              </a:defRPr>
            </a:lvl4pPr>
            <a:lvl5pPr>
              <a:defRPr sz="2000">
                <a:latin typeface="Times New Roman" pitchFamily="18" charset="0"/>
              </a:defRPr>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C" dirty="0"/>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atin typeface="Times New Roman"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atin typeface="Times New Roman" pitchFamily="18" charset="0"/>
              </a:defRPr>
            </a:lvl1pPr>
          </a:lstStyle>
          <a:p>
            <a:r>
              <a:rPr lang="es-ES" dirty="0" smtClean="0"/>
              <a:t>Haga clic para modificar el estilo de título del patrón</a:t>
            </a:r>
            <a:endParaRPr lang="es-EC" dirty="0"/>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atin typeface="Times New Roman"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atin typeface="Times New Roman"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3" name="Picture 1"/>
          <p:cNvPicPr>
            <a:picLocks noChangeAspect="1" noChangeArrowheads="1"/>
          </p:cNvPicPr>
          <p:nvPr userDrawn="1"/>
        </p:nvPicPr>
        <p:blipFill>
          <a:blip r:embed="rId13" cstate="print"/>
          <a:srcRect/>
          <a:stretch>
            <a:fillRect/>
          </a:stretch>
        </p:blipFill>
        <p:spPr bwMode="auto">
          <a:xfrm>
            <a:off x="2466984" y="6298474"/>
            <a:ext cx="6677048" cy="228600"/>
          </a:xfrm>
          <a:prstGeom prst="rect">
            <a:avLst/>
          </a:prstGeom>
          <a:noFill/>
          <a:ln w="9525">
            <a:noFill/>
            <a:miter lim="800000"/>
            <a:headEnd/>
            <a:tailEnd/>
          </a:ln>
          <a:effectLst/>
        </p:spPr>
      </p:pic>
      <p:pic>
        <p:nvPicPr>
          <p:cNvPr id="1050" name="Picture 26" descr="LOGO ESPE ORIGINAL copia"/>
          <p:cNvPicPr>
            <a:picLocks noChangeAspect="1" noChangeArrowheads="1"/>
          </p:cNvPicPr>
          <p:nvPr userDrawn="1"/>
        </p:nvPicPr>
        <p:blipFill>
          <a:blip r:embed="rId14" cstate="print"/>
          <a:srcRect l="5340" t="7983" r="4538"/>
          <a:stretch>
            <a:fillRect/>
          </a:stretch>
        </p:blipFill>
        <p:spPr bwMode="auto">
          <a:xfrm>
            <a:off x="7236296" y="6276504"/>
            <a:ext cx="1584176" cy="392856"/>
          </a:xfrm>
          <a:prstGeom prst="rect">
            <a:avLst/>
          </a:prstGeom>
          <a:noFill/>
        </p:spPr>
      </p:pic>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C" dirty="0">
              <a:latin typeface="Times New Roman" pitchFamily="18" charset="0"/>
            </a:endParaRPr>
          </a:p>
        </p:txBody>
      </p:sp>
      <p:sp>
        <p:nvSpPr>
          <p:cNvPr id="1047" name="Line 23"/>
          <p:cNvSpPr>
            <a:spLocks noChangeShapeType="1"/>
          </p:cNvSpPr>
          <p:nvPr userDrawn="1"/>
        </p:nvSpPr>
        <p:spPr bwMode="auto">
          <a:xfrm rot="10800000" flipH="1">
            <a:off x="25400" y="6467068"/>
            <a:ext cx="6761178" cy="45719"/>
          </a:xfrm>
          <a:prstGeom prst="line">
            <a:avLst/>
          </a:prstGeom>
          <a:noFill/>
          <a:ln w="38100">
            <a:solidFill>
              <a:srgbClr val="FF0000"/>
            </a:solidFill>
            <a:round/>
            <a:headEnd/>
            <a:tailEnd/>
          </a:ln>
          <a:effectLst/>
        </p:spPr>
        <p:txBody>
          <a:bodyPr/>
          <a:lstStyle/>
          <a:p>
            <a:endParaRPr lang="es-EC" dirty="0">
              <a:latin typeface="Times New Roman" pitchFamily="18" charset="0"/>
            </a:endParaRPr>
          </a:p>
        </p:txBody>
      </p:sp>
      <p:sp>
        <p:nvSpPr>
          <p:cNvPr id="1048" name="Line 24"/>
          <p:cNvSpPr>
            <a:spLocks noChangeShapeType="1"/>
          </p:cNvSpPr>
          <p:nvPr userDrawn="1"/>
        </p:nvSpPr>
        <p:spPr bwMode="auto">
          <a:xfrm rot="10800000" flipH="1">
            <a:off x="25400" y="6416268"/>
            <a:ext cx="6761178" cy="45719"/>
          </a:xfrm>
          <a:prstGeom prst="line">
            <a:avLst/>
          </a:prstGeom>
          <a:noFill/>
          <a:ln w="38100">
            <a:solidFill>
              <a:srgbClr val="006600"/>
            </a:solidFill>
            <a:round/>
            <a:headEnd/>
            <a:tailEnd/>
          </a:ln>
          <a:effectLst/>
        </p:spPr>
        <p:txBody>
          <a:bodyPr/>
          <a:lstStyle/>
          <a:p>
            <a:endParaRPr lang="es-EC" dirty="0">
              <a:latin typeface="Times New Roman" pitchFamily="18" charset="0"/>
            </a:endParaRPr>
          </a:p>
        </p:txBody>
      </p:sp>
      <p:sp>
        <p:nvSpPr>
          <p:cNvPr id="7" name="6 Botón de acción: Inicio">
            <a:hlinkClick r:id="rId15" action="ppaction://hlinksldjump" highlightClick="1"/>
          </p:cNvPr>
          <p:cNvSpPr/>
          <p:nvPr userDrawn="1"/>
        </p:nvSpPr>
        <p:spPr>
          <a:xfrm>
            <a:off x="8572528" y="116632"/>
            <a:ext cx="506668" cy="391120"/>
          </a:xfrm>
          <a:prstGeom prst="actionButtonHome">
            <a:avLst/>
          </a:prstGeom>
          <a:blipFill dpi="0" rotWithShape="1">
            <a:blip r:embed="rId16" cstate="print"/>
            <a:srcRect/>
            <a:stretch>
              <a:fillRect/>
            </a:stretch>
          </a:blipFill>
          <a:ln w="3175">
            <a:solidFill>
              <a:schemeClr val="bg1"/>
            </a:solidFill>
          </a:ln>
          <a:effectLst>
            <a:outerShdw blurRad="50800" dist="38100" dir="5400000" algn="t" rotWithShape="0">
              <a:prstClr val="black">
                <a:alpha val="40000"/>
              </a:prstClr>
            </a:outerShdw>
            <a:reflection blurRad="6350" stA="52000" endA="300" endPos="35000" dir="5400000" sy="-100000" algn="bl" rotWithShape="0"/>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randomBar dir="vert"/>
  </p:transition>
  <p:timing>
    <p:tnLst>
      <p:par>
        <p:cTn id="1" dur="indefinite" restart="never" nodeType="tmRoot"/>
      </p:par>
    </p:tnLst>
  </p:timing>
  <p:txStyles>
    <p:title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8" Type="http://schemas.microsoft.com/office/2007/relationships/diagramDrawing" Target="../diagrams/drawing16.xml"/><Relationship Id="rId13" Type="http://schemas.openxmlformats.org/officeDocument/2006/relationships/diagramData" Target="../diagrams/data17.xml"/><Relationship Id="rId3" Type="http://schemas.openxmlformats.org/officeDocument/2006/relationships/image" Target="../media/image14.jpeg"/><Relationship Id="rId7" Type="http://schemas.openxmlformats.org/officeDocument/2006/relationships/diagramColors" Target="../diagrams/colors16.xml"/><Relationship Id="rId12" Type="http://schemas.openxmlformats.org/officeDocument/2006/relationships/image" Target="../media/image22.jpeg"/><Relationship Id="rId17" Type="http://schemas.microsoft.com/office/2007/relationships/diagramDrawing" Target="../diagrams/drawing17.xml"/><Relationship Id="rId2" Type="http://schemas.openxmlformats.org/officeDocument/2006/relationships/slide" Target="slide2.xml"/><Relationship Id="rId16" Type="http://schemas.openxmlformats.org/officeDocument/2006/relationships/diagramColors" Target="../diagrams/colors17.xml"/><Relationship Id="rId1" Type="http://schemas.openxmlformats.org/officeDocument/2006/relationships/slideLayout" Target="../slideLayouts/slideLayout2.xml"/><Relationship Id="rId6" Type="http://schemas.openxmlformats.org/officeDocument/2006/relationships/diagramQuickStyle" Target="../diagrams/quickStyle16.xml"/><Relationship Id="rId11" Type="http://schemas.openxmlformats.org/officeDocument/2006/relationships/image" Target="../media/image21.png"/><Relationship Id="rId5" Type="http://schemas.openxmlformats.org/officeDocument/2006/relationships/diagramLayout" Target="../diagrams/layout16.xml"/><Relationship Id="rId15" Type="http://schemas.openxmlformats.org/officeDocument/2006/relationships/diagramQuickStyle" Target="../diagrams/quickStyle17.xml"/><Relationship Id="rId10" Type="http://schemas.openxmlformats.org/officeDocument/2006/relationships/image" Target="../media/image20.jpeg"/><Relationship Id="rId4" Type="http://schemas.openxmlformats.org/officeDocument/2006/relationships/diagramData" Target="../diagrams/data16.xml"/><Relationship Id="rId9" Type="http://schemas.openxmlformats.org/officeDocument/2006/relationships/image" Target="../media/image15.png"/><Relationship Id="rId14" Type="http://schemas.openxmlformats.org/officeDocument/2006/relationships/diagramLayout" Target="../diagrams/layout17.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9.xml"/><Relationship Id="rId13" Type="http://schemas.openxmlformats.org/officeDocument/2006/relationships/image" Target="../media/image14.jpeg"/><Relationship Id="rId18" Type="http://schemas.microsoft.com/office/2007/relationships/diagramDrawing" Target="../diagrams/drawing20.xml"/><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17" Type="http://schemas.openxmlformats.org/officeDocument/2006/relationships/diagramColors" Target="../diagrams/colors20.xml"/><Relationship Id="rId2" Type="http://schemas.openxmlformats.org/officeDocument/2006/relationships/slide" Target="slide2.xml"/><Relationship Id="rId16" Type="http://schemas.openxmlformats.org/officeDocument/2006/relationships/diagramQuickStyle" Target="../diagrams/quickStyle20.xml"/><Relationship Id="rId1" Type="http://schemas.openxmlformats.org/officeDocument/2006/relationships/slideLayout" Target="../slideLayouts/slideLayout2.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5" Type="http://schemas.openxmlformats.org/officeDocument/2006/relationships/diagramLayout" Target="../diagrams/layout20.xml"/><Relationship Id="rId10" Type="http://schemas.openxmlformats.org/officeDocument/2006/relationships/diagramQuickStyle" Target="../diagrams/quickStyle19.xml"/><Relationship Id="rId19" Type="http://schemas.openxmlformats.org/officeDocument/2006/relationships/image" Target="../media/image15.png"/><Relationship Id="rId4" Type="http://schemas.openxmlformats.org/officeDocument/2006/relationships/diagramLayout" Target="../diagrams/layout18.xml"/><Relationship Id="rId9" Type="http://schemas.openxmlformats.org/officeDocument/2006/relationships/diagramLayout" Target="../diagrams/layout19.xml"/><Relationship Id="rId14" Type="http://schemas.openxmlformats.org/officeDocument/2006/relationships/diagramData" Target="../diagrams/data20.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13" Type="http://schemas.microsoft.com/office/2007/relationships/diagramDrawing" Target="../diagrams/drawing22.xml"/><Relationship Id="rId3" Type="http://schemas.openxmlformats.org/officeDocument/2006/relationships/diagramData" Target="../diagrams/data21.xml"/><Relationship Id="rId7" Type="http://schemas.microsoft.com/office/2007/relationships/diagramDrawing" Target="../diagrams/drawing21.xml"/><Relationship Id="rId12" Type="http://schemas.openxmlformats.org/officeDocument/2006/relationships/diagramColors" Target="../diagrams/colors22.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21.xml"/><Relationship Id="rId11" Type="http://schemas.openxmlformats.org/officeDocument/2006/relationships/diagramQuickStyle" Target="../diagrams/quickStyle22.xml"/><Relationship Id="rId5" Type="http://schemas.openxmlformats.org/officeDocument/2006/relationships/diagramQuickStyle" Target="../diagrams/quickStyle21.xml"/><Relationship Id="rId10" Type="http://schemas.openxmlformats.org/officeDocument/2006/relationships/diagramLayout" Target="../diagrams/layout22.xml"/><Relationship Id="rId4" Type="http://schemas.openxmlformats.org/officeDocument/2006/relationships/diagramLayout" Target="../diagrams/layout21.xml"/><Relationship Id="rId9" Type="http://schemas.openxmlformats.org/officeDocument/2006/relationships/diagramData" Target="../diagrams/data22.xml"/><Relationship Id="rId1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13" Type="http://schemas.microsoft.com/office/2007/relationships/diagramDrawing" Target="../diagrams/drawing24.xml"/><Relationship Id="rId18" Type="http://schemas.microsoft.com/office/2007/relationships/diagramDrawing" Target="../diagrams/drawing25.xml"/><Relationship Id="rId3" Type="http://schemas.openxmlformats.org/officeDocument/2006/relationships/diagramData" Target="../diagrams/data23.xml"/><Relationship Id="rId7" Type="http://schemas.microsoft.com/office/2007/relationships/diagramDrawing" Target="../diagrams/drawing23.xml"/><Relationship Id="rId12" Type="http://schemas.openxmlformats.org/officeDocument/2006/relationships/diagramColors" Target="../diagrams/colors24.xml"/><Relationship Id="rId17" Type="http://schemas.openxmlformats.org/officeDocument/2006/relationships/diagramColors" Target="../diagrams/colors25.xml"/><Relationship Id="rId2" Type="http://schemas.openxmlformats.org/officeDocument/2006/relationships/slide" Target="slide2.xml"/><Relationship Id="rId16" Type="http://schemas.openxmlformats.org/officeDocument/2006/relationships/diagramQuickStyle" Target="../diagrams/quickStyle25.xml"/><Relationship Id="rId1" Type="http://schemas.openxmlformats.org/officeDocument/2006/relationships/slideLayout" Target="../slideLayouts/slideLayout2.xml"/><Relationship Id="rId6" Type="http://schemas.openxmlformats.org/officeDocument/2006/relationships/diagramColors" Target="../diagrams/colors23.xml"/><Relationship Id="rId11" Type="http://schemas.openxmlformats.org/officeDocument/2006/relationships/diagramQuickStyle" Target="../diagrams/quickStyle24.xml"/><Relationship Id="rId5" Type="http://schemas.openxmlformats.org/officeDocument/2006/relationships/diagramQuickStyle" Target="../diagrams/quickStyle23.xml"/><Relationship Id="rId15" Type="http://schemas.openxmlformats.org/officeDocument/2006/relationships/diagramLayout" Target="../diagrams/layout25.xml"/><Relationship Id="rId10" Type="http://schemas.openxmlformats.org/officeDocument/2006/relationships/diagramLayout" Target="../diagrams/layout24.xml"/><Relationship Id="rId19" Type="http://schemas.openxmlformats.org/officeDocument/2006/relationships/image" Target="../media/image15.png"/><Relationship Id="rId4" Type="http://schemas.openxmlformats.org/officeDocument/2006/relationships/diagramLayout" Target="../diagrams/layout23.xml"/><Relationship Id="rId9" Type="http://schemas.openxmlformats.org/officeDocument/2006/relationships/diagramData" Target="../diagrams/data24.xml"/><Relationship Id="rId14" Type="http://schemas.openxmlformats.org/officeDocument/2006/relationships/diagramData" Target="../diagrams/data25.xml"/></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13" Type="http://schemas.microsoft.com/office/2007/relationships/diagramDrawing" Target="../diagrams/drawing27.xml"/><Relationship Id="rId18" Type="http://schemas.microsoft.com/office/2007/relationships/diagramDrawing" Target="../diagrams/drawing28.xml"/><Relationship Id="rId3" Type="http://schemas.openxmlformats.org/officeDocument/2006/relationships/diagramData" Target="../diagrams/data26.xml"/><Relationship Id="rId7" Type="http://schemas.microsoft.com/office/2007/relationships/diagramDrawing" Target="../diagrams/drawing26.xml"/><Relationship Id="rId12" Type="http://schemas.openxmlformats.org/officeDocument/2006/relationships/diagramColors" Target="../diagrams/colors27.xml"/><Relationship Id="rId17" Type="http://schemas.openxmlformats.org/officeDocument/2006/relationships/diagramColors" Target="../diagrams/colors28.xml"/><Relationship Id="rId2" Type="http://schemas.openxmlformats.org/officeDocument/2006/relationships/slide" Target="slide2.xml"/><Relationship Id="rId16" Type="http://schemas.openxmlformats.org/officeDocument/2006/relationships/diagramQuickStyle" Target="../diagrams/quickStyle28.xml"/><Relationship Id="rId1" Type="http://schemas.openxmlformats.org/officeDocument/2006/relationships/slideLayout" Target="../slideLayouts/slideLayout2.xml"/><Relationship Id="rId6" Type="http://schemas.openxmlformats.org/officeDocument/2006/relationships/diagramColors" Target="../diagrams/colors26.xml"/><Relationship Id="rId11" Type="http://schemas.openxmlformats.org/officeDocument/2006/relationships/diagramQuickStyle" Target="../diagrams/quickStyle27.xml"/><Relationship Id="rId5" Type="http://schemas.openxmlformats.org/officeDocument/2006/relationships/diagramQuickStyle" Target="../diagrams/quickStyle26.xml"/><Relationship Id="rId15" Type="http://schemas.openxmlformats.org/officeDocument/2006/relationships/diagramLayout" Target="../diagrams/layout28.xml"/><Relationship Id="rId10" Type="http://schemas.openxmlformats.org/officeDocument/2006/relationships/diagramLayout" Target="../diagrams/layout27.xml"/><Relationship Id="rId19" Type="http://schemas.openxmlformats.org/officeDocument/2006/relationships/image" Target="../media/image15.png"/><Relationship Id="rId4" Type="http://schemas.openxmlformats.org/officeDocument/2006/relationships/diagramLayout" Target="../diagrams/layout26.xml"/><Relationship Id="rId9" Type="http://schemas.openxmlformats.org/officeDocument/2006/relationships/diagramData" Target="../diagrams/data27.xml"/><Relationship Id="rId14" Type="http://schemas.openxmlformats.org/officeDocument/2006/relationships/diagramData" Target="../diagrams/data28.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diagramColors" Target="../diagrams/colors30.xml"/><Relationship Id="rId3" Type="http://schemas.openxmlformats.org/officeDocument/2006/relationships/diagramData" Target="../diagrams/data29.xml"/><Relationship Id="rId7" Type="http://schemas.microsoft.com/office/2007/relationships/diagramDrawing" Target="../diagrams/drawing29.xml"/><Relationship Id="rId12" Type="http://schemas.openxmlformats.org/officeDocument/2006/relationships/diagramQuickStyle" Target="../diagrams/quickStyle30.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29.xml"/><Relationship Id="rId11" Type="http://schemas.openxmlformats.org/officeDocument/2006/relationships/diagramLayout" Target="../diagrams/layout30.xml"/><Relationship Id="rId5" Type="http://schemas.openxmlformats.org/officeDocument/2006/relationships/diagramQuickStyle" Target="../diagrams/quickStyle29.xml"/><Relationship Id="rId15" Type="http://schemas.openxmlformats.org/officeDocument/2006/relationships/image" Target="../media/image23.png"/><Relationship Id="rId10" Type="http://schemas.openxmlformats.org/officeDocument/2006/relationships/diagramData" Target="../diagrams/data30.xml"/><Relationship Id="rId4" Type="http://schemas.openxmlformats.org/officeDocument/2006/relationships/diagramLayout" Target="../diagrams/layout29.xml"/><Relationship Id="rId9" Type="http://schemas.openxmlformats.org/officeDocument/2006/relationships/image" Target="../media/image14.jpeg"/><Relationship Id="rId14" Type="http://schemas.microsoft.com/office/2007/relationships/diagramDrawing" Target="../diagrams/drawing30.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diagramColors" Target="../diagrams/colors32.xml"/><Relationship Id="rId3" Type="http://schemas.openxmlformats.org/officeDocument/2006/relationships/diagramData" Target="../diagrams/data31.xml"/><Relationship Id="rId7" Type="http://schemas.microsoft.com/office/2007/relationships/diagramDrawing" Target="../diagrams/drawing31.xml"/><Relationship Id="rId12" Type="http://schemas.openxmlformats.org/officeDocument/2006/relationships/diagramQuickStyle" Target="../diagrams/quickStyle32.xml"/><Relationship Id="rId2" Type="http://schemas.openxmlformats.org/officeDocument/2006/relationships/slide" Target="slide2.xml"/><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31.xml"/><Relationship Id="rId11" Type="http://schemas.openxmlformats.org/officeDocument/2006/relationships/diagramLayout" Target="../diagrams/layout32.xml"/><Relationship Id="rId5" Type="http://schemas.openxmlformats.org/officeDocument/2006/relationships/diagramQuickStyle" Target="../diagrams/quickStyle31.xml"/><Relationship Id="rId15" Type="http://schemas.openxmlformats.org/officeDocument/2006/relationships/image" Target="../media/image24.gif"/><Relationship Id="rId10" Type="http://schemas.openxmlformats.org/officeDocument/2006/relationships/diagramData" Target="../diagrams/data32.xml"/><Relationship Id="rId4" Type="http://schemas.openxmlformats.org/officeDocument/2006/relationships/diagramLayout" Target="../diagrams/layout31.xml"/><Relationship Id="rId9" Type="http://schemas.openxmlformats.org/officeDocument/2006/relationships/image" Target="../media/image14.jpeg"/><Relationship Id="rId14" Type="http://schemas.microsoft.com/office/2007/relationships/diagramDrawing" Target="../diagrams/drawing32.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diagramColors" Target="../diagrams/colors34.xml"/><Relationship Id="rId3" Type="http://schemas.openxmlformats.org/officeDocument/2006/relationships/diagramData" Target="../diagrams/data33.xml"/><Relationship Id="rId7" Type="http://schemas.microsoft.com/office/2007/relationships/diagramDrawing" Target="../diagrams/drawing33.xml"/><Relationship Id="rId12" Type="http://schemas.openxmlformats.org/officeDocument/2006/relationships/diagramQuickStyle" Target="../diagrams/quickStyle34.xml"/><Relationship Id="rId2" Type="http://schemas.openxmlformats.org/officeDocument/2006/relationships/slide" Target="slide2.xml"/><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33.xml"/><Relationship Id="rId11" Type="http://schemas.openxmlformats.org/officeDocument/2006/relationships/diagramLayout" Target="../diagrams/layout34.xml"/><Relationship Id="rId5" Type="http://schemas.openxmlformats.org/officeDocument/2006/relationships/diagramQuickStyle" Target="../diagrams/quickStyle33.xml"/><Relationship Id="rId15" Type="http://schemas.openxmlformats.org/officeDocument/2006/relationships/image" Target="../media/image24.gif"/><Relationship Id="rId10" Type="http://schemas.openxmlformats.org/officeDocument/2006/relationships/diagramData" Target="../diagrams/data34.xml"/><Relationship Id="rId4" Type="http://schemas.openxmlformats.org/officeDocument/2006/relationships/diagramLayout" Target="../diagrams/layout33.xml"/><Relationship Id="rId9" Type="http://schemas.openxmlformats.org/officeDocument/2006/relationships/image" Target="../media/image14.jpeg"/><Relationship Id="rId14" Type="http://schemas.microsoft.com/office/2007/relationships/diagramDrawing" Target="../diagrams/drawing34.xml"/></Relationships>
</file>

<file path=ppt/slides/_rels/slide18.xml.rels><?xml version="1.0" encoding="UTF-8" standalone="yes"?>
<Relationships xmlns="http://schemas.openxmlformats.org/package/2006/relationships"><Relationship Id="rId8" Type="http://schemas.microsoft.com/office/2007/relationships/diagramDrawing" Target="../diagrams/drawing35.xml"/><Relationship Id="rId13" Type="http://schemas.openxmlformats.org/officeDocument/2006/relationships/diagramQuickStyle" Target="../diagrams/quickStyle36.xml"/><Relationship Id="rId3" Type="http://schemas.openxmlformats.org/officeDocument/2006/relationships/slide" Target="slide2.xml"/><Relationship Id="rId7" Type="http://schemas.openxmlformats.org/officeDocument/2006/relationships/diagramColors" Target="../diagrams/colors35.xml"/><Relationship Id="rId12" Type="http://schemas.openxmlformats.org/officeDocument/2006/relationships/diagramLayout" Target="../diagrams/layout3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35.xml"/><Relationship Id="rId11" Type="http://schemas.openxmlformats.org/officeDocument/2006/relationships/diagramData" Target="../diagrams/data36.xml"/><Relationship Id="rId5" Type="http://schemas.openxmlformats.org/officeDocument/2006/relationships/diagramLayout" Target="../diagrams/layout35.xml"/><Relationship Id="rId15" Type="http://schemas.microsoft.com/office/2007/relationships/diagramDrawing" Target="../diagrams/drawing36.xml"/><Relationship Id="rId10" Type="http://schemas.openxmlformats.org/officeDocument/2006/relationships/image" Target="../media/image14.jpeg"/><Relationship Id="rId4" Type="http://schemas.openxmlformats.org/officeDocument/2006/relationships/diagramData" Target="../diagrams/data35.xml"/><Relationship Id="rId9" Type="http://schemas.openxmlformats.org/officeDocument/2006/relationships/image" Target="../media/image15.png"/><Relationship Id="rId14" Type="http://schemas.openxmlformats.org/officeDocument/2006/relationships/diagramColors" Target="../diagrams/colors36.xml"/></Relationships>
</file>

<file path=ppt/slides/_rels/slide19.xml.rels><?xml version="1.0" encoding="UTF-8" standalone="yes"?>
<Relationships xmlns="http://schemas.openxmlformats.org/package/2006/relationships"><Relationship Id="rId8" Type="http://schemas.microsoft.com/office/2007/relationships/diagramDrawing" Target="../diagrams/drawing37.xml"/><Relationship Id="rId13" Type="http://schemas.openxmlformats.org/officeDocument/2006/relationships/diagramQuickStyle" Target="../diagrams/quickStyle38.xml"/><Relationship Id="rId3" Type="http://schemas.openxmlformats.org/officeDocument/2006/relationships/slide" Target="slide2.xml"/><Relationship Id="rId7" Type="http://schemas.openxmlformats.org/officeDocument/2006/relationships/diagramColors" Target="../diagrams/colors37.xml"/><Relationship Id="rId12" Type="http://schemas.openxmlformats.org/officeDocument/2006/relationships/diagramLayout" Target="../diagrams/layout38.xml"/><Relationship Id="rId17" Type="http://schemas.openxmlformats.org/officeDocument/2006/relationships/image" Target="../media/image27.jpeg"/><Relationship Id="rId2" Type="http://schemas.openxmlformats.org/officeDocument/2006/relationships/notesSlide" Target="../notesSlides/notesSlide2.xml"/><Relationship Id="rId16"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diagramQuickStyle" Target="../diagrams/quickStyle37.xml"/><Relationship Id="rId11" Type="http://schemas.openxmlformats.org/officeDocument/2006/relationships/diagramData" Target="../diagrams/data38.xml"/><Relationship Id="rId5" Type="http://schemas.openxmlformats.org/officeDocument/2006/relationships/diagramLayout" Target="../diagrams/layout37.xml"/><Relationship Id="rId15" Type="http://schemas.microsoft.com/office/2007/relationships/diagramDrawing" Target="../diagrams/drawing38.xml"/><Relationship Id="rId10" Type="http://schemas.openxmlformats.org/officeDocument/2006/relationships/image" Target="../media/image14.jpeg"/><Relationship Id="rId4" Type="http://schemas.openxmlformats.org/officeDocument/2006/relationships/diagramData" Target="../diagrams/data37.xml"/><Relationship Id="rId9" Type="http://schemas.openxmlformats.org/officeDocument/2006/relationships/image" Target="../media/image15.png"/><Relationship Id="rId14" Type="http://schemas.openxmlformats.org/officeDocument/2006/relationships/diagramColors" Target="../diagrams/colors38.xml"/></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microsoft.com/office/2007/relationships/diagramDrawing" Target="../diagrams/drawing1.xml"/><Relationship Id="rId3" Type="http://schemas.openxmlformats.org/officeDocument/2006/relationships/slide" Target="slide3.xml"/><Relationship Id="rId7" Type="http://schemas.openxmlformats.org/officeDocument/2006/relationships/slide" Target="slide37.xml"/><Relationship Id="rId12" Type="http://schemas.openxmlformats.org/officeDocument/2006/relationships/diagramColors" Target="../diagrams/colors1.xml"/><Relationship Id="rId2" Type="http://schemas.openxmlformats.org/officeDocument/2006/relationships/image" Target="../media/image10.gif"/><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diagramQuickStyle" Target="../diagrams/quickStyle1.xml"/><Relationship Id="rId5" Type="http://schemas.openxmlformats.org/officeDocument/2006/relationships/slide" Target="slide20.xml"/><Relationship Id="rId15" Type="http://schemas.openxmlformats.org/officeDocument/2006/relationships/image" Target="../media/image13.jpeg"/><Relationship Id="rId10" Type="http://schemas.openxmlformats.org/officeDocument/2006/relationships/diagramLayout" Target="../diagrams/layout1.xml"/><Relationship Id="rId4" Type="http://schemas.openxmlformats.org/officeDocument/2006/relationships/slide" Target="slide9.xml"/><Relationship Id="rId9" Type="http://schemas.openxmlformats.org/officeDocument/2006/relationships/diagramData" Target="../diagrams/data1.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8" Type="http://schemas.microsoft.com/office/2007/relationships/diagramDrawing" Target="../diagrams/drawing39.xml"/><Relationship Id="rId3" Type="http://schemas.openxmlformats.org/officeDocument/2006/relationships/image" Target="../media/image14.jpeg"/><Relationship Id="rId7" Type="http://schemas.openxmlformats.org/officeDocument/2006/relationships/diagramColors" Target="../diagrams/colors39.xml"/><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diagramQuickStyle" Target="../diagrams/quickStyle39.xml"/><Relationship Id="rId5" Type="http://schemas.openxmlformats.org/officeDocument/2006/relationships/diagramLayout" Target="../diagrams/layout39.xml"/><Relationship Id="rId4" Type="http://schemas.openxmlformats.org/officeDocument/2006/relationships/diagramData" Target="../diagrams/data39.xml"/><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28.gif"/><Relationship Id="rId13" Type="http://schemas.openxmlformats.org/officeDocument/2006/relationships/diagramColors" Target="../diagrams/colors41.xml"/><Relationship Id="rId3" Type="http://schemas.openxmlformats.org/officeDocument/2006/relationships/diagramData" Target="../diagrams/data40.xml"/><Relationship Id="rId7" Type="http://schemas.microsoft.com/office/2007/relationships/diagramDrawing" Target="../diagrams/drawing40.xml"/><Relationship Id="rId12" Type="http://schemas.openxmlformats.org/officeDocument/2006/relationships/diagramQuickStyle" Target="../diagrams/quickStyle41.xml"/><Relationship Id="rId17" Type="http://schemas.openxmlformats.org/officeDocument/2006/relationships/image" Target="../media/image30.jpeg"/><Relationship Id="rId2" Type="http://schemas.openxmlformats.org/officeDocument/2006/relationships/slide" Target="slide2.xml"/><Relationship Id="rId16"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diagramColors" Target="../diagrams/colors40.xml"/><Relationship Id="rId11" Type="http://schemas.openxmlformats.org/officeDocument/2006/relationships/diagramLayout" Target="../diagrams/layout41.xml"/><Relationship Id="rId5" Type="http://schemas.openxmlformats.org/officeDocument/2006/relationships/diagramQuickStyle" Target="../diagrams/quickStyle40.xml"/><Relationship Id="rId15" Type="http://schemas.openxmlformats.org/officeDocument/2006/relationships/image" Target="../media/image15.png"/><Relationship Id="rId10" Type="http://schemas.openxmlformats.org/officeDocument/2006/relationships/diagramData" Target="../diagrams/data41.xml"/><Relationship Id="rId4" Type="http://schemas.openxmlformats.org/officeDocument/2006/relationships/diagramLayout" Target="../diagrams/layout40.xml"/><Relationship Id="rId9" Type="http://schemas.openxmlformats.org/officeDocument/2006/relationships/image" Target="../media/image14.jpeg"/><Relationship Id="rId14" Type="http://schemas.microsoft.com/office/2007/relationships/diagramDrawing" Target="../diagrams/drawing41.xml"/></Relationships>
</file>

<file path=ppt/slides/_rels/slide22.xml.rels><?xml version="1.0" encoding="UTF-8" standalone="yes"?>
<Relationships xmlns="http://schemas.openxmlformats.org/package/2006/relationships"><Relationship Id="rId8" Type="http://schemas.openxmlformats.org/officeDocument/2006/relationships/image" Target="../media/image14.jpeg"/><Relationship Id="rId13" Type="http://schemas.microsoft.com/office/2007/relationships/diagramDrawing" Target="../diagrams/drawing43.xml"/><Relationship Id="rId3" Type="http://schemas.openxmlformats.org/officeDocument/2006/relationships/diagramData" Target="../diagrams/data42.xml"/><Relationship Id="rId7" Type="http://schemas.microsoft.com/office/2007/relationships/diagramDrawing" Target="../diagrams/drawing42.xml"/><Relationship Id="rId12" Type="http://schemas.openxmlformats.org/officeDocument/2006/relationships/diagramColors" Target="../diagrams/colors43.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42.xml"/><Relationship Id="rId11" Type="http://schemas.openxmlformats.org/officeDocument/2006/relationships/diagramQuickStyle" Target="../diagrams/quickStyle43.xml"/><Relationship Id="rId5" Type="http://schemas.openxmlformats.org/officeDocument/2006/relationships/diagramQuickStyle" Target="../diagrams/quickStyle42.xml"/><Relationship Id="rId10" Type="http://schemas.openxmlformats.org/officeDocument/2006/relationships/diagramLayout" Target="../diagrams/layout43.xml"/><Relationship Id="rId4" Type="http://schemas.openxmlformats.org/officeDocument/2006/relationships/diagramLayout" Target="../diagrams/layout42.xml"/><Relationship Id="rId9" Type="http://schemas.openxmlformats.org/officeDocument/2006/relationships/diagramData" Target="../diagrams/data43.xml"/><Relationship Id="rId14"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image" Target="../media/image14.jpeg"/><Relationship Id="rId13" Type="http://schemas.microsoft.com/office/2007/relationships/diagramDrawing" Target="../diagrams/drawing45.xml"/><Relationship Id="rId3" Type="http://schemas.openxmlformats.org/officeDocument/2006/relationships/diagramData" Target="../diagrams/data44.xml"/><Relationship Id="rId7" Type="http://schemas.microsoft.com/office/2007/relationships/diagramDrawing" Target="../diagrams/drawing44.xml"/><Relationship Id="rId12" Type="http://schemas.openxmlformats.org/officeDocument/2006/relationships/diagramColors" Target="../diagrams/colors45.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44.xml"/><Relationship Id="rId11" Type="http://schemas.openxmlformats.org/officeDocument/2006/relationships/diagramQuickStyle" Target="../diagrams/quickStyle45.xml"/><Relationship Id="rId5" Type="http://schemas.openxmlformats.org/officeDocument/2006/relationships/diagramQuickStyle" Target="../diagrams/quickStyle44.xml"/><Relationship Id="rId15" Type="http://schemas.openxmlformats.org/officeDocument/2006/relationships/image" Target="../media/image31.png"/><Relationship Id="rId10" Type="http://schemas.openxmlformats.org/officeDocument/2006/relationships/diagramLayout" Target="../diagrams/layout45.xml"/><Relationship Id="rId4" Type="http://schemas.openxmlformats.org/officeDocument/2006/relationships/diagramLayout" Target="../diagrams/layout44.xml"/><Relationship Id="rId9" Type="http://schemas.openxmlformats.org/officeDocument/2006/relationships/diagramData" Target="../diagrams/data45.xml"/><Relationship Id="rId14" Type="http://schemas.openxmlformats.org/officeDocument/2006/relationships/image" Target="../media/image15.png"/></Relationships>
</file>

<file path=ppt/slides/_rels/slide24.xml.rels><?xml version="1.0" encoding="UTF-8" standalone="yes"?>
<Relationships xmlns="http://schemas.openxmlformats.org/package/2006/relationships"><Relationship Id="rId8" Type="http://schemas.openxmlformats.org/officeDocument/2006/relationships/hyperlink" Target="http://www.tawdis.net/" TargetMode="External"/><Relationship Id="rId13" Type="http://schemas.openxmlformats.org/officeDocument/2006/relationships/diagramColors" Target="../diagrams/colors47.xml"/><Relationship Id="rId3" Type="http://schemas.openxmlformats.org/officeDocument/2006/relationships/diagramData" Target="../diagrams/data46.xml"/><Relationship Id="rId7" Type="http://schemas.microsoft.com/office/2007/relationships/diagramDrawing" Target="../diagrams/drawing46.xml"/><Relationship Id="rId12" Type="http://schemas.openxmlformats.org/officeDocument/2006/relationships/diagramQuickStyle" Target="../diagrams/quickStyle47.xml"/><Relationship Id="rId2" Type="http://schemas.openxmlformats.org/officeDocument/2006/relationships/slide" Target="slide2.xml"/><Relationship Id="rId16"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diagramColors" Target="../diagrams/colors46.xml"/><Relationship Id="rId11" Type="http://schemas.openxmlformats.org/officeDocument/2006/relationships/diagramLayout" Target="../diagrams/layout47.xml"/><Relationship Id="rId5" Type="http://schemas.openxmlformats.org/officeDocument/2006/relationships/diagramQuickStyle" Target="../diagrams/quickStyle46.xml"/><Relationship Id="rId15" Type="http://schemas.openxmlformats.org/officeDocument/2006/relationships/image" Target="../media/image15.png"/><Relationship Id="rId10" Type="http://schemas.openxmlformats.org/officeDocument/2006/relationships/diagramData" Target="../diagrams/data47.xml"/><Relationship Id="rId4" Type="http://schemas.openxmlformats.org/officeDocument/2006/relationships/diagramLayout" Target="../diagrams/layout46.xml"/><Relationship Id="rId9" Type="http://schemas.openxmlformats.org/officeDocument/2006/relationships/image" Target="../media/image14.jpeg"/><Relationship Id="rId14" Type="http://schemas.microsoft.com/office/2007/relationships/diagramDrawing" Target="../diagrams/drawing47.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48.xml"/><Relationship Id="rId13" Type="http://schemas.openxmlformats.org/officeDocument/2006/relationships/diagramQuickStyle" Target="../diagrams/quickStyle49.xml"/><Relationship Id="rId3" Type="http://schemas.openxmlformats.org/officeDocument/2006/relationships/image" Target="../media/image14.jpeg"/><Relationship Id="rId7" Type="http://schemas.openxmlformats.org/officeDocument/2006/relationships/diagramQuickStyle" Target="../diagrams/quickStyle48.xml"/><Relationship Id="rId12" Type="http://schemas.openxmlformats.org/officeDocument/2006/relationships/diagramLayout" Target="../diagrams/layout49.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Layout" Target="../diagrams/layout48.xml"/><Relationship Id="rId11" Type="http://schemas.openxmlformats.org/officeDocument/2006/relationships/diagramData" Target="../diagrams/data49.xml"/><Relationship Id="rId5" Type="http://schemas.openxmlformats.org/officeDocument/2006/relationships/diagramData" Target="../diagrams/data48.xml"/><Relationship Id="rId15" Type="http://schemas.microsoft.com/office/2007/relationships/diagramDrawing" Target="../diagrams/drawing49.xml"/><Relationship Id="rId10" Type="http://schemas.openxmlformats.org/officeDocument/2006/relationships/image" Target="../media/image15.png"/><Relationship Id="rId4" Type="http://schemas.openxmlformats.org/officeDocument/2006/relationships/image" Target="../media/image33.png"/><Relationship Id="rId9" Type="http://schemas.microsoft.com/office/2007/relationships/diagramDrawing" Target="../diagrams/drawing48.xml"/><Relationship Id="rId14" Type="http://schemas.openxmlformats.org/officeDocument/2006/relationships/diagramColors" Target="../diagrams/colors49.xml"/></Relationships>
</file>

<file path=ppt/slides/_rels/slide26.xml.rels><?xml version="1.0" encoding="UTF-8" standalone="yes"?>
<Relationships xmlns="http://schemas.openxmlformats.org/package/2006/relationships"><Relationship Id="rId8" Type="http://schemas.microsoft.com/office/2007/relationships/diagramDrawing" Target="../diagrams/drawing50.xml"/><Relationship Id="rId3" Type="http://schemas.openxmlformats.org/officeDocument/2006/relationships/image" Target="../media/image14.jpeg"/><Relationship Id="rId7" Type="http://schemas.openxmlformats.org/officeDocument/2006/relationships/diagramColors" Target="../diagrams/colors50.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QuickStyle" Target="../diagrams/quickStyle50.xml"/><Relationship Id="rId5" Type="http://schemas.openxmlformats.org/officeDocument/2006/relationships/diagramLayout" Target="../diagrams/layout50.xml"/><Relationship Id="rId4" Type="http://schemas.openxmlformats.org/officeDocument/2006/relationships/diagramData" Target="../diagrams/data50.xml"/><Relationship Id="rId9" Type="http://schemas.openxmlformats.org/officeDocument/2006/relationships/image" Target="../media/image15.png"/></Relationships>
</file>

<file path=ppt/slides/_rels/slide27.xml.rels><?xml version="1.0" encoding="UTF-8" standalone="yes"?>
<Relationships xmlns="http://schemas.openxmlformats.org/package/2006/relationships"><Relationship Id="rId8" Type="http://schemas.microsoft.com/office/2007/relationships/diagramDrawing" Target="../diagrams/drawing51.xml"/><Relationship Id="rId13" Type="http://schemas.openxmlformats.org/officeDocument/2006/relationships/diagramColors" Target="../diagrams/colors52.xml"/><Relationship Id="rId3" Type="http://schemas.openxmlformats.org/officeDocument/2006/relationships/image" Target="../media/image14.jpeg"/><Relationship Id="rId7" Type="http://schemas.openxmlformats.org/officeDocument/2006/relationships/diagramColors" Target="../diagrams/colors51.xml"/><Relationship Id="rId12" Type="http://schemas.openxmlformats.org/officeDocument/2006/relationships/diagramQuickStyle" Target="../diagrams/quickStyle52.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QuickStyle" Target="../diagrams/quickStyle51.xml"/><Relationship Id="rId11" Type="http://schemas.openxmlformats.org/officeDocument/2006/relationships/diagramLayout" Target="../diagrams/layout52.xml"/><Relationship Id="rId5" Type="http://schemas.openxmlformats.org/officeDocument/2006/relationships/diagramLayout" Target="../diagrams/layout51.xml"/><Relationship Id="rId15" Type="http://schemas.openxmlformats.org/officeDocument/2006/relationships/image" Target="../media/image15.png"/><Relationship Id="rId10" Type="http://schemas.openxmlformats.org/officeDocument/2006/relationships/diagramData" Target="../diagrams/data52.xml"/><Relationship Id="rId4" Type="http://schemas.openxmlformats.org/officeDocument/2006/relationships/diagramData" Target="../diagrams/data51.xml"/><Relationship Id="rId9" Type="http://schemas.openxmlformats.org/officeDocument/2006/relationships/image" Target="../media/image34.jpeg"/><Relationship Id="rId14" Type="http://schemas.microsoft.com/office/2007/relationships/diagramDrawing" Target="../diagrams/drawing52.xml"/></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53.xml"/><Relationship Id="rId13" Type="http://schemas.openxmlformats.org/officeDocument/2006/relationships/diagramQuickStyle" Target="../diagrams/quickStyle54.xml"/><Relationship Id="rId3" Type="http://schemas.openxmlformats.org/officeDocument/2006/relationships/image" Target="../media/image35.jpeg"/><Relationship Id="rId7" Type="http://schemas.openxmlformats.org/officeDocument/2006/relationships/diagramLayout" Target="../diagrams/layout53.xml"/><Relationship Id="rId12" Type="http://schemas.openxmlformats.org/officeDocument/2006/relationships/diagramLayout" Target="../diagrams/layout54.xml"/><Relationship Id="rId17" Type="http://schemas.openxmlformats.org/officeDocument/2006/relationships/image" Target="../media/image15.png"/><Relationship Id="rId2" Type="http://schemas.openxmlformats.org/officeDocument/2006/relationships/hyperlink" Target="Diagramas/Navegacional/Navegacional%20Adminsitrador.vsd" TargetMode="External"/><Relationship Id="rId16"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diagramData" Target="../diagrams/data53.xml"/><Relationship Id="rId11" Type="http://schemas.openxmlformats.org/officeDocument/2006/relationships/diagramData" Target="../diagrams/data54.xml"/><Relationship Id="rId5" Type="http://schemas.openxmlformats.org/officeDocument/2006/relationships/image" Target="../media/image14.jpeg"/><Relationship Id="rId15" Type="http://schemas.microsoft.com/office/2007/relationships/diagramDrawing" Target="../diagrams/drawing54.xml"/><Relationship Id="rId10" Type="http://schemas.microsoft.com/office/2007/relationships/diagramDrawing" Target="../diagrams/drawing53.xml"/><Relationship Id="rId4" Type="http://schemas.openxmlformats.org/officeDocument/2006/relationships/slide" Target="slide2.xml"/><Relationship Id="rId9" Type="http://schemas.openxmlformats.org/officeDocument/2006/relationships/diagramColors" Target="../diagrams/colors53.xml"/><Relationship Id="rId14" Type="http://schemas.openxmlformats.org/officeDocument/2006/relationships/diagramColors" Target="../diagrams/colors54.xml"/></Relationships>
</file>

<file path=ppt/slides/_rels/slide29.xml.rels><?xml version="1.0" encoding="UTF-8" standalone="yes"?>
<Relationships xmlns="http://schemas.openxmlformats.org/package/2006/relationships"><Relationship Id="rId8" Type="http://schemas.microsoft.com/office/2007/relationships/diagramDrawing" Target="../diagrams/drawing55.xml"/><Relationship Id="rId13" Type="http://schemas.microsoft.com/office/2007/relationships/diagramDrawing" Target="../diagrams/drawing56.xml"/><Relationship Id="rId3" Type="http://schemas.openxmlformats.org/officeDocument/2006/relationships/image" Target="../media/image14.jpeg"/><Relationship Id="rId7" Type="http://schemas.openxmlformats.org/officeDocument/2006/relationships/diagramColors" Target="../diagrams/colors55.xml"/><Relationship Id="rId12" Type="http://schemas.openxmlformats.org/officeDocument/2006/relationships/diagramColors" Target="../diagrams/colors56.xml"/><Relationship Id="rId17" Type="http://schemas.openxmlformats.org/officeDocument/2006/relationships/image" Target="../media/image37.jpeg"/><Relationship Id="rId2" Type="http://schemas.openxmlformats.org/officeDocument/2006/relationships/slide" Target="slide2.xml"/><Relationship Id="rId16"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diagramQuickStyle" Target="../diagrams/quickStyle55.xml"/><Relationship Id="rId11" Type="http://schemas.openxmlformats.org/officeDocument/2006/relationships/diagramQuickStyle" Target="../diagrams/quickStyle56.xml"/><Relationship Id="rId5" Type="http://schemas.openxmlformats.org/officeDocument/2006/relationships/diagramLayout" Target="../diagrams/layout55.xml"/><Relationship Id="rId15" Type="http://schemas.openxmlformats.org/officeDocument/2006/relationships/hyperlink" Target="Diagramas/Despliegue%20y%20Componentes/Despliegue.vsd" TargetMode="External"/><Relationship Id="rId10" Type="http://schemas.openxmlformats.org/officeDocument/2006/relationships/diagramLayout" Target="../diagrams/layout56.xml"/><Relationship Id="rId4" Type="http://schemas.openxmlformats.org/officeDocument/2006/relationships/diagramData" Target="../diagrams/data55.xml"/><Relationship Id="rId9" Type="http://schemas.openxmlformats.org/officeDocument/2006/relationships/diagramData" Target="../diagrams/data56.xml"/><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jpeg"/><Relationship Id="rId7" Type="http://schemas.openxmlformats.org/officeDocument/2006/relationships/diagramColors" Target="../diagrams/colors2.xml"/><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8" Type="http://schemas.microsoft.com/office/2007/relationships/diagramDrawing" Target="../diagrams/drawing57.xml"/><Relationship Id="rId13" Type="http://schemas.microsoft.com/office/2007/relationships/diagramDrawing" Target="../diagrams/drawing58.xml"/><Relationship Id="rId18" Type="http://schemas.microsoft.com/office/2007/relationships/diagramDrawing" Target="../diagrams/drawing59.xml"/><Relationship Id="rId3" Type="http://schemas.openxmlformats.org/officeDocument/2006/relationships/image" Target="../media/image14.jpeg"/><Relationship Id="rId7" Type="http://schemas.openxmlformats.org/officeDocument/2006/relationships/diagramColors" Target="../diagrams/colors57.xml"/><Relationship Id="rId12" Type="http://schemas.openxmlformats.org/officeDocument/2006/relationships/diagramColors" Target="../diagrams/colors58.xml"/><Relationship Id="rId17" Type="http://schemas.openxmlformats.org/officeDocument/2006/relationships/diagramColors" Target="../diagrams/colors59.xml"/><Relationship Id="rId2" Type="http://schemas.openxmlformats.org/officeDocument/2006/relationships/slide" Target="slide2.xml"/><Relationship Id="rId16" Type="http://schemas.openxmlformats.org/officeDocument/2006/relationships/diagramQuickStyle" Target="../diagrams/quickStyle59.xml"/><Relationship Id="rId1" Type="http://schemas.openxmlformats.org/officeDocument/2006/relationships/slideLayout" Target="../slideLayouts/slideLayout2.xml"/><Relationship Id="rId6" Type="http://schemas.openxmlformats.org/officeDocument/2006/relationships/diagramQuickStyle" Target="../diagrams/quickStyle57.xml"/><Relationship Id="rId11" Type="http://schemas.openxmlformats.org/officeDocument/2006/relationships/diagramQuickStyle" Target="../diagrams/quickStyle58.xml"/><Relationship Id="rId5" Type="http://schemas.openxmlformats.org/officeDocument/2006/relationships/diagramLayout" Target="../diagrams/layout57.xml"/><Relationship Id="rId15" Type="http://schemas.openxmlformats.org/officeDocument/2006/relationships/diagramLayout" Target="../diagrams/layout59.xml"/><Relationship Id="rId10" Type="http://schemas.openxmlformats.org/officeDocument/2006/relationships/diagramLayout" Target="../diagrams/layout58.xml"/><Relationship Id="rId19" Type="http://schemas.openxmlformats.org/officeDocument/2006/relationships/image" Target="../media/image15.png"/><Relationship Id="rId4" Type="http://schemas.openxmlformats.org/officeDocument/2006/relationships/diagramData" Target="../diagrams/data57.xml"/><Relationship Id="rId9" Type="http://schemas.openxmlformats.org/officeDocument/2006/relationships/diagramData" Target="../diagrams/data58.xml"/><Relationship Id="rId14" Type="http://schemas.openxmlformats.org/officeDocument/2006/relationships/diagramData" Target="../diagrams/data59.xml"/></Relationships>
</file>

<file path=ppt/slides/_rels/slide31.xml.rels><?xml version="1.0" encoding="UTF-8" standalone="yes"?>
<Relationships xmlns="http://schemas.openxmlformats.org/package/2006/relationships"><Relationship Id="rId8" Type="http://schemas.microsoft.com/office/2007/relationships/diagramDrawing" Target="../diagrams/drawing60.xml"/><Relationship Id="rId3" Type="http://schemas.openxmlformats.org/officeDocument/2006/relationships/image" Target="../media/image14.jpeg"/><Relationship Id="rId7" Type="http://schemas.openxmlformats.org/officeDocument/2006/relationships/diagramColors" Target="../diagrams/colors60.xml"/><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diagramQuickStyle" Target="../diagrams/quickStyle60.xml"/><Relationship Id="rId5" Type="http://schemas.openxmlformats.org/officeDocument/2006/relationships/diagramLayout" Target="../diagrams/layout60.xml"/><Relationship Id="rId4" Type="http://schemas.openxmlformats.org/officeDocument/2006/relationships/diagramData" Target="../diagrams/data60.xml"/><Relationship Id="rId9" Type="http://schemas.openxmlformats.org/officeDocument/2006/relationships/image" Target="../media/image15.png"/></Relationships>
</file>

<file path=ppt/slides/_rels/slide32.xml.rels><?xml version="1.0" encoding="UTF-8" standalone="yes"?>
<Relationships xmlns="http://schemas.openxmlformats.org/package/2006/relationships"><Relationship Id="rId8" Type="http://schemas.openxmlformats.org/officeDocument/2006/relationships/image" Target="../media/image14.jpeg"/><Relationship Id="rId13" Type="http://schemas.microsoft.com/office/2007/relationships/diagramDrawing" Target="../diagrams/drawing62.xml"/><Relationship Id="rId3" Type="http://schemas.openxmlformats.org/officeDocument/2006/relationships/diagramData" Target="../diagrams/data61.xml"/><Relationship Id="rId7" Type="http://schemas.microsoft.com/office/2007/relationships/diagramDrawing" Target="../diagrams/drawing61.xml"/><Relationship Id="rId12" Type="http://schemas.openxmlformats.org/officeDocument/2006/relationships/diagramColors" Target="../diagrams/colors62.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61.xml"/><Relationship Id="rId11" Type="http://schemas.openxmlformats.org/officeDocument/2006/relationships/diagramQuickStyle" Target="../diagrams/quickStyle62.xml"/><Relationship Id="rId5" Type="http://schemas.openxmlformats.org/officeDocument/2006/relationships/diagramQuickStyle" Target="../diagrams/quickStyle61.xml"/><Relationship Id="rId10" Type="http://schemas.openxmlformats.org/officeDocument/2006/relationships/diagramLayout" Target="../diagrams/layout62.xml"/><Relationship Id="rId4" Type="http://schemas.openxmlformats.org/officeDocument/2006/relationships/diagramLayout" Target="../diagrams/layout61.xml"/><Relationship Id="rId9" Type="http://schemas.openxmlformats.org/officeDocument/2006/relationships/diagramData" Target="../diagrams/data62.xml"/><Relationship Id="rId14" Type="http://schemas.openxmlformats.org/officeDocument/2006/relationships/image" Target="../media/image15.png"/></Relationships>
</file>

<file path=ppt/slides/_rels/slide33.xml.rels><?xml version="1.0" encoding="UTF-8" standalone="yes"?>
<Relationships xmlns="http://schemas.openxmlformats.org/package/2006/relationships"><Relationship Id="rId8" Type="http://schemas.microsoft.com/office/2007/relationships/diagramDrawing" Target="../diagrams/drawing63.xml"/><Relationship Id="rId13" Type="http://schemas.openxmlformats.org/officeDocument/2006/relationships/diagramColors" Target="../diagrams/colors64.xml"/><Relationship Id="rId3" Type="http://schemas.openxmlformats.org/officeDocument/2006/relationships/slide" Target="slide2.xml"/><Relationship Id="rId7" Type="http://schemas.openxmlformats.org/officeDocument/2006/relationships/diagramColors" Target="../diagrams/colors63.xml"/><Relationship Id="rId12" Type="http://schemas.openxmlformats.org/officeDocument/2006/relationships/diagramQuickStyle" Target="../diagrams/quickStyle64.xml"/><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diagramQuickStyle" Target="../diagrams/quickStyle63.xml"/><Relationship Id="rId11" Type="http://schemas.openxmlformats.org/officeDocument/2006/relationships/diagramLayout" Target="../diagrams/layout64.xml"/><Relationship Id="rId5" Type="http://schemas.openxmlformats.org/officeDocument/2006/relationships/diagramLayout" Target="../diagrams/layout63.xml"/><Relationship Id="rId15" Type="http://schemas.openxmlformats.org/officeDocument/2006/relationships/image" Target="../media/image15.png"/><Relationship Id="rId10" Type="http://schemas.openxmlformats.org/officeDocument/2006/relationships/diagramData" Target="../diagrams/data64.xml"/><Relationship Id="rId4" Type="http://schemas.openxmlformats.org/officeDocument/2006/relationships/diagramData" Target="../diagrams/data63.xml"/><Relationship Id="rId9" Type="http://schemas.openxmlformats.org/officeDocument/2006/relationships/image" Target="../media/image14.jpeg"/><Relationship Id="rId14" Type="http://schemas.microsoft.com/office/2007/relationships/diagramDrawing" Target="../diagrams/drawing64.xml"/></Relationships>
</file>

<file path=ppt/slides/_rels/slide34.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diagramColors" Target="../diagrams/colors66.xml"/><Relationship Id="rId3" Type="http://schemas.openxmlformats.org/officeDocument/2006/relationships/diagramData" Target="../diagrams/data65.xml"/><Relationship Id="rId7" Type="http://schemas.microsoft.com/office/2007/relationships/diagramDrawing" Target="../diagrams/drawing65.xml"/><Relationship Id="rId12" Type="http://schemas.openxmlformats.org/officeDocument/2006/relationships/diagramQuickStyle" Target="../diagrams/quickStyle66.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65.xml"/><Relationship Id="rId11" Type="http://schemas.openxmlformats.org/officeDocument/2006/relationships/diagramLayout" Target="../diagrams/layout66.xml"/><Relationship Id="rId5" Type="http://schemas.openxmlformats.org/officeDocument/2006/relationships/diagramQuickStyle" Target="../diagrams/quickStyle65.xml"/><Relationship Id="rId15" Type="http://schemas.openxmlformats.org/officeDocument/2006/relationships/image" Target="../media/image15.png"/><Relationship Id="rId10" Type="http://schemas.openxmlformats.org/officeDocument/2006/relationships/diagramData" Target="../diagrams/data66.xml"/><Relationship Id="rId4" Type="http://schemas.openxmlformats.org/officeDocument/2006/relationships/diagramLayout" Target="../diagrams/layout65.xml"/><Relationship Id="rId9" Type="http://schemas.openxmlformats.org/officeDocument/2006/relationships/image" Target="../media/image33.png"/><Relationship Id="rId14" Type="http://schemas.microsoft.com/office/2007/relationships/diagramDrawing" Target="../diagrams/drawing66.xml"/></Relationships>
</file>

<file path=ppt/slides/_rels/slide35.xml.rels><?xml version="1.0" encoding="UTF-8" standalone="yes"?>
<Relationships xmlns="http://schemas.openxmlformats.org/package/2006/relationships"><Relationship Id="rId8" Type="http://schemas.openxmlformats.org/officeDocument/2006/relationships/image" Target="../media/image14.jpeg"/><Relationship Id="rId13" Type="http://schemas.microsoft.com/office/2007/relationships/diagramDrawing" Target="../diagrams/drawing68.xml"/><Relationship Id="rId3" Type="http://schemas.openxmlformats.org/officeDocument/2006/relationships/diagramData" Target="../diagrams/data67.xml"/><Relationship Id="rId7" Type="http://schemas.microsoft.com/office/2007/relationships/diagramDrawing" Target="../diagrams/drawing67.xml"/><Relationship Id="rId12" Type="http://schemas.openxmlformats.org/officeDocument/2006/relationships/diagramColors" Target="../diagrams/colors68.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67.xml"/><Relationship Id="rId11" Type="http://schemas.openxmlformats.org/officeDocument/2006/relationships/diagramQuickStyle" Target="../diagrams/quickStyle68.xml"/><Relationship Id="rId5" Type="http://schemas.openxmlformats.org/officeDocument/2006/relationships/diagramQuickStyle" Target="../diagrams/quickStyle67.xml"/><Relationship Id="rId15" Type="http://schemas.openxmlformats.org/officeDocument/2006/relationships/chart" Target="../charts/chart1.xml"/><Relationship Id="rId10" Type="http://schemas.openxmlformats.org/officeDocument/2006/relationships/diagramLayout" Target="../diagrams/layout68.xml"/><Relationship Id="rId4" Type="http://schemas.openxmlformats.org/officeDocument/2006/relationships/diagramLayout" Target="../diagrams/layout67.xml"/><Relationship Id="rId9" Type="http://schemas.openxmlformats.org/officeDocument/2006/relationships/diagramData" Target="../diagrams/data68.xml"/><Relationship Id="rId14" Type="http://schemas.openxmlformats.org/officeDocument/2006/relationships/image" Target="../media/image15.png"/></Relationships>
</file>

<file path=ppt/slides/_rels/slide36.xml.rels><?xml version="1.0" encoding="UTF-8" standalone="yes"?>
<Relationships xmlns="http://schemas.openxmlformats.org/package/2006/relationships"><Relationship Id="rId8" Type="http://schemas.openxmlformats.org/officeDocument/2006/relationships/hyperlink" Target="http://www.conadis.gob.ec/" TargetMode="External"/><Relationship Id="rId13" Type="http://schemas.openxmlformats.org/officeDocument/2006/relationships/diagramColors" Target="../diagrams/colors70.xml"/><Relationship Id="rId18" Type="http://schemas.openxmlformats.org/officeDocument/2006/relationships/diagramQuickStyle" Target="../diagrams/quickStyle71.xml"/><Relationship Id="rId3" Type="http://schemas.openxmlformats.org/officeDocument/2006/relationships/diagramData" Target="../diagrams/data69.xml"/><Relationship Id="rId21" Type="http://schemas.openxmlformats.org/officeDocument/2006/relationships/image" Target="../media/image15.png"/><Relationship Id="rId7" Type="http://schemas.microsoft.com/office/2007/relationships/diagramDrawing" Target="../diagrams/drawing69.xml"/><Relationship Id="rId12" Type="http://schemas.openxmlformats.org/officeDocument/2006/relationships/diagramQuickStyle" Target="../diagrams/quickStyle70.xml"/><Relationship Id="rId17" Type="http://schemas.openxmlformats.org/officeDocument/2006/relationships/diagramLayout" Target="../diagrams/layout71.xml"/><Relationship Id="rId2" Type="http://schemas.openxmlformats.org/officeDocument/2006/relationships/slide" Target="slide2.xml"/><Relationship Id="rId16" Type="http://schemas.openxmlformats.org/officeDocument/2006/relationships/diagramData" Target="../diagrams/data71.xml"/><Relationship Id="rId20" Type="http://schemas.microsoft.com/office/2007/relationships/diagramDrawing" Target="../diagrams/drawing71.xml"/><Relationship Id="rId1" Type="http://schemas.openxmlformats.org/officeDocument/2006/relationships/slideLayout" Target="../slideLayouts/slideLayout2.xml"/><Relationship Id="rId6" Type="http://schemas.openxmlformats.org/officeDocument/2006/relationships/diagramColors" Target="../diagrams/colors69.xml"/><Relationship Id="rId11" Type="http://schemas.openxmlformats.org/officeDocument/2006/relationships/diagramLayout" Target="../diagrams/layout70.xml"/><Relationship Id="rId5" Type="http://schemas.openxmlformats.org/officeDocument/2006/relationships/diagramQuickStyle" Target="../diagrams/quickStyle69.xml"/><Relationship Id="rId15" Type="http://schemas.openxmlformats.org/officeDocument/2006/relationships/image" Target="../media/image14.jpeg"/><Relationship Id="rId23" Type="http://schemas.openxmlformats.org/officeDocument/2006/relationships/image" Target="../media/image40.png"/><Relationship Id="rId10" Type="http://schemas.openxmlformats.org/officeDocument/2006/relationships/diagramData" Target="../diagrams/data70.xml"/><Relationship Id="rId19" Type="http://schemas.openxmlformats.org/officeDocument/2006/relationships/diagramColors" Target="../diagrams/colors71.xml"/><Relationship Id="rId4" Type="http://schemas.openxmlformats.org/officeDocument/2006/relationships/diagramLayout" Target="../diagrams/layout69.xml"/><Relationship Id="rId9" Type="http://schemas.openxmlformats.org/officeDocument/2006/relationships/image" Target="../media/image39.png"/><Relationship Id="rId14" Type="http://schemas.microsoft.com/office/2007/relationships/diagramDrawing" Target="../diagrams/drawing70.xml"/><Relationship Id="rId22" Type="http://schemas.openxmlformats.org/officeDocument/2006/relationships/hyperlink" Target="http://www2.conadis.gob.ec/" TargetMode="External"/></Relationships>
</file>

<file path=ppt/slides/_rels/slide37.xml.rels><?xml version="1.0" encoding="UTF-8" standalone="yes"?>
<Relationships xmlns="http://schemas.openxmlformats.org/package/2006/relationships"><Relationship Id="rId8" Type="http://schemas.microsoft.com/office/2007/relationships/diagramDrawing" Target="../diagrams/drawing72.xml"/><Relationship Id="rId3" Type="http://schemas.openxmlformats.org/officeDocument/2006/relationships/image" Target="../media/image14.jpeg"/><Relationship Id="rId7" Type="http://schemas.openxmlformats.org/officeDocument/2006/relationships/diagramColors" Target="../diagrams/colors72.xml"/><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diagramQuickStyle" Target="../diagrams/quickStyle72.xml"/><Relationship Id="rId5" Type="http://schemas.openxmlformats.org/officeDocument/2006/relationships/diagramLayout" Target="../diagrams/layout72.xml"/><Relationship Id="rId4" Type="http://schemas.openxmlformats.org/officeDocument/2006/relationships/diagramData" Target="../diagrams/data72.xml"/><Relationship Id="rId9" Type="http://schemas.openxmlformats.org/officeDocument/2006/relationships/image" Target="../media/image15.png"/></Relationships>
</file>

<file path=ppt/slides/_rels/slide38.xml.rels><?xml version="1.0" encoding="UTF-8" standalone="yes"?>
<Relationships xmlns="http://schemas.openxmlformats.org/package/2006/relationships"><Relationship Id="rId8" Type="http://schemas.openxmlformats.org/officeDocument/2006/relationships/image" Target="../media/image14.jpeg"/><Relationship Id="rId13" Type="http://schemas.microsoft.com/office/2007/relationships/diagramDrawing" Target="../diagrams/drawing74.xml"/><Relationship Id="rId3" Type="http://schemas.openxmlformats.org/officeDocument/2006/relationships/diagramData" Target="../diagrams/data73.xml"/><Relationship Id="rId7" Type="http://schemas.microsoft.com/office/2007/relationships/diagramDrawing" Target="../diagrams/drawing73.xml"/><Relationship Id="rId12" Type="http://schemas.openxmlformats.org/officeDocument/2006/relationships/diagramColors" Target="../diagrams/colors74.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73.xml"/><Relationship Id="rId11" Type="http://schemas.openxmlformats.org/officeDocument/2006/relationships/diagramQuickStyle" Target="../diagrams/quickStyle74.xml"/><Relationship Id="rId5" Type="http://schemas.openxmlformats.org/officeDocument/2006/relationships/diagramQuickStyle" Target="../diagrams/quickStyle73.xml"/><Relationship Id="rId10" Type="http://schemas.openxmlformats.org/officeDocument/2006/relationships/diagramLayout" Target="../diagrams/layout74.xml"/><Relationship Id="rId4" Type="http://schemas.openxmlformats.org/officeDocument/2006/relationships/diagramLayout" Target="../diagrams/layout73.xml"/><Relationship Id="rId9" Type="http://schemas.openxmlformats.org/officeDocument/2006/relationships/diagramData" Target="../diagrams/data74.xml"/><Relationship Id="rId14" Type="http://schemas.openxmlformats.org/officeDocument/2006/relationships/image" Target="../media/image15.png"/></Relationships>
</file>

<file path=ppt/slides/_rels/slide39.xml.rels><?xml version="1.0" encoding="UTF-8" standalone="yes"?>
<Relationships xmlns="http://schemas.openxmlformats.org/package/2006/relationships"><Relationship Id="rId8" Type="http://schemas.openxmlformats.org/officeDocument/2006/relationships/image" Target="../media/image14.jpeg"/><Relationship Id="rId13" Type="http://schemas.microsoft.com/office/2007/relationships/diagramDrawing" Target="../diagrams/drawing76.xml"/><Relationship Id="rId3" Type="http://schemas.openxmlformats.org/officeDocument/2006/relationships/diagramData" Target="../diagrams/data75.xml"/><Relationship Id="rId7" Type="http://schemas.microsoft.com/office/2007/relationships/diagramDrawing" Target="../diagrams/drawing75.xml"/><Relationship Id="rId12" Type="http://schemas.openxmlformats.org/officeDocument/2006/relationships/diagramColors" Target="../diagrams/colors76.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75.xml"/><Relationship Id="rId11" Type="http://schemas.openxmlformats.org/officeDocument/2006/relationships/diagramQuickStyle" Target="../diagrams/quickStyle76.xml"/><Relationship Id="rId5" Type="http://schemas.openxmlformats.org/officeDocument/2006/relationships/diagramQuickStyle" Target="../diagrams/quickStyle75.xml"/><Relationship Id="rId10" Type="http://schemas.openxmlformats.org/officeDocument/2006/relationships/diagramLayout" Target="../diagrams/layout76.xml"/><Relationship Id="rId4" Type="http://schemas.openxmlformats.org/officeDocument/2006/relationships/diagramLayout" Target="../diagrams/layout75.xml"/><Relationship Id="rId9" Type="http://schemas.openxmlformats.org/officeDocument/2006/relationships/diagramData" Target="../diagrams/data76.xml"/><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13" Type="http://schemas.microsoft.com/office/2007/relationships/diagramDrawing" Target="../diagrams/drawing4.xml"/><Relationship Id="rId3" Type="http://schemas.openxmlformats.org/officeDocument/2006/relationships/diagramLayout" Target="../diagrams/layout3.xml"/><Relationship Id="rId7" Type="http://schemas.openxmlformats.org/officeDocument/2006/relationships/slide" Target="slide2.xml"/><Relationship Id="rId12" Type="http://schemas.openxmlformats.org/officeDocument/2006/relationships/diagramColors" Target="../diagrams/colors4.xml"/><Relationship Id="rId17" Type="http://schemas.openxmlformats.org/officeDocument/2006/relationships/image" Target="../media/image18.png"/><Relationship Id="rId2" Type="http://schemas.openxmlformats.org/officeDocument/2006/relationships/diagramData" Target="../diagrams/data3.xml"/><Relationship Id="rId16" Type="http://schemas.openxmlformats.org/officeDocument/2006/relationships/image" Target="../media/image17.png"/><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diagramQuickStyle" Target="../diagrams/quickStyle4.xml"/><Relationship Id="rId5" Type="http://schemas.openxmlformats.org/officeDocument/2006/relationships/diagramColors" Target="../diagrams/colors3.xml"/><Relationship Id="rId15" Type="http://schemas.openxmlformats.org/officeDocument/2006/relationships/image" Target="../media/image16.jpeg"/><Relationship Id="rId10" Type="http://schemas.openxmlformats.org/officeDocument/2006/relationships/diagramLayout" Target="../diagrams/layout4.xml"/><Relationship Id="rId4" Type="http://schemas.openxmlformats.org/officeDocument/2006/relationships/diagramQuickStyle" Target="../diagrams/quickStyle3.xml"/><Relationship Id="rId9" Type="http://schemas.openxmlformats.org/officeDocument/2006/relationships/diagramData" Target="../diagrams/data4.xml"/><Relationship Id="rId14" Type="http://schemas.openxmlformats.org/officeDocument/2006/relationships/image" Target="../media/image15.png"/></Relationships>
</file>

<file path=ppt/slides/_rels/slide40.xml.rels><?xml version="1.0" encoding="UTF-8" standalone="yes"?>
<Relationships xmlns="http://schemas.openxmlformats.org/package/2006/relationships"><Relationship Id="rId8" Type="http://schemas.openxmlformats.org/officeDocument/2006/relationships/image" Target="../media/image14.jpeg"/><Relationship Id="rId13" Type="http://schemas.microsoft.com/office/2007/relationships/diagramDrawing" Target="../diagrams/drawing78.xml"/><Relationship Id="rId3" Type="http://schemas.openxmlformats.org/officeDocument/2006/relationships/diagramData" Target="../diagrams/data77.xml"/><Relationship Id="rId7" Type="http://schemas.microsoft.com/office/2007/relationships/diagramDrawing" Target="../diagrams/drawing77.xml"/><Relationship Id="rId12" Type="http://schemas.openxmlformats.org/officeDocument/2006/relationships/diagramColors" Target="../diagrams/colors78.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77.xml"/><Relationship Id="rId11" Type="http://schemas.openxmlformats.org/officeDocument/2006/relationships/diagramQuickStyle" Target="../diagrams/quickStyle78.xml"/><Relationship Id="rId5" Type="http://schemas.openxmlformats.org/officeDocument/2006/relationships/diagramQuickStyle" Target="../diagrams/quickStyle77.xml"/><Relationship Id="rId10" Type="http://schemas.openxmlformats.org/officeDocument/2006/relationships/diagramLayout" Target="../diagrams/layout78.xml"/><Relationship Id="rId4" Type="http://schemas.openxmlformats.org/officeDocument/2006/relationships/diagramLayout" Target="../diagrams/layout77.xml"/><Relationship Id="rId9" Type="http://schemas.openxmlformats.org/officeDocument/2006/relationships/diagramData" Target="../diagrams/data78.xml"/><Relationship Id="rId14" Type="http://schemas.openxmlformats.org/officeDocument/2006/relationships/image" Target="../media/image15.png"/></Relationships>
</file>

<file path=ppt/slides/_rels/slide41.xml.rels><?xml version="1.0" encoding="UTF-8" standalone="yes"?>
<Relationships xmlns="http://schemas.openxmlformats.org/package/2006/relationships"><Relationship Id="rId8" Type="http://schemas.openxmlformats.org/officeDocument/2006/relationships/image" Target="../media/image14.jpeg"/><Relationship Id="rId13" Type="http://schemas.microsoft.com/office/2007/relationships/diagramDrawing" Target="../diagrams/drawing80.xml"/><Relationship Id="rId3" Type="http://schemas.openxmlformats.org/officeDocument/2006/relationships/diagramData" Target="../diagrams/data79.xml"/><Relationship Id="rId7" Type="http://schemas.microsoft.com/office/2007/relationships/diagramDrawing" Target="../diagrams/drawing79.xml"/><Relationship Id="rId12" Type="http://schemas.openxmlformats.org/officeDocument/2006/relationships/diagramColors" Target="../diagrams/colors80.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79.xml"/><Relationship Id="rId11" Type="http://schemas.openxmlformats.org/officeDocument/2006/relationships/diagramQuickStyle" Target="../diagrams/quickStyle80.xml"/><Relationship Id="rId5" Type="http://schemas.openxmlformats.org/officeDocument/2006/relationships/diagramQuickStyle" Target="../diagrams/quickStyle79.xml"/><Relationship Id="rId10" Type="http://schemas.openxmlformats.org/officeDocument/2006/relationships/diagramLayout" Target="../diagrams/layout80.xml"/><Relationship Id="rId4" Type="http://schemas.openxmlformats.org/officeDocument/2006/relationships/diagramLayout" Target="../diagrams/layout79.xml"/><Relationship Id="rId9" Type="http://schemas.openxmlformats.org/officeDocument/2006/relationships/diagramData" Target="../diagrams/data80.xml"/><Relationship Id="rId14" Type="http://schemas.openxmlformats.org/officeDocument/2006/relationships/image" Target="../media/image15.png"/></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81.xml"/><Relationship Id="rId13" Type="http://schemas.openxmlformats.org/officeDocument/2006/relationships/image" Target="../media/image15.png"/><Relationship Id="rId3" Type="http://schemas.openxmlformats.org/officeDocument/2006/relationships/notesSlide" Target="../notesSlides/notesSlide3.xml"/><Relationship Id="rId7" Type="http://schemas.openxmlformats.org/officeDocument/2006/relationships/diagramData" Target="../diagrams/data81.xml"/><Relationship Id="rId12"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ideo" Target="file:///F:\DOCUMENTOS\TESIS\TESIS%20FINAL\Presentaci&#243;n%20CONADIS\CONADIS.avi" TargetMode="External"/><Relationship Id="rId6" Type="http://schemas.openxmlformats.org/officeDocument/2006/relationships/image" Target="../media/image14.jpeg"/><Relationship Id="rId11" Type="http://schemas.microsoft.com/office/2007/relationships/diagramDrawing" Target="../diagrams/drawing81.xml"/><Relationship Id="rId5" Type="http://schemas.openxmlformats.org/officeDocument/2006/relationships/slide" Target="slide2.xml"/><Relationship Id="rId10" Type="http://schemas.openxmlformats.org/officeDocument/2006/relationships/diagramColors" Target="../diagrams/colors81.xml"/><Relationship Id="rId4" Type="http://schemas.openxmlformats.org/officeDocument/2006/relationships/image" Target="../media/image41.png"/><Relationship Id="rId9" Type="http://schemas.openxmlformats.org/officeDocument/2006/relationships/diagramQuickStyle" Target="../diagrams/quickStyle81.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13" Type="http://schemas.microsoft.com/office/2007/relationships/diagramDrawing" Target="../diagrams/drawing6.xml"/><Relationship Id="rId18" Type="http://schemas.openxmlformats.org/officeDocument/2006/relationships/diagramColors" Target="../diagrams/colors7.xml"/><Relationship Id="rId3" Type="http://schemas.openxmlformats.org/officeDocument/2006/relationships/diagramLayout" Target="../diagrams/layout5.xml"/><Relationship Id="rId7" Type="http://schemas.openxmlformats.org/officeDocument/2006/relationships/slide" Target="slide2.xml"/><Relationship Id="rId12" Type="http://schemas.openxmlformats.org/officeDocument/2006/relationships/diagramColors" Target="../diagrams/colors6.xml"/><Relationship Id="rId17" Type="http://schemas.openxmlformats.org/officeDocument/2006/relationships/diagramQuickStyle" Target="../diagrams/quickStyle7.xml"/><Relationship Id="rId2" Type="http://schemas.openxmlformats.org/officeDocument/2006/relationships/diagramData" Target="../diagrams/data5.xml"/><Relationship Id="rId16" Type="http://schemas.openxmlformats.org/officeDocument/2006/relationships/diagramLayout" Target="../diagrams/layout7.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diagramQuickStyle" Target="../diagrams/quickStyle6.xml"/><Relationship Id="rId5" Type="http://schemas.openxmlformats.org/officeDocument/2006/relationships/diagramColors" Target="../diagrams/colors5.xml"/><Relationship Id="rId15" Type="http://schemas.openxmlformats.org/officeDocument/2006/relationships/diagramData" Target="../diagrams/data7.xml"/><Relationship Id="rId10" Type="http://schemas.openxmlformats.org/officeDocument/2006/relationships/diagramLayout" Target="../diagrams/layout6.xml"/><Relationship Id="rId19" Type="http://schemas.microsoft.com/office/2007/relationships/diagramDrawing" Target="../diagrams/drawing7.xml"/><Relationship Id="rId4" Type="http://schemas.openxmlformats.org/officeDocument/2006/relationships/diagramQuickStyle" Target="../diagrams/quickStyle5.xml"/><Relationship Id="rId9" Type="http://schemas.openxmlformats.org/officeDocument/2006/relationships/diagramData" Target="../diagrams/data6.xml"/><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13" Type="http://schemas.microsoft.com/office/2007/relationships/diagramDrawing" Target="../diagrams/drawing9.xml"/><Relationship Id="rId3" Type="http://schemas.openxmlformats.org/officeDocument/2006/relationships/diagramLayout" Target="../diagrams/layout8.xml"/><Relationship Id="rId7" Type="http://schemas.openxmlformats.org/officeDocument/2006/relationships/slide" Target="slide2.xml"/><Relationship Id="rId12" Type="http://schemas.openxmlformats.org/officeDocument/2006/relationships/diagramColors" Target="../diagrams/colors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openxmlformats.org/officeDocument/2006/relationships/diagramQuickStyle" Target="../diagrams/quickStyle9.xml"/><Relationship Id="rId5" Type="http://schemas.openxmlformats.org/officeDocument/2006/relationships/diagramColors" Target="../diagrams/colors8.xml"/><Relationship Id="rId15" Type="http://schemas.openxmlformats.org/officeDocument/2006/relationships/image" Target="../media/image19.jpeg"/><Relationship Id="rId10" Type="http://schemas.openxmlformats.org/officeDocument/2006/relationships/diagramLayout" Target="../diagrams/layout9.xml"/><Relationship Id="rId4" Type="http://schemas.openxmlformats.org/officeDocument/2006/relationships/diagramQuickStyle" Target="../diagrams/quickStyle8.xml"/><Relationship Id="rId9" Type="http://schemas.openxmlformats.org/officeDocument/2006/relationships/diagramData" Target="../diagrams/data9.xml"/><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image" Target="../media/image14.jpeg"/><Relationship Id="rId18" Type="http://schemas.microsoft.com/office/2007/relationships/diagramDrawing" Target="../diagrams/drawing12.xml"/><Relationship Id="rId3" Type="http://schemas.openxmlformats.org/officeDocument/2006/relationships/diagramLayout" Target="../diagrams/layout10.xml"/><Relationship Id="rId7" Type="http://schemas.openxmlformats.org/officeDocument/2006/relationships/slide" Target="slide2.xml"/><Relationship Id="rId12" Type="http://schemas.microsoft.com/office/2007/relationships/diagramDrawing" Target="../diagrams/drawing11.xml"/><Relationship Id="rId17" Type="http://schemas.openxmlformats.org/officeDocument/2006/relationships/diagramColors" Target="../diagrams/colors12.xml"/><Relationship Id="rId2" Type="http://schemas.openxmlformats.org/officeDocument/2006/relationships/diagramData" Target="../diagrams/data10.xml"/><Relationship Id="rId16" Type="http://schemas.openxmlformats.org/officeDocument/2006/relationships/diagramQuickStyle" Target="../diagrams/quickStyle12.xml"/><Relationship Id="rId1" Type="http://schemas.openxmlformats.org/officeDocument/2006/relationships/slideLayout" Target="../slideLayouts/slideLayout2.xml"/><Relationship Id="rId6" Type="http://schemas.microsoft.com/office/2007/relationships/diagramDrawing" Target="../diagrams/drawing10.xml"/><Relationship Id="rId11" Type="http://schemas.openxmlformats.org/officeDocument/2006/relationships/diagramColors" Target="../diagrams/colors11.xml"/><Relationship Id="rId5" Type="http://schemas.openxmlformats.org/officeDocument/2006/relationships/diagramColors" Target="../diagrams/colors10.xml"/><Relationship Id="rId15" Type="http://schemas.openxmlformats.org/officeDocument/2006/relationships/diagramLayout" Target="../diagrams/layout12.xml"/><Relationship Id="rId10" Type="http://schemas.openxmlformats.org/officeDocument/2006/relationships/diagramQuickStyle" Target="../diagrams/quickStyle11.xml"/><Relationship Id="rId19" Type="http://schemas.openxmlformats.org/officeDocument/2006/relationships/image" Target="../media/image15.png"/><Relationship Id="rId4" Type="http://schemas.openxmlformats.org/officeDocument/2006/relationships/diagramQuickStyle" Target="../diagrams/quickStyle10.xml"/><Relationship Id="rId9" Type="http://schemas.openxmlformats.org/officeDocument/2006/relationships/diagramLayout" Target="../diagrams/layout11.xml"/><Relationship Id="rId14" Type="http://schemas.openxmlformats.org/officeDocument/2006/relationships/diagramData" Target="../diagrams/data12.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13" Type="http://schemas.microsoft.com/office/2007/relationships/diagramDrawing" Target="../diagrams/drawing14.xml"/><Relationship Id="rId3" Type="http://schemas.openxmlformats.org/officeDocument/2006/relationships/diagramData" Target="../diagrams/data13.xml"/><Relationship Id="rId7" Type="http://schemas.microsoft.com/office/2007/relationships/diagramDrawing" Target="../diagrams/drawing13.xml"/><Relationship Id="rId12" Type="http://schemas.openxmlformats.org/officeDocument/2006/relationships/diagramColors" Target="../diagrams/colors14.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QuickStyle" Target="../diagrams/quickStyle14.xml"/><Relationship Id="rId5" Type="http://schemas.openxmlformats.org/officeDocument/2006/relationships/diagramQuickStyle" Target="../diagrams/quickStyle13.xml"/><Relationship Id="rId10" Type="http://schemas.openxmlformats.org/officeDocument/2006/relationships/diagramLayout" Target="../diagrams/layout14.xml"/><Relationship Id="rId4" Type="http://schemas.openxmlformats.org/officeDocument/2006/relationships/diagramLayout" Target="../diagrams/layout13.xml"/><Relationship Id="rId9" Type="http://schemas.openxmlformats.org/officeDocument/2006/relationships/diagramData" Target="../diagrams/data14.xml"/><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14.jpeg"/><Relationship Id="rId7" Type="http://schemas.openxmlformats.org/officeDocument/2006/relationships/diagramColors" Target="../diagrams/colors15.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latin typeface="Times New Roman" pitchFamily="18" charset="0"/>
              <a:cs typeface="Times New Roman" pitchFamily="18" charset="0"/>
            </a:endParaRPr>
          </a:p>
        </p:txBody>
      </p:sp>
      <p:sp>
        <p:nvSpPr>
          <p:cNvPr id="4" name="3 Rectángulo"/>
          <p:cNvSpPr/>
          <p:nvPr/>
        </p:nvSpPr>
        <p:spPr>
          <a:xfrm>
            <a:off x="1259632" y="1052736"/>
            <a:ext cx="7560840" cy="369332"/>
          </a:xfrm>
          <a:prstGeom prst="rect">
            <a:avLst/>
          </a:prstGeom>
        </p:spPr>
        <p:txBody>
          <a:bodyPr wrap="square">
            <a:spAutoFit/>
          </a:bodyPr>
          <a:lstStyle/>
          <a:p>
            <a:pPr lvl="0" algn="ctr" eaLnBrk="0" hangingPunct="0"/>
            <a:r>
              <a:rPr lang="es-MX" b="1" dirty="0">
                <a:effectLst>
                  <a:glow rad="228600">
                    <a:srgbClr val="CCFF99">
                      <a:alpha val="40000"/>
                    </a:srgbClr>
                  </a:glow>
                  <a:outerShdw blurRad="38100" dist="38100" dir="2700000" algn="tl">
                    <a:srgbClr val="000000">
                      <a:alpha val="43137"/>
                    </a:srgbClr>
                  </a:outerShdw>
                </a:effectLst>
                <a:latin typeface="Times New Roman" pitchFamily="18" charset="0"/>
                <a:ea typeface="Calibri" pitchFamily="34" charset="0"/>
                <a:cs typeface="Times New Roman" pitchFamily="18" charset="0"/>
              </a:rPr>
              <a:t>DEPARTAMENTO DE </a:t>
            </a:r>
            <a:r>
              <a:rPr lang="es-MX" b="1" dirty="0" smtClean="0">
                <a:effectLst>
                  <a:glow rad="228600">
                    <a:srgbClr val="CCFF99">
                      <a:alpha val="40000"/>
                    </a:srgbClr>
                  </a:glow>
                  <a:outerShdw blurRad="38100" dist="38100" dir="2700000" algn="tl">
                    <a:srgbClr val="000000">
                      <a:alpha val="43137"/>
                    </a:srgbClr>
                  </a:outerShdw>
                </a:effectLst>
                <a:latin typeface="Times New Roman" pitchFamily="18" charset="0"/>
                <a:ea typeface="Calibri" pitchFamily="34" charset="0"/>
                <a:cs typeface="Times New Roman" pitchFamily="18" charset="0"/>
              </a:rPr>
              <a:t>CIENCIAS DE LA COMPUTACIÓN</a:t>
            </a:r>
            <a:endParaRPr lang="es-EC" sz="1050" dirty="0">
              <a:effectLst>
                <a:glow rad="228600">
                  <a:srgbClr val="CCFF99">
                    <a:alpha val="40000"/>
                  </a:srgbClr>
                </a:glow>
                <a:outerShdw blurRad="38100" dist="38100" dir="2700000" algn="tl">
                  <a:srgbClr val="000000">
                    <a:alpha val="43137"/>
                  </a:srgbClr>
                </a:outerShdw>
              </a:effectLst>
              <a:latin typeface="Times New Roman" pitchFamily="18" charset="0"/>
              <a:cs typeface="Times New Roman" pitchFamily="18" charset="0"/>
            </a:endParaRPr>
          </a:p>
        </p:txBody>
      </p:sp>
      <p:sp>
        <p:nvSpPr>
          <p:cNvPr id="6" name="5 Rectángulo"/>
          <p:cNvSpPr/>
          <p:nvPr/>
        </p:nvSpPr>
        <p:spPr>
          <a:xfrm>
            <a:off x="1259632" y="3501008"/>
            <a:ext cx="7560840" cy="738664"/>
          </a:xfrm>
          <a:prstGeom prst="rect">
            <a:avLst/>
          </a:prstGeom>
        </p:spPr>
        <p:txBody>
          <a:bodyPr wrap="square">
            <a:spAutoFit/>
          </a:bodyPr>
          <a:lstStyle/>
          <a:p>
            <a:pPr lvl="0" algn="ctr" eaLnBrk="0" hangingPunct="0">
              <a:lnSpc>
                <a:spcPct val="150000"/>
              </a:lnSpc>
            </a:pPr>
            <a:r>
              <a:rPr lang="es-MX" sz="1400" b="1" dirty="0" smtClean="0">
                <a:effectLst>
                  <a:glow rad="63500">
                    <a:srgbClr val="99FF99">
                      <a:alpha val="40000"/>
                    </a:srgbClr>
                  </a:glow>
                </a:effectLst>
                <a:latin typeface="Times New Roman" pitchFamily="18" charset="0"/>
                <a:cs typeface="Times New Roman" pitchFamily="18" charset="0"/>
              </a:rPr>
              <a:t>SONIA AIDEÉ MÁRQUEZ MONTALVO</a:t>
            </a:r>
          </a:p>
          <a:p>
            <a:pPr lvl="0" algn="ctr" eaLnBrk="0" hangingPunct="0">
              <a:lnSpc>
                <a:spcPct val="150000"/>
              </a:lnSpc>
            </a:pPr>
            <a:r>
              <a:rPr lang="es-MX" sz="1400" b="1" dirty="0" smtClean="0">
                <a:effectLst>
                  <a:glow rad="63500">
                    <a:srgbClr val="99FF99">
                      <a:alpha val="40000"/>
                    </a:srgbClr>
                  </a:glow>
                </a:effectLst>
                <a:latin typeface="Times New Roman" pitchFamily="18" charset="0"/>
                <a:cs typeface="Times New Roman" pitchFamily="18" charset="0"/>
              </a:rPr>
              <a:t>MARIELA ALEXANDRA MIRANDA VEGA</a:t>
            </a:r>
            <a:endParaRPr lang="es-EC" sz="1400" b="1" dirty="0">
              <a:effectLst>
                <a:glow rad="63500">
                  <a:srgbClr val="99FF99">
                    <a:alpha val="40000"/>
                  </a:srgbClr>
                </a:glow>
              </a:effectLst>
              <a:latin typeface="Times New Roman" pitchFamily="18" charset="0"/>
              <a:cs typeface="Times New Roman" pitchFamily="18" charset="0"/>
            </a:endParaRPr>
          </a:p>
        </p:txBody>
      </p:sp>
      <p:sp>
        <p:nvSpPr>
          <p:cNvPr id="8" name="7 Rectángulo">
            <a:hlinkClick r:id="rId2" action="ppaction://hlinksldjump"/>
          </p:cNvPr>
          <p:cNvSpPr/>
          <p:nvPr/>
        </p:nvSpPr>
        <p:spPr>
          <a:xfrm>
            <a:off x="0" y="5733256"/>
            <a:ext cx="9144000" cy="1124744"/>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C" dirty="0">
              <a:latin typeface="Times New Roman" pitchFamily="18" charset="0"/>
            </a:endParaRPr>
          </a:p>
        </p:txBody>
      </p:sp>
      <p:pic>
        <p:nvPicPr>
          <p:cNvPr id="104449" name="Picture 1" descr="F:\DOCUMENTOS\TESIS\TESIS FINAL\Presentación CONADIS\DCC.jpg"/>
          <p:cNvPicPr>
            <a:picLocks noChangeAspect="1" noChangeArrowheads="1"/>
          </p:cNvPicPr>
          <p:nvPr/>
        </p:nvPicPr>
        <p:blipFill>
          <a:blip r:embed="rId3" cstate="print"/>
          <a:srcRect/>
          <a:stretch>
            <a:fillRect/>
          </a:stretch>
        </p:blipFill>
        <p:spPr bwMode="auto">
          <a:xfrm>
            <a:off x="8459717" y="0"/>
            <a:ext cx="684283" cy="620688"/>
          </a:xfrm>
          <a:prstGeom prst="rect">
            <a:avLst/>
          </a:prstGeom>
          <a:noFill/>
        </p:spPr>
      </p:pic>
      <p:pic>
        <p:nvPicPr>
          <p:cNvPr id="104450" name="Picture 2" descr="F:\DOCUMENTOS\TESIS\TESIS FINAL\Presentación CONADIS\logo2.jpg"/>
          <p:cNvPicPr>
            <a:picLocks noChangeAspect="1" noChangeArrowheads="1"/>
          </p:cNvPicPr>
          <p:nvPr/>
        </p:nvPicPr>
        <p:blipFill>
          <a:blip r:embed="rId4" cstate="print"/>
          <a:srcRect/>
          <a:stretch>
            <a:fillRect/>
          </a:stretch>
        </p:blipFill>
        <p:spPr bwMode="auto">
          <a:xfrm>
            <a:off x="8495928" y="5013176"/>
            <a:ext cx="648072" cy="569145"/>
          </a:xfrm>
          <a:prstGeom prst="rect">
            <a:avLst/>
          </a:prstGeom>
          <a:noFill/>
        </p:spPr>
      </p:pic>
      <p:sp>
        <p:nvSpPr>
          <p:cNvPr id="10" name="9 Rectángulo"/>
          <p:cNvSpPr/>
          <p:nvPr/>
        </p:nvSpPr>
        <p:spPr>
          <a:xfrm>
            <a:off x="1259632" y="1543543"/>
            <a:ext cx="7560840" cy="1938992"/>
          </a:xfrm>
          <a:prstGeom prst="rect">
            <a:avLst/>
          </a:prstGeom>
        </p:spPr>
        <p:txBody>
          <a:bodyPr wrap="square">
            <a:spAutoFit/>
          </a:bodyPr>
          <a:lstStyle/>
          <a:p>
            <a:pPr algn="ctr" eaLnBrk="0" hangingPunct="0">
              <a:lnSpc>
                <a:spcPct val="150000"/>
              </a:lnSpc>
            </a:pPr>
            <a:r>
              <a:rPr lang="es-ES" sz="1600" b="1" dirty="0" smtClean="0">
                <a:effectLst>
                  <a:glow rad="63500">
                    <a:srgbClr val="36CA6E">
                      <a:alpha val="40000"/>
                    </a:srgbClr>
                  </a:glow>
                </a:effectLst>
                <a:latin typeface="Times New Roman" pitchFamily="18" charset="0"/>
                <a:ea typeface="Calibri" pitchFamily="34" charset="0"/>
                <a:cs typeface="Times New Roman" pitchFamily="18" charset="0"/>
              </a:rPr>
              <a:t>ANÁLISIS, DISEÑO E IMPLEMENTACIÓN DE UN PORTAL WEB PARA EL CONSEJO NACIONAL DE DISCAPACIDADES DEL ECUADOR (CONADIS) APLICANDO ESTÁNDARES DE  USABILIDAD, ACCESIBILIDAD WEB UTILIZANDO UN CMS (ADMINISTRADOR DE CONTENIDOS) Y HERRAMIENTAS WEB 2.0</a:t>
            </a:r>
            <a:endParaRPr lang="es-EC" sz="1600" b="1" dirty="0" smtClean="0">
              <a:effectLst>
                <a:glow rad="63500">
                  <a:srgbClr val="36CA6E">
                    <a:alpha val="40000"/>
                  </a:srgbClr>
                </a:glow>
              </a:effectLst>
              <a:latin typeface="Times New Roman" pitchFamily="18" charset="0"/>
              <a:ea typeface="Calibri" pitchFamily="34" charset="0"/>
              <a:cs typeface="Times New Roman" pitchFamily="18" charset="0"/>
            </a:endParaRPr>
          </a:p>
        </p:txBody>
      </p:sp>
      <p:sp>
        <p:nvSpPr>
          <p:cNvPr id="11" name="10 Rectángulo"/>
          <p:cNvSpPr/>
          <p:nvPr/>
        </p:nvSpPr>
        <p:spPr>
          <a:xfrm>
            <a:off x="1259632" y="4365104"/>
            <a:ext cx="7560840" cy="1169551"/>
          </a:xfrm>
          <a:prstGeom prst="rect">
            <a:avLst/>
          </a:prstGeom>
        </p:spPr>
        <p:txBody>
          <a:bodyPr wrap="square">
            <a:spAutoFit/>
          </a:bodyPr>
          <a:lstStyle/>
          <a:p>
            <a:pPr algn="ctr" eaLnBrk="0" hangingPunct="0"/>
            <a:r>
              <a:rPr lang="es-EC" sz="1400" b="1" dirty="0" smtClean="0">
                <a:latin typeface="Times New Roman" pitchFamily="18" charset="0"/>
                <a:ea typeface="Calibri" pitchFamily="34" charset="0"/>
                <a:cs typeface="Times New Roman" pitchFamily="18" charset="0"/>
              </a:rPr>
              <a:t>Previa a la obtención del Título de:</a:t>
            </a:r>
          </a:p>
          <a:p>
            <a:pPr algn="ctr" eaLnBrk="0" hangingPunct="0"/>
            <a:r>
              <a:rPr lang="es-EC" sz="1400" b="1" dirty="0" smtClean="0">
                <a:latin typeface="Times New Roman" pitchFamily="18" charset="0"/>
                <a:ea typeface="Calibri" pitchFamily="34" charset="0"/>
                <a:cs typeface="Times New Roman" pitchFamily="18" charset="0"/>
              </a:rPr>
              <a:t>  </a:t>
            </a:r>
          </a:p>
          <a:p>
            <a:pPr algn="ctr" eaLnBrk="0" hangingPunct="0"/>
            <a:r>
              <a:rPr lang="es-EC" sz="1400" b="1" dirty="0" smtClean="0">
                <a:latin typeface="Times New Roman" pitchFamily="18" charset="0"/>
                <a:ea typeface="Calibri" pitchFamily="34" charset="0"/>
                <a:cs typeface="Times New Roman" pitchFamily="18" charset="0"/>
              </a:rPr>
              <a:t>INGENIERO EN SISTEMAS E INFORMÁTICA</a:t>
            </a:r>
          </a:p>
          <a:p>
            <a:pPr algn="ctr" eaLnBrk="0" hangingPunct="0"/>
            <a:endParaRPr lang="es-EC" sz="1400" dirty="0">
              <a:latin typeface="Times New Roman" pitchFamily="18" charset="0"/>
              <a:cs typeface="Times New Roman" pitchFamily="18" charset="0"/>
            </a:endParaRPr>
          </a:p>
          <a:p>
            <a:pPr lvl="0" algn="ctr" eaLnBrk="0" hangingPunct="0"/>
            <a:r>
              <a:rPr lang="es-MX" sz="1400" b="1" dirty="0">
                <a:latin typeface="Times New Roman" pitchFamily="18" charset="0"/>
                <a:ea typeface="Calibri" pitchFamily="34" charset="0"/>
                <a:cs typeface="Times New Roman" pitchFamily="18" charset="0"/>
              </a:rPr>
              <a:t>Año </a:t>
            </a:r>
            <a:r>
              <a:rPr lang="es-MX" sz="1400" b="1" dirty="0" smtClean="0">
                <a:latin typeface="Times New Roman" pitchFamily="18" charset="0"/>
                <a:ea typeface="Calibri" pitchFamily="34" charset="0"/>
                <a:cs typeface="Times New Roman" pitchFamily="18" charset="0"/>
              </a:rPr>
              <a:t>2012</a:t>
            </a:r>
            <a:endParaRPr lang="es-EC" sz="1400" dirty="0">
              <a:latin typeface="Times New Roman" pitchFamily="18" charset="0"/>
              <a:cs typeface="Times New Roman"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
                                        <p:tgtEl>
                                          <p:spTgt spid="4"/>
                                        </p:tgtEl>
                                      </p:cBhvr>
                                    </p:animEffect>
                                    <p:anim calcmode="lin" valueType="num">
                                      <p:cBhvr>
                                        <p:cTn id="8" dur="300" fill="hold"/>
                                        <p:tgtEl>
                                          <p:spTgt spid="4"/>
                                        </p:tgtEl>
                                        <p:attrNameLst>
                                          <p:attrName>ppt_x</p:attrName>
                                        </p:attrNameLst>
                                      </p:cBhvr>
                                      <p:tavLst>
                                        <p:tav tm="0">
                                          <p:val>
                                            <p:strVal val="#ppt_x"/>
                                          </p:val>
                                        </p:tav>
                                        <p:tav tm="100000">
                                          <p:val>
                                            <p:strVal val="#ppt_x"/>
                                          </p:val>
                                        </p:tav>
                                      </p:tavLst>
                                    </p:anim>
                                    <p:anim calcmode="lin" valueType="num">
                                      <p:cBhvr>
                                        <p:cTn id="9" dur="3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3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300"/>
                                        <p:tgtEl>
                                          <p:spTgt spid="10"/>
                                        </p:tgtEl>
                                      </p:cBhvr>
                                    </p:animEffect>
                                    <p:anim calcmode="lin" valueType="num">
                                      <p:cBhvr>
                                        <p:cTn id="14" dur="300" fill="hold"/>
                                        <p:tgtEl>
                                          <p:spTgt spid="10"/>
                                        </p:tgtEl>
                                        <p:attrNameLst>
                                          <p:attrName>ppt_x</p:attrName>
                                        </p:attrNameLst>
                                      </p:cBhvr>
                                      <p:tavLst>
                                        <p:tav tm="0">
                                          <p:val>
                                            <p:strVal val="#ppt_x"/>
                                          </p:val>
                                        </p:tav>
                                        <p:tav tm="100000">
                                          <p:val>
                                            <p:strVal val="#ppt_x"/>
                                          </p:val>
                                        </p:tav>
                                      </p:tavLst>
                                    </p:anim>
                                    <p:anim calcmode="lin" valueType="num">
                                      <p:cBhvr>
                                        <p:cTn id="15" dur="3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6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
                                        <p:tgtEl>
                                          <p:spTgt spid="6"/>
                                        </p:tgtEl>
                                      </p:cBhvr>
                                    </p:animEffect>
                                    <p:anim calcmode="lin" valueType="num">
                                      <p:cBhvr>
                                        <p:cTn id="20" dur="300" fill="hold"/>
                                        <p:tgtEl>
                                          <p:spTgt spid="6"/>
                                        </p:tgtEl>
                                        <p:attrNameLst>
                                          <p:attrName>ppt_x</p:attrName>
                                        </p:attrNameLst>
                                      </p:cBhvr>
                                      <p:tavLst>
                                        <p:tav tm="0">
                                          <p:val>
                                            <p:strVal val="#ppt_x"/>
                                          </p:val>
                                        </p:tav>
                                        <p:tav tm="100000">
                                          <p:val>
                                            <p:strVal val="#ppt_x"/>
                                          </p:val>
                                        </p:tav>
                                      </p:tavLst>
                                    </p:anim>
                                    <p:anim calcmode="lin" valueType="num">
                                      <p:cBhvr>
                                        <p:cTn id="21" dur="3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90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300"/>
                                        <p:tgtEl>
                                          <p:spTgt spid="11"/>
                                        </p:tgtEl>
                                      </p:cBhvr>
                                    </p:animEffect>
                                    <p:anim calcmode="lin" valueType="num">
                                      <p:cBhvr>
                                        <p:cTn id="26" dur="300" fill="hold"/>
                                        <p:tgtEl>
                                          <p:spTgt spid="11"/>
                                        </p:tgtEl>
                                        <p:attrNameLst>
                                          <p:attrName>ppt_x</p:attrName>
                                        </p:attrNameLst>
                                      </p:cBhvr>
                                      <p:tavLst>
                                        <p:tav tm="0">
                                          <p:val>
                                            <p:strVal val="#ppt_x"/>
                                          </p:val>
                                        </p:tav>
                                        <p:tav tm="100000">
                                          <p:val>
                                            <p:strVal val="#ppt_x"/>
                                          </p:val>
                                        </p:tav>
                                      </p:tavLst>
                                    </p:anim>
                                    <p:anim calcmode="lin" valueType="num">
                                      <p:cBhvr>
                                        <p:cTn id="27" dur="3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1200"/>
                            </p:stCondLst>
                            <p:childTnLst>
                              <p:par>
                                <p:cTn id="29" presetID="42" presetClass="entr" presetSubtype="0" fill="hold" grpId="0" nodeType="afterEffect" nodePh="1">
                                  <p:stCondLst>
                                    <p:cond delay="0"/>
                                  </p:stCondLst>
                                  <p:endCondLst>
                                    <p:cond evt="begin" delay="0">
                                      <p:tn val="29"/>
                                    </p:cond>
                                  </p:endCondLst>
                                  <p:childTnLst>
                                    <p:set>
                                      <p:cBhvr>
                                        <p:cTn id="30" dur="1" fill="hold">
                                          <p:stCondLst>
                                            <p:cond delay="0"/>
                                          </p:stCondLst>
                                        </p:cTn>
                                        <p:tgtEl>
                                          <p:spTgt spid="8"/>
                                        </p:tgtEl>
                                        <p:attrNameLst>
                                          <p:attrName>style.visibility</p:attrName>
                                        </p:attrNameLst>
                                      </p:cBhvr>
                                      <p:to>
                                        <p:strVal val="visible"/>
                                      </p:to>
                                    </p:set>
                                    <p:animEffect transition="in" filter="fade">
                                      <p:cBhvr>
                                        <p:cTn id="31" dur="300"/>
                                        <p:tgtEl>
                                          <p:spTgt spid="8"/>
                                        </p:tgtEl>
                                      </p:cBhvr>
                                    </p:animEffect>
                                    <p:anim calcmode="lin" valueType="num">
                                      <p:cBhvr>
                                        <p:cTn id="32" dur="300" fill="hold"/>
                                        <p:tgtEl>
                                          <p:spTgt spid="8"/>
                                        </p:tgtEl>
                                        <p:attrNameLst>
                                          <p:attrName>ppt_x</p:attrName>
                                        </p:attrNameLst>
                                      </p:cBhvr>
                                      <p:tavLst>
                                        <p:tav tm="0">
                                          <p:val>
                                            <p:strVal val="#ppt_x"/>
                                          </p:val>
                                        </p:tav>
                                        <p:tav tm="100000">
                                          <p:val>
                                            <p:strVal val="#ppt_x"/>
                                          </p:val>
                                        </p:tav>
                                      </p:tavLst>
                                    </p:anim>
                                    <p:anim calcmode="lin" valueType="num">
                                      <p:cBhvr>
                                        <p:cTn id="33" dur="3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a:spLocks noGrp="1"/>
          </p:cNvSpPr>
          <p:nvPr>
            <p:ph type="title"/>
          </p:nvPr>
        </p:nvSpPr>
        <p:spPr>
          <a:xfrm>
            <a:off x="1043608" y="692696"/>
            <a:ext cx="7643192" cy="634082"/>
          </a:xfrm>
        </p:spPr>
        <p:txBody>
          <a:bodyPr/>
          <a:lstStyle/>
          <a:p>
            <a:r>
              <a:rPr lang="es-EC" sz="2800" dirty="0" smtClean="0">
                <a:solidFill>
                  <a:srgbClr val="003300"/>
                </a:solidFill>
              </a:rPr>
              <a:t>Diferenciación de términos</a:t>
            </a:r>
            <a:endParaRPr lang="es-EC" sz="1800" noProof="0" dirty="0">
              <a:solidFill>
                <a:srgbClr val="003300"/>
              </a:solidFill>
            </a:endParaRPr>
          </a:p>
        </p:txBody>
      </p:sp>
      <p:pic>
        <p:nvPicPr>
          <p:cNvPr id="7" name="Picture 2" descr="F:\DOCUMENTOS\TESIS\TESIS FINAL\Presentación CONADIS\can-stock-photo_csp6889256.jpg">
            <a:hlinkClick r:id="rId2" action="ppaction://hlinksldjump"/>
          </p:cNvPr>
          <p:cNvPicPr>
            <a:picLocks noChangeAspect="1" noChangeArrowheads="1"/>
          </p:cNvPicPr>
          <p:nvPr/>
        </p:nvPicPr>
        <p:blipFill>
          <a:blip r:embed="rId3" cstate="print"/>
          <a:srcRect l="11385" t="9385" r="12071" b="16837"/>
          <a:stretch>
            <a:fillRect/>
          </a:stretch>
        </p:blipFill>
        <p:spPr bwMode="auto">
          <a:xfrm rot="10800000">
            <a:off x="8532440" y="0"/>
            <a:ext cx="611560" cy="620688"/>
          </a:xfrm>
          <a:prstGeom prst="rect">
            <a:avLst/>
          </a:prstGeom>
          <a:noFill/>
        </p:spPr>
      </p:pic>
      <p:graphicFrame>
        <p:nvGraphicFramePr>
          <p:cNvPr id="9" name="8 Diagrama"/>
          <p:cNvGraphicFramePr/>
          <p:nvPr>
            <p:extLst>
              <p:ext uri="{D42A27DB-BD31-4B8C-83A1-F6EECF244321}">
                <p14:modId xmlns="" xmlns:p14="http://schemas.microsoft.com/office/powerpoint/2010/main" val="4125228047"/>
              </p:ext>
            </p:extLst>
          </p:nvPr>
        </p:nvGraphicFramePr>
        <p:xfrm>
          <a:off x="7164288" y="0"/>
          <a:ext cx="1359032" cy="620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2" descr="F:\DOCUMENTOS\TESIS\TESIS FINAL\Presentación CONADIS\flecha_verde_by_vane_editions-d4qqmwx.png">
            <a:hlinkClick r:id="" action="ppaction://hlinkshowjump?jump=previousslide"/>
          </p:cNvPr>
          <p:cNvPicPr>
            <a:picLocks noChangeAspect="1" noChangeArrowheads="1"/>
          </p:cNvPicPr>
          <p:nvPr/>
        </p:nvPicPr>
        <p:blipFill>
          <a:blip r:embed="rId9" cstate="print"/>
          <a:srcRect t="12096" b="65224"/>
          <a:stretch>
            <a:fillRect/>
          </a:stretch>
        </p:blipFill>
        <p:spPr bwMode="auto">
          <a:xfrm rot="10800000">
            <a:off x="0" y="5928617"/>
            <a:ext cx="1043608" cy="236687"/>
          </a:xfrm>
          <a:prstGeom prst="rect">
            <a:avLst/>
          </a:prstGeom>
          <a:noFill/>
        </p:spPr>
      </p:pic>
      <p:pic>
        <p:nvPicPr>
          <p:cNvPr id="18434" name="Picture 2" descr="D:\Users\zeit2010\Desktop\cedyat digitalizacion de documentos.jpg"/>
          <p:cNvPicPr>
            <a:picLocks noChangeAspect="1" noChangeArrowheads="1"/>
          </p:cNvPicPr>
          <p:nvPr/>
        </p:nvPicPr>
        <p:blipFill rotWithShape="1">
          <a:blip r:embed="rId10" cstate="print">
            <a:extLst>
              <a:ext uri="{28A0092B-C50C-407E-A947-70E740481C1C}">
                <a14:useLocalDpi xmlns="" xmlns:a14="http://schemas.microsoft.com/office/drawing/2010/main" val="0"/>
              </a:ext>
            </a:extLst>
          </a:blip>
          <a:srcRect l="7342" t="9127" r="5117" b="7368"/>
          <a:stretch/>
        </p:blipFill>
        <p:spPr bwMode="auto">
          <a:xfrm>
            <a:off x="4932040" y="1249015"/>
            <a:ext cx="3370509" cy="241132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18435" name="Picture 3" descr="D:\Users\zeit2010\Desktop\accesibilidad.pn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3669006" y="4345438"/>
            <a:ext cx="1767277" cy="1747856"/>
          </a:xfrm>
          <a:prstGeom prst="rect">
            <a:avLst/>
          </a:prstGeom>
          <a:noFill/>
          <a:extLst>
            <a:ext uri="{909E8E84-426E-40DD-AFC4-6F175D3DCCD1}">
              <a14:hiddenFill xmlns="" xmlns:a14="http://schemas.microsoft.com/office/drawing/2010/main">
                <a:solidFill>
                  <a:srgbClr val="FFFFFF"/>
                </a:solidFill>
              </a14:hiddenFill>
            </a:ext>
          </a:extLst>
        </p:spPr>
      </p:pic>
      <p:pic>
        <p:nvPicPr>
          <p:cNvPr id="18436" name="Picture 4" descr="D:\Users\zeit2010\Desktop\ratonocular.jpg"/>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1151333" y="1634981"/>
            <a:ext cx="2772595" cy="184628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12" name="2 Título"/>
          <p:cNvSpPr txBox="1">
            <a:spLocks/>
          </p:cNvSpPr>
          <p:nvPr/>
        </p:nvSpPr>
        <p:spPr>
          <a:xfrm>
            <a:off x="4211960" y="2204864"/>
            <a:ext cx="392765" cy="634082"/>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3600" dirty="0" smtClean="0">
                <a:solidFill>
                  <a:srgbClr val="003300"/>
                </a:solidFill>
              </a:rPr>
              <a:t>+</a:t>
            </a:r>
            <a:endParaRPr lang="es-EC" sz="2400" dirty="0">
              <a:solidFill>
                <a:srgbClr val="003300"/>
              </a:solidFill>
            </a:endParaRPr>
          </a:p>
        </p:txBody>
      </p:sp>
      <p:sp>
        <p:nvSpPr>
          <p:cNvPr id="2" name="1 Cerrar llave"/>
          <p:cNvSpPr/>
          <p:nvPr/>
        </p:nvSpPr>
        <p:spPr>
          <a:xfrm rot="5400000">
            <a:off x="4310295" y="70950"/>
            <a:ext cx="576062" cy="7868226"/>
          </a:xfrm>
          <a:prstGeom prst="rightBrace">
            <a:avLst/>
          </a:prstGeom>
          <a:noFill/>
          <a:ln>
            <a:solidFill>
              <a:srgbClr val="003300"/>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s-EC"/>
          </a:p>
        </p:txBody>
      </p:sp>
      <p:pic>
        <p:nvPicPr>
          <p:cNvPr id="13" name="Picture 2" descr="F:\DOCUMENTOS\TESIS\TESIS FINAL\Presentación CONADIS\flecha_verde_by_vane_editions-d4qqmwx.png">
            <a:hlinkClick r:id="" action="ppaction://hlinkshowjump?jump=nextslide"/>
          </p:cNvPr>
          <p:cNvPicPr>
            <a:picLocks noChangeAspect="1" noChangeArrowheads="1"/>
          </p:cNvPicPr>
          <p:nvPr/>
        </p:nvPicPr>
        <p:blipFill>
          <a:blip r:embed="rId9" cstate="print"/>
          <a:srcRect t="12096" b="65224"/>
          <a:stretch>
            <a:fillRect/>
          </a:stretch>
        </p:blipFill>
        <p:spPr bwMode="auto">
          <a:xfrm>
            <a:off x="8100392" y="5949280"/>
            <a:ext cx="1043608" cy="236687"/>
          </a:xfrm>
          <a:prstGeom prst="rect">
            <a:avLst/>
          </a:prstGeom>
          <a:noFill/>
        </p:spPr>
      </p:pic>
      <p:sp>
        <p:nvSpPr>
          <p:cNvPr id="14" name="13 Rectángulo"/>
          <p:cNvSpPr/>
          <p:nvPr/>
        </p:nvSpPr>
        <p:spPr>
          <a:xfrm>
            <a:off x="1329945" y="3625279"/>
            <a:ext cx="2377959" cy="307777"/>
          </a:xfrm>
          <a:prstGeom prst="rect">
            <a:avLst/>
          </a:prstGeom>
        </p:spPr>
        <p:txBody>
          <a:bodyPr wrap="none">
            <a:spAutoFit/>
          </a:bodyPr>
          <a:lstStyle/>
          <a:p>
            <a:r>
              <a:rPr lang="es-EC" sz="1400" dirty="0" smtClean="0">
                <a:solidFill>
                  <a:srgbClr val="003300"/>
                </a:solidFill>
              </a:rPr>
              <a:t>Asistencia Tecnológica (AT)</a:t>
            </a:r>
            <a:endParaRPr lang="es-EC" sz="1400" dirty="0"/>
          </a:p>
        </p:txBody>
      </p:sp>
      <p:sp>
        <p:nvSpPr>
          <p:cNvPr id="15" name="14 Rectángulo"/>
          <p:cNvSpPr/>
          <p:nvPr/>
        </p:nvSpPr>
        <p:spPr>
          <a:xfrm>
            <a:off x="6084168" y="3625279"/>
            <a:ext cx="1646541" cy="307777"/>
          </a:xfrm>
          <a:prstGeom prst="rect">
            <a:avLst/>
          </a:prstGeom>
        </p:spPr>
        <p:txBody>
          <a:bodyPr wrap="none">
            <a:spAutoFit/>
          </a:bodyPr>
          <a:lstStyle/>
          <a:p>
            <a:r>
              <a:rPr lang="es-EC" sz="1400" dirty="0" smtClean="0">
                <a:solidFill>
                  <a:srgbClr val="003300"/>
                </a:solidFill>
              </a:rPr>
              <a:t>Accesibilidad Web</a:t>
            </a:r>
            <a:endParaRPr lang="es-EC" sz="1400" dirty="0"/>
          </a:p>
        </p:txBody>
      </p:sp>
      <p:sp>
        <p:nvSpPr>
          <p:cNvPr id="16" name="15 Rectángulo"/>
          <p:cNvSpPr/>
          <p:nvPr/>
        </p:nvSpPr>
        <p:spPr>
          <a:xfrm>
            <a:off x="3779912" y="5949278"/>
            <a:ext cx="1449436" cy="307777"/>
          </a:xfrm>
          <a:prstGeom prst="rect">
            <a:avLst/>
          </a:prstGeom>
        </p:spPr>
        <p:txBody>
          <a:bodyPr wrap="none">
            <a:spAutoFit/>
          </a:bodyPr>
          <a:lstStyle/>
          <a:p>
            <a:r>
              <a:rPr lang="es-EC" sz="1400" dirty="0" smtClean="0">
                <a:solidFill>
                  <a:srgbClr val="003300"/>
                </a:solidFill>
              </a:rPr>
              <a:t>Portal accesible</a:t>
            </a:r>
            <a:endParaRPr lang="es-EC" sz="1400" dirty="0"/>
          </a:p>
        </p:txBody>
      </p:sp>
      <p:graphicFrame>
        <p:nvGraphicFramePr>
          <p:cNvPr id="17" name="16 Diagrama">
            <a:hlinkClick r:id="rId2" action="ppaction://hlinksldjump"/>
          </p:cNvPr>
          <p:cNvGraphicFramePr/>
          <p:nvPr>
            <p:extLst>
              <p:ext uri="{D42A27DB-BD31-4B8C-83A1-F6EECF244321}">
                <p14:modId xmlns="" xmlns:p14="http://schemas.microsoft.com/office/powerpoint/2010/main" val="4227728924"/>
              </p:ext>
            </p:extLst>
          </p:nvPr>
        </p:nvGraphicFramePr>
        <p:xfrm>
          <a:off x="142844" y="71414"/>
          <a:ext cx="5077228" cy="71438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 xmlns:p14="http://schemas.microsoft.com/office/powerpoint/2010/main" val="12503744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3" presetClass="entr" presetSubtype="10" fill="hold" nodeType="with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blinds(horizontal)">
                                      <p:cBhvr>
                                        <p:cTn id="12" dur="500"/>
                                        <p:tgtEl>
                                          <p:spTgt spid="18436"/>
                                        </p:tgtEl>
                                      </p:cBhvr>
                                    </p:animEffect>
                                  </p:childTnLst>
                                </p:cTn>
                              </p:par>
                              <p:par>
                                <p:cTn id="13" presetID="3" presetClass="entr" presetSubtype="10" fill="hold" nodeType="withEffect">
                                  <p:stCondLst>
                                    <p:cond delay="0"/>
                                  </p:stCondLst>
                                  <p:childTnLst>
                                    <p:set>
                                      <p:cBhvr>
                                        <p:cTn id="14" dur="1" fill="hold">
                                          <p:stCondLst>
                                            <p:cond delay="0"/>
                                          </p:stCondLst>
                                        </p:cTn>
                                        <p:tgtEl>
                                          <p:spTgt spid="18434"/>
                                        </p:tgtEl>
                                        <p:attrNameLst>
                                          <p:attrName>style.visibility</p:attrName>
                                        </p:attrNameLst>
                                      </p:cBhvr>
                                      <p:to>
                                        <p:strVal val="visible"/>
                                      </p:to>
                                    </p:set>
                                    <p:animEffect transition="in" filter="blinds(horizontal)">
                                      <p:cBhvr>
                                        <p:cTn id="15" dur="500"/>
                                        <p:tgtEl>
                                          <p:spTgt spid="18434"/>
                                        </p:tgtEl>
                                      </p:cBhvr>
                                    </p:animEffect>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18435"/>
                                        </p:tgtEl>
                                        <p:attrNameLst>
                                          <p:attrName>style.visibility</p:attrName>
                                        </p:attrNameLst>
                                      </p:cBhvr>
                                      <p:to>
                                        <p:strVal val="visible"/>
                                      </p:to>
                                    </p:set>
                                    <p:anim calcmode="lin" valueType="num">
                                      <p:cBhvr additive="base">
                                        <p:cTn id="19" dur="1000" fill="hold"/>
                                        <p:tgtEl>
                                          <p:spTgt spid="18435"/>
                                        </p:tgtEl>
                                        <p:attrNameLst>
                                          <p:attrName>ppt_x</p:attrName>
                                        </p:attrNameLst>
                                      </p:cBhvr>
                                      <p:tavLst>
                                        <p:tav tm="0">
                                          <p:val>
                                            <p:strVal val="#ppt_x"/>
                                          </p:val>
                                        </p:tav>
                                        <p:tav tm="100000">
                                          <p:val>
                                            <p:strVal val="#ppt_x"/>
                                          </p:val>
                                        </p:tav>
                                      </p:tavLst>
                                    </p:anim>
                                    <p:anim calcmode="lin" valueType="num">
                                      <p:cBhvr additive="base">
                                        <p:cTn id="20" dur="1000" fill="hold"/>
                                        <p:tgtEl>
                                          <p:spTgt spid="18435"/>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6" presetClass="emph" presetSubtype="0" fill="hold" grpId="0" nodeType="afterEffect">
                                  <p:stCondLst>
                                    <p:cond delay="0"/>
                                  </p:stCondLst>
                                  <p:childTnLst>
                                    <p:animEffect transition="out" filter="fade">
                                      <p:cBhvr>
                                        <p:cTn id="23" dur="500" tmFilter="0, 0; .2, .5; .8, .5; 1, 0"/>
                                        <p:tgtEl>
                                          <p:spTgt spid="17"/>
                                        </p:tgtEl>
                                      </p:cBhvr>
                                    </p:animEffect>
                                    <p:animScale>
                                      <p:cBhvr>
                                        <p:cTn id="24"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a:hlinkClick r:id="rId2" action="ppaction://hlinksldjump"/>
          </p:cNvPr>
          <p:cNvGraphicFramePr/>
          <p:nvPr>
            <p:extLst>
              <p:ext uri="{D42A27DB-BD31-4B8C-83A1-F6EECF244321}">
                <p14:modId xmlns="" xmlns:p14="http://schemas.microsoft.com/office/powerpoint/2010/main" val="4227728924"/>
              </p:ext>
            </p:extLst>
          </p:nvPr>
        </p:nvGraphicFramePr>
        <p:xfrm>
          <a:off x="142844" y="71414"/>
          <a:ext cx="5077228" cy="714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7 Diagrama"/>
          <p:cNvGraphicFramePr/>
          <p:nvPr/>
        </p:nvGraphicFramePr>
        <p:xfrm>
          <a:off x="467544" y="1556792"/>
          <a:ext cx="7992888" cy="41764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2 Título"/>
          <p:cNvSpPr>
            <a:spLocks noGrp="1"/>
          </p:cNvSpPr>
          <p:nvPr>
            <p:ph type="title"/>
          </p:nvPr>
        </p:nvSpPr>
        <p:spPr>
          <a:xfrm>
            <a:off x="1043608" y="908720"/>
            <a:ext cx="7643192" cy="634082"/>
          </a:xfrm>
        </p:spPr>
        <p:txBody>
          <a:bodyPr/>
          <a:lstStyle/>
          <a:p>
            <a:r>
              <a:rPr lang="es-EC" sz="2800" noProof="0" smtClean="0">
                <a:solidFill>
                  <a:srgbClr val="003300"/>
                </a:solidFill>
              </a:rPr>
              <a:t>Accesibilidad Web</a:t>
            </a:r>
            <a:br>
              <a:rPr lang="es-EC" sz="2800" noProof="0" smtClean="0">
                <a:solidFill>
                  <a:srgbClr val="003300"/>
                </a:solidFill>
              </a:rPr>
            </a:br>
            <a:endParaRPr lang="es-EC" sz="1800" noProof="0">
              <a:solidFill>
                <a:srgbClr val="003300"/>
              </a:solidFill>
            </a:endParaRPr>
          </a:p>
        </p:txBody>
      </p:sp>
      <p:pic>
        <p:nvPicPr>
          <p:cNvPr id="10" name="Picture 2" descr="F:\DOCUMENTOS\TESIS\TESIS FINAL\Presentación CONADIS\can-stock-photo_csp6889256.jpg">
            <a:hlinkClick r:id="rId2" action="ppaction://hlinksldjump"/>
          </p:cNvPr>
          <p:cNvPicPr>
            <a:picLocks noChangeAspect="1" noChangeArrowheads="1"/>
          </p:cNvPicPr>
          <p:nvPr/>
        </p:nvPicPr>
        <p:blipFill>
          <a:blip r:embed="rId13" cstate="print"/>
          <a:srcRect l="11385" t="9385" r="12071" b="16837"/>
          <a:stretch>
            <a:fillRect/>
          </a:stretch>
        </p:blipFill>
        <p:spPr bwMode="auto">
          <a:xfrm rot="10800000">
            <a:off x="8532440" y="0"/>
            <a:ext cx="611560" cy="620688"/>
          </a:xfrm>
          <a:prstGeom prst="rect">
            <a:avLst/>
          </a:prstGeom>
          <a:noFill/>
        </p:spPr>
      </p:pic>
      <p:graphicFrame>
        <p:nvGraphicFramePr>
          <p:cNvPr id="11" name="10 Diagrama"/>
          <p:cNvGraphicFramePr/>
          <p:nvPr>
            <p:extLst>
              <p:ext uri="{D42A27DB-BD31-4B8C-83A1-F6EECF244321}">
                <p14:modId xmlns="" xmlns:p14="http://schemas.microsoft.com/office/powerpoint/2010/main" val="535015941"/>
              </p:ext>
            </p:extLst>
          </p:nvPr>
        </p:nvGraphicFramePr>
        <p:xfrm>
          <a:off x="7164288" y="0"/>
          <a:ext cx="1359032" cy="62068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12" name="Picture 2" descr="F:\DOCUMENTOS\TESIS\TESIS FINAL\Presentación CONADIS\flecha_verde_by_vane_editions-d4qqmwx.png">
            <a:hlinkClick r:id="" action="ppaction://hlinkshowjump?jump=nextslide"/>
          </p:cNvPr>
          <p:cNvPicPr>
            <a:picLocks noChangeAspect="1" noChangeArrowheads="1"/>
          </p:cNvPicPr>
          <p:nvPr/>
        </p:nvPicPr>
        <p:blipFill>
          <a:blip r:embed="rId19" cstate="print"/>
          <a:srcRect t="12096" b="65224"/>
          <a:stretch>
            <a:fillRect/>
          </a:stretch>
        </p:blipFill>
        <p:spPr bwMode="auto">
          <a:xfrm>
            <a:off x="8100392" y="5949280"/>
            <a:ext cx="1043608" cy="236687"/>
          </a:xfrm>
          <a:prstGeom prst="rect">
            <a:avLst/>
          </a:prstGeom>
          <a:noFill/>
        </p:spPr>
      </p:pic>
      <p:pic>
        <p:nvPicPr>
          <p:cNvPr id="13" name="Picture 2" descr="F:\DOCUMENTOS\TESIS\TESIS FINAL\Presentación CONADIS\flecha_verde_by_vane_editions-d4qqmwx.png">
            <a:hlinkClick r:id="" action="ppaction://hlinkshowjump?jump=previousslide"/>
          </p:cNvPr>
          <p:cNvPicPr>
            <a:picLocks noChangeAspect="1" noChangeArrowheads="1"/>
          </p:cNvPicPr>
          <p:nvPr/>
        </p:nvPicPr>
        <p:blipFill>
          <a:blip r:embed="rId19" cstate="print"/>
          <a:srcRect t="12096" b="65224"/>
          <a:stretch>
            <a:fillRect/>
          </a:stretch>
        </p:blipFill>
        <p:spPr bwMode="auto">
          <a:xfrm rot="10800000">
            <a:off x="0" y="5928617"/>
            <a:ext cx="1043608" cy="236687"/>
          </a:xfrm>
          <a:prstGeom prst="rect">
            <a:avLst/>
          </a:prstGeom>
          <a:noFill/>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42"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anim calcmode="lin" valueType="num">
                                      <p:cBhvr>
                                        <p:cTn id="11" dur="500" fill="hold"/>
                                        <p:tgtEl>
                                          <p:spTgt spid="11"/>
                                        </p:tgtEl>
                                        <p:attrNameLst>
                                          <p:attrName>ppt_x</p:attrName>
                                        </p:attrNameLst>
                                      </p:cBhvr>
                                      <p:tavLst>
                                        <p:tav tm="0">
                                          <p:val>
                                            <p:strVal val="#ppt_x"/>
                                          </p:val>
                                        </p:tav>
                                        <p:tav tm="100000">
                                          <p:val>
                                            <p:strVal val="#ppt_x"/>
                                          </p:val>
                                        </p:tav>
                                      </p:tavLst>
                                    </p:anim>
                                    <p:anim calcmode="lin" valueType="num">
                                      <p:cBhvr>
                                        <p:cTn id="1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1"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a:hlinkClick r:id="rId2" action="ppaction://hlinksldjump"/>
          </p:cNvPr>
          <p:cNvGraphicFramePr/>
          <p:nvPr>
            <p:extLst>
              <p:ext uri="{D42A27DB-BD31-4B8C-83A1-F6EECF244321}">
                <p14:modId xmlns="" xmlns:p14="http://schemas.microsoft.com/office/powerpoint/2010/main" val="4227728924"/>
              </p:ext>
            </p:extLst>
          </p:nvPr>
        </p:nvGraphicFramePr>
        <p:xfrm>
          <a:off x="142844" y="71414"/>
          <a:ext cx="5077228" cy="714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2" descr="F:\DOCUMENTOS\TESIS\TESIS FINAL\Presentación CONADIS\can-stock-photo_csp6889256.jpg">
            <a:hlinkClick r:id="rId2" action="ppaction://hlinksldjump"/>
          </p:cNvPr>
          <p:cNvPicPr>
            <a:picLocks noChangeAspect="1" noChangeArrowheads="1"/>
          </p:cNvPicPr>
          <p:nvPr/>
        </p:nvPicPr>
        <p:blipFill>
          <a:blip r:embed="rId8" cstate="print"/>
          <a:srcRect l="11385" t="9385" r="12071" b="16837"/>
          <a:stretch>
            <a:fillRect/>
          </a:stretch>
        </p:blipFill>
        <p:spPr bwMode="auto">
          <a:xfrm rot="10800000">
            <a:off x="8532440" y="0"/>
            <a:ext cx="611560" cy="620688"/>
          </a:xfrm>
          <a:prstGeom prst="rect">
            <a:avLst/>
          </a:prstGeom>
          <a:noFill/>
        </p:spPr>
      </p:pic>
      <p:graphicFrame>
        <p:nvGraphicFramePr>
          <p:cNvPr id="11" name="10 Diagrama"/>
          <p:cNvGraphicFramePr/>
          <p:nvPr>
            <p:extLst>
              <p:ext uri="{D42A27DB-BD31-4B8C-83A1-F6EECF244321}">
                <p14:modId xmlns="" xmlns:p14="http://schemas.microsoft.com/office/powerpoint/2010/main" val="535015941"/>
              </p:ext>
            </p:extLst>
          </p:nvPr>
        </p:nvGraphicFramePr>
        <p:xfrm>
          <a:off x="7164288" y="0"/>
          <a:ext cx="1359032" cy="62068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3" name="Picture 2" descr="F:\DOCUMENTOS\TESIS\TESIS FINAL\Presentación CONADIS\flecha_verde_by_vane_editions-d4qqmwx.png">
            <a:hlinkClick r:id="" action="ppaction://hlinkshowjump?jump=nextslide"/>
          </p:cNvPr>
          <p:cNvPicPr>
            <a:picLocks noChangeAspect="1" noChangeArrowheads="1"/>
          </p:cNvPicPr>
          <p:nvPr/>
        </p:nvPicPr>
        <p:blipFill>
          <a:blip r:embed="rId14" cstate="print"/>
          <a:srcRect t="12096" b="65224"/>
          <a:stretch>
            <a:fillRect/>
          </a:stretch>
        </p:blipFill>
        <p:spPr bwMode="auto">
          <a:xfrm>
            <a:off x="8100392" y="5949280"/>
            <a:ext cx="1043608" cy="236687"/>
          </a:xfrm>
          <a:prstGeom prst="rect">
            <a:avLst/>
          </a:prstGeom>
          <a:noFill/>
        </p:spPr>
      </p:pic>
      <p:pic>
        <p:nvPicPr>
          <p:cNvPr id="14" name="Picture 2" descr="F:\DOCUMENTOS\TESIS\TESIS FINAL\Presentación CONADIS\flecha_verde_by_vane_editions-d4qqmwx.png">
            <a:hlinkClick r:id="" action="ppaction://hlinkshowjump?jump=previousslide"/>
          </p:cNvPr>
          <p:cNvPicPr>
            <a:picLocks noChangeAspect="1" noChangeArrowheads="1"/>
          </p:cNvPicPr>
          <p:nvPr/>
        </p:nvPicPr>
        <p:blipFill>
          <a:blip r:embed="rId14" cstate="print"/>
          <a:srcRect t="12096" b="65224"/>
          <a:stretch>
            <a:fillRect/>
          </a:stretch>
        </p:blipFill>
        <p:spPr bwMode="auto">
          <a:xfrm rot="10800000">
            <a:off x="0" y="5928617"/>
            <a:ext cx="1043608" cy="236687"/>
          </a:xfrm>
          <a:prstGeom prst="rect">
            <a:avLst/>
          </a:prstGeom>
          <a:noFill/>
        </p:spPr>
      </p:pic>
      <p:graphicFrame>
        <p:nvGraphicFramePr>
          <p:cNvPr id="8" name="7 Tabla"/>
          <p:cNvGraphicFramePr>
            <a:graphicFrameLocks noGrp="1"/>
          </p:cNvGraphicFramePr>
          <p:nvPr/>
        </p:nvGraphicFramePr>
        <p:xfrm>
          <a:off x="611560" y="1152770"/>
          <a:ext cx="7848872" cy="4504288"/>
        </p:xfrm>
        <a:graphic>
          <a:graphicData uri="http://schemas.openxmlformats.org/drawingml/2006/table">
            <a:tbl>
              <a:tblPr>
                <a:tableStyleId>{3C2FFA5D-87B4-456A-9821-1D502468CF0F}</a:tableStyleId>
              </a:tblPr>
              <a:tblGrid>
                <a:gridCol w="1944216"/>
                <a:gridCol w="5904656"/>
              </a:tblGrid>
              <a:tr h="140138">
                <a:tc gridSpan="2">
                  <a:txBody>
                    <a:bodyPr/>
                    <a:lstStyle/>
                    <a:p>
                      <a:pPr algn="ctr">
                        <a:lnSpc>
                          <a:spcPct val="150000"/>
                        </a:lnSpc>
                        <a:spcAft>
                          <a:spcPts val="0"/>
                        </a:spcAft>
                      </a:pPr>
                      <a:r>
                        <a:rPr lang="en-US" sz="2400" b="1" dirty="0" smtClean="0">
                          <a:solidFill>
                            <a:schemeClr val="bg1"/>
                          </a:solidFill>
                          <a:effectLst>
                            <a:outerShdw blurRad="38100" dist="38100" dir="2700000" algn="tl">
                              <a:srgbClr val="000000">
                                <a:alpha val="43137"/>
                              </a:srgbClr>
                            </a:outerShdw>
                          </a:effectLst>
                          <a:latin typeface="Arial"/>
                          <a:ea typeface="Times New Roman"/>
                          <a:cs typeface="Times New Roman"/>
                        </a:rPr>
                        <a:t>BARRERAS</a:t>
                      </a:r>
                      <a:r>
                        <a:rPr lang="en-US" sz="2400" b="1" baseline="0" dirty="0" smtClean="0">
                          <a:solidFill>
                            <a:schemeClr val="bg1"/>
                          </a:solidFill>
                          <a:effectLst>
                            <a:outerShdw blurRad="38100" dist="38100" dir="2700000" algn="tl">
                              <a:srgbClr val="000000">
                                <a:alpha val="43137"/>
                              </a:srgbClr>
                            </a:outerShdw>
                          </a:effectLst>
                          <a:latin typeface="Arial"/>
                          <a:ea typeface="Times New Roman"/>
                          <a:cs typeface="Times New Roman"/>
                        </a:rPr>
                        <a:t> DE ACCESIBILIDAD</a:t>
                      </a:r>
                      <a:endParaRPr lang="es-EC" sz="24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52552" marR="52552" marT="0" marB="0" anchor="ctr">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tcPr>
                </a:tc>
                <a:tc hMerge="1">
                  <a:txBody>
                    <a:bodyPr/>
                    <a:lstStyle/>
                    <a:p>
                      <a:pPr algn="just">
                        <a:lnSpc>
                          <a:spcPct val="150000"/>
                        </a:lnSpc>
                        <a:spcAft>
                          <a:spcPts val="0"/>
                        </a:spcAft>
                      </a:pPr>
                      <a:endParaRPr lang="es-EC" sz="1800" dirty="0">
                        <a:latin typeface="Arial"/>
                        <a:ea typeface="Times New Roman"/>
                        <a:cs typeface="Times New Roman"/>
                      </a:endParaRPr>
                    </a:p>
                  </a:txBody>
                  <a:tcPr marL="52552" marR="52552" marT="0" marB="0" anchor="ctr">
                    <a:solidFill>
                      <a:srgbClr val="CCFF99"/>
                    </a:solidFill>
                  </a:tcPr>
                </a:tc>
              </a:tr>
              <a:tr h="499264">
                <a:tc>
                  <a:txBody>
                    <a:bodyPr/>
                    <a:lstStyle/>
                    <a:p>
                      <a:pPr algn="ctr">
                        <a:lnSpc>
                          <a:spcPct val="150000"/>
                        </a:lnSpc>
                        <a:spcAft>
                          <a:spcPts val="0"/>
                        </a:spcAft>
                      </a:pPr>
                      <a:r>
                        <a:rPr lang="es-EC" sz="1800" b="1" dirty="0">
                          <a:solidFill>
                            <a:schemeClr val="bg1"/>
                          </a:solidFill>
                          <a:effectLst>
                            <a:outerShdw blurRad="38100" dist="38100" dir="2700000" algn="tl">
                              <a:srgbClr val="000000">
                                <a:alpha val="43137"/>
                              </a:srgbClr>
                            </a:outerShdw>
                          </a:effectLst>
                        </a:rPr>
                        <a:t>Aspecto</a:t>
                      </a:r>
                      <a:endParaRPr lang="es-EC" sz="18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52552" marR="52552" marT="0" marB="0" anchor="ctr">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tcPr>
                </a:tc>
                <a:tc>
                  <a:txBody>
                    <a:bodyPr/>
                    <a:lstStyle/>
                    <a:p>
                      <a:pPr algn="ctr">
                        <a:lnSpc>
                          <a:spcPct val="150000"/>
                        </a:lnSpc>
                        <a:spcAft>
                          <a:spcPts val="0"/>
                        </a:spcAft>
                      </a:pPr>
                      <a:r>
                        <a:rPr lang="es-EC" sz="1800" b="1" dirty="0">
                          <a:solidFill>
                            <a:schemeClr val="bg1"/>
                          </a:solidFill>
                          <a:effectLst>
                            <a:outerShdw blurRad="38100" dist="38100" dir="2700000" algn="tl">
                              <a:srgbClr val="000000">
                                <a:alpha val="43137"/>
                              </a:srgbClr>
                            </a:outerShdw>
                          </a:effectLst>
                        </a:rPr>
                        <a:t>Criterio</a:t>
                      </a:r>
                      <a:endParaRPr lang="es-EC" sz="18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52552" marR="52552" marT="0" marB="0" anchor="ctr">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tcPr>
                </a:tc>
              </a:tr>
              <a:tr h="648072">
                <a:tc rowSpan="4">
                  <a:txBody>
                    <a:bodyPr/>
                    <a:lstStyle/>
                    <a:p>
                      <a:pPr algn="just">
                        <a:lnSpc>
                          <a:spcPct val="150000"/>
                        </a:lnSpc>
                        <a:spcAft>
                          <a:spcPts val="0"/>
                        </a:spcAft>
                      </a:pPr>
                      <a:r>
                        <a:rPr lang="es-EC" sz="1800" dirty="0">
                          <a:solidFill>
                            <a:schemeClr val="bg1"/>
                          </a:solidFill>
                        </a:rPr>
                        <a:t>Humano</a:t>
                      </a:r>
                      <a:endParaRPr lang="es-EC" sz="1800" dirty="0">
                        <a:solidFill>
                          <a:schemeClr val="bg1"/>
                        </a:solidFill>
                        <a:latin typeface="Arial"/>
                        <a:ea typeface="Times New Roman"/>
                        <a:cs typeface="Times New Roman"/>
                      </a:endParaRPr>
                    </a:p>
                  </a:txBody>
                  <a:tcPr marL="52552" marR="52552" marT="0" marB="0" anchor="ctr">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tcPr>
                </a:tc>
                <a:tc>
                  <a:txBody>
                    <a:bodyPr/>
                    <a:lstStyle/>
                    <a:p>
                      <a:pPr algn="just">
                        <a:lnSpc>
                          <a:spcPct val="150000"/>
                        </a:lnSpc>
                        <a:spcAft>
                          <a:spcPts val="0"/>
                        </a:spcAft>
                      </a:pPr>
                      <a:r>
                        <a:rPr lang="es-EC" sz="1800" dirty="0">
                          <a:solidFill>
                            <a:schemeClr val="bg1"/>
                          </a:solidFill>
                        </a:rPr>
                        <a:t>Discapacidad Visual </a:t>
                      </a:r>
                      <a:endParaRPr lang="es-EC" sz="1800" dirty="0">
                        <a:solidFill>
                          <a:schemeClr val="bg1"/>
                        </a:solidFill>
                        <a:latin typeface="Arial"/>
                        <a:ea typeface="Times New Roman"/>
                        <a:cs typeface="Times New Roman"/>
                      </a:endParaRPr>
                    </a:p>
                  </a:txBody>
                  <a:tcPr marL="52552" marR="52552" marT="0" marB="0" anchor="ctr">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tcPr>
                </a:tc>
              </a:tr>
              <a:tr h="648072">
                <a:tc vMerge="1">
                  <a:txBody>
                    <a:bodyPr/>
                    <a:lstStyle/>
                    <a:p>
                      <a:endParaRPr lang="es-EC"/>
                    </a:p>
                  </a:txBody>
                  <a:tcPr/>
                </a:tc>
                <a:tc>
                  <a:txBody>
                    <a:bodyPr/>
                    <a:lstStyle/>
                    <a:p>
                      <a:pPr algn="just">
                        <a:lnSpc>
                          <a:spcPct val="150000"/>
                        </a:lnSpc>
                        <a:spcAft>
                          <a:spcPts val="0"/>
                        </a:spcAft>
                      </a:pPr>
                      <a:r>
                        <a:rPr lang="es-EC" sz="1800" dirty="0">
                          <a:solidFill>
                            <a:schemeClr val="bg1"/>
                          </a:solidFill>
                        </a:rPr>
                        <a:t>Discapacidad Auditiva</a:t>
                      </a:r>
                      <a:endParaRPr lang="es-EC" sz="1800" dirty="0">
                        <a:solidFill>
                          <a:schemeClr val="bg1"/>
                        </a:solidFill>
                        <a:latin typeface="Arial"/>
                        <a:ea typeface="Times New Roman"/>
                        <a:cs typeface="Times New Roman"/>
                      </a:endParaRPr>
                    </a:p>
                  </a:txBody>
                  <a:tcPr marL="52552" marR="52552" marT="0" marB="0" anchor="ctr">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tcPr>
                </a:tc>
              </a:tr>
              <a:tr h="576064">
                <a:tc vMerge="1">
                  <a:txBody>
                    <a:bodyPr/>
                    <a:lstStyle/>
                    <a:p>
                      <a:endParaRPr lang="es-EC"/>
                    </a:p>
                  </a:txBody>
                  <a:tcPr/>
                </a:tc>
                <a:tc>
                  <a:txBody>
                    <a:bodyPr/>
                    <a:lstStyle/>
                    <a:p>
                      <a:pPr algn="just">
                        <a:lnSpc>
                          <a:spcPct val="150000"/>
                        </a:lnSpc>
                        <a:spcAft>
                          <a:spcPts val="0"/>
                        </a:spcAft>
                      </a:pPr>
                      <a:r>
                        <a:rPr lang="es-EC" sz="1800" dirty="0">
                          <a:solidFill>
                            <a:schemeClr val="bg1"/>
                          </a:solidFill>
                        </a:rPr>
                        <a:t>Discapacidad Motora</a:t>
                      </a:r>
                      <a:endParaRPr lang="es-EC" sz="1800" dirty="0">
                        <a:solidFill>
                          <a:schemeClr val="bg1"/>
                        </a:solidFill>
                        <a:latin typeface="Arial"/>
                        <a:ea typeface="Times New Roman"/>
                        <a:cs typeface="Times New Roman"/>
                      </a:endParaRPr>
                    </a:p>
                  </a:txBody>
                  <a:tcPr marL="52552" marR="52552" marT="0" marB="0" anchor="ctr">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tcPr>
                </a:tc>
              </a:tr>
              <a:tr h="576064">
                <a:tc vMerge="1">
                  <a:txBody>
                    <a:bodyPr/>
                    <a:lstStyle/>
                    <a:p>
                      <a:endParaRPr lang="es-EC"/>
                    </a:p>
                  </a:txBody>
                  <a:tcPr/>
                </a:tc>
                <a:tc>
                  <a:txBody>
                    <a:bodyPr/>
                    <a:lstStyle/>
                    <a:p>
                      <a:pPr algn="just">
                        <a:lnSpc>
                          <a:spcPct val="150000"/>
                        </a:lnSpc>
                        <a:spcAft>
                          <a:spcPts val="0"/>
                        </a:spcAft>
                      </a:pPr>
                      <a:r>
                        <a:rPr lang="es-EC" sz="1800" dirty="0">
                          <a:solidFill>
                            <a:schemeClr val="bg1"/>
                          </a:solidFill>
                        </a:rPr>
                        <a:t>Discapacidad Cognitiva</a:t>
                      </a:r>
                      <a:endParaRPr lang="es-EC" sz="1800" dirty="0">
                        <a:solidFill>
                          <a:schemeClr val="bg1"/>
                        </a:solidFill>
                        <a:latin typeface="Arial"/>
                        <a:ea typeface="Times New Roman"/>
                        <a:cs typeface="Times New Roman"/>
                      </a:endParaRPr>
                    </a:p>
                  </a:txBody>
                  <a:tcPr marL="52552" marR="52552" marT="0" marB="0" anchor="ctr">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tcPr>
                </a:tc>
              </a:tr>
              <a:tr h="1008112">
                <a:tc>
                  <a:txBody>
                    <a:bodyPr/>
                    <a:lstStyle/>
                    <a:p>
                      <a:pPr algn="l">
                        <a:lnSpc>
                          <a:spcPct val="150000"/>
                        </a:lnSpc>
                        <a:spcAft>
                          <a:spcPts val="0"/>
                        </a:spcAft>
                      </a:pPr>
                      <a:r>
                        <a:rPr lang="es-EC" sz="1800" dirty="0" smtClean="0">
                          <a:solidFill>
                            <a:schemeClr val="bg1"/>
                          </a:solidFill>
                        </a:rPr>
                        <a:t>Tecnológico  y </a:t>
                      </a:r>
                      <a:r>
                        <a:rPr lang="es-EC" sz="1800" dirty="0">
                          <a:solidFill>
                            <a:schemeClr val="bg1"/>
                          </a:solidFill>
                        </a:rPr>
                        <a:t>Socio-Económico</a:t>
                      </a:r>
                      <a:endParaRPr lang="es-EC" sz="1800" dirty="0">
                        <a:solidFill>
                          <a:schemeClr val="bg1"/>
                        </a:solidFill>
                        <a:latin typeface="Arial"/>
                        <a:ea typeface="Times New Roman"/>
                        <a:cs typeface="Times New Roman"/>
                      </a:endParaRPr>
                    </a:p>
                  </a:txBody>
                  <a:tcPr marL="52552" marR="52552" marT="0" marB="0" anchor="ctr">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tcPr>
                </a:tc>
                <a:tc>
                  <a:txBody>
                    <a:bodyPr/>
                    <a:lstStyle/>
                    <a:p>
                      <a:pPr algn="just">
                        <a:lnSpc>
                          <a:spcPct val="150000"/>
                        </a:lnSpc>
                        <a:spcAft>
                          <a:spcPts val="0"/>
                        </a:spcAft>
                      </a:pPr>
                      <a:r>
                        <a:rPr lang="es-EC" sz="1800" dirty="0" smtClean="0">
                          <a:solidFill>
                            <a:schemeClr val="bg1"/>
                          </a:solidFill>
                        </a:rPr>
                        <a:t>Conexiones y equipos ajenos o equipos obsoletos </a:t>
                      </a:r>
                      <a:r>
                        <a:rPr lang="es-EC" sz="1800" dirty="0">
                          <a:solidFill>
                            <a:schemeClr val="bg1"/>
                          </a:solidFill>
                        </a:rPr>
                        <a:t>o conexiones de red con capacidad limitada</a:t>
                      </a:r>
                      <a:r>
                        <a:rPr lang="es-EC" sz="1800" dirty="0" smtClean="0">
                          <a:solidFill>
                            <a:schemeClr val="bg1"/>
                          </a:solidFill>
                        </a:rPr>
                        <a:t>.</a:t>
                      </a:r>
                      <a:endParaRPr lang="es-EC" sz="1800" dirty="0">
                        <a:solidFill>
                          <a:schemeClr val="bg1"/>
                        </a:solidFill>
                        <a:latin typeface="Arial"/>
                        <a:ea typeface="Times New Roman"/>
                        <a:cs typeface="Times New Roman"/>
                      </a:endParaRPr>
                    </a:p>
                  </a:txBody>
                  <a:tcPr marL="52552" marR="52552" marT="0" marB="0">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tcPr>
                </a:tc>
              </a:tr>
            </a:tbl>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42"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anim calcmode="lin" valueType="num">
                                      <p:cBhvr>
                                        <p:cTn id="11" dur="500" fill="hold"/>
                                        <p:tgtEl>
                                          <p:spTgt spid="11"/>
                                        </p:tgtEl>
                                        <p:attrNameLst>
                                          <p:attrName>ppt_x</p:attrName>
                                        </p:attrNameLst>
                                      </p:cBhvr>
                                      <p:tavLst>
                                        <p:tav tm="0">
                                          <p:val>
                                            <p:strVal val="#ppt_x"/>
                                          </p:val>
                                        </p:tav>
                                        <p:tav tm="100000">
                                          <p:val>
                                            <p:strVal val="#ppt_x"/>
                                          </p:val>
                                        </p:tav>
                                      </p:tavLst>
                                    </p:anim>
                                    <p:anim calcmode="lin" valueType="num">
                                      <p:cBhvr>
                                        <p:cTn id="1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1"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a:hlinkClick r:id="rId2" action="ppaction://hlinksldjump"/>
          </p:cNvPr>
          <p:cNvGraphicFramePr/>
          <p:nvPr>
            <p:extLst>
              <p:ext uri="{D42A27DB-BD31-4B8C-83A1-F6EECF244321}">
                <p14:modId xmlns="" xmlns:p14="http://schemas.microsoft.com/office/powerpoint/2010/main" val="4227728924"/>
              </p:ext>
            </p:extLst>
          </p:nvPr>
        </p:nvGraphicFramePr>
        <p:xfrm>
          <a:off x="142844" y="71414"/>
          <a:ext cx="5077228" cy="714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2 Título"/>
          <p:cNvSpPr>
            <a:spLocks noGrp="1"/>
          </p:cNvSpPr>
          <p:nvPr>
            <p:ph type="title"/>
          </p:nvPr>
        </p:nvSpPr>
        <p:spPr>
          <a:xfrm>
            <a:off x="1043608" y="908720"/>
            <a:ext cx="7643192" cy="634082"/>
          </a:xfrm>
        </p:spPr>
        <p:txBody>
          <a:bodyPr/>
          <a:lstStyle/>
          <a:p>
            <a:r>
              <a:rPr lang="es-EC" sz="2800" noProof="0" dirty="0" smtClean="0">
                <a:solidFill>
                  <a:srgbClr val="003300"/>
                </a:solidFill>
              </a:rPr>
              <a:t>Pautas de Accesibilidad Web</a:t>
            </a:r>
            <a:br>
              <a:rPr lang="es-EC" sz="2800" noProof="0" dirty="0" smtClean="0">
                <a:solidFill>
                  <a:srgbClr val="003300"/>
                </a:solidFill>
              </a:rPr>
            </a:br>
            <a:endParaRPr lang="es-EC" sz="1800" noProof="0" dirty="0">
              <a:solidFill>
                <a:srgbClr val="003300"/>
              </a:solidFill>
            </a:endParaRPr>
          </a:p>
        </p:txBody>
      </p:sp>
      <p:pic>
        <p:nvPicPr>
          <p:cNvPr id="10" name="Picture 2" descr="F:\DOCUMENTOS\TESIS\TESIS FINAL\Presentación CONADIS\can-stock-photo_csp6889256.jpg">
            <a:hlinkClick r:id="rId2" action="ppaction://hlinksldjump"/>
          </p:cNvPr>
          <p:cNvPicPr>
            <a:picLocks noChangeAspect="1" noChangeArrowheads="1"/>
          </p:cNvPicPr>
          <p:nvPr/>
        </p:nvPicPr>
        <p:blipFill>
          <a:blip r:embed="rId8" cstate="print"/>
          <a:srcRect l="11385" t="9385" r="12071" b="16837"/>
          <a:stretch>
            <a:fillRect/>
          </a:stretch>
        </p:blipFill>
        <p:spPr bwMode="auto">
          <a:xfrm rot="10800000">
            <a:off x="8532440" y="0"/>
            <a:ext cx="611560" cy="620688"/>
          </a:xfrm>
          <a:prstGeom prst="rect">
            <a:avLst/>
          </a:prstGeom>
          <a:noFill/>
        </p:spPr>
      </p:pic>
      <p:graphicFrame>
        <p:nvGraphicFramePr>
          <p:cNvPr id="11" name="10 Diagrama"/>
          <p:cNvGraphicFramePr/>
          <p:nvPr>
            <p:extLst>
              <p:ext uri="{D42A27DB-BD31-4B8C-83A1-F6EECF244321}">
                <p14:modId xmlns="" xmlns:p14="http://schemas.microsoft.com/office/powerpoint/2010/main" val="535015941"/>
              </p:ext>
            </p:extLst>
          </p:nvPr>
        </p:nvGraphicFramePr>
        <p:xfrm>
          <a:off x="7164288" y="0"/>
          <a:ext cx="1359032" cy="62068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3" name="12 Diagrama"/>
          <p:cNvGraphicFramePr/>
          <p:nvPr/>
        </p:nvGraphicFramePr>
        <p:xfrm>
          <a:off x="1547664" y="1628800"/>
          <a:ext cx="6096000" cy="417646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14" name="Picture 2" descr="F:\DOCUMENTOS\TESIS\TESIS FINAL\Presentación CONADIS\flecha_verde_by_vane_editions-d4qqmwx.png">
            <a:hlinkClick r:id="" action="ppaction://hlinkshowjump?jump=previousslide"/>
          </p:cNvPr>
          <p:cNvPicPr>
            <a:picLocks noChangeAspect="1" noChangeArrowheads="1"/>
          </p:cNvPicPr>
          <p:nvPr/>
        </p:nvPicPr>
        <p:blipFill>
          <a:blip r:embed="rId19" cstate="print"/>
          <a:srcRect t="12096" b="65224"/>
          <a:stretch>
            <a:fillRect/>
          </a:stretch>
        </p:blipFill>
        <p:spPr bwMode="auto">
          <a:xfrm rot="10800000">
            <a:off x="0" y="5928617"/>
            <a:ext cx="1043608" cy="236687"/>
          </a:xfrm>
          <a:prstGeom prst="rect">
            <a:avLst/>
          </a:prstGeom>
          <a:noFill/>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42"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anim calcmode="lin" valueType="num">
                                      <p:cBhvr>
                                        <p:cTn id="11" dur="500" fill="hold"/>
                                        <p:tgtEl>
                                          <p:spTgt spid="11"/>
                                        </p:tgtEl>
                                        <p:attrNameLst>
                                          <p:attrName>ppt_x</p:attrName>
                                        </p:attrNameLst>
                                      </p:cBhvr>
                                      <p:tavLst>
                                        <p:tav tm="0">
                                          <p:val>
                                            <p:strVal val="#ppt_x"/>
                                          </p:val>
                                        </p:tav>
                                        <p:tav tm="100000">
                                          <p:val>
                                            <p:strVal val="#ppt_x"/>
                                          </p:val>
                                        </p:tav>
                                      </p:tavLst>
                                    </p:anim>
                                    <p:anim calcmode="lin" valueType="num">
                                      <p:cBhvr>
                                        <p:cTn id="1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1"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a:hlinkClick r:id="rId2" action="ppaction://hlinksldjump"/>
          </p:cNvPr>
          <p:cNvGraphicFramePr/>
          <p:nvPr>
            <p:extLst>
              <p:ext uri="{D42A27DB-BD31-4B8C-83A1-F6EECF244321}">
                <p14:modId xmlns="" xmlns:p14="http://schemas.microsoft.com/office/powerpoint/2010/main" val="4227728924"/>
              </p:ext>
            </p:extLst>
          </p:nvPr>
        </p:nvGraphicFramePr>
        <p:xfrm>
          <a:off x="142844" y="71414"/>
          <a:ext cx="5077228" cy="714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2 Título"/>
          <p:cNvSpPr>
            <a:spLocks noGrp="1"/>
          </p:cNvSpPr>
          <p:nvPr>
            <p:ph type="title"/>
          </p:nvPr>
        </p:nvSpPr>
        <p:spPr>
          <a:xfrm>
            <a:off x="1043608" y="908720"/>
            <a:ext cx="7643192" cy="634082"/>
          </a:xfrm>
        </p:spPr>
        <p:txBody>
          <a:bodyPr/>
          <a:lstStyle/>
          <a:p>
            <a:r>
              <a:rPr lang="es-EC" sz="2800" noProof="0" smtClean="0">
                <a:solidFill>
                  <a:srgbClr val="003300"/>
                </a:solidFill>
              </a:rPr>
              <a:t>Pautas de Accesibilidad Web</a:t>
            </a:r>
            <a:br>
              <a:rPr lang="es-EC" sz="2800" noProof="0" smtClean="0">
                <a:solidFill>
                  <a:srgbClr val="003300"/>
                </a:solidFill>
              </a:rPr>
            </a:br>
            <a:endParaRPr lang="es-EC" sz="1800" noProof="0">
              <a:solidFill>
                <a:srgbClr val="003300"/>
              </a:solidFill>
            </a:endParaRPr>
          </a:p>
        </p:txBody>
      </p:sp>
      <p:pic>
        <p:nvPicPr>
          <p:cNvPr id="10" name="Picture 2" descr="F:\DOCUMENTOS\TESIS\TESIS FINAL\Presentación CONADIS\can-stock-photo_csp6889256.jpg">
            <a:hlinkClick r:id="rId2" action="ppaction://hlinksldjump"/>
          </p:cNvPr>
          <p:cNvPicPr>
            <a:picLocks noChangeAspect="1" noChangeArrowheads="1"/>
          </p:cNvPicPr>
          <p:nvPr/>
        </p:nvPicPr>
        <p:blipFill>
          <a:blip r:embed="rId8" cstate="print"/>
          <a:srcRect l="11385" t="9385" r="12071" b="16837"/>
          <a:stretch>
            <a:fillRect/>
          </a:stretch>
        </p:blipFill>
        <p:spPr bwMode="auto">
          <a:xfrm rot="10800000">
            <a:off x="8532440" y="0"/>
            <a:ext cx="611560" cy="620688"/>
          </a:xfrm>
          <a:prstGeom prst="rect">
            <a:avLst/>
          </a:prstGeom>
          <a:noFill/>
        </p:spPr>
      </p:pic>
      <p:graphicFrame>
        <p:nvGraphicFramePr>
          <p:cNvPr id="11" name="10 Diagrama"/>
          <p:cNvGraphicFramePr/>
          <p:nvPr>
            <p:extLst>
              <p:ext uri="{D42A27DB-BD31-4B8C-83A1-F6EECF244321}">
                <p14:modId xmlns="" xmlns:p14="http://schemas.microsoft.com/office/powerpoint/2010/main" val="535015941"/>
              </p:ext>
            </p:extLst>
          </p:nvPr>
        </p:nvGraphicFramePr>
        <p:xfrm>
          <a:off x="7164288" y="0"/>
          <a:ext cx="1359032" cy="62068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3" name="12 Diagrama"/>
          <p:cNvGraphicFramePr/>
          <p:nvPr/>
        </p:nvGraphicFramePr>
        <p:xfrm>
          <a:off x="1547664" y="1556792"/>
          <a:ext cx="6096000" cy="417646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14" name="Picture 2" descr="F:\DOCUMENTOS\TESIS\TESIS FINAL\Presentación CONADIS\flecha_verde_by_vane_editions-d4qqmwx.png">
            <a:hlinkClick r:id="" action="ppaction://hlinkshowjump?jump=previousslide"/>
          </p:cNvPr>
          <p:cNvPicPr>
            <a:picLocks noChangeAspect="1" noChangeArrowheads="1"/>
          </p:cNvPicPr>
          <p:nvPr/>
        </p:nvPicPr>
        <p:blipFill>
          <a:blip r:embed="rId19" cstate="print"/>
          <a:srcRect t="12096" b="65224"/>
          <a:stretch>
            <a:fillRect/>
          </a:stretch>
        </p:blipFill>
        <p:spPr bwMode="auto">
          <a:xfrm rot="10800000">
            <a:off x="0" y="5928617"/>
            <a:ext cx="1043608" cy="236687"/>
          </a:xfrm>
          <a:prstGeom prst="rect">
            <a:avLst/>
          </a:prstGeom>
          <a:noFill/>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42"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anim calcmode="lin" valueType="num">
                                      <p:cBhvr>
                                        <p:cTn id="11" dur="500" fill="hold"/>
                                        <p:tgtEl>
                                          <p:spTgt spid="11"/>
                                        </p:tgtEl>
                                        <p:attrNameLst>
                                          <p:attrName>ppt_x</p:attrName>
                                        </p:attrNameLst>
                                      </p:cBhvr>
                                      <p:tavLst>
                                        <p:tav tm="0">
                                          <p:val>
                                            <p:strVal val="#ppt_x"/>
                                          </p:val>
                                        </p:tav>
                                        <p:tav tm="100000">
                                          <p:val>
                                            <p:strVal val="#ppt_x"/>
                                          </p:val>
                                        </p:tav>
                                      </p:tavLst>
                                    </p:anim>
                                    <p:anim calcmode="lin" valueType="num">
                                      <p:cBhvr>
                                        <p:cTn id="1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1"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a:hlinkClick r:id="rId2" action="ppaction://hlinksldjump"/>
          </p:cNvPr>
          <p:cNvGraphicFramePr/>
          <p:nvPr>
            <p:extLst>
              <p:ext uri="{D42A27DB-BD31-4B8C-83A1-F6EECF244321}">
                <p14:modId xmlns="" xmlns:p14="http://schemas.microsoft.com/office/powerpoint/2010/main" val="4227728924"/>
              </p:ext>
            </p:extLst>
          </p:nvPr>
        </p:nvGraphicFramePr>
        <p:xfrm>
          <a:off x="142844" y="71414"/>
          <a:ext cx="5077228" cy="714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2 Título"/>
          <p:cNvSpPr>
            <a:spLocks noGrp="1"/>
          </p:cNvSpPr>
          <p:nvPr>
            <p:ph type="title"/>
          </p:nvPr>
        </p:nvSpPr>
        <p:spPr>
          <a:xfrm>
            <a:off x="467544" y="778694"/>
            <a:ext cx="8147248" cy="634082"/>
          </a:xfrm>
        </p:spPr>
        <p:txBody>
          <a:bodyPr/>
          <a:lstStyle/>
          <a:p>
            <a:r>
              <a:rPr lang="es-EC" sz="2800" dirty="0" smtClean="0">
                <a:solidFill>
                  <a:srgbClr val="003300"/>
                </a:solidFill>
              </a:rPr>
              <a:t>WCAG 2.0: Web Content Accessibility </a:t>
            </a:r>
            <a:r>
              <a:rPr lang="es-EC" sz="2800" dirty="0" err="1" smtClean="0">
                <a:solidFill>
                  <a:srgbClr val="003300"/>
                </a:solidFill>
              </a:rPr>
              <a:t>Guidelines</a:t>
            </a:r>
            <a:r>
              <a:rPr lang="es-EC" sz="2800" dirty="0" smtClean="0">
                <a:solidFill>
                  <a:srgbClr val="003300"/>
                </a:solidFill>
              </a:rPr>
              <a:t> 2.0</a:t>
            </a:r>
            <a:endParaRPr lang="es-EC" sz="1800" noProof="0" dirty="0">
              <a:solidFill>
                <a:srgbClr val="003300"/>
              </a:solidFill>
            </a:endParaRPr>
          </a:p>
        </p:txBody>
      </p:sp>
      <p:pic>
        <p:nvPicPr>
          <p:cNvPr id="5" name="Picture 2" descr="F:\DOCUMENTOS\TESIS\TESIS FINAL\Presentación CONADIS\flecha_verde_by_vane_editions-d4qqmwx.png">
            <a:hlinkClick r:id="" action="ppaction://hlinkshowjump?jump=nextslide"/>
          </p:cNvPr>
          <p:cNvPicPr>
            <a:picLocks noChangeAspect="1" noChangeArrowheads="1"/>
          </p:cNvPicPr>
          <p:nvPr/>
        </p:nvPicPr>
        <p:blipFill>
          <a:blip r:embed="rId8" cstate="print"/>
          <a:srcRect t="12096" b="65224"/>
          <a:stretch>
            <a:fillRect/>
          </a:stretch>
        </p:blipFill>
        <p:spPr bwMode="auto">
          <a:xfrm>
            <a:off x="8100392" y="5949280"/>
            <a:ext cx="1043608" cy="236687"/>
          </a:xfrm>
          <a:prstGeom prst="rect">
            <a:avLst/>
          </a:prstGeom>
          <a:noFill/>
        </p:spPr>
      </p:pic>
      <p:pic>
        <p:nvPicPr>
          <p:cNvPr id="7" name="Picture 2" descr="F:\DOCUMENTOS\TESIS\TESIS FINAL\Presentación CONADIS\flecha_verde_by_vane_editions-d4qqmwx.png">
            <a:hlinkClick r:id="" action="ppaction://hlinkshowjump?jump=previousslide"/>
          </p:cNvPr>
          <p:cNvPicPr>
            <a:picLocks noChangeAspect="1" noChangeArrowheads="1"/>
          </p:cNvPicPr>
          <p:nvPr/>
        </p:nvPicPr>
        <p:blipFill>
          <a:blip r:embed="rId8" cstate="print"/>
          <a:srcRect t="12096" b="65224"/>
          <a:stretch>
            <a:fillRect/>
          </a:stretch>
        </p:blipFill>
        <p:spPr bwMode="auto">
          <a:xfrm rot="10800000">
            <a:off x="0" y="5928617"/>
            <a:ext cx="1043608" cy="236687"/>
          </a:xfrm>
          <a:prstGeom prst="rect">
            <a:avLst/>
          </a:prstGeom>
          <a:noFill/>
        </p:spPr>
      </p:pic>
      <p:pic>
        <p:nvPicPr>
          <p:cNvPr id="8" name="Picture 2" descr="F:\DOCUMENTOS\TESIS\TESIS FINAL\Presentación CONADIS\can-stock-photo_csp6889256.jpg">
            <a:hlinkClick r:id="rId2" action="ppaction://hlinksldjump"/>
          </p:cNvPr>
          <p:cNvPicPr>
            <a:picLocks noChangeAspect="1" noChangeArrowheads="1"/>
          </p:cNvPicPr>
          <p:nvPr/>
        </p:nvPicPr>
        <p:blipFill>
          <a:blip r:embed="rId9" cstate="print"/>
          <a:srcRect l="11385" t="9385" r="12071" b="16837"/>
          <a:stretch>
            <a:fillRect/>
          </a:stretch>
        </p:blipFill>
        <p:spPr bwMode="auto">
          <a:xfrm rot="10800000">
            <a:off x="8532440" y="0"/>
            <a:ext cx="611560" cy="620688"/>
          </a:xfrm>
          <a:prstGeom prst="rect">
            <a:avLst/>
          </a:prstGeom>
          <a:noFill/>
        </p:spPr>
      </p:pic>
      <p:graphicFrame>
        <p:nvGraphicFramePr>
          <p:cNvPr id="10" name="9 Diagrama"/>
          <p:cNvGraphicFramePr/>
          <p:nvPr>
            <p:extLst>
              <p:ext uri="{D42A27DB-BD31-4B8C-83A1-F6EECF244321}">
                <p14:modId xmlns="" xmlns:p14="http://schemas.microsoft.com/office/powerpoint/2010/main" val="535015941"/>
              </p:ext>
            </p:extLst>
          </p:nvPr>
        </p:nvGraphicFramePr>
        <p:xfrm>
          <a:off x="7164288" y="0"/>
          <a:ext cx="1359032" cy="62068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2" name="11 Imagen"/>
          <p:cNvPicPr/>
          <p:nvPr/>
        </p:nvPicPr>
        <p:blipFill rotWithShape="1">
          <a:blip r:embed="rId15" cstate="print"/>
          <a:srcRect l="6515" t="18613" r="40282" b="17326"/>
          <a:stretch/>
        </p:blipFill>
        <p:spPr bwMode="auto">
          <a:xfrm>
            <a:off x="1331640" y="1260055"/>
            <a:ext cx="6314724" cy="4761233"/>
          </a:xfrm>
          <a:prstGeom prst="rect">
            <a:avLst/>
          </a:prstGeom>
          <a:ln>
            <a:noFill/>
          </a:ln>
          <a:extLst>
            <a:ext uri="{53640926-AAD7-44D8-BBD7-CCE9431645EC}">
              <a14:shadowObscured xmlns="" xmlns:a14="http://schemas.microsoft.com/office/drawing/2010/main"/>
            </a:ext>
          </a:extLst>
        </p:spPr>
      </p:pic>
      <p:sp>
        <p:nvSpPr>
          <p:cNvPr id="61441" name="Rectangle 1"/>
          <p:cNvSpPr>
            <a:spLocks noChangeArrowheads="1"/>
          </p:cNvSpPr>
          <p:nvPr/>
        </p:nvSpPr>
        <p:spPr bwMode="auto">
          <a:xfrm>
            <a:off x="1944216" y="6021288"/>
            <a:ext cx="493204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bmk="_Toc332249610">
                <a:ln>
                  <a:noFill/>
                </a:ln>
                <a:solidFill>
                  <a:schemeClr val="tx1"/>
                </a:solidFill>
                <a:effectLst/>
                <a:latin typeface="Arial" pitchFamily="34" charset="0"/>
                <a:ea typeface="Times New Roman" pitchFamily="18" charset="0"/>
                <a:cs typeface="Arial" pitchFamily="34" charset="0"/>
              </a:rPr>
              <a:t>Resumen de WCAG 2.0.</a:t>
            </a:r>
            <a:r>
              <a:rPr kumimoji="0" lang="es-EC" sz="1200" b="0" i="0" u="none" strike="noStrike" cap="none" normalizeH="0" baseline="0" dirty="0" smtClean="0" bmk="_Toc332249610">
                <a:ln>
                  <a:noFill/>
                </a:ln>
                <a:solidFill>
                  <a:schemeClr val="tx1"/>
                </a:solidFill>
                <a:effectLst/>
                <a:latin typeface="Arial" pitchFamily="34" charset="0"/>
                <a:ea typeface="Times New Roman" pitchFamily="18" charset="0"/>
                <a:cs typeface="Arial" pitchFamily="34" charset="0"/>
              </a:rPr>
              <a:t>(Carreras </a:t>
            </a:r>
            <a:r>
              <a:rPr kumimoji="0" lang="es-EC" sz="1200" b="0" i="0" u="none" strike="noStrike" cap="none" normalizeH="0" baseline="0" dirty="0" err="1" smtClean="0" bmk="_Toc332249610">
                <a:ln>
                  <a:noFill/>
                </a:ln>
                <a:solidFill>
                  <a:schemeClr val="tx1"/>
                </a:solidFill>
                <a:effectLst/>
                <a:latin typeface="Arial" pitchFamily="34" charset="0"/>
                <a:ea typeface="Times New Roman" pitchFamily="18" charset="0"/>
                <a:cs typeface="Arial" pitchFamily="34" charset="0"/>
              </a:rPr>
              <a:t>Montoto</a:t>
            </a:r>
            <a:r>
              <a:rPr kumimoji="0" lang="es-EC" sz="1200" b="0" i="0" u="none" strike="noStrike" cap="none" normalizeH="0" baseline="0" dirty="0" smtClean="0" bmk="_Toc332249610">
                <a:ln>
                  <a:noFill/>
                </a:ln>
                <a:solidFill>
                  <a:schemeClr val="tx1"/>
                </a:solidFill>
                <a:effectLst/>
                <a:latin typeface="Arial" pitchFamily="34" charset="0"/>
                <a:ea typeface="Times New Roman" pitchFamily="18" charset="0"/>
                <a:cs typeface="Arial" pitchFamily="34" charset="0"/>
              </a:rPr>
              <a:t>, 2012)</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42"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1"/>
                                          </p:val>
                                        </p:tav>
                                        <p:tav tm="100000">
                                          <p:val>
                                            <p:strVal val="#ppt_y"/>
                                          </p:val>
                                        </p:tav>
                                      </p:tavLst>
                                    </p:anim>
                                  </p:childTnLst>
                                </p:cTn>
                              </p:par>
                              <p:par>
                                <p:cTn id="13" presetID="8"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amond(in)">
                                      <p:cBhvr>
                                        <p:cTn id="15" dur="2000"/>
                                        <p:tgtEl>
                                          <p:spTgt spid="12"/>
                                        </p:tgtEl>
                                      </p:cBhvr>
                                    </p:animEffect>
                                  </p:childTnLst>
                                </p:cTn>
                              </p:par>
                            </p:childTnLst>
                          </p:cTn>
                        </p:par>
                        <p:par>
                          <p:cTn id="16" fill="hold">
                            <p:stCondLst>
                              <p:cond delay="2000"/>
                            </p:stCondLst>
                            <p:childTnLst>
                              <p:par>
                                <p:cTn id="17" presetID="2" presetClass="entr" presetSubtype="4" fill="hold" grpId="0" nodeType="afterEffect">
                                  <p:stCondLst>
                                    <p:cond delay="0"/>
                                  </p:stCondLst>
                                  <p:childTnLst>
                                    <p:set>
                                      <p:cBhvr>
                                        <p:cTn id="18" dur="1" fill="hold">
                                          <p:stCondLst>
                                            <p:cond delay="0"/>
                                          </p:stCondLst>
                                        </p:cTn>
                                        <p:tgtEl>
                                          <p:spTgt spid="61441"/>
                                        </p:tgtEl>
                                        <p:attrNameLst>
                                          <p:attrName>style.visibility</p:attrName>
                                        </p:attrNameLst>
                                      </p:cBhvr>
                                      <p:to>
                                        <p:strVal val="visible"/>
                                      </p:to>
                                    </p:set>
                                    <p:anim calcmode="lin" valueType="num">
                                      <p:cBhvr additive="base">
                                        <p:cTn id="19" dur="500" fill="hold"/>
                                        <p:tgtEl>
                                          <p:spTgt spid="61441"/>
                                        </p:tgtEl>
                                        <p:attrNameLst>
                                          <p:attrName>ppt_x</p:attrName>
                                        </p:attrNameLst>
                                      </p:cBhvr>
                                      <p:tavLst>
                                        <p:tav tm="0">
                                          <p:val>
                                            <p:strVal val="#ppt_x"/>
                                          </p:val>
                                        </p:tav>
                                        <p:tav tm="100000">
                                          <p:val>
                                            <p:strVal val="#ppt_x"/>
                                          </p:val>
                                        </p:tav>
                                      </p:tavLst>
                                    </p:anim>
                                    <p:anim calcmode="lin" valueType="num">
                                      <p:cBhvr additive="base">
                                        <p:cTn id="20" dur="500" fill="hold"/>
                                        <p:tgtEl>
                                          <p:spTgt spid="614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0" grpId="0">
        <p:bldAsOne/>
      </p:bldGraphic>
      <p:bldP spid="614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a:hlinkClick r:id="rId2" action="ppaction://hlinksldjump"/>
          </p:cNvPr>
          <p:cNvGraphicFramePr/>
          <p:nvPr>
            <p:extLst>
              <p:ext uri="{D42A27DB-BD31-4B8C-83A1-F6EECF244321}">
                <p14:modId xmlns="" xmlns:p14="http://schemas.microsoft.com/office/powerpoint/2010/main" val="4227728924"/>
              </p:ext>
            </p:extLst>
          </p:nvPr>
        </p:nvGraphicFramePr>
        <p:xfrm>
          <a:off x="142844" y="71414"/>
          <a:ext cx="5077228" cy="714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2 Título"/>
          <p:cNvSpPr>
            <a:spLocks noGrp="1"/>
          </p:cNvSpPr>
          <p:nvPr>
            <p:ph type="title"/>
          </p:nvPr>
        </p:nvSpPr>
        <p:spPr>
          <a:xfrm>
            <a:off x="1043608" y="908720"/>
            <a:ext cx="7643192" cy="634082"/>
          </a:xfrm>
        </p:spPr>
        <p:txBody>
          <a:bodyPr/>
          <a:lstStyle/>
          <a:p>
            <a:r>
              <a:rPr lang="es-EC" sz="2800" noProof="0" dirty="0" smtClean="0">
                <a:solidFill>
                  <a:srgbClr val="003300"/>
                </a:solidFill>
              </a:rPr>
              <a:t>Niveles de accesibilidad web</a:t>
            </a:r>
            <a:endParaRPr lang="es-EC" sz="1800" noProof="0" dirty="0">
              <a:solidFill>
                <a:srgbClr val="003300"/>
              </a:solidFill>
            </a:endParaRPr>
          </a:p>
        </p:txBody>
      </p:sp>
      <p:pic>
        <p:nvPicPr>
          <p:cNvPr id="6" name="Picture 2" descr="F:\DOCUMENTOS\TESIS\TESIS FINAL\Presentación CONADIS\flecha_verde_by_vane_editions-d4qqmwx.png">
            <a:hlinkClick r:id="" action="ppaction://hlinkshowjump?jump=previousslide"/>
          </p:cNvPr>
          <p:cNvPicPr>
            <a:picLocks noChangeAspect="1" noChangeArrowheads="1"/>
          </p:cNvPicPr>
          <p:nvPr/>
        </p:nvPicPr>
        <p:blipFill>
          <a:blip r:embed="rId8" cstate="print"/>
          <a:srcRect t="12096" b="65224"/>
          <a:stretch>
            <a:fillRect/>
          </a:stretch>
        </p:blipFill>
        <p:spPr bwMode="auto">
          <a:xfrm rot="10800000">
            <a:off x="0" y="5928617"/>
            <a:ext cx="1043608" cy="236687"/>
          </a:xfrm>
          <a:prstGeom prst="rect">
            <a:avLst/>
          </a:prstGeom>
          <a:noFill/>
        </p:spPr>
      </p:pic>
      <p:pic>
        <p:nvPicPr>
          <p:cNvPr id="8" name="Picture 2" descr="F:\DOCUMENTOS\TESIS\TESIS FINAL\Presentación CONADIS\can-stock-photo_csp6889256.jpg">
            <a:hlinkClick r:id="rId2" action="ppaction://hlinksldjump"/>
          </p:cNvPr>
          <p:cNvPicPr>
            <a:picLocks noChangeAspect="1" noChangeArrowheads="1"/>
          </p:cNvPicPr>
          <p:nvPr/>
        </p:nvPicPr>
        <p:blipFill>
          <a:blip r:embed="rId9" cstate="print"/>
          <a:srcRect l="11385" t="9385" r="12071" b="16837"/>
          <a:stretch>
            <a:fillRect/>
          </a:stretch>
        </p:blipFill>
        <p:spPr bwMode="auto">
          <a:xfrm rot="10800000">
            <a:off x="8532440" y="0"/>
            <a:ext cx="611560" cy="620688"/>
          </a:xfrm>
          <a:prstGeom prst="rect">
            <a:avLst/>
          </a:prstGeom>
          <a:noFill/>
        </p:spPr>
      </p:pic>
      <p:graphicFrame>
        <p:nvGraphicFramePr>
          <p:cNvPr id="10" name="9 Diagrama"/>
          <p:cNvGraphicFramePr/>
          <p:nvPr>
            <p:extLst>
              <p:ext uri="{D42A27DB-BD31-4B8C-83A1-F6EECF244321}">
                <p14:modId xmlns="" xmlns:p14="http://schemas.microsoft.com/office/powerpoint/2010/main" val="535015941"/>
              </p:ext>
            </p:extLst>
          </p:nvPr>
        </p:nvGraphicFramePr>
        <p:xfrm>
          <a:off x="7164288" y="0"/>
          <a:ext cx="1359032" cy="62068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1" name="il_fi" descr="http://www.sidar.org/acti/cursos/cursotener/modul5/images/logos-AAA.gif"/>
          <p:cNvPicPr/>
          <p:nvPr/>
        </p:nvPicPr>
        <p:blipFill>
          <a:blip r:embed="rId15" cstate="print"/>
          <a:srcRect/>
          <a:stretch>
            <a:fillRect/>
          </a:stretch>
        </p:blipFill>
        <p:spPr bwMode="auto">
          <a:xfrm>
            <a:off x="1547664" y="2204864"/>
            <a:ext cx="1521410" cy="2379307"/>
          </a:xfrm>
          <a:prstGeom prst="rect">
            <a:avLst/>
          </a:prstGeom>
          <a:noFill/>
          <a:ln w="9525">
            <a:solidFill>
              <a:schemeClr val="tx1"/>
            </a:solidFill>
            <a:miter lim="800000"/>
            <a:headEnd/>
            <a:tailEnd/>
          </a:ln>
        </p:spPr>
      </p:pic>
      <p:pic>
        <p:nvPicPr>
          <p:cNvPr id="20483" name="Picture 3" descr="C:\Users\MaryBella\Pictures\Imagen1.png">
            <a:hlinkClick r:id="" action="ppaction://hlinkshowjump?jump=nextslide"/>
          </p:cNvPr>
          <p:cNvPicPr>
            <a:picLocks noChangeAspect="1" noChangeArrowheads="1"/>
          </p:cNvPicPr>
          <p:nvPr/>
        </p:nvPicPr>
        <p:blipFill>
          <a:blip r:embed="rId16" cstate="print"/>
          <a:srcRect/>
          <a:stretch>
            <a:fillRect/>
          </a:stretch>
        </p:blipFill>
        <p:spPr bwMode="auto">
          <a:xfrm>
            <a:off x="5148064" y="1988840"/>
            <a:ext cx="1311275" cy="2822575"/>
          </a:xfrm>
          <a:prstGeom prst="rect">
            <a:avLst/>
          </a:prstGeom>
          <a:noFill/>
          <a:ln>
            <a:solidFill>
              <a:schemeClr val="tx1"/>
            </a:solidFill>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42"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0"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a:hlinkClick r:id="rId2" action="ppaction://hlinksldjump"/>
          </p:cNvPr>
          <p:cNvGraphicFramePr/>
          <p:nvPr>
            <p:extLst>
              <p:ext uri="{D42A27DB-BD31-4B8C-83A1-F6EECF244321}">
                <p14:modId xmlns="" xmlns:p14="http://schemas.microsoft.com/office/powerpoint/2010/main" val="4227728924"/>
              </p:ext>
            </p:extLst>
          </p:nvPr>
        </p:nvGraphicFramePr>
        <p:xfrm>
          <a:off x="142844" y="71414"/>
          <a:ext cx="5077228" cy="714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2 Título"/>
          <p:cNvSpPr>
            <a:spLocks noGrp="1"/>
          </p:cNvSpPr>
          <p:nvPr>
            <p:ph type="title"/>
          </p:nvPr>
        </p:nvSpPr>
        <p:spPr>
          <a:xfrm>
            <a:off x="1043608" y="908720"/>
            <a:ext cx="7643192" cy="634082"/>
          </a:xfrm>
        </p:spPr>
        <p:txBody>
          <a:bodyPr/>
          <a:lstStyle/>
          <a:p>
            <a:r>
              <a:rPr lang="es-EC" sz="2800" noProof="0" dirty="0" smtClean="0">
                <a:solidFill>
                  <a:srgbClr val="003300"/>
                </a:solidFill>
              </a:rPr>
              <a:t>Niveles de accesibilidad web</a:t>
            </a:r>
            <a:endParaRPr lang="es-EC" sz="1800" noProof="0" dirty="0">
              <a:solidFill>
                <a:srgbClr val="003300"/>
              </a:solidFill>
            </a:endParaRPr>
          </a:p>
        </p:txBody>
      </p:sp>
      <p:pic>
        <p:nvPicPr>
          <p:cNvPr id="6" name="Picture 2" descr="F:\DOCUMENTOS\TESIS\TESIS FINAL\Presentación CONADIS\flecha_verde_by_vane_editions-d4qqmwx.png">
            <a:hlinkClick r:id="" action="ppaction://hlinkshowjump?jump=previousslide"/>
          </p:cNvPr>
          <p:cNvPicPr>
            <a:picLocks noChangeAspect="1" noChangeArrowheads="1"/>
          </p:cNvPicPr>
          <p:nvPr/>
        </p:nvPicPr>
        <p:blipFill>
          <a:blip r:embed="rId8" cstate="print"/>
          <a:srcRect t="12096" b="65224"/>
          <a:stretch>
            <a:fillRect/>
          </a:stretch>
        </p:blipFill>
        <p:spPr bwMode="auto">
          <a:xfrm rot="10800000">
            <a:off x="0" y="5928617"/>
            <a:ext cx="1043608" cy="236687"/>
          </a:xfrm>
          <a:prstGeom prst="rect">
            <a:avLst/>
          </a:prstGeom>
          <a:noFill/>
        </p:spPr>
      </p:pic>
      <p:pic>
        <p:nvPicPr>
          <p:cNvPr id="8" name="Picture 2" descr="F:\DOCUMENTOS\TESIS\TESIS FINAL\Presentación CONADIS\can-stock-photo_csp6889256.jpg">
            <a:hlinkClick r:id="rId2" action="ppaction://hlinksldjump"/>
          </p:cNvPr>
          <p:cNvPicPr>
            <a:picLocks noChangeAspect="1" noChangeArrowheads="1"/>
          </p:cNvPicPr>
          <p:nvPr/>
        </p:nvPicPr>
        <p:blipFill>
          <a:blip r:embed="rId9" cstate="print"/>
          <a:srcRect l="11385" t="9385" r="12071" b="16837"/>
          <a:stretch>
            <a:fillRect/>
          </a:stretch>
        </p:blipFill>
        <p:spPr bwMode="auto">
          <a:xfrm rot="10800000">
            <a:off x="8532440" y="0"/>
            <a:ext cx="611560" cy="620688"/>
          </a:xfrm>
          <a:prstGeom prst="rect">
            <a:avLst/>
          </a:prstGeom>
          <a:noFill/>
        </p:spPr>
      </p:pic>
      <p:graphicFrame>
        <p:nvGraphicFramePr>
          <p:cNvPr id="10" name="9 Diagrama"/>
          <p:cNvGraphicFramePr/>
          <p:nvPr>
            <p:extLst>
              <p:ext uri="{D42A27DB-BD31-4B8C-83A1-F6EECF244321}">
                <p14:modId xmlns="" xmlns:p14="http://schemas.microsoft.com/office/powerpoint/2010/main" val="535015941"/>
              </p:ext>
            </p:extLst>
          </p:nvPr>
        </p:nvGraphicFramePr>
        <p:xfrm>
          <a:off x="7164288" y="0"/>
          <a:ext cx="1359032" cy="62068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1" name="il_fi" descr="http://www.sidar.org/acti/cursos/cursotener/modul5/images/logos-AAA.gif"/>
          <p:cNvPicPr/>
          <p:nvPr/>
        </p:nvPicPr>
        <p:blipFill>
          <a:blip r:embed="rId15" cstate="print"/>
          <a:srcRect t="36317"/>
          <a:stretch>
            <a:fillRect/>
          </a:stretch>
        </p:blipFill>
        <p:spPr bwMode="auto">
          <a:xfrm>
            <a:off x="1547664" y="3068960"/>
            <a:ext cx="1521410" cy="1515211"/>
          </a:xfrm>
          <a:prstGeom prst="rect">
            <a:avLst/>
          </a:prstGeom>
          <a:noFill/>
          <a:ln w="9525">
            <a:solidFill>
              <a:schemeClr val="tx1"/>
            </a:solidFill>
            <a:miter lim="800000"/>
            <a:headEnd/>
            <a:tailEnd/>
          </a:ln>
        </p:spPr>
      </p:pic>
      <p:pic>
        <p:nvPicPr>
          <p:cNvPr id="20483" name="Picture 3" descr="C:\Users\MaryBella\Pictures\Imagen1.png">
            <a:hlinkClick r:id="" action="ppaction://hlinkshowjump?jump=nextslide"/>
          </p:cNvPr>
          <p:cNvPicPr>
            <a:picLocks noChangeAspect="1" noChangeArrowheads="1"/>
          </p:cNvPicPr>
          <p:nvPr/>
        </p:nvPicPr>
        <p:blipFill>
          <a:blip r:embed="rId16" cstate="print"/>
          <a:srcRect t="33165"/>
          <a:stretch>
            <a:fillRect/>
          </a:stretch>
        </p:blipFill>
        <p:spPr bwMode="auto">
          <a:xfrm>
            <a:off x="5148064" y="2924944"/>
            <a:ext cx="1311275" cy="1886471"/>
          </a:xfrm>
          <a:prstGeom prst="rect">
            <a:avLst/>
          </a:prstGeom>
          <a:noFill/>
          <a:ln>
            <a:solidFill>
              <a:schemeClr val="tx1"/>
            </a:solidFill>
          </a:ln>
        </p:spPr>
      </p:pic>
      <p:pic>
        <p:nvPicPr>
          <p:cNvPr id="12" name="il_fi" descr="http://www.sidar.org/acti/cursos/cursotener/modul5/images/logos-AAA.gif"/>
          <p:cNvPicPr/>
          <p:nvPr/>
        </p:nvPicPr>
        <p:blipFill>
          <a:blip r:embed="rId15" cstate="print"/>
          <a:srcRect b="69736"/>
          <a:stretch>
            <a:fillRect/>
          </a:stretch>
        </p:blipFill>
        <p:spPr bwMode="auto">
          <a:xfrm>
            <a:off x="1547664" y="2132856"/>
            <a:ext cx="2088232" cy="936104"/>
          </a:xfrm>
          <a:prstGeom prst="rect">
            <a:avLst/>
          </a:prstGeom>
          <a:noFill/>
          <a:ln w="9525">
            <a:solidFill>
              <a:schemeClr val="tx1"/>
            </a:solidFill>
            <a:miter lim="800000"/>
            <a:headEnd/>
            <a:tailEnd/>
          </a:ln>
        </p:spPr>
      </p:pic>
      <p:pic>
        <p:nvPicPr>
          <p:cNvPr id="13" name="Picture 3" descr="C:\Users\MaryBella\Pictures\Imagen1.png"/>
          <p:cNvPicPr>
            <a:picLocks noChangeAspect="1" noChangeArrowheads="1"/>
          </p:cNvPicPr>
          <p:nvPr/>
        </p:nvPicPr>
        <p:blipFill>
          <a:blip r:embed="rId16" cstate="print"/>
          <a:srcRect r="7692" b="66330"/>
          <a:stretch>
            <a:fillRect/>
          </a:stretch>
        </p:blipFill>
        <p:spPr bwMode="auto">
          <a:xfrm>
            <a:off x="5148064" y="1556792"/>
            <a:ext cx="1728192" cy="1356912"/>
          </a:xfrm>
          <a:prstGeom prst="rect">
            <a:avLst/>
          </a:prstGeom>
          <a:noFill/>
          <a:ln>
            <a:solidFill>
              <a:schemeClr val="tx1"/>
            </a:solidFill>
          </a:ln>
        </p:spPr>
      </p:pic>
      <p:pic>
        <p:nvPicPr>
          <p:cNvPr id="14" name="Picture 2" descr="F:\DOCUMENTOS\TESIS\TESIS FINAL\Presentación CONADIS\flecha_verde_by_vane_editions-d4qqmwx.png">
            <a:hlinkClick r:id="" action="ppaction://hlinkshowjump?jump=nextslide"/>
          </p:cNvPr>
          <p:cNvPicPr>
            <a:picLocks noChangeAspect="1" noChangeArrowheads="1"/>
          </p:cNvPicPr>
          <p:nvPr/>
        </p:nvPicPr>
        <p:blipFill>
          <a:blip r:embed="rId8" cstate="print"/>
          <a:srcRect t="12096" b="65224"/>
          <a:stretch>
            <a:fillRect/>
          </a:stretch>
        </p:blipFill>
        <p:spPr bwMode="auto">
          <a:xfrm>
            <a:off x="8100392" y="5949280"/>
            <a:ext cx="1043608" cy="236687"/>
          </a:xfrm>
          <a:prstGeom prst="rect">
            <a:avLst/>
          </a:prstGeom>
          <a:noFill/>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42"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1"/>
                                          </p:val>
                                        </p:tav>
                                        <p:tav tm="100000">
                                          <p:val>
                                            <p:strVal val="#ppt_y"/>
                                          </p:val>
                                        </p:tav>
                                      </p:tavLst>
                                    </p:anim>
                                  </p:childTnLst>
                                </p:cTn>
                              </p:par>
                              <p:par>
                                <p:cTn id="13" presetID="6" presetClass="emph" presetSubtype="0" fill="hold" nodeType="withEffect">
                                  <p:stCondLst>
                                    <p:cond delay="0"/>
                                  </p:stCondLst>
                                  <p:childTnLst>
                                    <p:animScale>
                                      <p:cBhvr>
                                        <p:cTn id="14" dur="2000" fill="hold"/>
                                        <p:tgtEl>
                                          <p:spTgt spid="13"/>
                                        </p:tgtEl>
                                      </p:cBhvr>
                                      <p:by x="150000" y="150000"/>
                                    </p:animScale>
                                  </p:childTnLst>
                                </p:cTn>
                              </p:par>
                              <p:par>
                                <p:cTn id="15" presetID="6" presetClass="emph" presetSubtype="0" fill="hold" nodeType="withEffect">
                                  <p:stCondLst>
                                    <p:cond delay="0"/>
                                  </p:stCondLst>
                                  <p:childTnLst>
                                    <p:animScale>
                                      <p:cBhvr>
                                        <p:cTn id="16"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0"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a:hlinkClick r:id="rId3" action="ppaction://hlinksldjump"/>
          </p:cNvPr>
          <p:cNvGraphicFramePr/>
          <p:nvPr>
            <p:extLst>
              <p:ext uri="{D42A27DB-BD31-4B8C-83A1-F6EECF244321}">
                <p14:modId xmlns="" xmlns:p14="http://schemas.microsoft.com/office/powerpoint/2010/main" val="4227728924"/>
              </p:ext>
            </p:extLst>
          </p:nvPr>
        </p:nvGraphicFramePr>
        <p:xfrm>
          <a:off x="142844" y="71414"/>
          <a:ext cx="5077228" cy="7143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2 Título"/>
          <p:cNvSpPr>
            <a:spLocks noGrp="1"/>
          </p:cNvSpPr>
          <p:nvPr>
            <p:ph type="title"/>
          </p:nvPr>
        </p:nvSpPr>
        <p:spPr>
          <a:xfrm>
            <a:off x="1043608" y="908720"/>
            <a:ext cx="7643192" cy="634082"/>
          </a:xfrm>
        </p:spPr>
        <p:txBody>
          <a:bodyPr/>
          <a:lstStyle/>
          <a:p>
            <a:r>
              <a:rPr lang="es-EC" sz="2800" dirty="0" smtClean="0">
                <a:solidFill>
                  <a:srgbClr val="003300"/>
                </a:solidFill>
              </a:rPr>
              <a:t>Análisis de los criterios a cumplir</a:t>
            </a:r>
            <a:endParaRPr lang="es-EC" sz="1800" noProof="0" dirty="0">
              <a:solidFill>
                <a:srgbClr val="003300"/>
              </a:solidFill>
            </a:endParaRPr>
          </a:p>
        </p:txBody>
      </p:sp>
      <p:pic>
        <p:nvPicPr>
          <p:cNvPr id="6" name="Picture 2" descr="F:\DOCUMENTOS\TESIS\TESIS FINAL\Presentación CONADIS\flecha_verde_by_vane_editions-d4qqmwx.png">
            <a:hlinkClick r:id="" action="ppaction://hlinkshowjump?jump=previousslide"/>
          </p:cNvPr>
          <p:cNvPicPr>
            <a:picLocks noChangeAspect="1" noChangeArrowheads="1"/>
          </p:cNvPicPr>
          <p:nvPr/>
        </p:nvPicPr>
        <p:blipFill>
          <a:blip r:embed="rId9" cstate="print"/>
          <a:srcRect t="12096" b="65224"/>
          <a:stretch>
            <a:fillRect/>
          </a:stretch>
        </p:blipFill>
        <p:spPr bwMode="auto">
          <a:xfrm rot="10800000">
            <a:off x="0" y="5928617"/>
            <a:ext cx="1043608" cy="236687"/>
          </a:xfrm>
          <a:prstGeom prst="rect">
            <a:avLst/>
          </a:prstGeom>
          <a:noFill/>
        </p:spPr>
      </p:pic>
      <p:pic>
        <p:nvPicPr>
          <p:cNvPr id="8" name="Picture 2" descr="F:\DOCUMENTOS\TESIS\TESIS FINAL\Presentación CONADIS\can-stock-photo_csp6889256.jpg">
            <a:hlinkClick r:id="rId3" action="ppaction://hlinksldjump"/>
          </p:cNvPr>
          <p:cNvPicPr>
            <a:picLocks noChangeAspect="1" noChangeArrowheads="1"/>
          </p:cNvPicPr>
          <p:nvPr/>
        </p:nvPicPr>
        <p:blipFill>
          <a:blip r:embed="rId10" cstate="print"/>
          <a:srcRect l="11385" t="9385" r="12071" b="16837"/>
          <a:stretch>
            <a:fillRect/>
          </a:stretch>
        </p:blipFill>
        <p:spPr bwMode="auto">
          <a:xfrm rot="10800000">
            <a:off x="8532440" y="0"/>
            <a:ext cx="611560" cy="620688"/>
          </a:xfrm>
          <a:prstGeom prst="rect">
            <a:avLst/>
          </a:prstGeom>
          <a:noFill/>
        </p:spPr>
      </p:pic>
      <p:graphicFrame>
        <p:nvGraphicFramePr>
          <p:cNvPr id="10" name="9 Diagrama"/>
          <p:cNvGraphicFramePr/>
          <p:nvPr>
            <p:extLst>
              <p:ext uri="{D42A27DB-BD31-4B8C-83A1-F6EECF244321}">
                <p14:modId xmlns="" xmlns:p14="http://schemas.microsoft.com/office/powerpoint/2010/main" val="535015941"/>
              </p:ext>
            </p:extLst>
          </p:nvPr>
        </p:nvGraphicFramePr>
        <p:xfrm>
          <a:off x="7164288" y="0"/>
          <a:ext cx="1359032" cy="62068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048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r>
            <a:br>
              <a:rPr kumimoji="0" lang="es-ES" sz="12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br>
            <a:endParaRPr kumimoji="0" lang="es-EC"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4" name="13 Tabla"/>
          <p:cNvGraphicFramePr>
            <a:graphicFrameLocks noGrp="1"/>
          </p:cNvGraphicFramePr>
          <p:nvPr/>
        </p:nvGraphicFramePr>
        <p:xfrm>
          <a:off x="611560" y="1628800"/>
          <a:ext cx="2952328" cy="4029286"/>
        </p:xfrm>
        <a:graphic>
          <a:graphicData uri="http://schemas.openxmlformats.org/drawingml/2006/table">
            <a:tbl>
              <a:tblPr>
                <a:tableStyleId>{35758FB7-9AC5-4552-8A53-C91805E547FA}</a:tableStyleId>
              </a:tblPr>
              <a:tblGrid>
                <a:gridCol w="666654"/>
                <a:gridCol w="2285674"/>
              </a:tblGrid>
              <a:tr h="241624">
                <a:tc gridSpan="2">
                  <a:txBody>
                    <a:bodyPr/>
                    <a:lstStyle/>
                    <a:p>
                      <a:pPr algn="ctr">
                        <a:lnSpc>
                          <a:spcPct val="150000"/>
                        </a:lnSpc>
                        <a:spcAft>
                          <a:spcPts val="0"/>
                        </a:spcAft>
                      </a:pPr>
                      <a:r>
                        <a:rPr lang="es-ES" sz="1100" b="1" dirty="0"/>
                        <a:t>PRIORIDAD 1 – NIVEL A</a:t>
                      </a:r>
                      <a:endParaRPr lang="es-EC" sz="1100" b="1" dirty="0">
                        <a:latin typeface="Arial"/>
                        <a:ea typeface="Times New Roman"/>
                        <a:cs typeface="Times New Roman"/>
                      </a:endParaRPr>
                    </a:p>
                  </a:txBody>
                  <a:tcPr marL="13664" marR="13664" marT="0" marB="0" anchor="ctr"/>
                </a:tc>
                <a:tc hMerge="1">
                  <a:txBody>
                    <a:bodyPr/>
                    <a:lstStyle/>
                    <a:p>
                      <a:endParaRPr lang="es-EC"/>
                    </a:p>
                  </a:txBody>
                  <a:tcPr/>
                </a:tc>
              </a:tr>
              <a:tr h="241624">
                <a:tc>
                  <a:txBody>
                    <a:bodyPr/>
                    <a:lstStyle/>
                    <a:p>
                      <a:pPr algn="ctr">
                        <a:lnSpc>
                          <a:spcPct val="150000"/>
                        </a:lnSpc>
                        <a:spcAft>
                          <a:spcPts val="0"/>
                        </a:spcAft>
                      </a:pPr>
                      <a:r>
                        <a:rPr lang="es-ES" sz="1100" b="1"/>
                        <a:t>Pauta</a:t>
                      </a:r>
                      <a:endParaRPr lang="es-EC" sz="1100" b="1">
                        <a:latin typeface="Arial"/>
                        <a:ea typeface="Times New Roman"/>
                        <a:cs typeface="Times New Roman"/>
                      </a:endParaRPr>
                    </a:p>
                  </a:txBody>
                  <a:tcPr marL="13664" marR="13664" marT="0" marB="0" anchor="ctr"/>
                </a:tc>
                <a:tc>
                  <a:txBody>
                    <a:bodyPr/>
                    <a:lstStyle/>
                    <a:p>
                      <a:pPr algn="ctr">
                        <a:lnSpc>
                          <a:spcPct val="150000"/>
                        </a:lnSpc>
                        <a:spcAft>
                          <a:spcPts val="0"/>
                        </a:spcAft>
                      </a:pPr>
                      <a:r>
                        <a:rPr lang="es-ES" sz="1100" b="1" dirty="0"/>
                        <a:t>Directriz</a:t>
                      </a:r>
                      <a:endParaRPr lang="es-EC" sz="1100" b="1" dirty="0">
                        <a:latin typeface="Arial"/>
                        <a:ea typeface="Times New Roman"/>
                        <a:cs typeface="Times New Roman"/>
                      </a:endParaRPr>
                    </a:p>
                  </a:txBody>
                  <a:tcPr marL="13664" marR="13664" marT="0" marB="0" anchor="ctr"/>
                </a:tc>
              </a:tr>
              <a:tr h="241624">
                <a:tc>
                  <a:txBody>
                    <a:bodyPr/>
                    <a:lstStyle/>
                    <a:p>
                      <a:pPr>
                        <a:lnSpc>
                          <a:spcPct val="150000"/>
                        </a:lnSpc>
                        <a:spcAft>
                          <a:spcPts val="0"/>
                        </a:spcAft>
                      </a:pPr>
                      <a:r>
                        <a:rPr lang="es-EC" sz="1100"/>
                        <a:t>1.1</a:t>
                      </a:r>
                      <a:endParaRPr lang="es-EC" sz="1100">
                        <a:latin typeface="Arial"/>
                        <a:ea typeface="Times New Roman"/>
                        <a:cs typeface="Times New Roman"/>
                      </a:endParaRPr>
                    </a:p>
                  </a:txBody>
                  <a:tcPr marL="13664" marR="13664" marT="0" marB="0" anchor="ctr"/>
                </a:tc>
                <a:tc>
                  <a:txBody>
                    <a:bodyPr/>
                    <a:lstStyle/>
                    <a:p>
                      <a:pPr>
                        <a:lnSpc>
                          <a:spcPct val="150000"/>
                        </a:lnSpc>
                        <a:spcAft>
                          <a:spcPts val="0"/>
                        </a:spcAft>
                      </a:pPr>
                      <a:r>
                        <a:rPr lang="es-EC" sz="1100" dirty="0"/>
                        <a:t>1.1.1 Contenido no textual</a:t>
                      </a:r>
                      <a:endParaRPr lang="es-EC" sz="1100" dirty="0">
                        <a:latin typeface="Arial"/>
                        <a:ea typeface="Times New Roman"/>
                        <a:cs typeface="Times New Roman"/>
                      </a:endParaRPr>
                    </a:p>
                  </a:txBody>
                  <a:tcPr marL="13664" marR="13664" marT="0" marB="0" anchor="ctr"/>
                </a:tc>
              </a:tr>
              <a:tr h="483249">
                <a:tc rowSpan="3">
                  <a:txBody>
                    <a:bodyPr/>
                    <a:lstStyle/>
                    <a:p>
                      <a:pPr>
                        <a:lnSpc>
                          <a:spcPct val="150000"/>
                        </a:lnSpc>
                        <a:spcAft>
                          <a:spcPts val="0"/>
                        </a:spcAft>
                      </a:pPr>
                      <a:r>
                        <a:rPr lang="es-ES" sz="1100" dirty="0"/>
                        <a:t>1.2</a:t>
                      </a:r>
                      <a:endParaRPr lang="es-EC" sz="1100" dirty="0">
                        <a:latin typeface="Arial"/>
                        <a:ea typeface="Times New Roman"/>
                        <a:cs typeface="Times New Roman"/>
                      </a:endParaRPr>
                    </a:p>
                  </a:txBody>
                  <a:tcPr marL="13664" marR="13664" marT="0" marB="0" anchor="ctr"/>
                </a:tc>
                <a:tc>
                  <a:txBody>
                    <a:bodyPr/>
                    <a:lstStyle/>
                    <a:p>
                      <a:pPr>
                        <a:lnSpc>
                          <a:spcPct val="150000"/>
                        </a:lnSpc>
                        <a:spcAft>
                          <a:spcPts val="0"/>
                        </a:spcAft>
                      </a:pPr>
                      <a:r>
                        <a:rPr lang="es-ES" sz="1100"/>
                        <a:t>1.2.1 Sólo audio y sólo vídeo (pregrabado)</a:t>
                      </a:r>
                      <a:endParaRPr lang="es-EC" sz="1100">
                        <a:latin typeface="Arial"/>
                        <a:ea typeface="Times New Roman"/>
                        <a:cs typeface="Times New Roman"/>
                      </a:endParaRPr>
                    </a:p>
                  </a:txBody>
                  <a:tcPr marL="13664" marR="13664" marT="0" marB="0" anchor="ctr"/>
                </a:tc>
              </a:tr>
              <a:tr h="351735">
                <a:tc vMerge="1">
                  <a:txBody>
                    <a:bodyPr/>
                    <a:lstStyle/>
                    <a:p>
                      <a:endParaRPr lang="es-EC"/>
                    </a:p>
                  </a:txBody>
                  <a:tcPr/>
                </a:tc>
                <a:tc>
                  <a:txBody>
                    <a:bodyPr/>
                    <a:lstStyle/>
                    <a:p>
                      <a:pPr>
                        <a:lnSpc>
                          <a:spcPct val="150000"/>
                        </a:lnSpc>
                        <a:spcAft>
                          <a:spcPts val="0"/>
                        </a:spcAft>
                      </a:pPr>
                      <a:r>
                        <a:rPr lang="es-ES" sz="1100"/>
                        <a:t>1.2.2 Subtítulos (pregrabados)</a:t>
                      </a:r>
                      <a:endParaRPr lang="es-EC" sz="1100">
                        <a:latin typeface="Arial"/>
                        <a:ea typeface="Times New Roman"/>
                        <a:cs typeface="Times New Roman"/>
                      </a:endParaRPr>
                    </a:p>
                  </a:txBody>
                  <a:tcPr marL="13664" marR="13664" marT="0" marB="0" anchor="ctr"/>
                </a:tc>
              </a:tr>
              <a:tr h="483249">
                <a:tc vMerge="1">
                  <a:txBody>
                    <a:bodyPr/>
                    <a:lstStyle/>
                    <a:p>
                      <a:endParaRPr lang="es-EC"/>
                    </a:p>
                  </a:txBody>
                  <a:tcPr/>
                </a:tc>
                <a:tc>
                  <a:txBody>
                    <a:bodyPr/>
                    <a:lstStyle/>
                    <a:p>
                      <a:pPr>
                        <a:lnSpc>
                          <a:spcPct val="150000"/>
                        </a:lnSpc>
                        <a:spcAft>
                          <a:spcPts val="0"/>
                        </a:spcAft>
                      </a:pPr>
                      <a:r>
                        <a:rPr lang="es-ES" sz="1100" dirty="0"/>
                        <a:t>1.2.3 Audio descripción o alternativa textual completa</a:t>
                      </a:r>
                      <a:endParaRPr lang="es-EC" sz="1100" dirty="0">
                        <a:latin typeface="Arial"/>
                        <a:ea typeface="Times New Roman"/>
                        <a:cs typeface="Times New Roman"/>
                      </a:endParaRPr>
                    </a:p>
                  </a:txBody>
                  <a:tcPr marL="13664" marR="13664" marT="0" marB="0" anchor="ctr"/>
                </a:tc>
              </a:tr>
              <a:tr h="351735">
                <a:tc rowSpan="3">
                  <a:txBody>
                    <a:bodyPr/>
                    <a:lstStyle/>
                    <a:p>
                      <a:pPr>
                        <a:lnSpc>
                          <a:spcPct val="150000"/>
                        </a:lnSpc>
                        <a:spcAft>
                          <a:spcPts val="0"/>
                        </a:spcAft>
                      </a:pPr>
                      <a:r>
                        <a:rPr lang="es-ES" sz="1100" dirty="0"/>
                        <a:t>1.3</a:t>
                      </a:r>
                      <a:endParaRPr lang="es-EC" sz="1100" dirty="0">
                        <a:latin typeface="Arial"/>
                        <a:ea typeface="Times New Roman"/>
                        <a:cs typeface="Times New Roman"/>
                      </a:endParaRPr>
                    </a:p>
                  </a:txBody>
                  <a:tcPr marL="13664" marR="13664" marT="0" marB="0" anchor="ctr"/>
                </a:tc>
                <a:tc>
                  <a:txBody>
                    <a:bodyPr/>
                    <a:lstStyle/>
                    <a:p>
                      <a:pPr>
                        <a:lnSpc>
                          <a:spcPct val="150000"/>
                        </a:lnSpc>
                        <a:spcAft>
                          <a:spcPts val="0"/>
                        </a:spcAft>
                      </a:pPr>
                      <a:r>
                        <a:rPr lang="es-ES" sz="1100"/>
                        <a:t>1.3.1 Información y relaciones</a:t>
                      </a:r>
                      <a:endParaRPr lang="es-EC" sz="1100">
                        <a:latin typeface="Arial"/>
                        <a:ea typeface="Times New Roman"/>
                        <a:cs typeface="Times New Roman"/>
                      </a:endParaRPr>
                    </a:p>
                  </a:txBody>
                  <a:tcPr marL="13664" marR="13664" marT="0" marB="0" anchor="ctr"/>
                </a:tc>
              </a:tr>
              <a:tr h="351735">
                <a:tc vMerge="1">
                  <a:txBody>
                    <a:bodyPr/>
                    <a:lstStyle/>
                    <a:p>
                      <a:endParaRPr lang="es-EC"/>
                    </a:p>
                  </a:txBody>
                  <a:tcPr/>
                </a:tc>
                <a:tc>
                  <a:txBody>
                    <a:bodyPr/>
                    <a:lstStyle/>
                    <a:p>
                      <a:pPr>
                        <a:lnSpc>
                          <a:spcPct val="150000"/>
                        </a:lnSpc>
                        <a:spcAft>
                          <a:spcPts val="0"/>
                        </a:spcAft>
                      </a:pPr>
                      <a:r>
                        <a:rPr lang="es-ES" sz="1100" dirty="0"/>
                        <a:t>1.3.2 Secuencia significativa</a:t>
                      </a:r>
                      <a:endParaRPr lang="es-EC" sz="1100" dirty="0">
                        <a:latin typeface="Arial"/>
                        <a:ea typeface="Times New Roman"/>
                        <a:cs typeface="Times New Roman"/>
                      </a:endParaRPr>
                    </a:p>
                  </a:txBody>
                  <a:tcPr marL="13664" marR="13664" marT="0" marB="0" anchor="ctr"/>
                </a:tc>
              </a:tr>
              <a:tr h="510391">
                <a:tc vMerge="1">
                  <a:txBody>
                    <a:bodyPr/>
                    <a:lstStyle/>
                    <a:p>
                      <a:endParaRPr lang="es-EC"/>
                    </a:p>
                  </a:txBody>
                  <a:tcPr/>
                </a:tc>
                <a:tc>
                  <a:txBody>
                    <a:bodyPr/>
                    <a:lstStyle/>
                    <a:p>
                      <a:pPr>
                        <a:lnSpc>
                          <a:spcPct val="150000"/>
                        </a:lnSpc>
                        <a:spcAft>
                          <a:spcPts val="0"/>
                        </a:spcAft>
                      </a:pPr>
                      <a:r>
                        <a:rPr lang="es-ES" sz="1100" dirty="0"/>
                        <a:t>1.3.3 Características </a:t>
                      </a:r>
                      <a:r>
                        <a:rPr lang="es-ES" sz="1100" dirty="0" smtClean="0"/>
                        <a:t>sensoriales</a:t>
                      </a:r>
                      <a:endParaRPr lang="es-EC" sz="1100" dirty="0">
                        <a:latin typeface="Arial"/>
                        <a:ea typeface="Times New Roman"/>
                        <a:cs typeface="Times New Roman"/>
                      </a:endParaRPr>
                    </a:p>
                  </a:txBody>
                  <a:tcPr marL="13664" marR="13664" marT="0" marB="0" anchor="ctr"/>
                </a:tc>
              </a:tr>
              <a:tr h="351735">
                <a:tc rowSpan="2">
                  <a:txBody>
                    <a:bodyPr/>
                    <a:lstStyle/>
                    <a:p>
                      <a:pPr>
                        <a:lnSpc>
                          <a:spcPct val="150000"/>
                        </a:lnSpc>
                        <a:spcAft>
                          <a:spcPts val="0"/>
                        </a:spcAft>
                      </a:pPr>
                      <a:r>
                        <a:rPr lang="es-ES" sz="1100" kern="1200" dirty="0">
                          <a:solidFill>
                            <a:schemeClr val="dk1"/>
                          </a:solidFill>
                          <a:latin typeface="+mn-lt"/>
                          <a:ea typeface="+mn-ea"/>
                          <a:cs typeface="+mn-cs"/>
                        </a:rPr>
                        <a:t>1.4</a:t>
                      </a:r>
                      <a:endParaRPr lang="es-EC" sz="1100" kern="1200" dirty="0">
                        <a:solidFill>
                          <a:schemeClr val="dk1"/>
                        </a:solidFill>
                        <a:latin typeface="+mn-lt"/>
                        <a:ea typeface="+mn-ea"/>
                        <a:cs typeface="+mn-cs"/>
                      </a:endParaRPr>
                    </a:p>
                  </a:txBody>
                  <a:tcPr marL="35649" marR="35649" marT="0" marB="0" anchor="ctr"/>
                </a:tc>
                <a:tc>
                  <a:txBody>
                    <a:bodyPr/>
                    <a:lstStyle/>
                    <a:p>
                      <a:pPr>
                        <a:lnSpc>
                          <a:spcPct val="150000"/>
                        </a:lnSpc>
                        <a:spcAft>
                          <a:spcPts val="0"/>
                        </a:spcAft>
                      </a:pPr>
                      <a:r>
                        <a:rPr lang="es-ES" sz="1100" kern="1200">
                          <a:solidFill>
                            <a:schemeClr val="dk1"/>
                          </a:solidFill>
                          <a:latin typeface="+mn-lt"/>
                          <a:ea typeface="+mn-ea"/>
                          <a:cs typeface="+mn-cs"/>
                        </a:rPr>
                        <a:t>1.4.1 Empleo del color</a:t>
                      </a:r>
                      <a:endParaRPr lang="es-EC" sz="1100" kern="1200">
                        <a:solidFill>
                          <a:schemeClr val="dk1"/>
                        </a:solidFill>
                        <a:latin typeface="+mn-lt"/>
                        <a:ea typeface="+mn-ea"/>
                        <a:cs typeface="+mn-cs"/>
                      </a:endParaRPr>
                    </a:p>
                  </a:txBody>
                  <a:tcPr marL="35649" marR="35649" marT="0" marB="0" anchor="ctr"/>
                </a:tc>
              </a:tr>
              <a:tr h="351735">
                <a:tc vMerge="1">
                  <a:txBody>
                    <a:bodyPr/>
                    <a:lstStyle/>
                    <a:p>
                      <a:endParaRPr lang="es-EC"/>
                    </a:p>
                  </a:txBody>
                  <a:tcPr/>
                </a:tc>
                <a:tc>
                  <a:txBody>
                    <a:bodyPr/>
                    <a:lstStyle/>
                    <a:p>
                      <a:pPr>
                        <a:lnSpc>
                          <a:spcPct val="150000"/>
                        </a:lnSpc>
                        <a:spcAft>
                          <a:spcPts val="0"/>
                        </a:spcAft>
                      </a:pPr>
                      <a:r>
                        <a:rPr lang="es-ES" sz="1100" kern="1200" dirty="0">
                          <a:solidFill>
                            <a:srgbClr val="FF0000"/>
                          </a:solidFill>
                          <a:latin typeface="+mn-lt"/>
                          <a:ea typeface="+mn-ea"/>
                          <a:cs typeface="+mn-cs"/>
                        </a:rPr>
                        <a:t>1.4.2 Control de audio</a:t>
                      </a:r>
                      <a:endParaRPr lang="es-EC" sz="1100" kern="1200" dirty="0">
                        <a:solidFill>
                          <a:srgbClr val="FF0000"/>
                        </a:solidFill>
                        <a:latin typeface="+mn-lt"/>
                        <a:ea typeface="+mn-ea"/>
                        <a:cs typeface="+mn-cs"/>
                      </a:endParaRPr>
                    </a:p>
                  </a:txBody>
                  <a:tcPr marL="35649" marR="35649" marT="0" marB="0" anchor="ctr"/>
                </a:tc>
              </a:tr>
            </a:tbl>
          </a:graphicData>
        </a:graphic>
      </p:graphicFrame>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r>
            <a:br>
              <a:rPr kumimoji="0" lang="es-ES" sz="12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br>
            <a:endParaRPr kumimoji="0" lang="es-EC"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7" name="16 Tabla"/>
          <p:cNvGraphicFramePr>
            <a:graphicFrameLocks noGrp="1"/>
          </p:cNvGraphicFramePr>
          <p:nvPr/>
        </p:nvGraphicFramePr>
        <p:xfrm>
          <a:off x="3707904" y="1628801"/>
          <a:ext cx="2952328" cy="4029537"/>
        </p:xfrm>
        <a:graphic>
          <a:graphicData uri="http://schemas.openxmlformats.org/drawingml/2006/table">
            <a:tbl>
              <a:tblPr>
                <a:tableStyleId>{35758FB7-9AC5-4552-8A53-C91805E547FA}</a:tableStyleId>
              </a:tblPr>
              <a:tblGrid>
                <a:gridCol w="469689"/>
                <a:gridCol w="2482639"/>
              </a:tblGrid>
              <a:tr h="358299">
                <a:tc rowSpan="2">
                  <a:txBody>
                    <a:bodyPr/>
                    <a:lstStyle/>
                    <a:p>
                      <a:pPr>
                        <a:lnSpc>
                          <a:spcPct val="150000"/>
                        </a:lnSpc>
                        <a:spcAft>
                          <a:spcPts val="0"/>
                        </a:spcAft>
                      </a:pPr>
                      <a:r>
                        <a:rPr lang="es-ES" sz="1100" kern="1200" dirty="0">
                          <a:solidFill>
                            <a:schemeClr val="dk1"/>
                          </a:solidFill>
                          <a:latin typeface="+mn-lt"/>
                          <a:ea typeface="+mn-ea"/>
                          <a:cs typeface="+mn-cs"/>
                        </a:rPr>
                        <a:t>2.1</a:t>
                      </a:r>
                      <a:endParaRPr lang="es-EC" sz="1100" kern="1200" dirty="0">
                        <a:solidFill>
                          <a:schemeClr val="dk1"/>
                        </a:solidFill>
                        <a:latin typeface="+mn-lt"/>
                        <a:ea typeface="+mn-ea"/>
                        <a:cs typeface="+mn-cs"/>
                      </a:endParaRPr>
                    </a:p>
                  </a:txBody>
                  <a:tcPr marL="35649" marR="35649" marT="0" marB="0" anchor="ctr"/>
                </a:tc>
                <a:tc>
                  <a:txBody>
                    <a:bodyPr/>
                    <a:lstStyle/>
                    <a:p>
                      <a:pPr>
                        <a:lnSpc>
                          <a:spcPct val="150000"/>
                        </a:lnSpc>
                        <a:spcAft>
                          <a:spcPts val="0"/>
                        </a:spcAft>
                      </a:pPr>
                      <a:r>
                        <a:rPr lang="es-ES" sz="1100" kern="1200" dirty="0">
                          <a:solidFill>
                            <a:schemeClr val="dk1"/>
                          </a:solidFill>
                          <a:latin typeface="+mn-lt"/>
                          <a:ea typeface="+mn-ea"/>
                          <a:cs typeface="+mn-cs"/>
                        </a:rPr>
                        <a:t>2.1.1 Teclado</a:t>
                      </a:r>
                      <a:endParaRPr lang="es-EC" sz="1100" kern="1200" dirty="0">
                        <a:solidFill>
                          <a:schemeClr val="dk1"/>
                        </a:solidFill>
                        <a:latin typeface="+mn-lt"/>
                        <a:ea typeface="+mn-ea"/>
                        <a:cs typeface="+mn-cs"/>
                      </a:endParaRPr>
                    </a:p>
                  </a:txBody>
                  <a:tcPr marL="35649" marR="35649" marT="0" marB="0" anchor="ctr"/>
                </a:tc>
              </a:tr>
              <a:tr h="284824">
                <a:tc vMerge="1">
                  <a:txBody>
                    <a:bodyPr/>
                    <a:lstStyle/>
                    <a:p>
                      <a:endParaRPr lang="es-EC"/>
                    </a:p>
                  </a:txBody>
                  <a:tcPr/>
                </a:tc>
                <a:tc>
                  <a:txBody>
                    <a:bodyPr/>
                    <a:lstStyle/>
                    <a:p>
                      <a:pPr>
                        <a:lnSpc>
                          <a:spcPct val="150000"/>
                        </a:lnSpc>
                        <a:spcAft>
                          <a:spcPts val="0"/>
                        </a:spcAft>
                      </a:pPr>
                      <a:r>
                        <a:rPr lang="es-ES" sz="1100" kern="1200" dirty="0">
                          <a:solidFill>
                            <a:srgbClr val="FF0000"/>
                          </a:solidFill>
                          <a:latin typeface="+mn-lt"/>
                          <a:ea typeface="+mn-ea"/>
                          <a:cs typeface="+mn-cs"/>
                        </a:rPr>
                        <a:t>2.1.2 Sin trampa de teclado</a:t>
                      </a:r>
                      <a:endParaRPr lang="es-EC" sz="1100" kern="1200" dirty="0">
                        <a:solidFill>
                          <a:srgbClr val="FF0000"/>
                        </a:solidFill>
                        <a:latin typeface="+mn-lt"/>
                        <a:ea typeface="+mn-ea"/>
                        <a:cs typeface="+mn-cs"/>
                      </a:endParaRPr>
                    </a:p>
                  </a:txBody>
                  <a:tcPr marL="35649" marR="35649" marT="0" marB="0" anchor="ctr"/>
                </a:tc>
              </a:tr>
              <a:tr h="287458">
                <a:tc rowSpan="2">
                  <a:txBody>
                    <a:bodyPr/>
                    <a:lstStyle/>
                    <a:p>
                      <a:pPr>
                        <a:lnSpc>
                          <a:spcPct val="150000"/>
                        </a:lnSpc>
                        <a:spcAft>
                          <a:spcPts val="0"/>
                        </a:spcAft>
                      </a:pPr>
                      <a:r>
                        <a:rPr lang="es-ES" sz="1100" dirty="0"/>
                        <a:t/>
                      </a:r>
                      <a:br>
                        <a:rPr lang="es-ES" sz="1100" dirty="0"/>
                      </a:br>
                      <a:r>
                        <a:rPr lang="es-ES" sz="1100" dirty="0"/>
                        <a:t/>
                      </a:r>
                      <a:br>
                        <a:rPr lang="es-ES" sz="1100" dirty="0"/>
                      </a:br>
                      <a:r>
                        <a:rPr lang="es-ES" sz="1100" dirty="0"/>
                        <a:t>2.2</a:t>
                      </a:r>
                      <a:endParaRPr lang="es-EC" sz="1100" dirty="0">
                        <a:latin typeface="Arial"/>
                        <a:ea typeface="Times New Roman"/>
                        <a:cs typeface="Times New Roman"/>
                      </a:endParaRPr>
                    </a:p>
                  </a:txBody>
                  <a:tcPr marL="8351" marR="8351" marT="0" marB="0" anchor="ctr"/>
                </a:tc>
                <a:tc>
                  <a:txBody>
                    <a:bodyPr/>
                    <a:lstStyle/>
                    <a:p>
                      <a:pPr>
                        <a:lnSpc>
                          <a:spcPct val="150000"/>
                        </a:lnSpc>
                        <a:spcAft>
                          <a:spcPts val="0"/>
                        </a:spcAft>
                      </a:pPr>
                      <a:r>
                        <a:rPr lang="es-ES" sz="1100" dirty="0"/>
                        <a:t>2.2.1 Límite de tiempo ajustable</a:t>
                      </a:r>
                      <a:endParaRPr lang="es-EC" sz="1100" dirty="0">
                        <a:latin typeface="Arial"/>
                        <a:ea typeface="Times New Roman"/>
                        <a:cs typeface="Times New Roman"/>
                      </a:endParaRPr>
                    </a:p>
                  </a:txBody>
                  <a:tcPr marL="8351" marR="8351" marT="0" marB="0" anchor="ctr"/>
                </a:tc>
              </a:tr>
              <a:tr h="505248">
                <a:tc vMerge="1">
                  <a:txBody>
                    <a:bodyPr/>
                    <a:lstStyle/>
                    <a:p>
                      <a:endParaRPr lang="es-EC"/>
                    </a:p>
                  </a:txBody>
                  <a:tcPr/>
                </a:tc>
                <a:tc>
                  <a:txBody>
                    <a:bodyPr/>
                    <a:lstStyle/>
                    <a:p>
                      <a:pPr>
                        <a:lnSpc>
                          <a:spcPct val="150000"/>
                        </a:lnSpc>
                        <a:spcAft>
                          <a:spcPts val="0"/>
                        </a:spcAft>
                      </a:pPr>
                      <a:r>
                        <a:rPr lang="es-ES" sz="1100" dirty="0">
                          <a:solidFill>
                            <a:srgbClr val="FF0000"/>
                          </a:solidFill>
                        </a:rPr>
                        <a:t>2.2.2 Pausar, detener, ocultar</a:t>
                      </a:r>
                      <a:endParaRPr lang="es-EC" sz="1100" dirty="0">
                        <a:solidFill>
                          <a:srgbClr val="FF0000"/>
                        </a:solidFill>
                        <a:latin typeface="Arial"/>
                        <a:ea typeface="Times New Roman"/>
                        <a:cs typeface="Times New Roman"/>
                      </a:endParaRPr>
                    </a:p>
                  </a:txBody>
                  <a:tcPr marL="8351" marR="8351" marT="0" marB="0" anchor="ctr"/>
                </a:tc>
              </a:tr>
              <a:tr h="508386">
                <a:tc>
                  <a:txBody>
                    <a:bodyPr/>
                    <a:lstStyle/>
                    <a:p>
                      <a:pPr>
                        <a:lnSpc>
                          <a:spcPct val="150000"/>
                        </a:lnSpc>
                        <a:spcAft>
                          <a:spcPts val="0"/>
                        </a:spcAft>
                      </a:pPr>
                      <a:r>
                        <a:rPr lang="es-ES" sz="1100" dirty="0" smtClean="0"/>
                        <a:t>2.3</a:t>
                      </a:r>
                    </a:p>
                  </a:txBody>
                  <a:tcPr marL="8351" marR="8351" marT="0" marB="0" anchor="ctr"/>
                </a:tc>
                <a:tc>
                  <a:txBody>
                    <a:bodyPr/>
                    <a:lstStyle/>
                    <a:p>
                      <a:pPr>
                        <a:lnSpc>
                          <a:spcPct val="150000"/>
                        </a:lnSpc>
                        <a:spcAft>
                          <a:spcPts val="0"/>
                        </a:spcAft>
                      </a:pPr>
                      <a:r>
                        <a:rPr lang="es-ES" sz="1100" dirty="0">
                          <a:solidFill>
                            <a:srgbClr val="FF0000"/>
                          </a:solidFill>
                        </a:rPr>
                        <a:t>2.3.1 Tres destellos o por debajo del </a:t>
                      </a:r>
                      <a:r>
                        <a:rPr lang="es-ES" sz="1100" dirty="0" smtClean="0">
                          <a:solidFill>
                            <a:srgbClr val="FF0000"/>
                          </a:solidFill>
                        </a:rPr>
                        <a:t>umbral</a:t>
                      </a:r>
                    </a:p>
                  </a:txBody>
                  <a:tcPr marL="8351" marR="8351" marT="0" marB="0" anchor="ctr"/>
                </a:tc>
              </a:tr>
              <a:tr h="505248">
                <a:tc rowSpan="4">
                  <a:txBody>
                    <a:bodyPr/>
                    <a:lstStyle/>
                    <a:p>
                      <a:pPr>
                        <a:lnSpc>
                          <a:spcPct val="150000"/>
                        </a:lnSpc>
                        <a:spcAft>
                          <a:spcPts val="0"/>
                        </a:spcAft>
                      </a:pPr>
                      <a:r>
                        <a:rPr lang="es-ES" sz="1100" dirty="0"/>
                        <a:t>2.4</a:t>
                      </a:r>
                      <a:endParaRPr lang="es-EC" sz="1100" dirty="0">
                        <a:latin typeface="Arial"/>
                        <a:ea typeface="Times New Roman"/>
                        <a:cs typeface="Times New Roman"/>
                      </a:endParaRPr>
                    </a:p>
                  </a:txBody>
                  <a:tcPr marL="8351" marR="8351" marT="0" marB="0" anchor="ctr"/>
                </a:tc>
                <a:tc>
                  <a:txBody>
                    <a:bodyPr/>
                    <a:lstStyle/>
                    <a:p>
                      <a:pPr>
                        <a:lnSpc>
                          <a:spcPct val="150000"/>
                        </a:lnSpc>
                        <a:spcAft>
                          <a:spcPts val="0"/>
                        </a:spcAft>
                      </a:pPr>
                      <a:r>
                        <a:rPr lang="es-EC" sz="1100" dirty="0"/>
                        <a:t>2.4.1 Saltar bloques</a:t>
                      </a:r>
                      <a:endParaRPr lang="es-EC" sz="1100" dirty="0">
                        <a:latin typeface="Arial"/>
                        <a:ea typeface="Times New Roman"/>
                        <a:cs typeface="Times New Roman"/>
                      </a:endParaRPr>
                    </a:p>
                  </a:txBody>
                  <a:tcPr marL="8351" marR="8351" marT="0" marB="0" anchor="ctr"/>
                </a:tc>
              </a:tr>
              <a:tr h="505248">
                <a:tc vMerge="1">
                  <a:txBody>
                    <a:bodyPr/>
                    <a:lstStyle/>
                    <a:p>
                      <a:endParaRPr lang="es-EC"/>
                    </a:p>
                  </a:txBody>
                  <a:tcPr/>
                </a:tc>
                <a:tc>
                  <a:txBody>
                    <a:bodyPr/>
                    <a:lstStyle/>
                    <a:p>
                      <a:pPr>
                        <a:lnSpc>
                          <a:spcPct val="150000"/>
                        </a:lnSpc>
                        <a:spcAft>
                          <a:spcPts val="0"/>
                        </a:spcAft>
                      </a:pPr>
                      <a:r>
                        <a:rPr lang="es-EC" sz="1100" dirty="0"/>
                        <a:t>2.4.2 Página titulada</a:t>
                      </a:r>
                      <a:endParaRPr lang="es-EC" sz="1100" dirty="0">
                        <a:latin typeface="Arial"/>
                        <a:ea typeface="Times New Roman"/>
                        <a:cs typeface="Times New Roman"/>
                      </a:endParaRPr>
                    </a:p>
                  </a:txBody>
                  <a:tcPr marL="8351" marR="8351" marT="0" marB="0" anchor="ctr"/>
                </a:tc>
              </a:tr>
              <a:tr h="505248">
                <a:tc vMerge="1">
                  <a:txBody>
                    <a:bodyPr/>
                    <a:lstStyle/>
                    <a:p>
                      <a:endParaRPr lang="es-EC"/>
                    </a:p>
                  </a:txBody>
                  <a:tcPr/>
                </a:tc>
                <a:tc>
                  <a:txBody>
                    <a:bodyPr/>
                    <a:lstStyle/>
                    <a:p>
                      <a:pPr>
                        <a:lnSpc>
                          <a:spcPct val="150000"/>
                        </a:lnSpc>
                        <a:spcAft>
                          <a:spcPts val="0"/>
                        </a:spcAft>
                      </a:pPr>
                      <a:r>
                        <a:rPr lang="es-EC" sz="1100" dirty="0"/>
                        <a:t>2.4.3 Orden de foco</a:t>
                      </a:r>
                      <a:endParaRPr lang="es-EC" sz="1100" dirty="0">
                        <a:latin typeface="Arial"/>
                        <a:ea typeface="Times New Roman"/>
                        <a:cs typeface="Times New Roman"/>
                      </a:endParaRPr>
                    </a:p>
                  </a:txBody>
                  <a:tcPr marL="8351" marR="8351" marT="0" marB="0" anchor="ctr"/>
                </a:tc>
              </a:tr>
              <a:tr h="569578">
                <a:tc vMerge="1">
                  <a:txBody>
                    <a:bodyPr/>
                    <a:lstStyle/>
                    <a:p>
                      <a:endParaRPr lang="es-EC"/>
                    </a:p>
                  </a:txBody>
                  <a:tcPr/>
                </a:tc>
                <a:tc>
                  <a:txBody>
                    <a:bodyPr/>
                    <a:lstStyle/>
                    <a:p>
                      <a:pPr>
                        <a:lnSpc>
                          <a:spcPct val="150000"/>
                        </a:lnSpc>
                        <a:spcAft>
                          <a:spcPts val="0"/>
                        </a:spcAft>
                      </a:pPr>
                      <a:r>
                        <a:rPr lang="es-EC" sz="1100" dirty="0"/>
                        <a:t>2.4.4 Propósito de un vínculo (en su contexto)</a:t>
                      </a:r>
                      <a:endParaRPr lang="es-EC" sz="1100" dirty="0">
                        <a:latin typeface="Arial"/>
                        <a:ea typeface="Times New Roman"/>
                        <a:cs typeface="Times New Roman"/>
                      </a:endParaRPr>
                    </a:p>
                  </a:txBody>
                  <a:tcPr marL="8351" marR="8351" marT="0" marB="0" anchor="ctr"/>
                </a:tc>
              </a:tr>
            </a:tbl>
          </a:graphicData>
        </a:graphic>
      </p:graphicFrame>
      <p:graphicFrame>
        <p:nvGraphicFramePr>
          <p:cNvPr id="18" name="17 Tabla"/>
          <p:cNvGraphicFramePr>
            <a:graphicFrameLocks noGrp="1"/>
          </p:cNvGraphicFramePr>
          <p:nvPr/>
        </p:nvGraphicFramePr>
        <p:xfrm>
          <a:off x="6804248" y="1628800"/>
          <a:ext cx="1656184" cy="4032448"/>
        </p:xfrm>
        <a:graphic>
          <a:graphicData uri="http://schemas.openxmlformats.org/drawingml/2006/table">
            <a:tbl>
              <a:tblPr>
                <a:tableStyleId>{35758FB7-9AC5-4552-8A53-C91805E547FA}</a:tableStyleId>
              </a:tblPr>
              <a:tblGrid>
                <a:gridCol w="360040"/>
                <a:gridCol w="1296144"/>
              </a:tblGrid>
              <a:tr h="669865">
                <a:tc>
                  <a:txBody>
                    <a:bodyPr/>
                    <a:lstStyle/>
                    <a:p>
                      <a:pPr>
                        <a:lnSpc>
                          <a:spcPct val="150000"/>
                        </a:lnSpc>
                        <a:spcAft>
                          <a:spcPts val="0"/>
                        </a:spcAft>
                      </a:pPr>
                      <a:r>
                        <a:rPr lang="es-ES" sz="1100" dirty="0"/>
                        <a:t>3.1</a:t>
                      </a:r>
                      <a:endParaRPr lang="es-EC" sz="1100" dirty="0">
                        <a:latin typeface="Arial"/>
                        <a:ea typeface="Times New Roman"/>
                        <a:cs typeface="Times New Roman"/>
                      </a:endParaRPr>
                    </a:p>
                  </a:txBody>
                  <a:tcPr marL="8351" marR="8351" marT="0" marB="0" anchor="ctr"/>
                </a:tc>
                <a:tc>
                  <a:txBody>
                    <a:bodyPr/>
                    <a:lstStyle/>
                    <a:p>
                      <a:pPr>
                        <a:lnSpc>
                          <a:spcPct val="150000"/>
                        </a:lnSpc>
                        <a:spcAft>
                          <a:spcPts val="0"/>
                        </a:spcAft>
                      </a:pPr>
                      <a:r>
                        <a:rPr lang="es-EC" sz="1100"/>
                        <a:t>3.1.1 Idioma de la página</a:t>
                      </a:r>
                      <a:endParaRPr lang="es-EC" sz="1100">
                        <a:latin typeface="Arial"/>
                        <a:ea typeface="Times New Roman"/>
                        <a:cs typeface="Times New Roman"/>
                      </a:endParaRPr>
                    </a:p>
                  </a:txBody>
                  <a:tcPr marL="8351" marR="8351" marT="0" marB="0" anchor="ctr"/>
                </a:tc>
              </a:tr>
              <a:tr h="667452">
                <a:tc rowSpan="2">
                  <a:txBody>
                    <a:bodyPr/>
                    <a:lstStyle/>
                    <a:p>
                      <a:pPr>
                        <a:lnSpc>
                          <a:spcPct val="150000"/>
                        </a:lnSpc>
                        <a:spcAft>
                          <a:spcPts val="0"/>
                        </a:spcAft>
                      </a:pPr>
                      <a:r>
                        <a:rPr lang="es-ES" sz="1100"/>
                        <a:t>3.2</a:t>
                      </a:r>
                      <a:endParaRPr lang="es-EC" sz="1100">
                        <a:latin typeface="Arial"/>
                        <a:ea typeface="Times New Roman"/>
                        <a:cs typeface="Times New Roman"/>
                      </a:endParaRPr>
                    </a:p>
                  </a:txBody>
                  <a:tcPr marL="8351" marR="8351" marT="0" marB="0" anchor="ctr"/>
                </a:tc>
                <a:tc>
                  <a:txBody>
                    <a:bodyPr/>
                    <a:lstStyle/>
                    <a:p>
                      <a:pPr>
                        <a:lnSpc>
                          <a:spcPct val="150000"/>
                        </a:lnSpc>
                        <a:spcAft>
                          <a:spcPts val="0"/>
                        </a:spcAft>
                      </a:pPr>
                      <a:r>
                        <a:rPr lang="es-EC" sz="1100"/>
                        <a:t>3.2.1 Con foco</a:t>
                      </a:r>
                      <a:endParaRPr lang="es-EC" sz="1100">
                        <a:latin typeface="Arial"/>
                        <a:ea typeface="Times New Roman"/>
                        <a:cs typeface="Times New Roman"/>
                      </a:endParaRPr>
                    </a:p>
                  </a:txBody>
                  <a:tcPr marL="8351" marR="8351" marT="0" marB="0" anchor="ctr"/>
                </a:tc>
              </a:tr>
              <a:tr h="623993">
                <a:tc vMerge="1">
                  <a:txBody>
                    <a:bodyPr/>
                    <a:lstStyle/>
                    <a:p>
                      <a:endParaRPr lang="es-EC"/>
                    </a:p>
                  </a:txBody>
                  <a:tcPr/>
                </a:tc>
                <a:tc>
                  <a:txBody>
                    <a:bodyPr/>
                    <a:lstStyle/>
                    <a:p>
                      <a:pPr>
                        <a:lnSpc>
                          <a:spcPct val="150000"/>
                        </a:lnSpc>
                        <a:spcAft>
                          <a:spcPts val="0"/>
                        </a:spcAft>
                      </a:pPr>
                      <a:r>
                        <a:rPr lang="es-EC" sz="1100" dirty="0"/>
                        <a:t>3.2.2 Con entrada de datos</a:t>
                      </a:r>
                      <a:endParaRPr lang="es-EC" sz="1100" dirty="0">
                        <a:latin typeface="Arial"/>
                        <a:ea typeface="Times New Roman"/>
                        <a:cs typeface="Times New Roman"/>
                      </a:endParaRPr>
                    </a:p>
                  </a:txBody>
                  <a:tcPr marL="8351" marR="8351" marT="0" marB="0" anchor="ctr"/>
                </a:tc>
              </a:tr>
              <a:tr h="926561">
                <a:tc rowSpan="2">
                  <a:txBody>
                    <a:bodyPr/>
                    <a:lstStyle/>
                    <a:p>
                      <a:pPr>
                        <a:lnSpc>
                          <a:spcPct val="150000"/>
                        </a:lnSpc>
                        <a:spcAft>
                          <a:spcPts val="0"/>
                        </a:spcAft>
                      </a:pPr>
                      <a:r>
                        <a:rPr lang="es-ES" sz="1100"/>
                        <a:t/>
                      </a:r>
                      <a:br>
                        <a:rPr lang="es-ES" sz="1100"/>
                      </a:br>
                      <a:r>
                        <a:rPr lang="es-ES" sz="1100"/>
                        <a:t>4.1</a:t>
                      </a:r>
                      <a:endParaRPr lang="es-EC" sz="1100">
                        <a:latin typeface="Arial"/>
                        <a:ea typeface="Times New Roman"/>
                        <a:cs typeface="Times New Roman"/>
                      </a:endParaRPr>
                    </a:p>
                  </a:txBody>
                  <a:tcPr marL="8351" marR="8351" marT="0" marB="0" anchor="ctr"/>
                </a:tc>
                <a:tc>
                  <a:txBody>
                    <a:bodyPr/>
                    <a:lstStyle/>
                    <a:p>
                      <a:pPr>
                        <a:lnSpc>
                          <a:spcPct val="150000"/>
                        </a:lnSpc>
                        <a:spcAft>
                          <a:spcPts val="0"/>
                        </a:spcAft>
                      </a:pPr>
                      <a:r>
                        <a:rPr lang="es-EC" sz="1100" dirty="0"/>
                        <a:t>4.1.1 Interpretación</a:t>
                      </a:r>
                      <a:endParaRPr lang="es-EC" sz="1100" dirty="0">
                        <a:latin typeface="Arial"/>
                        <a:ea typeface="Times New Roman"/>
                        <a:cs typeface="Times New Roman"/>
                      </a:endParaRPr>
                    </a:p>
                  </a:txBody>
                  <a:tcPr marL="8351" marR="8351" marT="0" marB="0" anchor="ctr"/>
                </a:tc>
              </a:tr>
              <a:tr h="1144577">
                <a:tc vMerge="1">
                  <a:txBody>
                    <a:bodyPr/>
                    <a:lstStyle/>
                    <a:p>
                      <a:endParaRPr lang="es-EC"/>
                    </a:p>
                  </a:txBody>
                  <a:tcPr/>
                </a:tc>
                <a:tc>
                  <a:txBody>
                    <a:bodyPr/>
                    <a:lstStyle/>
                    <a:p>
                      <a:pPr>
                        <a:lnSpc>
                          <a:spcPct val="150000"/>
                        </a:lnSpc>
                        <a:spcAft>
                          <a:spcPts val="0"/>
                        </a:spcAft>
                      </a:pPr>
                      <a:r>
                        <a:rPr lang="es-EC" sz="1100" dirty="0"/>
                        <a:t>4.1.2 Nombre, rol, valor</a:t>
                      </a:r>
                      <a:endParaRPr lang="es-EC" sz="1100" dirty="0">
                        <a:latin typeface="Arial"/>
                        <a:ea typeface="Times New Roman"/>
                        <a:cs typeface="Times New Roman"/>
                      </a:endParaRPr>
                    </a:p>
                  </a:txBody>
                  <a:tcPr marL="8351" marR="8351" marT="0" marB="0" anchor="ctr"/>
                </a:tc>
              </a:tr>
            </a:tbl>
          </a:graphicData>
        </a:graphic>
      </p:graphicFrame>
      <p:sp>
        <p:nvSpPr>
          <p:cNvPr id="2048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r>
            <a:br>
              <a:rPr kumimoji="0" lang="es-ES" sz="12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br>
            <a:endParaRPr kumimoji="0" lang="es-EC"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23" name="Picture 2" descr="F:\DOCUMENTOS\TESIS\TESIS FINAL\Presentación CONADIS\flecha_verde_by_vane_editions-d4qqmwx.png">
            <a:hlinkClick r:id="" action="ppaction://hlinkshowjump?jump=nextslide"/>
          </p:cNvPr>
          <p:cNvPicPr>
            <a:picLocks noChangeAspect="1" noChangeArrowheads="1"/>
          </p:cNvPicPr>
          <p:nvPr/>
        </p:nvPicPr>
        <p:blipFill>
          <a:blip r:embed="rId9" cstate="print"/>
          <a:srcRect t="12096" b="65224"/>
          <a:stretch>
            <a:fillRect/>
          </a:stretch>
        </p:blipFill>
        <p:spPr bwMode="auto">
          <a:xfrm>
            <a:off x="8100392" y="5949280"/>
            <a:ext cx="1043608" cy="236687"/>
          </a:xfrm>
          <a:prstGeom prst="rect">
            <a:avLst/>
          </a:prstGeom>
          <a:noFill/>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42"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0"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a:hlinkClick r:id="rId3" action="ppaction://hlinksldjump"/>
          </p:cNvPr>
          <p:cNvGraphicFramePr/>
          <p:nvPr>
            <p:extLst>
              <p:ext uri="{D42A27DB-BD31-4B8C-83A1-F6EECF244321}">
                <p14:modId xmlns="" xmlns:p14="http://schemas.microsoft.com/office/powerpoint/2010/main" val="4227728924"/>
              </p:ext>
            </p:extLst>
          </p:nvPr>
        </p:nvGraphicFramePr>
        <p:xfrm>
          <a:off x="142844" y="71414"/>
          <a:ext cx="5077228" cy="7143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2 Título"/>
          <p:cNvSpPr>
            <a:spLocks noGrp="1"/>
          </p:cNvSpPr>
          <p:nvPr>
            <p:ph type="title"/>
          </p:nvPr>
        </p:nvSpPr>
        <p:spPr>
          <a:xfrm>
            <a:off x="1043608" y="908720"/>
            <a:ext cx="7643192" cy="634082"/>
          </a:xfrm>
        </p:spPr>
        <p:txBody>
          <a:bodyPr/>
          <a:lstStyle/>
          <a:p>
            <a:r>
              <a:rPr lang="es-EC" sz="2800" dirty="0" smtClean="0">
                <a:solidFill>
                  <a:srgbClr val="003300"/>
                </a:solidFill>
              </a:rPr>
              <a:t>Guía Rápida para Crear Web Accesible </a:t>
            </a:r>
            <a:endParaRPr lang="es-EC" sz="1800" noProof="0" dirty="0">
              <a:solidFill>
                <a:srgbClr val="003300"/>
              </a:solidFill>
            </a:endParaRPr>
          </a:p>
        </p:txBody>
      </p:sp>
      <p:pic>
        <p:nvPicPr>
          <p:cNvPr id="6" name="Picture 2" descr="F:\DOCUMENTOS\TESIS\TESIS FINAL\Presentación CONADIS\flecha_verde_by_vane_editions-d4qqmwx.png">
            <a:hlinkClick r:id="" action="ppaction://hlinkshowjump?jump=previousslide"/>
          </p:cNvPr>
          <p:cNvPicPr>
            <a:picLocks noChangeAspect="1" noChangeArrowheads="1"/>
          </p:cNvPicPr>
          <p:nvPr/>
        </p:nvPicPr>
        <p:blipFill>
          <a:blip r:embed="rId9" cstate="print"/>
          <a:srcRect t="12096" b="65224"/>
          <a:stretch>
            <a:fillRect/>
          </a:stretch>
        </p:blipFill>
        <p:spPr bwMode="auto">
          <a:xfrm rot="10800000">
            <a:off x="0" y="5928617"/>
            <a:ext cx="1043608" cy="236687"/>
          </a:xfrm>
          <a:prstGeom prst="rect">
            <a:avLst/>
          </a:prstGeom>
          <a:noFill/>
        </p:spPr>
      </p:pic>
      <p:pic>
        <p:nvPicPr>
          <p:cNvPr id="8" name="Picture 2" descr="F:\DOCUMENTOS\TESIS\TESIS FINAL\Presentación CONADIS\can-stock-photo_csp6889256.jpg">
            <a:hlinkClick r:id="rId3" action="ppaction://hlinksldjump"/>
          </p:cNvPr>
          <p:cNvPicPr>
            <a:picLocks noChangeAspect="1" noChangeArrowheads="1"/>
          </p:cNvPicPr>
          <p:nvPr/>
        </p:nvPicPr>
        <p:blipFill>
          <a:blip r:embed="rId10" cstate="print"/>
          <a:srcRect l="11385" t="9385" r="12071" b="16837"/>
          <a:stretch>
            <a:fillRect/>
          </a:stretch>
        </p:blipFill>
        <p:spPr bwMode="auto">
          <a:xfrm rot="10800000">
            <a:off x="8532440" y="0"/>
            <a:ext cx="611560" cy="620688"/>
          </a:xfrm>
          <a:prstGeom prst="rect">
            <a:avLst/>
          </a:prstGeom>
          <a:noFill/>
        </p:spPr>
      </p:pic>
      <p:graphicFrame>
        <p:nvGraphicFramePr>
          <p:cNvPr id="10" name="9 Diagrama"/>
          <p:cNvGraphicFramePr/>
          <p:nvPr>
            <p:extLst>
              <p:ext uri="{D42A27DB-BD31-4B8C-83A1-F6EECF244321}">
                <p14:modId xmlns="" xmlns:p14="http://schemas.microsoft.com/office/powerpoint/2010/main" val="535015941"/>
              </p:ext>
            </p:extLst>
          </p:nvPr>
        </p:nvGraphicFramePr>
        <p:xfrm>
          <a:off x="7164288" y="0"/>
          <a:ext cx="1359032" cy="62068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048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r>
            <a:br>
              <a:rPr kumimoji="0" lang="es-ES" sz="12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br>
            <a:endParaRPr kumimoji="0" lang="es-EC"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r>
            <a:br>
              <a:rPr kumimoji="0" lang="es-ES" sz="12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br>
            <a:endParaRPr kumimoji="0" lang="es-EC"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048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r>
            <a:br>
              <a:rPr kumimoji="0" lang="es-ES" sz="12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br>
            <a:endParaRPr kumimoji="0" lang="es-EC"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23" name="Picture 2" descr="F:\DOCUMENTOS\TESIS\TESIS FINAL\Presentación CONADIS\flecha_verde_by_vane_editions-d4qqmwx.png">
            <a:hlinkClick r:id="" action="ppaction://hlinkshowjump?jump=nextslide"/>
          </p:cNvPr>
          <p:cNvPicPr>
            <a:picLocks noChangeAspect="1" noChangeArrowheads="1"/>
          </p:cNvPicPr>
          <p:nvPr/>
        </p:nvPicPr>
        <p:blipFill>
          <a:blip r:embed="rId9" cstate="print"/>
          <a:srcRect t="12096" b="65224"/>
          <a:stretch>
            <a:fillRect/>
          </a:stretch>
        </p:blipFill>
        <p:spPr bwMode="auto">
          <a:xfrm>
            <a:off x="8100392" y="5949280"/>
            <a:ext cx="1043608" cy="236687"/>
          </a:xfrm>
          <a:prstGeom prst="rect">
            <a:avLst/>
          </a:prstGeom>
          <a:noFill/>
        </p:spPr>
      </p:pic>
      <p:sp>
        <p:nvSpPr>
          <p:cNvPr id="89089" name="Rectangle 1"/>
          <p:cNvSpPr>
            <a:spLocks noChangeArrowheads="1"/>
          </p:cNvSpPr>
          <p:nvPr/>
        </p:nvSpPr>
        <p:spPr bwMode="auto">
          <a:xfrm>
            <a:off x="1187624" y="1700808"/>
            <a:ext cx="3312368"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66700" marR="0" lvl="0" indent="-266700" algn="just" defTabSz="914400" rtl="0" eaLnBrk="1" fontAlgn="base" latinLnBrk="0" hangingPunct="1">
              <a:lnSpc>
                <a:spcPct val="150000"/>
              </a:lnSpc>
              <a:spcBef>
                <a:spcPct val="0"/>
              </a:spcBef>
              <a:spcAft>
                <a:spcPct val="0"/>
              </a:spcAft>
              <a:buClrTx/>
              <a:buSzTx/>
              <a:buFont typeface="Arial" pitchFamily="34" charset="0"/>
              <a:buChar char="•"/>
              <a:tabLst/>
            </a:pPr>
            <a:r>
              <a:rPr lang="es-ES" sz="2000" dirty="0" smtClean="0">
                <a:effectLst>
                  <a:glow rad="63500">
                    <a:srgbClr val="92D050">
                      <a:alpha val="40000"/>
                    </a:srgbClr>
                  </a:glow>
                </a:effectLst>
                <a:latin typeface="Times New Roman" pitchFamily="18" charset="0"/>
              </a:rPr>
              <a:t>Imágenes y animaciones</a:t>
            </a:r>
            <a:endParaRPr lang="es-EC" sz="2000" dirty="0" smtClean="0">
              <a:effectLst>
                <a:glow rad="63500">
                  <a:srgbClr val="92D050">
                    <a:alpha val="40000"/>
                  </a:srgbClr>
                </a:glow>
              </a:effectLst>
              <a:latin typeface="Times New Roman" pitchFamily="18" charset="0"/>
            </a:endParaRPr>
          </a:p>
          <a:p>
            <a:pPr marL="266700" marR="0" lvl="0" indent="-266700" algn="just" defTabSz="914400" rtl="0" eaLnBrk="0" fontAlgn="base" latinLnBrk="0" hangingPunct="0">
              <a:lnSpc>
                <a:spcPct val="150000"/>
              </a:lnSpc>
              <a:spcBef>
                <a:spcPct val="0"/>
              </a:spcBef>
              <a:spcAft>
                <a:spcPct val="0"/>
              </a:spcAft>
              <a:buClrTx/>
              <a:buSzTx/>
              <a:buFont typeface="Arial" pitchFamily="34" charset="0"/>
              <a:buChar char="•"/>
              <a:tabLst/>
            </a:pPr>
            <a:r>
              <a:rPr lang="es-ES" sz="2000" dirty="0" smtClean="0">
                <a:effectLst>
                  <a:glow rad="63500">
                    <a:srgbClr val="92D050">
                      <a:alpha val="40000"/>
                    </a:srgbClr>
                  </a:glow>
                </a:effectLst>
                <a:latin typeface="Times New Roman" pitchFamily="18" charset="0"/>
              </a:rPr>
              <a:t>Mapas de imagen</a:t>
            </a:r>
            <a:endParaRPr lang="es-EC" sz="2000" dirty="0" smtClean="0">
              <a:effectLst>
                <a:glow rad="63500">
                  <a:srgbClr val="92D050">
                    <a:alpha val="40000"/>
                  </a:srgbClr>
                </a:glow>
              </a:effectLst>
              <a:latin typeface="Times New Roman" pitchFamily="18" charset="0"/>
            </a:endParaRPr>
          </a:p>
          <a:p>
            <a:pPr marL="266700" marR="0" lvl="0" indent="-266700" algn="just" defTabSz="914400" rtl="0" eaLnBrk="0" fontAlgn="base" latinLnBrk="0" hangingPunct="0">
              <a:lnSpc>
                <a:spcPct val="150000"/>
              </a:lnSpc>
              <a:spcBef>
                <a:spcPct val="0"/>
              </a:spcBef>
              <a:spcAft>
                <a:spcPct val="0"/>
              </a:spcAft>
              <a:buClrTx/>
              <a:buSzTx/>
              <a:buFont typeface="Arial" pitchFamily="34" charset="0"/>
              <a:buChar char="•"/>
              <a:tabLst/>
            </a:pPr>
            <a:r>
              <a:rPr lang="es-ES" sz="2000" dirty="0" smtClean="0">
                <a:effectLst>
                  <a:glow rad="63500">
                    <a:srgbClr val="92D050">
                      <a:alpha val="40000"/>
                    </a:srgbClr>
                  </a:glow>
                </a:effectLst>
                <a:latin typeface="Times New Roman" pitchFamily="18" charset="0"/>
              </a:rPr>
              <a:t>Multimedia</a:t>
            </a:r>
            <a:endParaRPr lang="es-EC" sz="2000" dirty="0" smtClean="0">
              <a:effectLst>
                <a:glow rad="63500">
                  <a:srgbClr val="92D050">
                    <a:alpha val="40000"/>
                  </a:srgbClr>
                </a:glow>
              </a:effectLst>
              <a:latin typeface="Times New Roman" pitchFamily="18" charset="0"/>
            </a:endParaRPr>
          </a:p>
          <a:p>
            <a:pPr marL="266700" marR="0" lvl="0" indent="-266700" algn="just" defTabSz="914400" rtl="0" eaLnBrk="0" fontAlgn="base" latinLnBrk="0" hangingPunct="0">
              <a:lnSpc>
                <a:spcPct val="150000"/>
              </a:lnSpc>
              <a:spcBef>
                <a:spcPct val="0"/>
              </a:spcBef>
              <a:spcAft>
                <a:spcPct val="0"/>
              </a:spcAft>
              <a:buClrTx/>
              <a:buSzTx/>
              <a:buFont typeface="Arial" pitchFamily="34" charset="0"/>
              <a:buChar char="•"/>
              <a:tabLst/>
            </a:pPr>
            <a:r>
              <a:rPr lang="es-ES" sz="2000" dirty="0" smtClean="0">
                <a:effectLst>
                  <a:glow rad="63500">
                    <a:srgbClr val="92D050">
                      <a:alpha val="40000"/>
                    </a:srgbClr>
                  </a:glow>
                </a:effectLst>
                <a:latin typeface="Times New Roman" pitchFamily="18" charset="0"/>
              </a:rPr>
              <a:t>Organización de las páginas</a:t>
            </a:r>
            <a:endParaRPr lang="es-EC" sz="2000" dirty="0" smtClean="0">
              <a:effectLst>
                <a:glow rad="63500">
                  <a:srgbClr val="92D050">
                    <a:alpha val="40000"/>
                  </a:srgbClr>
                </a:glow>
              </a:effectLst>
              <a:latin typeface="Times New Roman" pitchFamily="18" charset="0"/>
            </a:endParaRPr>
          </a:p>
          <a:p>
            <a:pPr marL="266700" marR="0" lvl="0" indent="-266700" algn="just" defTabSz="914400" rtl="0" eaLnBrk="0" fontAlgn="base" latinLnBrk="0" hangingPunct="0">
              <a:lnSpc>
                <a:spcPct val="150000"/>
              </a:lnSpc>
              <a:spcBef>
                <a:spcPct val="0"/>
              </a:spcBef>
              <a:spcAft>
                <a:spcPct val="0"/>
              </a:spcAft>
              <a:buClrTx/>
              <a:buSzTx/>
              <a:buFont typeface="Arial" pitchFamily="34" charset="0"/>
              <a:buChar char="•"/>
              <a:tabLst/>
            </a:pPr>
            <a:r>
              <a:rPr lang="es-ES" sz="2000" dirty="0" smtClean="0">
                <a:effectLst>
                  <a:glow rad="63500">
                    <a:srgbClr val="92D050">
                      <a:alpha val="40000"/>
                    </a:srgbClr>
                  </a:glow>
                </a:effectLst>
                <a:latin typeface="Times New Roman" pitchFamily="18" charset="0"/>
              </a:rPr>
              <a:t>Figuras y diagramas</a:t>
            </a:r>
            <a:endParaRPr lang="es-EC" sz="2000" dirty="0" smtClean="0">
              <a:effectLst>
                <a:glow rad="63500">
                  <a:srgbClr val="92D050">
                    <a:alpha val="40000"/>
                  </a:srgbClr>
                </a:glow>
              </a:effectLst>
              <a:latin typeface="Times New Roman" pitchFamily="18" charset="0"/>
            </a:endParaRPr>
          </a:p>
        </p:txBody>
      </p:sp>
      <p:sp>
        <p:nvSpPr>
          <p:cNvPr id="15" name="14 Rectángulo"/>
          <p:cNvSpPr/>
          <p:nvPr/>
        </p:nvSpPr>
        <p:spPr>
          <a:xfrm>
            <a:off x="4932040" y="1676415"/>
            <a:ext cx="3006080" cy="2400657"/>
          </a:xfrm>
          <a:prstGeom prst="rect">
            <a:avLst/>
          </a:prstGeom>
        </p:spPr>
        <p:txBody>
          <a:bodyPr wrap="square">
            <a:spAutoFit/>
          </a:bodyPr>
          <a:lstStyle/>
          <a:p>
            <a:pPr marL="266700" indent="-266700" algn="just" eaLnBrk="0" hangingPunct="0">
              <a:lnSpc>
                <a:spcPct val="150000"/>
              </a:lnSpc>
              <a:buFont typeface="Arial" pitchFamily="34" charset="0"/>
              <a:buChar char="•"/>
            </a:pPr>
            <a:r>
              <a:rPr lang="es-ES" sz="2000" dirty="0" smtClean="0">
                <a:effectLst>
                  <a:glow rad="63500">
                    <a:srgbClr val="92D050">
                      <a:alpha val="40000"/>
                    </a:srgbClr>
                  </a:glow>
                </a:effectLst>
                <a:latin typeface="Times New Roman" pitchFamily="18" charset="0"/>
              </a:rPr>
              <a:t>Scripts, </a:t>
            </a:r>
            <a:r>
              <a:rPr lang="es-ES" sz="2000" dirty="0" err="1" smtClean="0">
                <a:effectLst>
                  <a:glow rad="63500">
                    <a:srgbClr val="92D050">
                      <a:alpha val="40000"/>
                    </a:srgbClr>
                  </a:glow>
                </a:effectLst>
                <a:latin typeface="Times New Roman" pitchFamily="18" charset="0"/>
              </a:rPr>
              <a:t>applets</a:t>
            </a:r>
            <a:r>
              <a:rPr lang="es-ES" sz="2000" dirty="0" smtClean="0">
                <a:effectLst>
                  <a:glow rad="63500">
                    <a:srgbClr val="92D050">
                      <a:alpha val="40000"/>
                    </a:srgbClr>
                  </a:glow>
                </a:effectLst>
                <a:latin typeface="Times New Roman" pitchFamily="18" charset="0"/>
              </a:rPr>
              <a:t> y </a:t>
            </a:r>
            <a:r>
              <a:rPr lang="es-ES" sz="2000" dirty="0" err="1" smtClean="0">
                <a:effectLst>
                  <a:glow rad="63500">
                    <a:srgbClr val="92D050">
                      <a:alpha val="40000"/>
                    </a:srgbClr>
                  </a:glow>
                </a:effectLst>
                <a:latin typeface="Times New Roman" pitchFamily="18" charset="0"/>
              </a:rPr>
              <a:t>plugins</a:t>
            </a:r>
            <a:endParaRPr lang="es-EC" sz="2000" dirty="0" smtClean="0">
              <a:effectLst>
                <a:glow rad="63500">
                  <a:srgbClr val="92D050">
                    <a:alpha val="40000"/>
                  </a:srgbClr>
                </a:glow>
              </a:effectLst>
              <a:latin typeface="Times New Roman" pitchFamily="18" charset="0"/>
            </a:endParaRPr>
          </a:p>
          <a:p>
            <a:pPr marL="266700" indent="-266700" algn="just" eaLnBrk="0" hangingPunct="0">
              <a:lnSpc>
                <a:spcPct val="150000"/>
              </a:lnSpc>
              <a:buFont typeface="Arial" pitchFamily="34" charset="0"/>
              <a:buChar char="•"/>
            </a:pPr>
            <a:r>
              <a:rPr lang="es-ES" sz="2000" dirty="0" smtClean="0">
                <a:effectLst>
                  <a:glow rad="63500">
                    <a:srgbClr val="92D050">
                      <a:alpha val="40000"/>
                    </a:srgbClr>
                  </a:glow>
                </a:effectLst>
                <a:latin typeface="Times New Roman" pitchFamily="18" charset="0"/>
              </a:rPr>
              <a:t>Marcos</a:t>
            </a:r>
            <a:endParaRPr lang="es-EC" sz="2000" dirty="0" smtClean="0">
              <a:effectLst>
                <a:glow rad="63500">
                  <a:srgbClr val="92D050">
                    <a:alpha val="40000"/>
                  </a:srgbClr>
                </a:glow>
              </a:effectLst>
              <a:latin typeface="Times New Roman" pitchFamily="18" charset="0"/>
            </a:endParaRPr>
          </a:p>
          <a:p>
            <a:pPr marL="266700" indent="-266700" algn="just" eaLnBrk="0" hangingPunct="0">
              <a:lnSpc>
                <a:spcPct val="150000"/>
              </a:lnSpc>
              <a:buFont typeface="Arial" pitchFamily="34" charset="0"/>
              <a:buChar char="•"/>
            </a:pPr>
            <a:r>
              <a:rPr lang="es-ES" sz="2000" dirty="0" smtClean="0">
                <a:effectLst>
                  <a:glow rad="63500">
                    <a:srgbClr val="92D050">
                      <a:alpha val="40000"/>
                    </a:srgbClr>
                  </a:glow>
                </a:effectLst>
                <a:latin typeface="Times New Roman" pitchFamily="18" charset="0"/>
              </a:rPr>
              <a:t>Tablas</a:t>
            </a:r>
            <a:endParaRPr lang="es-EC" sz="2000" dirty="0" smtClean="0">
              <a:effectLst>
                <a:glow rad="63500">
                  <a:srgbClr val="92D050">
                    <a:alpha val="40000"/>
                  </a:srgbClr>
                </a:glow>
              </a:effectLst>
              <a:latin typeface="Times New Roman" pitchFamily="18" charset="0"/>
            </a:endParaRPr>
          </a:p>
          <a:p>
            <a:pPr marL="266700" indent="-266700" algn="just" eaLnBrk="0" hangingPunct="0">
              <a:lnSpc>
                <a:spcPct val="150000"/>
              </a:lnSpc>
              <a:buFont typeface="Arial" pitchFamily="34" charset="0"/>
              <a:buChar char="•"/>
            </a:pPr>
            <a:r>
              <a:rPr lang="es-ES" sz="2000" dirty="0" smtClean="0">
                <a:effectLst>
                  <a:glow rad="63500">
                    <a:srgbClr val="92D050">
                      <a:alpha val="40000"/>
                    </a:srgbClr>
                  </a:glow>
                </a:effectLst>
                <a:latin typeface="Times New Roman" pitchFamily="18" charset="0"/>
              </a:rPr>
              <a:t>Revise su trabajo</a:t>
            </a:r>
          </a:p>
          <a:p>
            <a:pPr marL="266700" indent="-266700" algn="just" eaLnBrk="0" hangingPunct="0">
              <a:lnSpc>
                <a:spcPct val="150000"/>
              </a:lnSpc>
              <a:buFont typeface="Arial" pitchFamily="34" charset="0"/>
              <a:buChar char="•"/>
            </a:pPr>
            <a:r>
              <a:rPr lang="es-ES" sz="2000" dirty="0" smtClean="0">
                <a:effectLst>
                  <a:glow rad="63500">
                    <a:srgbClr val="92D050">
                      <a:alpha val="40000"/>
                    </a:srgbClr>
                  </a:glow>
                </a:effectLst>
                <a:latin typeface="Times New Roman" pitchFamily="18" charset="0"/>
              </a:rPr>
              <a:t>Enlaces de hipertexto</a:t>
            </a:r>
            <a:endParaRPr lang="es-EC" sz="2000" dirty="0" smtClean="0">
              <a:effectLst>
                <a:glow rad="63500">
                  <a:srgbClr val="92D050">
                    <a:alpha val="40000"/>
                  </a:srgbClr>
                </a:glow>
              </a:effectLst>
              <a:latin typeface="Times New Roman" pitchFamily="18" charset="0"/>
            </a:endParaRPr>
          </a:p>
        </p:txBody>
      </p:sp>
      <p:pic>
        <p:nvPicPr>
          <p:cNvPr id="89090" name="Picture 2" descr="F:\DOCUMENTOS\TESIS\TESIS FINAL\Imágenes tesis\imagestt.jpg"/>
          <p:cNvPicPr>
            <a:picLocks noChangeAspect="1" noChangeArrowheads="1"/>
          </p:cNvPicPr>
          <p:nvPr/>
        </p:nvPicPr>
        <p:blipFill>
          <a:blip r:embed="rId16" cstate="print"/>
          <a:srcRect/>
          <a:stretch>
            <a:fillRect/>
          </a:stretch>
        </p:blipFill>
        <p:spPr bwMode="auto">
          <a:xfrm>
            <a:off x="1979712" y="4365104"/>
            <a:ext cx="1267458" cy="1307604"/>
          </a:xfrm>
          <a:prstGeom prst="rect">
            <a:avLst/>
          </a:prstGeom>
          <a:noFill/>
        </p:spPr>
      </p:pic>
      <p:pic>
        <p:nvPicPr>
          <p:cNvPr id="89091" name="Picture 3" descr="F:\DOCUMENTOS\TESIS\TESIS FINAL\Imágenes tesis\images.jpg"/>
          <p:cNvPicPr>
            <a:picLocks noChangeAspect="1" noChangeArrowheads="1"/>
          </p:cNvPicPr>
          <p:nvPr/>
        </p:nvPicPr>
        <p:blipFill>
          <a:blip r:embed="rId17" cstate="print"/>
          <a:srcRect/>
          <a:stretch>
            <a:fillRect/>
          </a:stretch>
        </p:blipFill>
        <p:spPr bwMode="auto">
          <a:xfrm>
            <a:off x="5580112" y="4437112"/>
            <a:ext cx="1209675" cy="1209675"/>
          </a:xfrm>
          <a:prstGeom prst="rect">
            <a:avLst/>
          </a:prstGeom>
          <a:noFill/>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42"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0"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42860" y="1484784"/>
            <a:ext cx="8858280" cy="3170099"/>
          </a:xfrm>
          <a:prstGeom prst="rect">
            <a:avLst/>
          </a:prstGeom>
          <a:noFill/>
        </p:spPr>
        <p:txBody>
          <a:bodyPr wrap="square" rtlCol="0">
            <a:spAutoFit/>
          </a:bodyPr>
          <a:lstStyle/>
          <a:p>
            <a:pPr indent="360363">
              <a:lnSpc>
                <a:spcPct val="200000"/>
              </a:lnSpc>
              <a:buBlip>
                <a:blip r:embed="rId2"/>
              </a:buBlip>
            </a:pPr>
            <a:r>
              <a:rPr lang="en-US" sz="2000" dirty="0" smtClean="0">
                <a:effectLst>
                  <a:glow rad="63500">
                    <a:srgbClr val="CCFF99">
                      <a:alpha val="40000"/>
                    </a:srgbClr>
                  </a:glow>
                  <a:outerShdw blurRad="38100" dist="38100" dir="2700000" algn="tl">
                    <a:srgbClr val="000000">
                      <a:alpha val="43137"/>
                    </a:srgbClr>
                  </a:outerShdw>
                </a:effectLst>
                <a:latin typeface="Times New Roman" pitchFamily="18" charset="0"/>
                <a:hlinkClick r:id="rId3" action="ppaction://hlinksldjump"/>
              </a:rPr>
              <a:t>GENERALIDADES</a:t>
            </a:r>
            <a:endParaRPr lang="en-US" sz="2000" dirty="0" smtClean="0">
              <a:effectLst>
                <a:glow rad="63500">
                  <a:srgbClr val="CCFF99">
                    <a:alpha val="40000"/>
                  </a:srgbClr>
                </a:glow>
                <a:outerShdw blurRad="38100" dist="38100" dir="2700000" algn="tl">
                  <a:srgbClr val="000000">
                    <a:alpha val="43137"/>
                  </a:srgbClr>
                </a:outerShdw>
              </a:effectLst>
              <a:latin typeface="Times New Roman" pitchFamily="18" charset="0"/>
            </a:endParaRPr>
          </a:p>
          <a:p>
            <a:pPr indent="360363">
              <a:lnSpc>
                <a:spcPct val="200000"/>
              </a:lnSpc>
              <a:buBlip>
                <a:blip r:embed="rId2"/>
              </a:buBlip>
            </a:pPr>
            <a:r>
              <a:rPr lang="es-EC" sz="2000" dirty="0" smtClean="0">
                <a:effectLst>
                  <a:glow rad="63500">
                    <a:srgbClr val="CCFF99">
                      <a:alpha val="40000"/>
                    </a:srgbClr>
                  </a:glow>
                  <a:outerShdw blurRad="38100" dist="38100" dir="2700000" algn="tl">
                    <a:srgbClr val="000000">
                      <a:alpha val="43137"/>
                    </a:srgbClr>
                  </a:outerShdw>
                </a:effectLst>
                <a:latin typeface="Times New Roman" pitchFamily="18" charset="0"/>
                <a:hlinkClick r:id="rId4" action="ppaction://hlinksldjump"/>
              </a:rPr>
              <a:t>ACCESIBILIDAD, EVALUACIÓN Y SU APLICACIÓN</a:t>
            </a:r>
            <a:endParaRPr lang="es-EC" sz="2000" dirty="0" smtClean="0">
              <a:effectLst>
                <a:glow rad="63500">
                  <a:srgbClr val="CCFF99">
                    <a:alpha val="40000"/>
                  </a:srgbClr>
                </a:glow>
                <a:outerShdw blurRad="38100" dist="38100" dir="2700000" algn="tl">
                  <a:srgbClr val="000000">
                    <a:alpha val="43137"/>
                  </a:srgbClr>
                </a:outerShdw>
              </a:effectLst>
              <a:latin typeface="Times New Roman" pitchFamily="18" charset="0"/>
              <a:hlinkClick r:id="" action="ppaction://noaction"/>
            </a:endParaRPr>
          </a:p>
          <a:p>
            <a:pPr indent="360363">
              <a:lnSpc>
                <a:spcPct val="200000"/>
              </a:lnSpc>
              <a:buBlip>
                <a:blip r:embed="rId2"/>
              </a:buBlip>
            </a:pPr>
            <a:r>
              <a:rPr lang="es-EC" sz="2000" dirty="0" smtClean="0">
                <a:effectLst>
                  <a:glow rad="63500">
                    <a:srgbClr val="CCFF99">
                      <a:alpha val="40000"/>
                    </a:srgbClr>
                  </a:glow>
                  <a:outerShdw blurRad="38100" dist="38100" dir="2700000" algn="tl">
                    <a:srgbClr val="000000">
                      <a:alpha val="43137"/>
                    </a:srgbClr>
                  </a:outerShdw>
                </a:effectLst>
                <a:latin typeface="Times New Roman" pitchFamily="18" charset="0"/>
                <a:hlinkClick r:id="rId5" action="ppaction://hlinksldjump"/>
              </a:rPr>
              <a:t>METODOLOGÍA Y </a:t>
            </a:r>
            <a:r>
              <a:rPr lang="es-EC" sz="2000" dirty="0" smtClean="0">
                <a:effectLst>
                  <a:glow rad="63500">
                    <a:srgbClr val="CCFF99">
                      <a:alpha val="40000"/>
                    </a:srgbClr>
                  </a:glow>
                  <a:outerShdw blurRad="38100" dist="38100" dir="2700000" algn="tl">
                    <a:srgbClr val="000000">
                      <a:alpha val="43137"/>
                    </a:srgbClr>
                  </a:outerShdw>
                </a:effectLst>
                <a:latin typeface="Times New Roman" pitchFamily="18" charset="0"/>
                <a:hlinkClick r:id="rId5" action="ppaction://hlinksldjump"/>
              </a:rPr>
              <a:t>HERRAMIENTAS</a:t>
            </a:r>
            <a:endParaRPr lang="es-EC" sz="2000" dirty="0" smtClean="0">
              <a:effectLst>
                <a:glow rad="63500">
                  <a:srgbClr val="CCFF99">
                    <a:alpha val="40000"/>
                  </a:srgbClr>
                </a:glow>
                <a:outerShdw blurRad="38100" dist="38100" dir="2700000" algn="tl">
                  <a:srgbClr val="000000">
                    <a:alpha val="43137"/>
                  </a:srgbClr>
                </a:outerShdw>
              </a:effectLst>
              <a:latin typeface="Times New Roman" pitchFamily="18" charset="0"/>
            </a:endParaRPr>
          </a:p>
          <a:p>
            <a:pPr indent="360363">
              <a:lnSpc>
                <a:spcPct val="200000"/>
              </a:lnSpc>
              <a:buBlip>
                <a:blip r:embed="rId2"/>
              </a:buBlip>
            </a:pPr>
            <a:r>
              <a:rPr lang="es-EC" sz="2000" dirty="0" smtClean="0">
                <a:effectLst>
                  <a:glow rad="63500">
                    <a:srgbClr val="CCFF99">
                      <a:alpha val="40000"/>
                    </a:srgbClr>
                  </a:glow>
                  <a:outerShdw blurRad="38100" dist="38100" dir="2700000" algn="tl">
                    <a:srgbClr val="000000">
                      <a:alpha val="43137"/>
                    </a:srgbClr>
                  </a:outerShdw>
                </a:effectLst>
                <a:latin typeface="Times New Roman" pitchFamily="18" charset="0"/>
                <a:hlinkClick r:id="rId6" action="ppaction://hlinksldjump"/>
              </a:rPr>
              <a:t>DESARROLLO DEL </a:t>
            </a:r>
            <a:r>
              <a:rPr lang="es-EC" sz="2000" dirty="0" smtClean="0">
                <a:effectLst>
                  <a:glow rad="63500">
                    <a:srgbClr val="CCFF99">
                      <a:alpha val="40000"/>
                    </a:srgbClr>
                  </a:glow>
                  <a:outerShdw blurRad="38100" dist="38100" dir="2700000" algn="tl">
                    <a:srgbClr val="000000">
                      <a:alpha val="43137"/>
                    </a:srgbClr>
                  </a:outerShdw>
                </a:effectLst>
                <a:latin typeface="Times New Roman" pitchFamily="18" charset="0"/>
                <a:hlinkClick r:id="rId6" action="ppaction://hlinksldjump"/>
              </a:rPr>
              <a:t>PORTAL</a:t>
            </a:r>
            <a:endParaRPr lang="es-EC" sz="2000" dirty="0" smtClean="0">
              <a:effectLst>
                <a:glow rad="63500">
                  <a:srgbClr val="CCFF99">
                    <a:alpha val="40000"/>
                  </a:srgbClr>
                </a:glow>
                <a:outerShdw blurRad="38100" dist="38100" dir="2700000" algn="tl">
                  <a:srgbClr val="000000">
                    <a:alpha val="43137"/>
                  </a:srgbClr>
                </a:outerShdw>
              </a:effectLst>
              <a:latin typeface="Times New Roman" pitchFamily="18" charset="0"/>
              <a:hlinkClick r:id="rId7" action="ppaction://hlinksldjump"/>
            </a:endParaRPr>
          </a:p>
          <a:p>
            <a:pPr indent="360363">
              <a:lnSpc>
                <a:spcPct val="200000"/>
              </a:lnSpc>
              <a:buBlip>
                <a:blip r:embed="rId2"/>
              </a:buBlip>
            </a:pPr>
            <a:r>
              <a:rPr lang="es-EC" sz="2000" dirty="0" smtClean="0">
                <a:effectLst>
                  <a:glow rad="63500">
                    <a:srgbClr val="CCFF99">
                      <a:alpha val="40000"/>
                    </a:srgbClr>
                  </a:glow>
                  <a:outerShdw blurRad="38100" dist="38100" dir="2700000" algn="tl">
                    <a:srgbClr val="000000">
                      <a:alpha val="43137"/>
                    </a:srgbClr>
                  </a:outerShdw>
                </a:effectLst>
                <a:latin typeface="Times New Roman" pitchFamily="18" charset="0"/>
                <a:hlinkClick r:id="rId7" action="ppaction://hlinksldjump"/>
              </a:rPr>
              <a:t>CONCLUSIONES </a:t>
            </a:r>
            <a:r>
              <a:rPr lang="es-EC" sz="2000" dirty="0" smtClean="0">
                <a:effectLst>
                  <a:glow rad="63500">
                    <a:srgbClr val="CCFF99">
                      <a:alpha val="40000"/>
                    </a:srgbClr>
                  </a:glow>
                  <a:outerShdw blurRad="38100" dist="38100" dir="2700000" algn="tl">
                    <a:srgbClr val="000000">
                      <a:alpha val="43137"/>
                    </a:srgbClr>
                  </a:outerShdw>
                </a:effectLst>
                <a:latin typeface="Times New Roman" pitchFamily="18" charset="0"/>
                <a:hlinkClick r:id="rId7" action="ppaction://hlinksldjump"/>
              </a:rPr>
              <a:t>Y RECOMENDACIONES</a:t>
            </a:r>
            <a:endParaRPr lang="es-EC" sz="2000" dirty="0" smtClean="0">
              <a:effectLst>
                <a:glow rad="63500">
                  <a:srgbClr val="CCFF99">
                    <a:alpha val="40000"/>
                  </a:srgbClr>
                </a:glow>
                <a:outerShdw blurRad="38100" dist="38100" dir="2700000" algn="tl">
                  <a:srgbClr val="000000">
                    <a:alpha val="43137"/>
                  </a:srgbClr>
                </a:outerShdw>
              </a:effectLst>
              <a:latin typeface="Times New Roman" pitchFamily="18" charset="0"/>
              <a:hlinkClick r:id="rId8" action="ppaction://hlinksldjump"/>
            </a:endParaRPr>
          </a:p>
        </p:txBody>
      </p:sp>
      <p:sp>
        <p:nvSpPr>
          <p:cNvPr id="4"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C" dirty="0">
              <a:latin typeface="Times New Roman" pitchFamily="18" charset="0"/>
            </a:endParaRPr>
          </a:p>
        </p:txBody>
      </p:sp>
      <p:graphicFrame>
        <p:nvGraphicFramePr>
          <p:cNvPr id="6" name="5 Diagrama"/>
          <p:cNvGraphicFramePr/>
          <p:nvPr>
            <p:extLst>
              <p:ext uri="{D42A27DB-BD31-4B8C-83A1-F6EECF244321}">
                <p14:modId xmlns="" xmlns:p14="http://schemas.microsoft.com/office/powerpoint/2010/main" val="535015941"/>
              </p:ext>
            </p:extLst>
          </p:nvPr>
        </p:nvGraphicFramePr>
        <p:xfrm>
          <a:off x="285720" y="152661"/>
          <a:ext cx="5429288" cy="93610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8" name="7 Grupo"/>
          <p:cNvGrpSpPr/>
          <p:nvPr/>
        </p:nvGrpSpPr>
        <p:grpSpPr>
          <a:xfrm>
            <a:off x="7730852" y="4149080"/>
            <a:ext cx="1305644" cy="1728192"/>
            <a:chOff x="7838356" y="3933056"/>
            <a:chExt cx="1305644" cy="1728192"/>
          </a:xfrm>
        </p:grpSpPr>
        <p:pic>
          <p:nvPicPr>
            <p:cNvPr id="19458" name="Picture 2" descr="F:\DOCUMENTOS\TESIS\TESIS FINAL\Presentación CONADIS\8856576-3d-gente-pequena-volando-en-una-flecha-verde-imagen-3d-fondo-blanco-aislado.jpg">
              <a:hlinkClick r:id="rId14" action="ppaction://hlinksldjump"/>
            </p:cNvPr>
            <p:cNvPicPr>
              <a:picLocks noChangeAspect="1" noChangeArrowheads="1"/>
            </p:cNvPicPr>
            <p:nvPr/>
          </p:nvPicPr>
          <p:blipFill>
            <a:blip r:embed="rId15" cstate="print"/>
            <a:srcRect/>
            <a:stretch>
              <a:fillRect/>
            </a:stretch>
          </p:blipFill>
          <p:spPr bwMode="auto">
            <a:xfrm>
              <a:off x="7838356" y="4453527"/>
              <a:ext cx="1305644" cy="1207721"/>
            </a:xfrm>
            <a:prstGeom prst="rect">
              <a:avLst/>
            </a:prstGeom>
            <a:noFill/>
          </p:spPr>
        </p:pic>
        <p:sp>
          <p:nvSpPr>
            <p:cNvPr id="7" name="6 CuadroTexto"/>
            <p:cNvSpPr txBox="1"/>
            <p:nvPr/>
          </p:nvSpPr>
          <p:spPr>
            <a:xfrm>
              <a:off x="7956376" y="3933056"/>
              <a:ext cx="1187624" cy="369332"/>
            </a:xfrm>
            <a:prstGeom prst="rect">
              <a:avLst/>
            </a:prstGeom>
            <a:noFill/>
          </p:spPr>
          <p:txBody>
            <a:bodyPr wrap="square" rtlCol="0">
              <a:spAutoFit/>
            </a:bodyPr>
            <a:lstStyle/>
            <a:p>
              <a:r>
                <a:rPr lang="en-US" b="1" dirty="0" smtClean="0">
                  <a:ln>
                    <a:solidFill>
                      <a:srgbClr val="003300"/>
                    </a:solidFill>
                  </a:ln>
                  <a:solidFill>
                    <a:srgbClr val="003300"/>
                  </a:solidFill>
                  <a:effectLst>
                    <a:outerShdw blurRad="38100" dist="38100" dir="2700000" algn="tl">
                      <a:srgbClr val="000000">
                        <a:alpha val="43137"/>
                      </a:srgbClr>
                    </a:outerShdw>
                  </a:effectLst>
                </a:rPr>
                <a:t>SALIR</a:t>
              </a:r>
              <a:endParaRPr lang="es-EC" b="1" dirty="0">
                <a:ln>
                  <a:solidFill>
                    <a:srgbClr val="003300"/>
                  </a:solidFill>
                </a:ln>
                <a:solidFill>
                  <a:srgbClr val="003300"/>
                </a:solidFill>
                <a:effectLst>
                  <a:outerShdw blurRad="38100" dist="38100" dir="2700000" algn="tl">
                    <a:srgbClr val="000000">
                      <a:alpha val="43137"/>
                    </a:srgbClr>
                  </a:outerShdw>
                </a:effectLst>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6"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722313" y="4149080"/>
            <a:ext cx="7772400" cy="1362075"/>
          </a:xfrm>
        </p:spPr>
        <p:txBody>
          <a:bodyPr/>
          <a:lstStyle/>
          <a:p>
            <a:pPr lvl="0"/>
            <a:r>
              <a:rPr lang="es-EC" sz="4400" noProof="0" smtClean="0">
                <a:ln>
                  <a:solidFill>
                    <a:srgbClr val="008000"/>
                  </a:solidFill>
                </a:ln>
                <a:solidFill>
                  <a:srgbClr val="003E00"/>
                </a:solidFill>
              </a:rPr>
              <a:t>METODOLOGÍA Y HERRAMIENTAS</a:t>
            </a:r>
            <a:r>
              <a:rPr lang="es-EC" sz="4400" noProof="0" smtClean="0">
                <a:effectLst>
                  <a:glow rad="63500">
                    <a:srgbClr val="92D050">
                      <a:alpha val="40000"/>
                    </a:srgbClr>
                  </a:glow>
                  <a:outerShdw blurRad="38100" dist="38100" dir="2700000" algn="tl">
                    <a:srgbClr val="000000">
                      <a:alpha val="43137"/>
                    </a:srgbClr>
                  </a:outerShdw>
                </a:effectLst>
              </a:rPr>
              <a:t/>
            </a:r>
            <a:br>
              <a:rPr lang="es-EC" sz="4400" noProof="0" smtClean="0">
                <a:effectLst>
                  <a:glow rad="63500">
                    <a:srgbClr val="92D050">
                      <a:alpha val="40000"/>
                    </a:srgbClr>
                  </a:glow>
                  <a:outerShdw blurRad="38100" dist="38100" dir="2700000" algn="tl">
                    <a:srgbClr val="000000">
                      <a:alpha val="43137"/>
                    </a:srgbClr>
                  </a:outerShdw>
                </a:effectLst>
              </a:rPr>
            </a:br>
            <a:endParaRPr lang="es-EC" sz="4400" noProof="0">
              <a:ln>
                <a:solidFill>
                  <a:srgbClr val="008000"/>
                </a:solidFill>
              </a:ln>
              <a:solidFill>
                <a:srgbClr val="003E00"/>
              </a:solidFill>
            </a:endParaRPr>
          </a:p>
        </p:txBody>
      </p:sp>
      <p:pic>
        <p:nvPicPr>
          <p:cNvPr id="3" name="Picture 2" descr="F:\DOCUMENTOS\TESIS\TESIS FINAL\Presentación CONADIS\can-stock-photo_csp6889256.jpg">
            <a:hlinkClick r:id="rId2" action="ppaction://hlinksldjump"/>
          </p:cNvPr>
          <p:cNvPicPr>
            <a:picLocks noChangeAspect="1" noChangeArrowheads="1"/>
          </p:cNvPicPr>
          <p:nvPr/>
        </p:nvPicPr>
        <p:blipFill>
          <a:blip r:embed="rId3" cstate="print"/>
          <a:srcRect l="11385" t="9385" r="12071" b="16837"/>
          <a:stretch>
            <a:fillRect/>
          </a:stretch>
        </p:blipFill>
        <p:spPr bwMode="auto">
          <a:xfrm rot="10800000">
            <a:off x="8532440" y="0"/>
            <a:ext cx="611560" cy="620688"/>
          </a:xfrm>
          <a:prstGeom prst="rect">
            <a:avLst/>
          </a:prstGeom>
          <a:noFill/>
        </p:spPr>
      </p:pic>
      <p:graphicFrame>
        <p:nvGraphicFramePr>
          <p:cNvPr id="6" name="5 Diagrama"/>
          <p:cNvGraphicFramePr/>
          <p:nvPr>
            <p:extLst>
              <p:ext uri="{D42A27DB-BD31-4B8C-83A1-F6EECF244321}">
                <p14:modId xmlns="" xmlns:p14="http://schemas.microsoft.com/office/powerpoint/2010/main" val="535015941"/>
              </p:ext>
            </p:extLst>
          </p:nvPr>
        </p:nvGraphicFramePr>
        <p:xfrm>
          <a:off x="7164288" y="0"/>
          <a:ext cx="1359032" cy="620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2" descr="F:\DOCUMENTOS\TESIS\TESIS FINAL\Presentación CONADIS\flecha_verde_by_vane_editions-d4qqmwx.png">
            <a:hlinkClick r:id="" action="ppaction://hlinkshowjump?jump=nextslide"/>
          </p:cNvPr>
          <p:cNvPicPr>
            <a:picLocks noChangeAspect="1" noChangeArrowheads="1"/>
          </p:cNvPicPr>
          <p:nvPr/>
        </p:nvPicPr>
        <p:blipFill>
          <a:blip r:embed="rId9" cstate="print"/>
          <a:srcRect t="12096" b="65224"/>
          <a:stretch>
            <a:fillRect/>
          </a:stretch>
        </p:blipFill>
        <p:spPr bwMode="auto">
          <a:xfrm>
            <a:off x="8100392" y="5949280"/>
            <a:ext cx="1043608" cy="236687"/>
          </a:xfrm>
          <a:prstGeom prst="rect">
            <a:avLst/>
          </a:prstGeom>
          <a:noFill/>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a:hlinkClick r:id="rId2" action="ppaction://hlinksldjump"/>
          </p:cNvPr>
          <p:cNvGraphicFramePr/>
          <p:nvPr>
            <p:extLst>
              <p:ext uri="{D42A27DB-BD31-4B8C-83A1-F6EECF244321}">
                <p14:modId xmlns="" xmlns:p14="http://schemas.microsoft.com/office/powerpoint/2010/main" val="4227728924"/>
              </p:ext>
            </p:extLst>
          </p:nvPr>
        </p:nvGraphicFramePr>
        <p:xfrm>
          <a:off x="142844" y="71414"/>
          <a:ext cx="5077228" cy="714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3122" name="Picture 2" descr="diagrama-proceso-scrum"/>
          <p:cNvPicPr>
            <a:picLocks noChangeAspect="1" noChangeArrowheads="1"/>
          </p:cNvPicPr>
          <p:nvPr/>
        </p:nvPicPr>
        <p:blipFill>
          <a:blip r:embed="rId8" cstate="print"/>
          <a:srcRect/>
          <a:stretch>
            <a:fillRect/>
          </a:stretch>
        </p:blipFill>
        <p:spPr bwMode="auto">
          <a:xfrm>
            <a:off x="1619672" y="1423809"/>
            <a:ext cx="5976664" cy="4409068"/>
          </a:xfrm>
          <a:prstGeom prst="rect">
            <a:avLst/>
          </a:prstGeom>
          <a:noFill/>
        </p:spPr>
      </p:pic>
      <p:sp>
        <p:nvSpPr>
          <p:cNvPr id="5" name="2 Título"/>
          <p:cNvSpPr>
            <a:spLocks noGrp="1"/>
          </p:cNvSpPr>
          <p:nvPr>
            <p:ph type="title"/>
          </p:nvPr>
        </p:nvSpPr>
        <p:spPr>
          <a:xfrm>
            <a:off x="1043608" y="775737"/>
            <a:ext cx="7643192" cy="634082"/>
          </a:xfrm>
        </p:spPr>
        <p:txBody>
          <a:bodyPr/>
          <a:lstStyle/>
          <a:p>
            <a:r>
              <a:rPr lang="es-EC" sz="2800" noProof="0" dirty="0" smtClean="0">
                <a:solidFill>
                  <a:srgbClr val="003300"/>
                </a:solidFill>
              </a:rPr>
              <a:t>Metodología SCRUM: Desarrollo de proyectos</a:t>
            </a:r>
            <a:endParaRPr lang="es-EC" sz="1800" noProof="0" dirty="0">
              <a:solidFill>
                <a:srgbClr val="003300"/>
              </a:solidFill>
            </a:endParaRPr>
          </a:p>
        </p:txBody>
      </p:sp>
      <p:pic>
        <p:nvPicPr>
          <p:cNvPr id="8" name="Picture 2" descr="F:\DOCUMENTOS\TESIS\TESIS FINAL\Presentación CONADIS\can-stock-photo_csp6889256.jpg">
            <a:hlinkClick r:id="rId2" action="ppaction://hlinksldjump"/>
          </p:cNvPr>
          <p:cNvPicPr>
            <a:picLocks noChangeAspect="1" noChangeArrowheads="1"/>
          </p:cNvPicPr>
          <p:nvPr/>
        </p:nvPicPr>
        <p:blipFill>
          <a:blip r:embed="rId9" cstate="print"/>
          <a:srcRect l="11385" t="9385" r="12071" b="16837"/>
          <a:stretch>
            <a:fillRect/>
          </a:stretch>
        </p:blipFill>
        <p:spPr bwMode="auto">
          <a:xfrm rot="10800000">
            <a:off x="8532440" y="0"/>
            <a:ext cx="611560" cy="620688"/>
          </a:xfrm>
          <a:prstGeom prst="rect">
            <a:avLst/>
          </a:prstGeom>
          <a:noFill/>
        </p:spPr>
      </p:pic>
      <p:graphicFrame>
        <p:nvGraphicFramePr>
          <p:cNvPr id="9" name="8 Diagrama"/>
          <p:cNvGraphicFramePr/>
          <p:nvPr>
            <p:extLst>
              <p:ext uri="{D42A27DB-BD31-4B8C-83A1-F6EECF244321}">
                <p14:modId xmlns="" xmlns:p14="http://schemas.microsoft.com/office/powerpoint/2010/main" val="535015941"/>
              </p:ext>
            </p:extLst>
          </p:nvPr>
        </p:nvGraphicFramePr>
        <p:xfrm>
          <a:off x="7164288" y="0"/>
          <a:ext cx="1359032" cy="62068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0" name="Picture 2" descr="F:\DOCUMENTOS\TESIS\TESIS FINAL\Presentación CONADIS\flecha_verde_by_vane_editions-d4qqmwx.png">
            <a:hlinkClick r:id="" action="ppaction://hlinkshowjump?jump=nextslide"/>
          </p:cNvPr>
          <p:cNvPicPr>
            <a:picLocks noChangeAspect="1" noChangeArrowheads="1"/>
          </p:cNvPicPr>
          <p:nvPr/>
        </p:nvPicPr>
        <p:blipFill>
          <a:blip r:embed="rId15" cstate="print"/>
          <a:srcRect t="12096" b="65224"/>
          <a:stretch>
            <a:fillRect/>
          </a:stretch>
        </p:blipFill>
        <p:spPr bwMode="auto">
          <a:xfrm>
            <a:off x="8100392" y="5949280"/>
            <a:ext cx="1043608" cy="236687"/>
          </a:xfrm>
          <a:prstGeom prst="rect">
            <a:avLst/>
          </a:prstGeom>
          <a:noFill/>
        </p:spPr>
      </p:pic>
      <p:pic>
        <p:nvPicPr>
          <p:cNvPr id="11" name="Picture 2" descr="F:\DOCUMENTOS\TESIS\TESIS FINAL\Presentación CONADIS\flecha_verde_by_vane_editions-d4qqmwx.png">
            <a:hlinkClick r:id="" action="ppaction://hlinkshowjump?jump=previousslide"/>
          </p:cNvPr>
          <p:cNvPicPr>
            <a:picLocks noChangeAspect="1" noChangeArrowheads="1"/>
          </p:cNvPicPr>
          <p:nvPr/>
        </p:nvPicPr>
        <p:blipFill>
          <a:blip r:embed="rId15" cstate="print"/>
          <a:srcRect t="12096" b="65224"/>
          <a:stretch>
            <a:fillRect/>
          </a:stretch>
        </p:blipFill>
        <p:spPr bwMode="auto">
          <a:xfrm rot="10800000">
            <a:off x="0" y="5928617"/>
            <a:ext cx="1043608" cy="236687"/>
          </a:xfrm>
          <a:prstGeom prst="rect">
            <a:avLst/>
          </a:prstGeom>
          <a:noFill/>
        </p:spPr>
      </p:pic>
      <p:sp>
        <p:nvSpPr>
          <p:cNvPr id="52225" name="Rectangle 1"/>
          <p:cNvSpPr>
            <a:spLocks noChangeArrowheads="1"/>
          </p:cNvSpPr>
          <p:nvPr/>
        </p:nvSpPr>
        <p:spPr bwMode="auto">
          <a:xfrm>
            <a:off x="2088232" y="5888305"/>
            <a:ext cx="442798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Arial Unicode MS" pitchFamily="34" charset="-128"/>
                <a:cs typeface="Times New Roman" pitchFamily="18" charset="0"/>
              </a:rPr>
              <a:t>Diagrama proceso SCRUM </a:t>
            </a:r>
            <a:r>
              <a:rPr kumimoji="0" lang="es-EC" sz="1200" b="0" i="0" u="none" strike="noStrike" cap="none" normalizeH="0" baseline="0" dirty="0" smtClean="0">
                <a:ln>
                  <a:noFill/>
                </a:ln>
                <a:solidFill>
                  <a:schemeClr val="tx1"/>
                </a:solidFill>
                <a:effectLst/>
                <a:latin typeface="Arial" pitchFamily="34" charset="0"/>
                <a:ea typeface="Arial Unicode MS" pitchFamily="34" charset="-128"/>
                <a:cs typeface="Times New Roman" pitchFamily="18" charset="0"/>
              </a:rPr>
              <a:t>(Proyectosagiles.org, 2012)</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11 Rectángulo redondeado"/>
          <p:cNvSpPr/>
          <p:nvPr/>
        </p:nvSpPr>
        <p:spPr>
          <a:xfrm>
            <a:off x="251520" y="4725144"/>
            <a:ext cx="937470" cy="1000197"/>
          </a:xfrm>
          <a:prstGeom prst="roundRect">
            <a:avLst>
              <a:gd name="adj" fmla="val 10000"/>
            </a:avLst>
          </a:prstGeom>
          <a:blipFill rotWithShape="0">
            <a:blip r:embed="rId16"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12 Rectángulo redondeado"/>
          <p:cNvSpPr/>
          <p:nvPr/>
        </p:nvSpPr>
        <p:spPr>
          <a:xfrm>
            <a:off x="7740352" y="4869160"/>
            <a:ext cx="1152128" cy="856181"/>
          </a:xfrm>
          <a:prstGeom prst="roundRect">
            <a:avLst>
              <a:gd name="adj" fmla="val 10000"/>
            </a:avLst>
          </a:prstGeom>
          <a:blipFill rotWithShape="0">
            <a:blip r:embed="rId17"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42"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anim calcmode="lin" valueType="num">
                                      <p:cBhvr>
                                        <p:cTn id="11" dur="500" fill="hold"/>
                                        <p:tgtEl>
                                          <p:spTgt spid="9"/>
                                        </p:tgtEl>
                                        <p:attrNameLst>
                                          <p:attrName>ppt_x</p:attrName>
                                        </p:attrNameLst>
                                      </p:cBhvr>
                                      <p:tavLst>
                                        <p:tav tm="0">
                                          <p:val>
                                            <p:strVal val="#ppt_x"/>
                                          </p:val>
                                        </p:tav>
                                        <p:tav tm="100000">
                                          <p:val>
                                            <p:strVal val="#ppt_x"/>
                                          </p:val>
                                        </p:tav>
                                      </p:tavLst>
                                    </p:anim>
                                    <p:anim calcmode="lin" valueType="num">
                                      <p:cBhvr>
                                        <p:cTn id="12"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9"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a:hlinkClick r:id="rId2" action="ppaction://hlinksldjump"/>
          </p:cNvPr>
          <p:cNvGraphicFramePr/>
          <p:nvPr>
            <p:extLst>
              <p:ext uri="{D42A27DB-BD31-4B8C-83A1-F6EECF244321}">
                <p14:modId xmlns="" xmlns:p14="http://schemas.microsoft.com/office/powerpoint/2010/main" val="4227728924"/>
              </p:ext>
            </p:extLst>
          </p:nvPr>
        </p:nvGraphicFramePr>
        <p:xfrm>
          <a:off x="142844" y="71414"/>
          <a:ext cx="5077228" cy="714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2 Título"/>
          <p:cNvSpPr>
            <a:spLocks noGrp="1"/>
          </p:cNvSpPr>
          <p:nvPr>
            <p:ph type="title"/>
          </p:nvPr>
        </p:nvSpPr>
        <p:spPr>
          <a:xfrm>
            <a:off x="1043608" y="836712"/>
            <a:ext cx="7643192" cy="634082"/>
          </a:xfrm>
        </p:spPr>
        <p:txBody>
          <a:bodyPr/>
          <a:lstStyle/>
          <a:p>
            <a:r>
              <a:rPr lang="es-EC" sz="2800" noProof="0" dirty="0" smtClean="0">
                <a:solidFill>
                  <a:srgbClr val="003300"/>
                </a:solidFill>
              </a:rPr>
              <a:t>Web 2.0</a:t>
            </a:r>
            <a:endParaRPr lang="es-EC" sz="1800" noProof="0" dirty="0">
              <a:solidFill>
                <a:srgbClr val="003300"/>
              </a:solidFill>
            </a:endParaRPr>
          </a:p>
        </p:txBody>
      </p:sp>
      <p:pic>
        <p:nvPicPr>
          <p:cNvPr id="8" name="Picture 2" descr="F:\DOCUMENTOS\TESIS\TESIS FINAL\Presentación CONADIS\can-stock-photo_csp6889256.jpg">
            <a:hlinkClick r:id="rId2" action="ppaction://hlinksldjump"/>
          </p:cNvPr>
          <p:cNvPicPr>
            <a:picLocks noChangeAspect="1" noChangeArrowheads="1"/>
          </p:cNvPicPr>
          <p:nvPr/>
        </p:nvPicPr>
        <p:blipFill>
          <a:blip r:embed="rId8" cstate="print"/>
          <a:srcRect l="11385" t="9385" r="12071" b="16837"/>
          <a:stretch>
            <a:fillRect/>
          </a:stretch>
        </p:blipFill>
        <p:spPr bwMode="auto">
          <a:xfrm rot="10800000">
            <a:off x="8532440" y="0"/>
            <a:ext cx="611560" cy="620688"/>
          </a:xfrm>
          <a:prstGeom prst="rect">
            <a:avLst/>
          </a:prstGeom>
          <a:noFill/>
        </p:spPr>
      </p:pic>
      <p:graphicFrame>
        <p:nvGraphicFramePr>
          <p:cNvPr id="9" name="8 Diagrama"/>
          <p:cNvGraphicFramePr/>
          <p:nvPr>
            <p:extLst>
              <p:ext uri="{D42A27DB-BD31-4B8C-83A1-F6EECF244321}">
                <p14:modId xmlns="" xmlns:p14="http://schemas.microsoft.com/office/powerpoint/2010/main" val="535015941"/>
              </p:ext>
            </p:extLst>
          </p:nvPr>
        </p:nvGraphicFramePr>
        <p:xfrm>
          <a:off x="7164288" y="0"/>
          <a:ext cx="1359032" cy="62068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2 Marcador de contenido"/>
          <p:cNvSpPr>
            <a:spLocks noGrp="1"/>
          </p:cNvSpPr>
          <p:nvPr>
            <p:ph idx="1"/>
          </p:nvPr>
        </p:nvSpPr>
        <p:spPr>
          <a:xfrm>
            <a:off x="385192" y="1556792"/>
            <a:ext cx="8363272" cy="864096"/>
          </a:xfrm>
        </p:spPr>
        <p:txBody>
          <a:bodyPr>
            <a:noAutofit/>
          </a:bodyPr>
          <a:lstStyle/>
          <a:p>
            <a:pPr algn="ctr">
              <a:lnSpc>
                <a:spcPct val="150000"/>
              </a:lnSpc>
              <a:buNone/>
            </a:pPr>
            <a:r>
              <a:rPr lang="es-EC" sz="1800" kern="1200" noProof="0" dirty="0" smtClean="0">
                <a:solidFill>
                  <a:schemeClr val="tx1"/>
                </a:solidFill>
                <a:effectLst>
                  <a:glow rad="63500">
                    <a:srgbClr val="92D050">
                      <a:alpha val="40000"/>
                    </a:srgbClr>
                  </a:glow>
                </a:effectLst>
              </a:rPr>
              <a:t>Conjunto</a:t>
            </a:r>
            <a:r>
              <a:rPr lang="es-EC" sz="1800" kern="1200" dirty="0" smtClean="0">
                <a:solidFill>
                  <a:schemeClr val="tx1"/>
                </a:solidFill>
                <a:effectLst>
                  <a:glow rad="63500">
                    <a:srgbClr val="92D050">
                      <a:alpha val="40000"/>
                    </a:srgbClr>
                  </a:glow>
                </a:effectLst>
              </a:rPr>
              <a:t> de herramientas interactivas y colaborativas que permite a los usuarios ser protagonistas y público a la vez de la información publicada en Internet.</a:t>
            </a:r>
            <a:endParaRPr lang="es-EC" sz="1800" kern="1200" noProof="0" dirty="0" smtClean="0">
              <a:solidFill>
                <a:schemeClr val="tx1"/>
              </a:solidFill>
              <a:effectLst>
                <a:glow rad="63500">
                  <a:srgbClr val="92D050">
                    <a:alpha val="40000"/>
                  </a:srgbClr>
                </a:glow>
              </a:effectLst>
            </a:endParaRPr>
          </a:p>
          <a:p>
            <a:pPr>
              <a:buNone/>
            </a:pPr>
            <a:endParaRPr lang="es-EC" sz="2000" kern="1200" noProof="0" dirty="0" smtClean="0">
              <a:solidFill>
                <a:schemeClr val="tx1"/>
              </a:solidFill>
              <a:effectLst>
                <a:glow rad="63500">
                  <a:srgbClr val="92D050">
                    <a:alpha val="40000"/>
                  </a:srgbClr>
                </a:glow>
              </a:effectLst>
            </a:endParaRPr>
          </a:p>
        </p:txBody>
      </p:sp>
      <p:pic>
        <p:nvPicPr>
          <p:cNvPr id="12" name="Picture 2" descr="F:\DOCUMENTOS\TESIS\TESIS FINAL\Presentación CONADIS\flecha_verde_by_vane_editions-d4qqmwx.png">
            <a:hlinkClick r:id="" action="ppaction://hlinkshowjump?jump=nextslide"/>
          </p:cNvPr>
          <p:cNvPicPr>
            <a:picLocks noChangeAspect="1" noChangeArrowheads="1"/>
          </p:cNvPicPr>
          <p:nvPr/>
        </p:nvPicPr>
        <p:blipFill>
          <a:blip r:embed="rId14" cstate="print"/>
          <a:srcRect t="12096" b="65224"/>
          <a:stretch>
            <a:fillRect/>
          </a:stretch>
        </p:blipFill>
        <p:spPr bwMode="auto">
          <a:xfrm>
            <a:off x="8100392" y="5949280"/>
            <a:ext cx="1043608" cy="236687"/>
          </a:xfrm>
          <a:prstGeom prst="rect">
            <a:avLst/>
          </a:prstGeom>
          <a:noFill/>
        </p:spPr>
      </p:pic>
      <p:pic>
        <p:nvPicPr>
          <p:cNvPr id="13" name="Picture 2" descr="F:\DOCUMENTOS\TESIS\TESIS FINAL\Presentación CONADIS\flecha_verde_by_vane_editions-d4qqmwx.png">
            <a:hlinkClick r:id="" action="ppaction://hlinkshowjump?jump=previousslide"/>
          </p:cNvPr>
          <p:cNvPicPr>
            <a:picLocks noChangeAspect="1" noChangeArrowheads="1"/>
          </p:cNvPicPr>
          <p:nvPr/>
        </p:nvPicPr>
        <p:blipFill>
          <a:blip r:embed="rId14" cstate="print"/>
          <a:srcRect t="12096" b="65224"/>
          <a:stretch>
            <a:fillRect/>
          </a:stretch>
        </p:blipFill>
        <p:spPr bwMode="auto">
          <a:xfrm rot="10800000">
            <a:off x="0" y="5928617"/>
            <a:ext cx="1043608" cy="236687"/>
          </a:xfrm>
          <a:prstGeom prst="rect">
            <a:avLst/>
          </a:prstGeom>
          <a:noFill/>
        </p:spPr>
      </p:pic>
      <p:graphicFrame>
        <p:nvGraphicFramePr>
          <p:cNvPr id="14" name="13 Tabla"/>
          <p:cNvGraphicFramePr>
            <a:graphicFrameLocks noGrp="1"/>
          </p:cNvGraphicFramePr>
          <p:nvPr/>
        </p:nvGraphicFramePr>
        <p:xfrm>
          <a:off x="755577" y="2844925"/>
          <a:ext cx="7704856" cy="2448485"/>
        </p:xfrm>
        <a:graphic>
          <a:graphicData uri="http://schemas.openxmlformats.org/drawingml/2006/table">
            <a:tbl>
              <a:tblPr/>
              <a:tblGrid>
                <a:gridCol w="1975490"/>
                <a:gridCol w="2002008"/>
                <a:gridCol w="2002008"/>
                <a:gridCol w="1725350"/>
              </a:tblGrid>
              <a:tr h="277940">
                <a:tc>
                  <a:txBody>
                    <a:bodyPr/>
                    <a:lstStyle/>
                    <a:p>
                      <a:pPr algn="ctr">
                        <a:lnSpc>
                          <a:spcPct val="150000"/>
                        </a:lnSpc>
                        <a:spcAft>
                          <a:spcPts val="0"/>
                        </a:spcAft>
                      </a:pPr>
                      <a:r>
                        <a:rPr lang="es-EC" sz="1400" b="1" dirty="0">
                          <a:solidFill>
                            <a:srgbClr val="FFFFFF"/>
                          </a:solidFill>
                          <a:latin typeface="Arial"/>
                          <a:ea typeface="Times New Roman"/>
                          <a:cs typeface="Times New Roman"/>
                        </a:rPr>
                        <a:t>Herramientas</a:t>
                      </a:r>
                      <a:endParaRPr lang="es-EC" sz="1400" dirty="0">
                        <a:latin typeface="Arial"/>
                        <a:ea typeface="Times New Roman"/>
                        <a:cs typeface="Times New Roman"/>
                      </a:endParaRPr>
                    </a:p>
                  </a:txBody>
                  <a:tcPr marL="68580" marR="6858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4BACC6"/>
                    </a:solidFill>
                  </a:tcPr>
                </a:tc>
                <a:tc>
                  <a:txBody>
                    <a:bodyPr/>
                    <a:lstStyle/>
                    <a:p>
                      <a:pPr algn="ctr">
                        <a:lnSpc>
                          <a:spcPct val="150000"/>
                        </a:lnSpc>
                        <a:spcAft>
                          <a:spcPts val="0"/>
                        </a:spcAft>
                      </a:pPr>
                      <a:r>
                        <a:rPr lang="es-EC" sz="1400" b="1" dirty="0">
                          <a:solidFill>
                            <a:srgbClr val="FFFFFF"/>
                          </a:solidFill>
                          <a:latin typeface="Arial"/>
                          <a:ea typeface="Times New Roman"/>
                          <a:cs typeface="Times New Roman"/>
                        </a:rPr>
                        <a:t>Ejemplos</a:t>
                      </a:r>
                      <a:endParaRPr lang="es-EC" sz="1400" dirty="0">
                        <a:latin typeface="Arial"/>
                        <a:ea typeface="Times New Roman"/>
                        <a:cs typeface="Times New Roman"/>
                      </a:endParaRPr>
                    </a:p>
                  </a:txBody>
                  <a:tcPr marL="68580" marR="6858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4BACC6"/>
                    </a:solidFill>
                  </a:tcPr>
                </a:tc>
                <a:tc>
                  <a:txBody>
                    <a:bodyPr/>
                    <a:lstStyle/>
                    <a:p>
                      <a:pPr algn="ctr">
                        <a:lnSpc>
                          <a:spcPct val="150000"/>
                        </a:lnSpc>
                        <a:spcAft>
                          <a:spcPts val="0"/>
                        </a:spcAft>
                      </a:pPr>
                      <a:r>
                        <a:rPr lang="es-EC" sz="1400" b="1">
                          <a:solidFill>
                            <a:srgbClr val="FFFFFF"/>
                          </a:solidFill>
                          <a:latin typeface="Arial"/>
                          <a:ea typeface="Times New Roman"/>
                          <a:cs typeface="Times New Roman"/>
                        </a:rPr>
                        <a:t>Herramientas</a:t>
                      </a:r>
                      <a:endParaRPr lang="es-EC" sz="1400">
                        <a:latin typeface="Arial"/>
                        <a:ea typeface="Times New Roman"/>
                        <a:cs typeface="Times New Roman"/>
                      </a:endParaRPr>
                    </a:p>
                  </a:txBody>
                  <a:tcPr marL="68580" marR="6858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4BACC6"/>
                    </a:solidFill>
                  </a:tcPr>
                </a:tc>
                <a:tc>
                  <a:txBody>
                    <a:bodyPr/>
                    <a:lstStyle/>
                    <a:p>
                      <a:pPr algn="ctr">
                        <a:lnSpc>
                          <a:spcPct val="150000"/>
                        </a:lnSpc>
                        <a:spcAft>
                          <a:spcPts val="0"/>
                        </a:spcAft>
                      </a:pPr>
                      <a:r>
                        <a:rPr lang="es-EC" sz="1400" b="1">
                          <a:solidFill>
                            <a:srgbClr val="FFFFFF"/>
                          </a:solidFill>
                          <a:latin typeface="Arial"/>
                          <a:ea typeface="Times New Roman"/>
                          <a:cs typeface="Times New Roman"/>
                        </a:rPr>
                        <a:t>Ejemplos</a:t>
                      </a:r>
                      <a:endParaRPr lang="es-EC" sz="1400">
                        <a:latin typeface="Arial"/>
                        <a:ea typeface="Times New Roman"/>
                        <a:cs typeface="Times New Roman"/>
                      </a:endParaRPr>
                    </a:p>
                  </a:txBody>
                  <a:tcPr marL="68580" marR="6858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4BACC6"/>
                    </a:solidFill>
                  </a:tcPr>
                </a:tc>
              </a:tr>
              <a:tr h="528245">
                <a:tc>
                  <a:txBody>
                    <a:bodyPr/>
                    <a:lstStyle/>
                    <a:p>
                      <a:pPr algn="ctr">
                        <a:lnSpc>
                          <a:spcPct val="150000"/>
                        </a:lnSpc>
                        <a:spcAft>
                          <a:spcPts val="0"/>
                        </a:spcAft>
                      </a:pPr>
                      <a:r>
                        <a:rPr lang="es-ES" sz="1400">
                          <a:latin typeface="Arial"/>
                          <a:ea typeface="Times New Roman"/>
                          <a:cs typeface="Times New Roman"/>
                        </a:rPr>
                        <a:t>Gestores de contenidos</a:t>
                      </a:r>
                      <a:endParaRPr lang="es-EC" sz="1400">
                        <a:latin typeface="Arial"/>
                        <a:ea typeface="Times New Roman"/>
                        <a:cs typeface="Times New Roman"/>
                      </a:endParaRPr>
                    </a:p>
                  </a:txBody>
                  <a:tcPr marL="68580" marR="6858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a:lnSpc>
                          <a:spcPct val="150000"/>
                        </a:lnSpc>
                        <a:spcAft>
                          <a:spcPts val="0"/>
                        </a:spcAft>
                      </a:pPr>
                      <a:r>
                        <a:rPr lang="es-ES" sz="1400">
                          <a:latin typeface="Arial"/>
                          <a:ea typeface="Times New Roman"/>
                          <a:cs typeface="Times New Roman"/>
                        </a:rPr>
                        <a:t>Joomla</a:t>
                      </a:r>
                      <a:endParaRPr lang="es-EC" sz="1400">
                        <a:latin typeface="Arial"/>
                        <a:ea typeface="Times New Roman"/>
                        <a:cs typeface="Times New Roman"/>
                      </a:endParaRPr>
                    </a:p>
                  </a:txBody>
                  <a:tcPr marL="68580" marR="6858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a:lnSpc>
                          <a:spcPct val="150000"/>
                        </a:lnSpc>
                        <a:spcAft>
                          <a:spcPts val="0"/>
                        </a:spcAft>
                      </a:pPr>
                      <a:r>
                        <a:rPr lang="es-ES" sz="1400">
                          <a:latin typeface="Arial"/>
                          <a:ea typeface="Times New Roman"/>
                          <a:cs typeface="Times New Roman"/>
                        </a:rPr>
                        <a:t>Editores de imágenes</a:t>
                      </a:r>
                      <a:endParaRPr lang="es-EC" sz="1400">
                        <a:latin typeface="Arial"/>
                        <a:ea typeface="Times New Roman"/>
                        <a:cs typeface="Times New Roman"/>
                      </a:endParaRPr>
                    </a:p>
                  </a:txBody>
                  <a:tcPr marL="68580" marR="6858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a:lnSpc>
                          <a:spcPct val="150000"/>
                        </a:lnSpc>
                        <a:spcAft>
                          <a:spcPts val="0"/>
                        </a:spcAft>
                      </a:pPr>
                      <a:r>
                        <a:rPr lang="es-ES" sz="1400">
                          <a:latin typeface="Arial"/>
                          <a:ea typeface="Times New Roman"/>
                          <a:cs typeface="Times New Roman"/>
                        </a:rPr>
                        <a:t>My picture</a:t>
                      </a:r>
                      <a:endParaRPr lang="es-EC" sz="1400">
                        <a:latin typeface="Arial"/>
                        <a:ea typeface="Times New Roman"/>
                        <a:cs typeface="Times New Roman"/>
                      </a:endParaRPr>
                    </a:p>
                  </a:txBody>
                  <a:tcPr marL="68580" marR="6858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528245">
                <a:tc>
                  <a:txBody>
                    <a:bodyPr/>
                    <a:lstStyle/>
                    <a:p>
                      <a:pPr algn="ctr">
                        <a:lnSpc>
                          <a:spcPct val="150000"/>
                        </a:lnSpc>
                        <a:spcAft>
                          <a:spcPts val="0"/>
                        </a:spcAft>
                      </a:pPr>
                      <a:r>
                        <a:rPr lang="es-ES" sz="1400">
                          <a:latin typeface="Arial"/>
                          <a:ea typeface="Times New Roman"/>
                          <a:cs typeface="Times New Roman"/>
                        </a:rPr>
                        <a:t>Blogger, wordpress</a:t>
                      </a:r>
                      <a:endParaRPr lang="es-EC" sz="1400">
                        <a:latin typeface="Arial"/>
                        <a:ea typeface="Times New Roman"/>
                        <a:cs typeface="Times New Roman"/>
                      </a:endParaRPr>
                    </a:p>
                  </a:txBody>
                  <a:tcPr marL="68580" marR="6858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a:lnSpc>
                          <a:spcPct val="150000"/>
                        </a:lnSpc>
                        <a:spcAft>
                          <a:spcPts val="0"/>
                        </a:spcAft>
                      </a:pPr>
                      <a:r>
                        <a:rPr lang="es-ES" sz="1400">
                          <a:latin typeface="Arial"/>
                          <a:ea typeface="Times New Roman"/>
                          <a:cs typeface="Times New Roman"/>
                        </a:rPr>
                        <a:t>lengua blog</a:t>
                      </a:r>
                      <a:endParaRPr lang="es-EC" sz="1400">
                        <a:latin typeface="Arial"/>
                        <a:ea typeface="Times New Roman"/>
                        <a:cs typeface="Times New Roman"/>
                      </a:endParaRPr>
                    </a:p>
                  </a:txBody>
                  <a:tcPr marL="68580" marR="6858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a:lnSpc>
                          <a:spcPct val="150000"/>
                        </a:lnSpc>
                        <a:spcAft>
                          <a:spcPts val="0"/>
                        </a:spcAft>
                      </a:pPr>
                      <a:r>
                        <a:rPr lang="es-ES" sz="1400">
                          <a:latin typeface="Arial"/>
                          <a:ea typeface="Times New Roman"/>
                          <a:cs typeface="Times New Roman"/>
                        </a:rPr>
                        <a:t>Gestores de imágenes</a:t>
                      </a:r>
                      <a:endParaRPr lang="es-EC" sz="1400">
                        <a:latin typeface="Arial"/>
                        <a:ea typeface="Times New Roman"/>
                        <a:cs typeface="Times New Roman"/>
                      </a:endParaRPr>
                    </a:p>
                  </a:txBody>
                  <a:tcPr marL="68580" marR="6858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a:lnSpc>
                          <a:spcPct val="150000"/>
                        </a:lnSpc>
                        <a:spcAft>
                          <a:spcPts val="0"/>
                        </a:spcAft>
                      </a:pPr>
                      <a:r>
                        <a:rPr lang="es-ES" sz="1400">
                          <a:latin typeface="Arial"/>
                          <a:ea typeface="Times New Roman"/>
                          <a:cs typeface="Times New Roman"/>
                        </a:rPr>
                        <a:t>Flickr</a:t>
                      </a:r>
                      <a:endParaRPr lang="es-EC" sz="1400">
                        <a:latin typeface="Arial"/>
                        <a:ea typeface="Times New Roman"/>
                        <a:cs typeface="Times New Roman"/>
                      </a:endParaRPr>
                    </a:p>
                  </a:txBody>
                  <a:tcPr marL="68580" marR="6858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r>
              <a:tr h="277940">
                <a:tc>
                  <a:txBody>
                    <a:bodyPr/>
                    <a:lstStyle/>
                    <a:p>
                      <a:pPr algn="ctr">
                        <a:lnSpc>
                          <a:spcPct val="150000"/>
                        </a:lnSpc>
                        <a:spcAft>
                          <a:spcPts val="0"/>
                        </a:spcAft>
                      </a:pPr>
                      <a:r>
                        <a:rPr lang="es-ES" sz="1400">
                          <a:latin typeface="Arial"/>
                          <a:ea typeface="Times New Roman"/>
                          <a:cs typeface="Times New Roman"/>
                        </a:rPr>
                        <a:t>Wikispaces</a:t>
                      </a:r>
                      <a:endParaRPr lang="es-EC" sz="1400">
                        <a:latin typeface="Arial"/>
                        <a:ea typeface="Times New Roman"/>
                        <a:cs typeface="Times New Roman"/>
                      </a:endParaRPr>
                    </a:p>
                  </a:txBody>
                  <a:tcPr marL="68580" marR="6858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a:lnSpc>
                          <a:spcPct val="150000"/>
                        </a:lnSpc>
                        <a:spcAft>
                          <a:spcPts val="0"/>
                        </a:spcAft>
                      </a:pPr>
                      <a:r>
                        <a:rPr lang="es-ES" sz="1400">
                          <a:latin typeface="Arial"/>
                          <a:ea typeface="Times New Roman"/>
                          <a:cs typeface="Times New Roman"/>
                        </a:rPr>
                        <a:t>wikiseducatius</a:t>
                      </a:r>
                      <a:endParaRPr lang="es-EC" sz="1400">
                        <a:latin typeface="Arial"/>
                        <a:ea typeface="Times New Roman"/>
                        <a:cs typeface="Times New Roman"/>
                      </a:endParaRPr>
                    </a:p>
                  </a:txBody>
                  <a:tcPr marL="68580" marR="6858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a:lnSpc>
                          <a:spcPct val="150000"/>
                        </a:lnSpc>
                        <a:spcAft>
                          <a:spcPts val="0"/>
                        </a:spcAft>
                      </a:pPr>
                      <a:r>
                        <a:rPr lang="es-ES" sz="1400">
                          <a:latin typeface="Arial"/>
                          <a:ea typeface="Times New Roman"/>
                          <a:cs typeface="Times New Roman"/>
                        </a:rPr>
                        <a:t>Multimedia</a:t>
                      </a:r>
                      <a:endParaRPr lang="es-EC" sz="1400">
                        <a:latin typeface="Arial"/>
                        <a:ea typeface="Times New Roman"/>
                        <a:cs typeface="Times New Roman"/>
                      </a:endParaRPr>
                    </a:p>
                  </a:txBody>
                  <a:tcPr marL="68580" marR="6858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a:lnSpc>
                          <a:spcPct val="150000"/>
                        </a:lnSpc>
                        <a:spcAft>
                          <a:spcPts val="0"/>
                        </a:spcAft>
                      </a:pPr>
                      <a:r>
                        <a:rPr lang="es-ES" sz="1400">
                          <a:latin typeface="Arial"/>
                          <a:ea typeface="Times New Roman"/>
                          <a:cs typeface="Times New Roman"/>
                        </a:rPr>
                        <a:t>Podcast</a:t>
                      </a:r>
                      <a:endParaRPr lang="es-EC" sz="1400">
                        <a:latin typeface="Arial"/>
                        <a:ea typeface="Times New Roman"/>
                        <a:cs typeface="Times New Roman"/>
                      </a:endParaRPr>
                    </a:p>
                  </a:txBody>
                  <a:tcPr marL="68580" marR="6858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555881">
                <a:tc>
                  <a:txBody>
                    <a:bodyPr/>
                    <a:lstStyle/>
                    <a:p>
                      <a:pPr algn="ctr">
                        <a:lnSpc>
                          <a:spcPct val="150000"/>
                        </a:lnSpc>
                        <a:spcAft>
                          <a:spcPts val="0"/>
                        </a:spcAft>
                      </a:pPr>
                      <a:r>
                        <a:rPr lang="es-ES" sz="1400">
                          <a:latin typeface="Arial"/>
                          <a:ea typeface="Times New Roman"/>
                          <a:cs typeface="Times New Roman"/>
                        </a:rPr>
                        <a:t>Plantillas de actividades</a:t>
                      </a:r>
                      <a:endParaRPr lang="es-EC" sz="1400">
                        <a:latin typeface="Arial"/>
                        <a:ea typeface="Times New Roman"/>
                        <a:cs typeface="Times New Roman"/>
                      </a:endParaRPr>
                    </a:p>
                  </a:txBody>
                  <a:tcPr marL="68580" marR="6858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a:lnSpc>
                          <a:spcPct val="150000"/>
                        </a:lnSpc>
                        <a:spcAft>
                          <a:spcPts val="0"/>
                        </a:spcAft>
                      </a:pPr>
                      <a:r>
                        <a:rPr lang="es-ES" sz="1400">
                          <a:latin typeface="Arial"/>
                          <a:ea typeface="Times New Roman"/>
                          <a:cs typeface="Times New Roman"/>
                        </a:rPr>
                        <a:t>webquest</a:t>
                      </a:r>
                      <a:endParaRPr lang="es-EC" sz="1400">
                        <a:latin typeface="Arial"/>
                        <a:ea typeface="Times New Roman"/>
                        <a:cs typeface="Times New Roman"/>
                      </a:endParaRPr>
                    </a:p>
                  </a:txBody>
                  <a:tcPr marL="68580" marR="6858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a:lnSpc>
                          <a:spcPct val="150000"/>
                        </a:lnSpc>
                        <a:spcAft>
                          <a:spcPts val="0"/>
                        </a:spcAft>
                      </a:pPr>
                      <a:r>
                        <a:rPr lang="es-ES" sz="1400">
                          <a:latin typeface="Arial"/>
                          <a:ea typeface="Times New Roman"/>
                          <a:cs typeface="Times New Roman"/>
                        </a:rPr>
                        <a:t>Mapas conceptuales</a:t>
                      </a:r>
                      <a:endParaRPr lang="es-EC" sz="1400">
                        <a:latin typeface="Arial"/>
                        <a:ea typeface="Times New Roman"/>
                        <a:cs typeface="Times New Roman"/>
                      </a:endParaRPr>
                    </a:p>
                  </a:txBody>
                  <a:tcPr marL="68580" marR="6858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a:lnSpc>
                          <a:spcPct val="150000"/>
                        </a:lnSpc>
                        <a:spcAft>
                          <a:spcPts val="0"/>
                        </a:spcAft>
                      </a:pPr>
                      <a:r>
                        <a:rPr lang="es-ES" sz="1400" dirty="0" err="1">
                          <a:latin typeface="Arial"/>
                          <a:ea typeface="Times New Roman"/>
                          <a:cs typeface="Times New Roman"/>
                        </a:rPr>
                        <a:t>Cmaptools</a:t>
                      </a:r>
                      <a:endParaRPr lang="es-EC" sz="1400" dirty="0">
                        <a:latin typeface="Arial"/>
                        <a:ea typeface="Times New Roman"/>
                        <a:cs typeface="Times New Roman"/>
                      </a:endParaRPr>
                    </a:p>
                  </a:txBody>
                  <a:tcPr marL="68580" marR="6858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r>
            </a:tbl>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42"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anim calcmode="lin" valueType="num">
                                      <p:cBhvr>
                                        <p:cTn id="11" dur="500" fill="hold"/>
                                        <p:tgtEl>
                                          <p:spTgt spid="9"/>
                                        </p:tgtEl>
                                        <p:attrNameLst>
                                          <p:attrName>ppt_x</p:attrName>
                                        </p:attrNameLst>
                                      </p:cBhvr>
                                      <p:tavLst>
                                        <p:tav tm="0">
                                          <p:val>
                                            <p:strVal val="#ppt_x"/>
                                          </p:val>
                                        </p:tav>
                                        <p:tav tm="100000">
                                          <p:val>
                                            <p:strVal val="#ppt_x"/>
                                          </p:val>
                                        </p:tav>
                                      </p:tavLst>
                                    </p:anim>
                                    <p:anim calcmode="lin" valueType="num">
                                      <p:cBhvr>
                                        <p:cTn id="12"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9"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a:hlinkClick r:id="rId2" action="ppaction://hlinksldjump"/>
          </p:cNvPr>
          <p:cNvGraphicFramePr/>
          <p:nvPr>
            <p:extLst>
              <p:ext uri="{D42A27DB-BD31-4B8C-83A1-F6EECF244321}">
                <p14:modId xmlns="" xmlns:p14="http://schemas.microsoft.com/office/powerpoint/2010/main" val="4227728924"/>
              </p:ext>
            </p:extLst>
          </p:nvPr>
        </p:nvGraphicFramePr>
        <p:xfrm>
          <a:off x="142844" y="71414"/>
          <a:ext cx="5077228" cy="714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2 Título"/>
          <p:cNvSpPr>
            <a:spLocks noGrp="1"/>
          </p:cNvSpPr>
          <p:nvPr>
            <p:ph type="title"/>
          </p:nvPr>
        </p:nvSpPr>
        <p:spPr>
          <a:xfrm>
            <a:off x="1043608" y="764704"/>
            <a:ext cx="7643192" cy="634082"/>
          </a:xfrm>
        </p:spPr>
        <p:txBody>
          <a:bodyPr/>
          <a:lstStyle/>
          <a:p>
            <a:r>
              <a:rPr lang="es-EC" sz="2800" noProof="0" dirty="0" smtClean="0">
                <a:solidFill>
                  <a:srgbClr val="003300"/>
                </a:solidFill>
              </a:rPr>
              <a:t>Joomla: Administrador de Contenidos</a:t>
            </a:r>
            <a:endParaRPr lang="es-EC" sz="1800" noProof="0" dirty="0">
              <a:solidFill>
                <a:srgbClr val="003300"/>
              </a:solidFill>
            </a:endParaRPr>
          </a:p>
        </p:txBody>
      </p:sp>
      <p:sp>
        <p:nvSpPr>
          <p:cNvPr id="6" name="5 Rectángulo"/>
          <p:cNvSpPr/>
          <p:nvPr/>
        </p:nvSpPr>
        <p:spPr>
          <a:xfrm>
            <a:off x="395536" y="3861048"/>
            <a:ext cx="8208912" cy="1938992"/>
          </a:xfrm>
          <a:prstGeom prst="rect">
            <a:avLst/>
          </a:prstGeom>
        </p:spPr>
        <p:txBody>
          <a:bodyPr wrap="square">
            <a:spAutoFit/>
          </a:bodyPr>
          <a:lstStyle/>
          <a:p>
            <a:pPr marL="363538" indent="-363538">
              <a:lnSpc>
                <a:spcPct val="150000"/>
              </a:lnSpc>
              <a:buFont typeface="Wingdings" pitchFamily="2" charset="2"/>
              <a:buChar char="ü"/>
            </a:pPr>
            <a:r>
              <a:rPr lang="es-EC" sz="2000" dirty="0" smtClean="0">
                <a:effectLst>
                  <a:glow rad="63500">
                    <a:srgbClr val="92D050">
                      <a:alpha val="40000"/>
                    </a:srgbClr>
                  </a:glow>
                </a:effectLst>
                <a:latin typeface="Times New Roman" pitchFamily="18" charset="0"/>
              </a:rPr>
              <a:t>Se escoge Joomla en pruebas de instalación debido a que es la que mejor se adapta a los objetivos del portal web.</a:t>
            </a:r>
          </a:p>
          <a:p>
            <a:pPr marL="363538" indent="-363538">
              <a:lnSpc>
                <a:spcPct val="150000"/>
              </a:lnSpc>
              <a:buFont typeface="Wingdings" pitchFamily="2" charset="2"/>
              <a:buChar char="ü"/>
            </a:pPr>
            <a:r>
              <a:rPr lang="es-EC" sz="2000" dirty="0" smtClean="0">
                <a:effectLst>
                  <a:glow rad="63500">
                    <a:srgbClr val="92D050">
                      <a:alpha val="40000"/>
                    </a:srgbClr>
                  </a:glow>
                </a:effectLst>
                <a:latin typeface="Times New Roman" pitchFamily="18" charset="0"/>
              </a:rPr>
              <a:t>Para escoger la versión se puso énfasis en la estabilidad de CMS, que mantenga una gran línea de soporte, entre otros.</a:t>
            </a:r>
          </a:p>
        </p:txBody>
      </p:sp>
      <p:pic>
        <p:nvPicPr>
          <p:cNvPr id="9" name="Picture 2" descr="F:\DOCUMENTOS\TESIS\TESIS FINAL\Presentación CONADIS\can-stock-photo_csp6889256.jpg">
            <a:hlinkClick r:id="rId2" action="ppaction://hlinksldjump"/>
          </p:cNvPr>
          <p:cNvPicPr>
            <a:picLocks noChangeAspect="1" noChangeArrowheads="1"/>
          </p:cNvPicPr>
          <p:nvPr/>
        </p:nvPicPr>
        <p:blipFill>
          <a:blip r:embed="rId8" cstate="print"/>
          <a:srcRect l="11385" t="9385" r="12071" b="16837"/>
          <a:stretch>
            <a:fillRect/>
          </a:stretch>
        </p:blipFill>
        <p:spPr bwMode="auto">
          <a:xfrm rot="10800000">
            <a:off x="8532440" y="0"/>
            <a:ext cx="611560" cy="620688"/>
          </a:xfrm>
          <a:prstGeom prst="rect">
            <a:avLst/>
          </a:prstGeom>
          <a:noFill/>
        </p:spPr>
      </p:pic>
      <p:graphicFrame>
        <p:nvGraphicFramePr>
          <p:cNvPr id="7" name="6 Diagrama"/>
          <p:cNvGraphicFramePr/>
          <p:nvPr>
            <p:extLst>
              <p:ext uri="{D42A27DB-BD31-4B8C-83A1-F6EECF244321}">
                <p14:modId xmlns="" xmlns:p14="http://schemas.microsoft.com/office/powerpoint/2010/main" val="535015941"/>
              </p:ext>
            </p:extLst>
          </p:nvPr>
        </p:nvGraphicFramePr>
        <p:xfrm>
          <a:off x="7164288" y="0"/>
          <a:ext cx="1359032" cy="62068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0" name="Picture 2" descr="F:\DOCUMENTOS\TESIS\TESIS FINAL\Presentación CONADIS\flecha_verde_by_vane_editions-d4qqmwx.png">
            <a:hlinkClick r:id="" action="ppaction://hlinkshowjump?jump=nextslide"/>
          </p:cNvPr>
          <p:cNvPicPr>
            <a:picLocks noChangeAspect="1" noChangeArrowheads="1"/>
          </p:cNvPicPr>
          <p:nvPr/>
        </p:nvPicPr>
        <p:blipFill>
          <a:blip r:embed="rId14" cstate="print"/>
          <a:srcRect t="12096" b="65224"/>
          <a:stretch>
            <a:fillRect/>
          </a:stretch>
        </p:blipFill>
        <p:spPr bwMode="auto">
          <a:xfrm>
            <a:off x="8100392" y="5949280"/>
            <a:ext cx="1043608" cy="236687"/>
          </a:xfrm>
          <a:prstGeom prst="rect">
            <a:avLst/>
          </a:prstGeom>
          <a:noFill/>
        </p:spPr>
      </p:pic>
      <p:pic>
        <p:nvPicPr>
          <p:cNvPr id="11" name="Picture 2" descr="F:\DOCUMENTOS\TESIS\TESIS FINAL\Presentación CONADIS\flecha_verde_by_vane_editions-d4qqmwx.png">
            <a:hlinkClick r:id="" action="ppaction://hlinkshowjump?jump=previousslide"/>
          </p:cNvPr>
          <p:cNvPicPr>
            <a:picLocks noChangeAspect="1" noChangeArrowheads="1"/>
          </p:cNvPicPr>
          <p:nvPr/>
        </p:nvPicPr>
        <p:blipFill>
          <a:blip r:embed="rId14" cstate="print"/>
          <a:srcRect t="12096" b="65224"/>
          <a:stretch>
            <a:fillRect/>
          </a:stretch>
        </p:blipFill>
        <p:spPr bwMode="auto">
          <a:xfrm rot="10800000">
            <a:off x="0" y="5928617"/>
            <a:ext cx="1043608" cy="236687"/>
          </a:xfrm>
          <a:prstGeom prst="rect">
            <a:avLst/>
          </a:prstGeom>
          <a:noFill/>
        </p:spPr>
      </p:pic>
      <p:pic>
        <p:nvPicPr>
          <p:cNvPr id="22530" name="Picture 2" descr="F:\DOCUMENTOS\TESIS\TESIS FINAL\Imágenes tesis\joomla.png"/>
          <p:cNvPicPr>
            <a:picLocks noChangeAspect="1" noChangeArrowheads="1"/>
          </p:cNvPicPr>
          <p:nvPr/>
        </p:nvPicPr>
        <p:blipFill>
          <a:blip r:embed="rId15" cstate="print"/>
          <a:srcRect/>
          <a:stretch>
            <a:fillRect/>
          </a:stretch>
        </p:blipFill>
        <p:spPr bwMode="auto">
          <a:xfrm>
            <a:off x="2915816" y="1412776"/>
            <a:ext cx="3024336" cy="2337098"/>
          </a:xfrm>
          <a:prstGeom prst="rect">
            <a:avLst/>
          </a:prstGeom>
          <a:noFill/>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7"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a:hlinkClick r:id="rId2" action="ppaction://hlinksldjump"/>
          </p:cNvPr>
          <p:cNvGraphicFramePr/>
          <p:nvPr>
            <p:extLst>
              <p:ext uri="{D42A27DB-BD31-4B8C-83A1-F6EECF244321}">
                <p14:modId xmlns="" xmlns:p14="http://schemas.microsoft.com/office/powerpoint/2010/main" val="4227728924"/>
              </p:ext>
            </p:extLst>
          </p:nvPr>
        </p:nvGraphicFramePr>
        <p:xfrm>
          <a:off x="142844" y="71414"/>
          <a:ext cx="5077228" cy="714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2 Título"/>
          <p:cNvSpPr>
            <a:spLocks noGrp="1"/>
          </p:cNvSpPr>
          <p:nvPr>
            <p:ph type="title"/>
          </p:nvPr>
        </p:nvSpPr>
        <p:spPr>
          <a:xfrm>
            <a:off x="1043608" y="764704"/>
            <a:ext cx="7643192" cy="634082"/>
          </a:xfrm>
        </p:spPr>
        <p:txBody>
          <a:bodyPr/>
          <a:lstStyle/>
          <a:p>
            <a:r>
              <a:rPr lang="es-EC" sz="2800" dirty="0" smtClean="0">
                <a:solidFill>
                  <a:srgbClr val="003300"/>
                </a:solidFill>
              </a:rPr>
              <a:t>TAW3 WCAG 2.0 Online</a:t>
            </a:r>
            <a:endParaRPr lang="es-EC" sz="1800" noProof="0" dirty="0">
              <a:solidFill>
                <a:srgbClr val="003300"/>
              </a:solidFill>
            </a:endParaRPr>
          </a:p>
        </p:txBody>
      </p:sp>
      <p:sp>
        <p:nvSpPr>
          <p:cNvPr id="6" name="5 Rectángulo"/>
          <p:cNvSpPr/>
          <p:nvPr/>
        </p:nvSpPr>
        <p:spPr>
          <a:xfrm>
            <a:off x="467544" y="1268760"/>
            <a:ext cx="8208912" cy="553998"/>
          </a:xfrm>
          <a:prstGeom prst="rect">
            <a:avLst/>
          </a:prstGeom>
        </p:spPr>
        <p:txBody>
          <a:bodyPr wrap="square">
            <a:spAutoFit/>
          </a:bodyPr>
          <a:lstStyle/>
          <a:p>
            <a:pPr algn="ctr">
              <a:lnSpc>
                <a:spcPct val="150000"/>
              </a:lnSpc>
            </a:pPr>
            <a:r>
              <a:rPr lang="es-EC" sz="2000" dirty="0" smtClean="0">
                <a:effectLst>
                  <a:glow rad="63500">
                    <a:srgbClr val="92D050">
                      <a:alpha val="40000"/>
                    </a:srgbClr>
                  </a:glow>
                </a:effectLst>
                <a:latin typeface="Times New Roman" pitchFamily="18" charset="0"/>
              </a:rPr>
              <a:t>Ingresar al portal de la TAW (</a:t>
            </a:r>
            <a:r>
              <a:rPr lang="es-EC" sz="2000" dirty="0" smtClean="0">
                <a:effectLst>
                  <a:glow rad="63500">
                    <a:srgbClr val="92D050">
                      <a:alpha val="40000"/>
                    </a:srgbClr>
                  </a:glow>
                </a:effectLst>
                <a:latin typeface="Times New Roman" pitchFamily="18" charset="0"/>
                <a:hlinkClick r:id="rId8"/>
              </a:rPr>
              <a:t>www.tawdis.net</a:t>
            </a:r>
            <a:r>
              <a:rPr lang="es-EC" sz="2000" dirty="0" smtClean="0">
                <a:effectLst>
                  <a:glow rad="63500">
                    <a:srgbClr val="92D050">
                      <a:alpha val="40000"/>
                    </a:srgbClr>
                  </a:glow>
                </a:effectLst>
                <a:latin typeface="Times New Roman" pitchFamily="18" charset="0"/>
              </a:rPr>
              <a:t>)</a:t>
            </a:r>
          </a:p>
        </p:txBody>
      </p:sp>
      <p:pic>
        <p:nvPicPr>
          <p:cNvPr id="9" name="Picture 2" descr="F:\DOCUMENTOS\TESIS\TESIS FINAL\Presentación CONADIS\can-stock-photo_csp6889256.jpg">
            <a:hlinkClick r:id="rId2" action="ppaction://hlinksldjump"/>
          </p:cNvPr>
          <p:cNvPicPr>
            <a:picLocks noChangeAspect="1" noChangeArrowheads="1"/>
          </p:cNvPicPr>
          <p:nvPr/>
        </p:nvPicPr>
        <p:blipFill>
          <a:blip r:embed="rId9" cstate="print"/>
          <a:srcRect l="11385" t="9385" r="12071" b="16837"/>
          <a:stretch>
            <a:fillRect/>
          </a:stretch>
        </p:blipFill>
        <p:spPr bwMode="auto">
          <a:xfrm rot="10800000">
            <a:off x="8532440" y="0"/>
            <a:ext cx="611560" cy="620688"/>
          </a:xfrm>
          <a:prstGeom prst="rect">
            <a:avLst/>
          </a:prstGeom>
          <a:noFill/>
        </p:spPr>
      </p:pic>
      <p:graphicFrame>
        <p:nvGraphicFramePr>
          <p:cNvPr id="7" name="6 Diagrama"/>
          <p:cNvGraphicFramePr/>
          <p:nvPr>
            <p:extLst>
              <p:ext uri="{D42A27DB-BD31-4B8C-83A1-F6EECF244321}">
                <p14:modId xmlns="" xmlns:p14="http://schemas.microsoft.com/office/powerpoint/2010/main" val="535015941"/>
              </p:ext>
            </p:extLst>
          </p:nvPr>
        </p:nvGraphicFramePr>
        <p:xfrm>
          <a:off x="7164288" y="0"/>
          <a:ext cx="1359032" cy="62068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1" name="Picture 2" descr="F:\DOCUMENTOS\TESIS\TESIS FINAL\Presentación CONADIS\flecha_verde_by_vane_editions-d4qqmwx.png">
            <a:hlinkClick r:id="" action="ppaction://hlinkshowjump?jump=previousslide"/>
          </p:cNvPr>
          <p:cNvPicPr>
            <a:picLocks noChangeAspect="1" noChangeArrowheads="1"/>
          </p:cNvPicPr>
          <p:nvPr/>
        </p:nvPicPr>
        <p:blipFill>
          <a:blip r:embed="rId15" cstate="print"/>
          <a:srcRect t="12096" b="65224"/>
          <a:stretch>
            <a:fillRect/>
          </a:stretch>
        </p:blipFill>
        <p:spPr bwMode="auto">
          <a:xfrm rot="10800000">
            <a:off x="0" y="5928617"/>
            <a:ext cx="1043608" cy="236687"/>
          </a:xfrm>
          <a:prstGeom prst="rect">
            <a:avLst/>
          </a:prstGeom>
          <a:noFill/>
        </p:spPr>
      </p:pic>
      <p:pic>
        <p:nvPicPr>
          <p:cNvPr id="10" name="Picture 2" descr="F:\DOCUMENTOS\TESIS\TESIS FINAL\Presentación CONADIS\flecha_verde_by_vane_editions-d4qqmwx.png">
            <a:hlinkClick r:id="" action="ppaction://hlinkshowjump?jump=nextslide"/>
          </p:cNvPr>
          <p:cNvPicPr>
            <a:picLocks noChangeAspect="1" noChangeArrowheads="1"/>
          </p:cNvPicPr>
          <p:nvPr/>
        </p:nvPicPr>
        <p:blipFill>
          <a:blip r:embed="rId15" cstate="print"/>
          <a:srcRect t="12096" b="65224"/>
          <a:stretch>
            <a:fillRect/>
          </a:stretch>
        </p:blipFill>
        <p:spPr bwMode="auto">
          <a:xfrm>
            <a:off x="8100392" y="5949280"/>
            <a:ext cx="1043608" cy="236687"/>
          </a:xfrm>
          <a:prstGeom prst="rect">
            <a:avLst/>
          </a:prstGeom>
          <a:noFill/>
        </p:spPr>
      </p:pic>
      <p:pic>
        <p:nvPicPr>
          <p:cNvPr id="19458" name="Picture 2"/>
          <p:cNvPicPr>
            <a:picLocks noChangeAspect="1" noChangeArrowheads="1"/>
          </p:cNvPicPr>
          <p:nvPr/>
        </p:nvPicPr>
        <p:blipFill>
          <a:blip r:embed="rId16" cstate="print"/>
          <a:srcRect l="10680" r="10680" b="16612"/>
          <a:stretch>
            <a:fillRect/>
          </a:stretch>
        </p:blipFill>
        <p:spPr bwMode="auto">
          <a:xfrm>
            <a:off x="1243510" y="1916832"/>
            <a:ext cx="6640858" cy="3959060"/>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7"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Título"/>
          <p:cNvSpPr>
            <a:spLocks noGrp="1"/>
          </p:cNvSpPr>
          <p:nvPr>
            <p:ph type="title"/>
          </p:nvPr>
        </p:nvSpPr>
        <p:spPr>
          <a:xfrm>
            <a:off x="1043608" y="764704"/>
            <a:ext cx="7643192" cy="634082"/>
          </a:xfrm>
        </p:spPr>
        <p:txBody>
          <a:bodyPr/>
          <a:lstStyle/>
          <a:p>
            <a:r>
              <a:rPr lang="es-EC" sz="2800" noProof="0" smtClean="0">
                <a:solidFill>
                  <a:srgbClr val="003300"/>
                </a:solidFill>
              </a:rPr>
              <a:t>Test de Accesibilidad Web Portal Web Actual</a:t>
            </a:r>
            <a:endParaRPr lang="es-EC" sz="1800" noProof="0">
              <a:solidFill>
                <a:srgbClr val="003300"/>
              </a:solidFill>
            </a:endParaRPr>
          </a:p>
        </p:txBody>
      </p:sp>
      <p:pic>
        <p:nvPicPr>
          <p:cNvPr id="11" name="Picture 2" descr="F:\DOCUMENTOS\TESIS\TESIS FINAL\Presentación CONADIS\can-stock-photo_csp6889256.jpg">
            <a:hlinkClick r:id="rId2" action="ppaction://hlinksldjump"/>
          </p:cNvPr>
          <p:cNvPicPr>
            <a:picLocks noChangeAspect="1" noChangeArrowheads="1"/>
          </p:cNvPicPr>
          <p:nvPr/>
        </p:nvPicPr>
        <p:blipFill>
          <a:blip r:embed="rId3" cstate="print"/>
          <a:srcRect l="11385" t="9385" r="12071" b="16837"/>
          <a:stretch>
            <a:fillRect/>
          </a:stretch>
        </p:blipFill>
        <p:spPr bwMode="auto">
          <a:xfrm rot="10800000">
            <a:off x="8532440" y="0"/>
            <a:ext cx="611560" cy="620688"/>
          </a:xfrm>
          <a:prstGeom prst="rect">
            <a:avLst/>
          </a:prstGeom>
          <a:noFill/>
        </p:spPr>
      </p:pic>
      <p:pic>
        <p:nvPicPr>
          <p:cNvPr id="21506" name="Picture 2"/>
          <p:cNvPicPr>
            <a:picLocks noChangeAspect="1" noChangeArrowheads="1"/>
          </p:cNvPicPr>
          <p:nvPr/>
        </p:nvPicPr>
        <p:blipFill>
          <a:blip r:embed="rId4" cstate="print"/>
          <a:srcRect t="5399"/>
          <a:stretch>
            <a:fillRect/>
          </a:stretch>
        </p:blipFill>
        <p:spPr bwMode="auto">
          <a:xfrm>
            <a:off x="899592" y="1628800"/>
            <a:ext cx="7344817" cy="3906491"/>
          </a:xfrm>
          <a:prstGeom prst="rect">
            <a:avLst/>
          </a:prstGeom>
          <a:noFill/>
          <a:ln w="9525">
            <a:noFill/>
            <a:miter lim="800000"/>
            <a:headEnd/>
            <a:tailEnd/>
          </a:ln>
        </p:spPr>
      </p:pic>
      <p:graphicFrame>
        <p:nvGraphicFramePr>
          <p:cNvPr id="12" name="11 Diagrama"/>
          <p:cNvGraphicFramePr/>
          <p:nvPr>
            <p:extLst>
              <p:ext uri="{D42A27DB-BD31-4B8C-83A1-F6EECF244321}">
                <p14:modId xmlns="" xmlns:p14="http://schemas.microsoft.com/office/powerpoint/2010/main" val="535015941"/>
              </p:ext>
            </p:extLst>
          </p:nvPr>
        </p:nvGraphicFramePr>
        <p:xfrm>
          <a:off x="7164288" y="0"/>
          <a:ext cx="1359032" cy="6206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5" name="Picture 2" descr="F:\DOCUMENTOS\TESIS\TESIS FINAL\Presentación CONADIS\flecha_verde_by_vane_editions-d4qqmwx.png">
            <a:hlinkClick r:id="" action="ppaction://hlinkshowjump?jump=previousslide"/>
          </p:cNvPr>
          <p:cNvPicPr>
            <a:picLocks noChangeAspect="1" noChangeArrowheads="1"/>
          </p:cNvPicPr>
          <p:nvPr/>
        </p:nvPicPr>
        <p:blipFill>
          <a:blip r:embed="rId10" cstate="print"/>
          <a:srcRect t="12096" b="65224"/>
          <a:stretch>
            <a:fillRect/>
          </a:stretch>
        </p:blipFill>
        <p:spPr bwMode="auto">
          <a:xfrm rot="10800000">
            <a:off x="0" y="5928617"/>
            <a:ext cx="1043608" cy="236687"/>
          </a:xfrm>
          <a:prstGeom prst="rect">
            <a:avLst/>
          </a:prstGeom>
          <a:noFill/>
        </p:spPr>
      </p:pic>
      <p:graphicFrame>
        <p:nvGraphicFramePr>
          <p:cNvPr id="8" name="7 Diagrama">
            <a:hlinkClick r:id="rId2" action="ppaction://hlinksldjump"/>
          </p:cNvPr>
          <p:cNvGraphicFramePr/>
          <p:nvPr>
            <p:extLst>
              <p:ext uri="{D42A27DB-BD31-4B8C-83A1-F6EECF244321}">
                <p14:modId xmlns="" xmlns:p14="http://schemas.microsoft.com/office/powerpoint/2010/main" val="4227728924"/>
              </p:ext>
            </p:extLst>
          </p:nvPr>
        </p:nvGraphicFramePr>
        <p:xfrm>
          <a:off x="142844" y="71414"/>
          <a:ext cx="5077228" cy="71438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6" presetClass="emph" presetSubtype="0" fill="hold" grpId="0" nodeType="afterEffect">
                                  <p:stCondLst>
                                    <p:cond delay="0"/>
                                  </p:stCondLst>
                                  <p:childTnLst>
                                    <p:animEffect transition="out" filter="fade">
                                      <p:cBhvr>
                                        <p:cTn id="12" dur="500" tmFilter="0, 0; .2, .5; .8, .5; 1, 0"/>
                                        <p:tgtEl>
                                          <p:spTgt spid="8"/>
                                        </p:tgtEl>
                                      </p:cBhvr>
                                    </p:animEffect>
                                    <p:animScale>
                                      <p:cBhvr>
                                        <p:cTn id="13"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8"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OCUMENTOS\TESIS\TESIS FINAL\Presentación CONADIS\can-stock-photo_csp6889256.jpg">
            <a:hlinkClick r:id="rId2" action="ppaction://hlinksldjump"/>
          </p:cNvPr>
          <p:cNvPicPr>
            <a:picLocks noChangeAspect="1" noChangeArrowheads="1"/>
          </p:cNvPicPr>
          <p:nvPr/>
        </p:nvPicPr>
        <p:blipFill>
          <a:blip r:embed="rId3" cstate="print"/>
          <a:srcRect l="11385" t="9385" r="12071" b="16837"/>
          <a:stretch>
            <a:fillRect/>
          </a:stretch>
        </p:blipFill>
        <p:spPr bwMode="auto">
          <a:xfrm rot="10800000">
            <a:off x="8532440" y="0"/>
            <a:ext cx="611560" cy="620688"/>
          </a:xfrm>
          <a:prstGeom prst="rect">
            <a:avLst/>
          </a:prstGeom>
          <a:noFill/>
        </p:spPr>
      </p:pic>
      <p:graphicFrame>
        <p:nvGraphicFramePr>
          <p:cNvPr id="9" name="8 Diagrama"/>
          <p:cNvGraphicFramePr/>
          <p:nvPr>
            <p:extLst>
              <p:ext uri="{D42A27DB-BD31-4B8C-83A1-F6EECF244321}">
                <p14:modId xmlns="" xmlns:p14="http://schemas.microsoft.com/office/powerpoint/2010/main" val="4125228047"/>
              </p:ext>
            </p:extLst>
          </p:nvPr>
        </p:nvGraphicFramePr>
        <p:xfrm>
          <a:off x="7164288" y="0"/>
          <a:ext cx="1359032" cy="620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4 Título"/>
          <p:cNvSpPr>
            <a:spLocks noGrp="1"/>
          </p:cNvSpPr>
          <p:nvPr>
            <p:ph type="title"/>
          </p:nvPr>
        </p:nvSpPr>
        <p:spPr>
          <a:xfrm>
            <a:off x="722313" y="4221088"/>
            <a:ext cx="7772400" cy="1362075"/>
          </a:xfrm>
        </p:spPr>
        <p:txBody>
          <a:bodyPr/>
          <a:lstStyle/>
          <a:p>
            <a:pPr algn="l"/>
            <a:r>
              <a:rPr lang="es-EC" sz="4400" dirty="0" smtClean="0">
                <a:ln>
                  <a:solidFill>
                    <a:srgbClr val="008000"/>
                  </a:solidFill>
                </a:ln>
                <a:solidFill>
                  <a:srgbClr val="003E00"/>
                </a:solidFill>
              </a:rPr>
              <a:t>DESARROLLO DEL </a:t>
            </a:r>
            <a:r>
              <a:rPr lang="es-EC" sz="4400" dirty="0" smtClean="0">
                <a:ln>
                  <a:solidFill>
                    <a:srgbClr val="008000"/>
                  </a:solidFill>
                </a:ln>
                <a:solidFill>
                  <a:srgbClr val="003E00"/>
                </a:solidFill>
              </a:rPr>
              <a:t>PORTAL</a:t>
            </a:r>
            <a:r>
              <a:rPr lang="es-EC" sz="4400" dirty="0" smtClean="0">
                <a:ln>
                  <a:solidFill>
                    <a:srgbClr val="008000"/>
                  </a:solidFill>
                </a:ln>
                <a:solidFill>
                  <a:srgbClr val="003E00"/>
                </a:solidFill>
              </a:rPr>
              <a:t> </a:t>
            </a:r>
            <a:r>
              <a:rPr lang="es-EC" sz="4400" dirty="0">
                <a:ln>
                  <a:solidFill>
                    <a:srgbClr val="008000"/>
                  </a:solidFill>
                </a:ln>
                <a:solidFill>
                  <a:srgbClr val="003E00"/>
                </a:solidFill>
              </a:rPr>
              <a:t/>
            </a:r>
            <a:br>
              <a:rPr lang="es-EC" sz="4400" dirty="0">
                <a:ln>
                  <a:solidFill>
                    <a:srgbClr val="008000"/>
                  </a:solidFill>
                </a:ln>
                <a:solidFill>
                  <a:srgbClr val="003E00"/>
                </a:solidFill>
              </a:rPr>
            </a:br>
            <a:endParaRPr lang="es-EC" sz="4400" noProof="0" dirty="0">
              <a:ln>
                <a:solidFill>
                  <a:srgbClr val="008000"/>
                </a:solidFill>
              </a:ln>
              <a:solidFill>
                <a:srgbClr val="003E00"/>
              </a:solidFill>
            </a:endParaRPr>
          </a:p>
        </p:txBody>
      </p:sp>
      <p:pic>
        <p:nvPicPr>
          <p:cNvPr id="15" name="Picture 2" descr="F:\DOCUMENTOS\TESIS\TESIS FINAL\Presentación CONADIS\flecha_verde_by_vane_editions-d4qqmwx.png">
            <a:hlinkClick r:id="" action="ppaction://hlinkshowjump?jump=nextslide"/>
          </p:cNvPr>
          <p:cNvPicPr>
            <a:picLocks noChangeAspect="1" noChangeArrowheads="1"/>
          </p:cNvPicPr>
          <p:nvPr/>
        </p:nvPicPr>
        <p:blipFill>
          <a:blip r:embed="rId9" cstate="print"/>
          <a:srcRect t="12096" b="65224"/>
          <a:stretch>
            <a:fillRect/>
          </a:stretch>
        </p:blipFill>
        <p:spPr bwMode="auto">
          <a:xfrm>
            <a:off x="8100392" y="5949280"/>
            <a:ext cx="1043608" cy="236687"/>
          </a:xfrm>
          <a:prstGeom prst="rect">
            <a:avLst/>
          </a:prstGeom>
          <a:noFill/>
        </p:spPr>
      </p:pic>
    </p:spTree>
    <p:extLst>
      <p:ext uri="{BB962C8B-B14F-4D97-AF65-F5344CB8AC3E}">
        <p14:creationId xmlns="" xmlns:p14="http://schemas.microsoft.com/office/powerpoint/2010/main" val="12503744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Título"/>
          <p:cNvSpPr>
            <a:spLocks noGrp="1"/>
          </p:cNvSpPr>
          <p:nvPr>
            <p:ph type="title"/>
          </p:nvPr>
        </p:nvSpPr>
        <p:spPr>
          <a:xfrm>
            <a:off x="1043608" y="764704"/>
            <a:ext cx="7643192" cy="634082"/>
          </a:xfrm>
        </p:spPr>
        <p:txBody>
          <a:bodyPr/>
          <a:lstStyle/>
          <a:p>
            <a:r>
              <a:rPr lang="es-EC" sz="2800" noProof="0" smtClean="0">
                <a:solidFill>
                  <a:srgbClr val="003300"/>
                </a:solidFill>
              </a:rPr>
              <a:t>Casos de Uso Administrador</a:t>
            </a:r>
            <a:endParaRPr lang="es-EC" sz="1800" noProof="0">
              <a:solidFill>
                <a:srgbClr val="003300"/>
              </a:solidFill>
            </a:endParaRPr>
          </a:p>
        </p:txBody>
      </p:sp>
      <p:sp>
        <p:nvSpPr>
          <p:cNvPr id="6" name="5 Rectángulo"/>
          <p:cNvSpPr/>
          <p:nvPr/>
        </p:nvSpPr>
        <p:spPr>
          <a:xfrm>
            <a:off x="467544" y="2060848"/>
            <a:ext cx="3600400" cy="2816156"/>
          </a:xfrm>
          <a:prstGeom prst="rect">
            <a:avLst/>
          </a:prstGeom>
        </p:spPr>
        <p:txBody>
          <a:bodyPr wrap="square">
            <a:spAutoFit/>
          </a:bodyPr>
          <a:lstStyle/>
          <a:p>
            <a:pPr>
              <a:lnSpc>
                <a:spcPct val="150000"/>
              </a:lnSpc>
            </a:pPr>
            <a:r>
              <a:rPr lang="es-EC" sz="2000" dirty="0" smtClean="0">
                <a:effectLst>
                  <a:glow rad="63500">
                    <a:srgbClr val="92D050">
                      <a:alpha val="40000"/>
                    </a:srgbClr>
                  </a:glow>
                </a:effectLst>
                <a:latin typeface="Times New Roman" pitchFamily="18" charset="0"/>
              </a:rPr>
              <a:t>Es el usuario que tiene todos los permisos y privilegios para gestionar el portal y estará encargado del mantenimiento y actualización continua.</a:t>
            </a:r>
          </a:p>
          <a:p>
            <a:pPr>
              <a:lnSpc>
                <a:spcPct val="150000"/>
              </a:lnSpc>
            </a:pPr>
            <a:endParaRPr lang="es-EC" dirty="0" smtClean="0">
              <a:effectLst>
                <a:glow rad="63500">
                  <a:srgbClr val="92D050">
                    <a:alpha val="40000"/>
                  </a:srgbClr>
                </a:glow>
              </a:effectLst>
              <a:latin typeface="Times New Roman" pitchFamily="18" charset="0"/>
            </a:endParaRPr>
          </a:p>
        </p:txBody>
      </p:sp>
      <p:pic>
        <p:nvPicPr>
          <p:cNvPr id="9" name="Picture 2" descr="F:\DOCUMENTOS\TESIS\TESIS FINAL\Presentación CONADIS\can-stock-photo_csp6889256.jpg">
            <a:hlinkClick r:id="rId2" action="ppaction://hlinksldjump"/>
          </p:cNvPr>
          <p:cNvPicPr>
            <a:picLocks noChangeAspect="1" noChangeArrowheads="1"/>
          </p:cNvPicPr>
          <p:nvPr/>
        </p:nvPicPr>
        <p:blipFill>
          <a:blip r:embed="rId3" cstate="print"/>
          <a:srcRect l="11385" t="9385" r="12071" b="16837"/>
          <a:stretch>
            <a:fillRect/>
          </a:stretch>
        </p:blipFill>
        <p:spPr bwMode="auto">
          <a:xfrm rot="10800000">
            <a:off x="8532440" y="0"/>
            <a:ext cx="611560" cy="620688"/>
          </a:xfrm>
          <a:prstGeom prst="rect">
            <a:avLst/>
          </a:prstGeom>
          <a:noFill/>
        </p:spPr>
      </p:pic>
      <p:graphicFrame>
        <p:nvGraphicFramePr>
          <p:cNvPr id="7" name="6 Diagrama"/>
          <p:cNvGraphicFramePr/>
          <p:nvPr>
            <p:extLst>
              <p:ext uri="{D42A27DB-BD31-4B8C-83A1-F6EECF244321}">
                <p14:modId xmlns="" xmlns:p14="http://schemas.microsoft.com/office/powerpoint/2010/main" val="535015941"/>
              </p:ext>
            </p:extLst>
          </p:nvPr>
        </p:nvGraphicFramePr>
        <p:xfrm>
          <a:off x="7164288" y="0"/>
          <a:ext cx="1359032" cy="620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10 Imagen" descr="Descripción: F:\DOCUMENTOS\TESIS\TESIS FINAL\Diagramas\casos de uso\Administrador v3.jpg"/>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427984" y="1772816"/>
            <a:ext cx="3644262" cy="3816424"/>
          </a:xfrm>
          <a:prstGeom prst="rect">
            <a:avLst/>
          </a:prstGeom>
          <a:noFill/>
          <a:ln>
            <a:noFill/>
          </a:ln>
        </p:spPr>
      </p:pic>
      <p:graphicFrame>
        <p:nvGraphicFramePr>
          <p:cNvPr id="12" name="11 Diagrama">
            <a:hlinkClick r:id="rId2" action="ppaction://hlinksldjump"/>
          </p:cNvPr>
          <p:cNvGraphicFramePr/>
          <p:nvPr>
            <p:extLst>
              <p:ext uri="{D42A27DB-BD31-4B8C-83A1-F6EECF244321}">
                <p14:modId xmlns="" xmlns:p14="http://schemas.microsoft.com/office/powerpoint/2010/main" val="4227728924"/>
              </p:ext>
            </p:extLst>
          </p:nvPr>
        </p:nvGraphicFramePr>
        <p:xfrm>
          <a:off x="142844" y="71414"/>
          <a:ext cx="5077228" cy="71438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3" name="Picture 2" descr="F:\DOCUMENTOS\TESIS\TESIS FINAL\Presentación CONADIS\flecha_verde_by_vane_editions-d4qqmwx.png">
            <a:hlinkClick r:id="" action="ppaction://hlinkshowjump?jump=nextslide"/>
          </p:cNvPr>
          <p:cNvPicPr>
            <a:picLocks noChangeAspect="1" noChangeArrowheads="1"/>
          </p:cNvPicPr>
          <p:nvPr/>
        </p:nvPicPr>
        <p:blipFill>
          <a:blip r:embed="rId15" cstate="print"/>
          <a:srcRect t="12096" b="65224"/>
          <a:stretch>
            <a:fillRect/>
          </a:stretch>
        </p:blipFill>
        <p:spPr bwMode="auto">
          <a:xfrm>
            <a:off x="8100392" y="5949280"/>
            <a:ext cx="1043608" cy="236687"/>
          </a:xfrm>
          <a:prstGeom prst="rect">
            <a:avLst/>
          </a:prstGeom>
          <a:noFill/>
        </p:spPr>
      </p:pic>
      <p:pic>
        <p:nvPicPr>
          <p:cNvPr id="14" name="Picture 2" descr="F:\DOCUMENTOS\TESIS\TESIS FINAL\Presentación CONADIS\flecha_verde_by_vane_editions-d4qqmwx.png">
            <a:hlinkClick r:id="" action="ppaction://hlinkshowjump?jump=previousslide"/>
          </p:cNvPr>
          <p:cNvPicPr>
            <a:picLocks noChangeAspect="1" noChangeArrowheads="1"/>
          </p:cNvPicPr>
          <p:nvPr/>
        </p:nvPicPr>
        <p:blipFill>
          <a:blip r:embed="rId15" cstate="print"/>
          <a:srcRect t="12096" b="65224"/>
          <a:stretch>
            <a:fillRect/>
          </a:stretch>
        </p:blipFill>
        <p:spPr bwMode="auto">
          <a:xfrm rot="10800000">
            <a:off x="0" y="5928617"/>
            <a:ext cx="1043608" cy="236687"/>
          </a:xfrm>
          <a:prstGeom prst="rect">
            <a:avLst/>
          </a:prstGeom>
          <a:noFill/>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mph" presetSubtype="0" fill="hold" grpId="0" nodeType="afterEffect">
                                  <p:stCondLst>
                                    <p:cond delay="0"/>
                                  </p:stCondLst>
                                  <p:childTnLst>
                                    <p:animEffect transition="out" filter="fade">
                                      <p:cBhvr>
                                        <p:cTn id="12" dur="500" tmFilter="0, 0; .2, .5; .8, .5; 1, 0"/>
                                        <p:tgtEl>
                                          <p:spTgt spid="12"/>
                                        </p:tgtEl>
                                      </p:cBhvr>
                                    </p:animEffect>
                                    <p:animScale>
                                      <p:cBhvr>
                                        <p:cTn id="13"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12"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descr="F:\DOCUMENTOS\TESIS\TESIS FINAL\Presentación CONADIS\herramienta-SEOySEM.jpg">
            <a:hlinkClick r:id="rId2" action="ppaction://hlinkfile"/>
          </p:cNvPr>
          <p:cNvPicPr>
            <a:picLocks noChangeAspect="1" noChangeArrowheads="1"/>
          </p:cNvPicPr>
          <p:nvPr/>
        </p:nvPicPr>
        <p:blipFill>
          <a:blip r:embed="rId3" cstate="print"/>
          <a:srcRect/>
          <a:stretch>
            <a:fillRect/>
          </a:stretch>
        </p:blipFill>
        <p:spPr bwMode="auto">
          <a:xfrm>
            <a:off x="8546951" y="5229200"/>
            <a:ext cx="597049" cy="597049"/>
          </a:xfrm>
          <a:prstGeom prst="rect">
            <a:avLst/>
          </a:prstGeom>
          <a:noFill/>
        </p:spPr>
      </p:pic>
      <p:sp>
        <p:nvSpPr>
          <p:cNvPr id="5" name="2 Título"/>
          <p:cNvSpPr>
            <a:spLocks noGrp="1"/>
          </p:cNvSpPr>
          <p:nvPr>
            <p:ph type="title"/>
          </p:nvPr>
        </p:nvSpPr>
        <p:spPr>
          <a:xfrm>
            <a:off x="1043608" y="764704"/>
            <a:ext cx="7643192" cy="634082"/>
          </a:xfrm>
        </p:spPr>
        <p:txBody>
          <a:bodyPr/>
          <a:lstStyle/>
          <a:p>
            <a:r>
              <a:rPr lang="es-EC" sz="2800" noProof="0" smtClean="0">
                <a:solidFill>
                  <a:srgbClr val="003300"/>
                </a:solidFill>
              </a:rPr>
              <a:t>Diagrama de Navegación Administrador</a:t>
            </a:r>
            <a:endParaRPr lang="es-EC" sz="1800" noProof="0">
              <a:solidFill>
                <a:srgbClr val="003300"/>
              </a:solidFill>
            </a:endParaRPr>
          </a:p>
        </p:txBody>
      </p:sp>
      <p:pic>
        <p:nvPicPr>
          <p:cNvPr id="9" name="Picture 2" descr="F:\DOCUMENTOS\TESIS\TESIS FINAL\Presentación CONADIS\can-stock-photo_csp6889256.jpg">
            <a:hlinkClick r:id="rId4" action="ppaction://hlinksldjump"/>
          </p:cNvPr>
          <p:cNvPicPr>
            <a:picLocks noChangeAspect="1" noChangeArrowheads="1"/>
          </p:cNvPicPr>
          <p:nvPr/>
        </p:nvPicPr>
        <p:blipFill>
          <a:blip r:embed="rId5" cstate="print"/>
          <a:srcRect l="11385" t="9385" r="12071" b="16837"/>
          <a:stretch>
            <a:fillRect/>
          </a:stretch>
        </p:blipFill>
        <p:spPr bwMode="auto">
          <a:xfrm rot="10800000">
            <a:off x="8532440" y="0"/>
            <a:ext cx="611560" cy="620688"/>
          </a:xfrm>
          <a:prstGeom prst="rect">
            <a:avLst/>
          </a:prstGeom>
          <a:noFill/>
        </p:spPr>
      </p:pic>
      <p:graphicFrame>
        <p:nvGraphicFramePr>
          <p:cNvPr id="7" name="6 Diagrama"/>
          <p:cNvGraphicFramePr/>
          <p:nvPr>
            <p:extLst>
              <p:ext uri="{D42A27DB-BD31-4B8C-83A1-F6EECF244321}">
                <p14:modId xmlns="" xmlns:p14="http://schemas.microsoft.com/office/powerpoint/2010/main" val="535015941"/>
              </p:ext>
            </p:extLst>
          </p:nvPr>
        </p:nvGraphicFramePr>
        <p:xfrm>
          <a:off x="7164288" y="0"/>
          <a:ext cx="1359032" cy="6206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2" name="11 Diagrama">
            <a:hlinkClick r:id="rId4" action="ppaction://hlinksldjump"/>
          </p:cNvPr>
          <p:cNvGraphicFramePr/>
          <p:nvPr>
            <p:extLst>
              <p:ext uri="{D42A27DB-BD31-4B8C-83A1-F6EECF244321}">
                <p14:modId xmlns="" xmlns:p14="http://schemas.microsoft.com/office/powerpoint/2010/main" val="4227728924"/>
              </p:ext>
            </p:extLst>
          </p:nvPr>
        </p:nvGraphicFramePr>
        <p:xfrm>
          <a:off x="142844" y="71414"/>
          <a:ext cx="5077228" cy="71438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13" name="0 Imagen"/>
          <p:cNvPicPr/>
          <p:nvPr/>
        </p:nvPicPr>
        <p:blipFill>
          <a:blip r:embed="rId16" cstate="print">
            <a:extLst>
              <a:ext uri="{28A0092B-C50C-407E-A947-70E740481C1C}">
                <a14:useLocalDpi xmlns="" xmlns:a14="http://schemas.microsoft.com/office/drawing/2010/main" val="0"/>
              </a:ext>
            </a:extLst>
          </a:blip>
          <a:stretch>
            <a:fillRect/>
          </a:stretch>
        </p:blipFill>
        <p:spPr>
          <a:xfrm>
            <a:off x="251520" y="1916832"/>
            <a:ext cx="8488830" cy="3162989"/>
          </a:xfrm>
          <a:prstGeom prst="rect">
            <a:avLst/>
          </a:prstGeom>
        </p:spPr>
      </p:pic>
      <p:pic>
        <p:nvPicPr>
          <p:cNvPr id="11" name="Picture 2" descr="F:\DOCUMENTOS\TESIS\TESIS FINAL\Presentación CONADIS\flecha_verde_by_vane_editions-d4qqmwx.png">
            <a:hlinkClick r:id="" action="ppaction://hlinkshowjump?jump=nextslide"/>
          </p:cNvPr>
          <p:cNvPicPr>
            <a:picLocks noChangeAspect="1" noChangeArrowheads="1"/>
          </p:cNvPicPr>
          <p:nvPr/>
        </p:nvPicPr>
        <p:blipFill>
          <a:blip r:embed="rId17" cstate="print"/>
          <a:srcRect t="12096" b="65224"/>
          <a:stretch>
            <a:fillRect/>
          </a:stretch>
        </p:blipFill>
        <p:spPr bwMode="auto">
          <a:xfrm>
            <a:off x="8100392" y="5949280"/>
            <a:ext cx="1043608" cy="236687"/>
          </a:xfrm>
          <a:prstGeom prst="rect">
            <a:avLst/>
          </a:prstGeom>
          <a:noFill/>
        </p:spPr>
      </p:pic>
      <p:pic>
        <p:nvPicPr>
          <p:cNvPr id="14" name="Picture 2" descr="F:\DOCUMENTOS\TESIS\TESIS FINAL\Presentación CONADIS\flecha_verde_by_vane_editions-d4qqmwx.png">
            <a:hlinkClick r:id="" action="ppaction://hlinkshowjump?jump=previousslide"/>
          </p:cNvPr>
          <p:cNvPicPr>
            <a:picLocks noChangeAspect="1" noChangeArrowheads="1"/>
          </p:cNvPicPr>
          <p:nvPr/>
        </p:nvPicPr>
        <p:blipFill>
          <a:blip r:embed="rId17" cstate="print"/>
          <a:srcRect t="12096" b="65224"/>
          <a:stretch>
            <a:fillRect/>
          </a:stretch>
        </p:blipFill>
        <p:spPr bwMode="auto">
          <a:xfrm rot="10800000">
            <a:off x="0" y="5928617"/>
            <a:ext cx="1043608" cy="236687"/>
          </a:xfrm>
          <a:prstGeom prst="rect">
            <a:avLst/>
          </a:prstGeom>
          <a:noFill/>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mph" presetSubtype="0" fill="hold" grpId="0" nodeType="afterEffect">
                                  <p:stCondLst>
                                    <p:cond delay="0"/>
                                  </p:stCondLst>
                                  <p:childTnLst>
                                    <p:animEffect transition="out" filter="fade">
                                      <p:cBhvr>
                                        <p:cTn id="12" dur="500" tmFilter="0, 0; .2, .5; .8, .5; 1, 0"/>
                                        <p:tgtEl>
                                          <p:spTgt spid="12"/>
                                        </p:tgtEl>
                                      </p:cBhvr>
                                    </p:animEffect>
                                    <p:animScale>
                                      <p:cBhvr>
                                        <p:cTn id="13"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12"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Título"/>
          <p:cNvSpPr>
            <a:spLocks noGrp="1"/>
          </p:cNvSpPr>
          <p:nvPr>
            <p:ph type="title"/>
          </p:nvPr>
        </p:nvSpPr>
        <p:spPr>
          <a:xfrm>
            <a:off x="6228184" y="2636912"/>
            <a:ext cx="2314600" cy="1080120"/>
          </a:xfrm>
        </p:spPr>
        <p:txBody>
          <a:bodyPr/>
          <a:lstStyle/>
          <a:p>
            <a:pPr algn="ctr"/>
            <a:r>
              <a:rPr lang="es-EC" sz="2800" noProof="0" dirty="0" smtClean="0">
                <a:solidFill>
                  <a:srgbClr val="003300"/>
                </a:solidFill>
              </a:rPr>
              <a:t>Diagrama de Despliegue</a:t>
            </a:r>
            <a:endParaRPr lang="es-EC" sz="1800" noProof="0" dirty="0">
              <a:solidFill>
                <a:srgbClr val="003300"/>
              </a:solidFill>
            </a:endParaRPr>
          </a:p>
        </p:txBody>
      </p:sp>
      <p:pic>
        <p:nvPicPr>
          <p:cNvPr id="9" name="Picture 2" descr="F:\DOCUMENTOS\TESIS\TESIS FINAL\Presentación CONADIS\can-stock-photo_csp6889256.jpg">
            <a:hlinkClick r:id="rId2" action="ppaction://hlinksldjump"/>
          </p:cNvPr>
          <p:cNvPicPr>
            <a:picLocks noChangeAspect="1" noChangeArrowheads="1"/>
          </p:cNvPicPr>
          <p:nvPr/>
        </p:nvPicPr>
        <p:blipFill>
          <a:blip r:embed="rId3" cstate="print"/>
          <a:srcRect l="11385" t="9385" r="12071" b="16837"/>
          <a:stretch>
            <a:fillRect/>
          </a:stretch>
        </p:blipFill>
        <p:spPr bwMode="auto">
          <a:xfrm rot="10800000">
            <a:off x="8532440" y="0"/>
            <a:ext cx="611560" cy="620688"/>
          </a:xfrm>
          <a:prstGeom prst="rect">
            <a:avLst/>
          </a:prstGeom>
          <a:noFill/>
        </p:spPr>
      </p:pic>
      <p:graphicFrame>
        <p:nvGraphicFramePr>
          <p:cNvPr id="7" name="6 Diagrama"/>
          <p:cNvGraphicFramePr/>
          <p:nvPr>
            <p:extLst>
              <p:ext uri="{D42A27DB-BD31-4B8C-83A1-F6EECF244321}">
                <p14:modId xmlns="" xmlns:p14="http://schemas.microsoft.com/office/powerpoint/2010/main" val="535015941"/>
              </p:ext>
            </p:extLst>
          </p:nvPr>
        </p:nvGraphicFramePr>
        <p:xfrm>
          <a:off x="7164288" y="0"/>
          <a:ext cx="1359032" cy="620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4" name="13 Diagrama">
            <a:hlinkClick r:id="rId2" action="ppaction://hlinksldjump"/>
          </p:cNvPr>
          <p:cNvGraphicFramePr/>
          <p:nvPr>
            <p:extLst>
              <p:ext uri="{D42A27DB-BD31-4B8C-83A1-F6EECF244321}">
                <p14:modId xmlns="" xmlns:p14="http://schemas.microsoft.com/office/powerpoint/2010/main" val="4227728924"/>
              </p:ext>
            </p:extLst>
          </p:nvPr>
        </p:nvGraphicFramePr>
        <p:xfrm>
          <a:off x="142844" y="71414"/>
          <a:ext cx="5077228" cy="71438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1" name="Picture 2" descr="F:\DOCUMENTOS\TESIS\TESIS FINAL\Presentación CONADIS\flecha_verde_by_vane_editions-d4qqmwx.png">
            <a:hlinkClick r:id="" action="ppaction://hlinkshowjump?jump=nextslide"/>
          </p:cNvPr>
          <p:cNvPicPr>
            <a:picLocks noChangeAspect="1" noChangeArrowheads="1"/>
          </p:cNvPicPr>
          <p:nvPr/>
        </p:nvPicPr>
        <p:blipFill>
          <a:blip r:embed="rId14" cstate="print"/>
          <a:srcRect t="12096" b="65224"/>
          <a:stretch>
            <a:fillRect/>
          </a:stretch>
        </p:blipFill>
        <p:spPr bwMode="auto">
          <a:xfrm>
            <a:off x="8100392" y="5949280"/>
            <a:ext cx="1043608" cy="236687"/>
          </a:xfrm>
          <a:prstGeom prst="rect">
            <a:avLst/>
          </a:prstGeom>
          <a:noFill/>
        </p:spPr>
      </p:pic>
      <p:pic>
        <p:nvPicPr>
          <p:cNvPr id="13" name="Picture 2" descr="F:\DOCUMENTOS\TESIS\TESIS FINAL\Presentación CONADIS\flecha_verde_by_vane_editions-d4qqmwx.png">
            <a:hlinkClick r:id="" action="ppaction://hlinkshowjump?jump=previousslide"/>
          </p:cNvPr>
          <p:cNvPicPr>
            <a:picLocks noChangeAspect="1" noChangeArrowheads="1"/>
          </p:cNvPicPr>
          <p:nvPr/>
        </p:nvPicPr>
        <p:blipFill>
          <a:blip r:embed="rId14" cstate="print"/>
          <a:srcRect t="12096" b="65224"/>
          <a:stretch>
            <a:fillRect/>
          </a:stretch>
        </p:blipFill>
        <p:spPr bwMode="auto">
          <a:xfrm rot="10800000">
            <a:off x="0" y="5928617"/>
            <a:ext cx="1043608" cy="236687"/>
          </a:xfrm>
          <a:prstGeom prst="rect">
            <a:avLst/>
          </a:prstGeom>
          <a:noFill/>
        </p:spPr>
      </p:pic>
      <p:pic>
        <p:nvPicPr>
          <p:cNvPr id="15" name="Picture 1" descr="F:\DOCUMENTOS\TESIS\TESIS FINAL\Presentación CONADIS\herramienta-SEOySEM.jpg">
            <a:hlinkClick r:id="rId15" action="ppaction://hlinkfile"/>
          </p:cNvPr>
          <p:cNvPicPr>
            <a:picLocks noChangeAspect="1" noChangeArrowheads="1"/>
          </p:cNvPicPr>
          <p:nvPr/>
        </p:nvPicPr>
        <p:blipFill>
          <a:blip r:embed="rId16" cstate="print"/>
          <a:srcRect/>
          <a:stretch>
            <a:fillRect/>
          </a:stretch>
        </p:blipFill>
        <p:spPr bwMode="auto">
          <a:xfrm>
            <a:off x="8546951" y="5229200"/>
            <a:ext cx="597049" cy="597049"/>
          </a:xfrm>
          <a:prstGeom prst="rect">
            <a:avLst/>
          </a:prstGeom>
          <a:noFill/>
        </p:spPr>
      </p:pic>
      <p:pic>
        <p:nvPicPr>
          <p:cNvPr id="38913" name="Picture 1" descr="F:\DOCUMENTOS\TESIS\TESIS FINAL\Diagramas\Despliegue y Componentes\Despliegue.jpg"/>
          <p:cNvPicPr>
            <a:picLocks noChangeAspect="1" noChangeArrowheads="1"/>
          </p:cNvPicPr>
          <p:nvPr/>
        </p:nvPicPr>
        <p:blipFill>
          <a:blip r:embed="rId17" cstate="print"/>
          <a:srcRect/>
          <a:stretch>
            <a:fillRect/>
          </a:stretch>
        </p:blipFill>
        <p:spPr bwMode="auto">
          <a:xfrm>
            <a:off x="799065" y="692697"/>
            <a:ext cx="5501127" cy="5184576"/>
          </a:xfrm>
          <a:prstGeom prst="rect">
            <a:avLst/>
          </a:prstGeom>
          <a:noFill/>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mph" presetSubtype="0" fill="hold" grpId="0" nodeType="afterEffect">
                                  <p:stCondLst>
                                    <p:cond delay="0"/>
                                  </p:stCondLst>
                                  <p:childTnLst>
                                    <p:animEffect transition="out" filter="fade">
                                      <p:cBhvr>
                                        <p:cTn id="12" dur="500" tmFilter="0, 0; .2, .5; .8, .5; 1, 0"/>
                                        <p:tgtEl>
                                          <p:spTgt spid="14"/>
                                        </p:tgtEl>
                                      </p:cBhvr>
                                    </p:animEffect>
                                    <p:animScale>
                                      <p:cBhvr>
                                        <p:cTn id="13"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1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C" sz="4400" noProof="0" smtClean="0">
                <a:ln>
                  <a:solidFill>
                    <a:srgbClr val="008000"/>
                  </a:solidFill>
                </a:ln>
                <a:solidFill>
                  <a:srgbClr val="003E00"/>
                </a:solidFill>
              </a:rPr>
              <a:t>GENERALIDADES</a:t>
            </a:r>
            <a:endParaRPr lang="es-EC" sz="4400" noProof="0">
              <a:ln>
                <a:solidFill>
                  <a:srgbClr val="008000"/>
                </a:solidFill>
              </a:ln>
              <a:solidFill>
                <a:srgbClr val="003E00"/>
              </a:solidFill>
            </a:endParaRPr>
          </a:p>
        </p:txBody>
      </p:sp>
      <p:pic>
        <p:nvPicPr>
          <p:cNvPr id="8" name="Picture 2" descr="F:\DOCUMENTOS\TESIS\TESIS FINAL\Presentación CONADIS\can-stock-photo_csp6889256.jpg">
            <a:hlinkClick r:id="rId2" action="ppaction://hlinksldjump"/>
          </p:cNvPr>
          <p:cNvPicPr>
            <a:picLocks noChangeAspect="1" noChangeArrowheads="1"/>
          </p:cNvPicPr>
          <p:nvPr/>
        </p:nvPicPr>
        <p:blipFill>
          <a:blip r:embed="rId3" cstate="print"/>
          <a:srcRect l="11385" t="9385" r="12071" b="16837"/>
          <a:stretch>
            <a:fillRect/>
          </a:stretch>
        </p:blipFill>
        <p:spPr bwMode="auto">
          <a:xfrm rot="10800000">
            <a:off x="8532440" y="0"/>
            <a:ext cx="611560" cy="620688"/>
          </a:xfrm>
          <a:prstGeom prst="rect">
            <a:avLst/>
          </a:prstGeom>
          <a:noFill/>
        </p:spPr>
      </p:pic>
      <p:graphicFrame>
        <p:nvGraphicFramePr>
          <p:cNvPr id="7" name="6 Diagrama"/>
          <p:cNvGraphicFramePr/>
          <p:nvPr>
            <p:extLst>
              <p:ext uri="{D42A27DB-BD31-4B8C-83A1-F6EECF244321}">
                <p14:modId xmlns="" xmlns:p14="http://schemas.microsoft.com/office/powerpoint/2010/main" val="535015941"/>
              </p:ext>
            </p:extLst>
          </p:nvPr>
        </p:nvGraphicFramePr>
        <p:xfrm>
          <a:off x="7164288" y="0"/>
          <a:ext cx="1359032" cy="620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2" descr="F:\DOCUMENTOS\TESIS\TESIS FINAL\Presentación CONADIS\flecha_verde_by_vane_editions-d4qqmwx.png">
            <a:hlinkClick r:id="" action="ppaction://hlinkshowjump?jump=nextslide"/>
          </p:cNvPr>
          <p:cNvPicPr>
            <a:picLocks noChangeAspect="1" noChangeArrowheads="1"/>
          </p:cNvPicPr>
          <p:nvPr/>
        </p:nvPicPr>
        <p:blipFill>
          <a:blip r:embed="rId9" cstate="print"/>
          <a:srcRect t="12096" b="65224"/>
          <a:stretch>
            <a:fillRect/>
          </a:stretch>
        </p:blipFill>
        <p:spPr bwMode="auto">
          <a:xfrm>
            <a:off x="8100392" y="5949280"/>
            <a:ext cx="1043608" cy="236687"/>
          </a:xfrm>
          <a:prstGeom prst="rect">
            <a:avLst/>
          </a:prstGeom>
          <a:noFill/>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Título"/>
          <p:cNvSpPr>
            <a:spLocks noGrp="1"/>
          </p:cNvSpPr>
          <p:nvPr>
            <p:ph type="title"/>
          </p:nvPr>
        </p:nvSpPr>
        <p:spPr>
          <a:xfrm>
            <a:off x="1043608" y="764704"/>
            <a:ext cx="7643192" cy="634082"/>
          </a:xfrm>
        </p:spPr>
        <p:txBody>
          <a:bodyPr/>
          <a:lstStyle/>
          <a:p>
            <a:r>
              <a:rPr lang="es-EC" sz="2800" noProof="0" dirty="0" smtClean="0">
                <a:solidFill>
                  <a:srgbClr val="003300"/>
                </a:solidFill>
              </a:rPr>
              <a:t>Sprints o Iteraciones</a:t>
            </a:r>
            <a:endParaRPr lang="es-EC" sz="1800" noProof="0" dirty="0">
              <a:solidFill>
                <a:srgbClr val="003300"/>
              </a:solidFill>
            </a:endParaRPr>
          </a:p>
        </p:txBody>
      </p:sp>
      <p:pic>
        <p:nvPicPr>
          <p:cNvPr id="9" name="Picture 2" descr="F:\DOCUMENTOS\TESIS\TESIS FINAL\Presentación CONADIS\can-stock-photo_csp6889256.jpg">
            <a:hlinkClick r:id="rId2" action="ppaction://hlinksldjump"/>
          </p:cNvPr>
          <p:cNvPicPr>
            <a:picLocks noChangeAspect="1" noChangeArrowheads="1"/>
          </p:cNvPicPr>
          <p:nvPr/>
        </p:nvPicPr>
        <p:blipFill>
          <a:blip r:embed="rId3" cstate="print"/>
          <a:srcRect l="11385" t="9385" r="12071" b="16837"/>
          <a:stretch>
            <a:fillRect/>
          </a:stretch>
        </p:blipFill>
        <p:spPr bwMode="auto">
          <a:xfrm rot="10800000">
            <a:off x="8532440" y="0"/>
            <a:ext cx="611560" cy="620688"/>
          </a:xfrm>
          <a:prstGeom prst="rect">
            <a:avLst/>
          </a:prstGeom>
          <a:noFill/>
        </p:spPr>
      </p:pic>
      <p:graphicFrame>
        <p:nvGraphicFramePr>
          <p:cNvPr id="7" name="6 Diagrama"/>
          <p:cNvGraphicFramePr/>
          <p:nvPr>
            <p:extLst>
              <p:ext uri="{D42A27DB-BD31-4B8C-83A1-F6EECF244321}">
                <p14:modId xmlns="" xmlns:p14="http://schemas.microsoft.com/office/powerpoint/2010/main" val="535015941"/>
              </p:ext>
            </p:extLst>
          </p:nvPr>
        </p:nvGraphicFramePr>
        <p:xfrm>
          <a:off x="7164288" y="0"/>
          <a:ext cx="1359032" cy="620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4" name="13 Diagrama">
            <a:hlinkClick r:id="rId2" action="ppaction://hlinksldjump"/>
          </p:cNvPr>
          <p:cNvGraphicFramePr/>
          <p:nvPr>
            <p:extLst>
              <p:ext uri="{D42A27DB-BD31-4B8C-83A1-F6EECF244321}">
                <p14:modId xmlns="" xmlns:p14="http://schemas.microsoft.com/office/powerpoint/2010/main" val="4227728924"/>
              </p:ext>
            </p:extLst>
          </p:nvPr>
        </p:nvGraphicFramePr>
        <p:xfrm>
          <a:off x="142844" y="71414"/>
          <a:ext cx="5077228" cy="71438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2" name="11 Diagrama"/>
          <p:cNvGraphicFramePr/>
          <p:nvPr/>
        </p:nvGraphicFramePr>
        <p:xfrm>
          <a:off x="179512" y="1340768"/>
          <a:ext cx="8712968" cy="439248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13" name="Picture 2" descr="F:\DOCUMENTOS\TESIS\TESIS FINAL\Presentación CONADIS\flecha_verde_by_vane_editions-d4qqmwx.png">
            <a:hlinkClick r:id="" action="ppaction://hlinkshowjump?jump=previousslide"/>
          </p:cNvPr>
          <p:cNvPicPr>
            <a:picLocks noChangeAspect="1" noChangeArrowheads="1"/>
          </p:cNvPicPr>
          <p:nvPr/>
        </p:nvPicPr>
        <p:blipFill>
          <a:blip r:embed="rId19" cstate="print"/>
          <a:srcRect t="12096" b="65224"/>
          <a:stretch>
            <a:fillRect/>
          </a:stretch>
        </p:blipFill>
        <p:spPr bwMode="auto">
          <a:xfrm rot="10800000">
            <a:off x="0" y="5928617"/>
            <a:ext cx="1043608" cy="236687"/>
          </a:xfrm>
          <a:prstGeom prst="rect">
            <a:avLst/>
          </a:prstGeom>
          <a:noFill/>
        </p:spPr>
      </p:pic>
      <p:grpSp>
        <p:nvGrpSpPr>
          <p:cNvPr id="10" name="9 Grupo"/>
          <p:cNvGrpSpPr/>
          <p:nvPr/>
        </p:nvGrpSpPr>
        <p:grpSpPr>
          <a:xfrm>
            <a:off x="611560" y="4149080"/>
            <a:ext cx="1859163" cy="1115498"/>
            <a:chOff x="390860" y="2841368"/>
            <a:chExt cx="1859163" cy="1115498"/>
          </a:xfrm>
        </p:grpSpPr>
        <p:sp>
          <p:nvSpPr>
            <p:cNvPr id="15" name="14 Rectángulo redondeado"/>
            <p:cNvSpPr/>
            <p:nvPr/>
          </p:nvSpPr>
          <p:spPr>
            <a:xfrm>
              <a:off x="390860" y="2841368"/>
              <a:ext cx="1859163" cy="1115498"/>
            </a:xfrm>
            <a:prstGeom prst="roundRect">
              <a:avLst>
                <a:gd name="adj" fmla="val 10000"/>
              </a:avLst>
            </a:prstGeom>
            <a:solidFill>
              <a:srgbClr val="008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15 Rectángulo"/>
            <p:cNvSpPr/>
            <p:nvPr/>
          </p:nvSpPr>
          <p:spPr>
            <a:xfrm>
              <a:off x="423532" y="2874040"/>
              <a:ext cx="1793819" cy="10501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strike="noStrike" kern="1200" cap="none" spc="0" dirty="0" smtClean="0">
                  <a:ln w="18415" cmpd="sng">
                    <a:noFill/>
                    <a:prstDash val="solid"/>
                  </a:ln>
                  <a:solidFill>
                    <a:schemeClr val="bg1"/>
                  </a:solidFill>
                  <a:effectLst>
                    <a:outerShdw blurRad="38100" dist="38100" dir="2700000" algn="tl">
                      <a:srgbClr val="000000">
                        <a:alpha val="43137"/>
                      </a:srgbClr>
                    </a:outerShdw>
                  </a:effectLst>
                  <a:latin typeface="+mn-lt"/>
                </a:rPr>
                <a:t>RESULTADO: PORTAL WEB ACCESIBLE</a:t>
              </a:r>
              <a:endParaRPr lang="es-EC" sz="1400" b="1" strike="noStrike" kern="1200" cap="none" spc="0" dirty="0" smtClean="0">
                <a:ln w="18415" cmpd="sng">
                  <a:noFill/>
                  <a:prstDash val="solid"/>
                </a:ln>
                <a:solidFill>
                  <a:schemeClr val="bg1"/>
                </a:solidFill>
                <a:effectLst>
                  <a:outerShdw blurRad="38100" dist="38100" dir="2700000" algn="tl">
                    <a:srgbClr val="000000">
                      <a:alpha val="43137"/>
                    </a:srgbClr>
                  </a:outerShdw>
                </a:effectLst>
                <a:latin typeface="+mn-lt"/>
              </a:endParaRPr>
            </a:p>
          </p:txBody>
        </p:sp>
      </p:grpSp>
      <p:pic>
        <p:nvPicPr>
          <p:cNvPr id="11" name="Picture 2" descr="F:\DOCUMENTOS\TESIS\TESIS FINAL\Presentación CONADIS\flecha_verde_by_vane_editions-d4qqmwx.png">
            <a:hlinkClick r:id="" action="ppaction://hlinkshowjump?jump=nextslide"/>
          </p:cNvPr>
          <p:cNvPicPr>
            <a:picLocks noChangeAspect="1" noChangeArrowheads="1"/>
          </p:cNvPicPr>
          <p:nvPr/>
        </p:nvPicPr>
        <p:blipFill>
          <a:blip r:embed="rId19" cstate="print"/>
          <a:srcRect t="12096" b="65224"/>
          <a:stretch>
            <a:fillRect/>
          </a:stretch>
        </p:blipFill>
        <p:spPr bwMode="auto">
          <a:xfrm>
            <a:off x="8100392" y="5949280"/>
            <a:ext cx="1043608" cy="236687"/>
          </a:xfrm>
          <a:prstGeom prst="rect">
            <a:avLst/>
          </a:prstGeom>
          <a:noFill/>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mph" presetSubtype="0" fill="hold" grpId="0" nodeType="afterEffect">
                                  <p:stCondLst>
                                    <p:cond delay="0"/>
                                  </p:stCondLst>
                                  <p:childTnLst>
                                    <p:animEffect transition="out" filter="fade">
                                      <p:cBhvr>
                                        <p:cTn id="12" dur="500" tmFilter="0, 0; .2, .5; .8, .5; 1, 0"/>
                                        <p:tgtEl>
                                          <p:spTgt spid="14"/>
                                        </p:tgtEl>
                                      </p:cBhvr>
                                    </p:animEffect>
                                    <p:animScale>
                                      <p:cBhvr>
                                        <p:cTn id="13" dur="250" autoRev="1" fill="hold"/>
                                        <p:tgtEl>
                                          <p:spTgt spid="14"/>
                                        </p:tgtEl>
                                      </p:cBhvr>
                                      <p:by x="105000" y="105000"/>
                                    </p:animScale>
                                  </p:childTnLst>
                                </p:cTn>
                              </p:par>
                              <p:par>
                                <p:cTn id="14" presetID="6" presetClass="emph" presetSubtype="0" fill="hold" nodeType="withEffect">
                                  <p:stCondLst>
                                    <p:cond delay="0"/>
                                  </p:stCondLst>
                                  <p:childTnLst>
                                    <p:animScale>
                                      <p:cBhvr>
                                        <p:cTn id="15"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14"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C" sz="4400" noProof="0" dirty="0" smtClean="0">
                <a:ln>
                  <a:solidFill>
                    <a:srgbClr val="008000"/>
                  </a:solidFill>
                </a:ln>
                <a:solidFill>
                  <a:srgbClr val="003E00"/>
                </a:solidFill>
              </a:rPr>
              <a:t>pruebas</a:t>
            </a:r>
            <a:endParaRPr lang="es-EC" sz="4400" noProof="0" dirty="0">
              <a:ln>
                <a:solidFill>
                  <a:srgbClr val="008000"/>
                </a:solidFill>
              </a:ln>
              <a:solidFill>
                <a:srgbClr val="003E00"/>
              </a:solidFill>
            </a:endParaRPr>
          </a:p>
        </p:txBody>
      </p:sp>
      <p:pic>
        <p:nvPicPr>
          <p:cNvPr id="8" name="Picture 2" descr="F:\DOCUMENTOS\TESIS\TESIS FINAL\Presentación CONADIS\can-stock-photo_csp6889256.jpg">
            <a:hlinkClick r:id="rId2" action="ppaction://hlinksldjump"/>
          </p:cNvPr>
          <p:cNvPicPr>
            <a:picLocks noChangeAspect="1" noChangeArrowheads="1"/>
          </p:cNvPicPr>
          <p:nvPr/>
        </p:nvPicPr>
        <p:blipFill>
          <a:blip r:embed="rId3" cstate="print"/>
          <a:srcRect l="11385" t="9385" r="12071" b="16837"/>
          <a:stretch>
            <a:fillRect/>
          </a:stretch>
        </p:blipFill>
        <p:spPr bwMode="auto">
          <a:xfrm rot="10800000">
            <a:off x="8532440" y="0"/>
            <a:ext cx="611560" cy="620688"/>
          </a:xfrm>
          <a:prstGeom prst="rect">
            <a:avLst/>
          </a:prstGeom>
          <a:noFill/>
        </p:spPr>
      </p:pic>
      <p:graphicFrame>
        <p:nvGraphicFramePr>
          <p:cNvPr id="7" name="6 Diagrama"/>
          <p:cNvGraphicFramePr/>
          <p:nvPr>
            <p:extLst>
              <p:ext uri="{D42A27DB-BD31-4B8C-83A1-F6EECF244321}">
                <p14:modId xmlns="" xmlns:p14="http://schemas.microsoft.com/office/powerpoint/2010/main" val="535015941"/>
              </p:ext>
            </p:extLst>
          </p:nvPr>
        </p:nvGraphicFramePr>
        <p:xfrm>
          <a:off x="7164288" y="0"/>
          <a:ext cx="1359032" cy="620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2" descr="F:\DOCUMENTOS\TESIS\TESIS FINAL\Presentación CONADIS\flecha_verde_by_vane_editions-d4qqmwx.png">
            <a:hlinkClick r:id="" action="ppaction://hlinkshowjump?jump=nextslide"/>
          </p:cNvPr>
          <p:cNvPicPr>
            <a:picLocks noChangeAspect="1" noChangeArrowheads="1"/>
          </p:cNvPicPr>
          <p:nvPr/>
        </p:nvPicPr>
        <p:blipFill>
          <a:blip r:embed="rId9" cstate="print"/>
          <a:srcRect t="12096" b="65224"/>
          <a:stretch>
            <a:fillRect/>
          </a:stretch>
        </p:blipFill>
        <p:spPr bwMode="auto">
          <a:xfrm>
            <a:off x="8100392" y="5949280"/>
            <a:ext cx="1043608" cy="236687"/>
          </a:xfrm>
          <a:prstGeom prst="rect">
            <a:avLst/>
          </a:prstGeom>
          <a:noFill/>
        </p:spPr>
      </p:pic>
      <p:pic>
        <p:nvPicPr>
          <p:cNvPr id="9" name="Picture 2" descr="F:\DOCUMENTOS\TESIS\TESIS FINAL\Presentación CONADIS\flecha_verde_by_vane_editions-d4qqmwx.png">
            <a:hlinkClick r:id="" action="ppaction://hlinkshowjump?jump=previousslide"/>
          </p:cNvPr>
          <p:cNvPicPr>
            <a:picLocks noChangeAspect="1" noChangeArrowheads="1"/>
          </p:cNvPicPr>
          <p:nvPr/>
        </p:nvPicPr>
        <p:blipFill>
          <a:blip r:embed="rId9" cstate="print"/>
          <a:srcRect t="12096" b="65224"/>
          <a:stretch>
            <a:fillRect/>
          </a:stretch>
        </p:blipFill>
        <p:spPr bwMode="auto">
          <a:xfrm rot="10800000">
            <a:off x="0" y="5928617"/>
            <a:ext cx="1043608" cy="236687"/>
          </a:xfrm>
          <a:prstGeom prst="rect">
            <a:avLst/>
          </a:prstGeom>
          <a:noFill/>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a:hlinkClick r:id="rId2" action="ppaction://hlinksldjump"/>
          </p:cNvPr>
          <p:cNvGraphicFramePr/>
          <p:nvPr>
            <p:extLst>
              <p:ext uri="{D42A27DB-BD31-4B8C-83A1-F6EECF244321}">
                <p14:modId xmlns="" xmlns:p14="http://schemas.microsoft.com/office/powerpoint/2010/main" val="4227728924"/>
              </p:ext>
            </p:extLst>
          </p:nvPr>
        </p:nvGraphicFramePr>
        <p:xfrm>
          <a:off x="142844" y="71414"/>
          <a:ext cx="5077228" cy="714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2 Título"/>
          <p:cNvSpPr>
            <a:spLocks noGrp="1"/>
          </p:cNvSpPr>
          <p:nvPr>
            <p:ph type="title"/>
          </p:nvPr>
        </p:nvSpPr>
        <p:spPr>
          <a:xfrm>
            <a:off x="1043608" y="764704"/>
            <a:ext cx="7643192" cy="634082"/>
          </a:xfrm>
        </p:spPr>
        <p:txBody>
          <a:bodyPr/>
          <a:lstStyle/>
          <a:p>
            <a:r>
              <a:rPr lang="es-ES" sz="2800" dirty="0" err="1" smtClean="0">
                <a:solidFill>
                  <a:srgbClr val="003300"/>
                </a:solidFill>
              </a:rPr>
              <a:t>Crossbrowsing</a:t>
            </a:r>
            <a:r>
              <a:rPr lang="es-ES" sz="2800" dirty="0" smtClean="0">
                <a:solidFill>
                  <a:srgbClr val="003300"/>
                </a:solidFill>
              </a:rPr>
              <a:t> &amp; Tiempo de Carga</a:t>
            </a:r>
            <a:endParaRPr lang="es-EC" sz="2800" dirty="0">
              <a:solidFill>
                <a:srgbClr val="003300"/>
              </a:solidFill>
            </a:endParaRPr>
          </a:p>
        </p:txBody>
      </p:sp>
      <p:pic>
        <p:nvPicPr>
          <p:cNvPr id="11" name="Picture 2" descr="F:\DOCUMENTOS\TESIS\TESIS FINAL\Presentación CONADIS\can-stock-photo_csp6889256.jpg">
            <a:hlinkClick r:id="rId2" action="ppaction://hlinksldjump"/>
          </p:cNvPr>
          <p:cNvPicPr>
            <a:picLocks noChangeAspect="1" noChangeArrowheads="1"/>
          </p:cNvPicPr>
          <p:nvPr/>
        </p:nvPicPr>
        <p:blipFill>
          <a:blip r:embed="rId8" cstate="print"/>
          <a:srcRect l="11385" t="9385" r="12071" b="16837"/>
          <a:stretch>
            <a:fillRect/>
          </a:stretch>
        </p:blipFill>
        <p:spPr bwMode="auto">
          <a:xfrm rot="10800000">
            <a:off x="8532440" y="0"/>
            <a:ext cx="611560" cy="620688"/>
          </a:xfrm>
          <a:prstGeom prst="rect">
            <a:avLst/>
          </a:prstGeom>
          <a:noFill/>
        </p:spPr>
      </p:pic>
      <p:graphicFrame>
        <p:nvGraphicFramePr>
          <p:cNvPr id="13" name="12 Diagrama"/>
          <p:cNvGraphicFramePr/>
          <p:nvPr>
            <p:extLst>
              <p:ext uri="{D42A27DB-BD31-4B8C-83A1-F6EECF244321}">
                <p14:modId xmlns="" xmlns:p14="http://schemas.microsoft.com/office/powerpoint/2010/main" val="535015941"/>
              </p:ext>
            </p:extLst>
          </p:nvPr>
        </p:nvGraphicFramePr>
        <p:xfrm>
          <a:off x="7164288" y="0"/>
          <a:ext cx="1359032" cy="62068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4" name="Picture 2" descr="F:\DOCUMENTOS\TESIS\TESIS FINAL\Presentación CONADIS\flecha_verde_by_vane_editions-d4qqmwx.png">
            <a:hlinkClick r:id="" action="ppaction://hlinkshowjump?jump=nextslide"/>
          </p:cNvPr>
          <p:cNvPicPr>
            <a:picLocks noChangeAspect="1" noChangeArrowheads="1"/>
          </p:cNvPicPr>
          <p:nvPr/>
        </p:nvPicPr>
        <p:blipFill>
          <a:blip r:embed="rId14" cstate="print"/>
          <a:srcRect t="12096" b="65224"/>
          <a:stretch>
            <a:fillRect/>
          </a:stretch>
        </p:blipFill>
        <p:spPr bwMode="auto">
          <a:xfrm>
            <a:off x="8100392" y="5949280"/>
            <a:ext cx="1043608" cy="236687"/>
          </a:xfrm>
          <a:prstGeom prst="rect">
            <a:avLst/>
          </a:prstGeom>
          <a:noFill/>
        </p:spPr>
      </p:pic>
      <p:pic>
        <p:nvPicPr>
          <p:cNvPr id="15" name="Picture 2" descr="F:\DOCUMENTOS\TESIS\TESIS FINAL\Presentación CONADIS\flecha_verde_by_vane_editions-d4qqmwx.png">
            <a:hlinkClick r:id="" action="ppaction://hlinkshowjump?jump=previousslide"/>
          </p:cNvPr>
          <p:cNvPicPr>
            <a:picLocks noChangeAspect="1" noChangeArrowheads="1"/>
          </p:cNvPicPr>
          <p:nvPr/>
        </p:nvPicPr>
        <p:blipFill>
          <a:blip r:embed="rId14" cstate="print"/>
          <a:srcRect t="12096" b="65224"/>
          <a:stretch>
            <a:fillRect/>
          </a:stretch>
        </p:blipFill>
        <p:spPr bwMode="auto">
          <a:xfrm rot="10800000">
            <a:off x="0" y="5928617"/>
            <a:ext cx="1043608" cy="236687"/>
          </a:xfrm>
          <a:prstGeom prst="rect">
            <a:avLst/>
          </a:prstGeom>
          <a:noFill/>
        </p:spPr>
      </p:pic>
      <p:graphicFrame>
        <p:nvGraphicFramePr>
          <p:cNvPr id="16" name="15 Tabla"/>
          <p:cNvGraphicFramePr>
            <a:graphicFrameLocks noGrp="1"/>
          </p:cNvGraphicFramePr>
          <p:nvPr/>
        </p:nvGraphicFramePr>
        <p:xfrm>
          <a:off x="1403648" y="1556792"/>
          <a:ext cx="6192688" cy="3138648"/>
        </p:xfrm>
        <a:graphic>
          <a:graphicData uri="http://schemas.openxmlformats.org/drawingml/2006/table">
            <a:tbl>
              <a:tblPr>
                <a:tableStyleId>{3C2FFA5D-87B4-456A-9821-1D502468CF0F}</a:tableStyleId>
              </a:tblPr>
              <a:tblGrid>
                <a:gridCol w="2880320"/>
                <a:gridCol w="3312368"/>
              </a:tblGrid>
              <a:tr h="200594">
                <a:tc>
                  <a:txBody>
                    <a:bodyPr/>
                    <a:lstStyle/>
                    <a:p>
                      <a:pPr indent="450215" algn="l">
                        <a:lnSpc>
                          <a:spcPct val="100000"/>
                        </a:lnSpc>
                        <a:spcAft>
                          <a:spcPts val="0"/>
                        </a:spcAft>
                      </a:pPr>
                      <a:r>
                        <a:rPr lang="es-EC" sz="1200"/>
                        <a:t>Chrome 18.0 Windows XP, Vista, 7</a:t>
                      </a:r>
                      <a:endParaRPr lang="es-EC" sz="1200">
                        <a:latin typeface="Arial"/>
                        <a:ea typeface="Times New Roman"/>
                        <a:cs typeface="Times New Roman"/>
                      </a:endParaRPr>
                    </a:p>
                  </a:txBody>
                  <a:tcPr marL="22449" marR="22449" marT="0" marB="0" anchor="ctr"/>
                </a:tc>
                <a:tc>
                  <a:txBody>
                    <a:bodyPr/>
                    <a:lstStyle/>
                    <a:p>
                      <a:pPr indent="450215" algn="l">
                        <a:lnSpc>
                          <a:spcPct val="100000"/>
                        </a:lnSpc>
                        <a:spcAft>
                          <a:spcPts val="0"/>
                        </a:spcAft>
                      </a:pPr>
                      <a:r>
                        <a:rPr lang="es-EC" sz="1200"/>
                        <a:t>Konqueror 4.8 Debian 6.0</a:t>
                      </a:r>
                      <a:endParaRPr lang="es-EC" sz="1200">
                        <a:latin typeface="Arial"/>
                        <a:ea typeface="Times New Roman"/>
                        <a:cs typeface="Times New Roman"/>
                      </a:endParaRPr>
                    </a:p>
                  </a:txBody>
                  <a:tcPr marL="22449" marR="22449" marT="0" marB="0" anchor="ctr"/>
                </a:tc>
              </a:tr>
              <a:tr h="200594">
                <a:tc>
                  <a:txBody>
                    <a:bodyPr/>
                    <a:lstStyle/>
                    <a:p>
                      <a:pPr indent="450215" algn="l">
                        <a:lnSpc>
                          <a:spcPct val="100000"/>
                        </a:lnSpc>
                        <a:spcAft>
                          <a:spcPts val="0"/>
                        </a:spcAft>
                      </a:pPr>
                      <a:r>
                        <a:rPr lang="en-US" sz="1200"/>
                        <a:t>Chrome 6.0.472.63 Debian 6.0</a:t>
                      </a:r>
                      <a:endParaRPr lang="es-EC" sz="1200">
                        <a:latin typeface="Arial"/>
                        <a:ea typeface="Times New Roman"/>
                        <a:cs typeface="Times New Roman"/>
                      </a:endParaRPr>
                    </a:p>
                  </a:txBody>
                  <a:tcPr marL="22449" marR="22449" marT="0" marB="0" anchor="ctr"/>
                </a:tc>
                <a:tc>
                  <a:txBody>
                    <a:bodyPr/>
                    <a:lstStyle/>
                    <a:p>
                      <a:pPr indent="450215" algn="l">
                        <a:lnSpc>
                          <a:spcPct val="100000"/>
                        </a:lnSpc>
                        <a:spcAft>
                          <a:spcPts val="0"/>
                        </a:spcAft>
                      </a:pPr>
                      <a:r>
                        <a:rPr lang="es-EC" sz="1200"/>
                        <a:t>MSIE 6.0 Windows XP, Vista, 7</a:t>
                      </a:r>
                      <a:endParaRPr lang="es-EC" sz="1200">
                        <a:latin typeface="Arial"/>
                        <a:ea typeface="Times New Roman"/>
                        <a:cs typeface="Times New Roman"/>
                      </a:endParaRPr>
                    </a:p>
                  </a:txBody>
                  <a:tcPr marL="22449" marR="22449" marT="0" marB="0" anchor="ctr"/>
                </a:tc>
              </a:tr>
              <a:tr h="200594">
                <a:tc>
                  <a:txBody>
                    <a:bodyPr/>
                    <a:lstStyle/>
                    <a:p>
                      <a:pPr indent="450215" algn="l">
                        <a:lnSpc>
                          <a:spcPct val="100000"/>
                        </a:lnSpc>
                        <a:spcAft>
                          <a:spcPts val="0"/>
                        </a:spcAft>
                      </a:pPr>
                      <a:r>
                        <a:rPr lang="en-US" sz="1200"/>
                        <a:t>Firefox 1.5.0.12 Ubuntu 10.04 LTS</a:t>
                      </a:r>
                      <a:endParaRPr lang="es-EC" sz="1200">
                        <a:latin typeface="Arial"/>
                        <a:ea typeface="Times New Roman"/>
                        <a:cs typeface="Times New Roman"/>
                      </a:endParaRPr>
                    </a:p>
                  </a:txBody>
                  <a:tcPr marL="22449" marR="22449" marT="0" marB="0" anchor="ctr"/>
                </a:tc>
                <a:tc>
                  <a:txBody>
                    <a:bodyPr/>
                    <a:lstStyle/>
                    <a:p>
                      <a:pPr indent="450215" algn="l">
                        <a:lnSpc>
                          <a:spcPct val="100000"/>
                        </a:lnSpc>
                        <a:spcAft>
                          <a:spcPts val="0"/>
                        </a:spcAft>
                      </a:pPr>
                      <a:r>
                        <a:rPr lang="en-US" sz="1200"/>
                        <a:t>MSIE 7.0 Windows XP, Vista, 7</a:t>
                      </a:r>
                      <a:endParaRPr lang="es-EC" sz="1200">
                        <a:latin typeface="Arial"/>
                        <a:ea typeface="Times New Roman"/>
                        <a:cs typeface="Times New Roman"/>
                      </a:endParaRPr>
                    </a:p>
                  </a:txBody>
                  <a:tcPr marL="22449" marR="22449" marT="0" marB="0" anchor="ctr"/>
                </a:tc>
              </a:tr>
              <a:tr h="200594">
                <a:tc>
                  <a:txBody>
                    <a:bodyPr/>
                    <a:lstStyle/>
                    <a:p>
                      <a:pPr indent="450215" algn="l">
                        <a:lnSpc>
                          <a:spcPct val="100000"/>
                        </a:lnSpc>
                        <a:spcAft>
                          <a:spcPts val="0"/>
                        </a:spcAft>
                      </a:pPr>
                      <a:r>
                        <a:rPr lang="en-US" sz="1200"/>
                        <a:t>Firefox 10.0.2 Debian 6.0</a:t>
                      </a:r>
                      <a:endParaRPr lang="es-EC" sz="1200">
                        <a:latin typeface="Arial"/>
                        <a:ea typeface="Times New Roman"/>
                        <a:cs typeface="Times New Roman"/>
                      </a:endParaRPr>
                    </a:p>
                  </a:txBody>
                  <a:tcPr marL="22449" marR="22449" marT="0" marB="0" anchor="ctr"/>
                </a:tc>
                <a:tc>
                  <a:txBody>
                    <a:bodyPr/>
                    <a:lstStyle/>
                    <a:p>
                      <a:pPr indent="450215" algn="l">
                        <a:lnSpc>
                          <a:spcPct val="100000"/>
                        </a:lnSpc>
                        <a:spcAft>
                          <a:spcPts val="0"/>
                        </a:spcAft>
                      </a:pPr>
                      <a:r>
                        <a:rPr lang="es-EC" sz="1200"/>
                        <a:t>MSIE 8.0 Windows XP, Vista, 7</a:t>
                      </a:r>
                      <a:endParaRPr lang="es-EC" sz="1200">
                        <a:latin typeface="Arial"/>
                        <a:ea typeface="Times New Roman"/>
                        <a:cs typeface="Times New Roman"/>
                      </a:endParaRPr>
                    </a:p>
                  </a:txBody>
                  <a:tcPr marL="22449" marR="22449" marT="0" marB="0" anchor="ctr"/>
                </a:tc>
              </a:tr>
              <a:tr h="200594">
                <a:tc>
                  <a:txBody>
                    <a:bodyPr/>
                    <a:lstStyle/>
                    <a:p>
                      <a:pPr indent="450215" algn="l">
                        <a:lnSpc>
                          <a:spcPct val="100000"/>
                        </a:lnSpc>
                        <a:spcAft>
                          <a:spcPts val="0"/>
                        </a:spcAft>
                      </a:pPr>
                      <a:r>
                        <a:rPr lang="en-US" sz="1200"/>
                        <a:t>Firefox 11.0 Debian 6.0</a:t>
                      </a:r>
                      <a:endParaRPr lang="es-EC" sz="1200">
                        <a:latin typeface="Arial"/>
                        <a:ea typeface="Times New Roman"/>
                        <a:cs typeface="Times New Roman"/>
                      </a:endParaRPr>
                    </a:p>
                  </a:txBody>
                  <a:tcPr marL="22449" marR="22449" marT="0" marB="0" anchor="ctr"/>
                </a:tc>
                <a:tc>
                  <a:txBody>
                    <a:bodyPr/>
                    <a:lstStyle/>
                    <a:p>
                      <a:pPr indent="450215" algn="l">
                        <a:lnSpc>
                          <a:spcPct val="100000"/>
                        </a:lnSpc>
                        <a:spcAft>
                          <a:spcPts val="0"/>
                        </a:spcAft>
                      </a:pPr>
                      <a:r>
                        <a:rPr lang="es-EC" sz="1200"/>
                        <a:t>MSIE 9.0 Windows XP, Vista, 7</a:t>
                      </a:r>
                      <a:endParaRPr lang="es-EC" sz="1200">
                        <a:latin typeface="Arial"/>
                        <a:ea typeface="Times New Roman"/>
                        <a:cs typeface="Times New Roman"/>
                      </a:endParaRPr>
                    </a:p>
                  </a:txBody>
                  <a:tcPr marL="22449" marR="22449" marT="0" marB="0" anchor="ctr"/>
                </a:tc>
              </a:tr>
              <a:tr h="100297">
                <a:tc>
                  <a:txBody>
                    <a:bodyPr/>
                    <a:lstStyle/>
                    <a:p>
                      <a:pPr indent="450215" algn="l">
                        <a:lnSpc>
                          <a:spcPct val="100000"/>
                        </a:lnSpc>
                        <a:spcAft>
                          <a:spcPts val="0"/>
                        </a:spcAft>
                      </a:pPr>
                      <a:r>
                        <a:rPr lang="en-US" sz="1200"/>
                        <a:t>Firefox 12.0 Debian 6.0</a:t>
                      </a:r>
                      <a:endParaRPr lang="es-EC" sz="1200">
                        <a:latin typeface="Arial"/>
                        <a:ea typeface="Times New Roman"/>
                        <a:cs typeface="Times New Roman"/>
                      </a:endParaRPr>
                    </a:p>
                  </a:txBody>
                  <a:tcPr marL="22449" marR="22449" marT="0" marB="0" anchor="ctr"/>
                </a:tc>
                <a:tc>
                  <a:txBody>
                    <a:bodyPr/>
                    <a:lstStyle/>
                    <a:p>
                      <a:pPr indent="450215" algn="l">
                        <a:lnSpc>
                          <a:spcPct val="100000"/>
                        </a:lnSpc>
                        <a:spcAft>
                          <a:spcPts val="0"/>
                        </a:spcAft>
                      </a:pPr>
                      <a:r>
                        <a:rPr lang="es-EC" sz="1200"/>
                        <a:t>Opera 11.64 Debian 6.0</a:t>
                      </a:r>
                      <a:endParaRPr lang="es-EC" sz="1200">
                        <a:latin typeface="Arial"/>
                        <a:ea typeface="Times New Roman"/>
                        <a:cs typeface="Times New Roman"/>
                      </a:endParaRPr>
                    </a:p>
                  </a:txBody>
                  <a:tcPr marL="22449" marR="22449" marT="0" marB="0" anchor="ctr"/>
                </a:tc>
              </a:tr>
              <a:tr h="100297">
                <a:tc>
                  <a:txBody>
                    <a:bodyPr/>
                    <a:lstStyle/>
                    <a:p>
                      <a:pPr indent="450215" algn="l">
                        <a:lnSpc>
                          <a:spcPct val="100000"/>
                        </a:lnSpc>
                        <a:spcAft>
                          <a:spcPts val="0"/>
                        </a:spcAft>
                      </a:pPr>
                      <a:r>
                        <a:rPr lang="en-US" sz="1200"/>
                        <a:t>Firefox 13.0 Debian 6.0</a:t>
                      </a:r>
                      <a:endParaRPr lang="es-EC" sz="1200">
                        <a:latin typeface="Arial"/>
                        <a:ea typeface="Times New Roman"/>
                        <a:cs typeface="Times New Roman"/>
                      </a:endParaRPr>
                    </a:p>
                  </a:txBody>
                  <a:tcPr marL="22449" marR="22449" marT="0" marB="0" anchor="ctr"/>
                </a:tc>
                <a:tc>
                  <a:txBody>
                    <a:bodyPr/>
                    <a:lstStyle/>
                    <a:p>
                      <a:pPr indent="450215" algn="l">
                        <a:lnSpc>
                          <a:spcPct val="100000"/>
                        </a:lnSpc>
                        <a:spcAft>
                          <a:spcPts val="0"/>
                        </a:spcAft>
                      </a:pPr>
                      <a:r>
                        <a:rPr lang="es-EC" sz="1200"/>
                        <a:t>Opera 12.50 Debian 6.0</a:t>
                      </a:r>
                      <a:endParaRPr lang="es-EC" sz="1200">
                        <a:latin typeface="Arial"/>
                        <a:ea typeface="Times New Roman"/>
                        <a:cs typeface="Times New Roman"/>
                      </a:endParaRPr>
                    </a:p>
                  </a:txBody>
                  <a:tcPr marL="22449" marR="22449" marT="0" marB="0" anchor="ctr"/>
                </a:tc>
              </a:tr>
              <a:tr h="200594">
                <a:tc>
                  <a:txBody>
                    <a:bodyPr/>
                    <a:lstStyle/>
                    <a:p>
                      <a:pPr indent="450215" algn="l">
                        <a:lnSpc>
                          <a:spcPct val="100000"/>
                        </a:lnSpc>
                        <a:spcAft>
                          <a:spcPts val="0"/>
                        </a:spcAft>
                      </a:pPr>
                      <a:r>
                        <a:rPr lang="en-US" sz="1200"/>
                        <a:t>Firefox 14.0.1 Debian 6.0</a:t>
                      </a:r>
                      <a:endParaRPr lang="es-EC" sz="1200">
                        <a:latin typeface="Arial"/>
                        <a:ea typeface="Times New Roman"/>
                        <a:cs typeface="Times New Roman"/>
                      </a:endParaRPr>
                    </a:p>
                  </a:txBody>
                  <a:tcPr marL="22449" marR="22449" marT="0" marB="0" anchor="ctr"/>
                </a:tc>
                <a:tc>
                  <a:txBody>
                    <a:bodyPr/>
                    <a:lstStyle/>
                    <a:p>
                      <a:pPr indent="450215" algn="l">
                        <a:lnSpc>
                          <a:spcPct val="100000"/>
                        </a:lnSpc>
                        <a:spcAft>
                          <a:spcPts val="0"/>
                        </a:spcAft>
                      </a:pPr>
                      <a:r>
                        <a:rPr lang="en-US" sz="1200"/>
                        <a:t>Opera 9.64 FreeBSD 7.0</a:t>
                      </a:r>
                      <a:endParaRPr lang="es-EC" sz="1200">
                        <a:latin typeface="Arial"/>
                        <a:ea typeface="Times New Roman"/>
                        <a:cs typeface="Times New Roman"/>
                      </a:endParaRPr>
                    </a:p>
                  </a:txBody>
                  <a:tcPr marL="22449" marR="22449" marT="0" marB="0" anchor="ctr"/>
                </a:tc>
              </a:tr>
              <a:tr h="100297">
                <a:tc>
                  <a:txBody>
                    <a:bodyPr/>
                    <a:lstStyle/>
                    <a:p>
                      <a:pPr indent="450215" algn="l">
                        <a:lnSpc>
                          <a:spcPct val="100000"/>
                        </a:lnSpc>
                        <a:spcAft>
                          <a:spcPts val="0"/>
                        </a:spcAft>
                      </a:pPr>
                      <a:r>
                        <a:rPr lang="en-US" sz="1200"/>
                        <a:t>Firefox 15.0 Debian 6.0</a:t>
                      </a:r>
                      <a:endParaRPr lang="es-EC" sz="1200">
                        <a:latin typeface="Arial"/>
                        <a:ea typeface="Times New Roman"/>
                        <a:cs typeface="Times New Roman"/>
                      </a:endParaRPr>
                    </a:p>
                  </a:txBody>
                  <a:tcPr marL="22449" marR="22449" marT="0" marB="0" anchor="ctr"/>
                </a:tc>
                <a:tc>
                  <a:txBody>
                    <a:bodyPr/>
                    <a:lstStyle/>
                    <a:p>
                      <a:pPr indent="450215" algn="l">
                        <a:lnSpc>
                          <a:spcPct val="100000"/>
                        </a:lnSpc>
                        <a:spcAft>
                          <a:spcPts val="0"/>
                        </a:spcAft>
                      </a:pPr>
                      <a:r>
                        <a:rPr lang="en-US" sz="1200"/>
                        <a:t>Safari 4.0 Windows XP</a:t>
                      </a:r>
                      <a:endParaRPr lang="es-EC" sz="1200">
                        <a:latin typeface="Arial"/>
                        <a:ea typeface="Times New Roman"/>
                        <a:cs typeface="Times New Roman"/>
                      </a:endParaRPr>
                    </a:p>
                  </a:txBody>
                  <a:tcPr marL="22449" marR="22449" marT="0" marB="0" anchor="ctr"/>
                </a:tc>
              </a:tr>
              <a:tr h="100297">
                <a:tc>
                  <a:txBody>
                    <a:bodyPr/>
                    <a:lstStyle/>
                    <a:p>
                      <a:pPr indent="450215" algn="l">
                        <a:lnSpc>
                          <a:spcPct val="100000"/>
                        </a:lnSpc>
                        <a:spcAft>
                          <a:spcPts val="0"/>
                        </a:spcAft>
                      </a:pPr>
                      <a:r>
                        <a:rPr lang="es-EC" sz="1200"/>
                        <a:t>Firefox 16.0 Debian 6.0</a:t>
                      </a:r>
                      <a:endParaRPr lang="es-EC" sz="1200">
                        <a:latin typeface="Arial"/>
                        <a:ea typeface="Times New Roman"/>
                        <a:cs typeface="Times New Roman"/>
                      </a:endParaRPr>
                    </a:p>
                  </a:txBody>
                  <a:tcPr marL="22449" marR="22449" marT="0" marB="0" anchor="ctr"/>
                </a:tc>
                <a:tc>
                  <a:txBody>
                    <a:bodyPr/>
                    <a:lstStyle/>
                    <a:p>
                      <a:pPr indent="450215" algn="l">
                        <a:lnSpc>
                          <a:spcPct val="100000"/>
                        </a:lnSpc>
                        <a:spcAft>
                          <a:spcPts val="0"/>
                        </a:spcAft>
                      </a:pPr>
                      <a:r>
                        <a:rPr lang="es-EC" sz="1200"/>
                        <a:t>Safari 5.1 OS X</a:t>
                      </a:r>
                      <a:endParaRPr lang="es-EC" sz="1200">
                        <a:latin typeface="Arial"/>
                        <a:ea typeface="Times New Roman"/>
                        <a:cs typeface="Times New Roman"/>
                      </a:endParaRPr>
                    </a:p>
                  </a:txBody>
                  <a:tcPr marL="22449" marR="22449" marT="0" marB="0" anchor="ctr"/>
                </a:tc>
              </a:tr>
              <a:tr h="200594">
                <a:tc>
                  <a:txBody>
                    <a:bodyPr/>
                    <a:lstStyle/>
                    <a:p>
                      <a:pPr indent="450215" algn="l">
                        <a:lnSpc>
                          <a:spcPct val="100000"/>
                        </a:lnSpc>
                        <a:spcAft>
                          <a:spcPts val="0"/>
                        </a:spcAft>
                      </a:pPr>
                      <a:r>
                        <a:rPr lang="es-EC" sz="1200"/>
                        <a:t>Firefox 17.0 Debian 6.0</a:t>
                      </a:r>
                      <a:endParaRPr lang="es-EC" sz="1200">
                        <a:latin typeface="Arial"/>
                        <a:ea typeface="Times New Roman"/>
                        <a:cs typeface="Times New Roman"/>
                      </a:endParaRPr>
                    </a:p>
                  </a:txBody>
                  <a:tcPr marL="22449" marR="22449" marT="0" marB="0" anchor="ctr"/>
                </a:tc>
                <a:tc>
                  <a:txBody>
                    <a:bodyPr/>
                    <a:lstStyle/>
                    <a:p>
                      <a:pPr indent="450215" algn="l">
                        <a:lnSpc>
                          <a:spcPct val="100000"/>
                        </a:lnSpc>
                        <a:spcAft>
                          <a:spcPts val="0"/>
                        </a:spcAft>
                      </a:pPr>
                      <a:r>
                        <a:rPr lang="en-US" sz="1200"/>
                        <a:t>SeaMonkey 1.1.14 Windows XP, Vista, 7</a:t>
                      </a:r>
                      <a:endParaRPr lang="es-EC" sz="1200">
                        <a:latin typeface="Arial"/>
                        <a:ea typeface="Times New Roman"/>
                        <a:cs typeface="Times New Roman"/>
                      </a:endParaRPr>
                    </a:p>
                  </a:txBody>
                  <a:tcPr marL="22449" marR="22449" marT="0" marB="0" anchor="ctr"/>
                </a:tc>
              </a:tr>
              <a:tr h="200594">
                <a:tc>
                  <a:txBody>
                    <a:bodyPr/>
                    <a:lstStyle/>
                    <a:p>
                      <a:pPr indent="450215" algn="l">
                        <a:lnSpc>
                          <a:spcPct val="100000"/>
                        </a:lnSpc>
                        <a:spcAft>
                          <a:spcPts val="0"/>
                        </a:spcAft>
                      </a:pPr>
                      <a:r>
                        <a:rPr lang="es-EC" sz="1200"/>
                        <a:t>Firefox 11.0 OS X</a:t>
                      </a:r>
                      <a:endParaRPr lang="es-EC" sz="1200">
                        <a:latin typeface="Arial"/>
                        <a:ea typeface="Times New Roman"/>
                        <a:cs typeface="Times New Roman"/>
                      </a:endParaRPr>
                    </a:p>
                  </a:txBody>
                  <a:tcPr marL="22449" marR="22449" marT="0" marB="0" anchor="ctr"/>
                </a:tc>
                <a:tc>
                  <a:txBody>
                    <a:bodyPr/>
                    <a:lstStyle/>
                    <a:p>
                      <a:pPr indent="450215" algn="l">
                        <a:lnSpc>
                          <a:spcPct val="100000"/>
                        </a:lnSpc>
                        <a:spcAft>
                          <a:spcPts val="0"/>
                        </a:spcAft>
                      </a:pPr>
                      <a:r>
                        <a:rPr lang="en-US" sz="1200"/>
                        <a:t>SeaMonkey 1.1.15 Debian Testing</a:t>
                      </a:r>
                      <a:endParaRPr lang="es-EC" sz="1200">
                        <a:latin typeface="Arial"/>
                        <a:ea typeface="Times New Roman"/>
                        <a:cs typeface="Times New Roman"/>
                      </a:endParaRPr>
                    </a:p>
                  </a:txBody>
                  <a:tcPr marL="22449" marR="22449" marT="0" marB="0" anchor="ctr"/>
                </a:tc>
              </a:tr>
              <a:tr h="200594">
                <a:tc>
                  <a:txBody>
                    <a:bodyPr/>
                    <a:lstStyle/>
                    <a:p>
                      <a:pPr indent="450215" algn="l">
                        <a:lnSpc>
                          <a:spcPct val="100000"/>
                        </a:lnSpc>
                        <a:spcAft>
                          <a:spcPts val="0"/>
                        </a:spcAft>
                      </a:pPr>
                      <a:r>
                        <a:rPr lang="es-EC" sz="1200"/>
                        <a:t>Firefox 11.0 Windows XP, Vista, 7</a:t>
                      </a:r>
                      <a:endParaRPr lang="es-EC" sz="1200">
                        <a:latin typeface="Arial"/>
                        <a:ea typeface="Times New Roman"/>
                        <a:cs typeface="Times New Roman"/>
                      </a:endParaRPr>
                    </a:p>
                  </a:txBody>
                  <a:tcPr marL="22449" marR="22449" marT="0" marB="0" anchor="ctr"/>
                </a:tc>
                <a:tc>
                  <a:txBody>
                    <a:bodyPr/>
                    <a:lstStyle/>
                    <a:p>
                      <a:pPr indent="450215" algn="l">
                        <a:lnSpc>
                          <a:spcPct val="100000"/>
                        </a:lnSpc>
                        <a:spcAft>
                          <a:spcPts val="0"/>
                        </a:spcAft>
                      </a:pPr>
                      <a:r>
                        <a:rPr lang="es-EC" sz="1200"/>
                        <a:t>SeaMonkey 2.11 Debian 6.0</a:t>
                      </a:r>
                      <a:endParaRPr lang="es-EC" sz="1200">
                        <a:latin typeface="Arial"/>
                        <a:ea typeface="Times New Roman"/>
                        <a:cs typeface="Times New Roman"/>
                      </a:endParaRPr>
                    </a:p>
                  </a:txBody>
                  <a:tcPr marL="22449" marR="22449" marT="0" marB="0" anchor="ctr"/>
                </a:tc>
              </a:tr>
              <a:tr h="200594">
                <a:tc>
                  <a:txBody>
                    <a:bodyPr/>
                    <a:lstStyle/>
                    <a:p>
                      <a:pPr indent="450215" algn="l">
                        <a:lnSpc>
                          <a:spcPct val="100000"/>
                        </a:lnSpc>
                        <a:spcAft>
                          <a:spcPts val="0"/>
                        </a:spcAft>
                      </a:pPr>
                      <a:r>
                        <a:rPr lang="es-EC" sz="1200"/>
                        <a:t>Firefox 3.6.10 Ubuntu 9.10</a:t>
                      </a:r>
                      <a:endParaRPr lang="es-EC" sz="1200">
                        <a:latin typeface="Arial"/>
                        <a:ea typeface="Times New Roman"/>
                        <a:cs typeface="Times New Roman"/>
                      </a:endParaRPr>
                    </a:p>
                  </a:txBody>
                  <a:tcPr marL="22449" marR="22449" marT="0" marB="0" anchor="ctr"/>
                </a:tc>
                <a:tc>
                  <a:txBody>
                    <a:bodyPr/>
                    <a:lstStyle/>
                    <a:p>
                      <a:pPr indent="450215" algn="l">
                        <a:lnSpc>
                          <a:spcPct val="100000"/>
                        </a:lnSpc>
                        <a:spcAft>
                          <a:spcPts val="0"/>
                        </a:spcAft>
                      </a:pPr>
                      <a:r>
                        <a:rPr lang="en-US" sz="1200"/>
                        <a:t>SeaMonkey 2.7.2 Debian 6.0</a:t>
                      </a:r>
                      <a:endParaRPr lang="es-EC" sz="1200">
                        <a:latin typeface="Arial"/>
                        <a:ea typeface="Times New Roman"/>
                        <a:cs typeface="Times New Roman"/>
                      </a:endParaRPr>
                    </a:p>
                  </a:txBody>
                  <a:tcPr marL="22449" marR="22449" marT="0" marB="0" anchor="ctr"/>
                </a:tc>
              </a:tr>
              <a:tr h="200594">
                <a:tc>
                  <a:txBody>
                    <a:bodyPr/>
                    <a:lstStyle/>
                    <a:p>
                      <a:pPr indent="450215" algn="l">
                        <a:lnSpc>
                          <a:spcPct val="100000"/>
                        </a:lnSpc>
                        <a:spcAft>
                          <a:spcPts val="0"/>
                        </a:spcAft>
                      </a:pPr>
                      <a:r>
                        <a:rPr lang="en-US" sz="1200"/>
                        <a:t>Galeon 2.0.6 Debian Testing</a:t>
                      </a:r>
                      <a:endParaRPr lang="es-EC" sz="1200">
                        <a:latin typeface="Arial"/>
                        <a:ea typeface="Times New Roman"/>
                        <a:cs typeface="Times New Roman"/>
                      </a:endParaRPr>
                    </a:p>
                  </a:txBody>
                  <a:tcPr marL="22449" marR="22449" marT="0" marB="0" anchor="ctr"/>
                </a:tc>
                <a:tc>
                  <a:txBody>
                    <a:bodyPr/>
                    <a:lstStyle/>
                    <a:p>
                      <a:pPr indent="450215" algn="l">
                        <a:lnSpc>
                          <a:spcPct val="100000"/>
                        </a:lnSpc>
                        <a:spcAft>
                          <a:spcPts val="0"/>
                        </a:spcAft>
                      </a:pPr>
                      <a:r>
                        <a:rPr lang="en-US" sz="1200"/>
                        <a:t>SeaMonkey 2.8 Debian 6.0</a:t>
                      </a:r>
                      <a:endParaRPr lang="es-EC" sz="1200">
                        <a:latin typeface="Arial"/>
                        <a:ea typeface="Times New Roman"/>
                        <a:cs typeface="Times New Roman"/>
                      </a:endParaRPr>
                    </a:p>
                  </a:txBody>
                  <a:tcPr marL="22449" marR="22449" marT="0" marB="0" anchor="ctr"/>
                </a:tc>
              </a:tr>
              <a:tr h="200594">
                <a:tc>
                  <a:txBody>
                    <a:bodyPr/>
                    <a:lstStyle/>
                    <a:p>
                      <a:pPr indent="450215" algn="l">
                        <a:lnSpc>
                          <a:spcPct val="100000"/>
                        </a:lnSpc>
                        <a:spcAft>
                          <a:spcPts val="0"/>
                        </a:spcAft>
                      </a:pPr>
                      <a:r>
                        <a:rPr lang="en-US" sz="1200"/>
                        <a:t>Iceweasel 3.5.16 Debian 6.0</a:t>
                      </a:r>
                      <a:endParaRPr lang="es-EC" sz="1200">
                        <a:latin typeface="Arial"/>
                        <a:ea typeface="Times New Roman"/>
                        <a:cs typeface="Times New Roman"/>
                      </a:endParaRPr>
                    </a:p>
                  </a:txBody>
                  <a:tcPr marL="22449" marR="22449" marT="0" marB="0" anchor="ctr"/>
                </a:tc>
                <a:tc>
                  <a:txBody>
                    <a:bodyPr/>
                    <a:lstStyle/>
                    <a:p>
                      <a:pPr indent="450215" algn="l">
                        <a:lnSpc>
                          <a:spcPct val="100000"/>
                        </a:lnSpc>
                        <a:spcAft>
                          <a:spcPts val="0"/>
                        </a:spcAft>
                      </a:pPr>
                      <a:r>
                        <a:rPr lang="es-EC" sz="1200" dirty="0" err="1"/>
                        <a:t>SeaMonkey</a:t>
                      </a:r>
                      <a:r>
                        <a:rPr lang="es-EC" sz="1200" dirty="0"/>
                        <a:t> 2.9.1 </a:t>
                      </a:r>
                      <a:r>
                        <a:rPr lang="es-EC" sz="1200" dirty="0" err="1"/>
                        <a:t>Debian</a:t>
                      </a:r>
                      <a:r>
                        <a:rPr lang="es-EC" sz="1200" dirty="0"/>
                        <a:t> 6.0</a:t>
                      </a:r>
                      <a:endParaRPr lang="es-EC" sz="1200" dirty="0">
                        <a:latin typeface="Arial"/>
                        <a:ea typeface="Times New Roman"/>
                        <a:cs typeface="Times New Roman"/>
                      </a:endParaRPr>
                    </a:p>
                  </a:txBody>
                  <a:tcPr marL="22449" marR="22449" marT="0" marB="0" anchor="ctr"/>
                </a:tc>
              </a:tr>
            </a:tbl>
          </a:graphicData>
        </a:graphic>
      </p:graphicFrame>
      <p:graphicFrame>
        <p:nvGraphicFramePr>
          <p:cNvPr id="17" name="16 Tabla"/>
          <p:cNvGraphicFramePr>
            <a:graphicFrameLocks noGrp="1"/>
          </p:cNvGraphicFramePr>
          <p:nvPr/>
        </p:nvGraphicFramePr>
        <p:xfrm>
          <a:off x="1763688" y="4797152"/>
          <a:ext cx="5334635" cy="590550"/>
        </p:xfrm>
        <a:graphic>
          <a:graphicData uri="http://schemas.openxmlformats.org/drawingml/2006/table">
            <a:tbl>
              <a:tblPr/>
              <a:tblGrid>
                <a:gridCol w="2082800"/>
                <a:gridCol w="1885315"/>
                <a:gridCol w="1366520"/>
              </a:tblGrid>
              <a:tr h="390525">
                <a:tc>
                  <a:txBody>
                    <a:bodyPr/>
                    <a:lstStyle/>
                    <a:p>
                      <a:pPr indent="450215" algn="just">
                        <a:lnSpc>
                          <a:spcPct val="100000"/>
                        </a:lnSpc>
                        <a:spcAft>
                          <a:spcPts val="0"/>
                        </a:spcAft>
                      </a:pPr>
                      <a:r>
                        <a:rPr lang="es-ES" sz="1200">
                          <a:solidFill>
                            <a:srgbClr val="000000"/>
                          </a:solidFill>
                          <a:latin typeface="Arial"/>
                          <a:ea typeface="Times New Roman"/>
                          <a:cs typeface="Arial"/>
                        </a:rPr>
                        <a:t>Tamaño de la página</a:t>
                      </a:r>
                      <a:endParaRPr lang="es-EC" sz="1200">
                        <a:latin typeface="Arial"/>
                        <a:ea typeface="Times New Roman"/>
                        <a:cs typeface="Times New Roman"/>
                      </a:endParaRPr>
                    </a:p>
                  </a:txBody>
                  <a:tcPr marL="44450" marR="44450" marT="0" marB="0" anchor="ctr">
                    <a:lnL>
                      <a:noFill/>
                    </a:lnL>
                    <a:lnR>
                      <a:noFill/>
                    </a:lnR>
                    <a:lnT>
                      <a:noFill/>
                    </a:lnT>
                    <a:lnB>
                      <a:noFill/>
                    </a:lnB>
                  </a:tcPr>
                </a:tc>
                <a:tc>
                  <a:txBody>
                    <a:bodyPr/>
                    <a:lstStyle/>
                    <a:p>
                      <a:pPr indent="450215" algn="just">
                        <a:lnSpc>
                          <a:spcPct val="100000"/>
                        </a:lnSpc>
                        <a:spcAft>
                          <a:spcPts val="0"/>
                        </a:spcAft>
                      </a:pPr>
                      <a:r>
                        <a:rPr lang="es-ES" sz="1200">
                          <a:solidFill>
                            <a:srgbClr val="000000"/>
                          </a:solidFill>
                          <a:latin typeface="Arial"/>
                          <a:ea typeface="Times New Roman"/>
                          <a:cs typeface="Arial"/>
                        </a:rPr>
                        <a:t>Tiempo de carga</a:t>
                      </a:r>
                      <a:endParaRPr lang="es-EC" sz="1200">
                        <a:latin typeface="Arial"/>
                        <a:ea typeface="Times New Roman"/>
                        <a:cs typeface="Times New Roman"/>
                      </a:endParaRPr>
                    </a:p>
                  </a:txBody>
                  <a:tcPr marL="44450" marR="44450" marT="0" marB="0" anchor="ctr">
                    <a:lnL>
                      <a:noFill/>
                    </a:lnL>
                    <a:lnR>
                      <a:noFill/>
                    </a:lnR>
                    <a:lnT>
                      <a:noFill/>
                    </a:lnT>
                    <a:lnB>
                      <a:noFill/>
                    </a:lnB>
                  </a:tcPr>
                </a:tc>
                <a:tc>
                  <a:txBody>
                    <a:bodyPr/>
                    <a:lstStyle/>
                    <a:p>
                      <a:pPr indent="450215" algn="just">
                        <a:lnSpc>
                          <a:spcPct val="100000"/>
                        </a:lnSpc>
                        <a:spcAft>
                          <a:spcPts val="0"/>
                        </a:spcAft>
                      </a:pPr>
                      <a:r>
                        <a:rPr lang="es-ES" sz="1200">
                          <a:solidFill>
                            <a:srgbClr val="000000"/>
                          </a:solidFill>
                          <a:latin typeface="Arial"/>
                          <a:ea typeface="Times New Roman"/>
                          <a:cs typeface="Arial"/>
                        </a:rPr>
                        <a:t>Solicitudes</a:t>
                      </a:r>
                      <a:endParaRPr lang="es-EC" sz="1200">
                        <a:latin typeface="Arial"/>
                        <a:ea typeface="Times New Roman"/>
                        <a:cs typeface="Times New Roman"/>
                      </a:endParaRPr>
                    </a:p>
                  </a:txBody>
                  <a:tcPr marL="44450" marR="44450" marT="0" marB="0" anchor="ctr">
                    <a:lnL>
                      <a:noFill/>
                    </a:lnL>
                    <a:lnR>
                      <a:noFill/>
                    </a:lnR>
                    <a:lnT>
                      <a:noFill/>
                    </a:lnT>
                    <a:lnB>
                      <a:noFill/>
                    </a:lnB>
                  </a:tcPr>
                </a:tc>
              </a:tr>
              <a:tr h="200025">
                <a:tc>
                  <a:txBody>
                    <a:bodyPr/>
                    <a:lstStyle/>
                    <a:p>
                      <a:pPr indent="450215" algn="just">
                        <a:lnSpc>
                          <a:spcPct val="100000"/>
                        </a:lnSpc>
                        <a:spcAft>
                          <a:spcPts val="0"/>
                        </a:spcAft>
                      </a:pPr>
                      <a:r>
                        <a:rPr lang="es-ES" sz="1200">
                          <a:solidFill>
                            <a:srgbClr val="000000"/>
                          </a:solidFill>
                          <a:latin typeface="Arial"/>
                          <a:ea typeface="Times New Roman"/>
                          <a:cs typeface="Arial"/>
                        </a:rPr>
                        <a:t>         1.0MB</a:t>
                      </a:r>
                      <a:endParaRPr lang="es-EC" sz="1200">
                        <a:latin typeface="Arial"/>
                        <a:ea typeface="Times New Roman"/>
                        <a:cs typeface="Times New Roman"/>
                      </a:endParaRPr>
                    </a:p>
                  </a:txBody>
                  <a:tcPr marL="44450" marR="44450" marT="0" marB="0" anchor="ctr">
                    <a:lnL>
                      <a:noFill/>
                    </a:lnL>
                    <a:lnR>
                      <a:noFill/>
                    </a:lnR>
                    <a:lnT>
                      <a:noFill/>
                    </a:lnT>
                    <a:lnB>
                      <a:noFill/>
                    </a:lnB>
                  </a:tcPr>
                </a:tc>
                <a:tc>
                  <a:txBody>
                    <a:bodyPr/>
                    <a:lstStyle/>
                    <a:p>
                      <a:pPr indent="450215" algn="just">
                        <a:lnSpc>
                          <a:spcPct val="100000"/>
                        </a:lnSpc>
                        <a:spcAft>
                          <a:spcPts val="0"/>
                        </a:spcAft>
                      </a:pPr>
                      <a:r>
                        <a:rPr lang="es-ES" sz="1200">
                          <a:solidFill>
                            <a:srgbClr val="000000"/>
                          </a:solidFill>
                          <a:latin typeface="Arial"/>
                          <a:ea typeface="Times New Roman"/>
                          <a:cs typeface="Arial"/>
                        </a:rPr>
                        <a:t>        8.65s</a:t>
                      </a:r>
                      <a:endParaRPr lang="es-EC" sz="1200">
                        <a:latin typeface="Arial"/>
                        <a:ea typeface="Times New Roman"/>
                        <a:cs typeface="Times New Roman"/>
                      </a:endParaRPr>
                    </a:p>
                  </a:txBody>
                  <a:tcPr marL="44450" marR="44450" marT="0" marB="0" anchor="ctr">
                    <a:lnL>
                      <a:noFill/>
                    </a:lnL>
                    <a:lnR>
                      <a:noFill/>
                    </a:lnR>
                    <a:lnT>
                      <a:noFill/>
                    </a:lnT>
                    <a:lnB>
                      <a:noFill/>
                    </a:lnB>
                  </a:tcPr>
                </a:tc>
                <a:tc>
                  <a:txBody>
                    <a:bodyPr/>
                    <a:lstStyle/>
                    <a:p>
                      <a:pPr indent="450215" algn="just">
                        <a:lnSpc>
                          <a:spcPct val="100000"/>
                        </a:lnSpc>
                        <a:spcAft>
                          <a:spcPts val="0"/>
                        </a:spcAft>
                      </a:pPr>
                      <a:r>
                        <a:rPr lang="es-ES" sz="1200" dirty="0">
                          <a:solidFill>
                            <a:srgbClr val="000000"/>
                          </a:solidFill>
                          <a:latin typeface="Arial"/>
                          <a:ea typeface="Times New Roman"/>
                          <a:cs typeface="Arial"/>
                        </a:rPr>
                        <a:t>      75</a:t>
                      </a:r>
                      <a:endParaRPr lang="es-EC" sz="1200" dirty="0">
                        <a:latin typeface="Arial"/>
                        <a:ea typeface="Times New Roman"/>
                        <a:cs typeface="Times New Roman"/>
                      </a:endParaRPr>
                    </a:p>
                  </a:txBody>
                  <a:tcPr marL="44450" marR="44450" marT="0" marB="0" anchor="ctr">
                    <a:lnL>
                      <a:noFill/>
                    </a:lnL>
                    <a:lnR>
                      <a:noFill/>
                    </a:lnR>
                    <a:lnT>
                      <a:noFill/>
                    </a:lnT>
                    <a:lnB>
                      <a:noFill/>
                    </a:lnB>
                  </a:tcPr>
                </a:tc>
              </a:tr>
            </a:tbl>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42"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anim calcmode="lin" valueType="num">
                                      <p:cBhvr>
                                        <p:cTn id="11" dur="500" fill="hold"/>
                                        <p:tgtEl>
                                          <p:spTgt spid="13"/>
                                        </p:tgtEl>
                                        <p:attrNameLst>
                                          <p:attrName>ppt_x</p:attrName>
                                        </p:attrNameLst>
                                      </p:cBhvr>
                                      <p:tavLst>
                                        <p:tav tm="0">
                                          <p:val>
                                            <p:strVal val="#ppt_x"/>
                                          </p:val>
                                        </p:tav>
                                        <p:tav tm="100000">
                                          <p:val>
                                            <p:strVal val="#ppt_x"/>
                                          </p:val>
                                        </p:tav>
                                      </p:tavLst>
                                    </p:anim>
                                    <p:anim calcmode="lin" valueType="num">
                                      <p:cBhvr>
                                        <p:cTn id="12"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3"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a:off x="755576" y="1491320"/>
            <a:ext cx="7416824" cy="4169928"/>
          </a:xfrm>
          <a:prstGeom prst="rect">
            <a:avLst/>
          </a:prstGeom>
          <a:noFill/>
          <a:ln w="9525">
            <a:noFill/>
            <a:miter lim="800000"/>
            <a:headEnd/>
            <a:tailEnd/>
          </a:ln>
        </p:spPr>
      </p:pic>
      <p:graphicFrame>
        <p:nvGraphicFramePr>
          <p:cNvPr id="4" name="3 Diagrama">
            <a:hlinkClick r:id="rId3" action="ppaction://hlinksldjump"/>
          </p:cNvPr>
          <p:cNvGraphicFramePr/>
          <p:nvPr>
            <p:extLst>
              <p:ext uri="{D42A27DB-BD31-4B8C-83A1-F6EECF244321}">
                <p14:modId xmlns="" xmlns:p14="http://schemas.microsoft.com/office/powerpoint/2010/main" val="4227728924"/>
              </p:ext>
            </p:extLst>
          </p:nvPr>
        </p:nvGraphicFramePr>
        <p:xfrm>
          <a:off x="142844" y="71414"/>
          <a:ext cx="5077228" cy="7143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2 Título"/>
          <p:cNvSpPr>
            <a:spLocks noGrp="1"/>
          </p:cNvSpPr>
          <p:nvPr>
            <p:ph type="title"/>
          </p:nvPr>
        </p:nvSpPr>
        <p:spPr>
          <a:xfrm>
            <a:off x="1043608" y="764704"/>
            <a:ext cx="7643192" cy="634082"/>
          </a:xfrm>
        </p:spPr>
        <p:txBody>
          <a:bodyPr/>
          <a:lstStyle/>
          <a:p>
            <a:r>
              <a:rPr lang="es-EC" sz="2800" noProof="0" dirty="0" smtClean="0">
                <a:solidFill>
                  <a:srgbClr val="003300"/>
                </a:solidFill>
              </a:rPr>
              <a:t>Test de Accesibilidad Web Sitio Web Anterior</a:t>
            </a:r>
            <a:endParaRPr lang="es-EC" sz="1800" noProof="0" dirty="0">
              <a:solidFill>
                <a:srgbClr val="003300"/>
              </a:solidFill>
            </a:endParaRPr>
          </a:p>
        </p:txBody>
      </p:sp>
      <p:pic>
        <p:nvPicPr>
          <p:cNvPr id="11" name="Picture 2" descr="F:\DOCUMENTOS\TESIS\TESIS FINAL\Presentación CONADIS\can-stock-photo_csp6889256.jpg">
            <a:hlinkClick r:id="rId3" action="ppaction://hlinksldjump"/>
          </p:cNvPr>
          <p:cNvPicPr>
            <a:picLocks noChangeAspect="1" noChangeArrowheads="1"/>
          </p:cNvPicPr>
          <p:nvPr/>
        </p:nvPicPr>
        <p:blipFill>
          <a:blip r:embed="rId9" cstate="print"/>
          <a:srcRect l="11385" t="9385" r="12071" b="16837"/>
          <a:stretch>
            <a:fillRect/>
          </a:stretch>
        </p:blipFill>
        <p:spPr bwMode="auto">
          <a:xfrm rot="10800000">
            <a:off x="8532440" y="0"/>
            <a:ext cx="611560" cy="620688"/>
          </a:xfrm>
          <a:prstGeom prst="rect">
            <a:avLst/>
          </a:prstGeom>
          <a:noFill/>
        </p:spPr>
      </p:pic>
      <p:cxnSp>
        <p:nvCxnSpPr>
          <p:cNvPr id="10" name="9 Conector recto"/>
          <p:cNvCxnSpPr/>
          <p:nvPr/>
        </p:nvCxnSpPr>
        <p:spPr>
          <a:xfrm>
            <a:off x="1763688" y="2924944"/>
            <a:ext cx="108012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6 Elipse"/>
          <p:cNvSpPr/>
          <p:nvPr/>
        </p:nvSpPr>
        <p:spPr>
          <a:xfrm>
            <a:off x="683568" y="4005064"/>
            <a:ext cx="1872208" cy="504056"/>
          </a:xfrm>
          <a:prstGeom prst="ellipse">
            <a:avLst/>
          </a:prstGeom>
          <a:no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3" name="12 Diagrama"/>
          <p:cNvGraphicFramePr/>
          <p:nvPr>
            <p:extLst>
              <p:ext uri="{D42A27DB-BD31-4B8C-83A1-F6EECF244321}">
                <p14:modId xmlns="" xmlns:p14="http://schemas.microsoft.com/office/powerpoint/2010/main" val="535015941"/>
              </p:ext>
            </p:extLst>
          </p:nvPr>
        </p:nvGraphicFramePr>
        <p:xfrm>
          <a:off x="7164288" y="0"/>
          <a:ext cx="1359032" cy="62068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4" name="Picture 2" descr="F:\DOCUMENTOS\TESIS\TESIS FINAL\Presentación CONADIS\flecha_verde_by_vane_editions-d4qqmwx.png">
            <a:hlinkClick r:id="" action="ppaction://hlinkshowjump?jump=nextslide"/>
          </p:cNvPr>
          <p:cNvPicPr>
            <a:picLocks noChangeAspect="1" noChangeArrowheads="1"/>
          </p:cNvPicPr>
          <p:nvPr/>
        </p:nvPicPr>
        <p:blipFill>
          <a:blip r:embed="rId15" cstate="print"/>
          <a:srcRect t="12096" b="65224"/>
          <a:stretch>
            <a:fillRect/>
          </a:stretch>
        </p:blipFill>
        <p:spPr bwMode="auto">
          <a:xfrm>
            <a:off x="8100392" y="5949280"/>
            <a:ext cx="1043608" cy="236687"/>
          </a:xfrm>
          <a:prstGeom prst="rect">
            <a:avLst/>
          </a:prstGeom>
          <a:noFill/>
        </p:spPr>
      </p:pic>
      <p:pic>
        <p:nvPicPr>
          <p:cNvPr id="15" name="Picture 2" descr="F:\DOCUMENTOS\TESIS\TESIS FINAL\Presentación CONADIS\flecha_verde_by_vane_editions-d4qqmwx.png">
            <a:hlinkClick r:id="" action="ppaction://hlinkshowjump?jump=previousslide"/>
          </p:cNvPr>
          <p:cNvPicPr>
            <a:picLocks noChangeAspect="1" noChangeArrowheads="1"/>
          </p:cNvPicPr>
          <p:nvPr/>
        </p:nvPicPr>
        <p:blipFill>
          <a:blip r:embed="rId15" cstate="print"/>
          <a:srcRect t="12096" b="65224"/>
          <a:stretch>
            <a:fillRect/>
          </a:stretch>
        </p:blipFill>
        <p:spPr bwMode="auto">
          <a:xfrm rot="10800000">
            <a:off x="0" y="5928617"/>
            <a:ext cx="1043608" cy="236687"/>
          </a:xfrm>
          <a:prstGeom prst="rect">
            <a:avLst/>
          </a:prstGeom>
          <a:noFill/>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42"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anim calcmode="lin" valueType="num">
                                      <p:cBhvr>
                                        <p:cTn id="11" dur="500" fill="hold"/>
                                        <p:tgtEl>
                                          <p:spTgt spid="13"/>
                                        </p:tgtEl>
                                        <p:attrNameLst>
                                          <p:attrName>ppt_x</p:attrName>
                                        </p:attrNameLst>
                                      </p:cBhvr>
                                      <p:tavLst>
                                        <p:tav tm="0">
                                          <p:val>
                                            <p:strVal val="#ppt_x"/>
                                          </p:val>
                                        </p:tav>
                                        <p:tav tm="100000">
                                          <p:val>
                                            <p:strVal val="#ppt_x"/>
                                          </p:val>
                                        </p:tav>
                                      </p:tavLst>
                                    </p:anim>
                                    <p:anim calcmode="lin" valueType="num">
                                      <p:cBhvr>
                                        <p:cTn id="12"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3"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a:hlinkClick r:id="rId2" action="ppaction://hlinksldjump"/>
          </p:cNvPr>
          <p:cNvGraphicFramePr/>
          <p:nvPr>
            <p:extLst>
              <p:ext uri="{D42A27DB-BD31-4B8C-83A1-F6EECF244321}">
                <p14:modId xmlns="" xmlns:p14="http://schemas.microsoft.com/office/powerpoint/2010/main" val="4227728924"/>
              </p:ext>
            </p:extLst>
          </p:nvPr>
        </p:nvGraphicFramePr>
        <p:xfrm>
          <a:off x="142844" y="71414"/>
          <a:ext cx="5077228" cy="714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2 Título"/>
          <p:cNvSpPr>
            <a:spLocks noGrp="1"/>
          </p:cNvSpPr>
          <p:nvPr>
            <p:ph type="title"/>
          </p:nvPr>
        </p:nvSpPr>
        <p:spPr>
          <a:xfrm>
            <a:off x="1043608" y="764704"/>
            <a:ext cx="7643192" cy="634082"/>
          </a:xfrm>
        </p:spPr>
        <p:txBody>
          <a:bodyPr/>
          <a:lstStyle/>
          <a:p>
            <a:r>
              <a:rPr lang="es-EC" sz="2800" noProof="0" smtClean="0">
                <a:solidFill>
                  <a:srgbClr val="003300"/>
                </a:solidFill>
              </a:rPr>
              <a:t>Test de Accesibilidad Web Portal Web Actual</a:t>
            </a:r>
            <a:endParaRPr lang="es-EC" sz="1800" noProof="0">
              <a:solidFill>
                <a:srgbClr val="003300"/>
              </a:solidFill>
            </a:endParaRPr>
          </a:p>
        </p:txBody>
      </p:sp>
      <p:pic>
        <p:nvPicPr>
          <p:cNvPr id="11" name="Picture 2" descr="F:\DOCUMENTOS\TESIS\TESIS FINAL\Presentación CONADIS\can-stock-photo_csp6889256.jpg">
            <a:hlinkClick r:id="rId2" action="ppaction://hlinksldjump"/>
          </p:cNvPr>
          <p:cNvPicPr>
            <a:picLocks noChangeAspect="1" noChangeArrowheads="1"/>
          </p:cNvPicPr>
          <p:nvPr/>
        </p:nvPicPr>
        <p:blipFill>
          <a:blip r:embed="rId8" cstate="print"/>
          <a:srcRect l="11385" t="9385" r="12071" b="16837"/>
          <a:stretch>
            <a:fillRect/>
          </a:stretch>
        </p:blipFill>
        <p:spPr bwMode="auto">
          <a:xfrm rot="10800000">
            <a:off x="8532440" y="0"/>
            <a:ext cx="611560" cy="620688"/>
          </a:xfrm>
          <a:prstGeom prst="rect">
            <a:avLst/>
          </a:prstGeom>
          <a:noFill/>
        </p:spPr>
      </p:pic>
      <p:pic>
        <p:nvPicPr>
          <p:cNvPr id="21506" name="Picture 2"/>
          <p:cNvPicPr>
            <a:picLocks noChangeAspect="1" noChangeArrowheads="1"/>
          </p:cNvPicPr>
          <p:nvPr/>
        </p:nvPicPr>
        <p:blipFill>
          <a:blip r:embed="rId9" cstate="print"/>
          <a:srcRect t="5399"/>
          <a:stretch>
            <a:fillRect/>
          </a:stretch>
        </p:blipFill>
        <p:spPr bwMode="auto">
          <a:xfrm>
            <a:off x="899592" y="1484784"/>
            <a:ext cx="7344817" cy="3906491"/>
          </a:xfrm>
          <a:prstGeom prst="rect">
            <a:avLst/>
          </a:prstGeom>
          <a:noFill/>
          <a:ln w="9525">
            <a:noFill/>
            <a:miter lim="800000"/>
            <a:headEnd/>
            <a:tailEnd/>
          </a:ln>
        </p:spPr>
      </p:pic>
      <p:cxnSp>
        <p:nvCxnSpPr>
          <p:cNvPr id="10" name="9 Conector recto"/>
          <p:cNvCxnSpPr/>
          <p:nvPr/>
        </p:nvCxnSpPr>
        <p:spPr>
          <a:xfrm>
            <a:off x="1835696" y="2852936"/>
            <a:ext cx="108012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6 Elipse"/>
          <p:cNvSpPr/>
          <p:nvPr/>
        </p:nvSpPr>
        <p:spPr>
          <a:xfrm>
            <a:off x="1043608" y="4005064"/>
            <a:ext cx="1512168" cy="432048"/>
          </a:xfrm>
          <a:prstGeom prst="ellipse">
            <a:avLst/>
          </a:prstGeom>
          <a:no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2" name="11 Diagrama"/>
          <p:cNvGraphicFramePr/>
          <p:nvPr>
            <p:extLst>
              <p:ext uri="{D42A27DB-BD31-4B8C-83A1-F6EECF244321}">
                <p14:modId xmlns="" xmlns:p14="http://schemas.microsoft.com/office/powerpoint/2010/main" val="535015941"/>
              </p:ext>
            </p:extLst>
          </p:nvPr>
        </p:nvGraphicFramePr>
        <p:xfrm>
          <a:off x="7164288" y="0"/>
          <a:ext cx="1359032" cy="62068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4" name="Picture 2" descr="F:\DOCUMENTOS\TESIS\TESIS FINAL\Presentación CONADIS\flecha_verde_by_vane_editions-d4qqmwx.png">
            <a:hlinkClick r:id="" action="ppaction://hlinkshowjump?jump=nextslide"/>
          </p:cNvPr>
          <p:cNvPicPr>
            <a:picLocks noChangeAspect="1" noChangeArrowheads="1"/>
          </p:cNvPicPr>
          <p:nvPr/>
        </p:nvPicPr>
        <p:blipFill>
          <a:blip r:embed="rId15" cstate="print"/>
          <a:srcRect t="12096" b="65224"/>
          <a:stretch>
            <a:fillRect/>
          </a:stretch>
        </p:blipFill>
        <p:spPr bwMode="auto">
          <a:xfrm>
            <a:off x="8100392" y="5949280"/>
            <a:ext cx="1043608" cy="236687"/>
          </a:xfrm>
          <a:prstGeom prst="rect">
            <a:avLst/>
          </a:prstGeom>
          <a:noFill/>
        </p:spPr>
      </p:pic>
      <p:pic>
        <p:nvPicPr>
          <p:cNvPr id="15" name="Picture 2" descr="F:\DOCUMENTOS\TESIS\TESIS FINAL\Presentación CONADIS\flecha_verde_by_vane_editions-d4qqmwx.png">
            <a:hlinkClick r:id="" action="ppaction://hlinkshowjump?jump=previousslide"/>
          </p:cNvPr>
          <p:cNvPicPr>
            <a:picLocks noChangeAspect="1" noChangeArrowheads="1"/>
          </p:cNvPicPr>
          <p:nvPr/>
        </p:nvPicPr>
        <p:blipFill>
          <a:blip r:embed="rId15" cstate="print"/>
          <a:srcRect t="12096" b="65224"/>
          <a:stretch>
            <a:fillRect/>
          </a:stretch>
        </p:blipFill>
        <p:spPr bwMode="auto">
          <a:xfrm rot="10800000">
            <a:off x="0" y="5928617"/>
            <a:ext cx="1043608" cy="236687"/>
          </a:xfrm>
          <a:prstGeom prst="rect">
            <a:avLst/>
          </a:prstGeom>
          <a:noFill/>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42"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anim calcmode="lin" valueType="num">
                                      <p:cBhvr>
                                        <p:cTn id="11" dur="500" fill="hold"/>
                                        <p:tgtEl>
                                          <p:spTgt spid="12"/>
                                        </p:tgtEl>
                                        <p:attrNameLst>
                                          <p:attrName>ppt_x</p:attrName>
                                        </p:attrNameLst>
                                      </p:cBhvr>
                                      <p:tavLst>
                                        <p:tav tm="0">
                                          <p:val>
                                            <p:strVal val="#ppt_x"/>
                                          </p:val>
                                        </p:tav>
                                        <p:tav tm="100000">
                                          <p:val>
                                            <p:strVal val="#ppt_x"/>
                                          </p:val>
                                        </p:tav>
                                      </p:tavLst>
                                    </p:anim>
                                    <p:anim calcmode="lin" valueType="num">
                                      <p:cBhvr>
                                        <p:cTn id="12"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2"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a:hlinkClick r:id="rId2" action="ppaction://hlinksldjump"/>
          </p:cNvPr>
          <p:cNvGraphicFramePr/>
          <p:nvPr>
            <p:extLst>
              <p:ext uri="{D42A27DB-BD31-4B8C-83A1-F6EECF244321}">
                <p14:modId xmlns="" xmlns:p14="http://schemas.microsoft.com/office/powerpoint/2010/main" val="4227728924"/>
              </p:ext>
            </p:extLst>
          </p:nvPr>
        </p:nvGraphicFramePr>
        <p:xfrm>
          <a:off x="142844" y="71414"/>
          <a:ext cx="5077228" cy="714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2 Título"/>
          <p:cNvSpPr>
            <a:spLocks noGrp="1"/>
          </p:cNvSpPr>
          <p:nvPr>
            <p:ph type="title"/>
          </p:nvPr>
        </p:nvSpPr>
        <p:spPr>
          <a:xfrm>
            <a:off x="1043608" y="764704"/>
            <a:ext cx="7643192" cy="634082"/>
          </a:xfrm>
        </p:spPr>
        <p:txBody>
          <a:bodyPr/>
          <a:lstStyle/>
          <a:p>
            <a:r>
              <a:rPr lang="es-EC" sz="2800" noProof="0" dirty="0" smtClean="0">
                <a:solidFill>
                  <a:srgbClr val="003300"/>
                </a:solidFill>
              </a:rPr>
              <a:t>Resultados</a:t>
            </a:r>
            <a:endParaRPr lang="es-EC" sz="1800" noProof="0" dirty="0">
              <a:solidFill>
                <a:srgbClr val="003300"/>
              </a:solidFill>
            </a:endParaRPr>
          </a:p>
        </p:txBody>
      </p:sp>
      <p:pic>
        <p:nvPicPr>
          <p:cNvPr id="11" name="Picture 2" descr="F:\DOCUMENTOS\TESIS\TESIS FINAL\Presentación CONADIS\can-stock-photo_csp6889256.jpg">
            <a:hlinkClick r:id="rId2" action="ppaction://hlinksldjump"/>
          </p:cNvPr>
          <p:cNvPicPr>
            <a:picLocks noChangeAspect="1" noChangeArrowheads="1"/>
          </p:cNvPicPr>
          <p:nvPr/>
        </p:nvPicPr>
        <p:blipFill>
          <a:blip r:embed="rId8" cstate="print"/>
          <a:srcRect l="11385" t="9385" r="12071" b="16837"/>
          <a:stretch>
            <a:fillRect/>
          </a:stretch>
        </p:blipFill>
        <p:spPr bwMode="auto">
          <a:xfrm rot="10800000">
            <a:off x="8532440" y="0"/>
            <a:ext cx="611560" cy="620688"/>
          </a:xfrm>
          <a:prstGeom prst="rect">
            <a:avLst/>
          </a:prstGeom>
          <a:noFill/>
        </p:spPr>
      </p:pic>
      <p:graphicFrame>
        <p:nvGraphicFramePr>
          <p:cNvPr id="12" name="11 Diagrama"/>
          <p:cNvGraphicFramePr/>
          <p:nvPr>
            <p:extLst>
              <p:ext uri="{D42A27DB-BD31-4B8C-83A1-F6EECF244321}">
                <p14:modId xmlns="" xmlns:p14="http://schemas.microsoft.com/office/powerpoint/2010/main" val="535015941"/>
              </p:ext>
            </p:extLst>
          </p:nvPr>
        </p:nvGraphicFramePr>
        <p:xfrm>
          <a:off x="7164288" y="0"/>
          <a:ext cx="1359032" cy="62068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49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84995" name="Rectangle 3"/>
          <p:cNvSpPr>
            <a:spLocks noChangeArrowheads="1"/>
          </p:cNvSpPr>
          <p:nvPr/>
        </p:nvSpPr>
        <p:spPr bwMode="auto">
          <a:xfrm>
            <a:off x="0" y="2638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16" name="Picture 2" descr="F:\DOCUMENTOS\TESIS\TESIS FINAL\Presentación CONADIS\flecha_verde_by_vane_editions-d4qqmwx.png">
            <a:hlinkClick r:id="" action="ppaction://hlinkshowjump?jump=previousslide"/>
          </p:cNvPr>
          <p:cNvPicPr>
            <a:picLocks noChangeAspect="1" noChangeArrowheads="1"/>
          </p:cNvPicPr>
          <p:nvPr/>
        </p:nvPicPr>
        <p:blipFill>
          <a:blip r:embed="rId14" cstate="print"/>
          <a:srcRect t="12096" b="65224"/>
          <a:stretch>
            <a:fillRect/>
          </a:stretch>
        </p:blipFill>
        <p:spPr bwMode="auto">
          <a:xfrm rot="10800000">
            <a:off x="0" y="5928617"/>
            <a:ext cx="1043608" cy="236687"/>
          </a:xfrm>
          <a:prstGeom prst="rect">
            <a:avLst/>
          </a:prstGeom>
          <a:noFill/>
        </p:spPr>
      </p:pic>
      <p:pic>
        <p:nvPicPr>
          <p:cNvPr id="13" name="Picture 2" descr="F:\DOCUMENTOS\TESIS\TESIS FINAL\Presentación CONADIS\flecha_verde_by_vane_editions-d4qqmwx.png">
            <a:hlinkClick r:id="" action="ppaction://hlinkshowjump?jump=nextslide"/>
          </p:cNvPr>
          <p:cNvPicPr>
            <a:picLocks noChangeAspect="1" noChangeArrowheads="1"/>
          </p:cNvPicPr>
          <p:nvPr/>
        </p:nvPicPr>
        <p:blipFill>
          <a:blip r:embed="rId14" cstate="print"/>
          <a:srcRect t="12096" b="65224"/>
          <a:stretch>
            <a:fillRect/>
          </a:stretch>
        </p:blipFill>
        <p:spPr bwMode="auto">
          <a:xfrm>
            <a:off x="8100392" y="5949280"/>
            <a:ext cx="1043608" cy="236687"/>
          </a:xfrm>
          <a:prstGeom prst="rect">
            <a:avLst/>
          </a:prstGeom>
          <a:noFill/>
        </p:spPr>
      </p:pic>
      <p:graphicFrame>
        <p:nvGraphicFramePr>
          <p:cNvPr id="14" name="13 Tabla"/>
          <p:cNvGraphicFramePr>
            <a:graphicFrameLocks noGrp="1"/>
          </p:cNvGraphicFramePr>
          <p:nvPr/>
        </p:nvGraphicFramePr>
        <p:xfrm>
          <a:off x="611559" y="1340768"/>
          <a:ext cx="7848874" cy="1226812"/>
        </p:xfrm>
        <a:graphic>
          <a:graphicData uri="http://schemas.openxmlformats.org/drawingml/2006/table">
            <a:tbl>
              <a:tblPr/>
              <a:tblGrid>
                <a:gridCol w="1872209"/>
                <a:gridCol w="2376264"/>
                <a:gridCol w="2448272"/>
                <a:gridCol w="1152129"/>
              </a:tblGrid>
              <a:tr h="325374">
                <a:tc>
                  <a:txBody>
                    <a:bodyPr/>
                    <a:lstStyle/>
                    <a:p>
                      <a:pPr lvl="0" indent="0" algn="ctr">
                        <a:lnSpc>
                          <a:spcPct val="100000"/>
                        </a:lnSpc>
                      </a:pPr>
                      <a:endParaRPr lang="es-EC" sz="2000" dirty="0">
                        <a:latin typeface="Calibri"/>
                        <a:cs typeface="Times New Roman"/>
                      </a:endParaRPr>
                    </a:p>
                  </a:txBody>
                  <a:tcPr marL="44450" marR="44450" marT="0" marB="0" anchor="ctr">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4BACC6"/>
                    </a:solidFill>
                  </a:tcPr>
                </a:tc>
                <a:tc>
                  <a:txBody>
                    <a:bodyPr/>
                    <a:lstStyle/>
                    <a:p>
                      <a:pPr marL="0" lvl="0" indent="0" algn="ctr">
                        <a:lnSpc>
                          <a:spcPct val="100000"/>
                        </a:lnSpc>
                        <a:spcAft>
                          <a:spcPts val="0"/>
                        </a:spcAft>
                      </a:pPr>
                      <a:r>
                        <a:rPr lang="es-EC" sz="1600" b="1" dirty="0">
                          <a:solidFill>
                            <a:srgbClr val="000000"/>
                          </a:solidFill>
                          <a:latin typeface="Arial"/>
                          <a:ea typeface="Times New Roman"/>
                          <a:cs typeface="Arial"/>
                        </a:rPr>
                        <a:t>SITIO WEB ANTERIOR</a:t>
                      </a:r>
                      <a:endParaRPr lang="es-EC" sz="2400" dirty="0">
                        <a:latin typeface="Arial"/>
                        <a:ea typeface="Times New Roman"/>
                        <a:cs typeface="Times New Roman"/>
                      </a:endParaRPr>
                    </a:p>
                  </a:txBody>
                  <a:tcPr marL="44450" marR="44450" marT="0"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4BACC6"/>
                    </a:solidFill>
                  </a:tcPr>
                </a:tc>
                <a:tc>
                  <a:txBody>
                    <a:bodyPr/>
                    <a:lstStyle/>
                    <a:p>
                      <a:pPr marL="0" lvl="0" indent="0" algn="ctr">
                        <a:lnSpc>
                          <a:spcPct val="100000"/>
                        </a:lnSpc>
                        <a:spcAft>
                          <a:spcPts val="0"/>
                        </a:spcAft>
                      </a:pPr>
                      <a:r>
                        <a:rPr lang="es-EC" sz="1600" b="1" dirty="0">
                          <a:solidFill>
                            <a:srgbClr val="000000"/>
                          </a:solidFill>
                          <a:latin typeface="Arial"/>
                          <a:ea typeface="Times New Roman"/>
                          <a:cs typeface="Arial"/>
                        </a:rPr>
                        <a:t>PORTAL WEB ACTUAL</a:t>
                      </a:r>
                      <a:endParaRPr lang="es-EC" sz="2400" dirty="0">
                        <a:latin typeface="Arial"/>
                        <a:ea typeface="Times New Roman"/>
                        <a:cs typeface="Times New Roman"/>
                      </a:endParaRPr>
                    </a:p>
                  </a:txBody>
                  <a:tcPr marL="44450" marR="44450" marT="0"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4BACC6"/>
                    </a:solidFill>
                  </a:tcPr>
                </a:tc>
                <a:tc>
                  <a:txBody>
                    <a:bodyPr/>
                    <a:lstStyle/>
                    <a:p>
                      <a:pPr marL="0" lvl="0" indent="0" algn="ctr">
                        <a:lnSpc>
                          <a:spcPct val="100000"/>
                        </a:lnSpc>
                        <a:spcAft>
                          <a:spcPts val="0"/>
                        </a:spcAft>
                      </a:pPr>
                      <a:r>
                        <a:rPr lang="es-EC" sz="1600" b="1" dirty="0">
                          <a:solidFill>
                            <a:srgbClr val="000000"/>
                          </a:solidFill>
                          <a:latin typeface="Arial"/>
                          <a:ea typeface="Times New Roman"/>
                          <a:cs typeface="Arial"/>
                        </a:rPr>
                        <a:t>MEJORA</a:t>
                      </a:r>
                      <a:endParaRPr lang="es-EC" sz="2400" dirty="0">
                        <a:latin typeface="Arial"/>
                        <a:ea typeface="Times New Roman"/>
                        <a:cs typeface="Times New Roman"/>
                      </a:endParaRPr>
                    </a:p>
                  </a:txBody>
                  <a:tcPr marL="44450" marR="44450" marT="0" marB="0" anchor="ctr">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4BACC6"/>
                    </a:solidFill>
                  </a:tcPr>
                </a:tc>
              </a:tr>
              <a:tr h="250690">
                <a:tc>
                  <a:txBody>
                    <a:bodyPr/>
                    <a:lstStyle/>
                    <a:p>
                      <a:pPr marL="0" lvl="0" indent="0" algn="ctr">
                        <a:lnSpc>
                          <a:spcPct val="100000"/>
                        </a:lnSpc>
                        <a:spcAft>
                          <a:spcPts val="0"/>
                        </a:spcAft>
                      </a:pPr>
                      <a:r>
                        <a:rPr lang="es-EC" sz="1600" b="1" dirty="0">
                          <a:solidFill>
                            <a:srgbClr val="000000"/>
                          </a:solidFill>
                          <a:latin typeface="Arial"/>
                          <a:ea typeface="Times New Roman"/>
                          <a:cs typeface="Arial"/>
                        </a:rPr>
                        <a:t>PROBLEMAS</a:t>
                      </a:r>
                      <a:endParaRPr lang="es-EC" sz="2400" dirty="0">
                        <a:latin typeface="Arial"/>
                        <a:ea typeface="Times New Roman"/>
                        <a:cs typeface="Times New Roman"/>
                      </a:endParaRPr>
                    </a:p>
                  </a:txBody>
                  <a:tcPr marL="44450" marR="4445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lvl="0" indent="0" algn="ctr">
                        <a:lnSpc>
                          <a:spcPct val="100000"/>
                        </a:lnSpc>
                        <a:spcAft>
                          <a:spcPts val="0"/>
                        </a:spcAft>
                      </a:pPr>
                      <a:r>
                        <a:rPr lang="es-EC" sz="1600" dirty="0">
                          <a:solidFill>
                            <a:srgbClr val="000000"/>
                          </a:solidFill>
                          <a:latin typeface="Arial"/>
                          <a:ea typeface="Times New Roman"/>
                          <a:cs typeface="Arial"/>
                        </a:rPr>
                        <a:t>86</a:t>
                      </a:r>
                      <a:endParaRPr lang="es-EC" sz="2400" dirty="0">
                        <a:latin typeface="Arial"/>
                        <a:ea typeface="Times New Roman"/>
                        <a:cs typeface="Times New Roman"/>
                      </a:endParaRPr>
                    </a:p>
                  </a:txBody>
                  <a:tcPr marL="44450" marR="4445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lvl="0" indent="0" algn="ctr">
                        <a:lnSpc>
                          <a:spcPct val="100000"/>
                        </a:lnSpc>
                        <a:spcAft>
                          <a:spcPts val="0"/>
                        </a:spcAft>
                      </a:pPr>
                      <a:r>
                        <a:rPr lang="es-EC" sz="1600" dirty="0">
                          <a:solidFill>
                            <a:srgbClr val="000000"/>
                          </a:solidFill>
                          <a:latin typeface="Arial"/>
                          <a:ea typeface="Times New Roman"/>
                          <a:cs typeface="Arial"/>
                        </a:rPr>
                        <a:t>0</a:t>
                      </a:r>
                      <a:endParaRPr lang="es-EC" sz="2400" dirty="0">
                        <a:latin typeface="Arial"/>
                        <a:ea typeface="Times New Roman"/>
                        <a:cs typeface="Times New Roman"/>
                      </a:endParaRPr>
                    </a:p>
                  </a:txBody>
                  <a:tcPr marL="44450" marR="4445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lvl="0" indent="0" algn="ctr">
                        <a:lnSpc>
                          <a:spcPct val="100000"/>
                        </a:lnSpc>
                        <a:spcAft>
                          <a:spcPts val="0"/>
                        </a:spcAft>
                      </a:pPr>
                      <a:r>
                        <a:rPr lang="es-EC" sz="1600" b="1">
                          <a:solidFill>
                            <a:srgbClr val="000000"/>
                          </a:solidFill>
                          <a:latin typeface="Arial"/>
                          <a:ea typeface="Times New Roman"/>
                          <a:cs typeface="Arial"/>
                        </a:rPr>
                        <a:t>100,00%</a:t>
                      </a:r>
                      <a:endParaRPr lang="es-EC" sz="2400">
                        <a:latin typeface="Arial"/>
                        <a:ea typeface="Times New Roman"/>
                        <a:cs typeface="Times New Roman"/>
                      </a:endParaRPr>
                    </a:p>
                  </a:txBody>
                  <a:tcPr marL="44450" marR="4445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325374">
                <a:tc>
                  <a:txBody>
                    <a:bodyPr/>
                    <a:lstStyle/>
                    <a:p>
                      <a:pPr marL="0" lvl="0" indent="0" algn="ctr">
                        <a:lnSpc>
                          <a:spcPct val="100000"/>
                        </a:lnSpc>
                        <a:spcAft>
                          <a:spcPts val="0"/>
                        </a:spcAft>
                      </a:pPr>
                      <a:r>
                        <a:rPr lang="es-EC" sz="1600" b="1" dirty="0">
                          <a:solidFill>
                            <a:srgbClr val="000000"/>
                          </a:solidFill>
                          <a:latin typeface="Arial"/>
                          <a:ea typeface="Times New Roman"/>
                          <a:cs typeface="Arial"/>
                        </a:rPr>
                        <a:t>ADVERTENCIAS</a:t>
                      </a:r>
                      <a:endParaRPr lang="es-EC" sz="2400" dirty="0">
                        <a:latin typeface="Arial"/>
                        <a:ea typeface="Times New Roman"/>
                        <a:cs typeface="Times New Roman"/>
                      </a:endParaRPr>
                    </a:p>
                  </a:txBody>
                  <a:tcPr marL="44450" marR="4445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lvl="0" indent="0" algn="ctr">
                        <a:lnSpc>
                          <a:spcPct val="100000"/>
                        </a:lnSpc>
                        <a:spcAft>
                          <a:spcPts val="0"/>
                        </a:spcAft>
                      </a:pPr>
                      <a:r>
                        <a:rPr lang="es-EC" sz="1600" dirty="0">
                          <a:solidFill>
                            <a:srgbClr val="000000"/>
                          </a:solidFill>
                          <a:latin typeface="Arial"/>
                          <a:ea typeface="Times New Roman"/>
                          <a:cs typeface="Arial"/>
                        </a:rPr>
                        <a:t>176</a:t>
                      </a:r>
                      <a:endParaRPr lang="es-EC" sz="2400" dirty="0">
                        <a:latin typeface="Arial"/>
                        <a:ea typeface="Times New Roman"/>
                        <a:cs typeface="Times New Roman"/>
                      </a:endParaRPr>
                    </a:p>
                  </a:txBody>
                  <a:tcPr marL="44450" marR="4445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lvl="0" indent="0" algn="ctr">
                        <a:lnSpc>
                          <a:spcPct val="100000"/>
                        </a:lnSpc>
                        <a:spcAft>
                          <a:spcPts val="0"/>
                        </a:spcAft>
                      </a:pPr>
                      <a:r>
                        <a:rPr lang="es-EC" sz="1600" dirty="0">
                          <a:solidFill>
                            <a:srgbClr val="000000"/>
                          </a:solidFill>
                          <a:latin typeface="Arial"/>
                          <a:ea typeface="Times New Roman"/>
                          <a:cs typeface="Arial"/>
                        </a:rPr>
                        <a:t>89</a:t>
                      </a:r>
                      <a:endParaRPr lang="es-EC" sz="2400" dirty="0">
                        <a:latin typeface="Arial"/>
                        <a:ea typeface="Times New Roman"/>
                        <a:cs typeface="Times New Roman"/>
                      </a:endParaRPr>
                    </a:p>
                  </a:txBody>
                  <a:tcPr marL="44450" marR="4445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lvl="0" indent="0" algn="ctr">
                        <a:lnSpc>
                          <a:spcPct val="100000"/>
                        </a:lnSpc>
                        <a:spcAft>
                          <a:spcPts val="0"/>
                        </a:spcAft>
                      </a:pPr>
                      <a:r>
                        <a:rPr lang="es-EC" sz="1600" b="1" dirty="0">
                          <a:solidFill>
                            <a:srgbClr val="000000"/>
                          </a:solidFill>
                          <a:latin typeface="Arial"/>
                          <a:ea typeface="Times New Roman"/>
                          <a:cs typeface="Arial"/>
                        </a:rPr>
                        <a:t>49,43%</a:t>
                      </a:r>
                      <a:endParaRPr lang="es-EC" sz="2400" dirty="0">
                        <a:latin typeface="Arial"/>
                        <a:ea typeface="Times New Roman"/>
                        <a:cs typeface="Times New Roman"/>
                      </a:endParaRPr>
                    </a:p>
                  </a:txBody>
                  <a:tcPr marL="44450" marR="4445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325374">
                <a:tc>
                  <a:txBody>
                    <a:bodyPr/>
                    <a:lstStyle/>
                    <a:p>
                      <a:pPr marL="0" lvl="0" indent="0" algn="ctr">
                        <a:lnSpc>
                          <a:spcPct val="100000"/>
                        </a:lnSpc>
                        <a:spcAft>
                          <a:spcPts val="0"/>
                        </a:spcAft>
                      </a:pPr>
                      <a:r>
                        <a:rPr lang="es-EC" sz="1600" b="1" dirty="0">
                          <a:solidFill>
                            <a:srgbClr val="000000"/>
                          </a:solidFill>
                          <a:latin typeface="Arial"/>
                          <a:ea typeface="Times New Roman"/>
                          <a:cs typeface="Arial"/>
                        </a:rPr>
                        <a:t>NO VERIFICADOS</a:t>
                      </a:r>
                      <a:endParaRPr lang="es-EC" sz="2400" dirty="0">
                        <a:latin typeface="Arial"/>
                        <a:ea typeface="Times New Roman"/>
                        <a:cs typeface="Times New Roman"/>
                      </a:endParaRPr>
                    </a:p>
                  </a:txBody>
                  <a:tcPr marL="44450" marR="4445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lvl="0" indent="0" algn="ctr">
                        <a:lnSpc>
                          <a:spcPct val="100000"/>
                        </a:lnSpc>
                        <a:spcAft>
                          <a:spcPts val="0"/>
                        </a:spcAft>
                      </a:pPr>
                      <a:r>
                        <a:rPr lang="es-EC" sz="1600">
                          <a:solidFill>
                            <a:srgbClr val="000000"/>
                          </a:solidFill>
                          <a:latin typeface="Arial"/>
                          <a:ea typeface="Times New Roman"/>
                          <a:cs typeface="Arial"/>
                        </a:rPr>
                        <a:t>10</a:t>
                      </a:r>
                      <a:endParaRPr lang="es-EC" sz="2400">
                        <a:latin typeface="Arial"/>
                        <a:ea typeface="Times New Roman"/>
                        <a:cs typeface="Times New Roman"/>
                      </a:endParaRPr>
                    </a:p>
                  </a:txBody>
                  <a:tcPr marL="44450" marR="4445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lvl="0" indent="0" algn="ctr">
                        <a:lnSpc>
                          <a:spcPct val="100000"/>
                        </a:lnSpc>
                        <a:spcAft>
                          <a:spcPts val="0"/>
                        </a:spcAft>
                      </a:pPr>
                      <a:r>
                        <a:rPr lang="es-EC" sz="1600" dirty="0">
                          <a:solidFill>
                            <a:srgbClr val="000000"/>
                          </a:solidFill>
                          <a:latin typeface="Arial"/>
                          <a:ea typeface="Times New Roman"/>
                          <a:cs typeface="Arial"/>
                        </a:rPr>
                        <a:t>11</a:t>
                      </a:r>
                      <a:endParaRPr lang="es-EC" sz="2400" dirty="0">
                        <a:latin typeface="Arial"/>
                        <a:ea typeface="Times New Roman"/>
                        <a:cs typeface="Times New Roman"/>
                      </a:endParaRPr>
                    </a:p>
                  </a:txBody>
                  <a:tcPr marL="44450" marR="4445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lvl="0" indent="0" algn="ctr">
                        <a:lnSpc>
                          <a:spcPct val="100000"/>
                        </a:lnSpc>
                        <a:spcAft>
                          <a:spcPts val="0"/>
                        </a:spcAft>
                      </a:pPr>
                      <a:r>
                        <a:rPr lang="es-EC" sz="1600" b="1" dirty="0">
                          <a:solidFill>
                            <a:srgbClr val="000000"/>
                          </a:solidFill>
                          <a:latin typeface="Arial"/>
                          <a:ea typeface="Times New Roman"/>
                          <a:cs typeface="Arial"/>
                        </a:rPr>
                        <a:t>-10,00%</a:t>
                      </a:r>
                      <a:endParaRPr lang="es-EC" sz="2400" dirty="0">
                        <a:latin typeface="Arial"/>
                        <a:ea typeface="Times New Roman"/>
                        <a:cs typeface="Times New Roman"/>
                      </a:endParaRPr>
                    </a:p>
                  </a:txBody>
                  <a:tcPr marL="44450" marR="4445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bl>
          </a:graphicData>
        </a:graphic>
      </p:graphicFrame>
      <p:graphicFrame>
        <p:nvGraphicFramePr>
          <p:cNvPr id="19" name="18 Gráfico"/>
          <p:cNvGraphicFramePr/>
          <p:nvPr/>
        </p:nvGraphicFramePr>
        <p:xfrm>
          <a:off x="1907704" y="2060848"/>
          <a:ext cx="5210175" cy="4081464"/>
        </p:xfrm>
        <a:graphic>
          <a:graphicData uri="http://schemas.openxmlformats.org/drawingml/2006/chart">
            <c:chart xmlns:c="http://schemas.openxmlformats.org/drawingml/2006/chart" xmlns:r="http://schemas.openxmlformats.org/officeDocument/2006/relationships" r:id="rId15"/>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42"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anim calcmode="lin" valueType="num">
                                      <p:cBhvr>
                                        <p:cTn id="11" dur="500" fill="hold"/>
                                        <p:tgtEl>
                                          <p:spTgt spid="12"/>
                                        </p:tgtEl>
                                        <p:attrNameLst>
                                          <p:attrName>ppt_x</p:attrName>
                                        </p:attrNameLst>
                                      </p:cBhvr>
                                      <p:tavLst>
                                        <p:tav tm="0">
                                          <p:val>
                                            <p:strVal val="#ppt_x"/>
                                          </p:val>
                                        </p:tav>
                                        <p:tav tm="100000">
                                          <p:val>
                                            <p:strVal val="#ppt_x"/>
                                          </p:val>
                                        </p:tav>
                                      </p:tavLst>
                                    </p:anim>
                                    <p:anim calcmode="lin" valueType="num">
                                      <p:cBhvr>
                                        <p:cTn id="12"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2"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a:hlinkClick r:id="rId2" action="ppaction://hlinksldjump"/>
          </p:cNvPr>
          <p:cNvGraphicFramePr/>
          <p:nvPr>
            <p:extLst>
              <p:ext uri="{D42A27DB-BD31-4B8C-83A1-F6EECF244321}">
                <p14:modId xmlns="" xmlns:p14="http://schemas.microsoft.com/office/powerpoint/2010/main" val="4227728924"/>
              </p:ext>
            </p:extLst>
          </p:nvPr>
        </p:nvGraphicFramePr>
        <p:xfrm>
          <a:off x="142844" y="71414"/>
          <a:ext cx="5077228" cy="714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9810" name="Picture 2">
            <a:hlinkClick r:id="rId8"/>
          </p:cNvPr>
          <p:cNvPicPr>
            <a:picLocks noChangeAspect="1" noChangeArrowheads="1"/>
          </p:cNvPicPr>
          <p:nvPr/>
        </p:nvPicPr>
        <p:blipFill>
          <a:blip r:embed="rId9" cstate="print"/>
          <a:srcRect l="32372" t="610" r="33315" b="6860"/>
          <a:stretch>
            <a:fillRect/>
          </a:stretch>
        </p:blipFill>
        <p:spPr bwMode="auto">
          <a:xfrm>
            <a:off x="611560" y="908720"/>
            <a:ext cx="3312368" cy="5021977"/>
          </a:xfrm>
          <a:prstGeom prst="rect">
            <a:avLst/>
          </a:prstGeom>
          <a:noFill/>
          <a:ln w="9525">
            <a:noFill/>
            <a:miter lim="800000"/>
            <a:headEnd/>
            <a:tailEnd/>
          </a:ln>
        </p:spPr>
      </p:pic>
      <p:graphicFrame>
        <p:nvGraphicFramePr>
          <p:cNvPr id="5" name="4 Diagrama"/>
          <p:cNvGraphicFramePr/>
          <p:nvPr/>
        </p:nvGraphicFramePr>
        <p:xfrm>
          <a:off x="4067944" y="2996952"/>
          <a:ext cx="959768" cy="72008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8" name="Picture 2" descr="F:\DOCUMENTOS\TESIS\TESIS FINAL\Presentación CONADIS\can-stock-photo_csp6889256.jpg">
            <a:hlinkClick r:id="rId2" action="ppaction://hlinksldjump"/>
          </p:cNvPr>
          <p:cNvPicPr>
            <a:picLocks noChangeAspect="1" noChangeArrowheads="1"/>
          </p:cNvPicPr>
          <p:nvPr/>
        </p:nvPicPr>
        <p:blipFill>
          <a:blip r:embed="rId15" cstate="print"/>
          <a:srcRect l="11385" t="9385" r="12071" b="16837"/>
          <a:stretch>
            <a:fillRect/>
          </a:stretch>
        </p:blipFill>
        <p:spPr bwMode="auto">
          <a:xfrm rot="10800000">
            <a:off x="8532440" y="0"/>
            <a:ext cx="611560" cy="620688"/>
          </a:xfrm>
          <a:prstGeom prst="rect">
            <a:avLst/>
          </a:prstGeom>
          <a:noFill/>
        </p:spPr>
      </p:pic>
      <p:graphicFrame>
        <p:nvGraphicFramePr>
          <p:cNvPr id="14" name="13 Diagrama"/>
          <p:cNvGraphicFramePr/>
          <p:nvPr>
            <p:extLst>
              <p:ext uri="{D42A27DB-BD31-4B8C-83A1-F6EECF244321}">
                <p14:modId xmlns="" xmlns:p14="http://schemas.microsoft.com/office/powerpoint/2010/main" val="535015941"/>
              </p:ext>
            </p:extLst>
          </p:nvPr>
        </p:nvGraphicFramePr>
        <p:xfrm>
          <a:off x="7164288" y="0"/>
          <a:ext cx="1359032" cy="620688"/>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pic>
        <p:nvPicPr>
          <p:cNvPr id="16" name="Picture 2" descr="F:\DOCUMENTOS\TESIS\TESIS FINAL\Presentación CONADIS\flecha_verde_by_vane_editions-d4qqmwx.png">
            <a:hlinkClick r:id="" action="ppaction://hlinkshowjump?jump=previousslide"/>
          </p:cNvPr>
          <p:cNvPicPr>
            <a:picLocks noChangeAspect="1" noChangeArrowheads="1"/>
          </p:cNvPicPr>
          <p:nvPr/>
        </p:nvPicPr>
        <p:blipFill>
          <a:blip r:embed="rId21" cstate="print"/>
          <a:srcRect t="12096" b="65224"/>
          <a:stretch>
            <a:fillRect/>
          </a:stretch>
        </p:blipFill>
        <p:spPr bwMode="auto">
          <a:xfrm rot="10800000">
            <a:off x="0" y="5928617"/>
            <a:ext cx="1043608" cy="236687"/>
          </a:xfrm>
          <a:prstGeom prst="rect">
            <a:avLst/>
          </a:prstGeom>
          <a:noFill/>
        </p:spPr>
      </p:pic>
      <p:grpSp>
        <p:nvGrpSpPr>
          <p:cNvPr id="22" name="21 Grupo"/>
          <p:cNvGrpSpPr/>
          <p:nvPr/>
        </p:nvGrpSpPr>
        <p:grpSpPr>
          <a:xfrm>
            <a:off x="5076056" y="836712"/>
            <a:ext cx="3600400" cy="5184576"/>
            <a:chOff x="5076056" y="836712"/>
            <a:chExt cx="3600400" cy="5184576"/>
          </a:xfrm>
        </p:grpSpPr>
        <p:pic>
          <p:nvPicPr>
            <p:cNvPr id="19" name="Picture 2">
              <a:hlinkClick r:id="rId22"/>
            </p:cNvPr>
            <p:cNvPicPr>
              <a:picLocks noChangeAspect="1" noChangeArrowheads="1"/>
            </p:cNvPicPr>
            <p:nvPr/>
          </p:nvPicPr>
          <p:blipFill>
            <a:blip r:embed="rId23" cstate="print"/>
            <a:srcRect l="31818" r="31655" b="8829"/>
            <a:stretch>
              <a:fillRect/>
            </a:stretch>
          </p:blipFill>
          <p:spPr bwMode="auto">
            <a:xfrm>
              <a:off x="5076056" y="836712"/>
              <a:ext cx="3600400" cy="5184576"/>
            </a:xfrm>
            <a:prstGeom prst="rect">
              <a:avLst/>
            </a:prstGeom>
            <a:noFill/>
            <a:ln w="9525">
              <a:noFill/>
              <a:miter lim="800000"/>
              <a:headEnd/>
              <a:tailEnd/>
            </a:ln>
          </p:spPr>
        </p:pic>
        <p:pic>
          <p:nvPicPr>
            <p:cNvPr id="20" name="Picture 2"/>
            <p:cNvPicPr>
              <a:picLocks noChangeAspect="1" noChangeArrowheads="1"/>
            </p:cNvPicPr>
            <p:nvPr/>
          </p:nvPicPr>
          <p:blipFill>
            <a:blip r:embed="rId23" cstate="print"/>
            <a:srcRect l="14044" t="74323" r="63265" b="12881"/>
            <a:stretch>
              <a:fillRect/>
            </a:stretch>
          </p:blipFill>
          <p:spPr bwMode="auto">
            <a:xfrm>
              <a:off x="5730674" y="5013702"/>
              <a:ext cx="2236612" cy="727701"/>
            </a:xfrm>
            <a:prstGeom prst="rect">
              <a:avLst/>
            </a:prstGeom>
            <a:noFill/>
            <a:ln w="9525">
              <a:noFill/>
              <a:miter lim="800000"/>
              <a:headEnd/>
              <a:tailEnd/>
            </a:ln>
          </p:spPr>
        </p:pic>
        <p:sp>
          <p:nvSpPr>
            <p:cNvPr id="21" name="20 Rectángulo"/>
            <p:cNvSpPr/>
            <p:nvPr/>
          </p:nvSpPr>
          <p:spPr>
            <a:xfrm>
              <a:off x="5076056" y="5293587"/>
              <a:ext cx="600067" cy="391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anim calcmode="lin" valueType="num">
                                      <p:cBhvr>
                                        <p:cTn id="11" dur="500" fill="hold"/>
                                        <p:tgtEl>
                                          <p:spTgt spid="14"/>
                                        </p:tgtEl>
                                        <p:attrNameLst>
                                          <p:attrName>ppt_x</p:attrName>
                                        </p:attrNameLst>
                                      </p:cBhvr>
                                      <p:tavLst>
                                        <p:tav tm="0">
                                          <p:val>
                                            <p:strVal val="#ppt_x"/>
                                          </p:val>
                                        </p:tav>
                                        <p:tav tm="100000">
                                          <p:val>
                                            <p:strVal val="#ppt_x"/>
                                          </p:val>
                                        </p:tav>
                                      </p:tavLst>
                                    </p:anim>
                                    <p:anim calcmode="lin" valueType="num">
                                      <p:cBhvr>
                                        <p:cTn id="12"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4"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722313" y="4149080"/>
            <a:ext cx="7772400" cy="1362075"/>
          </a:xfrm>
        </p:spPr>
        <p:txBody>
          <a:bodyPr/>
          <a:lstStyle/>
          <a:p>
            <a:pPr lvl="0"/>
            <a:r>
              <a:rPr lang="es-EC" sz="4400" noProof="0" smtClean="0">
                <a:ln>
                  <a:solidFill>
                    <a:srgbClr val="008000"/>
                  </a:solidFill>
                </a:ln>
                <a:solidFill>
                  <a:srgbClr val="003E00"/>
                </a:solidFill>
              </a:rPr>
              <a:t>Conclusiones y recomendaciones</a:t>
            </a:r>
            <a:endParaRPr lang="es-EC" sz="4400" noProof="0">
              <a:ln>
                <a:solidFill>
                  <a:srgbClr val="008000"/>
                </a:solidFill>
              </a:ln>
              <a:solidFill>
                <a:srgbClr val="003E00"/>
              </a:solidFill>
            </a:endParaRPr>
          </a:p>
        </p:txBody>
      </p:sp>
      <p:pic>
        <p:nvPicPr>
          <p:cNvPr id="3" name="Picture 2" descr="F:\DOCUMENTOS\TESIS\TESIS FINAL\Presentación CONADIS\can-stock-photo_csp6889256.jpg">
            <a:hlinkClick r:id="rId2" action="ppaction://hlinksldjump"/>
          </p:cNvPr>
          <p:cNvPicPr>
            <a:picLocks noChangeAspect="1" noChangeArrowheads="1"/>
          </p:cNvPicPr>
          <p:nvPr/>
        </p:nvPicPr>
        <p:blipFill>
          <a:blip r:embed="rId3" cstate="print"/>
          <a:srcRect l="11385" t="9385" r="12071" b="16837"/>
          <a:stretch>
            <a:fillRect/>
          </a:stretch>
        </p:blipFill>
        <p:spPr bwMode="auto">
          <a:xfrm rot="10800000">
            <a:off x="8532440" y="0"/>
            <a:ext cx="611560" cy="620688"/>
          </a:xfrm>
          <a:prstGeom prst="rect">
            <a:avLst/>
          </a:prstGeom>
          <a:noFill/>
        </p:spPr>
      </p:pic>
      <p:graphicFrame>
        <p:nvGraphicFramePr>
          <p:cNvPr id="6" name="5 Diagrama"/>
          <p:cNvGraphicFramePr/>
          <p:nvPr>
            <p:extLst>
              <p:ext uri="{D42A27DB-BD31-4B8C-83A1-F6EECF244321}">
                <p14:modId xmlns="" xmlns:p14="http://schemas.microsoft.com/office/powerpoint/2010/main" val="535015941"/>
              </p:ext>
            </p:extLst>
          </p:nvPr>
        </p:nvGraphicFramePr>
        <p:xfrm>
          <a:off x="7164288" y="0"/>
          <a:ext cx="1359032" cy="620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2" descr="F:\DOCUMENTOS\TESIS\TESIS FINAL\Presentación CONADIS\flecha_verde_by_vane_editions-d4qqmwx.png">
            <a:hlinkClick r:id="" action="ppaction://hlinkshowjump?jump=nextslide"/>
          </p:cNvPr>
          <p:cNvPicPr>
            <a:picLocks noChangeAspect="1" noChangeArrowheads="1"/>
          </p:cNvPicPr>
          <p:nvPr/>
        </p:nvPicPr>
        <p:blipFill>
          <a:blip r:embed="rId9" cstate="print"/>
          <a:srcRect t="12096" b="65224"/>
          <a:stretch>
            <a:fillRect/>
          </a:stretch>
        </p:blipFill>
        <p:spPr bwMode="auto">
          <a:xfrm>
            <a:off x="8100392" y="5949280"/>
            <a:ext cx="1043608" cy="236687"/>
          </a:xfrm>
          <a:prstGeom prst="rect">
            <a:avLst/>
          </a:prstGeom>
          <a:noFill/>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a:hlinkClick r:id="rId2" action="ppaction://hlinksldjump"/>
          </p:cNvPr>
          <p:cNvGraphicFramePr/>
          <p:nvPr>
            <p:extLst>
              <p:ext uri="{D42A27DB-BD31-4B8C-83A1-F6EECF244321}">
                <p14:modId xmlns="" xmlns:p14="http://schemas.microsoft.com/office/powerpoint/2010/main" val="2006094832"/>
              </p:ext>
            </p:extLst>
          </p:nvPr>
        </p:nvGraphicFramePr>
        <p:xfrm>
          <a:off x="179512" y="50918"/>
          <a:ext cx="5725870" cy="785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Rectángulo"/>
          <p:cNvSpPr/>
          <p:nvPr/>
        </p:nvSpPr>
        <p:spPr>
          <a:xfrm>
            <a:off x="539552" y="1070441"/>
            <a:ext cx="8064896" cy="4662815"/>
          </a:xfrm>
          <a:prstGeom prst="rect">
            <a:avLst/>
          </a:prstGeom>
        </p:spPr>
        <p:txBody>
          <a:bodyPr wrap="square">
            <a:spAutoFit/>
          </a:bodyPr>
          <a:lstStyle/>
          <a:p>
            <a:pPr marL="285750" lvl="0" indent="-285750">
              <a:lnSpc>
                <a:spcPct val="150000"/>
              </a:lnSpc>
              <a:buFont typeface="Arial" pitchFamily="34" charset="0"/>
              <a:buChar char="•"/>
            </a:pPr>
            <a:r>
              <a:rPr lang="es-MX" dirty="0" err="1">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Scrum</a:t>
            </a:r>
            <a:r>
              <a:rPr lang="es-MX" dirty="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 es una metodología que nos permite trabajar en entornos de incertidumbre e inestabilidad de requisitos, pero no brinda lineamientos para realizar el análisis, diseño y desarrollo de un sistema.</a:t>
            </a:r>
            <a:endParaRPr lang="es-EC" dirty="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endParaRPr>
          </a:p>
          <a:p>
            <a:pPr marL="285750" lvl="0" indent="-285750">
              <a:lnSpc>
                <a:spcPct val="150000"/>
              </a:lnSpc>
              <a:buFont typeface="Arial" pitchFamily="34" charset="0"/>
              <a:buChar char="•"/>
            </a:pPr>
            <a:r>
              <a:rPr lang="es-MX" dirty="0" err="1">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Scrum</a:t>
            </a:r>
            <a:r>
              <a:rPr lang="es-MX" dirty="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 al tener un lineamiento incremental, permitió entregar el portal web en varias etapas al CONADIS, quien obtuvo una visión mayor del proyecto  y de esta manera pudieron notificar sus correcciones en cada entrega, permitiendo satisfacción del producto </a:t>
            </a:r>
            <a:r>
              <a:rPr lang="es-MX" dirty="0" smtClean="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entregado.</a:t>
            </a:r>
            <a:endParaRPr lang="es-EC" dirty="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endParaRPr>
          </a:p>
          <a:p>
            <a:pPr marL="285750" lvl="0" indent="-285750">
              <a:lnSpc>
                <a:spcPct val="150000"/>
              </a:lnSpc>
              <a:buFont typeface="Arial" pitchFamily="34" charset="0"/>
              <a:buChar char="•"/>
            </a:pPr>
            <a:r>
              <a:rPr lang="es-EC" dirty="0" smtClean="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El </a:t>
            </a:r>
            <a:r>
              <a:rPr lang="es-EC" dirty="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proceso de desarrollo de portales web accesibles demanda mayor atención y cuidado y al no existir entidades que certifiquen la accesibilidad web, queda a criterio y responsabilidad de sus desarrolladores y administradores, la utilización de los logos de la WAI</a:t>
            </a:r>
            <a:r>
              <a:rPr lang="es-EC" dirty="0" smtClean="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a:t>
            </a:r>
            <a:endParaRPr lang="es-EC" dirty="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endParaRPr>
          </a:p>
        </p:txBody>
      </p:sp>
      <p:pic>
        <p:nvPicPr>
          <p:cNvPr id="7" name="Picture 2" descr="F:\DOCUMENTOS\TESIS\TESIS FINAL\Presentación CONADIS\can-stock-photo_csp6889256.jpg">
            <a:hlinkClick r:id="rId2" action="ppaction://hlinksldjump"/>
          </p:cNvPr>
          <p:cNvPicPr>
            <a:picLocks noChangeAspect="1" noChangeArrowheads="1"/>
          </p:cNvPicPr>
          <p:nvPr/>
        </p:nvPicPr>
        <p:blipFill>
          <a:blip r:embed="rId8" cstate="print"/>
          <a:srcRect l="11385" t="9385" r="12071" b="16837"/>
          <a:stretch>
            <a:fillRect/>
          </a:stretch>
        </p:blipFill>
        <p:spPr bwMode="auto">
          <a:xfrm rot="10800000">
            <a:off x="8532440" y="0"/>
            <a:ext cx="611560" cy="620688"/>
          </a:xfrm>
          <a:prstGeom prst="rect">
            <a:avLst/>
          </a:prstGeom>
          <a:noFill/>
        </p:spPr>
      </p:pic>
      <p:graphicFrame>
        <p:nvGraphicFramePr>
          <p:cNvPr id="10" name="9 Diagrama"/>
          <p:cNvGraphicFramePr/>
          <p:nvPr>
            <p:extLst>
              <p:ext uri="{D42A27DB-BD31-4B8C-83A1-F6EECF244321}">
                <p14:modId xmlns="" xmlns:p14="http://schemas.microsoft.com/office/powerpoint/2010/main" val="535015941"/>
              </p:ext>
            </p:extLst>
          </p:nvPr>
        </p:nvGraphicFramePr>
        <p:xfrm>
          <a:off x="7164288" y="0"/>
          <a:ext cx="1359032" cy="62068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1" name="Picture 2" descr="F:\DOCUMENTOS\TESIS\TESIS FINAL\Presentación CONADIS\flecha_verde_by_vane_editions-d4qqmwx.png">
            <a:hlinkClick r:id="" action="ppaction://hlinkshowjump?jump=nextslide"/>
          </p:cNvPr>
          <p:cNvPicPr>
            <a:picLocks noChangeAspect="1" noChangeArrowheads="1"/>
          </p:cNvPicPr>
          <p:nvPr/>
        </p:nvPicPr>
        <p:blipFill>
          <a:blip r:embed="rId14" cstate="print"/>
          <a:srcRect t="12096" b="65224"/>
          <a:stretch>
            <a:fillRect/>
          </a:stretch>
        </p:blipFill>
        <p:spPr bwMode="auto">
          <a:xfrm>
            <a:off x="8100392" y="5949280"/>
            <a:ext cx="1043608" cy="236687"/>
          </a:xfrm>
          <a:prstGeom prst="rect">
            <a:avLst/>
          </a:prstGeom>
          <a:noFill/>
        </p:spPr>
      </p:pic>
      <p:pic>
        <p:nvPicPr>
          <p:cNvPr id="12" name="Picture 2" descr="F:\DOCUMENTOS\TESIS\TESIS FINAL\Presentación CONADIS\flecha_verde_by_vane_editions-d4qqmwx.png">
            <a:hlinkClick r:id="" action="ppaction://hlinkshowjump?jump=previousslide"/>
          </p:cNvPr>
          <p:cNvPicPr>
            <a:picLocks noChangeAspect="1" noChangeArrowheads="1"/>
          </p:cNvPicPr>
          <p:nvPr/>
        </p:nvPicPr>
        <p:blipFill>
          <a:blip r:embed="rId14" cstate="print"/>
          <a:srcRect t="12096" b="65224"/>
          <a:stretch>
            <a:fillRect/>
          </a:stretch>
        </p:blipFill>
        <p:spPr bwMode="auto">
          <a:xfrm rot="10800000">
            <a:off x="0" y="5928617"/>
            <a:ext cx="1043608" cy="236687"/>
          </a:xfrm>
          <a:prstGeom prst="rect">
            <a:avLst/>
          </a:prstGeom>
          <a:noFill/>
        </p:spPr>
      </p:pic>
    </p:spTree>
    <p:extLst>
      <p:ext uri="{BB962C8B-B14F-4D97-AF65-F5344CB8AC3E}">
        <p14:creationId xmlns="" xmlns:p14="http://schemas.microsoft.com/office/powerpoint/2010/main" val="34227664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9" grpId="0"/>
      <p:bldGraphic spid="10"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a:hlinkClick r:id="rId2" action="ppaction://hlinksldjump"/>
          </p:cNvPr>
          <p:cNvGraphicFramePr/>
          <p:nvPr>
            <p:extLst>
              <p:ext uri="{D42A27DB-BD31-4B8C-83A1-F6EECF244321}">
                <p14:modId xmlns="" xmlns:p14="http://schemas.microsoft.com/office/powerpoint/2010/main" val="2006094832"/>
              </p:ext>
            </p:extLst>
          </p:nvPr>
        </p:nvGraphicFramePr>
        <p:xfrm>
          <a:off x="179512" y="50918"/>
          <a:ext cx="5725870" cy="785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Rectángulo"/>
          <p:cNvSpPr/>
          <p:nvPr/>
        </p:nvSpPr>
        <p:spPr>
          <a:xfrm>
            <a:off x="539552" y="998433"/>
            <a:ext cx="8064896" cy="4662815"/>
          </a:xfrm>
          <a:prstGeom prst="rect">
            <a:avLst/>
          </a:prstGeom>
        </p:spPr>
        <p:txBody>
          <a:bodyPr wrap="square">
            <a:spAutoFit/>
          </a:bodyPr>
          <a:lstStyle/>
          <a:p>
            <a:pPr marL="285750" indent="-285750" algn="just">
              <a:lnSpc>
                <a:spcPct val="150000"/>
              </a:lnSpc>
              <a:buFont typeface="Arial" pitchFamily="34" charset="0"/>
              <a:buChar char="•"/>
            </a:pPr>
            <a:r>
              <a:rPr lang="es-MX" dirty="0" smtClean="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Se </a:t>
            </a:r>
            <a:r>
              <a:rPr lang="es-MX" dirty="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desarrolló un portal web</a:t>
            </a:r>
            <a:r>
              <a:rPr lang="es-EC" dirty="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 con accesibilidad</a:t>
            </a:r>
            <a:r>
              <a:rPr lang="es-MX" dirty="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a:t>
            </a:r>
            <a:r>
              <a:rPr lang="es-EC" dirty="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 dinámico y sin limitar la creatividad en el diseño visual</a:t>
            </a:r>
            <a:r>
              <a:rPr lang="es-MX" dirty="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 brindando un </a:t>
            </a:r>
            <a:r>
              <a:rPr lang="es-EC" dirty="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ambiente amigable a los usuarios administradores y cumpliendo el objetivo principal del proyecto, gracias a la aplicación de los lineamientos de la WCAG</a:t>
            </a:r>
            <a:r>
              <a:rPr lang="es-EC" dirty="0" smtClean="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a:t>
            </a:r>
          </a:p>
          <a:p>
            <a:pPr marL="285750" lvl="0" indent="-285750" algn="just">
              <a:lnSpc>
                <a:spcPct val="150000"/>
              </a:lnSpc>
              <a:buFont typeface="Arial" pitchFamily="34" charset="0"/>
              <a:buChar char="•"/>
            </a:pPr>
            <a:r>
              <a:rPr lang="es-EC" dirty="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El análisis de herramientas es de gran importancia, ya que se verifica el correcto funcionamiento entre ellas y su compatibilidad entre las versiones existentes, permitiendo una gran escalabilidad del software sin la necesidad de “parches”. </a:t>
            </a:r>
          </a:p>
          <a:p>
            <a:pPr marL="285750" indent="-285750" algn="just">
              <a:lnSpc>
                <a:spcPct val="150000"/>
              </a:lnSpc>
              <a:buFont typeface="Arial" pitchFamily="34" charset="0"/>
              <a:buChar char="•"/>
            </a:pPr>
            <a:r>
              <a:rPr lang="es-EC" dirty="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Se tiene un total de cero errores sin los componentes de Voz Me y YouTube y tres errores en prioridad uno, nivel A, el momento de implementar estos componentes.</a:t>
            </a:r>
            <a:endParaRPr lang="es-MX" dirty="0" smtClean="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endParaRPr>
          </a:p>
        </p:txBody>
      </p:sp>
      <p:pic>
        <p:nvPicPr>
          <p:cNvPr id="7" name="Picture 2" descr="F:\DOCUMENTOS\TESIS\TESIS FINAL\Presentación CONADIS\can-stock-photo_csp6889256.jpg">
            <a:hlinkClick r:id="rId2" action="ppaction://hlinksldjump"/>
          </p:cNvPr>
          <p:cNvPicPr>
            <a:picLocks noChangeAspect="1" noChangeArrowheads="1"/>
          </p:cNvPicPr>
          <p:nvPr/>
        </p:nvPicPr>
        <p:blipFill>
          <a:blip r:embed="rId8" cstate="print"/>
          <a:srcRect l="11385" t="9385" r="12071" b="16837"/>
          <a:stretch>
            <a:fillRect/>
          </a:stretch>
        </p:blipFill>
        <p:spPr bwMode="auto">
          <a:xfrm rot="10800000">
            <a:off x="8532440" y="0"/>
            <a:ext cx="611560" cy="620688"/>
          </a:xfrm>
          <a:prstGeom prst="rect">
            <a:avLst/>
          </a:prstGeom>
          <a:noFill/>
        </p:spPr>
      </p:pic>
      <p:graphicFrame>
        <p:nvGraphicFramePr>
          <p:cNvPr id="10" name="9 Diagrama"/>
          <p:cNvGraphicFramePr/>
          <p:nvPr>
            <p:extLst>
              <p:ext uri="{D42A27DB-BD31-4B8C-83A1-F6EECF244321}">
                <p14:modId xmlns="" xmlns:p14="http://schemas.microsoft.com/office/powerpoint/2010/main" val="535015941"/>
              </p:ext>
            </p:extLst>
          </p:nvPr>
        </p:nvGraphicFramePr>
        <p:xfrm>
          <a:off x="7164288" y="0"/>
          <a:ext cx="1359032" cy="62068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1" name="Picture 2" descr="F:\DOCUMENTOS\TESIS\TESIS FINAL\Presentación CONADIS\flecha_verde_by_vane_editions-d4qqmwx.png">
            <a:hlinkClick r:id="" action="ppaction://hlinkshowjump?jump=nextslide"/>
          </p:cNvPr>
          <p:cNvPicPr>
            <a:picLocks noChangeAspect="1" noChangeArrowheads="1"/>
          </p:cNvPicPr>
          <p:nvPr/>
        </p:nvPicPr>
        <p:blipFill>
          <a:blip r:embed="rId14" cstate="print"/>
          <a:srcRect t="12096" b="65224"/>
          <a:stretch>
            <a:fillRect/>
          </a:stretch>
        </p:blipFill>
        <p:spPr bwMode="auto">
          <a:xfrm>
            <a:off x="8100392" y="5949280"/>
            <a:ext cx="1043608" cy="236687"/>
          </a:xfrm>
          <a:prstGeom prst="rect">
            <a:avLst/>
          </a:prstGeom>
          <a:noFill/>
        </p:spPr>
      </p:pic>
      <p:pic>
        <p:nvPicPr>
          <p:cNvPr id="12" name="Picture 2" descr="F:\DOCUMENTOS\TESIS\TESIS FINAL\Presentación CONADIS\flecha_verde_by_vane_editions-d4qqmwx.png">
            <a:hlinkClick r:id="" action="ppaction://hlinkshowjump?jump=previousslide"/>
          </p:cNvPr>
          <p:cNvPicPr>
            <a:picLocks noChangeAspect="1" noChangeArrowheads="1"/>
          </p:cNvPicPr>
          <p:nvPr/>
        </p:nvPicPr>
        <p:blipFill>
          <a:blip r:embed="rId14" cstate="print"/>
          <a:srcRect t="12096" b="65224"/>
          <a:stretch>
            <a:fillRect/>
          </a:stretch>
        </p:blipFill>
        <p:spPr bwMode="auto">
          <a:xfrm rot="10800000">
            <a:off x="0" y="5928617"/>
            <a:ext cx="1043608" cy="236687"/>
          </a:xfrm>
          <a:prstGeom prst="rect">
            <a:avLst/>
          </a:prstGeom>
          <a:noFill/>
        </p:spPr>
      </p:pic>
    </p:spTree>
    <p:extLst>
      <p:ext uri="{BB962C8B-B14F-4D97-AF65-F5344CB8AC3E}">
        <p14:creationId xmlns="" xmlns:p14="http://schemas.microsoft.com/office/powerpoint/2010/main" val="34227664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9" grpId="0"/>
      <p:bldGraphic spid="10"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142844" y="71414"/>
          <a:ext cx="3286148" cy="714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descr="F:\DOCUMENTOS\TESIS\TESIS FINAL\Presentación CONADIS\can-stock-photo_csp6889256.jpg">
            <a:hlinkClick r:id="rId7" action="ppaction://hlinksldjump"/>
          </p:cNvPr>
          <p:cNvPicPr>
            <a:picLocks noChangeAspect="1" noChangeArrowheads="1"/>
          </p:cNvPicPr>
          <p:nvPr/>
        </p:nvPicPr>
        <p:blipFill>
          <a:blip r:embed="rId8" cstate="print"/>
          <a:srcRect l="11385" t="9385" r="12071" b="16837"/>
          <a:stretch>
            <a:fillRect/>
          </a:stretch>
        </p:blipFill>
        <p:spPr bwMode="auto">
          <a:xfrm rot="10800000">
            <a:off x="8532440" y="0"/>
            <a:ext cx="611560" cy="620688"/>
          </a:xfrm>
          <a:prstGeom prst="rect">
            <a:avLst/>
          </a:prstGeom>
          <a:noFill/>
        </p:spPr>
      </p:pic>
      <p:graphicFrame>
        <p:nvGraphicFramePr>
          <p:cNvPr id="12" name="11 Diagrama"/>
          <p:cNvGraphicFramePr/>
          <p:nvPr>
            <p:extLst>
              <p:ext uri="{D42A27DB-BD31-4B8C-83A1-F6EECF244321}">
                <p14:modId xmlns="" xmlns:p14="http://schemas.microsoft.com/office/powerpoint/2010/main" val="535015941"/>
              </p:ext>
            </p:extLst>
          </p:nvPr>
        </p:nvGraphicFramePr>
        <p:xfrm>
          <a:off x="7164288" y="0"/>
          <a:ext cx="1359032" cy="62068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0" name="Picture 2" descr="F:\DOCUMENTOS\TESIS\TESIS FINAL\Presentación CONADIS\flecha_verde_by_vane_editions-d4qqmwx.png">
            <a:hlinkClick r:id="" action="ppaction://hlinkshowjump?jump=nextslide"/>
          </p:cNvPr>
          <p:cNvPicPr>
            <a:picLocks noChangeAspect="1" noChangeArrowheads="1"/>
          </p:cNvPicPr>
          <p:nvPr/>
        </p:nvPicPr>
        <p:blipFill>
          <a:blip r:embed="rId14" cstate="print"/>
          <a:srcRect t="12096" b="65224"/>
          <a:stretch>
            <a:fillRect/>
          </a:stretch>
        </p:blipFill>
        <p:spPr bwMode="auto">
          <a:xfrm>
            <a:off x="8100392" y="5949280"/>
            <a:ext cx="1043608" cy="236687"/>
          </a:xfrm>
          <a:prstGeom prst="rect">
            <a:avLst/>
          </a:prstGeom>
          <a:noFill/>
        </p:spPr>
      </p:pic>
      <p:pic>
        <p:nvPicPr>
          <p:cNvPr id="11" name="Picture 2" descr="F:\DOCUMENTOS\TESIS\TESIS FINAL\Presentación CONADIS\flecha_verde_by_vane_editions-d4qqmwx.png">
            <a:hlinkClick r:id="" action="ppaction://hlinkshowjump?jump=previousslide"/>
          </p:cNvPr>
          <p:cNvPicPr>
            <a:picLocks noChangeAspect="1" noChangeArrowheads="1"/>
          </p:cNvPicPr>
          <p:nvPr/>
        </p:nvPicPr>
        <p:blipFill>
          <a:blip r:embed="rId14" cstate="print"/>
          <a:srcRect t="12096" b="65224"/>
          <a:stretch>
            <a:fillRect/>
          </a:stretch>
        </p:blipFill>
        <p:spPr bwMode="auto">
          <a:xfrm rot="10800000">
            <a:off x="0" y="5928617"/>
            <a:ext cx="1043608" cy="236687"/>
          </a:xfrm>
          <a:prstGeom prst="rect">
            <a:avLst/>
          </a:prstGeom>
          <a:noFill/>
        </p:spPr>
      </p:pic>
      <p:pic>
        <p:nvPicPr>
          <p:cNvPr id="19458" name="Picture 2" descr="F:\DOCUMENTOS\TESIS\PAGINA WEB\images\CONADIS.jpg"/>
          <p:cNvPicPr>
            <a:picLocks noChangeAspect="1" noChangeArrowheads="1"/>
          </p:cNvPicPr>
          <p:nvPr/>
        </p:nvPicPr>
        <p:blipFill>
          <a:blip r:embed="rId15" cstate="print"/>
          <a:srcRect/>
          <a:stretch>
            <a:fillRect/>
          </a:stretch>
        </p:blipFill>
        <p:spPr bwMode="auto">
          <a:xfrm>
            <a:off x="827584" y="1916832"/>
            <a:ext cx="2863585" cy="2520280"/>
          </a:xfrm>
          <a:prstGeom prst="rect">
            <a:avLst/>
          </a:prstGeom>
          <a:noFill/>
        </p:spPr>
      </p:pic>
      <p:pic>
        <p:nvPicPr>
          <p:cNvPr id="20484" name="Picture 4" descr="\\ZEITTECH-PC\Users\zeit2010\Desktop\Tesis\accesibilidad-internet-web.png"/>
          <p:cNvPicPr>
            <a:picLocks noChangeAspect="1" noChangeArrowheads="1"/>
          </p:cNvPicPr>
          <p:nvPr/>
        </p:nvPicPr>
        <p:blipFill>
          <a:blip r:embed="rId16" cstate="print"/>
          <a:srcRect/>
          <a:stretch>
            <a:fillRect/>
          </a:stretch>
        </p:blipFill>
        <p:spPr bwMode="auto">
          <a:xfrm>
            <a:off x="5412720" y="1628800"/>
            <a:ext cx="2687672" cy="3203848"/>
          </a:xfrm>
          <a:prstGeom prst="rect">
            <a:avLst/>
          </a:prstGeom>
          <a:ln>
            <a:noFill/>
          </a:ln>
          <a:effectLst>
            <a:outerShdw blurRad="292100" dist="139700" dir="2700000" algn="tl" rotWithShape="0">
              <a:srgbClr val="333333">
                <a:alpha val="65000"/>
              </a:srgbClr>
            </a:outerShdw>
          </a:effectLst>
        </p:spPr>
      </p:pic>
      <p:pic>
        <p:nvPicPr>
          <p:cNvPr id="20486" name="Picture 6" descr="F:\DOCUMENTOS\TESIS\TESIS FINAL\Imágenes tesis\110660-glowing-green-neon-icon-alphanumeric-equal-sign.png"/>
          <p:cNvPicPr>
            <a:picLocks noChangeAspect="1" noChangeArrowheads="1"/>
          </p:cNvPicPr>
          <p:nvPr/>
        </p:nvPicPr>
        <p:blipFill>
          <a:blip r:embed="rId17" cstate="print"/>
          <a:srcRect t="22417" b="23822"/>
          <a:stretch>
            <a:fillRect/>
          </a:stretch>
        </p:blipFill>
        <p:spPr bwMode="auto">
          <a:xfrm>
            <a:off x="3779912" y="2564904"/>
            <a:ext cx="1584176" cy="851676"/>
          </a:xfrm>
          <a:prstGeom prst="rect">
            <a:avLst/>
          </a:prstGeom>
          <a:noFill/>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42"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anim calcmode="lin" valueType="num">
                                      <p:cBhvr>
                                        <p:cTn id="11" dur="500" fill="hold"/>
                                        <p:tgtEl>
                                          <p:spTgt spid="12"/>
                                        </p:tgtEl>
                                        <p:attrNameLst>
                                          <p:attrName>ppt_x</p:attrName>
                                        </p:attrNameLst>
                                      </p:cBhvr>
                                      <p:tavLst>
                                        <p:tav tm="0">
                                          <p:val>
                                            <p:strVal val="#ppt_x"/>
                                          </p:val>
                                        </p:tav>
                                        <p:tav tm="100000">
                                          <p:val>
                                            <p:strVal val="#ppt_x"/>
                                          </p:val>
                                        </p:tav>
                                      </p:tavLst>
                                    </p:anim>
                                    <p:anim calcmode="lin" valueType="num">
                                      <p:cBhvr>
                                        <p:cTn id="12"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2"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a:hlinkClick r:id="rId2" action="ppaction://hlinksldjump"/>
          </p:cNvPr>
          <p:cNvGraphicFramePr/>
          <p:nvPr>
            <p:extLst>
              <p:ext uri="{D42A27DB-BD31-4B8C-83A1-F6EECF244321}">
                <p14:modId xmlns="" xmlns:p14="http://schemas.microsoft.com/office/powerpoint/2010/main" val="2515964557"/>
              </p:ext>
            </p:extLst>
          </p:nvPr>
        </p:nvGraphicFramePr>
        <p:xfrm>
          <a:off x="179512" y="50918"/>
          <a:ext cx="5725870" cy="785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Rectángulo"/>
          <p:cNvSpPr/>
          <p:nvPr/>
        </p:nvSpPr>
        <p:spPr>
          <a:xfrm>
            <a:off x="539552" y="798959"/>
            <a:ext cx="8064896" cy="5078313"/>
          </a:xfrm>
          <a:prstGeom prst="rect">
            <a:avLst/>
          </a:prstGeom>
        </p:spPr>
        <p:txBody>
          <a:bodyPr wrap="square">
            <a:spAutoFit/>
          </a:bodyPr>
          <a:lstStyle/>
          <a:p>
            <a:pPr marL="285750" lvl="0" indent="-285750" algn="just">
              <a:lnSpc>
                <a:spcPct val="150000"/>
              </a:lnSpc>
              <a:buFont typeface="Arial" pitchFamily="34" charset="0"/>
              <a:buChar char="•"/>
            </a:pPr>
            <a:r>
              <a:rPr lang="es-MX" dirty="0" err="1">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SCRUM</a:t>
            </a:r>
            <a:r>
              <a:rPr lang="es-MX" dirty="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 debe ser complementada por metodologías de desarrollo o se debe determinar las herramientas y los procesos que se utilizarán en etapas de análisis y diseño general. Esto será realizado por parte del jefe de proyecto con mucha responsabilidad, como un proceso anterior a su planificación, ya que estas son la visión general del producto de la cual parten las iteraciones. </a:t>
            </a:r>
            <a:endParaRPr lang="es-EC" dirty="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endParaRPr>
          </a:p>
          <a:p>
            <a:pPr marL="285750" lvl="0" indent="-285750" algn="just">
              <a:lnSpc>
                <a:spcPct val="150000"/>
              </a:lnSpc>
              <a:buFont typeface="Arial" pitchFamily="34" charset="0"/>
              <a:buChar char="•"/>
            </a:pPr>
            <a:r>
              <a:rPr lang="es-MX" dirty="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SCRUM, manejado por algunas reuniones con el cliente para las distintas entregas funcionales del producto, requiere un apoyo mediante actas de reunión para llevar un control de los requerimientos nuevos, definiciones acordadas y conclusiones realizadas, para que el cliente no disperse sus requerimientos en cada reunión, corriendo el riesgo de alterar la integridad del </a:t>
            </a:r>
            <a:r>
              <a:rPr lang="es-MX" dirty="0" smtClean="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proyecto.</a:t>
            </a:r>
            <a:endParaRPr lang="es-EC" dirty="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endParaRPr>
          </a:p>
        </p:txBody>
      </p:sp>
      <p:pic>
        <p:nvPicPr>
          <p:cNvPr id="8" name="Picture 2" descr="F:\DOCUMENTOS\TESIS\TESIS FINAL\Presentación CONADIS\can-stock-photo_csp6889256.jpg">
            <a:hlinkClick r:id="rId2" action="ppaction://hlinksldjump"/>
          </p:cNvPr>
          <p:cNvPicPr>
            <a:picLocks noChangeAspect="1" noChangeArrowheads="1"/>
          </p:cNvPicPr>
          <p:nvPr/>
        </p:nvPicPr>
        <p:blipFill>
          <a:blip r:embed="rId8" cstate="print"/>
          <a:srcRect l="11385" t="9385" r="12071" b="16837"/>
          <a:stretch>
            <a:fillRect/>
          </a:stretch>
        </p:blipFill>
        <p:spPr bwMode="auto">
          <a:xfrm rot="10800000">
            <a:off x="8532440" y="0"/>
            <a:ext cx="611560" cy="620688"/>
          </a:xfrm>
          <a:prstGeom prst="rect">
            <a:avLst/>
          </a:prstGeom>
          <a:noFill/>
        </p:spPr>
      </p:pic>
      <p:graphicFrame>
        <p:nvGraphicFramePr>
          <p:cNvPr id="10" name="9 Diagrama"/>
          <p:cNvGraphicFramePr/>
          <p:nvPr>
            <p:extLst>
              <p:ext uri="{D42A27DB-BD31-4B8C-83A1-F6EECF244321}">
                <p14:modId xmlns="" xmlns:p14="http://schemas.microsoft.com/office/powerpoint/2010/main" val="535015941"/>
              </p:ext>
            </p:extLst>
          </p:nvPr>
        </p:nvGraphicFramePr>
        <p:xfrm>
          <a:off x="7164288" y="0"/>
          <a:ext cx="1359032" cy="62068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2" name="Picture 2" descr="F:\DOCUMENTOS\TESIS\TESIS FINAL\Presentación CONADIS\flecha_verde_by_vane_editions-d4qqmwx.png">
            <a:hlinkClick r:id="" action="ppaction://hlinkshowjump?jump=nextslide"/>
          </p:cNvPr>
          <p:cNvPicPr>
            <a:picLocks noChangeAspect="1" noChangeArrowheads="1"/>
          </p:cNvPicPr>
          <p:nvPr/>
        </p:nvPicPr>
        <p:blipFill>
          <a:blip r:embed="rId14" cstate="print"/>
          <a:srcRect t="12096" b="65224"/>
          <a:stretch>
            <a:fillRect/>
          </a:stretch>
        </p:blipFill>
        <p:spPr bwMode="auto">
          <a:xfrm>
            <a:off x="8100392" y="5949280"/>
            <a:ext cx="1043608" cy="236687"/>
          </a:xfrm>
          <a:prstGeom prst="rect">
            <a:avLst/>
          </a:prstGeom>
          <a:noFill/>
        </p:spPr>
      </p:pic>
      <p:pic>
        <p:nvPicPr>
          <p:cNvPr id="13" name="Picture 2" descr="F:\DOCUMENTOS\TESIS\TESIS FINAL\Presentación CONADIS\flecha_verde_by_vane_editions-d4qqmwx.png">
            <a:hlinkClick r:id="" action="ppaction://hlinkshowjump?jump=previousslide"/>
          </p:cNvPr>
          <p:cNvPicPr>
            <a:picLocks noChangeAspect="1" noChangeArrowheads="1"/>
          </p:cNvPicPr>
          <p:nvPr/>
        </p:nvPicPr>
        <p:blipFill>
          <a:blip r:embed="rId14" cstate="print"/>
          <a:srcRect t="12096" b="65224"/>
          <a:stretch>
            <a:fillRect/>
          </a:stretch>
        </p:blipFill>
        <p:spPr bwMode="auto">
          <a:xfrm rot="10800000">
            <a:off x="0" y="5928617"/>
            <a:ext cx="1043608" cy="236687"/>
          </a:xfrm>
          <a:prstGeom prst="rect">
            <a:avLst/>
          </a:prstGeom>
          <a:noFill/>
        </p:spPr>
      </p:pic>
    </p:spTree>
    <p:extLst>
      <p:ext uri="{BB962C8B-B14F-4D97-AF65-F5344CB8AC3E}">
        <p14:creationId xmlns="" xmlns:p14="http://schemas.microsoft.com/office/powerpoint/2010/main" val="25614170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anim calcmode="lin" valueType="num">
                                      <p:cBhvr>
                                        <p:cTn id="15" dur="500" fill="hold"/>
                                        <p:tgtEl>
                                          <p:spTgt spid="10"/>
                                        </p:tgtEl>
                                        <p:attrNameLst>
                                          <p:attrName>ppt_x</p:attrName>
                                        </p:attrNameLst>
                                      </p:cBhvr>
                                      <p:tavLst>
                                        <p:tav tm="0">
                                          <p:val>
                                            <p:strVal val="#ppt_x"/>
                                          </p:val>
                                        </p:tav>
                                        <p:tav tm="100000">
                                          <p:val>
                                            <p:strVal val="#ppt_x"/>
                                          </p:val>
                                        </p:tav>
                                      </p:tavLst>
                                    </p:anim>
                                    <p:anim calcmode="lin" valueType="num">
                                      <p:cBhvr>
                                        <p:cTn id="1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9" grpId="0"/>
      <p:bldGraphic spid="10"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a:hlinkClick r:id="rId2" action="ppaction://hlinksldjump"/>
          </p:cNvPr>
          <p:cNvGraphicFramePr/>
          <p:nvPr>
            <p:extLst>
              <p:ext uri="{D42A27DB-BD31-4B8C-83A1-F6EECF244321}">
                <p14:modId xmlns="" xmlns:p14="http://schemas.microsoft.com/office/powerpoint/2010/main" val="2515964557"/>
              </p:ext>
            </p:extLst>
          </p:nvPr>
        </p:nvGraphicFramePr>
        <p:xfrm>
          <a:off x="179512" y="50918"/>
          <a:ext cx="5725870" cy="785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Rectángulo"/>
          <p:cNvSpPr/>
          <p:nvPr/>
        </p:nvSpPr>
        <p:spPr>
          <a:xfrm>
            <a:off x="539552" y="764704"/>
            <a:ext cx="8064896" cy="5078313"/>
          </a:xfrm>
          <a:prstGeom prst="rect">
            <a:avLst/>
          </a:prstGeom>
        </p:spPr>
        <p:txBody>
          <a:bodyPr wrap="square">
            <a:spAutoFit/>
          </a:bodyPr>
          <a:lstStyle/>
          <a:p>
            <a:pPr marL="285750" lvl="0" indent="-285750" algn="just">
              <a:lnSpc>
                <a:spcPct val="150000"/>
              </a:lnSpc>
              <a:buFont typeface="Arial" pitchFamily="34" charset="0"/>
              <a:buChar char="•"/>
            </a:pPr>
            <a:r>
              <a:rPr lang="es-MX" dirty="0" smtClean="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Se </a:t>
            </a:r>
            <a:r>
              <a:rPr lang="es-MX" dirty="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recomienda </a:t>
            </a:r>
            <a:r>
              <a:rPr lang="es-EC" dirty="0" smtClean="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la </a:t>
            </a:r>
            <a:r>
              <a:rPr lang="es-EC" dirty="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recolección </a:t>
            </a:r>
            <a:r>
              <a:rPr lang="es-EC" dirty="0" smtClean="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de requerimientos del </a:t>
            </a:r>
            <a:r>
              <a:rPr lang="es-EC" dirty="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cliente al equipo </a:t>
            </a:r>
            <a:r>
              <a:rPr lang="es-EC" dirty="0" smtClean="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desarrollador, del </a:t>
            </a:r>
            <a:r>
              <a:rPr lang="es-EC" dirty="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equipo hacia el </a:t>
            </a:r>
            <a:r>
              <a:rPr lang="es-EC" dirty="0" smtClean="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cliente y la definición</a:t>
            </a:r>
            <a:r>
              <a:rPr lang="es-MX" dirty="0" smtClean="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 de </a:t>
            </a:r>
            <a:r>
              <a:rPr lang="es-MX" dirty="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las personas que representen </a:t>
            </a:r>
            <a:r>
              <a:rPr lang="es-MX" dirty="0" smtClean="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roles gallinas en un principio, para </a:t>
            </a:r>
            <a:r>
              <a:rPr lang="es-MX" dirty="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evitar que </a:t>
            </a:r>
            <a:r>
              <a:rPr lang="es-MX" dirty="0" smtClean="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se </a:t>
            </a:r>
            <a:r>
              <a:rPr lang="es-MX" dirty="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recojan requerimientos nuevos de personas externas </a:t>
            </a:r>
            <a:r>
              <a:rPr lang="es-MX" dirty="0" smtClean="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a mitad de proyecto.</a:t>
            </a:r>
          </a:p>
          <a:p>
            <a:pPr marL="285750" lvl="0" indent="-285750" algn="just">
              <a:lnSpc>
                <a:spcPct val="150000"/>
              </a:lnSpc>
              <a:buFont typeface="Arial" pitchFamily="34" charset="0"/>
              <a:buChar char="•"/>
            </a:pPr>
            <a:r>
              <a:rPr lang="es-MX" dirty="0" smtClean="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En </a:t>
            </a:r>
            <a:r>
              <a:rPr lang="es-MX" dirty="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la aplicación de componentes y módulos en Joomla se recomienda verificar la afectación que pueda tener la accesibilidad, para poder corregir los errores que se presenten incluso dentro del código fuente, si éste lo </a:t>
            </a:r>
            <a:r>
              <a:rPr lang="es-MX" dirty="0" smtClean="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permitiese y </a:t>
            </a:r>
            <a:r>
              <a:rPr lang="es-EC" dirty="0" smtClean="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evitar </a:t>
            </a:r>
            <a:r>
              <a:rPr lang="es-EC" dirty="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la utilización de módulos decorativos pre-desarrollados de código no </a:t>
            </a:r>
            <a:r>
              <a:rPr lang="es-EC" dirty="0" smtClean="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abierto, que </a:t>
            </a:r>
            <a:r>
              <a:rPr lang="es-EC" dirty="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contengan demasiadas </a:t>
            </a:r>
            <a:r>
              <a:rPr lang="es-EC" dirty="0" smtClean="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animaciones</a:t>
            </a:r>
            <a:r>
              <a:rPr lang="es-MX" dirty="0" smtClean="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a:t>
            </a:r>
            <a:endParaRPr lang="es-EC" dirty="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endParaRPr>
          </a:p>
          <a:p>
            <a:pPr marL="285750" lvl="0" indent="-285750" algn="just">
              <a:lnSpc>
                <a:spcPct val="150000"/>
              </a:lnSpc>
              <a:buFont typeface="Arial" pitchFamily="34" charset="0"/>
              <a:buChar char="•"/>
            </a:pPr>
            <a:r>
              <a:rPr lang="es-EC" dirty="0" smtClean="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Desarrollar </a:t>
            </a:r>
            <a:r>
              <a:rPr lang="es-EC" dirty="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módulos y componentes en Joomla para la comunidad con las normativas de la </a:t>
            </a:r>
            <a:r>
              <a:rPr lang="es-EC" dirty="0" smtClean="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PAW, </a:t>
            </a:r>
            <a:r>
              <a:rPr lang="es-EC" dirty="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que se puedan reutilizar en los diferentes portales y sitios Web donde se requiera implementar lineamientos de accesibilidad</a:t>
            </a:r>
            <a:r>
              <a:rPr lang="es-EC" dirty="0" smtClean="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rPr>
              <a:t>.</a:t>
            </a:r>
            <a:endParaRPr lang="es-EC" dirty="0">
              <a:solidFill>
                <a:schemeClr val="accent1">
                  <a:lumMod val="10000"/>
                </a:schemeClr>
              </a:solidFill>
              <a:effectLst>
                <a:glow rad="63500">
                  <a:schemeClr val="accent1">
                    <a:satMod val="175000"/>
                    <a:alpha val="40000"/>
                  </a:schemeClr>
                </a:glow>
                <a:outerShdw blurRad="38100" dist="38100" dir="2700000" algn="tl">
                  <a:srgbClr val="000000">
                    <a:alpha val="43137"/>
                  </a:srgbClr>
                </a:outerShdw>
              </a:effectLst>
            </a:endParaRPr>
          </a:p>
        </p:txBody>
      </p:sp>
      <p:pic>
        <p:nvPicPr>
          <p:cNvPr id="8" name="Picture 2" descr="F:\DOCUMENTOS\TESIS\TESIS FINAL\Presentación CONADIS\can-stock-photo_csp6889256.jpg">
            <a:hlinkClick r:id="rId2" action="ppaction://hlinksldjump"/>
          </p:cNvPr>
          <p:cNvPicPr>
            <a:picLocks noChangeAspect="1" noChangeArrowheads="1"/>
          </p:cNvPicPr>
          <p:nvPr/>
        </p:nvPicPr>
        <p:blipFill>
          <a:blip r:embed="rId8" cstate="print"/>
          <a:srcRect l="11385" t="9385" r="12071" b="16837"/>
          <a:stretch>
            <a:fillRect/>
          </a:stretch>
        </p:blipFill>
        <p:spPr bwMode="auto">
          <a:xfrm rot="10800000">
            <a:off x="8532440" y="0"/>
            <a:ext cx="611560" cy="620688"/>
          </a:xfrm>
          <a:prstGeom prst="rect">
            <a:avLst/>
          </a:prstGeom>
          <a:noFill/>
        </p:spPr>
      </p:pic>
      <p:graphicFrame>
        <p:nvGraphicFramePr>
          <p:cNvPr id="10" name="9 Diagrama"/>
          <p:cNvGraphicFramePr/>
          <p:nvPr>
            <p:extLst>
              <p:ext uri="{D42A27DB-BD31-4B8C-83A1-F6EECF244321}">
                <p14:modId xmlns="" xmlns:p14="http://schemas.microsoft.com/office/powerpoint/2010/main" val="535015941"/>
              </p:ext>
            </p:extLst>
          </p:nvPr>
        </p:nvGraphicFramePr>
        <p:xfrm>
          <a:off x="7164288" y="0"/>
          <a:ext cx="1359032" cy="62068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2" name="Picture 2" descr="F:\DOCUMENTOS\TESIS\TESIS FINAL\Presentación CONADIS\flecha_verde_by_vane_editions-d4qqmwx.png">
            <a:hlinkClick r:id="" action="ppaction://hlinkshowjump?jump=nextslide"/>
          </p:cNvPr>
          <p:cNvPicPr>
            <a:picLocks noChangeAspect="1" noChangeArrowheads="1"/>
          </p:cNvPicPr>
          <p:nvPr/>
        </p:nvPicPr>
        <p:blipFill>
          <a:blip r:embed="rId14" cstate="print"/>
          <a:srcRect t="12096" b="65224"/>
          <a:stretch>
            <a:fillRect/>
          </a:stretch>
        </p:blipFill>
        <p:spPr bwMode="auto">
          <a:xfrm>
            <a:off x="8100392" y="5949280"/>
            <a:ext cx="1043608" cy="236687"/>
          </a:xfrm>
          <a:prstGeom prst="rect">
            <a:avLst/>
          </a:prstGeom>
          <a:noFill/>
        </p:spPr>
      </p:pic>
      <p:pic>
        <p:nvPicPr>
          <p:cNvPr id="13" name="Picture 2" descr="F:\DOCUMENTOS\TESIS\TESIS FINAL\Presentación CONADIS\flecha_verde_by_vane_editions-d4qqmwx.png">
            <a:hlinkClick r:id="" action="ppaction://hlinkshowjump?jump=previousslide"/>
          </p:cNvPr>
          <p:cNvPicPr>
            <a:picLocks noChangeAspect="1" noChangeArrowheads="1"/>
          </p:cNvPicPr>
          <p:nvPr/>
        </p:nvPicPr>
        <p:blipFill>
          <a:blip r:embed="rId14" cstate="print"/>
          <a:srcRect t="12096" b="65224"/>
          <a:stretch>
            <a:fillRect/>
          </a:stretch>
        </p:blipFill>
        <p:spPr bwMode="auto">
          <a:xfrm rot="10800000">
            <a:off x="0" y="5928617"/>
            <a:ext cx="1043608" cy="236687"/>
          </a:xfrm>
          <a:prstGeom prst="rect">
            <a:avLst/>
          </a:prstGeom>
          <a:noFill/>
        </p:spPr>
      </p:pic>
    </p:spTree>
    <p:extLst>
      <p:ext uri="{BB962C8B-B14F-4D97-AF65-F5344CB8AC3E}">
        <p14:creationId xmlns="" xmlns:p14="http://schemas.microsoft.com/office/powerpoint/2010/main" val="25614170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anim calcmode="lin" valueType="num">
                                      <p:cBhvr>
                                        <p:cTn id="15" dur="500" fill="hold"/>
                                        <p:tgtEl>
                                          <p:spTgt spid="10"/>
                                        </p:tgtEl>
                                        <p:attrNameLst>
                                          <p:attrName>ppt_x</p:attrName>
                                        </p:attrNameLst>
                                      </p:cBhvr>
                                      <p:tavLst>
                                        <p:tav tm="0">
                                          <p:val>
                                            <p:strVal val="#ppt_x"/>
                                          </p:val>
                                        </p:tav>
                                        <p:tav tm="100000">
                                          <p:val>
                                            <p:strVal val="#ppt_x"/>
                                          </p:val>
                                        </p:tav>
                                      </p:tavLst>
                                    </p:anim>
                                    <p:anim calcmode="lin" valueType="num">
                                      <p:cBhvr>
                                        <p:cTn id="1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9" grpId="0"/>
      <p:bldGraphic spid="10"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63554" y="1484784"/>
            <a:ext cx="6836838" cy="720080"/>
          </a:xfrm>
        </p:spPr>
        <p:txBody>
          <a:bodyPr>
            <a:noAutofit/>
          </a:bodyPr>
          <a:lstStyle/>
          <a:p>
            <a:pPr algn="ctr"/>
            <a:r>
              <a:rPr lang="es-EC" sz="3600" b="1" noProof="0" dirty="0" smtClean="0">
                <a:ln>
                  <a:solidFill>
                    <a:srgbClr val="336600"/>
                  </a:solidFill>
                </a:ln>
                <a:solidFill>
                  <a:srgbClr val="336600"/>
                </a:solidFill>
              </a:rPr>
              <a:t>GRACIAS POR SU ATENCIÓN</a:t>
            </a:r>
            <a:endParaRPr lang="es-EC" sz="3600" b="1" noProof="0" dirty="0">
              <a:ln>
                <a:solidFill>
                  <a:srgbClr val="336600"/>
                </a:solidFill>
              </a:ln>
              <a:solidFill>
                <a:srgbClr val="336600"/>
              </a:solidFill>
            </a:endParaRPr>
          </a:p>
        </p:txBody>
      </p:sp>
      <p:pic>
        <p:nvPicPr>
          <p:cNvPr id="4098"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b="5501"/>
          <a:stretch>
            <a:fillRect/>
          </a:stretch>
        </p:blipFill>
        <p:spPr bwMode="auto">
          <a:xfrm>
            <a:off x="1619672" y="3068960"/>
            <a:ext cx="2133600" cy="20162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descr="F:\DOCUMENTOS\TESIS\TESIS FINAL\Presentación CONADIS\can-stock-photo_csp6889256.jpg">
            <a:hlinkClick r:id="rId5" action="ppaction://hlinksldjump"/>
          </p:cNvPr>
          <p:cNvPicPr>
            <a:picLocks noChangeAspect="1" noChangeArrowheads="1"/>
          </p:cNvPicPr>
          <p:nvPr/>
        </p:nvPicPr>
        <p:blipFill>
          <a:blip r:embed="rId6" cstate="print"/>
          <a:srcRect l="11385" t="9385" r="12071" b="16837"/>
          <a:stretch>
            <a:fillRect/>
          </a:stretch>
        </p:blipFill>
        <p:spPr bwMode="auto">
          <a:xfrm rot="10800000">
            <a:off x="8532440" y="0"/>
            <a:ext cx="611560" cy="620688"/>
          </a:xfrm>
          <a:prstGeom prst="rect">
            <a:avLst/>
          </a:prstGeom>
          <a:noFill/>
        </p:spPr>
      </p:pic>
      <p:graphicFrame>
        <p:nvGraphicFramePr>
          <p:cNvPr id="9" name="8 Diagrama"/>
          <p:cNvGraphicFramePr/>
          <p:nvPr>
            <p:extLst>
              <p:ext uri="{D42A27DB-BD31-4B8C-83A1-F6EECF244321}">
                <p14:modId xmlns="" xmlns:p14="http://schemas.microsoft.com/office/powerpoint/2010/main" val="535015941"/>
              </p:ext>
            </p:extLst>
          </p:nvPr>
        </p:nvGraphicFramePr>
        <p:xfrm>
          <a:off x="7164288" y="0"/>
          <a:ext cx="1359032" cy="6206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3" name="CONADIS.avi">
            <a:hlinkClick r:id="" action="ppaction://media"/>
          </p:cNvPr>
          <p:cNvPicPr>
            <a:picLocks noRot="1" noChangeAspect="1"/>
          </p:cNvPicPr>
          <p:nvPr>
            <a:videoFile r:link="rId1"/>
          </p:nvPr>
        </p:nvPicPr>
        <p:blipFill>
          <a:blip r:embed="rId12" cstate="print"/>
          <a:stretch>
            <a:fillRect/>
          </a:stretch>
        </p:blipFill>
        <p:spPr>
          <a:xfrm>
            <a:off x="4283968" y="2420888"/>
            <a:ext cx="3352800" cy="2743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Picture 2" descr="F:\DOCUMENTOS\TESIS\TESIS FINAL\Presentación CONADIS\flecha_verde_by_vane_editions-d4qqmwx.png">
            <a:hlinkClick r:id="" action="ppaction://hlinkshowjump?jump=previousslide"/>
          </p:cNvPr>
          <p:cNvPicPr>
            <a:picLocks noChangeAspect="1" noChangeArrowheads="1"/>
          </p:cNvPicPr>
          <p:nvPr/>
        </p:nvPicPr>
        <p:blipFill>
          <a:blip r:embed="rId13" cstate="print"/>
          <a:srcRect t="12096" b="65224"/>
          <a:stretch>
            <a:fillRect/>
          </a:stretch>
        </p:blipFill>
        <p:spPr bwMode="auto">
          <a:xfrm rot="10800000">
            <a:off x="0" y="5928617"/>
            <a:ext cx="1043608" cy="236687"/>
          </a:xfrm>
          <a:prstGeom prst="rect">
            <a:avLst/>
          </a:prstGeom>
          <a:noFill/>
        </p:spPr>
      </p:pic>
    </p:spTree>
    <p:extLst>
      <p:ext uri="{BB962C8B-B14F-4D97-AF65-F5344CB8AC3E}">
        <p14:creationId xmlns="" xmlns:p14="http://schemas.microsoft.com/office/powerpoint/2010/main" val="3128073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122487"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3" fill="hold" display="0">
                  <p:stCondLst>
                    <p:cond delay="indefinite"/>
                  </p:stCondLst>
                  <p:endCondLst>
                    <p:cond evt="onNext" delay="0">
                      <p:tgtEl>
                        <p:sldTgt/>
                      </p:tgtEl>
                    </p:cond>
                    <p:cond evt="onPrev" delay="0">
                      <p:tgtEl>
                        <p:sldTgt/>
                      </p:tgtEl>
                    </p:cond>
                  </p:endCondLst>
                </p:cTn>
                <p:tgtEl>
                  <p:spTgt spid="13"/>
                </p:tgtEl>
              </p:cMediaNode>
            </p:video>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13"/>
                                        </p:tgtEl>
                                      </p:cBhvr>
                                    </p:cmd>
                                  </p:childTnLst>
                                </p:cTn>
                              </p:par>
                            </p:childTnLst>
                          </p:cTn>
                        </p:par>
                      </p:childTnLst>
                    </p:cTn>
                  </p:par>
                </p:childTnLst>
              </p:cTn>
              <p:nextCondLst>
                <p:cond evt="onClick" delay="0">
                  <p:tgtEl>
                    <p:spTgt spid="13"/>
                  </p:tgtEl>
                </p:cond>
              </p:nextCondLst>
            </p:seq>
          </p:childTnLst>
        </p:cTn>
      </p:par>
    </p:tnLst>
    <p:bldLst>
      <p:bldGraphic spid="9"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142844" y="71414"/>
          <a:ext cx="3286148" cy="714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descr="F:\DOCUMENTOS\TESIS\TESIS FINAL\Presentación CONADIS\can-stock-photo_csp6889256.jpg">
            <a:hlinkClick r:id="rId7" action="ppaction://hlinksldjump"/>
          </p:cNvPr>
          <p:cNvPicPr>
            <a:picLocks noChangeAspect="1" noChangeArrowheads="1"/>
          </p:cNvPicPr>
          <p:nvPr/>
        </p:nvPicPr>
        <p:blipFill>
          <a:blip r:embed="rId8" cstate="print"/>
          <a:srcRect l="11385" t="9385" r="12071" b="16837"/>
          <a:stretch>
            <a:fillRect/>
          </a:stretch>
        </p:blipFill>
        <p:spPr bwMode="auto">
          <a:xfrm rot="10800000">
            <a:off x="8532440" y="0"/>
            <a:ext cx="611560" cy="620688"/>
          </a:xfrm>
          <a:prstGeom prst="rect">
            <a:avLst/>
          </a:prstGeom>
          <a:noFill/>
        </p:spPr>
      </p:pic>
      <p:graphicFrame>
        <p:nvGraphicFramePr>
          <p:cNvPr id="10" name="9 Diagrama"/>
          <p:cNvGraphicFramePr/>
          <p:nvPr>
            <p:extLst>
              <p:ext uri="{D42A27DB-BD31-4B8C-83A1-F6EECF244321}">
                <p14:modId xmlns="" xmlns:p14="http://schemas.microsoft.com/office/powerpoint/2010/main" val="535015941"/>
              </p:ext>
            </p:extLst>
          </p:nvPr>
        </p:nvGraphicFramePr>
        <p:xfrm>
          <a:off x="7164288" y="0"/>
          <a:ext cx="1359032" cy="62068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1" name="Picture 2" descr="F:\DOCUMENTOS\TESIS\TESIS FINAL\Presentación CONADIS\flecha_verde_by_vane_editions-d4qqmwx.png">
            <a:hlinkClick r:id="" action="ppaction://hlinkshowjump?jump=nextslide"/>
          </p:cNvPr>
          <p:cNvPicPr>
            <a:picLocks noChangeAspect="1" noChangeArrowheads="1"/>
          </p:cNvPicPr>
          <p:nvPr/>
        </p:nvPicPr>
        <p:blipFill>
          <a:blip r:embed="rId14" cstate="print"/>
          <a:srcRect t="12096" b="65224"/>
          <a:stretch>
            <a:fillRect/>
          </a:stretch>
        </p:blipFill>
        <p:spPr bwMode="auto">
          <a:xfrm>
            <a:off x="8100392" y="5949280"/>
            <a:ext cx="1043608" cy="236687"/>
          </a:xfrm>
          <a:prstGeom prst="rect">
            <a:avLst/>
          </a:prstGeom>
          <a:noFill/>
        </p:spPr>
      </p:pic>
      <p:pic>
        <p:nvPicPr>
          <p:cNvPr id="12" name="Picture 2" descr="F:\DOCUMENTOS\TESIS\TESIS FINAL\Presentación CONADIS\flecha_verde_by_vane_editions-d4qqmwx.png">
            <a:hlinkClick r:id="" action="ppaction://hlinkshowjump?jump=previousslide"/>
          </p:cNvPr>
          <p:cNvPicPr>
            <a:picLocks noChangeAspect="1" noChangeArrowheads="1"/>
          </p:cNvPicPr>
          <p:nvPr/>
        </p:nvPicPr>
        <p:blipFill>
          <a:blip r:embed="rId14" cstate="print"/>
          <a:srcRect t="12096" b="65224"/>
          <a:stretch>
            <a:fillRect/>
          </a:stretch>
        </p:blipFill>
        <p:spPr bwMode="auto">
          <a:xfrm rot="10800000">
            <a:off x="0" y="5928617"/>
            <a:ext cx="1043608" cy="236687"/>
          </a:xfrm>
          <a:prstGeom prst="rect">
            <a:avLst/>
          </a:prstGeom>
          <a:noFill/>
        </p:spPr>
      </p:pic>
      <p:graphicFrame>
        <p:nvGraphicFramePr>
          <p:cNvPr id="13" name="12 Diagrama"/>
          <p:cNvGraphicFramePr/>
          <p:nvPr/>
        </p:nvGraphicFramePr>
        <p:xfrm>
          <a:off x="899592" y="908720"/>
          <a:ext cx="8640960" cy="504056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42"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0"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4716016" y="1124744"/>
            <a:ext cx="3744416" cy="4247317"/>
          </a:xfrm>
          <a:prstGeom prst="rect">
            <a:avLst/>
          </a:prstGeom>
          <a:noFill/>
        </p:spPr>
        <p:txBody>
          <a:bodyPr wrap="square" rtlCol="0">
            <a:spAutoFit/>
          </a:bodyPr>
          <a:lstStyle/>
          <a:p>
            <a:pPr algn="ctr">
              <a:lnSpc>
                <a:spcPct val="150000"/>
              </a:lnSpc>
            </a:pPr>
            <a:r>
              <a:rPr lang="es-ES" sz="2000" dirty="0" smtClean="0">
                <a:effectLst>
                  <a:glow rad="63500">
                    <a:srgbClr val="92D050">
                      <a:alpha val="40000"/>
                    </a:srgbClr>
                  </a:glow>
                </a:effectLst>
                <a:latin typeface="Times New Roman" pitchFamily="18" charset="0"/>
              </a:rPr>
              <a:t>Frente a las necesidades del CONADIS, se plantea el </a:t>
            </a:r>
            <a:r>
              <a:rPr lang="es-MX" sz="2000" dirty="0" smtClean="0">
                <a:effectLst>
                  <a:glow rad="63500">
                    <a:srgbClr val="92D050">
                      <a:alpha val="40000"/>
                    </a:srgbClr>
                  </a:glow>
                </a:effectLst>
                <a:latin typeface="Times New Roman" pitchFamily="18" charset="0"/>
              </a:rPr>
              <a:t>implementar</a:t>
            </a:r>
            <a:r>
              <a:rPr lang="es-ES" sz="2000" dirty="0" smtClean="0">
                <a:effectLst>
                  <a:glow rad="63500">
                    <a:srgbClr val="92D050">
                      <a:alpha val="40000"/>
                    </a:srgbClr>
                  </a:glow>
                </a:effectLst>
                <a:latin typeface="Times New Roman" pitchFamily="18" charset="0"/>
              </a:rPr>
              <a:t> un portal con normativas de accesibilidad web </a:t>
            </a:r>
            <a:r>
              <a:rPr lang="es-EC" sz="2000" dirty="0" smtClean="0">
                <a:effectLst>
                  <a:glow rad="63500">
                    <a:srgbClr val="92D050">
                      <a:alpha val="40000"/>
                    </a:srgbClr>
                  </a:glow>
                </a:effectLst>
                <a:latin typeface="Times New Roman" pitchFamily="18" charset="0"/>
              </a:rPr>
              <a:t>que cumpla con el criterio obligatorio prioridad 1 – nivel A </a:t>
            </a:r>
            <a:r>
              <a:rPr lang="es-ES" sz="2000" dirty="0" smtClean="0">
                <a:effectLst>
                  <a:glow rad="63500">
                    <a:srgbClr val="92D050">
                      <a:alpha val="40000"/>
                    </a:srgbClr>
                  </a:glow>
                </a:effectLst>
                <a:latin typeface="Times New Roman" pitchFamily="18" charset="0"/>
              </a:rPr>
              <a:t>y los beneficios de un gestor de contenidos, utilizando herramientas de software libre.</a:t>
            </a:r>
            <a:endParaRPr lang="es-EC" sz="1200" dirty="0" smtClean="0">
              <a:effectLst>
                <a:glow rad="63500">
                  <a:srgbClr val="92D050">
                    <a:alpha val="40000"/>
                  </a:srgbClr>
                </a:glow>
              </a:effectLst>
              <a:latin typeface="Times New Roman" pitchFamily="18" charset="0"/>
            </a:endParaRPr>
          </a:p>
        </p:txBody>
      </p:sp>
      <p:graphicFrame>
        <p:nvGraphicFramePr>
          <p:cNvPr id="4" name="3 Diagrama"/>
          <p:cNvGraphicFramePr/>
          <p:nvPr/>
        </p:nvGraphicFramePr>
        <p:xfrm>
          <a:off x="142844" y="71414"/>
          <a:ext cx="3286148" cy="714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descr="F:\DOCUMENTOS\TESIS\TESIS FINAL\Presentación CONADIS\can-stock-photo_csp6889256.jpg">
            <a:hlinkClick r:id="rId7" action="ppaction://hlinksldjump"/>
          </p:cNvPr>
          <p:cNvPicPr>
            <a:picLocks noChangeAspect="1" noChangeArrowheads="1"/>
          </p:cNvPicPr>
          <p:nvPr/>
        </p:nvPicPr>
        <p:blipFill>
          <a:blip r:embed="rId8" cstate="print"/>
          <a:srcRect l="11385" t="9385" r="12071" b="16837"/>
          <a:stretch>
            <a:fillRect/>
          </a:stretch>
        </p:blipFill>
        <p:spPr bwMode="auto">
          <a:xfrm rot="10800000">
            <a:off x="8532440" y="0"/>
            <a:ext cx="611560" cy="620688"/>
          </a:xfrm>
          <a:prstGeom prst="rect">
            <a:avLst/>
          </a:prstGeom>
          <a:noFill/>
        </p:spPr>
      </p:pic>
      <p:graphicFrame>
        <p:nvGraphicFramePr>
          <p:cNvPr id="9" name="8 Diagrama"/>
          <p:cNvGraphicFramePr/>
          <p:nvPr>
            <p:extLst>
              <p:ext uri="{D42A27DB-BD31-4B8C-83A1-F6EECF244321}">
                <p14:modId xmlns="" xmlns:p14="http://schemas.microsoft.com/office/powerpoint/2010/main" val="535015941"/>
              </p:ext>
            </p:extLst>
          </p:nvPr>
        </p:nvGraphicFramePr>
        <p:xfrm>
          <a:off x="7164288" y="0"/>
          <a:ext cx="1359032" cy="62068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0" name="Picture 2" descr="F:\DOCUMENTOS\TESIS\TESIS FINAL\Presentación CONADIS\flecha_verde_by_vane_editions-d4qqmwx.png">
            <a:hlinkClick r:id="" action="ppaction://hlinkshowjump?jump=nextslide"/>
          </p:cNvPr>
          <p:cNvPicPr>
            <a:picLocks noChangeAspect="1" noChangeArrowheads="1"/>
          </p:cNvPicPr>
          <p:nvPr/>
        </p:nvPicPr>
        <p:blipFill>
          <a:blip r:embed="rId14" cstate="print"/>
          <a:srcRect t="12096" b="65224"/>
          <a:stretch>
            <a:fillRect/>
          </a:stretch>
        </p:blipFill>
        <p:spPr bwMode="auto">
          <a:xfrm>
            <a:off x="8100392" y="5949280"/>
            <a:ext cx="1043608" cy="236687"/>
          </a:xfrm>
          <a:prstGeom prst="rect">
            <a:avLst/>
          </a:prstGeom>
          <a:noFill/>
        </p:spPr>
      </p:pic>
      <p:pic>
        <p:nvPicPr>
          <p:cNvPr id="11" name="Picture 2" descr="F:\DOCUMENTOS\TESIS\TESIS FINAL\Presentación CONADIS\flecha_verde_by_vane_editions-d4qqmwx.png">
            <a:hlinkClick r:id="" action="ppaction://hlinkshowjump?jump=previousslide"/>
          </p:cNvPr>
          <p:cNvPicPr>
            <a:picLocks noChangeAspect="1" noChangeArrowheads="1"/>
          </p:cNvPicPr>
          <p:nvPr/>
        </p:nvPicPr>
        <p:blipFill>
          <a:blip r:embed="rId14" cstate="print"/>
          <a:srcRect t="12096" b="65224"/>
          <a:stretch>
            <a:fillRect/>
          </a:stretch>
        </p:blipFill>
        <p:spPr bwMode="auto">
          <a:xfrm rot="10800000">
            <a:off x="0" y="5928617"/>
            <a:ext cx="1043608" cy="236687"/>
          </a:xfrm>
          <a:prstGeom prst="rect">
            <a:avLst/>
          </a:prstGeom>
          <a:noFill/>
        </p:spPr>
      </p:pic>
      <p:pic>
        <p:nvPicPr>
          <p:cNvPr id="70658" name="Picture 2" descr="http://www.monografias.com/trabajos88/proyecto-empresarial/image001.jpg"/>
          <p:cNvPicPr>
            <a:picLocks noChangeAspect="1" noChangeArrowheads="1"/>
          </p:cNvPicPr>
          <p:nvPr/>
        </p:nvPicPr>
        <p:blipFill>
          <a:blip r:embed="rId15" cstate="print"/>
          <a:srcRect/>
          <a:stretch>
            <a:fillRect/>
          </a:stretch>
        </p:blipFill>
        <p:spPr bwMode="auto">
          <a:xfrm>
            <a:off x="539552" y="1484784"/>
            <a:ext cx="4000500" cy="3505200"/>
          </a:xfrm>
          <a:prstGeom prst="rect">
            <a:avLst/>
          </a:prstGeom>
          <a:noFill/>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42"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anim calcmode="lin" valueType="num">
                                      <p:cBhvr>
                                        <p:cTn id="11" dur="500" fill="hold"/>
                                        <p:tgtEl>
                                          <p:spTgt spid="9"/>
                                        </p:tgtEl>
                                        <p:attrNameLst>
                                          <p:attrName>ppt_x</p:attrName>
                                        </p:attrNameLst>
                                      </p:cBhvr>
                                      <p:tavLst>
                                        <p:tav tm="0">
                                          <p:val>
                                            <p:strVal val="#ppt_x"/>
                                          </p:val>
                                        </p:tav>
                                        <p:tav tm="100000">
                                          <p:val>
                                            <p:strVal val="#ppt_x"/>
                                          </p:val>
                                        </p:tav>
                                      </p:tavLst>
                                    </p:anim>
                                    <p:anim calcmode="lin" valueType="num">
                                      <p:cBhvr>
                                        <p:cTn id="12"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9"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 xmlns:p14="http://schemas.microsoft.com/office/powerpoint/2010/main" val="2955092846"/>
              </p:ext>
            </p:extLst>
          </p:nvPr>
        </p:nvGraphicFramePr>
        <p:xfrm>
          <a:off x="0" y="620688"/>
          <a:ext cx="9144000" cy="6237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3 Diagrama">
            <a:hlinkClick r:id="rId7" action="ppaction://hlinksldjump"/>
          </p:cNvPr>
          <p:cNvGraphicFramePr/>
          <p:nvPr>
            <p:extLst>
              <p:ext uri="{D42A27DB-BD31-4B8C-83A1-F6EECF244321}">
                <p14:modId xmlns="" xmlns:p14="http://schemas.microsoft.com/office/powerpoint/2010/main" val="4227728924"/>
              </p:ext>
            </p:extLst>
          </p:nvPr>
        </p:nvGraphicFramePr>
        <p:xfrm>
          <a:off x="142844" y="71414"/>
          <a:ext cx="3286148" cy="7143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Picture 2" descr="F:\DOCUMENTOS\TESIS\TESIS FINAL\Presentación CONADIS\can-stock-photo_csp6889256.jpg">
            <a:hlinkClick r:id="rId7" action="ppaction://hlinksldjump"/>
          </p:cNvPr>
          <p:cNvPicPr>
            <a:picLocks noChangeAspect="1" noChangeArrowheads="1"/>
          </p:cNvPicPr>
          <p:nvPr/>
        </p:nvPicPr>
        <p:blipFill>
          <a:blip r:embed="rId13" cstate="print"/>
          <a:srcRect l="11385" t="9385" r="12071" b="16837"/>
          <a:stretch>
            <a:fillRect/>
          </a:stretch>
        </p:blipFill>
        <p:spPr bwMode="auto">
          <a:xfrm rot="10800000">
            <a:off x="8532440" y="0"/>
            <a:ext cx="611560" cy="620688"/>
          </a:xfrm>
          <a:prstGeom prst="rect">
            <a:avLst/>
          </a:prstGeom>
          <a:noFill/>
        </p:spPr>
      </p:pic>
      <p:graphicFrame>
        <p:nvGraphicFramePr>
          <p:cNvPr id="9" name="8 Diagrama"/>
          <p:cNvGraphicFramePr/>
          <p:nvPr>
            <p:extLst>
              <p:ext uri="{D42A27DB-BD31-4B8C-83A1-F6EECF244321}">
                <p14:modId xmlns="" xmlns:p14="http://schemas.microsoft.com/office/powerpoint/2010/main" val="535015941"/>
              </p:ext>
            </p:extLst>
          </p:nvPr>
        </p:nvGraphicFramePr>
        <p:xfrm>
          <a:off x="7164288" y="0"/>
          <a:ext cx="1359032" cy="62068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11" name="Picture 2" descr="F:\DOCUMENTOS\TESIS\TESIS FINAL\Presentación CONADIS\flecha_verde_by_vane_editions-d4qqmwx.png">
            <a:hlinkClick r:id="" action="ppaction://hlinkshowjump?jump=previousslide"/>
          </p:cNvPr>
          <p:cNvPicPr>
            <a:picLocks noChangeAspect="1" noChangeArrowheads="1"/>
          </p:cNvPicPr>
          <p:nvPr/>
        </p:nvPicPr>
        <p:blipFill>
          <a:blip r:embed="rId19" cstate="print"/>
          <a:srcRect t="12096" b="65224"/>
          <a:stretch>
            <a:fillRect/>
          </a:stretch>
        </p:blipFill>
        <p:spPr bwMode="auto">
          <a:xfrm rot="10800000">
            <a:off x="0" y="5928617"/>
            <a:ext cx="1043608" cy="236687"/>
          </a:xfrm>
          <a:prstGeom prst="rect">
            <a:avLst/>
          </a:prstGeom>
          <a:noFill/>
        </p:spPr>
      </p:pic>
      <p:pic>
        <p:nvPicPr>
          <p:cNvPr id="10" name="Picture 2" descr="F:\DOCUMENTOS\TESIS\TESIS FINAL\Presentación CONADIS\flecha_verde_by_vane_editions-d4qqmwx.png">
            <a:hlinkClick r:id="" action="ppaction://hlinkshowjump?jump=nextslide"/>
          </p:cNvPr>
          <p:cNvPicPr>
            <a:picLocks noChangeAspect="1" noChangeArrowheads="1"/>
          </p:cNvPicPr>
          <p:nvPr/>
        </p:nvPicPr>
        <p:blipFill>
          <a:blip r:embed="rId19" cstate="print"/>
          <a:srcRect t="12096" b="65224"/>
          <a:stretch>
            <a:fillRect/>
          </a:stretch>
        </p:blipFill>
        <p:spPr bwMode="auto">
          <a:xfrm>
            <a:off x="8100392" y="5949280"/>
            <a:ext cx="1043608" cy="236687"/>
          </a:xfrm>
          <a:prstGeom prst="rect">
            <a:avLst/>
          </a:prstGeom>
          <a:noFill/>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42"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anim calcmode="lin" valueType="num">
                                      <p:cBhvr>
                                        <p:cTn id="11" dur="500" fill="hold"/>
                                        <p:tgtEl>
                                          <p:spTgt spid="9"/>
                                        </p:tgtEl>
                                        <p:attrNameLst>
                                          <p:attrName>ppt_x</p:attrName>
                                        </p:attrNameLst>
                                      </p:cBhvr>
                                      <p:tavLst>
                                        <p:tav tm="0">
                                          <p:val>
                                            <p:strVal val="#ppt_x"/>
                                          </p:val>
                                        </p:tav>
                                        <p:tav tm="100000">
                                          <p:val>
                                            <p:strVal val="#ppt_x"/>
                                          </p:val>
                                        </p:tav>
                                      </p:tavLst>
                                    </p:anim>
                                    <p:anim calcmode="lin" valueType="num">
                                      <p:cBhvr>
                                        <p:cTn id="12" dur="500" fill="hold"/>
                                        <p:tgtEl>
                                          <p:spTgt spid="9"/>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4" grpId="0">
        <p:bldAsOne/>
      </p:bldGraphic>
      <p:bldGraphic spid="9"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a:hlinkClick r:id="rId2" action="ppaction://hlinksldjump"/>
          </p:cNvPr>
          <p:cNvGraphicFramePr/>
          <p:nvPr>
            <p:extLst>
              <p:ext uri="{D42A27DB-BD31-4B8C-83A1-F6EECF244321}">
                <p14:modId xmlns="" xmlns:p14="http://schemas.microsoft.com/office/powerpoint/2010/main" val="4227728924"/>
              </p:ext>
            </p:extLst>
          </p:nvPr>
        </p:nvGraphicFramePr>
        <p:xfrm>
          <a:off x="142844" y="71414"/>
          <a:ext cx="3286148" cy="714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p:cNvSpPr/>
          <p:nvPr/>
        </p:nvSpPr>
        <p:spPr>
          <a:xfrm>
            <a:off x="611560" y="980728"/>
            <a:ext cx="8136904" cy="4708981"/>
          </a:xfrm>
          <a:prstGeom prst="rect">
            <a:avLst/>
          </a:prstGeom>
        </p:spPr>
        <p:txBody>
          <a:bodyPr wrap="square">
            <a:spAutoFit/>
          </a:bodyPr>
          <a:lstStyle/>
          <a:p>
            <a:pPr>
              <a:lnSpc>
                <a:spcPct val="150000"/>
              </a:lnSpc>
            </a:pPr>
            <a:r>
              <a:rPr lang="es-ES" sz="2000" dirty="0" smtClean="0">
                <a:effectLst>
                  <a:glow rad="63500">
                    <a:srgbClr val="92D050">
                      <a:alpha val="40000"/>
                    </a:srgbClr>
                  </a:glow>
                </a:effectLst>
                <a:latin typeface="Times New Roman" pitchFamily="18" charset="0"/>
              </a:rPr>
              <a:t>El presente proyecto tiene como objeto el cumplimiento de los siguientes puntos:</a:t>
            </a:r>
            <a:endParaRPr lang="es-EC" sz="2000" dirty="0" smtClean="0">
              <a:effectLst>
                <a:glow rad="63500">
                  <a:srgbClr val="92D050">
                    <a:alpha val="40000"/>
                  </a:srgbClr>
                </a:glow>
              </a:effectLst>
              <a:latin typeface="Times New Roman" pitchFamily="18" charset="0"/>
            </a:endParaRPr>
          </a:p>
          <a:p>
            <a:pPr marL="914400" lvl="1" indent="-457200">
              <a:lnSpc>
                <a:spcPct val="150000"/>
              </a:lnSpc>
              <a:buFont typeface="+mj-lt"/>
              <a:buAutoNum type="arabicPeriod"/>
            </a:pPr>
            <a:r>
              <a:rPr lang="es-EC" sz="2000" dirty="0" smtClean="0">
                <a:effectLst>
                  <a:glow rad="63500">
                    <a:srgbClr val="92D050">
                      <a:alpha val="40000"/>
                    </a:srgbClr>
                  </a:glow>
                </a:effectLst>
                <a:latin typeface="Times New Roman" pitchFamily="18" charset="0"/>
              </a:rPr>
              <a:t>Identificación y aplicación en el portal de las PAW publicadas por la W3C, cumpliendo el criterio básico prioridad 1 - nivel A.</a:t>
            </a:r>
          </a:p>
          <a:p>
            <a:pPr marL="914400" lvl="1" indent="-457200">
              <a:lnSpc>
                <a:spcPct val="150000"/>
              </a:lnSpc>
              <a:buFont typeface="+mj-lt"/>
              <a:buAutoNum type="arabicPeriod"/>
            </a:pPr>
            <a:r>
              <a:rPr lang="es-EC" sz="2000" dirty="0" smtClean="0">
                <a:effectLst>
                  <a:glow rad="63500">
                    <a:srgbClr val="92D050">
                      <a:alpha val="40000"/>
                    </a:srgbClr>
                  </a:glow>
                </a:effectLst>
                <a:latin typeface="Times New Roman" pitchFamily="18" charset="0"/>
              </a:rPr>
              <a:t>Desarrollo del portal web con lineamientos internacionales de accesibilidad, utilizando un gestor de contenidos.</a:t>
            </a:r>
          </a:p>
          <a:p>
            <a:pPr marL="914400" lvl="1" indent="-457200">
              <a:lnSpc>
                <a:spcPct val="150000"/>
              </a:lnSpc>
              <a:buFont typeface="+mj-lt"/>
              <a:buAutoNum type="arabicPeriod"/>
            </a:pPr>
            <a:r>
              <a:rPr lang="es-EC" sz="2000" dirty="0" smtClean="0">
                <a:effectLst>
                  <a:glow rad="63500">
                    <a:srgbClr val="92D050">
                      <a:alpha val="40000"/>
                    </a:srgbClr>
                  </a:glow>
                </a:effectLst>
                <a:latin typeface="Times New Roman" pitchFamily="18" charset="0"/>
              </a:rPr>
              <a:t>Validación en línea con el Test de Accesibilidad Web (TAW) versión 3 con base a WCAG 2.0. </a:t>
            </a:r>
          </a:p>
          <a:p>
            <a:pPr marL="914400" lvl="1" indent="-457200">
              <a:lnSpc>
                <a:spcPct val="150000"/>
              </a:lnSpc>
              <a:buFont typeface="+mj-lt"/>
              <a:buAutoNum type="arabicPeriod"/>
            </a:pPr>
            <a:r>
              <a:rPr lang="es-EC" sz="2000" dirty="0" smtClean="0">
                <a:effectLst>
                  <a:glow rad="63500">
                    <a:srgbClr val="92D050">
                      <a:alpha val="40000"/>
                    </a:srgbClr>
                  </a:glow>
                </a:effectLst>
                <a:latin typeface="Times New Roman" pitchFamily="18" charset="0"/>
              </a:rPr>
              <a:t>Implementación del portal web con accesibilidad en el servidor que la entidad disponga.</a:t>
            </a:r>
          </a:p>
        </p:txBody>
      </p:sp>
      <p:pic>
        <p:nvPicPr>
          <p:cNvPr id="8" name="Picture 2" descr="F:\DOCUMENTOS\TESIS\TESIS FINAL\Presentación CONADIS\can-stock-photo_csp6889256.jpg">
            <a:hlinkClick r:id="rId2" action="ppaction://hlinksldjump"/>
          </p:cNvPr>
          <p:cNvPicPr>
            <a:picLocks noChangeAspect="1" noChangeArrowheads="1"/>
          </p:cNvPicPr>
          <p:nvPr/>
        </p:nvPicPr>
        <p:blipFill>
          <a:blip r:embed="rId8" cstate="print"/>
          <a:srcRect l="11385" t="9385" r="12071" b="16837"/>
          <a:stretch>
            <a:fillRect/>
          </a:stretch>
        </p:blipFill>
        <p:spPr bwMode="auto">
          <a:xfrm rot="10800000">
            <a:off x="8532440" y="0"/>
            <a:ext cx="611560" cy="620688"/>
          </a:xfrm>
          <a:prstGeom prst="rect">
            <a:avLst/>
          </a:prstGeom>
          <a:noFill/>
        </p:spPr>
      </p:pic>
      <p:graphicFrame>
        <p:nvGraphicFramePr>
          <p:cNvPr id="9" name="8 Diagrama"/>
          <p:cNvGraphicFramePr/>
          <p:nvPr>
            <p:extLst>
              <p:ext uri="{D42A27DB-BD31-4B8C-83A1-F6EECF244321}">
                <p14:modId xmlns="" xmlns:p14="http://schemas.microsoft.com/office/powerpoint/2010/main" val="535015941"/>
              </p:ext>
            </p:extLst>
          </p:nvPr>
        </p:nvGraphicFramePr>
        <p:xfrm>
          <a:off x="7164288" y="0"/>
          <a:ext cx="1359032" cy="62068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1" name="Picture 2" descr="F:\DOCUMENTOS\TESIS\TESIS FINAL\Presentación CONADIS\flecha_verde_by_vane_editions-d4qqmwx.png">
            <a:hlinkClick r:id="" action="ppaction://hlinkshowjump?jump=previousslide"/>
          </p:cNvPr>
          <p:cNvPicPr>
            <a:picLocks noChangeAspect="1" noChangeArrowheads="1"/>
          </p:cNvPicPr>
          <p:nvPr/>
        </p:nvPicPr>
        <p:blipFill>
          <a:blip r:embed="rId14" cstate="print"/>
          <a:srcRect t="12096" b="65224"/>
          <a:stretch>
            <a:fillRect/>
          </a:stretch>
        </p:blipFill>
        <p:spPr bwMode="auto">
          <a:xfrm rot="10800000">
            <a:off x="0" y="5928617"/>
            <a:ext cx="1043608" cy="236687"/>
          </a:xfrm>
          <a:prstGeom prst="rect">
            <a:avLst/>
          </a:prstGeom>
          <a:noFill/>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42"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anim calcmode="lin" valueType="num">
                                      <p:cBhvr>
                                        <p:cTn id="11" dur="500" fill="hold"/>
                                        <p:tgtEl>
                                          <p:spTgt spid="9"/>
                                        </p:tgtEl>
                                        <p:attrNameLst>
                                          <p:attrName>ppt_x</p:attrName>
                                        </p:attrNameLst>
                                      </p:cBhvr>
                                      <p:tavLst>
                                        <p:tav tm="0">
                                          <p:val>
                                            <p:strVal val="#ppt_x"/>
                                          </p:val>
                                        </p:tav>
                                        <p:tav tm="100000">
                                          <p:val>
                                            <p:strVal val="#ppt_x"/>
                                          </p:val>
                                        </p:tav>
                                      </p:tavLst>
                                    </p:anim>
                                    <p:anim calcmode="lin" valueType="num">
                                      <p:cBhvr>
                                        <p:cTn id="12"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9"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OCUMENTOS\TESIS\TESIS FINAL\Presentación CONADIS\can-stock-photo_csp6889256.jpg">
            <a:hlinkClick r:id="rId2" action="ppaction://hlinksldjump"/>
          </p:cNvPr>
          <p:cNvPicPr>
            <a:picLocks noChangeAspect="1" noChangeArrowheads="1"/>
          </p:cNvPicPr>
          <p:nvPr/>
        </p:nvPicPr>
        <p:blipFill>
          <a:blip r:embed="rId3" cstate="print"/>
          <a:srcRect l="11385" t="9385" r="12071" b="16837"/>
          <a:stretch>
            <a:fillRect/>
          </a:stretch>
        </p:blipFill>
        <p:spPr bwMode="auto">
          <a:xfrm rot="10800000">
            <a:off x="8532440" y="0"/>
            <a:ext cx="611560" cy="620688"/>
          </a:xfrm>
          <a:prstGeom prst="rect">
            <a:avLst/>
          </a:prstGeom>
          <a:noFill/>
        </p:spPr>
      </p:pic>
      <p:graphicFrame>
        <p:nvGraphicFramePr>
          <p:cNvPr id="9" name="8 Diagrama"/>
          <p:cNvGraphicFramePr/>
          <p:nvPr>
            <p:extLst>
              <p:ext uri="{D42A27DB-BD31-4B8C-83A1-F6EECF244321}">
                <p14:modId xmlns="" xmlns:p14="http://schemas.microsoft.com/office/powerpoint/2010/main" val="4125228047"/>
              </p:ext>
            </p:extLst>
          </p:nvPr>
        </p:nvGraphicFramePr>
        <p:xfrm>
          <a:off x="7164288" y="0"/>
          <a:ext cx="1359032" cy="620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4 Título"/>
          <p:cNvSpPr>
            <a:spLocks noGrp="1"/>
          </p:cNvSpPr>
          <p:nvPr>
            <p:ph type="title"/>
          </p:nvPr>
        </p:nvSpPr>
        <p:spPr>
          <a:xfrm>
            <a:off x="722313" y="4221088"/>
            <a:ext cx="7772400" cy="1362075"/>
          </a:xfrm>
        </p:spPr>
        <p:txBody>
          <a:bodyPr/>
          <a:lstStyle/>
          <a:p>
            <a:pPr algn="l"/>
            <a:r>
              <a:rPr lang="es-EC" sz="4400" dirty="0" smtClean="0">
                <a:ln>
                  <a:solidFill>
                    <a:srgbClr val="008000"/>
                  </a:solidFill>
                </a:ln>
                <a:solidFill>
                  <a:srgbClr val="003E00"/>
                </a:solidFill>
              </a:rPr>
              <a:t>ACCESIBILIDAD, EVALUACIÓN Y SU APLICACIÓN </a:t>
            </a:r>
            <a:r>
              <a:rPr lang="es-EC" sz="4400" dirty="0">
                <a:ln>
                  <a:solidFill>
                    <a:srgbClr val="008000"/>
                  </a:solidFill>
                </a:ln>
                <a:solidFill>
                  <a:srgbClr val="003E00"/>
                </a:solidFill>
              </a:rPr>
              <a:t/>
            </a:r>
            <a:br>
              <a:rPr lang="es-EC" sz="4400" dirty="0">
                <a:ln>
                  <a:solidFill>
                    <a:srgbClr val="008000"/>
                  </a:solidFill>
                </a:ln>
                <a:solidFill>
                  <a:srgbClr val="003E00"/>
                </a:solidFill>
              </a:rPr>
            </a:br>
            <a:endParaRPr lang="es-EC" sz="4400" noProof="0" dirty="0">
              <a:ln>
                <a:solidFill>
                  <a:srgbClr val="008000"/>
                </a:solidFill>
              </a:ln>
              <a:solidFill>
                <a:srgbClr val="003E00"/>
              </a:solidFill>
            </a:endParaRPr>
          </a:p>
        </p:txBody>
      </p:sp>
      <p:pic>
        <p:nvPicPr>
          <p:cNvPr id="15" name="Picture 2" descr="F:\DOCUMENTOS\TESIS\TESIS FINAL\Presentación CONADIS\flecha_verde_by_vane_editions-d4qqmwx.png">
            <a:hlinkClick r:id="" action="ppaction://hlinkshowjump?jump=nextslide"/>
          </p:cNvPr>
          <p:cNvPicPr>
            <a:picLocks noChangeAspect="1" noChangeArrowheads="1"/>
          </p:cNvPicPr>
          <p:nvPr/>
        </p:nvPicPr>
        <p:blipFill>
          <a:blip r:embed="rId9" cstate="print"/>
          <a:srcRect t="12096" b="65224"/>
          <a:stretch>
            <a:fillRect/>
          </a:stretch>
        </p:blipFill>
        <p:spPr bwMode="auto">
          <a:xfrm>
            <a:off x="8100392" y="5949280"/>
            <a:ext cx="1043608" cy="236687"/>
          </a:xfrm>
          <a:prstGeom prst="rect">
            <a:avLst/>
          </a:prstGeom>
          <a:noFill/>
        </p:spPr>
      </p:pic>
    </p:spTree>
    <p:extLst>
      <p:ext uri="{BB962C8B-B14F-4D97-AF65-F5344CB8AC3E}">
        <p14:creationId xmlns="" xmlns:p14="http://schemas.microsoft.com/office/powerpoint/2010/main" val="12503744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seño predeterminado">
  <a:themeElements>
    <a:clrScheme name="Personalizado 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00"/>
      </a:hlink>
      <a:folHlink>
        <a:srgbClr val="3C8C92"/>
      </a:folHlink>
    </a:clrScheme>
    <a:fontScheme name="Diseño predeterminado">
      <a:majorFont>
        <a:latin typeface="Arial"/>
        <a:ea typeface=""/>
        <a:cs typeface=""/>
      </a:majorFont>
      <a:minorFont>
        <a:latin typeface="Arial"/>
        <a:ea typeface=""/>
        <a:cs typeface=""/>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a:stretch>
        </a:blipFill>
        <a:ln>
          <a:solidFill>
            <a:srgbClr val="336600"/>
          </a:solidFill>
        </a:ln>
        <a:scene3d>
          <a:camera prst="orthographicFront"/>
          <a:lightRig rig="threePt" dir="t"/>
        </a:scene3d>
        <a:sp3d>
          <a:bevelT/>
        </a:sp3d>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7717</TotalTime>
  <Words>1949</Words>
  <Application>Microsoft Office PowerPoint</Application>
  <PresentationFormat>Presentación en pantalla (4:3)</PresentationFormat>
  <Paragraphs>356</Paragraphs>
  <Slides>42</Slides>
  <Notes>3</Notes>
  <HiddenSlides>0</HiddenSlides>
  <MMClips>1</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42</vt:i4>
      </vt:variant>
    </vt:vector>
  </HeadingPairs>
  <TitlesOfParts>
    <vt:vector size="44" baseType="lpstr">
      <vt:lpstr>Diseño predeterminado</vt:lpstr>
      <vt:lpstr>CorelDRAW</vt:lpstr>
      <vt:lpstr>Diapositiva 1</vt:lpstr>
      <vt:lpstr>Diapositiva 2</vt:lpstr>
      <vt:lpstr>GENERALIDADES</vt:lpstr>
      <vt:lpstr>Diapositiva 4</vt:lpstr>
      <vt:lpstr>Diapositiva 5</vt:lpstr>
      <vt:lpstr>Diapositiva 6</vt:lpstr>
      <vt:lpstr>Diapositiva 7</vt:lpstr>
      <vt:lpstr>Diapositiva 8</vt:lpstr>
      <vt:lpstr>ACCESIBILIDAD, EVALUACIÓN Y SU APLICACIÓN  </vt:lpstr>
      <vt:lpstr>Diferenciación de términos</vt:lpstr>
      <vt:lpstr>Accesibilidad Web </vt:lpstr>
      <vt:lpstr>Diapositiva 12</vt:lpstr>
      <vt:lpstr>Pautas de Accesibilidad Web </vt:lpstr>
      <vt:lpstr>Pautas de Accesibilidad Web </vt:lpstr>
      <vt:lpstr>WCAG 2.0: Web Content Accessibility Guidelines 2.0</vt:lpstr>
      <vt:lpstr>Niveles de accesibilidad web</vt:lpstr>
      <vt:lpstr>Niveles de accesibilidad web</vt:lpstr>
      <vt:lpstr>Análisis de los criterios a cumplir</vt:lpstr>
      <vt:lpstr>Guía Rápida para Crear Web Accesible </vt:lpstr>
      <vt:lpstr>METODOLOGÍA Y HERRAMIENTAS </vt:lpstr>
      <vt:lpstr>Metodología SCRUM: Desarrollo de proyectos</vt:lpstr>
      <vt:lpstr>Web 2.0</vt:lpstr>
      <vt:lpstr>Joomla: Administrador de Contenidos</vt:lpstr>
      <vt:lpstr>TAW3 WCAG 2.0 Online</vt:lpstr>
      <vt:lpstr>Test de Accesibilidad Web Portal Web Actual</vt:lpstr>
      <vt:lpstr>DESARROLLO DEL PORTAL  </vt:lpstr>
      <vt:lpstr>Casos de Uso Administrador</vt:lpstr>
      <vt:lpstr>Diagrama de Navegación Administrador</vt:lpstr>
      <vt:lpstr>Diagrama de Despliegue</vt:lpstr>
      <vt:lpstr>Sprints o Iteraciones</vt:lpstr>
      <vt:lpstr>pruebas</vt:lpstr>
      <vt:lpstr>Crossbrowsing &amp; Tiempo de Carga</vt:lpstr>
      <vt:lpstr>Test de Accesibilidad Web Sitio Web Anterior</vt:lpstr>
      <vt:lpstr>Test de Accesibilidad Web Portal Web Actual</vt:lpstr>
      <vt:lpstr>Resultados</vt:lpstr>
      <vt:lpstr>Diapositiva 36</vt:lpstr>
      <vt:lpstr>Conclusiones y recomendaciones</vt:lpstr>
      <vt:lpstr>Diapositiva 38</vt:lpstr>
      <vt:lpstr>Diapositiva 39</vt:lpstr>
      <vt:lpstr>Diapositiva 40</vt:lpstr>
      <vt:lpstr>Diapositiva 41</vt:lpstr>
      <vt:lpstr>GRACIAS POR SU ATENCIÓN</vt:lpstr>
    </vt:vector>
  </TitlesOfParts>
  <Company>ESPE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MaryBella</cp:lastModifiedBy>
  <cp:revision>674</cp:revision>
  <dcterms:created xsi:type="dcterms:W3CDTF">2008-02-13T16:07:44Z</dcterms:created>
  <dcterms:modified xsi:type="dcterms:W3CDTF">2012-09-26T04:46:39Z</dcterms:modified>
</cp:coreProperties>
</file>