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4" r:id="rId6"/>
    <p:sldId id="268" r:id="rId7"/>
    <p:sldId id="269" r:id="rId8"/>
    <p:sldId id="270" r:id="rId9"/>
    <p:sldId id="266" r:id="rId10"/>
    <p:sldId id="267" r:id="rId11"/>
    <p:sldId id="265" r:id="rId12"/>
    <p:sldId id="261" r:id="rId13"/>
    <p:sldId id="262" r:id="rId14"/>
    <p:sldId id="259" r:id="rId15"/>
    <p:sldId id="260" r:id="rId16"/>
    <p:sldId id="263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ORCENTAJES%20NUEV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Hoja1!$A$3:$B$3</c:f>
              <c:strCache>
                <c:ptCount val="1"/>
                <c:pt idx="0">
                  <c:v>I Receptivo visual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Hoja1!$C$3:$D$3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Hoja1!$A$4:$B$4</c:f>
              <c:strCache>
                <c:ptCount val="1"/>
                <c:pt idx="0">
                  <c:v>II Esquema corporal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Hoja1!$C$4:$D$4</c:f>
              <c:numCache>
                <c:formatCode>General</c:formatCode>
                <c:ptCount val="2"/>
                <c:pt idx="0">
                  <c:v>95.45</c:v>
                </c:pt>
                <c:pt idx="1">
                  <c:v>4.55</c:v>
                </c:pt>
              </c:numCache>
            </c:numRef>
          </c:val>
        </c:ser>
        <c:ser>
          <c:idx val="2"/>
          <c:order val="2"/>
          <c:tx>
            <c:strRef>
              <c:f>Hoja1!$A$5:$B$5</c:f>
              <c:strCache>
                <c:ptCount val="1"/>
                <c:pt idx="0">
                  <c:v>III Cierre auditivo vocal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Hoja1!$C$5:$D$5</c:f>
              <c:numCache>
                <c:formatCode>General</c:formatCode>
                <c:ptCount val="2"/>
                <c:pt idx="0">
                  <c:v>95.45</c:v>
                </c:pt>
                <c:pt idx="1">
                  <c:v>4.55</c:v>
                </c:pt>
              </c:numCache>
            </c:numRef>
          </c:val>
        </c:ser>
        <c:ser>
          <c:idx val="3"/>
          <c:order val="3"/>
          <c:tx>
            <c:strRef>
              <c:f>Hoja1!$A$6:$B$6</c:f>
              <c:strCache>
                <c:ptCount val="1"/>
                <c:pt idx="0">
                  <c:v>IV Memoria visual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Hoja1!$C$6:$D$6</c:f>
              <c:numCache>
                <c:formatCode>General</c:formatCode>
                <c:ptCount val="2"/>
                <c:pt idx="0">
                  <c:v>86.36</c:v>
                </c:pt>
                <c:pt idx="1">
                  <c:v>13.639999999999999</c:v>
                </c:pt>
              </c:numCache>
            </c:numRef>
          </c:val>
        </c:ser>
        <c:ser>
          <c:idx val="4"/>
          <c:order val="4"/>
          <c:tx>
            <c:strRef>
              <c:f>Hoja1!$A$7:$B$7</c:f>
              <c:strCache>
                <c:ptCount val="1"/>
                <c:pt idx="0">
                  <c:v>V Asociación auditiva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Hoja1!$C$7:$D$7</c:f>
              <c:numCache>
                <c:formatCode>General</c:formatCode>
                <c:ptCount val="2"/>
                <c:pt idx="0">
                  <c:v>81.81</c:v>
                </c:pt>
                <c:pt idx="1">
                  <c:v>18.190000000000001</c:v>
                </c:pt>
              </c:numCache>
            </c:numRef>
          </c:val>
        </c:ser>
        <c:ser>
          <c:idx val="5"/>
          <c:order val="5"/>
          <c:tx>
            <c:strRef>
              <c:f>Hoja1!$A$8:$B$8</c:f>
              <c:strCache>
                <c:ptCount val="1"/>
                <c:pt idx="0">
                  <c:v>VI Expresivo – manual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Hoja1!$C$8:$D$8</c:f>
              <c:numCache>
                <c:formatCode>General</c:formatCode>
                <c:ptCount val="2"/>
                <c:pt idx="0">
                  <c:v>81.81</c:v>
                </c:pt>
                <c:pt idx="1">
                  <c:v>18.190000000000001</c:v>
                </c:pt>
              </c:numCache>
            </c:numRef>
          </c:val>
        </c:ser>
        <c:ser>
          <c:idx val="6"/>
          <c:order val="6"/>
          <c:tx>
            <c:strRef>
              <c:f>Hoja1!$A$9:$B$9</c:f>
              <c:strCache>
                <c:ptCount val="1"/>
                <c:pt idx="0">
                  <c:v>VII Discriminación auditiva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Hoja1!$C$9:$D$9</c:f>
              <c:numCache>
                <c:formatCode>General</c:formatCode>
                <c:ptCount val="2"/>
                <c:pt idx="0">
                  <c:v>81.81</c:v>
                </c:pt>
                <c:pt idx="1">
                  <c:v>18.190000000000001</c:v>
                </c:pt>
              </c:numCache>
            </c:numRef>
          </c:val>
        </c:ser>
        <c:ser>
          <c:idx val="7"/>
          <c:order val="7"/>
          <c:tx>
            <c:strRef>
              <c:f>Hoja1!$A$10:$B$10</c:f>
              <c:strCache>
                <c:ptCount val="1"/>
                <c:pt idx="0">
                  <c:v>VIII Orientación 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Hoja1!$C$10:$D$10</c:f>
              <c:numCache>
                <c:formatCode>General</c:formatCode>
                <c:ptCount val="2"/>
                <c:pt idx="0">
                  <c:v>77.27</c:v>
                </c:pt>
                <c:pt idx="1">
                  <c:v>22.73</c:v>
                </c:pt>
              </c:numCache>
            </c:numRef>
          </c:val>
        </c:ser>
        <c:ser>
          <c:idx val="8"/>
          <c:order val="8"/>
          <c:tx>
            <c:strRef>
              <c:f>Hoja1!$A$11:$B$11</c:f>
              <c:strCache>
                <c:ptCount val="1"/>
                <c:pt idx="0">
                  <c:v>IX Desarrollo manual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Hoja1!$C$11:$D$11</c:f>
              <c:numCache>
                <c:formatCode>General</c:formatCode>
                <c:ptCount val="2"/>
                <c:pt idx="0">
                  <c:v>72.27</c:v>
                </c:pt>
                <c:pt idx="1">
                  <c:v>27.73</c:v>
                </c:pt>
              </c:numCache>
            </c:numRef>
          </c:val>
        </c:ser>
        <c:ser>
          <c:idx val="9"/>
          <c:order val="9"/>
          <c:tx>
            <c:strRef>
              <c:f>Hoja1!$A$12:$B$12</c:f>
              <c:strCache>
                <c:ptCount val="1"/>
                <c:pt idx="0">
                  <c:v>X Receptiva y auditiva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Hoja1!$C$12:$D$12</c:f>
              <c:numCache>
                <c:formatCode>General</c:formatCode>
                <c:ptCount val="2"/>
                <c:pt idx="0">
                  <c:v>68.179999999999978</c:v>
                </c:pt>
                <c:pt idx="1">
                  <c:v>31.82</c:v>
                </c:pt>
              </c:numCache>
            </c:numRef>
          </c:val>
        </c:ser>
        <c:ser>
          <c:idx val="10"/>
          <c:order val="10"/>
          <c:tx>
            <c:strRef>
              <c:f>Hoja1!$A$13:$B$13</c:f>
              <c:strCache>
                <c:ptCount val="1"/>
                <c:pt idx="0">
                  <c:v>XI Pronunciación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Hoja1!$C$13:$D$13</c:f>
              <c:numCache>
                <c:formatCode>General</c:formatCode>
                <c:ptCount val="2"/>
                <c:pt idx="0">
                  <c:v>59.09</c:v>
                </c:pt>
                <c:pt idx="1">
                  <c:v>40.910000000000004</c:v>
                </c:pt>
              </c:numCache>
            </c:numRef>
          </c:val>
        </c:ser>
        <c:ser>
          <c:idx val="11"/>
          <c:order val="11"/>
          <c:tx>
            <c:strRef>
              <c:f>Hoja1!$A$14:$B$14</c:f>
              <c:strCache>
                <c:ptCount val="1"/>
                <c:pt idx="0">
                  <c:v>XII Coordinación 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Hoja1!$C$14:$D$14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12"/>
          <c:order val="12"/>
          <c:tx>
            <c:strRef>
              <c:f>Hoja1!$A$15:$B$15</c:f>
              <c:strCache>
                <c:ptCount val="1"/>
                <c:pt idx="0">
                  <c:v>XIII Dominancia corporal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Hoja1!$C$15:$D$15</c:f>
              <c:numCache>
                <c:formatCode>General</c:formatCode>
                <c:ptCount val="2"/>
                <c:pt idx="0">
                  <c:v>18.18</c:v>
                </c:pt>
                <c:pt idx="1">
                  <c:v>81.819999999999993</c:v>
                </c:pt>
              </c:numCache>
            </c:numRef>
          </c:val>
        </c:ser>
        <c:ser>
          <c:idx val="13"/>
          <c:order val="13"/>
          <c:tx>
            <c:strRef>
              <c:f>Hoja1!$A$16:$B$16</c:f>
              <c:strCache>
                <c:ptCount val="1"/>
                <c:pt idx="0">
                  <c:v>XIV Memoria secuencia auditiva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Hoja1!$C$16:$D$16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ser>
          <c:idx val="14"/>
          <c:order val="14"/>
          <c:tx>
            <c:strRef>
              <c:f>Hoja1!$A$17:$B$17</c:f>
              <c:strCache>
                <c:ptCount val="1"/>
                <c:pt idx="0">
                  <c:v>XV Coordinación visual- auditiva- vocal 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Hoja1!$C$17:$D$17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ser>
          <c:idx val="15"/>
          <c:order val="15"/>
          <c:tx>
            <c:strRef>
              <c:f>Hoja1!$A$18:$B$18</c:f>
              <c:strCache>
                <c:ptCount val="1"/>
                <c:pt idx="0">
                  <c:v>XVI Atención y fatiga</c:v>
                </c:pt>
              </c:strCache>
            </c:strRef>
          </c:tx>
          <c:cat>
            <c:multiLvlStrRef>
              <c:f>Hoja1!$C$1:$D$2</c:f>
              <c:multiLvlStrCache>
                <c:ptCount val="2"/>
                <c:lvl>
                  <c:pt idx="0">
                    <c:v>% 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 </c:v>
                  </c:pt>
                </c:lvl>
              </c:multiLvlStrCache>
            </c:multiLvlStrRef>
          </c:cat>
          <c:val>
            <c:numRef>
              <c:f>Hoja1!$C$18:$D$18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gapWidth val="300"/>
        <c:axId val="57115776"/>
        <c:axId val="57117696"/>
      </c:barChart>
      <c:catAx>
        <c:axId val="57115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Áreas</a:t>
                </a:r>
                <a:r>
                  <a:rPr lang="es-EC" baseline="0"/>
                  <a:t> de Desarrollo</a:t>
                </a:r>
                <a:endParaRPr lang="es-EC"/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lang="es-EC"/>
            </a:pPr>
            <a:endParaRPr lang="es-EC"/>
          </a:p>
        </c:txPr>
        <c:crossAx val="57117696"/>
        <c:crosses val="autoZero"/>
        <c:auto val="1"/>
        <c:lblAlgn val="ctr"/>
        <c:lblOffset val="100"/>
      </c:catAx>
      <c:valAx>
        <c:axId val="57117696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Porcentajes</a:t>
                </a:r>
                <a:r>
                  <a:rPr lang="es-EC" baseline="0"/>
                  <a:t> </a:t>
                </a:r>
                <a:endParaRPr lang="es-EC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EC"/>
            </a:pPr>
            <a:endParaRPr lang="es-EC"/>
          </a:p>
        </c:txPr>
        <c:crossAx val="57115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C" b="1"/>
          </a:pPr>
          <a:endParaRPr lang="es-EC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barChart>
        <c:barDir val="col"/>
        <c:grouping val="clustered"/>
        <c:ser>
          <c:idx val="0"/>
          <c:order val="0"/>
          <c:tx>
            <c:strRef>
              <c:f>Hoja1!$A$3</c:f>
              <c:strCache>
                <c:ptCount val="1"/>
                <c:pt idx="0">
                  <c:v>Motivación</c:v>
                </c:pt>
              </c:strCache>
            </c:strRef>
          </c:tx>
          <c:cat>
            <c:multiLvlStrRef>
              <c:f>Hoja1!$B$1:$C$2</c:f>
              <c:multiLvlStrCache>
                <c:ptCount val="2"/>
                <c:lvl>
                  <c:pt idx="0">
                    <c:v>%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</c:v>
                  </c:pt>
                </c:lvl>
              </c:multiLvlStrCache>
            </c:multiLvlStrRef>
          </c:cat>
          <c:val>
            <c:numRef>
              <c:f>Hoja1!$B$3:$C$3</c:f>
              <c:numCache>
                <c:formatCode>General</c:formatCode>
                <c:ptCount val="2"/>
                <c:pt idx="0">
                  <c:v>81.81</c:v>
                </c:pt>
                <c:pt idx="1">
                  <c:v>18.190000000000001</c:v>
                </c:pt>
              </c:numCache>
            </c:numRef>
          </c:val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Concentración</c:v>
                </c:pt>
              </c:strCache>
            </c:strRef>
          </c:tx>
          <c:cat>
            <c:multiLvlStrRef>
              <c:f>Hoja1!$B$1:$C$2</c:f>
              <c:multiLvlStrCache>
                <c:ptCount val="2"/>
                <c:lvl>
                  <c:pt idx="0">
                    <c:v>%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</c:v>
                  </c:pt>
                </c:lvl>
              </c:multiLvlStrCache>
            </c:multiLvlStrRef>
          </c:cat>
          <c:val>
            <c:numRef>
              <c:f>Hoja1!$B$4:$C$4</c:f>
              <c:numCache>
                <c:formatCode>General</c:formatCode>
                <c:ptCount val="2"/>
                <c:pt idx="0">
                  <c:v>81.81</c:v>
                </c:pt>
                <c:pt idx="1">
                  <c:v>18.190000000000001</c:v>
                </c:pt>
              </c:numCache>
            </c:numRef>
          </c:val>
        </c:ser>
        <c:ser>
          <c:idx val="2"/>
          <c:order val="2"/>
          <c:tx>
            <c:strRef>
              <c:f>Hoja1!$A$5</c:f>
              <c:strCache>
                <c:ptCount val="1"/>
                <c:pt idx="0">
                  <c:v>Comprensión</c:v>
                </c:pt>
              </c:strCache>
            </c:strRef>
          </c:tx>
          <c:cat>
            <c:multiLvlStrRef>
              <c:f>Hoja1!$B$1:$C$2</c:f>
              <c:multiLvlStrCache>
                <c:ptCount val="2"/>
                <c:lvl>
                  <c:pt idx="0">
                    <c:v>%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</c:v>
                  </c:pt>
                </c:lvl>
              </c:multiLvlStrCache>
            </c:multiLvlStrRef>
          </c:cat>
          <c:val>
            <c:numRef>
              <c:f>Hoja1!$B$5:$C$5</c:f>
              <c:numCache>
                <c:formatCode>General</c:formatCode>
                <c:ptCount val="2"/>
                <c:pt idx="0">
                  <c:v>81.81</c:v>
                </c:pt>
                <c:pt idx="1">
                  <c:v>18.190000000000001</c:v>
                </c:pt>
              </c:numCache>
            </c:numRef>
          </c:val>
        </c:ser>
        <c:ser>
          <c:idx val="3"/>
          <c:order val="3"/>
          <c:tx>
            <c:strRef>
              <c:f>Hoja1!$A$6</c:f>
              <c:strCache>
                <c:ptCount val="1"/>
                <c:pt idx="0">
                  <c:v>Actitud</c:v>
                </c:pt>
              </c:strCache>
            </c:strRef>
          </c:tx>
          <c:cat>
            <c:multiLvlStrRef>
              <c:f>Hoja1!$B$1:$C$2</c:f>
              <c:multiLvlStrCache>
                <c:ptCount val="2"/>
                <c:lvl>
                  <c:pt idx="0">
                    <c:v>%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</c:v>
                  </c:pt>
                </c:lvl>
              </c:multiLvlStrCache>
            </c:multiLvlStrRef>
          </c:cat>
          <c:val>
            <c:numRef>
              <c:f>Hoja1!$B$6:$C$6</c:f>
              <c:numCache>
                <c:formatCode>General</c:formatCode>
                <c:ptCount val="2"/>
                <c:pt idx="0">
                  <c:v>68.179999999999978</c:v>
                </c:pt>
                <c:pt idx="1">
                  <c:v>31.82</c:v>
                </c:pt>
              </c:numCache>
            </c:numRef>
          </c:val>
        </c:ser>
        <c:ser>
          <c:idx val="4"/>
          <c:order val="4"/>
          <c:tx>
            <c:strRef>
              <c:f>Hoja1!$A$7</c:f>
              <c:strCache>
                <c:ptCount val="1"/>
                <c:pt idx="0">
                  <c:v>Repetición de conductas </c:v>
                </c:pt>
              </c:strCache>
            </c:strRef>
          </c:tx>
          <c:cat>
            <c:multiLvlStrRef>
              <c:f>Hoja1!$B$1:$C$2</c:f>
              <c:multiLvlStrCache>
                <c:ptCount val="2"/>
                <c:lvl>
                  <c:pt idx="0">
                    <c:v>%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</c:v>
                  </c:pt>
                </c:lvl>
              </c:multiLvlStrCache>
            </c:multiLvlStrRef>
          </c:cat>
          <c:val>
            <c:numRef>
              <c:f>Hoja1!$B$7:$C$7</c:f>
              <c:numCache>
                <c:formatCode>General</c:formatCode>
                <c:ptCount val="2"/>
                <c:pt idx="0">
                  <c:v>68.179999999999978</c:v>
                </c:pt>
                <c:pt idx="1">
                  <c:v>31.82</c:v>
                </c:pt>
              </c:numCache>
            </c:numRef>
          </c:val>
        </c:ser>
        <c:ser>
          <c:idx val="5"/>
          <c:order val="5"/>
          <c:tx>
            <c:strRef>
              <c:f>Hoja1!$A$8</c:f>
              <c:strCache>
                <c:ptCount val="1"/>
                <c:pt idx="0">
                  <c:v>Organización </c:v>
                </c:pt>
              </c:strCache>
            </c:strRef>
          </c:tx>
          <c:cat>
            <c:multiLvlStrRef>
              <c:f>Hoja1!$B$1:$C$2</c:f>
              <c:multiLvlStrCache>
                <c:ptCount val="2"/>
                <c:lvl>
                  <c:pt idx="0">
                    <c:v>%</c:v>
                  </c:pt>
                  <c:pt idx="1">
                    <c:v>%</c:v>
                  </c:pt>
                </c:lvl>
                <c:lvl>
                  <c:pt idx="0">
                    <c:v>LOGRADO</c:v>
                  </c:pt>
                  <c:pt idx="1">
                    <c:v>NO LOGRADO</c:v>
                  </c:pt>
                </c:lvl>
              </c:multiLvlStrCache>
            </c:multiLvlStrRef>
          </c:cat>
          <c:val>
            <c:numRef>
              <c:f>Hoja1!$B$8:$C$8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gapWidth val="300"/>
        <c:axId val="57146368"/>
        <c:axId val="57291904"/>
      </c:barChart>
      <c:catAx>
        <c:axId val="57146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Características</a:t>
                </a:r>
                <a:r>
                  <a:rPr lang="es-EC" baseline="0"/>
                  <a:t> psicopedagógicas</a:t>
                </a:r>
                <a:endParaRPr lang="es-EC"/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lang="es-EC"/>
            </a:pPr>
            <a:endParaRPr lang="es-EC"/>
          </a:p>
        </c:txPr>
        <c:crossAx val="57291904"/>
        <c:crosses val="autoZero"/>
        <c:auto val="1"/>
        <c:lblAlgn val="ctr"/>
        <c:lblOffset val="100"/>
      </c:catAx>
      <c:valAx>
        <c:axId val="5729190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Porcentajes 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EC"/>
            </a:pPr>
            <a:endParaRPr lang="es-EC"/>
          </a:p>
        </c:txPr>
        <c:crossAx val="57146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C"/>
          </a:pPr>
          <a:endParaRPr lang="es-EC"/>
        </a:p>
      </c:txPr>
    </c:legend>
    <c:plotVisOnly val="1"/>
  </c:chart>
  <c:externalData r:id="rId1"/>
</c:chartSpace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07472-C498-4F78-9027-B36BD5D7AD12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D047CC38-E489-4622-84FB-C0BA60CB8D76}">
      <dgm:prSet phldrT="[Texto]" custT="1"/>
      <dgm:spPr/>
      <dgm:t>
        <a:bodyPr/>
        <a:lstStyle/>
        <a:p>
          <a:r>
            <a:rPr lang="es-EC" sz="2000" b="1" dirty="0" smtClean="0">
              <a:solidFill>
                <a:schemeClr val="bg2"/>
              </a:solidFill>
            </a:rPr>
            <a:t>MARCO TEÓRICO</a:t>
          </a:r>
          <a:endParaRPr lang="es-EC" sz="2000" b="1" dirty="0">
            <a:solidFill>
              <a:schemeClr val="bg2"/>
            </a:solidFill>
          </a:endParaRPr>
        </a:p>
      </dgm:t>
    </dgm:pt>
    <dgm:pt modelId="{136987E4-647B-4EA1-B25C-18E4E33A35B1}" type="parTrans" cxnId="{7FEBF1E5-9411-4D2F-A1C4-B99123EE56D3}">
      <dgm:prSet/>
      <dgm:spPr/>
      <dgm:t>
        <a:bodyPr/>
        <a:lstStyle/>
        <a:p>
          <a:endParaRPr lang="es-EC" sz="2000"/>
        </a:p>
      </dgm:t>
    </dgm:pt>
    <dgm:pt modelId="{3BFBA17D-9C6E-462A-BE32-8D49EBB32B61}" type="sibTrans" cxnId="{7FEBF1E5-9411-4D2F-A1C4-B99123EE56D3}">
      <dgm:prSet/>
      <dgm:spPr/>
      <dgm:t>
        <a:bodyPr/>
        <a:lstStyle/>
        <a:p>
          <a:endParaRPr lang="es-EC" sz="2000"/>
        </a:p>
      </dgm:t>
    </dgm:pt>
    <dgm:pt modelId="{3647427F-B6B5-43AB-8F37-B5C3FBFBCA10}">
      <dgm:prSet phldrT="[Texto]" custT="1"/>
      <dgm:spPr/>
      <dgm:t>
        <a:bodyPr/>
        <a:lstStyle/>
        <a:p>
          <a:r>
            <a:rPr lang="es-EC" sz="2000" dirty="0" smtClean="0"/>
            <a:t>Capítulo I</a:t>
          </a:r>
        </a:p>
        <a:p>
          <a:r>
            <a:rPr lang="es-EC" sz="2000" dirty="0" smtClean="0"/>
            <a:t>Estimulación Temprana</a:t>
          </a:r>
          <a:endParaRPr lang="es-EC" sz="2000" dirty="0"/>
        </a:p>
      </dgm:t>
    </dgm:pt>
    <dgm:pt modelId="{DCECB4AB-F601-4734-B374-A8ABBB75C67B}" type="parTrans" cxnId="{F8995A90-44B6-42DE-8AB4-9BA80421ACA2}">
      <dgm:prSet custT="1"/>
      <dgm:spPr/>
      <dgm:t>
        <a:bodyPr/>
        <a:lstStyle/>
        <a:p>
          <a:endParaRPr lang="es-EC" sz="2000"/>
        </a:p>
      </dgm:t>
    </dgm:pt>
    <dgm:pt modelId="{6F9F1128-F913-4062-ADAB-1F044C848D01}" type="sibTrans" cxnId="{F8995A90-44B6-42DE-8AB4-9BA80421ACA2}">
      <dgm:prSet/>
      <dgm:spPr/>
      <dgm:t>
        <a:bodyPr/>
        <a:lstStyle/>
        <a:p>
          <a:endParaRPr lang="es-EC" sz="2000"/>
        </a:p>
      </dgm:t>
    </dgm:pt>
    <dgm:pt modelId="{F551F641-7BD0-4CC7-92BD-7D09AE7711B8}">
      <dgm:prSet phldrT="[Texto]" custT="1"/>
      <dgm:spPr/>
      <dgm:t>
        <a:bodyPr/>
        <a:lstStyle/>
        <a:p>
          <a:r>
            <a:rPr lang="es-EC" sz="2000" dirty="0" smtClean="0"/>
            <a:t>Capítulo II</a:t>
          </a:r>
        </a:p>
        <a:p>
          <a:r>
            <a:rPr lang="es-EC" sz="2000" dirty="0" smtClean="0"/>
            <a:t>Juego </a:t>
          </a:r>
          <a:endParaRPr lang="es-EC" sz="2000" dirty="0"/>
        </a:p>
      </dgm:t>
    </dgm:pt>
    <dgm:pt modelId="{A0EC3A32-530F-4827-86A4-205EE2306999}" type="parTrans" cxnId="{00763EEA-A4FC-454E-B9A9-CDA796E4C3B3}">
      <dgm:prSet custT="1"/>
      <dgm:spPr/>
      <dgm:t>
        <a:bodyPr/>
        <a:lstStyle/>
        <a:p>
          <a:endParaRPr lang="es-EC" sz="2000"/>
        </a:p>
      </dgm:t>
    </dgm:pt>
    <dgm:pt modelId="{3EF080FF-ACE0-4925-A027-00696271C266}" type="sibTrans" cxnId="{00763EEA-A4FC-454E-B9A9-CDA796E4C3B3}">
      <dgm:prSet/>
      <dgm:spPr/>
      <dgm:t>
        <a:bodyPr/>
        <a:lstStyle/>
        <a:p>
          <a:endParaRPr lang="es-EC" sz="2000"/>
        </a:p>
      </dgm:t>
    </dgm:pt>
    <dgm:pt modelId="{32C4E05B-F076-4F2E-AD20-78FCE707CD3F}">
      <dgm:prSet phldrT="[Texto]" custT="1"/>
      <dgm:spPr/>
      <dgm:t>
        <a:bodyPr/>
        <a:lstStyle/>
        <a:p>
          <a:r>
            <a:rPr lang="es-EC" sz="2000" dirty="0" smtClean="0"/>
            <a:t>Capítulo III</a:t>
          </a:r>
        </a:p>
        <a:p>
          <a:r>
            <a:rPr lang="es-EC" sz="2000" dirty="0" smtClean="0"/>
            <a:t>Desarrollo Cognitivo</a:t>
          </a:r>
          <a:endParaRPr lang="es-EC" sz="2000" dirty="0"/>
        </a:p>
      </dgm:t>
    </dgm:pt>
    <dgm:pt modelId="{C8A46306-2F9C-457F-BBA1-D3E8E371159F}" type="parTrans" cxnId="{9437A0C8-C168-4EA1-BD6A-82D828598B73}">
      <dgm:prSet custT="1"/>
      <dgm:spPr/>
      <dgm:t>
        <a:bodyPr/>
        <a:lstStyle/>
        <a:p>
          <a:endParaRPr lang="es-EC" sz="2000"/>
        </a:p>
      </dgm:t>
    </dgm:pt>
    <dgm:pt modelId="{D90F3AA5-25AB-4886-8309-E6799F3F3AFB}" type="sibTrans" cxnId="{9437A0C8-C168-4EA1-BD6A-82D828598B73}">
      <dgm:prSet/>
      <dgm:spPr/>
      <dgm:t>
        <a:bodyPr/>
        <a:lstStyle/>
        <a:p>
          <a:endParaRPr lang="es-EC" sz="2000"/>
        </a:p>
      </dgm:t>
    </dgm:pt>
    <dgm:pt modelId="{ED43BB66-0930-40F9-9F91-74123BF95848}">
      <dgm:prSet phldrT="[Texto]" custT="1"/>
      <dgm:spPr/>
      <dgm:t>
        <a:bodyPr/>
        <a:lstStyle/>
        <a:p>
          <a:r>
            <a:rPr lang="es-EC" sz="2000" dirty="0" smtClean="0"/>
            <a:t>Capítulo IV</a:t>
          </a:r>
        </a:p>
        <a:p>
          <a:r>
            <a:rPr lang="es-EC" sz="2000" dirty="0" smtClean="0"/>
            <a:t>Aprendizaje </a:t>
          </a:r>
          <a:endParaRPr lang="es-EC" sz="2000" dirty="0"/>
        </a:p>
      </dgm:t>
    </dgm:pt>
    <dgm:pt modelId="{BA0413A6-6A9A-49BE-95DF-C109ED36E87F}" type="parTrans" cxnId="{A0F7AE9D-1BA9-4A78-A59D-F282F8BCCCEE}">
      <dgm:prSet custT="1"/>
      <dgm:spPr/>
      <dgm:t>
        <a:bodyPr/>
        <a:lstStyle/>
        <a:p>
          <a:endParaRPr lang="es-EC" sz="2000"/>
        </a:p>
      </dgm:t>
    </dgm:pt>
    <dgm:pt modelId="{2B852B46-8F5F-45AC-A120-B9E07933B84F}" type="sibTrans" cxnId="{A0F7AE9D-1BA9-4A78-A59D-F282F8BCCCEE}">
      <dgm:prSet/>
      <dgm:spPr/>
      <dgm:t>
        <a:bodyPr/>
        <a:lstStyle/>
        <a:p>
          <a:endParaRPr lang="es-EC" sz="2000"/>
        </a:p>
      </dgm:t>
    </dgm:pt>
    <dgm:pt modelId="{2ADD2D8C-CDDB-47D2-B2F4-565F4C52B4C2}" type="pres">
      <dgm:prSet presAssocID="{5D107472-C498-4F78-9027-B36BD5D7AD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D8F7AFD-5488-48A6-9533-0A19E7F65F01}" type="pres">
      <dgm:prSet presAssocID="{D047CC38-E489-4622-84FB-C0BA60CB8D76}" presName="centerShape" presStyleLbl="node0" presStyleIdx="0" presStyleCnt="1" custScaleX="152135"/>
      <dgm:spPr/>
      <dgm:t>
        <a:bodyPr/>
        <a:lstStyle/>
        <a:p>
          <a:endParaRPr lang="es-EC"/>
        </a:p>
      </dgm:t>
    </dgm:pt>
    <dgm:pt modelId="{94230BB6-9C77-4124-8373-DC2CFD269E34}" type="pres">
      <dgm:prSet presAssocID="{DCECB4AB-F601-4734-B374-A8ABBB75C67B}" presName="parTrans" presStyleLbl="sibTrans2D1" presStyleIdx="0" presStyleCnt="4"/>
      <dgm:spPr/>
      <dgm:t>
        <a:bodyPr/>
        <a:lstStyle/>
        <a:p>
          <a:endParaRPr lang="es-EC"/>
        </a:p>
      </dgm:t>
    </dgm:pt>
    <dgm:pt modelId="{33A87C4F-7361-4FA9-A0F3-E6E793D6C9EF}" type="pres">
      <dgm:prSet presAssocID="{DCECB4AB-F601-4734-B374-A8ABBB75C67B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3AA293C8-D983-4E6B-8A69-6E7C7103CE3F}" type="pres">
      <dgm:prSet presAssocID="{3647427F-B6B5-43AB-8F37-B5C3FBFBCA10}" presName="node" presStyleLbl="node1" presStyleIdx="0" presStyleCnt="4" custScaleX="166286" custRadScaleRad="104095" custRadScaleInc="468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B63822-CB02-47E1-BA4B-00AEE82017E1}" type="pres">
      <dgm:prSet presAssocID="{A0EC3A32-530F-4827-86A4-205EE2306999}" presName="parTrans" presStyleLbl="sibTrans2D1" presStyleIdx="1" presStyleCnt="4"/>
      <dgm:spPr/>
      <dgm:t>
        <a:bodyPr/>
        <a:lstStyle/>
        <a:p>
          <a:endParaRPr lang="es-EC"/>
        </a:p>
      </dgm:t>
    </dgm:pt>
    <dgm:pt modelId="{9861A9B9-D8ED-48B9-B640-9F8A7F0531C0}" type="pres">
      <dgm:prSet presAssocID="{A0EC3A32-530F-4827-86A4-205EE2306999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1F49584D-31FA-44F2-91AB-44093449A15C}" type="pres">
      <dgm:prSet presAssocID="{F551F641-7BD0-4CC7-92BD-7D09AE7711B8}" presName="node" presStyleLbl="node1" presStyleIdx="1" presStyleCnt="4" custScaleX="161633" custRadScaleRad="136094" custRadScaleInc="-66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D5356B7-532E-4962-9313-527AFD38FDCA}" type="pres">
      <dgm:prSet presAssocID="{C8A46306-2F9C-457F-BBA1-D3E8E371159F}" presName="parTrans" presStyleLbl="sibTrans2D1" presStyleIdx="2" presStyleCnt="4"/>
      <dgm:spPr/>
      <dgm:t>
        <a:bodyPr/>
        <a:lstStyle/>
        <a:p>
          <a:endParaRPr lang="es-EC"/>
        </a:p>
      </dgm:t>
    </dgm:pt>
    <dgm:pt modelId="{5E7D2897-7A70-4C2F-985F-7EE25F1A47FC}" type="pres">
      <dgm:prSet presAssocID="{C8A46306-2F9C-457F-BBA1-D3E8E371159F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9822B4C2-80F0-4F3C-B548-C8B813360D56}" type="pres">
      <dgm:prSet presAssocID="{32C4E05B-F076-4F2E-AD20-78FCE707CD3F}" presName="node" presStyleLbl="node1" presStyleIdx="2" presStyleCnt="4" custScaleX="150680" custRadScaleRad="95136" custRadScaleInc="-79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0A50F3-48EB-4BFA-BA25-4257BDCFCDCD}" type="pres">
      <dgm:prSet presAssocID="{BA0413A6-6A9A-49BE-95DF-C109ED36E87F}" presName="parTrans" presStyleLbl="sibTrans2D1" presStyleIdx="3" presStyleCnt="4"/>
      <dgm:spPr/>
      <dgm:t>
        <a:bodyPr/>
        <a:lstStyle/>
        <a:p>
          <a:endParaRPr lang="es-EC"/>
        </a:p>
      </dgm:t>
    </dgm:pt>
    <dgm:pt modelId="{CFA0FB52-6DE2-4E7A-96AF-4D7A4D151542}" type="pres">
      <dgm:prSet presAssocID="{BA0413A6-6A9A-49BE-95DF-C109ED36E87F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162EFE63-1666-47AB-BB6E-122C947F7AFE}" type="pres">
      <dgm:prSet presAssocID="{ED43BB66-0930-40F9-9F91-74123BF95848}" presName="node" presStyleLbl="node1" presStyleIdx="3" presStyleCnt="4" custScaleX="151345" custRadScaleRad="131647" custRadScaleInc="-30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FEBF1E5-9411-4D2F-A1C4-B99123EE56D3}" srcId="{5D107472-C498-4F78-9027-B36BD5D7AD12}" destId="{D047CC38-E489-4622-84FB-C0BA60CB8D76}" srcOrd="0" destOrd="0" parTransId="{136987E4-647B-4EA1-B25C-18E4E33A35B1}" sibTransId="{3BFBA17D-9C6E-462A-BE32-8D49EBB32B61}"/>
    <dgm:cxn modelId="{A0F7AE9D-1BA9-4A78-A59D-F282F8BCCCEE}" srcId="{D047CC38-E489-4622-84FB-C0BA60CB8D76}" destId="{ED43BB66-0930-40F9-9F91-74123BF95848}" srcOrd="3" destOrd="0" parTransId="{BA0413A6-6A9A-49BE-95DF-C109ED36E87F}" sibTransId="{2B852B46-8F5F-45AC-A120-B9E07933B84F}"/>
    <dgm:cxn modelId="{9AB8D53C-0488-42EE-A9DA-4052D1D498C2}" type="presOf" srcId="{BA0413A6-6A9A-49BE-95DF-C109ED36E87F}" destId="{CFA0FB52-6DE2-4E7A-96AF-4D7A4D151542}" srcOrd="1" destOrd="0" presId="urn:microsoft.com/office/officeart/2005/8/layout/radial5"/>
    <dgm:cxn modelId="{AB62B93A-3C4A-4BFA-8119-46F8A510F600}" type="presOf" srcId="{A0EC3A32-530F-4827-86A4-205EE2306999}" destId="{9861A9B9-D8ED-48B9-B640-9F8A7F0531C0}" srcOrd="1" destOrd="0" presId="urn:microsoft.com/office/officeart/2005/8/layout/radial5"/>
    <dgm:cxn modelId="{7B9601FE-29E8-406B-B686-F0B1A6CDEDA3}" type="presOf" srcId="{ED43BB66-0930-40F9-9F91-74123BF95848}" destId="{162EFE63-1666-47AB-BB6E-122C947F7AFE}" srcOrd="0" destOrd="0" presId="urn:microsoft.com/office/officeart/2005/8/layout/radial5"/>
    <dgm:cxn modelId="{15BE82F8-88EC-4BE0-9D97-0BAEEB128802}" type="presOf" srcId="{DCECB4AB-F601-4734-B374-A8ABBB75C67B}" destId="{33A87C4F-7361-4FA9-A0F3-E6E793D6C9EF}" srcOrd="1" destOrd="0" presId="urn:microsoft.com/office/officeart/2005/8/layout/radial5"/>
    <dgm:cxn modelId="{F8995A90-44B6-42DE-8AB4-9BA80421ACA2}" srcId="{D047CC38-E489-4622-84FB-C0BA60CB8D76}" destId="{3647427F-B6B5-43AB-8F37-B5C3FBFBCA10}" srcOrd="0" destOrd="0" parTransId="{DCECB4AB-F601-4734-B374-A8ABBB75C67B}" sibTransId="{6F9F1128-F913-4062-ADAB-1F044C848D01}"/>
    <dgm:cxn modelId="{D920E3DB-9FAB-47BE-98EF-4619E2D838CB}" type="presOf" srcId="{5D107472-C498-4F78-9027-B36BD5D7AD12}" destId="{2ADD2D8C-CDDB-47D2-B2F4-565F4C52B4C2}" srcOrd="0" destOrd="0" presId="urn:microsoft.com/office/officeart/2005/8/layout/radial5"/>
    <dgm:cxn modelId="{F3DA5A7B-19BA-4729-9BBA-840C86C03654}" type="presOf" srcId="{A0EC3A32-530F-4827-86A4-205EE2306999}" destId="{E1B63822-CB02-47E1-BA4B-00AEE82017E1}" srcOrd="0" destOrd="0" presId="urn:microsoft.com/office/officeart/2005/8/layout/radial5"/>
    <dgm:cxn modelId="{83636CBB-79FE-45A2-9F10-5E1A44FEB3F2}" type="presOf" srcId="{32C4E05B-F076-4F2E-AD20-78FCE707CD3F}" destId="{9822B4C2-80F0-4F3C-B548-C8B813360D56}" srcOrd="0" destOrd="0" presId="urn:microsoft.com/office/officeart/2005/8/layout/radial5"/>
    <dgm:cxn modelId="{7DC3D0B6-99DF-4E75-A4FC-9982B6C6858D}" type="presOf" srcId="{DCECB4AB-F601-4734-B374-A8ABBB75C67B}" destId="{94230BB6-9C77-4124-8373-DC2CFD269E34}" srcOrd="0" destOrd="0" presId="urn:microsoft.com/office/officeart/2005/8/layout/radial5"/>
    <dgm:cxn modelId="{569ED7FE-0E34-4329-B295-842E74805B5D}" type="presOf" srcId="{C8A46306-2F9C-457F-BBA1-D3E8E371159F}" destId="{DD5356B7-532E-4962-9313-527AFD38FDCA}" srcOrd="0" destOrd="0" presId="urn:microsoft.com/office/officeart/2005/8/layout/radial5"/>
    <dgm:cxn modelId="{E2AEF0B7-CFC4-4BAB-8708-9B6BB3DD821B}" type="presOf" srcId="{BA0413A6-6A9A-49BE-95DF-C109ED36E87F}" destId="{CA0A50F3-48EB-4BFA-BA25-4257BDCFCDCD}" srcOrd="0" destOrd="0" presId="urn:microsoft.com/office/officeart/2005/8/layout/radial5"/>
    <dgm:cxn modelId="{00763EEA-A4FC-454E-B9A9-CDA796E4C3B3}" srcId="{D047CC38-E489-4622-84FB-C0BA60CB8D76}" destId="{F551F641-7BD0-4CC7-92BD-7D09AE7711B8}" srcOrd="1" destOrd="0" parTransId="{A0EC3A32-530F-4827-86A4-205EE2306999}" sibTransId="{3EF080FF-ACE0-4925-A027-00696271C266}"/>
    <dgm:cxn modelId="{904ED27F-3919-40CB-A69E-E1FE2ED817D7}" type="presOf" srcId="{D047CC38-E489-4622-84FB-C0BA60CB8D76}" destId="{3D8F7AFD-5488-48A6-9533-0A19E7F65F01}" srcOrd="0" destOrd="0" presId="urn:microsoft.com/office/officeart/2005/8/layout/radial5"/>
    <dgm:cxn modelId="{9437A0C8-C168-4EA1-BD6A-82D828598B73}" srcId="{D047CC38-E489-4622-84FB-C0BA60CB8D76}" destId="{32C4E05B-F076-4F2E-AD20-78FCE707CD3F}" srcOrd="2" destOrd="0" parTransId="{C8A46306-2F9C-457F-BBA1-D3E8E371159F}" sibTransId="{D90F3AA5-25AB-4886-8309-E6799F3F3AFB}"/>
    <dgm:cxn modelId="{7BE95481-FE93-4401-A804-C870870046A9}" type="presOf" srcId="{3647427F-B6B5-43AB-8F37-B5C3FBFBCA10}" destId="{3AA293C8-D983-4E6B-8A69-6E7C7103CE3F}" srcOrd="0" destOrd="0" presId="urn:microsoft.com/office/officeart/2005/8/layout/radial5"/>
    <dgm:cxn modelId="{DFDB18CA-8540-4378-86A2-F56FE02E527A}" type="presOf" srcId="{F551F641-7BD0-4CC7-92BD-7D09AE7711B8}" destId="{1F49584D-31FA-44F2-91AB-44093449A15C}" srcOrd="0" destOrd="0" presId="urn:microsoft.com/office/officeart/2005/8/layout/radial5"/>
    <dgm:cxn modelId="{675BEA9A-692F-4897-AE25-6AA9945A15FF}" type="presOf" srcId="{C8A46306-2F9C-457F-BBA1-D3E8E371159F}" destId="{5E7D2897-7A70-4C2F-985F-7EE25F1A47FC}" srcOrd="1" destOrd="0" presId="urn:microsoft.com/office/officeart/2005/8/layout/radial5"/>
    <dgm:cxn modelId="{F7F4B2BF-203D-49CE-9962-F6679F08582D}" type="presParOf" srcId="{2ADD2D8C-CDDB-47D2-B2F4-565F4C52B4C2}" destId="{3D8F7AFD-5488-48A6-9533-0A19E7F65F01}" srcOrd="0" destOrd="0" presId="urn:microsoft.com/office/officeart/2005/8/layout/radial5"/>
    <dgm:cxn modelId="{4AEF10B3-01A9-4531-83EE-71265F6D0607}" type="presParOf" srcId="{2ADD2D8C-CDDB-47D2-B2F4-565F4C52B4C2}" destId="{94230BB6-9C77-4124-8373-DC2CFD269E34}" srcOrd="1" destOrd="0" presId="urn:microsoft.com/office/officeart/2005/8/layout/radial5"/>
    <dgm:cxn modelId="{F804391F-1493-4709-81C8-02E6E09DFDB9}" type="presParOf" srcId="{94230BB6-9C77-4124-8373-DC2CFD269E34}" destId="{33A87C4F-7361-4FA9-A0F3-E6E793D6C9EF}" srcOrd="0" destOrd="0" presId="urn:microsoft.com/office/officeart/2005/8/layout/radial5"/>
    <dgm:cxn modelId="{8E43D4C1-DF21-43A2-9368-412E0AF460A4}" type="presParOf" srcId="{2ADD2D8C-CDDB-47D2-B2F4-565F4C52B4C2}" destId="{3AA293C8-D983-4E6B-8A69-6E7C7103CE3F}" srcOrd="2" destOrd="0" presId="urn:microsoft.com/office/officeart/2005/8/layout/radial5"/>
    <dgm:cxn modelId="{2531DF32-1EE2-4D2D-84ED-4269ACD7CE76}" type="presParOf" srcId="{2ADD2D8C-CDDB-47D2-B2F4-565F4C52B4C2}" destId="{E1B63822-CB02-47E1-BA4B-00AEE82017E1}" srcOrd="3" destOrd="0" presId="urn:microsoft.com/office/officeart/2005/8/layout/radial5"/>
    <dgm:cxn modelId="{B025B6D5-7647-45E4-83CC-0E3215A5D4C3}" type="presParOf" srcId="{E1B63822-CB02-47E1-BA4B-00AEE82017E1}" destId="{9861A9B9-D8ED-48B9-B640-9F8A7F0531C0}" srcOrd="0" destOrd="0" presId="urn:microsoft.com/office/officeart/2005/8/layout/radial5"/>
    <dgm:cxn modelId="{2F21775C-168A-40C7-9678-97143A34B2F1}" type="presParOf" srcId="{2ADD2D8C-CDDB-47D2-B2F4-565F4C52B4C2}" destId="{1F49584D-31FA-44F2-91AB-44093449A15C}" srcOrd="4" destOrd="0" presId="urn:microsoft.com/office/officeart/2005/8/layout/radial5"/>
    <dgm:cxn modelId="{44D540B8-AE05-4D94-A910-89C190E42FF6}" type="presParOf" srcId="{2ADD2D8C-CDDB-47D2-B2F4-565F4C52B4C2}" destId="{DD5356B7-532E-4962-9313-527AFD38FDCA}" srcOrd="5" destOrd="0" presId="urn:microsoft.com/office/officeart/2005/8/layout/radial5"/>
    <dgm:cxn modelId="{76562B1C-DC03-464E-92BF-5D4F7EA8D71C}" type="presParOf" srcId="{DD5356B7-532E-4962-9313-527AFD38FDCA}" destId="{5E7D2897-7A70-4C2F-985F-7EE25F1A47FC}" srcOrd="0" destOrd="0" presId="urn:microsoft.com/office/officeart/2005/8/layout/radial5"/>
    <dgm:cxn modelId="{B859FF37-9F46-40E8-A599-A38C6C999923}" type="presParOf" srcId="{2ADD2D8C-CDDB-47D2-B2F4-565F4C52B4C2}" destId="{9822B4C2-80F0-4F3C-B548-C8B813360D56}" srcOrd="6" destOrd="0" presId="urn:microsoft.com/office/officeart/2005/8/layout/radial5"/>
    <dgm:cxn modelId="{8B14C860-E8B1-41B8-A374-1D3CA1E7AD4E}" type="presParOf" srcId="{2ADD2D8C-CDDB-47D2-B2F4-565F4C52B4C2}" destId="{CA0A50F3-48EB-4BFA-BA25-4257BDCFCDCD}" srcOrd="7" destOrd="0" presId="urn:microsoft.com/office/officeart/2005/8/layout/radial5"/>
    <dgm:cxn modelId="{54F29A1D-F7E7-40DF-A68E-716567D3F18C}" type="presParOf" srcId="{CA0A50F3-48EB-4BFA-BA25-4257BDCFCDCD}" destId="{CFA0FB52-6DE2-4E7A-96AF-4D7A4D151542}" srcOrd="0" destOrd="0" presId="urn:microsoft.com/office/officeart/2005/8/layout/radial5"/>
    <dgm:cxn modelId="{B84AC74C-FE9A-43CD-A01E-2E91196959AF}" type="presParOf" srcId="{2ADD2D8C-CDDB-47D2-B2F4-565F4C52B4C2}" destId="{162EFE63-1666-47AB-BB6E-122C947F7AF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560224-7B5D-4085-9E17-39087D03A565}" type="doc">
      <dgm:prSet loTypeId="urn:microsoft.com/office/officeart/2005/8/layout/vList6" loCatId="list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s-EC"/>
        </a:p>
      </dgm:t>
    </dgm:pt>
    <dgm:pt modelId="{045A201B-342A-4662-9D25-190EC36185F8}">
      <dgm:prSet phldrT="[Texto]" custT="1"/>
      <dgm:spPr/>
      <dgm:t>
        <a:bodyPr/>
        <a:lstStyle/>
        <a:p>
          <a:pPr algn="l"/>
          <a:r>
            <a:rPr lang="es-EC" sz="2000" dirty="0" smtClean="0"/>
            <a:t>    </a:t>
          </a:r>
          <a:r>
            <a:rPr lang="es-EC" sz="2000" b="0" i="0" dirty="0" smtClean="0"/>
            <a:t>¿</a:t>
          </a:r>
          <a:r>
            <a:rPr lang="es-EC" sz="2000" dirty="0" smtClean="0"/>
            <a:t>Que es?</a:t>
          </a:r>
          <a:endParaRPr lang="es-EC" sz="2000" dirty="0"/>
        </a:p>
      </dgm:t>
    </dgm:pt>
    <dgm:pt modelId="{734B04A6-B7C2-4CD8-BCAD-9A67F5782711}" type="parTrans" cxnId="{2EF3F72E-E1D6-4D70-AEF5-A316B56017E5}">
      <dgm:prSet/>
      <dgm:spPr/>
      <dgm:t>
        <a:bodyPr/>
        <a:lstStyle/>
        <a:p>
          <a:endParaRPr lang="es-EC" sz="2000"/>
        </a:p>
      </dgm:t>
    </dgm:pt>
    <dgm:pt modelId="{F5B4DA66-6C6E-44D0-ABAF-9B5C80AFE431}" type="sibTrans" cxnId="{2EF3F72E-E1D6-4D70-AEF5-A316B56017E5}">
      <dgm:prSet/>
      <dgm:spPr/>
      <dgm:t>
        <a:bodyPr/>
        <a:lstStyle/>
        <a:p>
          <a:endParaRPr lang="es-EC" sz="2000"/>
        </a:p>
      </dgm:t>
    </dgm:pt>
    <dgm:pt modelId="{3FEF7CAE-1BEE-43E0-9A68-CD5ACF11F885}">
      <dgm:prSet phldrT="[Texto]" custT="1"/>
      <dgm:spPr/>
      <dgm:t>
        <a:bodyPr/>
        <a:lstStyle/>
        <a:p>
          <a:pPr algn="just"/>
          <a:r>
            <a:rPr lang="es-EC" sz="2000" dirty="0" smtClean="0"/>
            <a:t>Conjunto de acciones que potencializan las capacidades de niños</a:t>
          </a:r>
          <a:endParaRPr lang="es-EC" sz="2000" dirty="0"/>
        </a:p>
      </dgm:t>
    </dgm:pt>
    <dgm:pt modelId="{0CD146C9-BBCE-4606-A8F8-C1F3D64B37A3}" type="parTrans" cxnId="{21AA4F3C-3190-4343-9E97-755ED5E6B759}">
      <dgm:prSet/>
      <dgm:spPr/>
      <dgm:t>
        <a:bodyPr/>
        <a:lstStyle/>
        <a:p>
          <a:endParaRPr lang="es-EC" sz="2000"/>
        </a:p>
      </dgm:t>
    </dgm:pt>
    <dgm:pt modelId="{511B4E8F-A007-4379-AEA6-E9C39A9497D0}" type="sibTrans" cxnId="{21AA4F3C-3190-4343-9E97-755ED5E6B759}">
      <dgm:prSet/>
      <dgm:spPr/>
      <dgm:t>
        <a:bodyPr/>
        <a:lstStyle/>
        <a:p>
          <a:endParaRPr lang="es-EC" sz="2000"/>
        </a:p>
      </dgm:t>
    </dgm:pt>
    <dgm:pt modelId="{B8E650A1-16CA-4454-B195-13B1583EEEEC}">
      <dgm:prSet phldrT="[Texto]" custT="1"/>
      <dgm:spPr/>
      <dgm:t>
        <a:bodyPr/>
        <a:lstStyle/>
        <a:p>
          <a:r>
            <a:rPr lang="es-EC" sz="2000" dirty="0" smtClean="0"/>
            <a:t>Fundamentos</a:t>
          </a:r>
          <a:endParaRPr lang="es-EC" sz="2000" dirty="0"/>
        </a:p>
      </dgm:t>
    </dgm:pt>
    <dgm:pt modelId="{8B93AEF1-CB17-4432-8260-B0C2642B6F53}" type="parTrans" cxnId="{F9E81EC3-8436-46BF-8CC0-BA277C8DD58E}">
      <dgm:prSet/>
      <dgm:spPr/>
      <dgm:t>
        <a:bodyPr/>
        <a:lstStyle/>
        <a:p>
          <a:endParaRPr lang="es-EC" sz="2000"/>
        </a:p>
      </dgm:t>
    </dgm:pt>
    <dgm:pt modelId="{10B124D6-95BF-43D1-9604-9EA5115F8067}" type="sibTrans" cxnId="{F9E81EC3-8436-46BF-8CC0-BA277C8DD58E}">
      <dgm:prSet/>
      <dgm:spPr/>
      <dgm:t>
        <a:bodyPr/>
        <a:lstStyle/>
        <a:p>
          <a:endParaRPr lang="es-EC" sz="2000"/>
        </a:p>
      </dgm:t>
    </dgm:pt>
    <dgm:pt modelId="{B767D237-BF51-43F2-96F3-A265271E917C}">
      <dgm:prSet phldrT="[Texto]" custT="1"/>
      <dgm:spPr/>
      <dgm:t>
        <a:bodyPr/>
        <a:lstStyle/>
        <a:p>
          <a:pPr algn="just"/>
          <a:r>
            <a:rPr lang="es-EC" sz="2000" dirty="0" smtClean="0"/>
            <a:t>Experiencias significativas, desarrollo integral, afecto, áreas del desarrollo, ambiente </a:t>
          </a:r>
          <a:endParaRPr lang="es-EC" sz="2000" dirty="0"/>
        </a:p>
      </dgm:t>
    </dgm:pt>
    <dgm:pt modelId="{53269175-6D40-4819-8B58-E2750087964A}" type="parTrans" cxnId="{43A60342-888D-4DF2-81B1-DEB845464C62}">
      <dgm:prSet/>
      <dgm:spPr/>
      <dgm:t>
        <a:bodyPr/>
        <a:lstStyle/>
        <a:p>
          <a:endParaRPr lang="es-EC" sz="2000"/>
        </a:p>
      </dgm:t>
    </dgm:pt>
    <dgm:pt modelId="{9A84F38D-D005-4BCD-96AA-EA536C4119FF}" type="sibTrans" cxnId="{43A60342-888D-4DF2-81B1-DEB845464C62}">
      <dgm:prSet/>
      <dgm:spPr/>
      <dgm:t>
        <a:bodyPr/>
        <a:lstStyle/>
        <a:p>
          <a:endParaRPr lang="es-EC" sz="2000"/>
        </a:p>
      </dgm:t>
    </dgm:pt>
    <dgm:pt modelId="{D7581C9A-4C6F-4D4C-8746-35C46BD32AB8}" type="pres">
      <dgm:prSet presAssocID="{8A560224-7B5D-4085-9E17-39087D03A56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3A2E6672-84B5-43A0-80DB-71D0E22828A6}" type="pres">
      <dgm:prSet presAssocID="{045A201B-342A-4662-9D25-190EC36185F8}" presName="linNode" presStyleCnt="0"/>
      <dgm:spPr/>
    </dgm:pt>
    <dgm:pt modelId="{E10425D7-C990-43E8-98B4-9ADB77837332}" type="pres">
      <dgm:prSet presAssocID="{045A201B-342A-4662-9D25-190EC36185F8}" presName="parentShp" presStyleLbl="node1" presStyleIdx="0" presStyleCnt="2" custScaleX="68305" custLinFactNeighborX="-6549" custLinFactNeighborY="2603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A276062-DD11-4E67-9DFA-6431F767620A}" type="pres">
      <dgm:prSet presAssocID="{045A201B-342A-4662-9D25-190EC36185F8}" presName="childShp" presStyleLbl="bgAccFollowNode1" presStyleIdx="0" presStyleCnt="2" custScaleX="104174" custScaleY="127082" custLinFactNeighborX="-2754" custLinFactNeighborY="1568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CDD940-067A-432C-BFE9-A5AB134E64D0}" type="pres">
      <dgm:prSet presAssocID="{F5B4DA66-6C6E-44D0-ABAF-9B5C80AFE431}" presName="spacing" presStyleCnt="0"/>
      <dgm:spPr/>
    </dgm:pt>
    <dgm:pt modelId="{5B53040A-D6A7-44F2-B25B-CFE198DE3279}" type="pres">
      <dgm:prSet presAssocID="{B8E650A1-16CA-4454-B195-13B1583EEEEC}" presName="linNode" presStyleCnt="0"/>
      <dgm:spPr/>
    </dgm:pt>
    <dgm:pt modelId="{A057C5C7-17F9-4800-BDC2-AC8E23FECCE0}" type="pres">
      <dgm:prSet presAssocID="{B8E650A1-16CA-4454-B195-13B1583EEEEC}" presName="parentShp" presStyleLbl="node1" presStyleIdx="1" presStyleCnt="2" custScaleX="76152" custLinFactNeighborX="-3124" custLinFactNeighborY="29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F60B6A-6593-4053-8E5B-BF9317507FD3}" type="pres">
      <dgm:prSet presAssocID="{B8E650A1-16CA-4454-B195-13B1583EEEEC}" presName="childShp" presStyleLbl="bgAccFollowNode1" presStyleIdx="1" presStyleCnt="2" custScaleX="110351" custScaleY="20490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1AA4F3C-3190-4343-9E97-755ED5E6B759}" srcId="{045A201B-342A-4662-9D25-190EC36185F8}" destId="{3FEF7CAE-1BEE-43E0-9A68-CD5ACF11F885}" srcOrd="0" destOrd="0" parTransId="{0CD146C9-BBCE-4606-A8F8-C1F3D64B37A3}" sibTransId="{511B4E8F-A007-4379-AEA6-E9C39A9497D0}"/>
    <dgm:cxn modelId="{2EF3F72E-E1D6-4D70-AEF5-A316B56017E5}" srcId="{8A560224-7B5D-4085-9E17-39087D03A565}" destId="{045A201B-342A-4662-9D25-190EC36185F8}" srcOrd="0" destOrd="0" parTransId="{734B04A6-B7C2-4CD8-BCAD-9A67F5782711}" sibTransId="{F5B4DA66-6C6E-44D0-ABAF-9B5C80AFE431}"/>
    <dgm:cxn modelId="{F9E81EC3-8436-46BF-8CC0-BA277C8DD58E}" srcId="{8A560224-7B5D-4085-9E17-39087D03A565}" destId="{B8E650A1-16CA-4454-B195-13B1583EEEEC}" srcOrd="1" destOrd="0" parTransId="{8B93AEF1-CB17-4432-8260-B0C2642B6F53}" sibTransId="{10B124D6-95BF-43D1-9604-9EA5115F8067}"/>
    <dgm:cxn modelId="{3713F88E-3C5F-4867-9D81-D5C64ACDE7EF}" type="presOf" srcId="{B8E650A1-16CA-4454-B195-13B1583EEEEC}" destId="{A057C5C7-17F9-4800-BDC2-AC8E23FECCE0}" srcOrd="0" destOrd="0" presId="urn:microsoft.com/office/officeart/2005/8/layout/vList6"/>
    <dgm:cxn modelId="{450772A0-7F97-4D50-B585-E0AC03E8F412}" type="presOf" srcId="{045A201B-342A-4662-9D25-190EC36185F8}" destId="{E10425D7-C990-43E8-98B4-9ADB77837332}" srcOrd="0" destOrd="0" presId="urn:microsoft.com/office/officeart/2005/8/layout/vList6"/>
    <dgm:cxn modelId="{711A411F-19FE-4C0E-BCC0-7F45E80A16D2}" type="presOf" srcId="{8A560224-7B5D-4085-9E17-39087D03A565}" destId="{D7581C9A-4C6F-4D4C-8746-35C46BD32AB8}" srcOrd="0" destOrd="0" presId="urn:microsoft.com/office/officeart/2005/8/layout/vList6"/>
    <dgm:cxn modelId="{F082DC4F-2338-48B6-A155-2FF8990545B0}" type="presOf" srcId="{3FEF7CAE-1BEE-43E0-9A68-CD5ACF11F885}" destId="{BA276062-DD11-4E67-9DFA-6431F767620A}" srcOrd="0" destOrd="0" presId="urn:microsoft.com/office/officeart/2005/8/layout/vList6"/>
    <dgm:cxn modelId="{F88E70AC-3000-4ABC-B343-6E05502DBF2C}" type="presOf" srcId="{B767D237-BF51-43F2-96F3-A265271E917C}" destId="{D7F60B6A-6593-4053-8E5B-BF9317507FD3}" srcOrd="0" destOrd="0" presId="urn:microsoft.com/office/officeart/2005/8/layout/vList6"/>
    <dgm:cxn modelId="{43A60342-888D-4DF2-81B1-DEB845464C62}" srcId="{B8E650A1-16CA-4454-B195-13B1583EEEEC}" destId="{B767D237-BF51-43F2-96F3-A265271E917C}" srcOrd="0" destOrd="0" parTransId="{53269175-6D40-4819-8B58-E2750087964A}" sibTransId="{9A84F38D-D005-4BCD-96AA-EA536C4119FF}"/>
    <dgm:cxn modelId="{2DA79C47-A5EB-45F1-AED1-73314678357B}" type="presParOf" srcId="{D7581C9A-4C6F-4D4C-8746-35C46BD32AB8}" destId="{3A2E6672-84B5-43A0-80DB-71D0E22828A6}" srcOrd="0" destOrd="0" presId="urn:microsoft.com/office/officeart/2005/8/layout/vList6"/>
    <dgm:cxn modelId="{CD2FBD1D-AE03-4508-BD26-C751C0D616B5}" type="presParOf" srcId="{3A2E6672-84B5-43A0-80DB-71D0E22828A6}" destId="{E10425D7-C990-43E8-98B4-9ADB77837332}" srcOrd="0" destOrd="0" presId="urn:microsoft.com/office/officeart/2005/8/layout/vList6"/>
    <dgm:cxn modelId="{E53E6A87-1B84-4E90-A5A1-3D52CA08BBE6}" type="presParOf" srcId="{3A2E6672-84B5-43A0-80DB-71D0E22828A6}" destId="{BA276062-DD11-4E67-9DFA-6431F767620A}" srcOrd="1" destOrd="0" presId="urn:microsoft.com/office/officeart/2005/8/layout/vList6"/>
    <dgm:cxn modelId="{514AB6B4-543A-40C1-8CDC-343A8EA014CD}" type="presParOf" srcId="{D7581C9A-4C6F-4D4C-8746-35C46BD32AB8}" destId="{A7CDD940-067A-432C-BFE9-A5AB134E64D0}" srcOrd="1" destOrd="0" presId="urn:microsoft.com/office/officeart/2005/8/layout/vList6"/>
    <dgm:cxn modelId="{FE213E6D-63DF-4755-9AFF-628184AB783C}" type="presParOf" srcId="{D7581C9A-4C6F-4D4C-8746-35C46BD32AB8}" destId="{5B53040A-D6A7-44F2-B25B-CFE198DE3279}" srcOrd="2" destOrd="0" presId="urn:microsoft.com/office/officeart/2005/8/layout/vList6"/>
    <dgm:cxn modelId="{5B3A9A51-A96E-4702-9CFC-21152F45E765}" type="presParOf" srcId="{5B53040A-D6A7-44F2-B25B-CFE198DE3279}" destId="{A057C5C7-17F9-4800-BDC2-AC8E23FECCE0}" srcOrd="0" destOrd="0" presId="urn:microsoft.com/office/officeart/2005/8/layout/vList6"/>
    <dgm:cxn modelId="{3ACFDF29-CA0B-4F37-A71D-021013158550}" type="presParOf" srcId="{5B53040A-D6A7-44F2-B25B-CFE198DE3279}" destId="{D7F60B6A-6593-4053-8E5B-BF9317507FD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60224-7B5D-4085-9E17-39087D03A565}" type="doc">
      <dgm:prSet loTypeId="urn:microsoft.com/office/officeart/2005/8/layout/vList6" loCatId="list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es-EC"/>
        </a:p>
      </dgm:t>
    </dgm:pt>
    <dgm:pt modelId="{045A201B-342A-4662-9D25-190EC36185F8}">
      <dgm:prSet phldrT="[Texto]" custT="1"/>
      <dgm:spPr/>
      <dgm:t>
        <a:bodyPr/>
        <a:lstStyle/>
        <a:p>
          <a:r>
            <a:rPr lang="es-EC" sz="2000" dirty="0" smtClean="0"/>
            <a:t>Importancia</a:t>
          </a:r>
          <a:endParaRPr lang="es-EC" sz="2000" dirty="0"/>
        </a:p>
      </dgm:t>
    </dgm:pt>
    <dgm:pt modelId="{734B04A6-B7C2-4CD8-BCAD-9A67F5782711}" type="parTrans" cxnId="{2EF3F72E-E1D6-4D70-AEF5-A316B56017E5}">
      <dgm:prSet/>
      <dgm:spPr/>
      <dgm:t>
        <a:bodyPr/>
        <a:lstStyle/>
        <a:p>
          <a:endParaRPr lang="es-EC" sz="2000"/>
        </a:p>
      </dgm:t>
    </dgm:pt>
    <dgm:pt modelId="{F5B4DA66-6C6E-44D0-ABAF-9B5C80AFE431}" type="sibTrans" cxnId="{2EF3F72E-E1D6-4D70-AEF5-A316B56017E5}">
      <dgm:prSet/>
      <dgm:spPr/>
      <dgm:t>
        <a:bodyPr/>
        <a:lstStyle/>
        <a:p>
          <a:endParaRPr lang="es-EC" sz="2000"/>
        </a:p>
      </dgm:t>
    </dgm:pt>
    <dgm:pt modelId="{3FEF7CAE-1BEE-43E0-9A68-CD5ACF11F885}">
      <dgm:prSet phldrT="[Texto]" custT="1"/>
      <dgm:spPr/>
      <dgm:t>
        <a:bodyPr/>
        <a:lstStyle/>
        <a:p>
          <a:r>
            <a:rPr lang="es-EC" sz="2000" dirty="0" smtClean="0"/>
            <a:t>Facilitador del desarrollo integral de los niños/ as </a:t>
          </a:r>
          <a:endParaRPr lang="es-EC" sz="2000" dirty="0"/>
        </a:p>
      </dgm:t>
    </dgm:pt>
    <dgm:pt modelId="{0CD146C9-BBCE-4606-A8F8-C1F3D64B37A3}" type="parTrans" cxnId="{21AA4F3C-3190-4343-9E97-755ED5E6B759}">
      <dgm:prSet/>
      <dgm:spPr/>
      <dgm:t>
        <a:bodyPr/>
        <a:lstStyle/>
        <a:p>
          <a:endParaRPr lang="es-EC" sz="2000"/>
        </a:p>
      </dgm:t>
    </dgm:pt>
    <dgm:pt modelId="{511B4E8F-A007-4379-AEA6-E9C39A9497D0}" type="sibTrans" cxnId="{21AA4F3C-3190-4343-9E97-755ED5E6B759}">
      <dgm:prSet/>
      <dgm:spPr/>
      <dgm:t>
        <a:bodyPr/>
        <a:lstStyle/>
        <a:p>
          <a:endParaRPr lang="es-EC" sz="2000"/>
        </a:p>
      </dgm:t>
    </dgm:pt>
    <dgm:pt modelId="{945BCB04-6664-4D70-804F-F90C2A6E8D6A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C" sz="20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Áreas</a:t>
          </a:r>
          <a:r>
            <a:rPr lang="es-EC" sz="2000" dirty="0" smtClean="0"/>
            <a:t> </a:t>
          </a:r>
          <a:endParaRPr lang="es-EC" sz="2000" dirty="0"/>
        </a:p>
      </dgm:t>
    </dgm:pt>
    <dgm:pt modelId="{7C05BC07-7AA7-4431-AC77-B7FE9D344969}" type="parTrans" cxnId="{4296EB01-9759-4C2F-8BFF-74DC73FC911B}">
      <dgm:prSet/>
      <dgm:spPr/>
      <dgm:t>
        <a:bodyPr/>
        <a:lstStyle/>
        <a:p>
          <a:endParaRPr lang="es-EC" sz="2000"/>
        </a:p>
      </dgm:t>
    </dgm:pt>
    <dgm:pt modelId="{7791604F-C016-49C1-9A98-809465602584}" type="sibTrans" cxnId="{4296EB01-9759-4C2F-8BFF-74DC73FC911B}">
      <dgm:prSet/>
      <dgm:spPr/>
      <dgm:t>
        <a:bodyPr/>
        <a:lstStyle/>
        <a:p>
          <a:endParaRPr lang="es-EC" sz="2000"/>
        </a:p>
      </dgm:t>
    </dgm:pt>
    <dgm:pt modelId="{B8E650A1-16CA-4454-B195-13B1583EEEEC}">
      <dgm:prSet phldrT="[Texto]" custT="1"/>
      <dgm:spPr/>
      <dgm:t>
        <a:bodyPr/>
        <a:lstStyle/>
        <a:p>
          <a:r>
            <a:rPr lang="es-EC" sz="2000" dirty="0" smtClean="0"/>
            <a:t>Cognitivo         Motriz</a:t>
          </a:r>
          <a:endParaRPr lang="es-EC" sz="2000" dirty="0"/>
        </a:p>
      </dgm:t>
    </dgm:pt>
    <dgm:pt modelId="{8B93AEF1-CB17-4432-8260-B0C2642B6F53}" type="parTrans" cxnId="{F9E81EC3-8436-46BF-8CC0-BA277C8DD58E}">
      <dgm:prSet/>
      <dgm:spPr/>
      <dgm:t>
        <a:bodyPr/>
        <a:lstStyle/>
        <a:p>
          <a:endParaRPr lang="es-EC" sz="2000"/>
        </a:p>
      </dgm:t>
    </dgm:pt>
    <dgm:pt modelId="{10B124D6-95BF-43D1-9604-9EA5115F8067}" type="sibTrans" cxnId="{F9E81EC3-8436-46BF-8CC0-BA277C8DD58E}">
      <dgm:prSet/>
      <dgm:spPr/>
      <dgm:t>
        <a:bodyPr/>
        <a:lstStyle/>
        <a:p>
          <a:endParaRPr lang="es-EC" sz="2000"/>
        </a:p>
      </dgm:t>
    </dgm:pt>
    <dgm:pt modelId="{B767D237-BF51-43F2-96F3-A265271E917C}">
      <dgm:prSet phldrT="[Texto]" phldr="1" custT="1"/>
      <dgm:spPr/>
      <dgm:t>
        <a:bodyPr/>
        <a:lstStyle/>
        <a:p>
          <a:endParaRPr lang="es-EC" sz="2000" dirty="0"/>
        </a:p>
      </dgm:t>
    </dgm:pt>
    <dgm:pt modelId="{53269175-6D40-4819-8B58-E2750087964A}" type="parTrans" cxnId="{43A60342-888D-4DF2-81B1-DEB845464C62}">
      <dgm:prSet/>
      <dgm:spPr/>
      <dgm:t>
        <a:bodyPr/>
        <a:lstStyle/>
        <a:p>
          <a:endParaRPr lang="es-EC" sz="2000"/>
        </a:p>
      </dgm:t>
    </dgm:pt>
    <dgm:pt modelId="{9A84F38D-D005-4BCD-96AA-EA536C4119FF}" type="sibTrans" cxnId="{43A60342-888D-4DF2-81B1-DEB845464C62}">
      <dgm:prSet/>
      <dgm:spPr/>
      <dgm:t>
        <a:bodyPr/>
        <a:lstStyle/>
        <a:p>
          <a:endParaRPr lang="es-EC" sz="2000"/>
        </a:p>
      </dgm:t>
    </dgm:pt>
    <dgm:pt modelId="{44B7C964-B939-4E52-89D7-75FB75AD88C7}">
      <dgm:prSet custT="1"/>
      <dgm:spPr/>
      <dgm:t>
        <a:bodyPr/>
        <a:lstStyle/>
        <a:p>
          <a:endParaRPr lang="es-EC" sz="2000" dirty="0"/>
        </a:p>
      </dgm:t>
    </dgm:pt>
    <dgm:pt modelId="{DD4B7457-D1BB-4FC0-B7C2-1A1FCAA58E12}" type="parTrans" cxnId="{396F9CA0-D639-4379-8EDF-D722864BAB9D}">
      <dgm:prSet/>
      <dgm:spPr/>
      <dgm:t>
        <a:bodyPr/>
        <a:lstStyle/>
        <a:p>
          <a:endParaRPr lang="es-EC" sz="2000"/>
        </a:p>
      </dgm:t>
    </dgm:pt>
    <dgm:pt modelId="{39981E03-4203-43B0-A70A-33CEE9E5D830}" type="sibTrans" cxnId="{396F9CA0-D639-4379-8EDF-D722864BAB9D}">
      <dgm:prSet/>
      <dgm:spPr/>
      <dgm:t>
        <a:bodyPr/>
        <a:lstStyle/>
        <a:p>
          <a:endParaRPr lang="es-EC" sz="2000"/>
        </a:p>
      </dgm:t>
    </dgm:pt>
    <dgm:pt modelId="{6662F497-A04D-4BB7-82D4-445D8CB8F8ED}">
      <dgm:prSet phldrT="[Texto]" custT="1"/>
      <dgm:spPr/>
      <dgm:t>
        <a:bodyPr/>
        <a:lstStyle/>
        <a:p>
          <a:endParaRPr lang="es-EC" sz="2000" dirty="0"/>
        </a:p>
      </dgm:t>
    </dgm:pt>
    <dgm:pt modelId="{0CBC733A-509A-4FB3-A880-0AEBA23C08D9}" type="parTrans" cxnId="{F4EE2510-CB39-4AB3-9B82-9520AE83013D}">
      <dgm:prSet/>
      <dgm:spPr/>
      <dgm:t>
        <a:bodyPr/>
        <a:lstStyle/>
        <a:p>
          <a:endParaRPr lang="es-EC"/>
        </a:p>
      </dgm:t>
    </dgm:pt>
    <dgm:pt modelId="{72E27E4B-E707-4CEE-BEBE-F310A1FAB58C}" type="sibTrans" cxnId="{F4EE2510-CB39-4AB3-9B82-9520AE83013D}">
      <dgm:prSet/>
      <dgm:spPr/>
      <dgm:t>
        <a:bodyPr/>
        <a:lstStyle/>
        <a:p>
          <a:endParaRPr lang="es-EC"/>
        </a:p>
      </dgm:t>
    </dgm:pt>
    <dgm:pt modelId="{A90E0172-7C8F-42DC-9B04-05D51CCCF665}">
      <dgm:prSet phldrT="[Texto]" custT="1"/>
      <dgm:spPr/>
      <dgm:t>
        <a:bodyPr/>
        <a:lstStyle/>
        <a:p>
          <a:endParaRPr lang="es-EC" sz="2000" dirty="0"/>
        </a:p>
      </dgm:t>
    </dgm:pt>
    <dgm:pt modelId="{FA8EA40B-1AD6-4FDC-BB1A-B1EB183C589D}" type="parTrans" cxnId="{C3DE9B3D-94CA-403A-A4FA-2566407ED717}">
      <dgm:prSet/>
      <dgm:spPr/>
      <dgm:t>
        <a:bodyPr/>
        <a:lstStyle/>
        <a:p>
          <a:endParaRPr lang="es-EC"/>
        </a:p>
      </dgm:t>
    </dgm:pt>
    <dgm:pt modelId="{E21E0177-C692-4E1E-B845-6B11028827B7}" type="sibTrans" cxnId="{C3DE9B3D-94CA-403A-A4FA-2566407ED717}">
      <dgm:prSet/>
      <dgm:spPr/>
      <dgm:t>
        <a:bodyPr/>
        <a:lstStyle/>
        <a:p>
          <a:endParaRPr lang="es-EC"/>
        </a:p>
      </dgm:t>
    </dgm:pt>
    <dgm:pt modelId="{E71107BE-4C08-4505-9873-89150D010660}">
      <dgm:prSet phldrT="[Texto]" custT="1"/>
      <dgm:spPr/>
      <dgm:t>
        <a:bodyPr/>
        <a:lstStyle/>
        <a:p>
          <a:endParaRPr lang="es-EC" sz="2000" dirty="0"/>
        </a:p>
      </dgm:t>
    </dgm:pt>
    <dgm:pt modelId="{1B12D7ED-61A2-48BA-92D6-6E9F12A1348F}" type="parTrans" cxnId="{CD47B733-6731-4F18-A2B7-7D00BD98CC44}">
      <dgm:prSet/>
      <dgm:spPr/>
      <dgm:t>
        <a:bodyPr/>
        <a:lstStyle/>
        <a:p>
          <a:endParaRPr lang="es-EC"/>
        </a:p>
      </dgm:t>
    </dgm:pt>
    <dgm:pt modelId="{6E686CC6-86FF-4CE4-B983-6BD931C21C96}" type="sibTrans" cxnId="{CD47B733-6731-4F18-A2B7-7D00BD98CC44}">
      <dgm:prSet/>
      <dgm:spPr/>
      <dgm:t>
        <a:bodyPr/>
        <a:lstStyle/>
        <a:p>
          <a:endParaRPr lang="es-EC"/>
        </a:p>
      </dgm:t>
    </dgm:pt>
    <dgm:pt modelId="{0288530F-D450-4463-AA4B-5697FAA1A1A6}">
      <dgm:prSet phldrT="[Texto]" custT="1"/>
      <dgm:spPr/>
      <dgm:t>
        <a:bodyPr/>
        <a:lstStyle/>
        <a:p>
          <a:r>
            <a:rPr lang="es-EC" sz="2000" dirty="0" smtClean="0"/>
            <a:t>Socio                Lenguaje                              emocional</a:t>
          </a:r>
          <a:endParaRPr lang="es-EC" sz="2000" dirty="0"/>
        </a:p>
      </dgm:t>
    </dgm:pt>
    <dgm:pt modelId="{9E9824AA-7C7E-4FC6-B4E6-FE191A4651B5}" type="parTrans" cxnId="{1B57CAE1-DEF6-49E7-9128-1A3DD2E79C9E}">
      <dgm:prSet/>
      <dgm:spPr/>
      <dgm:t>
        <a:bodyPr/>
        <a:lstStyle/>
        <a:p>
          <a:endParaRPr lang="es-EC"/>
        </a:p>
      </dgm:t>
    </dgm:pt>
    <dgm:pt modelId="{169F7355-DD69-4A0E-A780-FCC4E35AE429}" type="sibTrans" cxnId="{1B57CAE1-DEF6-49E7-9128-1A3DD2E79C9E}">
      <dgm:prSet/>
      <dgm:spPr/>
      <dgm:t>
        <a:bodyPr/>
        <a:lstStyle/>
        <a:p>
          <a:endParaRPr lang="es-EC"/>
        </a:p>
      </dgm:t>
    </dgm:pt>
    <dgm:pt modelId="{D7581C9A-4C6F-4D4C-8746-35C46BD32AB8}" type="pres">
      <dgm:prSet presAssocID="{8A560224-7B5D-4085-9E17-39087D03A56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3A2E6672-84B5-43A0-80DB-71D0E22828A6}" type="pres">
      <dgm:prSet presAssocID="{045A201B-342A-4662-9D25-190EC36185F8}" presName="linNode" presStyleCnt="0"/>
      <dgm:spPr/>
    </dgm:pt>
    <dgm:pt modelId="{E10425D7-C990-43E8-98B4-9ADB77837332}" type="pres">
      <dgm:prSet presAssocID="{045A201B-342A-4662-9D25-190EC36185F8}" presName="parentShp" presStyleLbl="node1" presStyleIdx="0" presStyleCnt="2" custScaleX="72840" custScaleY="74111" custLinFactNeighborX="-5132" custLinFactNeighborY="-2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A276062-DD11-4E67-9DFA-6431F767620A}" type="pres">
      <dgm:prSet presAssocID="{045A201B-342A-4662-9D25-190EC36185F8}" presName="childShp" presStyleLbl="bgAccFollowNode1" presStyleIdx="0" presStyleCnt="2" custScaleY="7416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CDD940-067A-432C-BFE9-A5AB134E64D0}" type="pres">
      <dgm:prSet presAssocID="{F5B4DA66-6C6E-44D0-ABAF-9B5C80AFE431}" presName="spacing" presStyleCnt="0"/>
      <dgm:spPr/>
    </dgm:pt>
    <dgm:pt modelId="{10B532D7-E67E-477C-9ADF-A5E192D73E86}" type="pres">
      <dgm:prSet presAssocID="{945BCB04-6664-4D70-804F-F90C2A6E8D6A}" presName="linNode" presStyleCnt="0"/>
      <dgm:spPr/>
    </dgm:pt>
    <dgm:pt modelId="{DFB6D07E-2E38-4EA2-B7B6-4B8E514871FF}" type="pres">
      <dgm:prSet presAssocID="{945BCB04-6664-4D70-804F-F90C2A6E8D6A}" presName="parentShp" presStyleLbl="node1" presStyleIdx="1" presStyleCnt="2" custScaleX="64707" custScaleY="61167" custLinFactNeighborX="-5882" custLinFactNeighborY="-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20A5B6-12A2-44E9-AA49-241BEC8DE0FF}" type="pres">
      <dgm:prSet presAssocID="{945BCB04-6664-4D70-804F-F90C2A6E8D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4201522-12F0-419C-A966-28775F669D26}" type="presOf" srcId="{6662F497-A04D-4BB7-82D4-445D8CB8F8ED}" destId="{EB20A5B6-12A2-44E9-AA49-241BEC8DE0FF}" srcOrd="0" destOrd="4" presId="urn:microsoft.com/office/officeart/2005/8/layout/vList6"/>
    <dgm:cxn modelId="{2EF3F72E-E1D6-4D70-AEF5-A316B56017E5}" srcId="{8A560224-7B5D-4085-9E17-39087D03A565}" destId="{045A201B-342A-4662-9D25-190EC36185F8}" srcOrd="0" destOrd="0" parTransId="{734B04A6-B7C2-4CD8-BCAD-9A67F5782711}" sibTransId="{F5B4DA66-6C6E-44D0-ABAF-9B5C80AFE431}"/>
    <dgm:cxn modelId="{CD47B733-6731-4F18-A2B7-7D00BD98CC44}" srcId="{945BCB04-6664-4D70-804F-F90C2A6E8D6A}" destId="{E71107BE-4C08-4505-9873-89150D010660}" srcOrd="2" destOrd="0" parTransId="{1B12D7ED-61A2-48BA-92D6-6E9F12A1348F}" sibTransId="{6E686CC6-86FF-4CE4-B983-6BD931C21C96}"/>
    <dgm:cxn modelId="{097FDB63-66EB-400B-AFE1-4E48C5308CAC}" type="presOf" srcId="{A90E0172-7C8F-42DC-9B04-05D51CCCF665}" destId="{EB20A5B6-12A2-44E9-AA49-241BEC8DE0FF}" srcOrd="0" destOrd="3" presId="urn:microsoft.com/office/officeart/2005/8/layout/vList6"/>
    <dgm:cxn modelId="{F9E81EC3-8436-46BF-8CC0-BA277C8DD58E}" srcId="{945BCB04-6664-4D70-804F-F90C2A6E8D6A}" destId="{B8E650A1-16CA-4454-B195-13B1583EEEEC}" srcOrd="0" destOrd="0" parTransId="{8B93AEF1-CB17-4432-8260-B0C2642B6F53}" sibTransId="{10B124D6-95BF-43D1-9604-9EA5115F8067}"/>
    <dgm:cxn modelId="{6915C404-B848-4BB1-9348-F59EF3538CC0}" type="presOf" srcId="{3FEF7CAE-1BEE-43E0-9A68-CD5ACF11F885}" destId="{BA276062-DD11-4E67-9DFA-6431F767620A}" srcOrd="0" destOrd="0" presId="urn:microsoft.com/office/officeart/2005/8/layout/vList6"/>
    <dgm:cxn modelId="{F4EE2510-CB39-4AB3-9B82-9520AE83013D}" srcId="{945BCB04-6664-4D70-804F-F90C2A6E8D6A}" destId="{6662F497-A04D-4BB7-82D4-445D8CB8F8ED}" srcOrd="4" destOrd="0" parTransId="{0CBC733A-509A-4FB3-A880-0AEBA23C08D9}" sibTransId="{72E27E4B-E707-4CEE-BEBE-F310A1FAB58C}"/>
    <dgm:cxn modelId="{722A0AEC-EB74-4524-84FA-7552ED87C1B5}" type="presOf" srcId="{44B7C964-B939-4E52-89D7-75FB75AD88C7}" destId="{BA276062-DD11-4E67-9DFA-6431F767620A}" srcOrd="0" destOrd="1" presId="urn:microsoft.com/office/officeart/2005/8/layout/vList6"/>
    <dgm:cxn modelId="{21AA4F3C-3190-4343-9E97-755ED5E6B759}" srcId="{045A201B-342A-4662-9D25-190EC36185F8}" destId="{3FEF7CAE-1BEE-43E0-9A68-CD5ACF11F885}" srcOrd="0" destOrd="0" parTransId="{0CD146C9-BBCE-4606-A8F8-C1F3D64B37A3}" sibTransId="{511B4E8F-A007-4379-AEA6-E9C39A9497D0}"/>
    <dgm:cxn modelId="{45C09F5C-CD69-4D37-9702-5211B99574CA}" type="presOf" srcId="{B767D237-BF51-43F2-96F3-A265271E917C}" destId="{EB20A5B6-12A2-44E9-AA49-241BEC8DE0FF}" srcOrd="0" destOrd="5" presId="urn:microsoft.com/office/officeart/2005/8/layout/vList6"/>
    <dgm:cxn modelId="{01769A14-B5AA-4D8A-95E0-BC94FDD95069}" type="presOf" srcId="{E71107BE-4C08-4505-9873-89150D010660}" destId="{EB20A5B6-12A2-44E9-AA49-241BEC8DE0FF}" srcOrd="0" destOrd="2" presId="urn:microsoft.com/office/officeart/2005/8/layout/vList6"/>
    <dgm:cxn modelId="{1E6A0336-72D8-499D-B6B8-E5E5FCED28CC}" type="presOf" srcId="{8A560224-7B5D-4085-9E17-39087D03A565}" destId="{D7581C9A-4C6F-4D4C-8746-35C46BD32AB8}" srcOrd="0" destOrd="0" presId="urn:microsoft.com/office/officeart/2005/8/layout/vList6"/>
    <dgm:cxn modelId="{43A60342-888D-4DF2-81B1-DEB845464C62}" srcId="{945BCB04-6664-4D70-804F-F90C2A6E8D6A}" destId="{B767D237-BF51-43F2-96F3-A265271E917C}" srcOrd="5" destOrd="0" parTransId="{53269175-6D40-4819-8B58-E2750087964A}" sibTransId="{9A84F38D-D005-4BCD-96AA-EA536C4119FF}"/>
    <dgm:cxn modelId="{97278E1F-7E9C-4341-9E65-3EDA1A8E6BCD}" type="presOf" srcId="{0288530F-D450-4463-AA4B-5697FAA1A1A6}" destId="{EB20A5B6-12A2-44E9-AA49-241BEC8DE0FF}" srcOrd="0" destOrd="1" presId="urn:microsoft.com/office/officeart/2005/8/layout/vList6"/>
    <dgm:cxn modelId="{1B57CAE1-DEF6-49E7-9128-1A3DD2E79C9E}" srcId="{945BCB04-6664-4D70-804F-F90C2A6E8D6A}" destId="{0288530F-D450-4463-AA4B-5697FAA1A1A6}" srcOrd="1" destOrd="0" parTransId="{9E9824AA-7C7E-4FC6-B4E6-FE191A4651B5}" sibTransId="{169F7355-DD69-4A0E-A780-FCC4E35AE429}"/>
    <dgm:cxn modelId="{3028F06E-7B0D-4DF8-A025-AA7BE92855E3}" type="presOf" srcId="{045A201B-342A-4662-9D25-190EC36185F8}" destId="{E10425D7-C990-43E8-98B4-9ADB77837332}" srcOrd="0" destOrd="0" presId="urn:microsoft.com/office/officeart/2005/8/layout/vList6"/>
    <dgm:cxn modelId="{4077BCDF-543D-4967-94AE-CB51B33FD3BA}" type="presOf" srcId="{945BCB04-6664-4D70-804F-F90C2A6E8D6A}" destId="{DFB6D07E-2E38-4EA2-B7B6-4B8E514871FF}" srcOrd="0" destOrd="0" presId="urn:microsoft.com/office/officeart/2005/8/layout/vList6"/>
    <dgm:cxn modelId="{99248A93-B823-4AC8-8E95-3AB5E38CF4C3}" type="presOf" srcId="{B8E650A1-16CA-4454-B195-13B1583EEEEC}" destId="{EB20A5B6-12A2-44E9-AA49-241BEC8DE0FF}" srcOrd="0" destOrd="0" presId="urn:microsoft.com/office/officeart/2005/8/layout/vList6"/>
    <dgm:cxn modelId="{C3DE9B3D-94CA-403A-A4FA-2566407ED717}" srcId="{945BCB04-6664-4D70-804F-F90C2A6E8D6A}" destId="{A90E0172-7C8F-42DC-9B04-05D51CCCF665}" srcOrd="3" destOrd="0" parTransId="{FA8EA40B-1AD6-4FDC-BB1A-B1EB183C589D}" sibTransId="{E21E0177-C692-4E1E-B845-6B11028827B7}"/>
    <dgm:cxn modelId="{396F9CA0-D639-4379-8EDF-D722864BAB9D}" srcId="{045A201B-342A-4662-9D25-190EC36185F8}" destId="{44B7C964-B939-4E52-89D7-75FB75AD88C7}" srcOrd="1" destOrd="0" parTransId="{DD4B7457-D1BB-4FC0-B7C2-1A1FCAA58E12}" sibTransId="{39981E03-4203-43B0-A70A-33CEE9E5D830}"/>
    <dgm:cxn modelId="{4296EB01-9759-4C2F-8BFF-74DC73FC911B}" srcId="{8A560224-7B5D-4085-9E17-39087D03A565}" destId="{945BCB04-6664-4D70-804F-F90C2A6E8D6A}" srcOrd="1" destOrd="0" parTransId="{7C05BC07-7AA7-4431-AC77-B7FE9D344969}" sibTransId="{7791604F-C016-49C1-9A98-809465602584}"/>
    <dgm:cxn modelId="{2AF0A570-3B79-4466-9EE1-FA70540D5959}" type="presParOf" srcId="{D7581C9A-4C6F-4D4C-8746-35C46BD32AB8}" destId="{3A2E6672-84B5-43A0-80DB-71D0E22828A6}" srcOrd="0" destOrd="0" presId="urn:microsoft.com/office/officeart/2005/8/layout/vList6"/>
    <dgm:cxn modelId="{3323F5D8-32B5-4926-9A4B-F43075E9C74E}" type="presParOf" srcId="{3A2E6672-84B5-43A0-80DB-71D0E22828A6}" destId="{E10425D7-C990-43E8-98B4-9ADB77837332}" srcOrd="0" destOrd="0" presId="urn:microsoft.com/office/officeart/2005/8/layout/vList6"/>
    <dgm:cxn modelId="{BC395CD3-3BB3-4F64-BA94-44EE76CC2ED8}" type="presParOf" srcId="{3A2E6672-84B5-43A0-80DB-71D0E22828A6}" destId="{BA276062-DD11-4E67-9DFA-6431F767620A}" srcOrd="1" destOrd="0" presId="urn:microsoft.com/office/officeart/2005/8/layout/vList6"/>
    <dgm:cxn modelId="{BFFBE956-198E-4C9D-910C-BDD8AB2D5BB4}" type="presParOf" srcId="{D7581C9A-4C6F-4D4C-8746-35C46BD32AB8}" destId="{A7CDD940-067A-432C-BFE9-A5AB134E64D0}" srcOrd="1" destOrd="0" presId="urn:microsoft.com/office/officeart/2005/8/layout/vList6"/>
    <dgm:cxn modelId="{929FEC37-AA08-4062-BE14-36E6D03522BB}" type="presParOf" srcId="{D7581C9A-4C6F-4D4C-8746-35C46BD32AB8}" destId="{10B532D7-E67E-477C-9ADF-A5E192D73E86}" srcOrd="2" destOrd="0" presId="urn:microsoft.com/office/officeart/2005/8/layout/vList6"/>
    <dgm:cxn modelId="{27639D22-A93F-45D2-A4E9-733CD4EF20A2}" type="presParOf" srcId="{10B532D7-E67E-477C-9ADF-A5E192D73E86}" destId="{DFB6D07E-2E38-4EA2-B7B6-4B8E514871FF}" srcOrd="0" destOrd="0" presId="urn:microsoft.com/office/officeart/2005/8/layout/vList6"/>
    <dgm:cxn modelId="{D95F8627-CBDA-4116-A10C-173CEC4ADE4E}" type="presParOf" srcId="{10B532D7-E67E-477C-9ADF-A5E192D73E86}" destId="{EB20A5B6-12A2-44E9-AA49-241BEC8DE0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6DAA11-609E-4803-9AA4-CD8C9F03B613}" type="doc">
      <dgm:prSet loTypeId="urn:microsoft.com/office/officeart/2005/8/layout/chevron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EC"/>
        </a:p>
      </dgm:t>
    </dgm:pt>
    <dgm:pt modelId="{9227817E-D270-4959-A885-8CDD5045193F}">
      <dgm:prSet phldrT="[Texto]" custT="1"/>
      <dgm:spPr/>
      <dgm:t>
        <a:bodyPr/>
        <a:lstStyle/>
        <a:p>
          <a:r>
            <a:rPr lang="es-EC" sz="2000" dirty="0" smtClean="0"/>
            <a:t>Definición</a:t>
          </a:r>
          <a:endParaRPr lang="es-EC" sz="2000" dirty="0"/>
        </a:p>
      </dgm:t>
    </dgm:pt>
    <dgm:pt modelId="{6CFB5F6B-B4F6-497F-B482-8D0BE9805CE3}" type="parTrans" cxnId="{5438CD4B-4311-4166-9DCE-59407BBF540A}">
      <dgm:prSet/>
      <dgm:spPr/>
      <dgm:t>
        <a:bodyPr/>
        <a:lstStyle/>
        <a:p>
          <a:endParaRPr lang="es-EC" sz="2000"/>
        </a:p>
      </dgm:t>
    </dgm:pt>
    <dgm:pt modelId="{103A2DE0-8F13-46C1-BF0D-AD068507EBCB}" type="sibTrans" cxnId="{5438CD4B-4311-4166-9DCE-59407BBF540A}">
      <dgm:prSet/>
      <dgm:spPr/>
      <dgm:t>
        <a:bodyPr/>
        <a:lstStyle/>
        <a:p>
          <a:endParaRPr lang="es-EC" sz="2000"/>
        </a:p>
      </dgm:t>
    </dgm:pt>
    <dgm:pt modelId="{2272D747-059A-47C4-B731-26199C947F28}">
      <dgm:prSet phldrT="[Texto]" custT="1"/>
      <dgm:spPr/>
      <dgm:t>
        <a:bodyPr/>
        <a:lstStyle/>
        <a:p>
          <a:pPr algn="just"/>
          <a:r>
            <a:rPr lang="es-EC" sz="2000" dirty="0" smtClean="0"/>
            <a:t>Es un cambio duradero en la conducta, conocimiento, destrezas y valores, como resultado de las experiencias previas con estímulos</a:t>
          </a:r>
          <a:endParaRPr lang="es-EC" sz="2000" dirty="0"/>
        </a:p>
      </dgm:t>
    </dgm:pt>
    <dgm:pt modelId="{873DC8B7-76F4-4DAE-A70A-53990572DE38}" type="parTrans" cxnId="{74F50B68-6210-4737-93A0-E8C66CAEEF85}">
      <dgm:prSet/>
      <dgm:spPr/>
      <dgm:t>
        <a:bodyPr/>
        <a:lstStyle/>
        <a:p>
          <a:endParaRPr lang="es-EC" sz="2000"/>
        </a:p>
      </dgm:t>
    </dgm:pt>
    <dgm:pt modelId="{D695A4B5-D654-4D8B-8980-0F65E185092B}" type="sibTrans" cxnId="{74F50B68-6210-4737-93A0-E8C66CAEEF85}">
      <dgm:prSet/>
      <dgm:spPr/>
      <dgm:t>
        <a:bodyPr/>
        <a:lstStyle/>
        <a:p>
          <a:endParaRPr lang="es-EC" sz="2000"/>
        </a:p>
      </dgm:t>
    </dgm:pt>
    <dgm:pt modelId="{F5DA281F-A29C-4CB4-BC9D-E03E6EF481F3}">
      <dgm:prSet phldrT="[Texto]" custT="1"/>
      <dgm:spPr/>
      <dgm:t>
        <a:bodyPr/>
        <a:lstStyle/>
        <a:p>
          <a:r>
            <a:rPr lang="es-EC" sz="2000" dirty="0" smtClean="0"/>
            <a:t>Tipos </a:t>
          </a:r>
          <a:endParaRPr lang="es-EC" sz="2000" dirty="0"/>
        </a:p>
      </dgm:t>
    </dgm:pt>
    <dgm:pt modelId="{04D64AAE-6176-4701-BF1B-5B92962D6FE7}" type="parTrans" cxnId="{B7B3A8F5-D15F-4AC5-B46E-6935C2505DF4}">
      <dgm:prSet/>
      <dgm:spPr/>
      <dgm:t>
        <a:bodyPr/>
        <a:lstStyle/>
        <a:p>
          <a:endParaRPr lang="es-EC" sz="2000"/>
        </a:p>
      </dgm:t>
    </dgm:pt>
    <dgm:pt modelId="{B51FF748-A1A9-400A-BCD5-58F11891A343}" type="sibTrans" cxnId="{B7B3A8F5-D15F-4AC5-B46E-6935C2505DF4}">
      <dgm:prSet/>
      <dgm:spPr/>
      <dgm:t>
        <a:bodyPr/>
        <a:lstStyle/>
        <a:p>
          <a:endParaRPr lang="es-EC" sz="2000"/>
        </a:p>
      </dgm:t>
    </dgm:pt>
    <dgm:pt modelId="{430D101C-3AD8-4D40-8011-6AEF005E4B6E}">
      <dgm:prSet phldrT="[Texto]" custT="1"/>
      <dgm:spPr/>
      <dgm:t>
        <a:bodyPr/>
        <a:lstStyle/>
        <a:p>
          <a:r>
            <a:rPr lang="es-EC" sz="2000" dirty="0" smtClean="0"/>
            <a:t>1. Por habituación          3.Condicionamiento clásico </a:t>
          </a:r>
          <a:endParaRPr lang="es-EC" sz="2000" dirty="0"/>
        </a:p>
      </dgm:t>
    </dgm:pt>
    <dgm:pt modelId="{70BE5BFB-A6EF-4D64-BAD4-00EEB0134ACF}" type="parTrans" cxnId="{CB388866-7396-4C16-A449-78357E47665E}">
      <dgm:prSet/>
      <dgm:spPr/>
      <dgm:t>
        <a:bodyPr/>
        <a:lstStyle/>
        <a:p>
          <a:endParaRPr lang="es-EC" sz="2000"/>
        </a:p>
      </dgm:t>
    </dgm:pt>
    <dgm:pt modelId="{6C907543-D2A8-4F62-B746-80384C1DBF22}" type="sibTrans" cxnId="{CB388866-7396-4C16-A449-78357E47665E}">
      <dgm:prSet/>
      <dgm:spPr/>
      <dgm:t>
        <a:bodyPr/>
        <a:lstStyle/>
        <a:p>
          <a:endParaRPr lang="es-EC" sz="2000"/>
        </a:p>
      </dgm:t>
    </dgm:pt>
    <dgm:pt modelId="{094E675C-461C-4C05-9C1B-A3AD1FA52819}">
      <dgm:prSet phldrT="[Texto]" custT="1"/>
      <dgm:spPr/>
      <dgm:t>
        <a:bodyPr/>
        <a:lstStyle/>
        <a:p>
          <a:r>
            <a:rPr lang="es-EC" sz="2000" dirty="0" smtClean="0"/>
            <a:t>Teorías </a:t>
          </a:r>
          <a:endParaRPr lang="es-EC" sz="2000" dirty="0"/>
        </a:p>
      </dgm:t>
    </dgm:pt>
    <dgm:pt modelId="{BD678C62-5931-4553-BC42-3B0810DC7954}" type="parTrans" cxnId="{650C4E9F-8694-46BD-9FE7-603A62CA44C7}">
      <dgm:prSet/>
      <dgm:spPr/>
      <dgm:t>
        <a:bodyPr/>
        <a:lstStyle/>
        <a:p>
          <a:endParaRPr lang="es-EC" sz="2000"/>
        </a:p>
      </dgm:t>
    </dgm:pt>
    <dgm:pt modelId="{7707707B-89B3-4029-BC89-F610A794EE7C}" type="sibTrans" cxnId="{650C4E9F-8694-46BD-9FE7-603A62CA44C7}">
      <dgm:prSet/>
      <dgm:spPr/>
      <dgm:t>
        <a:bodyPr/>
        <a:lstStyle/>
        <a:p>
          <a:endParaRPr lang="es-EC" sz="2000"/>
        </a:p>
      </dgm:t>
    </dgm:pt>
    <dgm:pt modelId="{DE969F0F-68A8-4AA5-859E-E49E2E72EAE1}">
      <dgm:prSet phldrT="[Texto]" custT="1"/>
      <dgm:spPr/>
      <dgm:t>
        <a:bodyPr/>
        <a:lstStyle/>
        <a:p>
          <a:r>
            <a:rPr lang="es-EC" sz="2000" dirty="0" err="1" smtClean="0"/>
            <a:t>Piaget</a:t>
          </a:r>
          <a:r>
            <a:rPr lang="es-EC" sz="2000" dirty="0" smtClean="0"/>
            <a:t> –      Adaptación             </a:t>
          </a:r>
          <a:endParaRPr lang="es-EC" sz="2000" dirty="0"/>
        </a:p>
      </dgm:t>
    </dgm:pt>
    <dgm:pt modelId="{039B0083-FFE9-4B9C-A77D-BA3102F401F9}" type="parTrans" cxnId="{85105C84-CB13-49BC-A124-049DA44032D6}">
      <dgm:prSet/>
      <dgm:spPr/>
      <dgm:t>
        <a:bodyPr/>
        <a:lstStyle/>
        <a:p>
          <a:endParaRPr lang="es-EC" sz="2000"/>
        </a:p>
      </dgm:t>
    </dgm:pt>
    <dgm:pt modelId="{D3862B5F-3F29-4EFB-9C75-C573BE9B4293}" type="sibTrans" cxnId="{85105C84-CB13-49BC-A124-049DA44032D6}">
      <dgm:prSet/>
      <dgm:spPr/>
      <dgm:t>
        <a:bodyPr/>
        <a:lstStyle/>
        <a:p>
          <a:endParaRPr lang="es-EC" sz="2000"/>
        </a:p>
      </dgm:t>
    </dgm:pt>
    <dgm:pt modelId="{019215D5-832E-4B86-B782-777872776110}">
      <dgm:prSet phldrT="[Texto]" custT="1"/>
      <dgm:spPr/>
      <dgm:t>
        <a:bodyPr/>
        <a:lstStyle/>
        <a:p>
          <a:r>
            <a:rPr lang="es-EC" sz="2000" dirty="0" smtClean="0"/>
            <a:t>2. Cognitivo                    4.Condicionamiento operante </a:t>
          </a:r>
          <a:endParaRPr lang="es-EC" sz="2000" dirty="0"/>
        </a:p>
      </dgm:t>
    </dgm:pt>
    <dgm:pt modelId="{50764FEA-53BD-403F-9049-0DFC82F788AD}" type="parTrans" cxnId="{5ADEBC29-18CB-4411-B124-9BEF92FA779C}">
      <dgm:prSet/>
      <dgm:spPr/>
      <dgm:t>
        <a:bodyPr/>
        <a:lstStyle/>
        <a:p>
          <a:endParaRPr lang="es-EC"/>
        </a:p>
      </dgm:t>
    </dgm:pt>
    <dgm:pt modelId="{AC43C6E0-CDBC-49CC-AD06-73C59360FB94}" type="sibTrans" cxnId="{5ADEBC29-18CB-4411-B124-9BEF92FA779C}">
      <dgm:prSet/>
      <dgm:spPr/>
      <dgm:t>
        <a:bodyPr/>
        <a:lstStyle/>
        <a:p>
          <a:endParaRPr lang="es-EC"/>
        </a:p>
      </dgm:t>
    </dgm:pt>
    <dgm:pt modelId="{3786A198-7B47-4461-8880-4CACB6C8E991}">
      <dgm:prSet phldrT="[Texto]" custT="1"/>
      <dgm:spPr/>
      <dgm:t>
        <a:bodyPr/>
        <a:lstStyle/>
        <a:p>
          <a:r>
            <a:rPr lang="es-EC" sz="2000" dirty="0" err="1" smtClean="0"/>
            <a:t>Vygotsky</a:t>
          </a:r>
          <a:r>
            <a:rPr lang="es-EC" sz="2000" dirty="0" smtClean="0"/>
            <a:t> – Transformación</a:t>
          </a:r>
          <a:endParaRPr lang="es-EC" sz="2000" dirty="0"/>
        </a:p>
      </dgm:t>
    </dgm:pt>
    <dgm:pt modelId="{75BC00FF-E52C-4617-B7C7-F3FAEC92DCE8}" type="parTrans" cxnId="{F781FDD2-6E8A-4790-8713-957FEE6A74BC}">
      <dgm:prSet/>
      <dgm:spPr/>
      <dgm:t>
        <a:bodyPr/>
        <a:lstStyle/>
        <a:p>
          <a:endParaRPr lang="es-EC"/>
        </a:p>
      </dgm:t>
    </dgm:pt>
    <dgm:pt modelId="{B2178E6C-20EE-42F2-8BE9-4D5E160226F5}" type="sibTrans" cxnId="{F781FDD2-6E8A-4790-8713-957FEE6A74BC}">
      <dgm:prSet/>
      <dgm:spPr/>
      <dgm:t>
        <a:bodyPr/>
        <a:lstStyle/>
        <a:p>
          <a:endParaRPr lang="es-EC"/>
        </a:p>
      </dgm:t>
    </dgm:pt>
    <dgm:pt modelId="{4DA23CF2-18BA-4815-8B5F-3865A3C538E0}">
      <dgm:prSet phldrT="[Texto]" custT="1"/>
      <dgm:spPr/>
      <dgm:t>
        <a:bodyPr/>
        <a:lstStyle/>
        <a:p>
          <a:endParaRPr lang="es-EC" sz="2000" dirty="0"/>
        </a:p>
      </dgm:t>
    </dgm:pt>
    <dgm:pt modelId="{852C0694-0676-4120-8738-4A772AC2E82E}" type="parTrans" cxnId="{F1075DC8-6571-4CC8-BE46-631475D333B9}">
      <dgm:prSet/>
      <dgm:spPr/>
      <dgm:t>
        <a:bodyPr/>
        <a:lstStyle/>
        <a:p>
          <a:endParaRPr lang="es-EC"/>
        </a:p>
      </dgm:t>
    </dgm:pt>
    <dgm:pt modelId="{D3F2EC26-AD4F-49FD-B0D8-8ACA89E97044}" type="sibTrans" cxnId="{F1075DC8-6571-4CC8-BE46-631475D333B9}">
      <dgm:prSet/>
      <dgm:spPr/>
      <dgm:t>
        <a:bodyPr/>
        <a:lstStyle/>
        <a:p>
          <a:endParaRPr lang="es-EC"/>
        </a:p>
      </dgm:t>
    </dgm:pt>
    <dgm:pt modelId="{6DCF6A8A-0CE2-430A-A8FB-73CCE49A5CB7}">
      <dgm:prSet phldrT="[Texto]" custT="1"/>
      <dgm:spPr/>
      <dgm:t>
        <a:bodyPr/>
        <a:lstStyle/>
        <a:p>
          <a:r>
            <a:rPr lang="es-EC" sz="2000" dirty="0" err="1" smtClean="0"/>
            <a:t>Ausubel</a:t>
          </a:r>
          <a:r>
            <a:rPr lang="es-EC" sz="2000" dirty="0" smtClean="0"/>
            <a:t> –   Relacionar</a:t>
          </a:r>
          <a:endParaRPr lang="es-EC" sz="2000" dirty="0"/>
        </a:p>
      </dgm:t>
    </dgm:pt>
    <dgm:pt modelId="{B900E066-6B0B-4FEE-830F-EE088F7FCCEA}" type="parTrans" cxnId="{D3DE003D-6517-416F-95DB-4247A2222572}">
      <dgm:prSet/>
      <dgm:spPr/>
      <dgm:t>
        <a:bodyPr/>
        <a:lstStyle/>
        <a:p>
          <a:endParaRPr lang="es-EC"/>
        </a:p>
      </dgm:t>
    </dgm:pt>
    <dgm:pt modelId="{396C7200-DA17-4489-B509-CC1324A522F8}" type="sibTrans" cxnId="{D3DE003D-6517-416F-95DB-4247A2222572}">
      <dgm:prSet/>
      <dgm:spPr/>
      <dgm:t>
        <a:bodyPr/>
        <a:lstStyle/>
        <a:p>
          <a:endParaRPr lang="es-EC"/>
        </a:p>
      </dgm:t>
    </dgm:pt>
    <dgm:pt modelId="{52E44CB1-443E-4FA1-89E1-244352FC1571}">
      <dgm:prSet phldrT="[Texto]" custT="1"/>
      <dgm:spPr/>
      <dgm:t>
        <a:bodyPr/>
        <a:lstStyle/>
        <a:p>
          <a:r>
            <a:rPr lang="es-EC" sz="2000" dirty="0" err="1" smtClean="0"/>
            <a:t>Bruner</a:t>
          </a:r>
          <a:r>
            <a:rPr lang="es-EC" sz="2000" dirty="0" smtClean="0"/>
            <a:t>  -     Descubrimiento</a:t>
          </a:r>
          <a:endParaRPr lang="es-EC" sz="2000" dirty="0"/>
        </a:p>
      </dgm:t>
    </dgm:pt>
    <dgm:pt modelId="{542329DF-D775-4CC0-BF38-D1DE44EA0685}" type="parTrans" cxnId="{DB64B81A-9F91-4DD4-9074-BC7103FAB6E7}">
      <dgm:prSet/>
      <dgm:spPr/>
      <dgm:t>
        <a:bodyPr/>
        <a:lstStyle/>
        <a:p>
          <a:endParaRPr lang="es-EC"/>
        </a:p>
      </dgm:t>
    </dgm:pt>
    <dgm:pt modelId="{2FE54AC7-C515-4C6A-B5EF-1FF2A4DAAA2F}" type="sibTrans" cxnId="{DB64B81A-9F91-4DD4-9074-BC7103FAB6E7}">
      <dgm:prSet/>
      <dgm:spPr/>
      <dgm:t>
        <a:bodyPr/>
        <a:lstStyle/>
        <a:p>
          <a:endParaRPr lang="es-EC"/>
        </a:p>
      </dgm:t>
    </dgm:pt>
    <dgm:pt modelId="{C763A028-2FDF-4C50-969A-3A0E75079821}" type="pres">
      <dgm:prSet presAssocID="{0E6DAA11-609E-4803-9AA4-CD8C9F03B6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54C1109-2D12-4E61-924A-D361CDFE4461}" type="pres">
      <dgm:prSet presAssocID="{9227817E-D270-4959-A885-8CDD5045193F}" presName="composite" presStyleCnt="0"/>
      <dgm:spPr/>
    </dgm:pt>
    <dgm:pt modelId="{1F9BE26A-349A-4F30-B14C-44AF90F2CAE3}" type="pres">
      <dgm:prSet presAssocID="{9227817E-D270-4959-A885-8CDD5045193F}" presName="parentText" presStyleLbl="alignNode1" presStyleIdx="0" presStyleCnt="3" custScaleX="149990" custLinFactNeighborX="-24307" custLinFactNeighborY="-26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966F05-D04F-4B5A-9847-9CFDC3ED2077}" type="pres">
      <dgm:prSet presAssocID="{9227817E-D270-4959-A885-8CDD5045193F}" presName="descendantText" presStyleLbl="alignAcc1" presStyleIdx="0" presStyleCnt="3" custScaleX="89771" custScaleY="141258" custLinFactNeighborX="-439" custLinFactNeighborY="1634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E909668-9F79-4F9B-B7AA-E28B0E30410C}" type="pres">
      <dgm:prSet presAssocID="{103A2DE0-8F13-46C1-BF0D-AD068507EBCB}" presName="sp" presStyleCnt="0"/>
      <dgm:spPr/>
    </dgm:pt>
    <dgm:pt modelId="{367C9D02-49EB-4563-8BB5-CE2665B74742}" type="pres">
      <dgm:prSet presAssocID="{F5DA281F-A29C-4CB4-BC9D-E03E6EF481F3}" presName="composite" presStyleCnt="0"/>
      <dgm:spPr/>
    </dgm:pt>
    <dgm:pt modelId="{9F8F41A8-6078-4659-BF2A-402FE0910E26}" type="pres">
      <dgm:prSet presAssocID="{F5DA281F-A29C-4CB4-BC9D-E03E6EF481F3}" presName="parentText" presStyleLbl="alignNode1" presStyleIdx="1" presStyleCnt="3" custScaleX="137504" custLinFactNeighborX="-8576" custLinFactNeighborY="227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AC5A02-D85A-435C-96E2-0EA9BBA7372F}" type="pres">
      <dgm:prSet presAssocID="{F5DA281F-A29C-4CB4-BC9D-E03E6EF481F3}" presName="descendantText" presStyleLbl="alignAcc1" presStyleIdx="1" presStyleCnt="3" custScaleX="86160" custLinFactNeighborX="-1297" custLinFactNeighborY="2199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B4E6AC-7E15-4E8F-AC3D-5E1ED687F983}" type="pres">
      <dgm:prSet presAssocID="{B51FF748-A1A9-400A-BCD5-58F11891A343}" presName="sp" presStyleCnt="0"/>
      <dgm:spPr/>
    </dgm:pt>
    <dgm:pt modelId="{ED90356E-9311-4811-90BD-D483E01BB076}" type="pres">
      <dgm:prSet presAssocID="{094E675C-461C-4C05-9C1B-A3AD1FA52819}" presName="composite" presStyleCnt="0"/>
      <dgm:spPr/>
    </dgm:pt>
    <dgm:pt modelId="{AC4E5246-1773-4C09-8967-1CDC5AFF562D}" type="pres">
      <dgm:prSet presAssocID="{094E675C-461C-4C05-9C1B-A3AD1FA52819}" presName="parentText" presStyleLbl="alignNode1" presStyleIdx="2" presStyleCnt="3" custScaleX="138881" custLinFactNeighborX="-1097" custLinFactNeighborY="-256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69604F6-3B6B-4767-B92A-F717FB127CC6}" type="pres">
      <dgm:prSet presAssocID="{094E675C-461C-4C05-9C1B-A3AD1FA52819}" presName="descendantText" presStyleLbl="alignAcc1" presStyleIdx="2" presStyleCnt="3" custScaleX="68590" custScaleY="182219" custLinFactNeighborX="-7365" custLinFactNeighborY="436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FB17C01-7B37-407D-8138-25BE7768C5EE}" type="presOf" srcId="{094E675C-461C-4C05-9C1B-A3AD1FA52819}" destId="{AC4E5246-1773-4C09-8967-1CDC5AFF562D}" srcOrd="0" destOrd="0" presId="urn:microsoft.com/office/officeart/2005/8/layout/chevron2"/>
    <dgm:cxn modelId="{74F50B68-6210-4737-93A0-E8C66CAEEF85}" srcId="{9227817E-D270-4959-A885-8CDD5045193F}" destId="{2272D747-059A-47C4-B731-26199C947F28}" srcOrd="0" destOrd="0" parTransId="{873DC8B7-76F4-4DAE-A70A-53990572DE38}" sibTransId="{D695A4B5-D654-4D8B-8980-0F65E185092B}"/>
    <dgm:cxn modelId="{DBA331FA-4CF6-459F-9B8F-5FD6F50FBB12}" type="presOf" srcId="{0E6DAA11-609E-4803-9AA4-CD8C9F03B613}" destId="{C763A028-2FDF-4C50-969A-3A0E75079821}" srcOrd="0" destOrd="0" presId="urn:microsoft.com/office/officeart/2005/8/layout/chevron2"/>
    <dgm:cxn modelId="{226AA6C5-6986-4A1B-BE41-24C4D00B1B78}" type="presOf" srcId="{4DA23CF2-18BA-4815-8B5F-3865A3C538E0}" destId="{F69604F6-3B6B-4767-B92A-F717FB127CC6}" srcOrd="0" destOrd="4" presId="urn:microsoft.com/office/officeart/2005/8/layout/chevron2"/>
    <dgm:cxn modelId="{50E1297F-E6ED-463B-988E-73B504A35DA4}" type="presOf" srcId="{019215D5-832E-4B86-B782-777872776110}" destId="{CAAC5A02-D85A-435C-96E2-0EA9BBA7372F}" srcOrd="0" destOrd="1" presId="urn:microsoft.com/office/officeart/2005/8/layout/chevron2"/>
    <dgm:cxn modelId="{7C3396EC-CEA1-4298-8051-657719571689}" type="presOf" srcId="{9227817E-D270-4959-A885-8CDD5045193F}" destId="{1F9BE26A-349A-4F30-B14C-44AF90F2CAE3}" srcOrd="0" destOrd="0" presId="urn:microsoft.com/office/officeart/2005/8/layout/chevron2"/>
    <dgm:cxn modelId="{5438CD4B-4311-4166-9DCE-59407BBF540A}" srcId="{0E6DAA11-609E-4803-9AA4-CD8C9F03B613}" destId="{9227817E-D270-4959-A885-8CDD5045193F}" srcOrd="0" destOrd="0" parTransId="{6CFB5F6B-B4F6-497F-B482-8D0BE9805CE3}" sibTransId="{103A2DE0-8F13-46C1-BF0D-AD068507EBCB}"/>
    <dgm:cxn modelId="{2F1231F8-6633-4DFF-8F02-60A46222D056}" type="presOf" srcId="{6DCF6A8A-0CE2-430A-A8FB-73CCE49A5CB7}" destId="{F69604F6-3B6B-4767-B92A-F717FB127CC6}" srcOrd="0" destOrd="2" presId="urn:microsoft.com/office/officeart/2005/8/layout/chevron2"/>
    <dgm:cxn modelId="{D3DE003D-6517-416F-95DB-4247A2222572}" srcId="{094E675C-461C-4C05-9C1B-A3AD1FA52819}" destId="{6DCF6A8A-0CE2-430A-A8FB-73CCE49A5CB7}" srcOrd="2" destOrd="0" parTransId="{B900E066-6B0B-4FEE-830F-EE088F7FCCEA}" sibTransId="{396C7200-DA17-4489-B509-CC1324A522F8}"/>
    <dgm:cxn modelId="{78455704-8F55-4624-800C-66773479E2A8}" type="presOf" srcId="{F5DA281F-A29C-4CB4-BC9D-E03E6EF481F3}" destId="{9F8F41A8-6078-4659-BF2A-402FE0910E26}" srcOrd="0" destOrd="0" presId="urn:microsoft.com/office/officeart/2005/8/layout/chevron2"/>
    <dgm:cxn modelId="{5ADEBC29-18CB-4411-B124-9BEF92FA779C}" srcId="{F5DA281F-A29C-4CB4-BC9D-E03E6EF481F3}" destId="{019215D5-832E-4B86-B782-777872776110}" srcOrd="1" destOrd="0" parTransId="{50764FEA-53BD-403F-9049-0DFC82F788AD}" sibTransId="{AC43C6E0-CDBC-49CC-AD06-73C59360FB94}"/>
    <dgm:cxn modelId="{86903620-2558-4C69-8464-36EC41447903}" type="presOf" srcId="{2272D747-059A-47C4-B731-26199C947F28}" destId="{42966F05-D04F-4B5A-9847-9CFDC3ED2077}" srcOrd="0" destOrd="0" presId="urn:microsoft.com/office/officeart/2005/8/layout/chevron2"/>
    <dgm:cxn modelId="{CB388866-7396-4C16-A449-78357E47665E}" srcId="{F5DA281F-A29C-4CB4-BC9D-E03E6EF481F3}" destId="{430D101C-3AD8-4D40-8011-6AEF005E4B6E}" srcOrd="0" destOrd="0" parTransId="{70BE5BFB-A6EF-4D64-BAD4-00EEB0134ACF}" sibTransId="{6C907543-D2A8-4F62-B746-80384C1DBF22}"/>
    <dgm:cxn modelId="{1C2727F3-5AB9-4F68-92D0-060E32A22600}" type="presOf" srcId="{430D101C-3AD8-4D40-8011-6AEF005E4B6E}" destId="{CAAC5A02-D85A-435C-96E2-0EA9BBA7372F}" srcOrd="0" destOrd="0" presId="urn:microsoft.com/office/officeart/2005/8/layout/chevron2"/>
    <dgm:cxn modelId="{85105C84-CB13-49BC-A124-049DA44032D6}" srcId="{094E675C-461C-4C05-9C1B-A3AD1FA52819}" destId="{DE969F0F-68A8-4AA5-859E-E49E2E72EAE1}" srcOrd="0" destOrd="0" parTransId="{039B0083-FFE9-4B9C-A77D-BA3102F401F9}" sibTransId="{D3862B5F-3F29-4EFB-9C75-C573BE9B4293}"/>
    <dgm:cxn modelId="{5686C36C-DF6A-42BE-8537-1578F9C339E8}" type="presOf" srcId="{3786A198-7B47-4461-8880-4CACB6C8E991}" destId="{F69604F6-3B6B-4767-B92A-F717FB127CC6}" srcOrd="0" destOrd="1" presId="urn:microsoft.com/office/officeart/2005/8/layout/chevron2"/>
    <dgm:cxn modelId="{0720993D-4AA9-4557-9CBD-57FD5E54321D}" type="presOf" srcId="{DE969F0F-68A8-4AA5-859E-E49E2E72EAE1}" destId="{F69604F6-3B6B-4767-B92A-F717FB127CC6}" srcOrd="0" destOrd="0" presId="urn:microsoft.com/office/officeart/2005/8/layout/chevron2"/>
    <dgm:cxn modelId="{650C4E9F-8694-46BD-9FE7-603A62CA44C7}" srcId="{0E6DAA11-609E-4803-9AA4-CD8C9F03B613}" destId="{094E675C-461C-4C05-9C1B-A3AD1FA52819}" srcOrd="2" destOrd="0" parTransId="{BD678C62-5931-4553-BC42-3B0810DC7954}" sibTransId="{7707707B-89B3-4029-BC89-F610A794EE7C}"/>
    <dgm:cxn modelId="{C6CD2A58-BB0F-46E2-8CC5-566CD363DF02}" type="presOf" srcId="{52E44CB1-443E-4FA1-89E1-244352FC1571}" destId="{F69604F6-3B6B-4767-B92A-F717FB127CC6}" srcOrd="0" destOrd="3" presId="urn:microsoft.com/office/officeart/2005/8/layout/chevron2"/>
    <dgm:cxn modelId="{F1075DC8-6571-4CC8-BE46-631475D333B9}" srcId="{094E675C-461C-4C05-9C1B-A3AD1FA52819}" destId="{4DA23CF2-18BA-4815-8B5F-3865A3C538E0}" srcOrd="4" destOrd="0" parTransId="{852C0694-0676-4120-8738-4A772AC2E82E}" sibTransId="{D3F2EC26-AD4F-49FD-B0D8-8ACA89E97044}"/>
    <dgm:cxn modelId="{F781FDD2-6E8A-4790-8713-957FEE6A74BC}" srcId="{094E675C-461C-4C05-9C1B-A3AD1FA52819}" destId="{3786A198-7B47-4461-8880-4CACB6C8E991}" srcOrd="1" destOrd="0" parTransId="{75BC00FF-E52C-4617-B7C7-F3FAEC92DCE8}" sibTransId="{B2178E6C-20EE-42F2-8BE9-4D5E160226F5}"/>
    <dgm:cxn modelId="{DB64B81A-9F91-4DD4-9074-BC7103FAB6E7}" srcId="{094E675C-461C-4C05-9C1B-A3AD1FA52819}" destId="{52E44CB1-443E-4FA1-89E1-244352FC1571}" srcOrd="3" destOrd="0" parTransId="{542329DF-D775-4CC0-BF38-D1DE44EA0685}" sibTransId="{2FE54AC7-C515-4C6A-B5EF-1FF2A4DAAA2F}"/>
    <dgm:cxn modelId="{B7B3A8F5-D15F-4AC5-B46E-6935C2505DF4}" srcId="{0E6DAA11-609E-4803-9AA4-CD8C9F03B613}" destId="{F5DA281F-A29C-4CB4-BC9D-E03E6EF481F3}" srcOrd="1" destOrd="0" parTransId="{04D64AAE-6176-4701-BF1B-5B92962D6FE7}" sibTransId="{B51FF748-A1A9-400A-BCD5-58F11891A343}"/>
    <dgm:cxn modelId="{CDB114BB-F8ED-44EE-9321-87291E9431FD}" type="presParOf" srcId="{C763A028-2FDF-4C50-969A-3A0E75079821}" destId="{E54C1109-2D12-4E61-924A-D361CDFE4461}" srcOrd="0" destOrd="0" presId="urn:microsoft.com/office/officeart/2005/8/layout/chevron2"/>
    <dgm:cxn modelId="{AA54FF20-4F13-433F-8EA7-E367ED15A487}" type="presParOf" srcId="{E54C1109-2D12-4E61-924A-D361CDFE4461}" destId="{1F9BE26A-349A-4F30-B14C-44AF90F2CAE3}" srcOrd="0" destOrd="0" presId="urn:microsoft.com/office/officeart/2005/8/layout/chevron2"/>
    <dgm:cxn modelId="{ADD59533-CC04-46B1-9C68-21ECA4BBC0E4}" type="presParOf" srcId="{E54C1109-2D12-4E61-924A-D361CDFE4461}" destId="{42966F05-D04F-4B5A-9847-9CFDC3ED2077}" srcOrd="1" destOrd="0" presId="urn:microsoft.com/office/officeart/2005/8/layout/chevron2"/>
    <dgm:cxn modelId="{082639B5-1184-4B23-A438-9C638351AB5D}" type="presParOf" srcId="{C763A028-2FDF-4C50-969A-3A0E75079821}" destId="{CE909668-9F79-4F9B-B7AA-E28B0E30410C}" srcOrd="1" destOrd="0" presId="urn:microsoft.com/office/officeart/2005/8/layout/chevron2"/>
    <dgm:cxn modelId="{15633E8D-E13A-422A-84F1-53408FAA959D}" type="presParOf" srcId="{C763A028-2FDF-4C50-969A-3A0E75079821}" destId="{367C9D02-49EB-4563-8BB5-CE2665B74742}" srcOrd="2" destOrd="0" presId="urn:microsoft.com/office/officeart/2005/8/layout/chevron2"/>
    <dgm:cxn modelId="{2FB758A7-C6AD-409D-94CC-FB6A62392E64}" type="presParOf" srcId="{367C9D02-49EB-4563-8BB5-CE2665B74742}" destId="{9F8F41A8-6078-4659-BF2A-402FE0910E26}" srcOrd="0" destOrd="0" presId="urn:microsoft.com/office/officeart/2005/8/layout/chevron2"/>
    <dgm:cxn modelId="{4887BEAA-2D06-41B1-986E-D117BEE10E53}" type="presParOf" srcId="{367C9D02-49EB-4563-8BB5-CE2665B74742}" destId="{CAAC5A02-D85A-435C-96E2-0EA9BBA7372F}" srcOrd="1" destOrd="0" presId="urn:microsoft.com/office/officeart/2005/8/layout/chevron2"/>
    <dgm:cxn modelId="{B6F87F26-D341-45E2-AC5A-F15F333BE0A3}" type="presParOf" srcId="{C763A028-2FDF-4C50-969A-3A0E75079821}" destId="{C4B4E6AC-7E15-4E8F-AC3D-5E1ED687F983}" srcOrd="3" destOrd="0" presId="urn:microsoft.com/office/officeart/2005/8/layout/chevron2"/>
    <dgm:cxn modelId="{90F6D427-7D31-481E-A3BE-5001938F6713}" type="presParOf" srcId="{C763A028-2FDF-4C50-969A-3A0E75079821}" destId="{ED90356E-9311-4811-90BD-D483E01BB076}" srcOrd="4" destOrd="0" presId="urn:microsoft.com/office/officeart/2005/8/layout/chevron2"/>
    <dgm:cxn modelId="{37AD3D89-813A-41CF-AC99-9B77E57D1B25}" type="presParOf" srcId="{ED90356E-9311-4811-90BD-D483E01BB076}" destId="{AC4E5246-1773-4C09-8967-1CDC5AFF562D}" srcOrd="0" destOrd="0" presId="urn:microsoft.com/office/officeart/2005/8/layout/chevron2"/>
    <dgm:cxn modelId="{23EE9447-DB80-4134-AAC4-D0D7388DBF4F}" type="presParOf" srcId="{ED90356E-9311-4811-90BD-D483E01BB076}" destId="{F69604F6-3B6B-4767-B92A-F717FB127C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F5BA53-4292-4573-81B6-57B4334E9301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2E3617DE-AF06-4797-B45B-02737F248633}">
      <dgm:prSet phldrT="[Texto]" custT="1"/>
      <dgm:spPr/>
      <dgm:t>
        <a:bodyPr/>
        <a:lstStyle/>
        <a:p>
          <a:r>
            <a:rPr lang="es-EC" sz="2400" b="1" dirty="0" smtClean="0"/>
            <a:t>Metodología de la investigación </a:t>
          </a:r>
          <a:endParaRPr lang="es-EC" sz="2400" b="1" dirty="0"/>
        </a:p>
      </dgm:t>
    </dgm:pt>
    <dgm:pt modelId="{1B571C86-5DA8-4EA4-846A-1EBC4D6657C9}" type="parTrans" cxnId="{D91C2C2D-1CBC-4637-ACFF-26362B9D3C9D}">
      <dgm:prSet/>
      <dgm:spPr/>
      <dgm:t>
        <a:bodyPr/>
        <a:lstStyle/>
        <a:p>
          <a:endParaRPr lang="es-EC"/>
        </a:p>
      </dgm:t>
    </dgm:pt>
    <dgm:pt modelId="{7E49DC10-9AA3-42B0-8204-863C980FB485}" type="sibTrans" cxnId="{D91C2C2D-1CBC-4637-ACFF-26362B9D3C9D}">
      <dgm:prSet/>
      <dgm:spPr/>
      <dgm:t>
        <a:bodyPr/>
        <a:lstStyle/>
        <a:p>
          <a:endParaRPr lang="es-EC"/>
        </a:p>
      </dgm:t>
    </dgm:pt>
    <dgm:pt modelId="{7CE2F0F7-8E81-4D4D-AD17-3AB638161E56}">
      <dgm:prSet phldrT="[Texto]"/>
      <dgm:spPr/>
      <dgm:t>
        <a:bodyPr/>
        <a:lstStyle/>
        <a:p>
          <a:r>
            <a:rPr lang="es-EC" dirty="0" smtClean="0"/>
            <a:t>Campo de estudio</a:t>
          </a:r>
          <a:endParaRPr lang="es-EC" dirty="0"/>
        </a:p>
      </dgm:t>
    </dgm:pt>
    <dgm:pt modelId="{B30E299B-2F6B-4079-A409-A2878694E219}" type="parTrans" cxnId="{8DF8FBA8-5529-42F0-8D70-D9B9C7B1C90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1BA2FDEE-B2A5-4FB3-A680-6CFC1A798CE4}" type="sibTrans" cxnId="{8DF8FBA8-5529-42F0-8D70-D9B9C7B1C90B}">
      <dgm:prSet/>
      <dgm:spPr/>
      <dgm:t>
        <a:bodyPr/>
        <a:lstStyle/>
        <a:p>
          <a:endParaRPr lang="es-EC"/>
        </a:p>
      </dgm:t>
    </dgm:pt>
    <dgm:pt modelId="{93899329-4E19-429F-B96D-B71941DCBCDD}">
      <dgm:prSet phldrT="[Texto]"/>
      <dgm:spPr/>
      <dgm:t>
        <a:bodyPr/>
        <a:lstStyle/>
        <a:p>
          <a:r>
            <a:rPr lang="es-EC" dirty="0" smtClean="0"/>
            <a:t>Centro Infantil “Augusto Betancourt”</a:t>
          </a:r>
          <a:endParaRPr lang="es-EC" dirty="0"/>
        </a:p>
      </dgm:t>
    </dgm:pt>
    <dgm:pt modelId="{BEE2CC67-133F-4D74-BDE7-8E77AD4FFD10}" type="parTrans" cxnId="{DB1C3624-0A47-4A25-96BB-F2F6BD916AC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23467741-62BD-4DB1-A8FE-72B5C710DCE2}" type="sibTrans" cxnId="{DB1C3624-0A47-4A25-96BB-F2F6BD916AC3}">
      <dgm:prSet/>
      <dgm:spPr/>
      <dgm:t>
        <a:bodyPr/>
        <a:lstStyle/>
        <a:p>
          <a:endParaRPr lang="es-EC"/>
        </a:p>
      </dgm:t>
    </dgm:pt>
    <dgm:pt modelId="{7E63F635-413F-42AD-A01D-E12878CDC5DC}">
      <dgm:prSet phldrT="[Texto]"/>
      <dgm:spPr/>
      <dgm:t>
        <a:bodyPr/>
        <a:lstStyle/>
        <a:p>
          <a:r>
            <a:rPr lang="es-EC" smtClean="0"/>
            <a:t>Población</a:t>
          </a:r>
          <a:endParaRPr lang="es-EC" dirty="0"/>
        </a:p>
      </dgm:t>
    </dgm:pt>
    <dgm:pt modelId="{A0594387-86CF-49D7-A994-19672131A9D3}" type="parTrans" cxnId="{FE017FA7-E184-4B1B-B403-30B6D05A3E6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AF853430-2050-497A-B20F-B1CCD0136766}" type="sibTrans" cxnId="{FE017FA7-E184-4B1B-B403-30B6D05A3E6B}">
      <dgm:prSet/>
      <dgm:spPr/>
      <dgm:t>
        <a:bodyPr/>
        <a:lstStyle/>
        <a:p>
          <a:endParaRPr lang="es-EC"/>
        </a:p>
      </dgm:t>
    </dgm:pt>
    <dgm:pt modelId="{85DED8CB-73D3-498F-B302-021F7042E0FA}">
      <dgm:prSet/>
      <dgm:spPr/>
      <dgm:t>
        <a:bodyPr/>
        <a:lstStyle/>
        <a:p>
          <a:r>
            <a:rPr lang="es-EC" smtClean="0"/>
            <a:t>Tipo de Investigación</a:t>
          </a:r>
          <a:endParaRPr lang="es-EC" dirty="0"/>
        </a:p>
      </dgm:t>
    </dgm:pt>
    <dgm:pt modelId="{84FE9098-69C9-4A87-BCE5-CBC09E1E46FA}" type="parTrans" cxnId="{635E7CF8-33B4-41F4-A941-A50A6D33C45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8C31B7E5-E0E8-4333-9E6F-1C0051603FEC}" type="sibTrans" cxnId="{635E7CF8-33B4-41F4-A941-A50A6D33C451}">
      <dgm:prSet/>
      <dgm:spPr/>
      <dgm:t>
        <a:bodyPr/>
        <a:lstStyle/>
        <a:p>
          <a:endParaRPr lang="es-EC"/>
        </a:p>
      </dgm:t>
    </dgm:pt>
    <dgm:pt modelId="{A4677B93-D0CD-4366-98DA-ABF4E054086D}">
      <dgm:prSet/>
      <dgm:spPr/>
      <dgm:t>
        <a:bodyPr/>
        <a:lstStyle/>
        <a:p>
          <a:r>
            <a:rPr lang="es-EC" dirty="0" smtClean="0"/>
            <a:t>Veinte y dos</a:t>
          </a:r>
        </a:p>
        <a:p>
          <a:r>
            <a:rPr lang="es-EC" dirty="0" smtClean="0"/>
            <a:t>estudiantes</a:t>
          </a:r>
          <a:endParaRPr lang="es-EC" dirty="0"/>
        </a:p>
      </dgm:t>
    </dgm:pt>
    <dgm:pt modelId="{E18AB095-8144-4719-AF20-05B3D0351100}" type="parTrans" cxnId="{DD38F428-EEF9-4E40-83C0-85B3237E581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1D36C42B-409E-4354-966B-8F2D5082C552}" type="sibTrans" cxnId="{DD38F428-EEF9-4E40-83C0-85B3237E5816}">
      <dgm:prSet/>
      <dgm:spPr/>
      <dgm:t>
        <a:bodyPr/>
        <a:lstStyle/>
        <a:p>
          <a:endParaRPr lang="es-EC"/>
        </a:p>
      </dgm:t>
    </dgm:pt>
    <dgm:pt modelId="{70C59717-CFB2-42F9-8794-47C072A3C1FA}">
      <dgm:prSet/>
      <dgm:spPr/>
      <dgm:t>
        <a:bodyPr/>
        <a:lstStyle/>
        <a:p>
          <a:r>
            <a:rPr lang="es-EC" u="sng" dirty="0" smtClean="0"/>
            <a:t>Descriptiva.- </a:t>
          </a:r>
          <a:r>
            <a:rPr lang="es-EC" dirty="0" smtClean="0"/>
            <a:t>Detallar una realidad investigada</a:t>
          </a:r>
          <a:endParaRPr lang="es-EC" dirty="0"/>
        </a:p>
      </dgm:t>
    </dgm:pt>
    <dgm:pt modelId="{E9A76EA7-B45A-4481-A309-395456EBE0E9}" type="parTrans" cxnId="{DAC48B82-649C-4AE7-B67C-ED3E3DCFE46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6834D1DD-4318-4C3E-813A-BE7B01B426B2}" type="sibTrans" cxnId="{DAC48B82-649C-4AE7-B67C-ED3E3DCFE467}">
      <dgm:prSet/>
      <dgm:spPr/>
      <dgm:t>
        <a:bodyPr/>
        <a:lstStyle/>
        <a:p>
          <a:endParaRPr lang="es-EC"/>
        </a:p>
      </dgm:t>
    </dgm:pt>
    <dgm:pt modelId="{ACC618BA-5663-4D30-B90C-0A230E53114C}">
      <dgm:prSet/>
      <dgm:spPr/>
      <dgm:t>
        <a:bodyPr/>
        <a:lstStyle/>
        <a:p>
          <a:r>
            <a:rPr lang="es-EC" u="sng" dirty="0" smtClean="0"/>
            <a:t>Campo.-</a:t>
          </a:r>
          <a:r>
            <a:rPr lang="es-EC" dirty="0" smtClean="0"/>
            <a:t>Obtención de datos de manera directa  </a:t>
          </a:r>
          <a:endParaRPr lang="es-EC" dirty="0"/>
        </a:p>
      </dgm:t>
    </dgm:pt>
    <dgm:pt modelId="{C882D708-009D-4270-94FE-9AC43FA7F1BE}" type="parTrans" cxnId="{EE4F957E-D6E3-4C53-940E-2A09A03F396A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9EEB1049-C290-4F6B-ABEE-33C650A7B83E}" type="sibTrans" cxnId="{EE4F957E-D6E3-4C53-940E-2A09A03F396A}">
      <dgm:prSet/>
      <dgm:spPr/>
      <dgm:t>
        <a:bodyPr/>
        <a:lstStyle/>
        <a:p>
          <a:endParaRPr lang="es-EC"/>
        </a:p>
      </dgm:t>
    </dgm:pt>
    <dgm:pt modelId="{E4BB4C9A-FC01-471A-A565-80BF2F89BC45}">
      <dgm:prSet/>
      <dgm:spPr/>
      <dgm:t>
        <a:bodyPr/>
        <a:lstStyle/>
        <a:p>
          <a:r>
            <a:rPr lang="es-EC" u="sng" dirty="0" smtClean="0"/>
            <a:t>Documental.-</a:t>
          </a:r>
          <a:r>
            <a:rPr lang="es-EC" dirty="0" smtClean="0"/>
            <a:t>utilización de información confiable</a:t>
          </a:r>
          <a:endParaRPr lang="es-EC" dirty="0"/>
        </a:p>
      </dgm:t>
    </dgm:pt>
    <dgm:pt modelId="{AECF6D34-D2D5-4187-893E-B3AF692D11D3}" type="parTrans" cxnId="{B3F22F1B-9023-45FA-BE64-C3B434251B45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5A14BEDA-7472-48AE-9341-31DAF239693C}" type="sibTrans" cxnId="{B3F22F1B-9023-45FA-BE64-C3B434251B45}">
      <dgm:prSet/>
      <dgm:spPr/>
      <dgm:t>
        <a:bodyPr/>
        <a:lstStyle/>
        <a:p>
          <a:endParaRPr lang="es-EC"/>
        </a:p>
      </dgm:t>
    </dgm:pt>
    <dgm:pt modelId="{7EEFB51F-DEF2-465F-B698-0997BB156C45}" type="pres">
      <dgm:prSet presAssocID="{E1F5BA53-4292-4573-81B6-57B4334E93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D5CCE53B-37C4-4C51-A55A-C6F44CCC0924}" type="pres">
      <dgm:prSet presAssocID="{2E3617DE-AF06-4797-B45B-02737F24863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A05411AB-0E9E-4AB8-A44F-36332A835DF5}" type="pres">
      <dgm:prSet presAssocID="{2E3617DE-AF06-4797-B45B-02737F248633}" presName="rootComposite1" presStyleCnt="0"/>
      <dgm:spPr/>
      <dgm:t>
        <a:bodyPr/>
        <a:lstStyle/>
        <a:p>
          <a:endParaRPr lang="es-EC"/>
        </a:p>
      </dgm:t>
    </dgm:pt>
    <dgm:pt modelId="{440D38CF-F192-45E0-9B99-FD691E344F1B}" type="pres">
      <dgm:prSet presAssocID="{2E3617DE-AF06-4797-B45B-02737F248633}" presName="rootText1" presStyleLbl="node0" presStyleIdx="0" presStyleCnt="1" custScaleX="27683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D9540C0-E5BB-41B2-A8AD-990835459244}" type="pres">
      <dgm:prSet presAssocID="{2E3617DE-AF06-4797-B45B-02737F248633}" presName="rootConnector1" presStyleLbl="node1" presStyleIdx="0" presStyleCnt="0"/>
      <dgm:spPr/>
      <dgm:t>
        <a:bodyPr/>
        <a:lstStyle/>
        <a:p>
          <a:endParaRPr lang="es-EC"/>
        </a:p>
      </dgm:t>
    </dgm:pt>
    <dgm:pt modelId="{A1522C38-16E2-4A15-A949-D2BF92803D95}" type="pres">
      <dgm:prSet presAssocID="{2E3617DE-AF06-4797-B45B-02737F248633}" presName="hierChild2" presStyleCnt="0"/>
      <dgm:spPr/>
      <dgm:t>
        <a:bodyPr/>
        <a:lstStyle/>
        <a:p>
          <a:endParaRPr lang="es-EC"/>
        </a:p>
      </dgm:t>
    </dgm:pt>
    <dgm:pt modelId="{707DE337-1D45-47C7-9E54-C415C57D3EC8}" type="pres">
      <dgm:prSet presAssocID="{B30E299B-2F6B-4079-A409-A2878694E219}" presName="Name37" presStyleLbl="parChTrans1D2" presStyleIdx="0" presStyleCnt="3"/>
      <dgm:spPr/>
      <dgm:t>
        <a:bodyPr/>
        <a:lstStyle/>
        <a:p>
          <a:endParaRPr lang="es-EC"/>
        </a:p>
      </dgm:t>
    </dgm:pt>
    <dgm:pt modelId="{449A62FA-0CE4-4B3F-8579-6C0F6DEC0D6B}" type="pres">
      <dgm:prSet presAssocID="{7CE2F0F7-8E81-4D4D-AD17-3AB638161E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22DAC07C-EFC2-4F15-9EF4-A6773EB9A343}" type="pres">
      <dgm:prSet presAssocID="{7CE2F0F7-8E81-4D4D-AD17-3AB638161E56}" presName="rootComposite" presStyleCnt="0"/>
      <dgm:spPr/>
      <dgm:t>
        <a:bodyPr/>
        <a:lstStyle/>
        <a:p>
          <a:endParaRPr lang="es-EC"/>
        </a:p>
      </dgm:t>
    </dgm:pt>
    <dgm:pt modelId="{B2EDF451-0AAE-44A7-B229-A5ED47A42506}" type="pres">
      <dgm:prSet presAssocID="{7CE2F0F7-8E81-4D4D-AD17-3AB638161E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463FFE6-DDEA-4939-B305-3685E2810E78}" type="pres">
      <dgm:prSet presAssocID="{7CE2F0F7-8E81-4D4D-AD17-3AB638161E56}" presName="rootConnector" presStyleLbl="node2" presStyleIdx="0" presStyleCnt="3"/>
      <dgm:spPr/>
      <dgm:t>
        <a:bodyPr/>
        <a:lstStyle/>
        <a:p>
          <a:endParaRPr lang="es-EC"/>
        </a:p>
      </dgm:t>
    </dgm:pt>
    <dgm:pt modelId="{5445113F-EE4E-4F1B-A026-E119F247EB8C}" type="pres">
      <dgm:prSet presAssocID="{7CE2F0F7-8E81-4D4D-AD17-3AB638161E56}" presName="hierChild4" presStyleCnt="0"/>
      <dgm:spPr/>
      <dgm:t>
        <a:bodyPr/>
        <a:lstStyle/>
        <a:p>
          <a:endParaRPr lang="es-EC"/>
        </a:p>
      </dgm:t>
    </dgm:pt>
    <dgm:pt modelId="{2E0997D2-3A5B-4C19-9442-89214D11D4DE}" type="pres">
      <dgm:prSet presAssocID="{BEE2CC67-133F-4D74-BDE7-8E77AD4FFD10}" presName="Name37" presStyleLbl="parChTrans1D3" presStyleIdx="0" presStyleCnt="5"/>
      <dgm:spPr/>
      <dgm:t>
        <a:bodyPr/>
        <a:lstStyle/>
        <a:p>
          <a:endParaRPr lang="es-EC"/>
        </a:p>
      </dgm:t>
    </dgm:pt>
    <dgm:pt modelId="{DDC071C6-CB2C-42B0-B396-1C31096F6CA2}" type="pres">
      <dgm:prSet presAssocID="{93899329-4E19-429F-B96D-B71941DCBCD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62C7C0FE-9490-43BB-8D47-540074BC8461}" type="pres">
      <dgm:prSet presAssocID="{93899329-4E19-429F-B96D-B71941DCBCDD}" presName="rootComposite" presStyleCnt="0"/>
      <dgm:spPr/>
      <dgm:t>
        <a:bodyPr/>
        <a:lstStyle/>
        <a:p>
          <a:endParaRPr lang="es-EC"/>
        </a:p>
      </dgm:t>
    </dgm:pt>
    <dgm:pt modelId="{C7DAB37F-7285-47DC-87CF-CE0F798F009C}" type="pres">
      <dgm:prSet presAssocID="{93899329-4E19-429F-B96D-B71941DCBCDD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10D0EB5-B417-42DA-86B3-7F70716C8AD6}" type="pres">
      <dgm:prSet presAssocID="{93899329-4E19-429F-B96D-B71941DCBCDD}" presName="rootConnector" presStyleLbl="node3" presStyleIdx="0" presStyleCnt="5"/>
      <dgm:spPr/>
      <dgm:t>
        <a:bodyPr/>
        <a:lstStyle/>
        <a:p>
          <a:endParaRPr lang="es-EC"/>
        </a:p>
      </dgm:t>
    </dgm:pt>
    <dgm:pt modelId="{6161FFD7-6DD4-4D86-B8F8-5C6596475639}" type="pres">
      <dgm:prSet presAssocID="{93899329-4E19-429F-B96D-B71941DCBCDD}" presName="hierChild4" presStyleCnt="0"/>
      <dgm:spPr/>
      <dgm:t>
        <a:bodyPr/>
        <a:lstStyle/>
        <a:p>
          <a:endParaRPr lang="es-EC"/>
        </a:p>
      </dgm:t>
    </dgm:pt>
    <dgm:pt modelId="{8290992B-24DD-4667-94A1-F1E1760B42BA}" type="pres">
      <dgm:prSet presAssocID="{93899329-4E19-429F-B96D-B71941DCBCDD}" presName="hierChild5" presStyleCnt="0"/>
      <dgm:spPr/>
      <dgm:t>
        <a:bodyPr/>
        <a:lstStyle/>
        <a:p>
          <a:endParaRPr lang="es-EC"/>
        </a:p>
      </dgm:t>
    </dgm:pt>
    <dgm:pt modelId="{98D330D3-7A44-44CB-A32C-914910F6A672}" type="pres">
      <dgm:prSet presAssocID="{7CE2F0F7-8E81-4D4D-AD17-3AB638161E56}" presName="hierChild5" presStyleCnt="0"/>
      <dgm:spPr/>
      <dgm:t>
        <a:bodyPr/>
        <a:lstStyle/>
        <a:p>
          <a:endParaRPr lang="es-EC"/>
        </a:p>
      </dgm:t>
    </dgm:pt>
    <dgm:pt modelId="{9188D0B8-2E9F-4202-8AA8-6C251EEE4152}" type="pres">
      <dgm:prSet presAssocID="{A0594387-86CF-49D7-A994-19672131A9D3}" presName="Name37" presStyleLbl="parChTrans1D2" presStyleIdx="1" presStyleCnt="3"/>
      <dgm:spPr/>
      <dgm:t>
        <a:bodyPr/>
        <a:lstStyle/>
        <a:p>
          <a:endParaRPr lang="es-EC"/>
        </a:p>
      </dgm:t>
    </dgm:pt>
    <dgm:pt modelId="{8015FE0F-3F64-4AA9-B322-4B2E4D704A78}" type="pres">
      <dgm:prSet presAssocID="{7E63F635-413F-42AD-A01D-E12878CDC5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0D8D6FBF-B8C6-427E-BEA8-9C384FC88B5C}" type="pres">
      <dgm:prSet presAssocID="{7E63F635-413F-42AD-A01D-E12878CDC5DC}" presName="rootComposite" presStyleCnt="0"/>
      <dgm:spPr/>
      <dgm:t>
        <a:bodyPr/>
        <a:lstStyle/>
        <a:p>
          <a:endParaRPr lang="es-EC"/>
        </a:p>
      </dgm:t>
    </dgm:pt>
    <dgm:pt modelId="{DCD830FA-6EC5-44CA-BF21-4033B2AED857}" type="pres">
      <dgm:prSet presAssocID="{7E63F635-413F-42AD-A01D-E12878CDC5D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1815BED-1FFA-45C2-B0B8-2FA8EBA3FC0E}" type="pres">
      <dgm:prSet presAssocID="{7E63F635-413F-42AD-A01D-E12878CDC5DC}" presName="rootConnector" presStyleLbl="node2" presStyleIdx="1" presStyleCnt="3"/>
      <dgm:spPr/>
      <dgm:t>
        <a:bodyPr/>
        <a:lstStyle/>
        <a:p>
          <a:endParaRPr lang="es-EC"/>
        </a:p>
      </dgm:t>
    </dgm:pt>
    <dgm:pt modelId="{BFC73E8B-F870-49E3-965B-9796C482948E}" type="pres">
      <dgm:prSet presAssocID="{7E63F635-413F-42AD-A01D-E12878CDC5DC}" presName="hierChild4" presStyleCnt="0"/>
      <dgm:spPr/>
      <dgm:t>
        <a:bodyPr/>
        <a:lstStyle/>
        <a:p>
          <a:endParaRPr lang="es-EC"/>
        </a:p>
      </dgm:t>
    </dgm:pt>
    <dgm:pt modelId="{9BD86E3E-42FB-43AB-85EE-6240F8980EE3}" type="pres">
      <dgm:prSet presAssocID="{E18AB095-8144-4719-AF20-05B3D0351100}" presName="Name37" presStyleLbl="parChTrans1D3" presStyleIdx="1" presStyleCnt="5"/>
      <dgm:spPr/>
      <dgm:t>
        <a:bodyPr/>
        <a:lstStyle/>
        <a:p>
          <a:endParaRPr lang="es-EC"/>
        </a:p>
      </dgm:t>
    </dgm:pt>
    <dgm:pt modelId="{94D31154-F223-45F5-819C-09F77986806A}" type="pres">
      <dgm:prSet presAssocID="{A4677B93-D0CD-4366-98DA-ABF4E05408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28701622-02C9-4E46-8E46-DB2CD117D37B}" type="pres">
      <dgm:prSet presAssocID="{A4677B93-D0CD-4366-98DA-ABF4E054086D}" presName="rootComposite" presStyleCnt="0"/>
      <dgm:spPr/>
      <dgm:t>
        <a:bodyPr/>
        <a:lstStyle/>
        <a:p>
          <a:endParaRPr lang="es-EC"/>
        </a:p>
      </dgm:t>
    </dgm:pt>
    <dgm:pt modelId="{9FF04031-4C21-4324-A03C-21C9FD87BE88}" type="pres">
      <dgm:prSet presAssocID="{A4677B93-D0CD-4366-98DA-ABF4E054086D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0122426-4146-45E8-8C6F-052402AEAFC4}" type="pres">
      <dgm:prSet presAssocID="{A4677B93-D0CD-4366-98DA-ABF4E054086D}" presName="rootConnector" presStyleLbl="node3" presStyleIdx="1" presStyleCnt="5"/>
      <dgm:spPr/>
      <dgm:t>
        <a:bodyPr/>
        <a:lstStyle/>
        <a:p>
          <a:endParaRPr lang="es-EC"/>
        </a:p>
      </dgm:t>
    </dgm:pt>
    <dgm:pt modelId="{4F122F0A-8CB0-484D-9C7A-6DAC0F79F35B}" type="pres">
      <dgm:prSet presAssocID="{A4677B93-D0CD-4366-98DA-ABF4E054086D}" presName="hierChild4" presStyleCnt="0"/>
      <dgm:spPr/>
      <dgm:t>
        <a:bodyPr/>
        <a:lstStyle/>
        <a:p>
          <a:endParaRPr lang="es-EC"/>
        </a:p>
      </dgm:t>
    </dgm:pt>
    <dgm:pt modelId="{23059757-77BB-4A17-A675-266B9973B29C}" type="pres">
      <dgm:prSet presAssocID="{A4677B93-D0CD-4366-98DA-ABF4E054086D}" presName="hierChild5" presStyleCnt="0"/>
      <dgm:spPr/>
      <dgm:t>
        <a:bodyPr/>
        <a:lstStyle/>
        <a:p>
          <a:endParaRPr lang="es-EC"/>
        </a:p>
      </dgm:t>
    </dgm:pt>
    <dgm:pt modelId="{69C798E2-667F-48C6-BD6A-F12520CB797B}" type="pres">
      <dgm:prSet presAssocID="{7E63F635-413F-42AD-A01D-E12878CDC5DC}" presName="hierChild5" presStyleCnt="0"/>
      <dgm:spPr/>
      <dgm:t>
        <a:bodyPr/>
        <a:lstStyle/>
        <a:p>
          <a:endParaRPr lang="es-EC"/>
        </a:p>
      </dgm:t>
    </dgm:pt>
    <dgm:pt modelId="{0A45658C-D2A5-424E-81C7-95216C8CD943}" type="pres">
      <dgm:prSet presAssocID="{84FE9098-69C9-4A87-BCE5-CBC09E1E46FA}" presName="Name37" presStyleLbl="parChTrans1D2" presStyleIdx="2" presStyleCnt="3"/>
      <dgm:spPr/>
      <dgm:t>
        <a:bodyPr/>
        <a:lstStyle/>
        <a:p>
          <a:endParaRPr lang="es-EC"/>
        </a:p>
      </dgm:t>
    </dgm:pt>
    <dgm:pt modelId="{EF535B62-85D6-443C-A76D-B4E99EF93AA8}" type="pres">
      <dgm:prSet presAssocID="{85DED8CB-73D3-498F-B302-021F7042E0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95B38FD2-753B-4738-BCB9-4167755AB9D1}" type="pres">
      <dgm:prSet presAssocID="{85DED8CB-73D3-498F-B302-021F7042E0FA}" presName="rootComposite" presStyleCnt="0"/>
      <dgm:spPr/>
      <dgm:t>
        <a:bodyPr/>
        <a:lstStyle/>
        <a:p>
          <a:endParaRPr lang="es-EC"/>
        </a:p>
      </dgm:t>
    </dgm:pt>
    <dgm:pt modelId="{6628D558-5501-430B-9962-DB96D83BEB3E}" type="pres">
      <dgm:prSet presAssocID="{85DED8CB-73D3-498F-B302-021F7042E0F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2E55A6E-1B0D-4A84-A1F3-E322F069D190}" type="pres">
      <dgm:prSet presAssocID="{85DED8CB-73D3-498F-B302-021F7042E0FA}" presName="rootConnector" presStyleLbl="node2" presStyleIdx="2" presStyleCnt="3"/>
      <dgm:spPr/>
      <dgm:t>
        <a:bodyPr/>
        <a:lstStyle/>
        <a:p>
          <a:endParaRPr lang="es-EC"/>
        </a:p>
      </dgm:t>
    </dgm:pt>
    <dgm:pt modelId="{4D55A1B3-F147-48A6-A30A-939D8CAE8942}" type="pres">
      <dgm:prSet presAssocID="{85DED8CB-73D3-498F-B302-021F7042E0FA}" presName="hierChild4" presStyleCnt="0"/>
      <dgm:spPr/>
      <dgm:t>
        <a:bodyPr/>
        <a:lstStyle/>
        <a:p>
          <a:endParaRPr lang="es-EC"/>
        </a:p>
      </dgm:t>
    </dgm:pt>
    <dgm:pt modelId="{FE5F9A49-01EF-4CE5-9A4F-26A2B0FB3702}" type="pres">
      <dgm:prSet presAssocID="{E9A76EA7-B45A-4481-A309-395456EBE0E9}" presName="Name37" presStyleLbl="parChTrans1D3" presStyleIdx="2" presStyleCnt="5"/>
      <dgm:spPr/>
      <dgm:t>
        <a:bodyPr/>
        <a:lstStyle/>
        <a:p>
          <a:endParaRPr lang="es-EC"/>
        </a:p>
      </dgm:t>
    </dgm:pt>
    <dgm:pt modelId="{193ECF9A-19C0-4C33-8E7D-7CC07AD8CF30}" type="pres">
      <dgm:prSet presAssocID="{70C59717-CFB2-42F9-8794-47C072A3C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25C2D739-1F0F-4A35-A31B-6A489E047E85}" type="pres">
      <dgm:prSet presAssocID="{70C59717-CFB2-42F9-8794-47C072A3C1FA}" presName="rootComposite" presStyleCnt="0"/>
      <dgm:spPr/>
      <dgm:t>
        <a:bodyPr/>
        <a:lstStyle/>
        <a:p>
          <a:endParaRPr lang="es-EC"/>
        </a:p>
      </dgm:t>
    </dgm:pt>
    <dgm:pt modelId="{1786FC4D-50EE-4733-8E08-3E9901C3E16C}" type="pres">
      <dgm:prSet presAssocID="{70C59717-CFB2-42F9-8794-47C072A3C1FA}" presName="rootText" presStyleLbl="node3" presStyleIdx="2" presStyleCnt="5" custScaleX="15543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228F363-F0AC-439D-A99D-88FAF0236A72}" type="pres">
      <dgm:prSet presAssocID="{70C59717-CFB2-42F9-8794-47C072A3C1FA}" presName="rootConnector" presStyleLbl="node3" presStyleIdx="2" presStyleCnt="5"/>
      <dgm:spPr/>
      <dgm:t>
        <a:bodyPr/>
        <a:lstStyle/>
        <a:p>
          <a:endParaRPr lang="es-EC"/>
        </a:p>
      </dgm:t>
    </dgm:pt>
    <dgm:pt modelId="{6FFC95FD-A9C6-4635-A8E4-5301E740F21B}" type="pres">
      <dgm:prSet presAssocID="{70C59717-CFB2-42F9-8794-47C072A3C1FA}" presName="hierChild4" presStyleCnt="0"/>
      <dgm:spPr/>
      <dgm:t>
        <a:bodyPr/>
        <a:lstStyle/>
        <a:p>
          <a:endParaRPr lang="es-EC"/>
        </a:p>
      </dgm:t>
    </dgm:pt>
    <dgm:pt modelId="{71C26D06-4859-420F-886F-B9FB138E3857}" type="pres">
      <dgm:prSet presAssocID="{70C59717-CFB2-42F9-8794-47C072A3C1FA}" presName="hierChild5" presStyleCnt="0"/>
      <dgm:spPr/>
      <dgm:t>
        <a:bodyPr/>
        <a:lstStyle/>
        <a:p>
          <a:endParaRPr lang="es-EC"/>
        </a:p>
      </dgm:t>
    </dgm:pt>
    <dgm:pt modelId="{68F73E31-790F-4E0E-B10F-273CB794F241}" type="pres">
      <dgm:prSet presAssocID="{C882D708-009D-4270-94FE-9AC43FA7F1BE}" presName="Name37" presStyleLbl="parChTrans1D3" presStyleIdx="3" presStyleCnt="5"/>
      <dgm:spPr/>
      <dgm:t>
        <a:bodyPr/>
        <a:lstStyle/>
        <a:p>
          <a:endParaRPr lang="es-EC"/>
        </a:p>
      </dgm:t>
    </dgm:pt>
    <dgm:pt modelId="{284E4E3B-6948-4AD8-983F-E50B7111FF37}" type="pres">
      <dgm:prSet presAssocID="{ACC618BA-5663-4D30-B90C-0A230E53114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36E6A942-F459-4798-AD0C-D04CBD917095}" type="pres">
      <dgm:prSet presAssocID="{ACC618BA-5663-4D30-B90C-0A230E53114C}" presName="rootComposite" presStyleCnt="0"/>
      <dgm:spPr/>
      <dgm:t>
        <a:bodyPr/>
        <a:lstStyle/>
        <a:p>
          <a:endParaRPr lang="es-EC"/>
        </a:p>
      </dgm:t>
    </dgm:pt>
    <dgm:pt modelId="{82BB99CA-A4FB-4030-B599-856911B33802}" type="pres">
      <dgm:prSet presAssocID="{ACC618BA-5663-4D30-B90C-0A230E53114C}" presName="rootText" presStyleLbl="node3" presStyleIdx="3" presStyleCnt="5" custScaleX="15319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3337E19-17D6-442F-B467-430B41CF88D9}" type="pres">
      <dgm:prSet presAssocID="{ACC618BA-5663-4D30-B90C-0A230E53114C}" presName="rootConnector" presStyleLbl="node3" presStyleIdx="3" presStyleCnt="5"/>
      <dgm:spPr/>
      <dgm:t>
        <a:bodyPr/>
        <a:lstStyle/>
        <a:p>
          <a:endParaRPr lang="es-EC"/>
        </a:p>
      </dgm:t>
    </dgm:pt>
    <dgm:pt modelId="{27B30481-19F2-4684-B8D3-62E1D4B838F5}" type="pres">
      <dgm:prSet presAssocID="{ACC618BA-5663-4D30-B90C-0A230E53114C}" presName="hierChild4" presStyleCnt="0"/>
      <dgm:spPr/>
      <dgm:t>
        <a:bodyPr/>
        <a:lstStyle/>
        <a:p>
          <a:endParaRPr lang="es-EC"/>
        </a:p>
      </dgm:t>
    </dgm:pt>
    <dgm:pt modelId="{6B667B92-C872-4C68-B6A0-5A10DAE8F809}" type="pres">
      <dgm:prSet presAssocID="{ACC618BA-5663-4D30-B90C-0A230E53114C}" presName="hierChild5" presStyleCnt="0"/>
      <dgm:spPr/>
      <dgm:t>
        <a:bodyPr/>
        <a:lstStyle/>
        <a:p>
          <a:endParaRPr lang="es-EC"/>
        </a:p>
      </dgm:t>
    </dgm:pt>
    <dgm:pt modelId="{25B4BD9F-38FF-4376-877E-6A0B9B910AE1}" type="pres">
      <dgm:prSet presAssocID="{AECF6D34-D2D5-4187-893E-B3AF692D11D3}" presName="Name37" presStyleLbl="parChTrans1D3" presStyleIdx="4" presStyleCnt="5"/>
      <dgm:spPr/>
      <dgm:t>
        <a:bodyPr/>
        <a:lstStyle/>
        <a:p>
          <a:endParaRPr lang="es-EC"/>
        </a:p>
      </dgm:t>
    </dgm:pt>
    <dgm:pt modelId="{C430C701-9E57-4515-B4A5-E493D3D47543}" type="pres">
      <dgm:prSet presAssocID="{E4BB4C9A-FC01-471A-A565-80BF2F89BC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3344260B-EB76-4793-BF47-5D52284A4D9E}" type="pres">
      <dgm:prSet presAssocID="{E4BB4C9A-FC01-471A-A565-80BF2F89BC45}" presName="rootComposite" presStyleCnt="0"/>
      <dgm:spPr/>
      <dgm:t>
        <a:bodyPr/>
        <a:lstStyle/>
        <a:p>
          <a:endParaRPr lang="es-EC"/>
        </a:p>
      </dgm:t>
    </dgm:pt>
    <dgm:pt modelId="{140F1A8C-AFEB-402A-95B8-1238E297BE96}" type="pres">
      <dgm:prSet presAssocID="{E4BB4C9A-FC01-471A-A565-80BF2F89BC45}" presName="rootText" presStyleLbl="node3" presStyleIdx="4" presStyleCnt="5" custScaleX="15543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902F88C-EA53-4E5F-BFAC-17E80232EBDC}" type="pres">
      <dgm:prSet presAssocID="{E4BB4C9A-FC01-471A-A565-80BF2F89BC45}" presName="rootConnector" presStyleLbl="node3" presStyleIdx="4" presStyleCnt="5"/>
      <dgm:spPr/>
      <dgm:t>
        <a:bodyPr/>
        <a:lstStyle/>
        <a:p>
          <a:endParaRPr lang="es-EC"/>
        </a:p>
      </dgm:t>
    </dgm:pt>
    <dgm:pt modelId="{C5D546BA-6D5B-4CF7-A689-E9518A377FB2}" type="pres">
      <dgm:prSet presAssocID="{E4BB4C9A-FC01-471A-A565-80BF2F89BC45}" presName="hierChild4" presStyleCnt="0"/>
      <dgm:spPr/>
      <dgm:t>
        <a:bodyPr/>
        <a:lstStyle/>
        <a:p>
          <a:endParaRPr lang="es-EC"/>
        </a:p>
      </dgm:t>
    </dgm:pt>
    <dgm:pt modelId="{BA4ED51F-C740-4889-932C-12AA06175FE8}" type="pres">
      <dgm:prSet presAssocID="{E4BB4C9A-FC01-471A-A565-80BF2F89BC45}" presName="hierChild5" presStyleCnt="0"/>
      <dgm:spPr/>
      <dgm:t>
        <a:bodyPr/>
        <a:lstStyle/>
        <a:p>
          <a:endParaRPr lang="es-EC"/>
        </a:p>
      </dgm:t>
    </dgm:pt>
    <dgm:pt modelId="{96F3E55F-43C1-4113-BAD2-BA64F6654995}" type="pres">
      <dgm:prSet presAssocID="{85DED8CB-73D3-498F-B302-021F7042E0FA}" presName="hierChild5" presStyleCnt="0"/>
      <dgm:spPr/>
      <dgm:t>
        <a:bodyPr/>
        <a:lstStyle/>
        <a:p>
          <a:endParaRPr lang="es-EC"/>
        </a:p>
      </dgm:t>
    </dgm:pt>
    <dgm:pt modelId="{C674F632-2D26-480C-BF8D-2C2D87E79C70}" type="pres">
      <dgm:prSet presAssocID="{2E3617DE-AF06-4797-B45B-02737F248633}" presName="hierChild3" presStyleCnt="0"/>
      <dgm:spPr/>
      <dgm:t>
        <a:bodyPr/>
        <a:lstStyle/>
        <a:p>
          <a:endParaRPr lang="es-EC"/>
        </a:p>
      </dgm:t>
    </dgm:pt>
  </dgm:ptLst>
  <dgm:cxnLst>
    <dgm:cxn modelId="{7EAEB518-FCC5-42AF-8A30-3A2963701F29}" type="presOf" srcId="{84FE9098-69C9-4A87-BCE5-CBC09E1E46FA}" destId="{0A45658C-D2A5-424E-81C7-95216C8CD943}" srcOrd="0" destOrd="0" presId="urn:microsoft.com/office/officeart/2005/8/layout/orgChart1"/>
    <dgm:cxn modelId="{FE5181CA-9A84-456F-8726-8F01CB653415}" type="presOf" srcId="{70C59717-CFB2-42F9-8794-47C072A3C1FA}" destId="{1786FC4D-50EE-4733-8E08-3E9901C3E16C}" srcOrd="0" destOrd="0" presId="urn:microsoft.com/office/officeart/2005/8/layout/orgChart1"/>
    <dgm:cxn modelId="{8940E1ED-0BCD-4F84-BA3F-920FEFBD3564}" type="presOf" srcId="{E1F5BA53-4292-4573-81B6-57B4334E9301}" destId="{7EEFB51F-DEF2-465F-B698-0997BB156C45}" srcOrd="0" destOrd="0" presId="urn:microsoft.com/office/officeart/2005/8/layout/orgChart1"/>
    <dgm:cxn modelId="{6F2B2C1C-CD86-4544-9B49-822EE88FDE90}" type="presOf" srcId="{2E3617DE-AF06-4797-B45B-02737F248633}" destId="{8D9540C0-E5BB-41B2-A8AD-990835459244}" srcOrd="1" destOrd="0" presId="urn:microsoft.com/office/officeart/2005/8/layout/orgChart1"/>
    <dgm:cxn modelId="{025EFB32-D846-40E8-A24F-6CA0AA339BE7}" type="presOf" srcId="{A0594387-86CF-49D7-A994-19672131A9D3}" destId="{9188D0B8-2E9F-4202-8AA8-6C251EEE4152}" srcOrd="0" destOrd="0" presId="urn:microsoft.com/office/officeart/2005/8/layout/orgChart1"/>
    <dgm:cxn modelId="{12369F38-A076-4A82-B1ED-3881C3289BA7}" type="presOf" srcId="{7E63F635-413F-42AD-A01D-E12878CDC5DC}" destId="{41815BED-1FFA-45C2-B0B8-2FA8EBA3FC0E}" srcOrd="1" destOrd="0" presId="urn:microsoft.com/office/officeart/2005/8/layout/orgChart1"/>
    <dgm:cxn modelId="{88D0B97A-9F11-4EEA-BE4E-AAB73CA22DDA}" type="presOf" srcId="{85DED8CB-73D3-498F-B302-021F7042E0FA}" destId="{42E55A6E-1B0D-4A84-A1F3-E322F069D190}" srcOrd="1" destOrd="0" presId="urn:microsoft.com/office/officeart/2005/8/layout/orgChart1"/>
    <dgm:cxn modelId="{53FCD29A-ADF4-45E5-B145-324017D3503E}" type="presOf" srcId="{93899329-4E19-429F-B96D-B71941DCBCDD}" destId="{F10D0EB5-B417-42DA-86B3-7F70716C8AD6}" srcOrd="1" destOrd="0" presId="urn:microsoft.com/office/officeart/2005/8/layout/orgChart1"/>
    <dgm:cxn modelId="{DAC48B82-649C-4AE7-B67C-ED3E3DCFE467}" srcId="{85DED8CB-73D3-498F-B302-021F7042E0FA}" destId="{70C59717-CFB2-42F9-8794-47C072A3C1FA}" srcOrd="0" destOrd="0" parTransId="{E9A76EA7-B45A-4481-A309-395456EBE0E9}" sibTransId="{6834D1DD-4318-4C3E-813A-BE7B01B426B2}"/>
    <dgm:cxn modelId="{AB227F63-2A19-483A-8B4A-01358C346C17}" type="presOf" srcId="{93899329-4E19-429F-B96D-B71941DCBCDD}" destId="{C7DAB37F-7285-47DC-87CF-CE0F798F009C}" srcOrd="0" destOrd="0" presId="urn:microsoft.com/office/officeart/2005/8/layout/orgChart1"/>
    <dgm:cxn modelId="{7F88CC5E-D224-4F5D-8313-221E3929DF15}" type="presOf" srcId="{ACC618BA-5663-4D30-B90C-0A230E53114C}" destId="{82BB99CA-A4FB-4030-B599-856911B33802}" srcOrd="0" destOrd="0" presId="urn:microsoft.com/office/officeart/2005/8/layout/orgChart1"/>
    <dgm:cxn modelId="{3CFA565D-B677-4928-9675-1126B2ED6CDD}" type="presOf" srcId="{B30E299B-2F6B-4079-A409-A2878694E219}" destId="{707DE337-1D45-47C7-9E54-C415C57D3EC8}" srcOrd="0" destOrd="0" presId="urn:microsoft.com/office/officeart/2005/8/layout/orgChart1"/>
    <dgm:cxn modelId="{5133E77A-6E4E-44B3-856A-B0F1DCE41056}" type="presOf" srcId="{85DED8CB-73D3-498F-B302-021F7042E0FA}" destId="{6628D558-5501-430B-9962-DB96D83BEB3E}" srcOrd="0" destOrd="0" presId="urn:microsoft.com/office/officeart/2005/8/layout/orgChart1"/>
    <dgm:cxn modelId="{C5FAB74B-E140-4712-B33A-493A3A39E156}" type="presOf" srcId="{E9A76EA7-B45A-4481-A309-395456EBE0E9}" destId="{FE5F9A49-01EF-4CE5-9A4F-26A2B0FB3702}" srcOrd="0" destOrd="0" presId="urn:microsoft.com/office/officeart/2005/8/layout/orgChart1"/>
    <dgm:cxn modelId="{67FEB2B8-B4E0-4F85-8C11-5F35DB745081}" type="presOf" srcId="{2E3617DE-AF06-4797-B45B-02737F248633}" destId="{440D38CF-F192-45E0-9B99-FD691E344F1B}" srcOrd="0" destOrd="0" presId="urn:microsoft.com/office/officeart/2005/8/layout/orgChart1"/>
    <dgm:cxn modelId="{5965420B-9336-4779-9F35-D45A2EE628F5}" type="presOf" srcId="{E4BB4C9A-FC01-471A-A565-80BF2F89BC45}" destId="{140F1A8C-AFEB-402A-95B8-1238E297BE96}" srcOrd="0" destOrd="0" presId="urn:microsoft.com/office/officeart/2005/8/layout/orgChart1"/>
    <dgm:cxn modelId="{308030C0-0AF5-449B-8FB4-3A9503307470}" type="presOf" srcId="{C882D708-009D-4270-94FE-9AC43FA7F1BE}" destId="{68F73E31-790F-4E0E-B10F-273CB794F241}" srcOrd="0" destOrd="0" presId="urn:microsoft.com/office/officeart/2005/8/layout/orgChart1"/>
    <dgm:cxn modelId="{8DF8FBA8-5529-42F0-8D70-D9B9C7B1C90B}" srcId="{2E3617DE-AF06-4797-B45B-02737F248633}" destId="{7CE2F0F7-8E81-4D4D-AD17-3AB638161E56}" srcOrd="0" destOrd="0" parTransId="{B30E299B-2F6B-4079-A409-A2878694E219}" sibTransId="{1BA2FDEE-B2A5-4FB3-A680-6CFC1A798CE4}"/>
    <dgm:cxn modelId="{6932E539-4DB0-44BE-81D6-03E0A39B205E}" type="presOf" srcId="{ACC618BA-5663-4D30-B90C-0A230E53114C}" destId="{23337E19-17D6-442F-B467-430B41CF88D9}" srcOrd="1" destOrd="0" presId="urn:microsoft.com/office/officeart/2005/8/layout/orgChart1"/>
    <dgm:cxn modelId="{1DC58ABB-BAE8-4065-BA5B-D4E417EFA748}" type="presOf" srcId="{7CE2F0F7-8E81-4D4D-AD17-3AB638161E56}" destId="{B2EDF451-0AAE-44A7-B229-A5ED47A42506}" srcOrd="0" destOrd="0" presId="urn:microsoft.com/office/officeart/2005/8/layout/orgChart1"/>
    <dgm:cxn modelId="{1C5770D0-79A8-48CA-946A-8FD640C2D06E}" type="presOf" srcId="{E4BB4C9A-FC01-471A-A565-80BF2F89BC45}" destId="{1902F88C-EA53-4E5F-BFAC-17E80232EBDC}" srcOrd="1" destOrd="0" presId="urn:microsoft.com/office/officeart/2005/8/layout/orgChart1"/>
    <dgm:cxn modelId="{45259D9A-3E87-486C-AF30-CD4942B46A4C}" type="presOf" srcId="{E18AB095-8144-4719-AF20-05B3D0351100}" destId="{9BD86E3E-42FB-43AB-85EE-6240F8980EE3}" srcOrd="0" destOrd="0" presId="urn:microsoft.com/office/officeart/2005/8/layout/orgChart1"/>
    <dgm:cxn modelId="{89E7AEF0-2182-4875-897E-DC400D109FED}" type="presOf" srcId="{70C59717-CFB2-42F9-8794-47C072A3C1FA}" destId="{6228F363-F0AC-439D-A99D-88FAF0236A72}" srcOrd="1" destOrd="0" presId="urn:microsoft.com/office/officeart/2005/8/layout/orgChart1"/>
    <dgm:cxn modelId="{34738979-A40C-4123-B2F4-54F01AD66715}" type="presOf" srcId="{7E63F635-413F-42AD-A01D-E12878CDC5DC}" destId="{DCD830FA-6EC5-44CA-BF21-4033B2AED857}" srcOrd="0" destOrd="0" presId="urn:microsoft.com/office/officeart/2005/8/layout/orgChart1"/>
    <dgm:cxn modelId="{F31CF118-1947-4CEA-B780-F762468AB1E3}" type="presOf" srcId="{A4677B93-D0CD-4366-98DA-ABF4E054086D}" destId="{9FF04031-4C21-4324-A03C-21C9FD87BE88}" srcOrd="0" destOrd="0" presId="urn:microsoft.com/office/officeart/2005/8/layout/orgChart1"/>
    <dgm:cxn modelId="{635E7CF8-33B4-41F4-A941-A50A6D33C451}" srcId="{2E3617DE-AF06-4797-B45B-02737F248633}" destId="{85DED8CB-73D3-498F-B302-021F7042E0FA}" srcOrd="2" destOrd="0" parTransId="{84FE9098-69C9-4A87-BCE5-CBC09E1E46FA}" sibTransId="{8C31B7E5-E0E8-4333-9E6F-1C0051603FEC}"/>
    <dgm:cxn modelId="{DDFEAFCB-39E2-4E42-904B-4036EC4403BB}" type="presOf" srcId="{BEE2CC67-133F-4D74-BDE7-8E77AD4FFD10}" destId="{2E0997D2-3A5B-4C19-9442-89214D11D4DE}" srcOrd="0" destOrd="0" presId="urn:microsoft.com/office/officeart/2005/8/layout/orgChart1"/>
    <dgm:cxn modelId="{B3F22F1B-9023-45FA-BE64-C3B434251B45}" srcId="{85DED8CB-73D3-498F-B302-021F7042E0FA}" destId="{E4BB4C9A-FC01-471A-A565-80BF2F89BC45}" srcOrd="2" destOrd="0" parTransId="{AECF6D34-D2D5-4187-893E-B3AF692D11D3}" sibTransId="{5A14BEDA-7472-48AE-9341-31DAF239693C}"/>
    <dgm:cxn modelId="{DB1C3624-0A47-4A25-96BB-F2F6BD916AC3}" srcId="{7CE2F0F7-8E81-4D4D-AD17-3AB638161E56}" destId="{93899329-4E19-429F-B96D-B71941DCBCDD}" srcOrd="0" destOrd="0" parTransId="{BEE2CC67-133F-4D74-BDE7-8E77AD4FFD10}" sibTransId="{23467741-62BD-4DB1-A8FE-72B5C710DCE2}"/>
    <dgm:cxn modelId="{7DC57738-B0BA-48A3-8CA6-148DE617317D}" type="presOf" srcId="{A4677B93-D0CD-4366-98DA-ABF4E054086D}" destId="{40122426-4146-45E8-8C6F-052402AEAFC4}" srcOrd="1" destOrd="0" presId="urn:microsoft.com/office/officeart/2005/8/layout/orgChart1"/>
    <dgm:cxn modelId="{D91C2C2D-1CBC-4637-ACFF-26362B9D3C9D}" srcId="{E1F5BA53-4292-4573-81B6-57B4334E9301}" destId="{2E3617DE-AF06-4797-B45B-02737F248633}" srcOrd="0" destOrd="0" parTransId="{1B571C86-5DA8-4EA4-846A-1EBC4D6657C9}" sibTransId="{7E49DC10-9AA3-42B0-8204-863C980FB485}"/>
    <dgm:cxn modelId="{DD38F428-EEF9-4E40-83C0-85B3237E5816}" srcId="{7E63F635-413F-42AD-A01D-E12878CDC5DC}" destId="{A4677B93-D0CD-4366-98DA-ABF4E054086D}" srcOrd="0" destOrd="0" parTransId="{E18AB095-8144-4719-AF20-05B3D0351100}" sibTransId="{1D36C42B-409E-4354-966B-8F2D5082C552}"/>
    <dgm:cxn modelId="{12F0A22A-8E1F-4C59-A33A-2F1AF0972807}" type="presOf" srcId="{7CE2F0F7-8E81-4D4D-AD17-3AB638161E56}" destId="{E463FFE6-DDEA-4939-B305-3685E2810E78}" srcOrd="1" destOrd="0" presId="urn:microsoft.com/office/officeart/2005/8/layout/orgChart1"/>
    <dgm:cxn modelId="{73B962CC-BE31-49B0-AE93-B5F1AC87BE25}" type="presOf" srcId="{AECF6D34-D2D5-4187-893E-B3AF692D11D3}" destId="{25B4BD9F-38FF-4376-877E-6A0B9B910AE1}" srcOrd="0" destOrd="0" presId="urn:microsoft.com/office/officeart/2005/8/layout/orgChart1"/>
    <dgm:cxn modelId="{FE017FA7-E184-4B1B-B403-30B6D05A3E6B}" srcId="{2E3617DE-AF06-4797-B45B-02737F248633}" destId="{7E63F635-413F-42AD-A01D-E12878CDC5DC}" srcOrd="1" destOrd="0" parTransId="{A0594387-86CF-49D7-A994-19672131A9D3}" sibTransId="{AF853430-2050-497A-B20F-B1CCD0136766}"/>
    <dgm:cxn modelId="{EE4F957E-D6E3-4C53-940E-2A09A03F396A}" srcId="{85DED8CB-73D3-498F-B302-021F7042E0FA}" destId="{ACC618BA-5663-4D30-B90C-0A230E53114C}" srcOrd="1" destOrd="0" parTransId="{C882D708-009D-4270-94FE-9AC43FA7F1BE}" sibTransId="{9EEB1049-C290-4F6B-ABEE-33C650A7B83E}"/>
    <dgm:cxn modelId="{16D9ECDB-04DE-4341-807D-75494D5534B8}" type="presParOf" srcId="{7EEFB51F-DEF2-465F-B698-0997BB156C45}" destId="{D5CCE53B-37C4-4C51-A55A-C6F44CCC0924}" srcOrd="0" destOrd="0" presId="urn:microsoft.com/office/officeart/2005/8/layout/orgChart1"/>
    <dgm:cxn modelId="{EA09486B-A80D-4AB9-8FCF-559562EE7DCB}" type="presParOf" srcId="{D5CCE53B-37C4-4C51-A55A-C6F44CCC0924}" destId="{A05411AB-0E9E-4AB8-A44F-36332A835DF5}" srcOrd="0" destOrd="0" presId="urn:microsoft.com/office/officeart/2005/8/layout/orgChart1"/>
    <dgm:cxn modelId="{86F767EC-2503-4322-AE9E-AB5E009F4105}" type="presParOf" srcId="{A05411AB-0E9E-4AB8-A44F-36332A835DF5}" destId="{440D38CF-F192-45E0-9B99-FD691E344F1B}" srcOrd="0" destOrd="0" presId="urn:microsoft.com/office/officeart/2005/8/layout/orgChart1"/>
    <dgm:cxn modelId="{AB5B2421-F69A-4E85-ACA4-2DB0B3471748}" type="presParOf" srcId="{A05411AB-0E9E-4AB8-A44F-36332A835DF5}" destId="{8D9540C0-E5BB-41B2-A8AD-990835459244}" srcOrd="1" destOrd="0" presId="urn:microsoft.com/office/officeart/2005/8/layout/orgChart1"/>
    <dgm:cxn modelId="{AF5F4C37-8FD3-4300-82BD-B816F38DA718}" type="presParOf" srcId="{D5CCE53B-37C4-4C51-A55A-C6F44CCC0924}" destId="{A1522C38-16E2-4A15-A949-D2BF92803D95}" srcOrd="1" destOrd="0" presId="urn:microsoft.com/office/officeart/2005/8/layout/orgChart1"/>
    <dgm:cxn modelId="{8317171C-9ED9-4AF3-86CC-F6546EF83E3C}" type="presParOf" srcId="{A1522C38-16E2-4A15-A949-D2BF92803D95}" destId="{707DE337-1D45-47C7-9E54-C415C57D3EC8}" srcOrd="0" destOrd="0" presId="urn:microsoft.com/office/officeart/2005/8/layout/orgChart1"/>
    <dgm:cxn modelId="{9240AC9C-68CF-4EB5-A023-A6CBA1DBE62B}" type="presParOf" srcId="{A1522C38-16E2-4A15-A949-D2BF92803D95}" destId="{449A62FA-0CE4-4B3F-8579-6C0F6DEC0D6B}" srcOrd="1" destOrd="0" presId="urn:microsoft.com/office/officeart/2005/8/layout/orgChart1"/>
    <dgm:cxn modelId="{842A07F4-A99C-434C-997B-236E869D27D6}" type="presParOf" srcId="{449A62FA-0CE4-4B3F-8579-6C0F6DEC0D6B}" destId="{22DAC07C-EFC2-4F15-9EF4-A6773EB9A343}" srcOrd="0" destOrd="0" presId="urn:microsoft.com/office/officeart/2005/8/layout/orgChart1"/>
    <dgm:cxn modelId="{0A6FD0FA-81AF-4620-9C0C-2FC18EA8E2C5}" type="presParOf" srcId="{22DAC07C-EFC2-4F15-9EF4-A6773EB9A343}" destId="{B2EDF451-0AAE-44A7-B229-A5ED47A42506}" srcOrd="0" destOrd="0" presId="urn:microsoft.com/office/officeart/2005/8/layout/orgChart1"/>
    <dgm:cxn modelId="{3959EEF2-530B-44C4-8DE6-458F1668AA69}" type="presParOf" srcId="{22DAC07C-EFC2-4F15-9EF4-A6773EB9A343}" destId="{E463FFE6-DDEA-4939-B305-3685E2810E78}" srcOrd="1" destOrd="0" presId="urn:microsoft.com/office/officeart/2005/8/layout/orgChart1"/>
    <dgm:cxn modelId="{EF366C6A-9C65-4FF5-B793-99F76E7CF995}" type="presParOf" srcId="{449A62FA-0CE4-4B3F-8579-6C0F6DEC0D6B}" destId="{5445113F-EE4E-4F1B-A026-E119F247EB8C}" srcOrd="1" destOrd="0" presId="urn:microsoft.com/office/officeart/2005/8/layout/orgChart1"/>
    <dgm:cxn modelId="{44083F6F-C4ED-4FFE-B0A1-38FDC4B8910E}" type="presParOf" srcId="{5445113F-EE4E-4F1B-A026-E119F247EB8C}" destId="{2E0997D2-3A5B-4C19-9442-89214D11D4DE}" srcOrd="0" destOrd="0" presId="urn:microsoft.com/office/officeart/2005/8/layout/orgChart1"/>
    <dgm:cxn modelId="{36558876-06FD-45F5-ABC1-8D86845C38E8}" type="presParOf" srcId="{5445113F-EE4E-4F1B-A026-E119F247EB8C}" destId="{DDC071C6-CB2C-42B0-B396-1C31096F6CA2}" srcOrd="1" destOrd="0" presId="urn:microsoft.com/office/officeart/2005/8/layout/orgChart1"/>
    <dgm:cxn modelId="{855E8B56-DEB3-4D8D-A715-C8750B468B52}" type="presParOf" srcId="{DDC071C6-CB2C-42B0-B396-1C31096F6CA2}" destId="{62C7C0FE-9490-43BB-8D47-540074BC8461}" srcOrd="0" destOrd="0" presId="urn:microsoft.com/office/officeart/2005/8/layout/orgChart1"/>
    <dgm:cxn modelId="{7B87255E-5338-4621-A185-EE0AC274A5AE}" type="presParOf" srcId="{62C7C0FE-9490-43BB-8D47-540074BC8461}" destId="{C7DAB37F-7285-47DC-87CF-CE0F798F009C}" srcOrd="0" destOrd="0" presId="urn:microsoft.com/office/officeart/2005/8/layout/orgChart1"/>
    <dgm:cxn modelId="{7A33DEC4-44BE-44F0-B51D-B12623AEBB4B}" type="presParOf" srcId="{62C7C0FE-9490-43BB-8D47-540074BC8461}" destId="{F10D0EB5-B417-42DA-86B3-7F70716C8AD6}" srcOrd="1" destOrd="0" presId="urn:microsoft.com/office/officeart/2005/8/layout/orgChart1"/>
    <dgm:cxn modelId="{E3FFAC19-F57F-468D-B50A-796E1BA1B12F}" type="presParOf" srcId="{DDC071C6-CB2C-42B0-B396-1C31096F6CA2}" destId="{6161FFD7-6DD4-4D86-B8F8-5C6596475639}" srcOrd="1" destOrd="0" presId="urn:microsoft.com/office/officeart/2005/8/layout/orgChart1"/>
    <dgm:cxn modelId="{50557D5D-C9DA-4FE5-B5CF-0742C0F0C6CA}" type="presParOf" srcId="{DDC071C6-CB2C-42B0-B396-1C31096F6CA2}" destId="{8290992B-24DD-4667-94A1-F1E1760B42BA}" srcOrd="2" destOrd="0" presId="urn:microsoft.com/office/officeart/2005/8/layout/orgChart1"/>
    <dgm:cxn modelId="{16A9EB8A-CD24-420F-B94D-799376FCF383}" type="presParOf" srcId="{449A62FA-0CE4-4B3F-8579-6C0F6DEC0D6B}" destId="{98D330D3-7A44-44CB-A32C-914910F6A672}" srcOrd="2" destOrd="0" presId="urn:microsoft.com/office/officeart/2005/8/layout/orgChart1"/>
    <dgm:cxn modelId="{F448AE70-462E-4E1B-B30D-118AB8257FF0}" type="presParOf" srcId="{A1522C38-16E2-4A15-A949-D2BF92803D95}" destId="{9188D0B8-2E9F-4202-8AA8-6C251EEE4152}" srcOrd="2" destOrd="0" presId="urn:microsoft.com/office/officeart/2005/8/layout/orgChart1"/>
    <dgm:cxn modelId="{EB9B1B7F-A6EE-41CB-9477-EF6CFB0B58DC}" type="presParOf" srcId="{A1522C38-16E2-4A15-A949-D2BF92803D95}" destId="{8015FE0F-3F64-4AA9-B322-4B2E4D704A78}" srcOrd="3" destOrd="0" presId="urn:microsoft.com/office/officeart/2005/8/layout/orgChart1"/>
    <dgm:cxn modelId="{A83D7567-5BDC-46F1-97BF-1C499C2C0E3C}" type="presParOf" srcId="{8015FE0F-3F64-4AA9-B322-4B2E4D704A78}" destId="{0D8D6FBF-B8C6-427E-BEA8-9C384FC88B5C}" srcOrd="0" destOrd="0" presId="urn:microsoft.com/office/officeart/2005/8/layout/orgChart1"/>
    <dgm:cxn modelId="{71C027C5-5C08-4078-B2DC-DC45125A193B}" type="presParOf" srcId="{0D8D6FBF-B8C6-427E-BEA8-9C384FC88B5C}" destId="{DCD830FA-6EC5-44CA-BF21-4033B2AED857}" srcOrd="0" destOrd="0" presId="urn:microsoft.com/office/officeart/2005/8/layout/orgChart1"/>
    <dgm:cxn modelId="{1E941343-2BC4-4A0A-946D-74266972E381}" type="presParOf" srcId="{0D8D6FBF-B8C6-427E-BEA8-9C384FC88B5C}" destId="{41815BED-1FFA-45C2-B0B8-2FA8EBA3FC0E}" srcOrd="1" destOrd="0" presId="urn:microsoft.com/office/officeart/2005/8/layout/orgChart1"/>
    <dgm:cxn modelId="{5226919F-BF17-4721-A57C-805D0B931BB4}" type="presParOf" srcId="{8015FE0F-3F64-4AA9-B322-4B2E4D704A78}" destId="{BFC73E8B-F870-49E3-965B-9796C482948E}" srcOrd="1" destOrd="0" presId="urn:microsoft.com/office/officeart/2005/8/layout/orgChart1"/>
    <dgm:cxn modelId="{7BC72572-D700-4C2D-B97C-26D4092CA638}" type="presParOf" srcId="{BFC73E8B-F870-49E3-965B-9796C482948E}" destId="{9BD86E3E-42FB-43AB-85EE-6240F8980EE3}" srcOrd="0" destOrd="0" presId="urn:microsoft.com/office/officeart/2005/8/layout/orgChart1"/>
    <dgm:cxn modelId="{E0A71F12-75B7-4457-A90D-DCD849120444}" type="presParOf" srcId="{BFC73E8B-F870-49E3-965B-9796C482948E}" destId="{94D31154-F223-45F5-819C-09F77986806A}" srcOrd="1" destOrd="0" presId="urn:microsoft.com/office/officeart/2005/8/layout/orgChart1"/>
    <dgm:cxn modelId="{622DD3D3-3E11-4BA3-B99C-56FC7B4F9774}" type="presParOf" srcId="{94D31154-F223-45F5-819C-09F77986806A}" destId="{28701622-02C9-4E46-8E46-DB2CD117D37B}" srcOrd="0" destOrd="0" presId="urn:microsoft.com/office/officeart/2005/8/layout/orgChart1"/>
    <dgm:cxn modelId="{B1D0D9E1-2B92-4C6E-8156-A49F3CB7F848}" type="presParOf" srcId="{28701622-02C9-4E46-8E46-DB2CD117D37B}" destId="{9FF04031-4C21-4324-A03C-21C9FD87BE88}" srcOrd="0" destOrd="0" presId="urn:microsoft.com/office/officeart/2005/8/layout/orgChart1"/>
    <dgm:cxn modelId="{1217F342-E783-4E7E-ABAB-906F3FDAB98E}" type="presParOf" srcId="{28701622-02C9-4E46-8E46-DB2CD117D37B}" destId="{40122426-4146-45E8-8C6F-052402AEAFC4}" srcOrd="1" destOrd="0" presId="urn:microsoft.com/office/officeart/2005/8/layout/orgChart1"/>
    <dgm:cxn modelId="{0E63B6D0-4083-4BAE-AD89-C51FCD99535D}" type="presParOf" srcId="{94D31154-F223-45F5-819C-09F77986806A}" destId="{4F122F0A-8CB0-484D-9C7A-6DAC0F79F35B}" srcOrd="1" destOrd="0" presId="urn:microsoft.com/office/officeart/2005/8/layout/orgChart1"/>
    <dgm:cxn modelId="{44143410-4CA8-4220-BD66-9D6B829F7459}" type="presParOf" srcId="{94D31154-F223-45F5-819C-09F77986806A}" destId="{23059757-77BB-4A17-A675-266B9973B29C}" srcOrd="2" destOrd="0" presId="urn:microsoft.com/office/officeart/2005/8/layout/orgChart1"/>
    <dgm:cxn modelId="{C73A5033-C737-4E4D-B79F-352424DCECDC}" type="presParOf" srcId="{8015FE0F-3F64-4AA9-B322-4B2E4D704A78}" destId="{69C798E2-667F-48C6-BD6A-F12520CB797B}" srcOrd="2" destOrd="0" presId="urn:microsoft.com/office/officeart/2005/8/layout/orgChart1"/>
    <dgm:cxn modelId="{283EBD56-C59F-488F-A7B4-6D4FDCCC0AC6}" type="presParOf" srcId="{A1522C38-16E2-4A15-A949-D2BF92803D95}" destId="{0A45658C-D2A5-424E-81C7-95216C8CD943}" srcOrd="4" destOrd="0" presId="urn:microsoft.com/office/officeart/2005/8/layout/orgChart1"/>
    <dgm:cxn modelId="{28B59975-0B38-4E91-BC41-D5881D400D96}" type="presParOf" srcId="{A1522C38-16E2-4A15-A949-D2BF92803D95}" destId="{EF535B62-85D6-443C-A76D-B4E99EF93AA8}" srcOrd="5" destOrd="0" presId="urn:microsoft.com/office/officeart/2005/8/layout/orgChart1"/>
    <dgm:cxn modelId="{B7B4A93F-2EB6-4281-ABDF-04BBB63129DB}" type="presParOf" srcId="{EF535B62-85D6-443C-A76D-B4E99EF93AA8}" destId="{95B38FD2-753B-4738-BCB9-4167755AB9D1}" srcOrd="0" destOrd="0" presId="urn:microsoft.com/office/officeart/2005/8/layout/orgChart1"/>
    <dgm:cxn modelId="{E8E4D085-1A6C-4C32-A226-74A93DD6D8B7}" type="presParOf" srcId="{95B38FD2-753B-4738-BCB9-4167755AB9D1}" destId="{6628D558-5501-430B-9962-DB96D83BEB3E}" srcOrd="0" destOrd="0" presId="urn:microsoft.com/office/officeart/2005/8/layout/orgChart1"/>
    <dgm:cxn modelId="{45D5E0E0-759F-4DB2-B9F2-B6FF63F4C653}" type="presParOf" srcId="{95B38FD2-753B-4738-BCB9-4167755AB9D1}" destId="{42E55A6E-1B0D-4A84-A1F3-E322F069D190}" srcOrd="1" destOrd="0" presId="urn:microsoft.com/office/officeart/2005/8/layout/orgChart1"/>
    <dgm:cxn modelId="{3C851DC2-F60E-4D75-B5FF-0B2DD6186DA2}" type="presParOf" srcId="{EF535B62-85D6-443C-A76D-B4E99EF93AA8}" destId="{4D55A1B3-F147-48A6-A30A-939D8CAE8942}" srcOrd="1" destOrd="0" presId="urn:microsoft.com/office/officeart/2005/8/layout/orgChart1"/>
    <dgm:cxn modelId="{9BADF4F5-DF38-4063-9600-9B8BB6359EC1}" type="presParOf" srcId="{4D55A1B3-F147-48A6-A30A-939D8CAE8942}" destId="{FE5F9A49-01EF-4CE5-9A4F-26A2B0FB3702}" srcOrd="0" destOrd="0" presId="urn:microsoft.com/office/officeart/2005/8/layout/orgChart1"/>
    <dgm:cxn modelId="{6C30464D-AE9D-43A6-9423-805AEF9D5FA1}" type="presParOf" srcId="{4D55A1B3-F147-48A6-A30A-939D8CAE8942}" destId="{193ECF9A-19C0-4C33-8E7D-7CC07AD8CF30}" srcOrd="1" destOrd="0" presId="urn:microsoft.com/office/officeart/2005/8/layout/orgChart1"/>
    <dgm:cxn modelId="{F5145E8D-195B-4345-A5B4-5B55E50DA856}" type="presParOf" srcId="{193ECF9A-19C0-4C33-8E7D-7CC07AD8CF30}" destId="{25C2D739-1F0F-4A35-A31B-6A489E047E85}" srcOrd="0" destOrd="0" presId="urn:microsoft.com/office/officeart/2005/8/layout/orgChart1"/>
    <dgm:cxn modelId="{F8F9DDBC-13A5-4D18-8F5E-A6990CBB65E4}" type="presParOf" srcId="{25C2D739-1F0F-4A35-A31B-6A489E047E85}" destId="{1786FC4D-50EE-4733-8E08-3E9901C3E16C}" srcOrd="0" destOrd="0" presId="urn:microsoft.com/office/officeart/2005/8/layout/orgChart1"/>
    <dgm:cxn modelId="{CCA40E1B-914D-46EC-93A5-2A19B14794AE}" type="presParOf" srcId="{25C2D739-1F0F-4A35-A31B-6A489E047E85}" destId="{6228F363-F0AC-439D-A99D-88FAF0236A72}" srcOrd="1" destOrd="0" presId="urn:microsoft.com/office/officeart/2005/8/layout/orgChart1"/>
    <dgm:cxn modelId="{BA3B6725-9A50-4405-97A0-0348DE03DE64}" type="presParOf" srcId="{193ECF9A-19C0-4C33-8E7D-7CC07AD8CF30}" destId="{6FFC95FD-A9C6-4635-A8E4-5301E740F21B}" srcOrd="1" destOrd="0" presId="urn:microsoft.com/office/officeart/2005/8/layout/orgChart1"/>
    <dgm:cxn modelId="{8B7CB46F-EC28-424D-8DFB-F2F5C770101F}" type="presParOf" srcId="{193ECF9A-19C0-4C33-8E7D-7CC07AD8CF30}" destId="{71C26D06-4859-420F-886F-B9FB138E3857}" srcOrd="2" destOrd="0" presId="urn:microsoft.com/office/officeart/2005/8/layout/orgChart1"/>
    <dgm:cxn modelId="{A001F7B2-9467-4341-B4CC-8C914D00DA59}" type="presParOf" srcId="{4D55A1B3-F147-48A6-A30A-939D8CAE8942}" destId="{68F73E31-790F-4E0E-B10F-273CB794F241}" srcOrd="2" destOrd="0" presId="urn:microsoft.com/office/officeart/2005/8/layout/orgChart1"/>
    <dgm:cxn modelId="{9C4A9DBC-7BDE-4EFF-BFDB-9BD5A215FC90}" type="presParOf" srcId="{4D55A1B3-F147-48A6-A30A-939D8CAE8942}" destId="{284E4E3B-6948-4AD8-983F-E50B7111FF37}" srcOrd="3" destOrd="0" presId="urn:microsoft.com/office/officeart/2005/8/layout/orgChart1"/>
    <dgm:cxn modelId="{72D5D75E-5F7F-46AF-8DE4-34D3D5E29AE5}" type="presParOf" srcId="{284E4E3B-6948-4AD8-983F-E50B7111FF37}" destId="{36E6A942-F459-4798-AD0C-D04CBD917095}" srcOrd="0" destOrd="0" presId="urn:microsoft.com/office/officeart/2005/8/layout/orgChart1"/>
    <dgm:cxn modelId="{2A302AA3-70AC-45F8-8528-C57CB10C2C5C}" type="presParOf" srcId="{36E6A942-F459-4798-AD0C-D04CBD917095}" destId="{82BB99CA-A4FB-4030-B599-856911B33802}" srcOrd="0" destOrd="0" presId="urn:microsoft.com/office/officeart/2005/8/layout/orgChart1"/>
    <dgm:cxn modelId="{5A987328-7067-407E-96BA-D0407C6393CC}" type="presParOf" srcId="{36E6A942-F459-4798-AD0C-D04CBD917095}" destId="{23337E19-17D6-442F-B467-430B41CF88D9}" srcOrd="1" destOrd="0" presId="urn:microsoft.com/office/officeart/2005/8/layout/orgChart1"/>
    <dgm:cxn modelId="{F77A906F-C472-4DA7-B703-E23019213CF3}" type="presParOf" srcId="{284E4E3B-6948-4AD8-983F-E50B7111FF37}" destId="{27B30481-19F2-4684-B8D3-62E1D4B838F5}" srcOrd="1" destOrd="0" presId="urn:microsoft.com/office/officeart/2005/8/layout/orgChart1"/>
    <dgm:cxn modelId="{FB990ACC-C6F3-416B-9E87-C73D5AD3DBBC}" type="presParOf" srcId="{284E4E3B-6948-4AD8-983F-E50B7111FF37}" destId="{6B667B92-C872-4C68-B6A0-5A10DAE8F809}" srcOrd="2" destOrd="0" presId="urn:microsoft.com/office/officeart/2005/8/layout/orgChart1"/>
    <dgm:cxn modelId="{6DBFE959-47A6-421E-8F0A-05DC2399E54D}" type="presParOf" srcId="{4D55A1B3-F147-48A6-A30A-939D8CAE8942}" destId="{25B4BD9F-38FF-4376-877E-6A0B9B910AE1}" srcOrd="4" destOrd="0" presId="urn:microsoft.com/office/officeart/2005/8/layout/orgChart1"/>
    <dgm:cxn modelId="{1761001C-CC9E-4D6B-8C20-874CF009D768}" type="presParOf" srcId="{4D55A1B3-F147-48A6-A30A-939D8CAE8942}" destId="{C430C701-9E57-4515-B4A5-E493D3D47543}" srcOrd="5" destOrd="0" presId="urn:microsoft.com/office/officeart/2005/8/layout/orgChart1"/>
    <dgm:cxn modelId="{AFB309C7-0BB1-4772-A7BF-86252A7C6B82}" type="presParOf" srcId="{C430C701-9E57-4515-B4A5-E493D3D47543}" destId="{3344260B-EB76-4793-BF47-5D52284A4D9E}" srcOrd="0" destOrd="0" presId="urn:microsoft.com/office/officeart/2005/8/layout/orgChart1"/>
    <dgm:cxn modelId="{C7B73A87-B4C4-471B-9E10-14EF9B6A2A97}" type="presParOf" srcId="{3344260B-EB76-4793-BF47-5D52284A4D9E}" destId="{140F1A8C-AFEB-402A-95B8-1238E297BE96}" srcOrd="0" destOrd="0" presId="urn:microsoft.com/office/officeart/2005/8/layout/orgChart1"/>
    <dgm:cxn modelId="{F2C72E1B-FCDF-4554-A774-77355711A9CA}" type="presParOf" srcId="{3344260B-EB76-4793-BF47-5D52284A4D9E}" destId="{1902F88C-EA53-4E5F-BFAC-17E80232EBDC}" srcOrd="1" destOrd="0" presId="urn:microsoft.com/office/officeart/2005/8/layout/orgChart1"/>
    <dgm:cxn modelId="{1005F82C-B8DA-4109-AF0C-23310A1ACD84}" type="presParOf" srcId="{C430C701-9E57-4515-B4A5-E493D3D47543}" destId="{C5D546BA-6D5B-4CF7-A689-E9518A377FB2}" srcOrd="1" destOrd="0" presId="urn:microsoft.com/office/officeart/2005/8/layout/orgChart1"/>
    <dgm:cxn modelId="{3829A2E4-2B3B-47A6-8BF5-E3764A362341}" type="presParOf" srcId="{C430C701-9E57-4515-B4A5-E493D3D47543}" destId="{BA4ED51F-C740-4889-932C-12AA06175FE8}" srcOrd="2" destOrd="0" presId="urn:microsoft.com/office/officeart/2005/8/layout/orgChart1"/>
    <dgm:cxn modelId="{B13DD38D-AFF3-4D47-B392-37E7B8DA09D4}" type="presParOf" srcId="{EF535B62-85D6-443C-A76D-B4E99EF93AA8}" destId="{96F3E55F-43C1-4113-BAD2-BA64F6654995}" srcOrd="2" destOrd="0" presId="urn:microsoft.com/office/officeart/2005/8/layout/orgChart1"/>
    <dgm:cxn modelId="{DB3DD87B-37C7-4563-BC97-BEE02AEE4BA1}" type="presParOf" srcId="{D5CCE53B-37C4-4C51-A55A-C6F44CCC0924}" destId="{C674F632-2D26-480C-BF8D-2C2D87E79C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F7EB0E-9044-4788-BDB4-2A0E2B20226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5C0EDBEA-1BA1-43E1-9197-AD67346D7ED4}">
      <dgm:prSet phldrT="[Texto]" custT="1"/>
      <dgm:spPr/>
      <dgm:t>
        <a:bodyPr/>
        <a:lstStyle/>
        <a:p>
          <a:r>
            <a:rPr lang="es-EC" sz="2400" b="1" dirty="0" smtClean="0"/>
            <a:t>Metodología de la investigación  </a:t>
          </a:r>
          <a:endParaRPr lang="es-EC" sz="2400" b="1" dirty="0"/>
        </a:p>
      </dgm:t>
    </dgm:pt>
    <dgm:pt modelId="{F50E92C4-5CC2-4AB2-A333-7227BD755EE7}" type="parTrans" cxnId="{48141FDB-7F08-4597-AD5A-885D1F8ADEA8}">
      <dgm:prSet/>
      <dgm:spPr/>
      <dgm:t>
        <a:bodyPr/>
        <a:lstStyle/>
        <a:p>
          <a:endParaRPr lang="es-EC"/>
        </a:p>
      </dgm:t>
    </dgm:pt>
    <dgm:pt modelId="{2E94BC28-8607-436B-B9CF-6EBCF646D1F9}" type="sibTrans" cxnId="{48141FDB-7F08-4597-AD5A-885D1F8ADEA8}">
      <dgm:prSet/>
      <dgm:spPr/>
      <dgm:t>
        <a:bodyPr/>
        <a:lstStyle/>
        <a:p>
          <a:endParaRPr lang="es-EC"/>
        </a:p>
      </dgm:t>
    </dgm:pt>
    <dgm:pt modelId="{8ADBD412-0E0E-42EA-9C2E-49CED91EE46A}">
      <dgm:prSet phldrT="[Texto]"/>
      <dgm:spPr/>
      <dgm:t>
        <a:bodyPr/>
        <a:lstStyle/>
        <a:p>
          <a:r>
            <a:rPr lang="es-EC" dirty="0" smtClean="0"/>
            <a:t>Métodos</a:t>
          </a:r>
          <a:endParaRPr lang="es-EC" dirty="0"/>
        </a:p>
      </dgm:t>
    </dgm:pt>
    <dgm:pt modelId="{226E7808-3E12-4E79-8A7B-9EE89DB0290E}" type="parTrans" cxnId="{66F21CA6-0AA3-43C2-AE62-45BAC3CE590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95FF0838-05E1-4CEE-A1F8-D52CA08AB4FF}" type="sibTrans" cxnId="{66F21CA6-0AA3-43C2-AE62-45BAC3CE5901}">
      <dgm:prSet/>
      <dgm:spPr/>
      <dgm:t>
        <a:bodyPr/>
        <a:lstStyle/>
        <a:p>
          <a:endParaRPr lang="es-EC"/>
        </a:p>
      </dgm:t>
    </dgm:pt>
    <dgm:pt modelId="{42A5ED99-92CB-43F8-940E-6AA2A9197AA1}">
      <dgm:prSet phldrT="[Texto]"/>
      <dgm:spPr/>
      <dgm:t>
        <a:bodyPr/>
        <a:lstStyle/>
        <a:p>
          <a:r>
            <a:rPr lang="es-EC" dirty="0" smtClean="0"/>
            <a:t>Deductivo.-De lo general a lo particular </a:t>
          </a:r>
          <a:endParaRPr lang="es-EC" dirty="0"/>
        </a:p>
      </dgm:t>
    </dgm:pt>
    <dgm:pt modelId="{09117DBE-F896-4947-B154-04A2EAD9951A}" type="parTrans" cxnId="{86A26E5C-7800-4F19-A3B3-97B778191CB4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E71E86A0-DE63-4E2C-8ABA-0F6070CD919D}" type="sibTrans" cxnId="{86A26E5C-7800-4F19-A3B3-97B778191CB4}">
      <dgm:prSet/>
      <dgm:spPr/>
      <dgm:t>
        <a:bodyPr/>
        <a:lstStyle/>
        <a:p>
          <a:endParaRPr lang="es-EC"/>
        </a:p>
      </dgm:t>
    </dgm:pt>
    <dgm:pt modelId="{376E00D5-5D72-4EF5-ACEB-65A115AC8BC0}">
      <dgm:prSet phldrT="[Texto]"/>
      <dgm:spPr/>
      <dgm:t>
        <a:bodyPr/>
        <a:lstStyle/>
        <a:p>
          <a:r>
            <a:rPr lang="es-EC" dirty="0" smtClean="0"/>
            <a:t>Técnicas</a:t>
          </a:r>
          <a:endParaRPr lang="es-EC" dirty="0"/>
        </a:p>
      </dgm:t>
    </dgm:pt>
    <dgm:pt modelId="{68F56CA3-7218-46C5-BFFF-8390215CB21A}" type="parTrans" cxnId="{73C9C6E8-E1C5-49B9-9DE0-73F2B91CD73C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F7ADC990-9E08-4FCC-84CC-8E5AED3DFDA6}" type="sibTrans" cxnId="{73C9C6E8-E1C5-49B9-9DE0-73F2B91CD73C}">
      <dgm:prSet/>
      <dgm:spPr/>
      <dgm:t>
        <a:bodyPr/>
        <a:lstStyle/>
        <a:p>
          <a:endParaRPr lang="es-EC"/>
        </a:p>
      </dgm:t>
    </dgm:pt>
    <dgm:pt modelId="{E5E8F7BC-2DBA-4615-B194-62C91B029069}">
      <dgm:prSet phldrT="[Texto]"/>
      <dgm:spPr/>
      <dgm:t>
        <a:bodyPr/>
        <a:lstStyle/>
        <a:p>
          <a:r>
            <a:rPr lang="es-EC" dirty="0" smtClean="0"/>
            <a:t>Observación.-Atención directa sobre algo  específico </a:t>
          </a:r>
          <a:endParaRPr lang="es-EC" dirty="0"/>
        </a:p>
      </dgm:t>
    </dgm:pt>
    <dgm:pt modelId="{D72B22A4-8AEF-40DB-AE4F-E1A69F88AAE4}" type="parTrans" cxnId="{0FDA0DFF-7D63-429D-AAD5-010B6F446712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624B7EBB-1FA1-47CD-AC2D-9C1BEC61F5F4}" type="sibTrans" cxnId="{0FDA0DFF-7D63-429D-AAD5-010B6F446712}">
      <dgm:prSet/>
      <dgm:spPr/>
      <dgm:t>
        <a:bodyPr/>
        <a:lstStyle/>
        <a:p>
          <a:endParaRPr lang="es-EC"/>
        </a:p>
      </dgm:t>
    </dgm:pt>
    <dgm:pt modelId="{8E225EDD-F988-434B-850C-3201889E617B}">
      <dgm:prSet/>
      <dgm:spPr/>
      <dgm:t>
        <a:bodyPr/>
        <a:lstStyle/>
        <a:p>
          <a:r>
            <a:rPr lang="es-EC" dirty="0" smtClean="0"/>
            <a:t>Instrumentos</a:t>
          </a:r>
          <a:endParaRPr lang="es-EC" dirty="0"/>
        </a:p>
      </dgm:t>
    </dgm:pt>
    <dgm:pt modelId="{79647CBE-DF71-4303-90ED-9E29175985FD}" type="parTrans" cxnId="{E73E0201-FD3B-4510-A779-BF5F94F1620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3F516E22-2007-4F3F-9ACA-E99B1FE9A4F2}" type="sibTrans" cxnId="{E73E0201-FD3B-4510-A779-BF5F94F16201}">
      <dgm:prSet/>
      <dgm:spPr/>
      <dgm:t>
        <a:bodyPr/>
        <a:lstStyle/>
        <a:p>
          <a:endParaRPr lang="es-EC"/>
        </a:p>
      </dgm:t>
    </dgm:pt>
    <dgm:pt modelId="{51D511A3-F2B7-4A10-A279-FC376B1E0255}">
      <dgm:prSet/>
      <dgm:spPr/>
      <dgm:t>
        <a:bodyPr/>
        <a:lstStyle/>
        <a:p>
          <a:r>
            <a:rPr lang="es-EC" dirty="0" smtClean="0"/>
            <a:t>Entrevista.-Obtener información mediante el diálogo </a:t>
          </a:r>
          <a:endParaRPr lang="es-EC" dirty="0"/>
        </a:p>
      </dgm:t>
    </dgm:pt>
    <dgm:pt modelId="{80B1B0D9-EF86-4CC5-8A9D-1A73BE22A2DF}" type="parTrans" cxnId="{17748675-6496-4BDA-839D-DA7FF20B7337}">
      <dgm:prSet/>
      <dgm:spPr/>
      <dgm:t>
        <a:bodyPr/>
        <a:lstStyle/>
        <a:p>
          <a:endParaRPr lang="es-EC"/>
        </a:p>
      </dgm:t>
    </dgm:pt>
    <dgm:pt modelId="{AE297671-2F62-4742-82E5-CB10DFF77801}" type="sibTrans" cxnId="{17748675-6496-4BDA-839D-DA7FF20B7337}">
      <dgm:prSet/>
      <dgm:spPr/>
      <dgm:t>
        <a:bodyPr/>
        <a:lstStyle/>
        <a:p>
          <a:endParaRPr lang="es-EC"/>
        </a:p>
      </dgm:t>
    </dgm:pt>
    <dgm:pt modelId="{2F3FABB1-0EE2-4786-9079-026E955F4D8C}">
      <dgm:prSet/>
      <dgm:spPr/>
      <dgm:t>
        <a:bodyPr/>
        <a:lstStyle/>
        <a:p>
          <a:r>
            <a:rPr lang="es-EC" dirty="0" smtClean="0"/>
            <a:t>Trabajo con Grupos.- Reunión de personas para un fin específico </a:t>
          </a:r>
          <a:endParaRPr lang="es-EC" dirty="0"/>
        </a:p>
      </dgm:t>
    </dgm:pt>
    <dgm:pt modelId="{5F415D17-52A4-4023-B521-1B2CF4AA13CB}" type="parTrans" cxnId="{EE298712-9597-4011-95D9-126EDEC79DA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1BF64643-575B-4745-9984-99D8131C7D42}" type="sibTrans" cxnId="{EE298712-9597-4011-95D9-126EDEC79DAD}">
      <dgm:prSet/>
      <dgm:spPr/>
      <dgm:t>
        <a:bodyPr/>
        <a:lstStyle/>
        <a:p>
          <a:endParaRPr lang="es-EC"/>
        </a:p>
      </dgm:t>
    </dgm:pt>
    <dgm:pt modelId="{212D9000-782D-454C-A418-284B1C0A7359}">
      <dgm:prSet/>
      <dgm:spPr/>
      <dgm:t>
        <a:bodyPr/>
        <a:lstStyle/>
        <a:p>
          <a:r>
            <a:rPr lang="es-EC" dirty="0" smtClean="0"/>
            <a:t>Prueba de funciones básicas</a:t>
          </a:r>
          <a:endParaRPr lang="es-EC" dirty="0"/>
        </a:p>
      </dgm:t>
    </dgm:pt>
    <dgm:pt modelId="{FB5EAF28-A4EB-4EB8-948B-FD54126BA404}" type="parTrans" cxnId="{E88A162C-FB5F-43CE-B7DE-EF730732BF82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A30B9D2D-8D0C-407D-B1EC-2F33817090BF}" type="sibTrans" cxnId="{E88A162C-FB5F-43CE-B7DE-EF730732BF82}">
      <dgm:prSet/>
      <dgm:spPr/>
      <dgm:t>
        <a:bodyPr/>
        <a:lstStyle/>
        <a:p>
          <a:endParaRPr lang="es-EC"/>
        </a:p>
      </dgm:t>
    </dgm:pt>
    <dgm:pt modelId="{E51D7291-7DCA-44C1-9D36-66BB5C47B0A0}">
      <dgm:prSet/>
      <dgm:spPr/>
      <dgm:t>
        <a:bodyPr/>
        <a:lstStyle/>
        <a:p>
          <a:r>
            <a:rPr lang="es-EC" dirty="0" smtClean="0"/>
            <a:t>Lista de cotejo</a:t>
          </a:r>
          <a:endParaRPr lang="es-EC" dirty="0"/>
        </a:p>
      </dgm:t>
    </dgm:pt>
    <dgm:pt modelId="{C7FB86DE-2D46-4DB9-A03F-2DD029715A48}" type="parTrans" cxnId="{4F674023-9AAB-41B5-9342-D7B1679F1A2C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51E2EAC4-03F5-4DC9-9421-44B768D15483}" type="sibTrans" cxnId="{4F674023-9AAB-41B5-9342-D7B1679F1A2C}">
      <dgm:prSet/>
      <dgm:spPr/>
      <dgm:t>
        <a:bodyPr/>
        <a:lstStyle/>
        <a:p>
          <a:endParaRPr lang="es-EC"/>
        </a:p>
      </dgm:t>
    </dgm:pt>
    <dgm:pt modelId="{33548BF4-C126-40A9-830F-6F7575A7F8CF}">
      <dgm:prSet/>
      <dgm:spPr/>
      <dgm:t>
        <a:bodyPr/>
        <a:lstStyle/>
        <a:p>
          <a:r>
            <a:rPr lang="es-EC" dirty="0" smtClean="0"/>
            <a:t>Inductivo.- De lo particular a lo general </a:t>
          </a:r>
          <a:endParaRPr lang="es-EC" dirty="0"/>
        </a:p>
      </dgm:t>
    </dgm:pt>
    <dgm:pt modelId="{92F25D5F-4896-4F04-96E3-C1270171BBA0}" type="parTrans" cxnId="{5AE418FE-EBAD-4C7D-AF7B-5EE43B940651}">
      <dgm:prSet/>
      <dgm:spPr/>
      <dgm:t>
        <a:bodyPr/>
        <a:lstStyle/>
        <a:p>
          <a:endParaRPr lang="es-EC"/>
        </a:p>
      </dgm:t>
    </dgm:pt>
    <dgm:pt modelId="{9BDE83C5-E92F-4709-B91F-15CD2CA0FF68}" type="sibTrans" cxnId="{5AE418FE-EBAD-4C7D-AF7B-5EE43B940651}">
      <dgm:prSet/>
      <dgm:spPr/>
      <dgm:t>
        <a:bodyPr/>
        <a:lstStyle/>
        <a:p>
          <a:endParaRPr lang="es-EC"/>
        </a:p>
      </dgm:t>
    </dgm:pt>
    <dgm:pt modelId="{1FCA9824-A29E-4B84-B966-0B058A982779}">
      <dgm:prSet/>
      <dgm:spPr/>
      <dgm:t>
        <a:bodyPr/>
        <a:lstStyle/>
        <a:p>
          <a:r>
            <a:rPr lang="es-EC" dirty="0" smtClean="0"/>
            <a:t>Científico.- Proceso de razonamiento que busaca explicar hechos  </a:t>
          </a:r>
          <a:endParaRPr lang="es-EC" dirty="0"/>
        </a:p>
      </dgm:t>
    </dgm:pt>
    <dgm:pt modelId="{156558C6-6349-4135-B2F8-B8CD29588DB4}" type="parTrans" cxnId="{FDC0BB52-9DC8-4122-8673-18B1C235B61B}">
      <dgm:prSet/>
      <dgm:spPr/>
      <dgm:t>
        <a:bodyPr/>
        <a:lstStyle/>
        <a:p>
          <a:endParaRPr lang="es-EC"/>
        </a:p>
      </dgm:t>
    </dgm:pt>
    <dgm:pt modelId="{3B6D460D-4611-4336-96AD-C6C7ACA43D66}" type="sibTrans" cxnId="{FDC0BB52-9DC8-4122-8673-18B1C235B61B}">
      <dgm:prSet/>
      <dgm:spPr/>
      <dgm:t>
        <a:bodyPr/>
        <a:lstStyle/>
        <a:p>
          <a:endParaRPr lang="es-EC"/>
        </a:p>
      </dgm:t>
    </dgm:pt>
    <dgm:pt modelId="{4CE1125D-9E2B-4AD5-ACA0-6D1714F44FAA}" type="pres">
      <dgm:prSet presAssocID="{A4F7EB0E-9044-4788-BDB4-2A0E2B2022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B9C3966A-606F-4906-8D84-0EA0587DED8A}" type="pres">
      <dgm:prSet presAssocID="{5C0EDBEA-1BA1-43E1-9197-AD67346D7ED4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4542BAA5-0B0D-4425-AB35-6FA57D100D31}" type="pres">
      <dgm:prSet presAssocID="{5C0EDBEA-1BA1-43E1-9197-AD67346D7ED4}" presName="rootComposite1" presStyleCnt="0"/>
      <dgm:spPr/>
      <dgm:t>
        <a:bodyPr/>
        <a:lstStyle/>
        <a:p>
          <a:endParaRPr lang="es-EC"/>
        </a:p>
      </dgm:t>
    </dgm:pt>
    <dgm:pt modelId="{3D1BCFBF-4275-41EE-A164-3A670C41A050}" type="pres">
      <dgm:prSet presAssocID="{5C0EDBEA-1BA1-43E1-9197-AD67346D7ED4}" presName="rootText1" presStyleLbl="node0" presStyleIdx="0" presStyleCnt="1" custScaleX="26769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4B1ECCD-4D68-48A4-B9D7-BC04E7DE8685}" type="pres">
      <dgm:prSet presAssocID="{5C0EDBEA-1BA1-43E1-9197-AD67346D7ED4}" presName="rootConnector1" presStyleLbl="node1" presStyleIdx="0" presStyleCnt="0"/>
      <dgm:spPr/>
      <dgm:t>
        <a:bodyPr/>
        <a:lstStyle/>
        <a:p>
          <a:endParaRPr lang="es-EC"/>
        </a:p>
      </dgm:t>
    </dgm:pt>
    <dgm:pt modelId="{232C1F98-351F-41FC-92B8-A1B28ABCAB8F}" type="pres">
      <dgm:prSet presAssocID="{5C0EDBEA-1BA1-43E1-9197-AD67346D7ED4}" presName="hierChild2" presStyleCnt="0"/>
      <dgm:spPr/>
      <dgm:t>
        <a:bodyPr/>
        <a:lstStyle/>
        <a:p>
          <a:endParaRPr lang="es-EC"/>
        </a:p>
      </dgm:t>
    </dgm:pt>
    <dgm:pt modelId="{7CBC3451-57DE-40F1-912A-DDFE90F155FF}" type="pres">
      <dgm:prSet presAssocID="{226E7808-3E12-4E79-8A7B-9EE89DB0290E}" presName="Name37" presStyleLbl="parChTrans1D2" presStyleIdx="0" presStyleCnt="3"/>
      <dgm:spPr/>
      <dgm:t>
        <a:bodyPr/>
        <a:lstStyle/>
        <a:p>
          <a:endParaRPr lang="es-EC"/>
        </a:p>
      </dgm:t>
    </dgm:pt>
    <dgm:pt modelId="{D437482A-971C-43AA-87E8-DD43BC686789}" type="pres">
      <dgm:prSet presAssocID="{8ADBD412-0E0E-42EA-9C2E-49CED91EE4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4DEFE36F-D389-49F9-AF42-00425639D996}" type="pres">
      <dgm:prSet presAssocID="{8ADBD412-0E0E-42EA-9C2E-49CED91EE46A}" presName="rootComposite" presStyleCnt="0"/>
      <dgm:spPr/>
      <dgm:t>
        <a:bodyPr/>
        <a:lstStyle/>
        <a:p>
          <a:endParaRPr lang="es-EC"/>
        </a:p>
      </dgm:t>
    </dgm:pt>
    <dgm:pt modelId="{57DE7A88-F1C9-41B4-BE76-DF9A04C5F691}" type="pres">
      <dgm:prSet presAssocID="{8ADBD412-0E0E-42EA-9C2E-49CED91EE46A}" presName="rootText" presStyleLbl="node2" presStyleIdx="0" presStyleCnt="3" custLinFactNeighborX="-31018" custLinFactNeighborY="-60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9DEABF3-7781-4146-BE77-18D3B2007120}" type="pres">
      <dgm:prSet presAssocID="{8ADBD412-0E0E-42EA-9C2E-49CED91EE46A}" presName="rootConnector" presStyleLbl="node2" presStyleIdx="0" presStyleCnt="3"/>
      <dgm:spPr/>
      <dgm:t>
        <a:bodyPr/>
        <a:lstStyle/>
        <a:p>
          <a:endParaRPr lang="es-EC"/>
        </a:p>
      </dgm:t>
    </dgm:pt>
    <dgm:pt modelId="{B4AAFDF1-843E-418D-81DF-8266A411A633}" type="pres">
      <dgm:prSet presAssocID="{8ADBD412-0E0E-42EA-9C2E-49CED91EE46A}" presName="hierChild4" presStyleCnt="0"/>
      <dgm:spPr/>
      <dgm:t>
        <a:bodyPr/>
        <a:lstStyle/>
        <a:p>
          <a:endParaRPr lang="es-EC"/>
        </a:p>
      </dgm:t>
    </dgm:pt>
    <dgm:pt modelId="{428284B5-47EB-47B2-8DE0-FC8D0F1C38C8}" type="pres">
      <dgm:prSet presAssocID="{09117DBE-F896-4947-B154-04A2EAD9951A}" presName="Name37" presStyleLbl="parChTrans1D3" presStyleIdx="0" presStyleCnt="8"/>
      <dgm:spPr/>
      <dgm:t>
        <a:bodyPr/>
        <a:lstStyle/>
        <a:p>
          <a:endParaRPr lang="es-EC"/>
        </a:p>
      </dgm:t>
    </dgm:pt>
    <dgm:pt modelId="{EA45EE4D-420D-476F-ACCB-85A04E5D901A}" type="pres">
      <dgm:prSet presAssocID="{42A5ED99-92CB-43F8-940E-6AA2A9197AA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C4175767-9B3B-462D-94E8-D8B46286144B}" type="pres">
      <dgm:prSet presAssocID="{42A5ED99-92CB-43F8-940E-6AA2A9197AA1}" presName="rootComposite" presStyleCnt="0"/>
      <dgm:spPr/>
      <dgm:t>
        <a:bodyPr/>
        <a:lstStyle/>
        <a:p>
          <a:endParaRPr lang="es-EC"/>
        </a:p>
      </dgm:t>
    </dgm:pt>
    <dgm:pt modelId="{BF06C265-EE90-45A6-B6C0-319B70F3C19D}" type="pres">
      <dgm:prSet presAssocID="{42A5ED99-92CB-43F8-940E-6AA2A9197AA1}" presName="rootText" presStyleLbl="node3" presStyleIdx="0" presStyleCnt="8" custScaleX="124558" custLinFactNeighborX="-31958" custLinFactNeighborY="175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EF0C287-F29E-4A99-A8BB-F2BF7632B360}" type="pres">
      <dgm:prSet presAssocID="{42A5ED99-92CB-43F8-940E-6AA2A9197AA1}" presName="rootConnector" presStyleLbl="node3" presStyleIdx="0" presStyleCnt="8"/>
      <dgm:spPr/>
      <dgm:t>
        <a:bodyPr/>
        <a:lstStyle/>
        <a:p>
          <a:endParaRPr lang="es-EC"/>
        </a:p>
      </dgm:t>
    </dgm:pt>
    <dgm:pt modelId="{2351DF56-B80F-4652-90C5-2D2C8EE91957}" type="pres">
      <dgm:prSet presAssocID="{42A5ED99-92CB-43F8-940E-6AA2A9197AA1}" presName="hierChild4" presStyleCnt="0"/>
      <dgm:spPr/>
      <dgm:t>
        <a:bodyPr/>
        <a:lstStyle/>
        <a:p>
          <a:endParaRPr lang="es-EC"/>
        </a:p>
      </dgm:t>
    </dgm:pt>
    <dgm:pt modelId="{2A2CE122-5725-4982-8661-944566CBBC98}" type="pres">
      <dgm:prSet presAssocID="{42A5ED99-92CB-43F8-940E-6AA2A9197AA1}" presName="hierChild5" presStyleCnt="0"/>
      <dgm:spPr/>
      <dgm:t>
        <a:bodyPr/>
        <a:lstStyle/>
        <a:p>
          <a:endParaRPr lang="es-EC"/>
        </a:p>
      </dgm:t>
    </dgm:pt>
    <dgm:pt modelId="{EE382FB3-786A-4CE2-A7A6-F7F7D2027442}" type="pres">
      <dgm:prSet presAssocID="{92F25D5F-4896-4F04-96E3-C1270171BBA0}" presName="Name37" presStyleLbl="parChTrans1D3" presStyleIdx="1" presStyleCnt="8"/>
      <dgm:spPr/>
      <dgm:t>
        <a:bodyPr/>
        <a:lstStyle/>
        <a:p>
          <a:endParaRPr lang="es-EC"/>
        </a:p>
      </dgm:t>
    </dgm:pt>
    <dgm:pt modelId="{E66212F5-414B-4C2C-AF08-390FFE6B9FC5}" type="pres">
      <dgm:prSet presAssocID="{33548BF4-C126-40A9-830F-6F7575A7F8CF}" presName="hierRoot2" presStyleCnt="0">
        <dgm:presLayoutVars>
          <dgm:hierBranch val="init"/>
        </dgm:presLayoutVars>
      </dgm:prSet>
      <dgm:spPr/>
    </dgm:pt>
    <dgm:pt modelId="{3BE98A0B-19A4-4E5F-9EBD-843755E23E12}" type="pres">
      <dgm:prSet presAssocID="{33548BF4-C126-40A9-830F-6F7575A7F8CF}" presName="rootComposite" presStyleCnt="0"/>
      <dgm:spPr/>
    </dgm:pt>
    <dgm:pt modelId="{5C7C467A-D3C7-479F-ADBF-3CB1BFB98443}" type="pres">
      <dgm:prSet presAssocID="{33548BF4-C126-40A9-830F-6F7575A7F8CF}" presName="rootText" presStyleLbl="node3" presStyleIdx="1" presStyleCnt="8" custScaleX="125057" custLinFactNeighborX="-27948" custLinFactNeighborY="-390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EF3FDD2-36CF-4C02-AE5B-3CDE2D84D0CA}" type="pres">
      <dgm:prSet presAssocID="{33548BF4-C126-40A9-830F-6F7575A7F8CF}" presName="rootConnector" presStyleLbl="node3" presStyleIdx="1" presStyleCnt="8"/>
      <dgm:spPr/>
      <dgm:t>
        <a:bodyPr/>
        <a:lstStyle/>
        <a:p>
          <a:endParaRPr lang="es-EC"/>
        </a:p>
      </dgm:t>
    </dgm:pt>
    <dgm:pt modelId="{A020E3C7-C602-4C7C-9A37-58BD182B38A1}" type="pres">
      <dgm:prSet presAssocID="{33548BF4-C126-40A9-830F-6F7575A7F8CF}" presName="hierChild4" presStyleCnt="0"/>
      <dgm:spPr/>
    </dgm:pt>
    <dgm:pt modelId="{47092C2B-D4B8-4BB9-A4AE-3726EE2B9D48}" type="pres">
      <dgm:prSet presAssocID="{33548BF4-C126-40A9-830F-6F7575A7F8CF}" presName="hierChild5" presStyleCnt="0"/>
      <dgm:spPr/>
    </dgm:pt>
    <dgm:pt modelId="{14BBB9B0-5954-4659-829B-0A2770961001}" type="pres">
      <dgm:prSet presAssocID="{156558C6-6349-4135-B2F8-B8CD29588DB4}" presName="Name37" presStyleLbl="parChTrans1D3" presStyleIdx="2" presStyleCnt="8"/>
      <dgm:spPr/>
      <dgm:t>
        <a:bodyPr/>
        <a:lstStyle/>
        <a:p>
          <a:endParaRPr lang="es-EC"/>
        </a:p>
      </dgm:t>
    </dgm:pt>
    <dgm:pt modelId="{44D18A65-1AC2-4FD0-8406-4386DC7C3FED}" type="pres">
      <dgm:prSet presAssocID="{1FCA9824-A29E-4B84-B966-0B058A982779}" presName="hierRoot2" presStyleCnt="0">
        <dgm:presLayoutVars>
          <dgm:hierBranch val="init"/>
        </dgm:presLayoutVars>
      </dgm:prSet>
      <dgm:spPr/>
    </dgm:pt>
    <dgm:pt modelId="{E5B700FE-E677-4DF3-BF27-0049429BAB3E}" type="pres">
      <dgm:prSet presAssocID="{1FCA9824-A29E-4B84-B966-0B058A982779}" presName="rootComposite" presStyleCnt="0"/>
      <dgm:spPr/>
    </dgm:pt>
    <dgm:pt modelId="{7F87E593-04F2-4444-B38B-42312791121D}" type="pres">
      <dgm:prSet presAssocID="{1FCA9824-A29E-4B84-B966-0B058A982779}" presName="rootText" presStyleLbl="node3" presStyleIdx="2" presStyleCnt="8" custScaleX="125555" custLinFactNeighborX="-27948" custLinFactNeighborY="-956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35A70CF-4B17-4129-B7D7-F1E9B8339561}" type="pres">
      <dgm:prSet presAssocID="{1FCA9824-A29E-4B84-B966-0B058A982779}" presName="rootConnector" presStyleLbl="node3" presStyleIdx="2" presStyleCnt="8"/>
      <dgm:spPr/>
      <dgm:t>
        <a:bodyPr/>
        <a:lstStyle/>
        <a:p>
          <a:endParaRPr lang="es-EC"/>
        </a:p>
      </dgm:t>
    </dgm:pt>
    <dgm:pt modelId="{61759077-AED6-4D47-BA97-E68E823B26B3}" type="pres">
      <dgm:prSet presAssocID="{1FCA9824-A29E-4B84-B966-0B058A982779}" presName="hierChild4" presStyleCnt="0"/>
      <dgm:spPr/>
    </dgm:pt>
    <dgm:pt modelId="{39D0FCA9-D46F-4BFD-B123-A0B4A0F585C0}" type="pres">
      <dgm:prSet presAssocID="{1FCA9824-A29E-4B84-B966-0B058A982779}" presName="hierChild5" presStyleCnt="0"/>
      <dgm:spPr/>
    </dgm:pt>
    <dgm:pt modelId="{633130C0-DC29-44E5-B1A5-336C755CE4A9}" type="pres">
      <dgm:prSet presAssocID="{8ADBD412-0E0E-42EA-9C2E-49CED91EE46A}" presName="hierChild5" presStyleCnt="0"/>
      <dgm:spPr/>
      <dgm:t>
        <a:bodyPr/>
        <a:lstStyle/>
        <a:p>
          <a:endParaRPr lang="es-EC"/>
        </a:p>
      </dgm:t>
    </dgm:pt>
    <dgm:pt modelId="{521689E2-72AF-455A-8C72-D59CDA161CE7}" type="pres">
      <dgm:prSet presAssocID="{68F56CA3-7218-46C5-BFFF-8390215CB21A}" presName="Name37" presStyleLbl="parChTrans1D2" presStyleIdx="1" presStyleCnt="3"/>
      <dgm:spPr/>
      <dgm:t>
        <a:bodyPr/>
        <a:lstStyle/>
        <a:p>
          <a:endParaRPr lang="es-EC"/>
        </a:p>
      </dgm:t>
    </dgm:pt>
    <dgm:pt modelId="{1380E126-B51B-4285-8C82-D0DC7D5A6C0B}" type="pres">
      <dgm:prSet presAssocID="{376E00D5-5D72-4EF5-ACEB-65A115AC8B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561106F2-B6EC-41B9-9E6A-CB724162C37A}" type="pres">
      <dgm:prSet presAssocID="{376E00D5-5D72-4EF5-ACEB-65A115AC8BC0}" presName="rootComposite" presStyleCnt="0"/>
      <dgm:spPr/>
      <dgm:t>
        <a:bodyPr/>
        <a:lstStyle/>
        <a:p>
          <a:endParaRPr lang="es-EC"/>
        </a:p>
      </dgm:t>
    </dgm:pt>
    <dgm:pt modelId="{B708B134-3316-4BC1-9E4D-1879DAA59ECB}" type="pres">
      <dgm:prSet presAssocID="{376E00D5-5D72-4EF5-ACEB-65A115AC8BC0}" presName="rootText" presStyleLbl="node2" presStyleIdx="1" presStyleCnt="3" custLinFactNeighborX="-12416" custLinFactNeighborY="-60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254DE23-64C2-4AD0-B6AF-10C1AAB32D2E}" type="pres">
      <dgm:prSet presAssocID="{376E00D5-5D72-4EF5-ACEB-65A115AC8BC0}" presName="rootConnector" presStyleLbl="node2" presStyleIdx="1" presStyleCnt="3"/>
      <dgm:spPr/>
      <dgm:t>
        <a:bodyPr/>
        <a:lstStyle/>
        <a:p>
          <a:endParaRPr lang="es-EC"/>
        </a:p>
      </dgm:t>
    </dgm:pt>
    <dgm:pt modelId="{165B566D-2755-4804-8D6B-E89EF4EDFA0F}" type="pres">
      <dgm:prSet presAssocID="{376E00D5-5D72-4EF5-ACEB-65A115AC8BC0}" presName="hierChild4" presStyleCnt="0"/>
      <dgm:spPr/>
      <dgm:t>
        <a:bodyPr/>
        <a:lstStyle/>
        <a:p>
          <a:endParaRPr lang="es-EC"/>
        </a:p>
      </dgm:t>
    </dgm:pt>
    <dgm:pt modelId="{00E95DD2-E74E-49A9-949B-1E291F6393A4}" type="pres">
      <dgm:prSet presAssocID="{D72B22A4-8AEF-40DB-AE4F-E1A69F88AAE4}" presName="Name37" presStyleLbl="parChTrans1D3" presStyleIdx="3" presStyleCnt="8"/>
      <dgm:spPr/>
      <dgm:t>
        <a:bodyPr/>
        <a:lstStyle/>
        <a:p>
          <a:endParaRPr lang="es-EC"/>
        </a:p>
      </dgm:t>
    </dgm:pt>
    <dgm:pt modelId="{74F224D2-D194-4629-BC9E-E4B9FA25FC81}" type="pres">
      <dgm:prSet presAssocID="{E5E8F7BC-2DBA-4615-B194-62C91B02906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6391F738-B7E8-41D9-A198-BDFD51E04DB7}" type="pres">
      <dgm:prSet presAssocID="{E5E8F7BC-2DBA-4615-B194-62C91B029069}" presName="rootComposite" presStyleCnt="0"/>
      <dgm:spPr/>
      <dgm:t>
        <a:bodyPr/>
        <a:lstStyle/>
        <a:p>
          <a:endParaRPr lang="es-EC"/>
        </a:p>
      </dgm:t>
    </dgm:pt>
    <dgm:pt modelId="{F8A6186E-AB14-4CDA-8033-58B299DBA2AF}" type="pres">
      <dgm:prSet presAssocID="{E5E8F7BC-2DBA-4615-B194-62C91B029069}" presName="rootText" presStyleLbl="node3" presStyleIdx="3" presStyleCnt="8" custScaleX="124558" custLinFactNeighborX="-17366" custLinFactNeighborY="-626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F891A3D-58EC-4A9D-BDD6-66CFE71C371B}" type="pres">
      <dgm:prSet presAssocID="{E5E8F7BC-2DBA-4615-B194-62C91B029069}" presName="rootConnector" presStyleLbl="node3" presStyleIdx="3" presStyleCnt="8"/>
      <dgm:spPr/>
      <dgm:t>
        <a:bodyPr/>
        <a:lstStyle/>
        <a:p>
          <a:endParaRPr lang="es-EC"/>
        </a:p>
      </dgm:t>
    </dgm:pt>
    <dgm:pt modelId="{677B4D5A-AAED-4E8E-8A87-BB0EC6087387}" type="pres">
      <dgm:prSet presAssocID="{E5E8F7BC-2DBA-4615-B194-62C91B029069}" presName="hierChild4" presStyleCnt="0"/>
      <dgm:spPr/>
      <dgm:t>
        <a:bodyPr/>
        <a:lstStyle/>
        <a:p>
          <a:endParaRPr lang="es-EC"/>
        </a:p>
      </dgm:t>
    </dgm:pt>
    <dgm:pt modelId="{FAA36DEA-4852-4E1E-98E0-313050B13E07}" type="pres">
      <dgm:prSet presAssocID="{E5E8F7BC-2DBA-4615-B194-62C91B029069}" presName="hierChild5" presStyleCnt="0"/>
      <dgm:spPr/>
      <dgm:t>
        <a:bodyPr/>
        <a:lstStyle/>
        <a:p>
          <a:endParaRPr lang="es-EC"/>
        </a:p>
      </dgm:t>
    </dgm:pt>
    <dgm:pt modelId="{3510E3F3-B6BE-4C2D-8E6C-5F1E8731A4E1}" type="pres">
      <dgm:prSet presAssocID="{80B1B0D9-EF86-4CC5-8A9D-1A73BE22A2DF}" presName="Name37" presStyleLbl="parChTrans1D3" presStyleIdx="4" presStyleCnt="8"/>
      <dgm:spPr/>
      <dgm:t>
        <a:bodyPr/>
        <a:lstStyle/>
        <a:p>
          <a:endParaRPr lang="es-EC"/>
        </a:p>
      </dgm:t>
    </dgm:pt>
    <dgm:pt modelId="{CC5B7CC2-C972-4BE7-8E66-5541CF717C5B}" type="pres">
      <dgm:prSet presAssocID="{51D511A3-F2B7-4A10-A279-FC376B1E025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D6E97454-26B2-439B-A69A-44FA4C26CDE2}" type="pres">
      <dgm:prSet presAssocID="{51D511A3-F2B7-4A10-A279-FC376B1E0255}" presName="rootComposite" presStyleCnt="0"/>
      <dgm:spPr/>
      <dgm:t>
        <a:bodyPr/>
        <a:lstStyle/>
        <a:p>
          <a:endParaRPr lang="es-EC"/>
        </a:p>
      </dgm:t>
    </dgm:pt>
    <dgm:pt modelId="{8FC08B63-5F26-42F6-819E-963D20B0BD7D}" type="pres">
      <dgm:prSet presAssocID="{51D511A3-F2B7-4A10-A279-FC376B1E0255}" presName="rootText" presStyleLbl="node3" presStyleIdx="4" presStyleCnt="8" custScaleX="124558" custLinFactNeighborX="-17366" custLinFactNeighborY="41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3194C83-4466-4441-8E39-31E228B4BD0E}" type="pres">
      <dgm:prSet presAssocID="{51D511A3-F2B7-4A10-A279-FC376B1E0255}" presName="rootConnector" presStyleLbl="node3" presStyleIdx="4" presStyleCnt="8"/>
      <dgm:spPr/>
      <dgm:t>
        <a:bodyPr/>
        <a:lstStyle/>
        <a:p>
          <a:endParaRPr lang="es-EC"/>
        </a:p>
      </dgm:t>
    </dgm:pt>
    <dgm:pt modelId="{4BB1A4B7-4F31-4E47-BF6E-3123E989C7E8}" type="pres">
      <dgm:prSet presAssocID="{51D511A3-F2B7-4A10-A279-FC376B1E0255}" presName="hierChild4" presStyleCnt="0"/>
      <dgm:spPr/>
      <dgm:t>
        <a:bodyPr/>
        <a:lstStyle/>
        <a:p>
          <a:endParaRPr lang="es-EC"/>
        </a:p>
      </dgm:t>
    </dgm:pt>
    <dgm:pt modelId="{686C5739-0BB4-4EF9-B158-F59E539D6124}" type="pres">
      <dgm:prSet presAssocID="{51D511A3-F2B7-4A10-A279-FC376B1E0255}" presName="hierChild5" presStyleCnt="0"/>
      <dgm:spPr/>
      <dgm:t>
        <a:bodyPr/>
        <a:lstStyle/>
        <a:p>
          <a:endParaRPr lang="es-EC"/>
        </a:p>
      </dgm:t>
    </dgm:pt>
    <dgm:pt modelId="{9E40B675-B1E1-49E1-9521-C4D857E86CAD}" type="pres">
      <dgm:prSet presAssocID="{5F415D17-52A4-4023-B521-1B2CF4AA13CB}" presName="Name37" presStyleLbl="parChTrans1D3" presStyleIdx="5" presStyleCnt="8"/>
      <dgm:spPr/>
      <dgm:t>
        <a:bodyPr/>
        <a:lstStyle/>
        <a:p>
          <a:endParaRPr lang="es-EC"/>
        </a:p>
      </dgm:t>
    </dgm:pt>
    <dgm:pt modelId="{CB66103D-5EBD-4419-AE94-160227D0B019}" type="pres">
      <dgm:prSet presAssocID="{2F3FABB1-0EE2-4786-9079-026E955F4D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9A96C673-C099-40CC-8D82-0CDBEEC603F9}" type="pres">
      <dgm:prSet presAssocID="{2F3FABB1-0EE2-4786-9079-026E955F4D8C}" presName="rootComposite" presStyleCnt="0"/>
      <dgm:spPr/>
      <dgm:t>
        <a:bodyPr/>
        <a:lstStyle/>
        <a:p>
          <a:endParaRPr lang="es-EC"/>
        </a:p>
      </dgm:t>
    </dgm:pt>
    <dgm:pt modelId="{3A4F2F66-72EB-4966-AFA3-3F589DF25D3A}" type="pres">
      <dgm:prSet presAssocID="{2F3FABB1-0EE2-4786-9079-026E955F4D8C}" presName="rootText" presStyleLbl="node3" presStyleIdx="5" presStyleCnt="8" custScaleX="124558" custLinFactNeighborX="-13356" custLinFactNeighborY="-154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65A2A30-4410-4437-9174-066F692EE5A2}" type="pres">
      <dgm:prSet presAssocID="{2F3FABB1-0EE2-4786-9079-026E955F4D8C}" presName="rootConnector" presStyleLbl="node3" presStyleIdx="5" presStyleCnt="8"/>
      <dgm:spPr/>
      <dgm:t>
        <a:bodyPr/>
        <a:lstStyle/>
        <a:p>
          <a:endParaRPr lang="es-EC"/>
        </a:p>
      </dgm:t>
    </dgm:pt>
    <dgm:pt modelId="{88029842-D050-4B2A-A6A6-3F5F6AE3A93D}" type="pres">
      <dgm:prSet presAssocID="{2F3FABB1-0EE2-4786-9079-026E955F4D8C}" presName="hierChild4" presStyleCnt="0"/>
      <dgm:spPr/>
      <dgm:t>
        <a:bodyPr/>
        <a:lstStyle/>
        <a:p>
          <a:endParaRPr lang="es-EC"/>
        </a:p>
      </dgm:t>
    </dgm:pt>
    <dgm:pt modelId="{D2E0C1B9-30C7-42C1-8249-E1C40C5BC505}" type="pres">
      <dgm:prSet presAssocID="{2F3FABB1-0EE2-4786-9079-026E955F4D8C}" presName="hierChild5" presStyleCnt="0"/>
      <dgm:spPr/>
      <dgm:t>
        <a:bodyPr/>
        <a:lstStyle/>
        <a:p>
          <a:endParaRPr lang="es-EC"/>
        </a:p>
      </dgm:t>
    </dgm:pt>
    <dgm:pt modelId="{1886BD50-7C25-4341-ADE8-2BD82ADFD790}" type="pres">
      <dgm:prSet presAssocID="{376E00D5-5D72-4EF5-ACEB-65A115AC8BC0}" presName="hierChild5" presStyleCnt="0"/>
      <dgm:spPr/>
      <dgm:t>
        <a:bodyPr/>
        <a:lstStyle/>
        <a:p>
          <a:endParaRPr lang="es-EC"/>
        </a:p>
      </dgm:t>
    </dgm:pt>
    <dgm:pt modelId="{0B2B371A-51BD-4EA1-985A-30D25E24E0BA}" type="pres">
      <dgm:prSet presAssocID="{79647CBE-DF71-4303-90ED-9E29175985FD}" presName="Name37" presStyleLbl="parChTrans1D2" presStyleIdx="2" presStyleCnt="3"/>
      <dgm:spPr/>
      <dgm:t>
        <a:bodyPr/>
        <a:lstStyle/>
        <a:p>
          <a:endParaRPr lang="es-EC"/>
        </a:p>
      </dgm:t>
    </dgm:pt>
    <dgm:pt modelId="{91D47960-AFE4-4EEA-8755-CF30F9216E92}" type="pres">
      <dgm:prSet presAssocID="{8E225EDD-F988-434B-850C-3201889E61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EDE85ED3-CAA6-4262-B5EF-626C9EC954E5}" type="pres">
      <dgm:prSet presAssocID="{8E225EDD-F988-434B-850C-3201889E617B}" presName="rootComposite" presStyleCnt="0"/>
      <dgm:spPr/>
      <dgm:t>
        <a:bodyPr/>
        <a:lstStyle/>
        <a:p>
          <a:endParaRPr lang="es-EC"/>
        </a:p>
      </dgm:t>
    </dgm:pt>
    <dgm:pt modelId="{F51FEE9A-98D7-408C-80A8-8ECC547A3620}" type="pres">
      <dgm:prSet presAssocID="{8E225EDD-F988-434B-850C-3201889E617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C1AF981-5B26-45B1-A4C2-4571E4C703B4}" type="pres">
      <dgm:prSet presAssocID="{8E225EDD-F988-434B-850C-3201889E617B}" presName="rootConnector" presStyleLbl="node2" presStyleIdx="2" presStyleCnt="3"/>
      <dgm:spPr/>
      <dgm:t>
        <a:bodyPr/>
        <a:lstStyle/>
        <a:p>
          <a:endParaRPr lang="es-EC"/>
        </a:p>
      </dgm:t>
    </dgm:pt>
    <dgm:pt modelId="{42F4413B-EB9B-4DE4-89E6-CCDFB3E7BB91}" type="pres">
      <dgm:prSet presAssocID="{8E225EDD-F988-434B-850C-3201889E617B}" presName="hierChild4" presStyleCnt="0"/>
      <dgm:spPr/>
      <dgm:t>
        <a:bodyPr/>
        <a:lstStyle/>
        <a:p>
          <a:endParaRPr lang="es-EC"/>
        </a:p>
      </dgm:t>
    </dgm:pt>
    <dgm:pt modelId="{B63CE9EA-43AE-4C37-A4DF-20C1F5ED4D97}" type="pres">
      <dgm:prSet presAssocID="{FB5EAF28-A4EB-4EB8-948B-FD54126BA404}" presName="Name37" presStyleLbl="parChTrans1D3" presStyleIdx="6" presStyleCnt="8"/>
      <dgm:spPr/>
      <dgm:t>
        <a:bodyPr/>
        <a:lstStyle/>
        <a:p>
          <a:endParaRPr lang="es-EC"/>
        </a:p>
      </dgm:t>
    </dgm:pt>
    <dgm:pt modelId="{9F39A75B-5983-4C7E-BC7E-E732B232691C}" type="pres">
      <dgm:prSet presAssocID="{212D9000-782D-454C-A418-284B1C0A73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5008FF30-7C92-4A6A-97B9-EFA7B206EE38}" type="pres">
      <dgm:prSet presAssocID="{212D9000-782D-454C-A418-284B1C0A7359}" presName="rootComposite" presStyleCnt="0"/>
      <dgm:spPr/>
      <dgm:t>
        <a:bodyPr/>
        <a:lstStyle/>
        <a:p>
          <a:endParaRPr lang="es-EC"/>
        </a:p>
      </dgm:t>
    </dgm:pt>
    <dgm:pt modelId="{6F52366D-9AC8-4163-942D-C8D1F7B2CEE5}" type="pres">
      <dgm:prSet presAssocID="{212D9000-782D-454C-A418-284B1C0A7359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D2A9705-0ED1-47BC-A92B-47504328169B}" type="pres">
      <dgm:prSet presAssocID="{212D9000-782D-454C-A418-284B1C0A7359}" presName="rootConnector" presStyleLbl="node3" presStyleIdx="6" presStyleCnt="8"/>
      <dgm:spPr/>
      <dgm:t>
        <a:bodyPr/>
        <a:lstStyle/>
        <a:p>
          <a:endParaRPr lang="es-EC"/>
        </a:p>
      </dgm:t>
    </dgm:pt>
    <dgm:pt modelId="{368F1D36-753A-4C0A-A372-421B2BE483A7}" type="pres">
      <dgm:prSet presAssocID="{212D9000-782D-454C-A418-284B1C0A7359}" presName="hierChild4" presStyleCnt="0"/>
      <dgm:spPr/>
      <dgm:t>
        <a:bodyPr/>
        <a:lstStyle/>
        <a:p>
          <a:endParaRPr lang="es-EC"/>
        </a:p>
      </dgm:t>
    </dgm:pt>
    <dgm:pt modelId="{988232B8-348C-4BB7-9A33-3A478F31B6E4}" type="pres">
      <dgm:prSet presAssocID="{212D9000-782D-454C-A418-284B1C0A7359}" presName="hierChild5" presStyleCnt="0"/>
      <dgm:spPr/>
      <dgm:t>
        <a:bodyPr/>
        <a:lstStyle/>
        <a:p>
          <a:endParaRPr lang="es-EC"/>
        </a:p>
      </dgm:t>
    </dgm:pt>
    <dgm:pt modelId="{0197EAF3-4981-4A48-91C5-810A431F37B8}" type="pres">
      <dgm:prSet presAssocID="{C7FB86DE-2D46-4DB9-A03F-2DD029715A48}" presName="Name37" presStyleLbl="parChTrans1D3" presStyleIdx="7" presStyleCnt="8"/>
      <dgm:spPr/>
      <dgm:t>
        <a:bodyPr/>
        <a:lstStyle/>
        <a:p>
          <a:endParaRPr lang="es-EC"/>
        </a:p>
      </dgm:t>
    </dgm:pt>
    <dgm:pt modelId="{BCFFA4B1-DAED-4D00-8414-89CD12DEB9FB}" type="pres">
      <dgm:prSet presAssocID="{E51D7291-7DCA-44C1-9D36-66BB5C47B0A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53615CA8-6ABC-4472-A307-800376CF94A4}" type="pres">
      <dgm:prSet presAssocID="{E51D7291-7DCA-44C1-9D36-66BB5C47B0A0}" presName="rootComposite" presStyleCnt="0"/>
      <dgm:spPr/>
      <dgm:t>
        <a:bodyPr/>
        <a:lstStyle/>
        <a:p>
          <a:endParaRPr lang="es-EC"/>
        </a:p>
      </dgm:t>
    </dgm:pt>
    <dgm:pt modelId="{3B67A296-A8AF-47CF-8B6C-83398669190B}" type="pres">
      <dgm:prSet presAssocID="{E51D7291-7DCA-44C1-9D36-66BB5C47B0A0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4A3A76B-70DD-4126-9AD1-0B9EDB9D1CCF}" type="pres">
      <dgm:prSet presAssocID="{E51D7291-7DCA-44C1-9D36-66BB5C47B0A0}" presName="rootConnector" presStyleLbl="node3" presStyleIdx="7" presStyleCnt="8"/>
      <dgm:spPr/>
      <dgm:t>
        <a:bodyPr/>
        <a:lstStyle/>
        <a:p>
          <a:endParaRPr lang="es-EC"/>
        </a:p>
      </dgm:t>
    </dgm:pt>
    <dgm:pt modelId="{F8B62812-20D2-4E20-AA9F-D9637345CF83}" type="pres">
      <dgm:prSet presAssocID="{E51D7291-7DCA-44C1-9D36-66BB5C47B0A0}" presName="hierChild4" presStyleCnt="0"/>
      <dgm:spPr/>
      <dgm:t>
        <a:bodyPr/>
        <a:lstStyle/>
        <a:p>
          <a:endParaRPr lang="es-EC"/>
        </a:p>
      </dgm:t>
    </dgm:pt>
    <dgm:pt modelId="{2EA56E12-A768-4F84-A620-D4BAC8CAD46A}" type="pres">
      <dgm:prSet presAssocID="{E51D7291-7DCA-44C1-9D36-66BB5C47B0A0}" presName="hierChild5" presStyleCnt="0"/>
      <dgm:spPr/>
      <dgm:t>
        <a:bodyPr/>
        <a:lstStyle/>
        <a:p>
          <a:endParaRPr lang="es-EC"/>
        </a:p>
      </dgm:t>
    </dgm:pt>
    <dgm:pt modelId="{7733F724-5A07-4FAE-BDD1-FA74D1E1B4E6}" type="pres">
      <dgm:prSet presAssocID="{8E225EDD-F988-434B-850C-3201889E617B}" presName="hierChild5" presStyleCnt="0"/>
      <dgm:spPr/>
      <dgm:t>
        <a:bodyPr/>
        <a:lstStyle/>
        <a:p>
          <a:endParaRPr lang="es-EC"/>
        </a:p>
      </dgm:t>
    </dgm:pt>
    <dgm:pt modelId="{9465D2C1-E6C1-411A-8DC7-BFF35B4A7D72}" type="pres">
      <dgm:prSet presAssocID="{5C0EDBEA-1BA1-43E1-9197-AD67346D7ED4}" presName="hierChild3" presStyleCnt="0"/>
      <dgm:spPr/>
      <dgm:t>
        <a:bodyPr/>
        <a:lstStyle/>
        <a:p>
          <a:endParaRPr lang="es-EC"/>
        </a:p>
      </dgm:t>
    </dgm:pt>
  </dgm:ptLst>
  <dgm:cxnLst>
    <dgm:cxn modelId="{86A26E5C-7800-4F19-A3B3-97B778191CB4}" srcId="{8ADBD412-0E0E-42EA-9C2E-49CED91EE46A}" destId="{42A5ED99-92CB-43F8-940E-6AA2A9197AA1}" srcOrd="0" destOrd="0" parTransId="{09117DBE-F896-4947-B154-04A2EAD9951A}" sibTransId="{E71E86A0-DE63-4E2C-8ABA-0F6070CD919D}"/>
    <dgm:cxn modelId="{90D4ACE0-8FF6-4DA9-864A-7B11B392E211}" type="presOf" srcId="{C7FB86DE-2D46-4DB9-A03F-2DD029715A48}" destId="{0197EAF3-4981-4A48-91C5-810A431F37B8}" srcOrd="0" destOrd="0" presId="urn:microsoft.com/office/officeart/2005/8/layout/orgChart1"/>
    <dgm:cxn modelId="{4F674023-9AAB-41B5-9342-D7B1679F1A2C}" srcId="{8E225EDD-F988-434B-850C-3201889E617B}" destId="{E51D7291-7DCA-44C1-9D36-66BB5C47B0A0}" srcOrd="1" destOrd="0" parTransId="{C7FB86DE-2D46-4DB9-A03F-2DD029715A48}" sibTransId="{51E2EAC4-03F5-4DC9-9421-44B768D15483}"/>
    <dgm:cxn modelId="{033E8936-D0B5-42F3-9707-DBF6395ABB2F}" type="presOf" srcId="{8ADBD412-0E0E-42EA-9C2E-49CED91EE46A}" destId="{57DE7A88-F1C9-41B4-BE76-DF9A04C5F691}" srcOrd="0" destOrd="0" presId="urn:microsoft.com/office/officeart/2005/8/layout/orgChart1"/>
    <dgm:cxn modelId="{5AE418FE-EBAD-4C7D-AF7B-5EE43B940651}" srcId="{8ADBD412-0E0E-42EA-9C2E-49CED91EE46A}" destId="{33548BF4-C126-40A9-830F-6F7575A7F8CF}" srcOrd="1" destOrd="0" parTransId="{92F25D5F-4896-4F04-96E3-C1270171BBA0}" sibTransId="{9BDE83C5-E92F-4709-B91F-15CD2CA0FF68}"/>
    <dgm:cxn modelId="{1BCB1EEE-F5C4-4AA8-B62D-E1BAC71103CE}" type="presOf" srcId="{8E225EDD-F988-434B-850C-3201889E617B}" destId="{DC1AF981-5B26-45B1-A4C2-4571E4C703B4}" srcOrd="1" destOrd="0" presId="urn:microsoft.com/office/officeart/2005/8/layout/orgChart1"/>
    <dgm:cxn modelId="{CF35723D-BD74-4B9E-9773-B20EEE220994}" type="presOf" srcId="{1FCA9824-A29E-4B84-B966-0B058A982779}" destId="{7F87E593-04F2-4444-B38B-42312791121D}" srcOrd="0" destOrd="0" presId="urn:microsoft.com/office/officeart/2005/8/layout/orgChart1"/>
    <dgm:cxn modelId="{10832DF9-8A71-4929-86E6-C05BF82AD41B}" type="presOf" srcId="{376E00D5-5D72-4EF5-ACEB-65A115AC8BC0}" destId="{B708B134-3316-4BC1-9E4D-1879DAA59ECB}" srcOrd="0" destOrd="0" presId="urn:microsoft.com/office/officeart/2005/8/layout/orgChart1"/>
    <dgm:cxn modelId="{D5F0BFF9-BD69-4116-96FB-BD815707B01B}" type="presOf" srcId="{E5E8F7BC-2DBA-4615-B194-62C91B029069}" destId="{F8A6186E-AB14-4CDA-8033-58B299DBA2AF}" srcOrd="0" destOrd="0" presId="urn:microsoft.com/office/officeart/2005/8/layout/orgChart1"/>
    <dgm:cxn modelId="{E73E0201-FD3B-4510-A779-BF5F94F16201}" srcId="{5C0EDBEA-1BA1-43E1-9197-AD67346D7ED4}" destId="{8E225EDD-F988-434B-850C-3201889E617B}" srcOrd="2" destOrd="0" parTransId="{79647CBE-DF71-4303-90ED-9E29175985FD}" sibTransId="{3F516E22-2007-4F3F-9ACA-E99B1FE9A4F2}"/>
    <dgm:cxn modelId="{600AD257-8317-411B-83C9-F588992DBDE3}" type="presOf" srcId="{212D9000-782D-454C-A418-284B1C0A7359}" destId="{AD2A9705-0ED1-47BC-A92B-47504328169B}" srcOrd="1" destOrd="0" presId="urn:microsoft.com/office/officeart/2005/8/layout/orgChart1"/>
    <dgm:cxn modelId="{0856F3DB-600C-4F3C-8E03-9BEFA48C64C8}" type="presOf" srcId="{51D511A3-F2B7-4A10-A279-FC376B1E0255}" destId="{8FC08B63-5F26-42F6-819E-963D20B0BD7D}" srcOrd="0" destOrd="0" presId="urn:microsoft.com/office/officeart/2005/8/layout/orgChart1"/>
    <dgm:cxn modelId="{E877AD64-3804-4E3E-8152-17B4338DF3EB}" type="presOf" srcId="{68F56CA3-7218-46C5-BFFF-8390215CB21A}" destId="{521689E2-72AF-455A-8C72-D59CDA161CE7}" srcOrd="0" destOrd="0" presId="urn:microsoft.com/office/officeart/2005/8/layout/orgChart1"/>
    <dgm:cxn modelId="{BE003DA4-2198-4EA3-A87B-693B76606A35}" type="presOf" srcId="{FB5EAF28-A4EB-4EB8-948B-FD54126BA404}" destId="{B63CE9EA-43AE-4C37-A4DF-20C1F5ED4D97}" srcOrd="0" destOrd="0" presId="urn:microsoft.com/office/officeart/2005/8/layout/orgChart1"/>
    <dgm:cxn modelId="{66F21CA6-0AA3-43C2-AE62-45BAC3CE5901}" srcId="{5C0EDBEA-1BA1-43E1-9197-AD67346D7ED4}" destId="{8ADBD412-0E0E-42EA-9C2E-49CED91EE46A}" srcOrd="0" destOrd="0" parTransId="{226E7808-3E12-4E79-8A7B-9EE89DB0290E}" sibTransId="{95FF0838-05E1-4CEE-A1F8-D52CA08AB4FF}"/>
    <dgm:cxn modelId="{4AF03B90-C836-445B-8427-496577E6541E}" type="presOf" srcId="{09117DBE-F896-4947-B154-04A2EAD9951A}" destId="{428284B5-47EB-47B2-8DE0-FC8D0F1C38C8}" srcOrd="0" destOrd="0" presId="urn:microsoft.com/office/officeart/2005/8/layout/orgChart1"/>
    <dgm:cxn modelId="{9344569C-B2EC-4326-9015-97BA024C7433}" type="presOf" srcId="{2F3FABB1-0EE2-4786-9079-026E955F4D8C}" destId="{A65A2A30-4410-4437-9174-066F692EE5A2}" srcOrd="1" destOrd="0" presId="urn:microsoft.com/office/officeart/2005/8/layout/orgChart1"/>
    <dgm:cxn modelId="{BACF9123-DE6E-4096-B820-5A6A36251236}" type="presOf" srcId="{8ADBD412-0E0E-42EA-9C2E-49CED91EE46A}" destId="{C9DEABF3-7781-4146-BE77-18D3B2007120}" srcOrd="1" destOrd="0" presId="urn:microsoft.com/office/officeart/2005/8/layout/orgChart1"/>
    <dgm:cxn modelId="{251197C9-5745-4D8D-8AFA-6D6D3E67F1E6}" type="presOf" srcId="{E51D7291-7DCA-44C1-9D36-66BB5C47B0A0}" destId="{3B67A296-A8AF-47CF-8B6C-83398669190B}" srcOrd="0" destOrd="0" presId="urn:microsoft.com/office/officeart/2005/8/layout/orgChart1"/>
    <dgm:cxn modelId="{73C9C6E8-E1C5-49B9-9DE0-73F2B91CD73C}" srcId="{5C0EDBEA-1BA1-43E1-9197-AD67346D7ED4}" destId="{376E00D5-5D72-4EF5-ACEB-65A115AC8BC0}" srcOrd="1" destOrd="0" parTransId="{68F56CA3-7218-46C5-BFFF-8390215CB21A}" sibTransId="{F7ADC990-9E08-4FCC-84CC-8E5AED3DFDA6}"/>
    <dgm:cxn modelId="{E88A162C-FB5F-43CE-B7DE-EF730732BF82}" srcId="{8E225EDD-F988-434B-850C-3201889E617B}" destId="{212D9000-782D-454C-A418-284B1C0A7359}" srcOrd="0" destOrd="0" parTransId="{FB5EAF28-A4EB-4EB8-948B-FD54126BA404}" sibTransId="{A30B9D2D-8D0C-407D-B1EC-2F33817090BF}"/>
    <dgm:cxn modelId="{7EC569C2-F883-4D53-B13D-F9964CEFCEFE}" type="presOf" srcId="{79647CBE-DF71-4303-90ED-9E29175985FD}" destId="{0B2B371A-51BD-4EA1-985A-30D25E24E0BA}" srcOrd="0" destOrd="0" presId="urn:microsoft.com/office/officeart/2005/8/layout/orgChart1"/>
    <dgm:cxn modelId="{0E2A8875-8635-4E67-B240-0A8E1050230C}" type="presOf" srcId="{A4F7EB0E-9044-4788-BDB4-2A0E2B202260}" destId="{4CE1125D-9E2B-4AD5-ACA0-6D1714F44FAA}" srcOrd="0" destOrd="0" presId="urn:microsoft.com/office/officeart/2005/8/layout/orgChart1"/>
    <dgm:cxn modelId="{70B0DE5E-69DC-40CE-BCC1-FA4803C1FD7E}" type="presOf" srcId="{42A5ED99-92CB-43F8-940E-6AA2A9197AA1}" destId="{EEF0C287-F29E-4A99-A8BB-F2BF7632B360}" srcOrd="1" destOrd="0" presId="urn:microsoft.com/office/officeart/2005/8/layout/orgChart1"/>
    <dgm:cxn modelId="{AFB18E07-0397-46A4-B31D-BCB98DA112ED}" type="presOf" srcId="{33548BF4-C126-40A9-830F-6F7575A7F8CF}" destId="{5C7C467A-D3C7-479F-ADBF-3CB1BFB98443}" srcOrd="0" destOrd="0" presId="urn:microsoft.com/office/officeart/2005/8/layout/orgChart1"/>
    <dgm:cxn modelId="{0FDA0DFF-7D63-429D-AAD5-010B6F446712}" srcId="{376E00D5-5D72-4EF5-ACEB-65A115AC8BC0}" destId="{E5E8F7BC-2DBA-4615-B194-62C91B029069}" srcOrd="0" destOrd="0" parTransId="{D72B22A4-8AEF-40DB-AE4F-E1A69F88AAE4}" sibTransId="{624B7EBB-1FA1-47CD-AC2D-9C1BEC61F5F4}"/>
    <dgm:cxn modelId="{70B1C607-8BA2-4B2F-9F3A-317513C8DC4B}" type="presOf" srcId="{8E225EDD-F988-434B-850C-3201889E617B}" destId="{F51FEE9A-98D7-408C-80A8-8ECC547A3620}" srcOrd="0" destOrd="0" presId="urn:microsoft.com/office/officeart/2005/8/layout/orgChart1"/>
    <dgm:cxn modelId="{0403AE86-594A-485D-B41C-ECD6D4A25B5D}" type="presOf" srcId="{1FCA9824-A29E-4B84-B966-0B058A982779}" destId="{B35A70CF-4B17-4129-B7D7-F1E9B8339561}" srcOrd="1" destOrd="0" presId="urn:microsoft.com/office/officeart/2005/8/layout/orgChart1"/>
    <dgm:cxn modelId="{116FEC7C-B499-4E18-B085-0D51B7297C41}" type="presOf" srcId="{92F25D5F-4896-4F04-96E3-C1270171BBA0}" destId="{EE382FB3-786A-4CE2-A7A6-F7F7D2027442}" srcOrd="0" destOrd="0" presId="urn:microsoft.com/office/officeart/2005/8/layout/orgChart1"/>
    <dgm:cxn modelId="{FDC0BB52-9DC8-4122-8673-18B1C235B61B}" srcId="{8ADBD412-0E0E-42EA-9C2E-49CED91EE46A}" destId="{1FCA9824-A29E-4B84-B966-0B058A982779}" srcOrd="2" destOrd="0" parTransId="{156558C6-6349-4135-B2F8-B8CD29588DB4}" sibTransId="{3B6D460D-4611-4336-96AD-C6C7ACA43D66}"/>
    <dgm:cxn modelId="{C0E1131C-401B-4052-9DF2-9382933B1F22}" type="presOf" srcId="{212D9000-782D-454C-A418-284B1C0A7359}" destId="{6F52366D-9AC8-4163-942D-C8D1F7B2CEE5}" srcOrd="0" destOrd="0" presId="urn:microsoft.com/office/officeart/2005/8/layout/orgChart1"/>
    <dgm:cxn modelId="{F4F28495-A8D4-4197-AF2A-B8B4E2B14B21}" type="presOf" srcId="{42A5ED99-92CB-43F8-940E-6AA2A9197AA1}" destId="{BF06C265-EE90-45A6-B6C0-319B70F3C19D}" srcOrd="0" destOrd="0" presId="urn:microsoft.com/office/officeart/2005/8/layout/orgChart1"/>
    <dgm:cxn modelId="{EE298712-9597-4011-95D9-126EDEC79DAD}" srcId="{376E00D5-5D72-4EF5-ACEB-65A115AC8BC0}" destId="{2F3FABB1-0EE2-4786-9079-026E955F4D8C}" srcOrd="2" destOrd="0" parTransId="{5F415D17-52A4-4023-B521-1B2CF4AA13CB}" sibTransId="{1BF64643-575B-4745-9984-99D8131C7D42}"/>
    <dgm:cxn modelId="{48141FDB-7F08-4597-AD5A-885D1F8ADEA8}" srcId="{A4F7EB0E-9044-4788-BDB4-2A0E2B202260}" destId="{5C0EDBEA-1BA1-43E1-9197-AD67346D7ED4}" srcOrd="0" destOrd="0" parTransId="{F50E92C4-5CC2-4AB2-A333-7227BD755EE7}" sibTransId="{2E94BC28-8607-436B-B9CF-6EBCF646D1F9}"/>
    <dgm:cxn modelId="{96492A40-C260-4983-9E9D-1632AB1F585E}" type="presOf" srcId="{80B1B0D9-EF86-4CC5-8A9D-1A73BE22A2DF}" destId="{3510E3F3-B6BE-4C2D-8E6C-5F1E8731A4E1}" srcOrd="0" destOrd="0" presId="urn:microsoft.com/office/officeart/2005/8/layout/orgChart1"/>
    <dgm:cxn modelId="{AD187E64-66D7-4919-9A3F-EFFAE3DA92B6}" type="presOf" srcId="{51D511A3-F2B7-4A10-A279-FC376B1E0255}" destId="{73194C83-4466-4441-8E39-31E228B4BD0E}" srcOrd="1" destOrd="0" presId="urn:microsoft.com/office/officeart/2005/8/layout/orgChart1"/>
    <dgm:cxn modelId="{762370ED-7FF2-443B-A03E-EDC07520518E}" type="presOf" srcId="{E51D7291-7DCA-44C1-9D36-66BB5C47B0A0}" destId="{64A3A76B-70DD-4126-9AD1-0B9EDB9D1CCF}" srcOrd="1" destOrd="0" presId="urn:microsoft.com/office/officeart/2005/8/layout/orgChart1"/>
    <dgm:cxn modelId="{255E8EEB-C511-4883-A634-2804F259E6B3}" type="presOf" srcId="{33548BF4-C126-40A9-830F-6F7575A7F8CF}" destId="{FEF3FDD2-36CF-4C02-AE5B-3CDE2D84D0CA}" srcOrd="1" destOrd="0" presId="urn:microsoft.com/office/officeart/2005/8/layout/orgChart1"/>
    <dgm:cxn modelId="{243B6517-AF79-407C-BCEB-F49E8C0E4112}" type="presOf" srcId="{5F415D17-52A4-4023-B521-1B2CF4AA13CB}" destId="{9E40B675-B1E1-49E1-9521-C4D857E86CAD}" srcOrd="0" destOrd="0" presId="urn:microsoft.com/office/officeart/2005/8/layout/orgChart1"/>
    <dgm:cxn modelId="{BEC51A40-4251-4810-B1A6-8640514B12BF}" type="presOf" srcId="{5C0EDBEA-1BA1-43E1-9197-AD67346D7ED4}" destId="{74B1ECCD-4D68-48A4-B9D7-BC04E7DE8685}" srcOrd="1" destOrd="0" presId="urn:microsoft.com/office/officeart/2005/8/layout/orgChart1"/>
    <dgm:cxn modelId="{1711E263-30FA-435B-9AC2-B35A65889026}" type="presOf" srcId="{226E7808-3E12-4E79-8A7B-9EE89DB0290E}" destId="{7CBC3451-57DE-40F1-912A-DDFE90F155FF}" srcOrd="0" destOrd="0" presId="urn:microsoft.com/office/officeart/2005/8/layout/orgChart1"/>
    <dgm:cxn modelId="{1605E78B-D5EE-4B18-B12C-3FD9EFFAE868}" type="presOf" srcId="{156558C6-6349-4135-B2F8-B8CD29588DB4}" destId="{14BBB9B0-5954-4659-829B-0A2770961001}" srcOrd="0" destOrd="0" presId="urn:microsoft.com/office/officeart/2005/8/layout/orgChart1"/>
    <dgm:cxn modelId="{7268FF2B-A5D8-4FE0-B1AA-416C4AA2EEFE}" type="presOf" srcId="{E5E8F7BC-2DBA-4615-B194-62C91B029069}" destId="{1F891A3D-58EC-4A9D-BDD6-66CFE71C371B}" srcOrd="1" destOrd="0" presId="urn:microsoft.com/office/officeart/2005/8/layout/orgChart1"/>
    <dgm:cxn modelId="{31E1CE6E-4705-45DE-8F6C-EAF9EE641E91}" type="presOf" srcId="{376E00D5-5D72-4EF5-ACEB-65A115AC8BC0}" destId="{5254DE23-64C2-4AD0-B6AF-10C1AAB32D2E}" srcOrd="1" destOrd="0" presId="urn:microsoft.com/office/officeart/2005/8/layout/orgChart1"/>
    <dgm:cxn modelId="{17748675-6496-4BDA-839D-DA7FF20B7337}" srcId="{376E00D5-5D72-4EF5-ACEB-65A115AC8BC0}" destId="{51D511A3-F2B7-4A10-A279-FC376B1E0255}" srcOrd="1" destOrd="0" parTransId="{80B1B0D9-EF86-4CC5-8A9D-1A73BE22A2DF}" sibTransId="{AE297671-2F62-4742-82E5-CB10DFF77801}"/>
    <dgm:cxn modelId="{B44DB7B4-632C-4EFA-A6FD-2E5DFFAE4D41}" type="presOf" srcId="{2F3FABB1-0EE2-4786-9079-026E955F4D8C}" destId="{3A4F2F66-72EB-4966-AFA3-3F589DF25D3A}" srcOrd="0" destOrd="0" presId="urn:microsoft.com/office/officeart/2005/8/layout/orgChart1"/>
    <dgm:cxn modelId="{E4EB0EC6-717C-49D4-A485-E4EEB76C5D52}" type="presOf" srcId="{D72B22A4-8AEF-40DB-AE4F-E1A69F88AAE4}" destId="{00E95DD2-E74E-49A9-949B-1E291F6393A4}" srcOrd="0" destOrd="0" presId="urn:microsoft.com/office/officeart/2005/8/layout/orgChart1"/>
    <dgm:cxn modelId="{6C13E6BB-6C01-4EB4-AF13-345574F7B6E6}" type="presOf" srcId="{5C0EDBEA-1BA1-43E1-9197-AD67346D7ED4}" destId="{3D1BCFBF-4275-41EE-A164-3A670C41A050}" srcOrd="0" destOrd="0" presId="urn:microsoft.com/office/officeart/2005/8/layout/orgChart1"/>
    <dgm:cxn modelId="{9B794382-1438-4DC4-8247-F0F65FF8979E}" type="presParOf" srcId="{4CE1125D-9E2B-4AD5-ACA0-6D1714F44FAA}" destId="{B9C3966A-606F-4906-8D84-0EA0587DED8A}" srcOrd="0" destOrd="0" presId="urn:microsoft.com/office/officeart/2005/8/layout/orgChart1"/>
    <dgm:cxn modelId="{01146C08-3439-4DA4-B312-D99184ACA0D9}" type="presParOf" srcId="{B9C3966A-606F-4906-8D84-0EA0587DED8A}" destId="{4542BAA5-0B0D-4425-AB35-6FA57D100D31}" srcOrd="0" destOrd="0" presId="urn:microsoft.com/office/officeart/2005/8/layout/orgChart1"/>
    <dgm:cxn modelId="{9F222DCD-3071-4072-96AB-8F13FDAA5A30}" type="presParOf" srcId="{4542BAA5-0B0D-4425-AB35-6FA57D100D31}" destId="{3D1BCFBF-4275-41EE-A164-3A670C41A050}" srcOrd="0" destOrd="0" presId="urn:microsoft.com/office/officeart/2005/8/layout/orgChart1"/>
    <dgm:cxn modelId="{DBCF221C-2BF3-42F4-ADD1-5A1418648BE3}" type="presParOf" srcId="{4542BAA5-0B0D-4425-AB35-6FA57D100D31}" destId="{74B1ECCD-4D68-48A4-B9D7-BC04E7DE8685}" srcOrd="1" destOrd="0" presId="urn:microsoft.com/office/officeart/2005/8/layout/orgChart1"/>
    <dgm:cxn modelId="{8F9ABA04-7316-4425-9009-4D86F93B03A4}" type="presParOf" srcId="{B9C3966A-606F-4906-8D84-0EA0587DED8A}" destId="{232C1F98-351F-41FC-92B8-A1B28ABCAB8F}" srcOrd="1" destOrd="0" presId="urn:microsoft.com/office/officeart/2005/8/layout/orgChart1"/>
    <dgm:cxn modelId="{EDFDF753-07C8-408A-A706-433A4E8ABEB2}" type="presParOf" srcId="{232C1F98-351F-41FC-92B8-A1B28ABCAB8F}" destId="{7CBC3451-57DE-40F1-912A-DDFE90F155FF}" srcOrd="0" destOrd="0" presId="urn:microsoft.com/office/officeart/2005/8/layout/orgChart1"/>
    <dgm:cxn modelId="{A1CEDD87-1A21-442F-93E2-2E46726038F4}" type="presParOf" srcId="{232C1F98-351F-41FC-92B8-A1B28ABCAB8F}" destId="{D437482A-971C-43AA-87E8-DD43BC686789}" srcOrd="1" destOrd="0" presId="urn:microsoft.com/office/officeart/2005/8/layout/orgChart1"/>
    <dgm:cxn modelId="{ACBAC482-6CF5-46AA-B6C1-F9D31487C53D}" type="presParOf" srcId="{D437482A-971C-43AA-87E8-DD43BC686789}" destId="{4DEFE36F-D389-49F9-AF42-00425639D996}" srcOrd="0" destOrd="0" presId="urn:microsoft.com/office/officeart/2005/8/layout/orgChart1"/>
    <dgm:cxn modelId="{F65B1AAD-20F9-4F13-B560-89C95180FDA7}" type="presParOf" srcId="{4DEFE36F-D389-49F9-AF42-00425639D996}" destId="{57DE7A88-F1C9-41B4-BE76-DF9A04C5F691}" srcOrd="0" destOrd="0" presId="urn:microsoft.com/office/officeart/2005/8/layout/orgChart1"/>
    <dgm:cxn modelId="{05167887-365C-4CE9-A229-93C64677203D}" type="presParOf" srcId="{4DEFE36F-D389-49F9-AF42-00425639D996}" destId="{C9DEABF3-7781-4146-BE77-18D3B2007120}" srcOrd="1" destOrd="0" presId="urn:microsoft.com/office/officeart/2005/8/layout/orgChart1"/>
    <dgm:cxn modelId="{FBBABAA6-3260-43CB-9EC8-0FCA2CDE45F7}" type="presParOf" srcId="{D437482A-971C-43AA-87E8-DD43BC686789}" destId="{B4AAFDF1-843E-418D-81DF-8266A411A633}" srcOrd="1" destOrd="0" presId="urn:microsoft.com/office/officeart/2005/8/layout/orgChart1"/>
    <dgm:cxn modelId="{4C87DB3F-322B-4F51-BD36-168871B7E3DB}" type="presParOf" srcId="{B4AAFDF1-843E-418D-81DF-8266A411A633}" destId="{428284B5-47EB-47B2-8DE0-FC8D0F1C38C8}" srcOrd="0" destOrd="0" presId="urn:microsoft.com/office/officeart/2005/8/layout/orgChart1"/>
    <dgm:cxn modelId="{EC82931F-8E8C-4605-A12F-F6A356BCEE8A}" type="presParOf" srcId="{B4AAFDF1-843E-418D-81DF-8266A411A633}" destId="{EA45EE4D-420D-476F-ACCB-85A04E5D901A}" srcOrd="1" destOrd="0" presId="urn:microsoft.com/office/officeart/2005/8/layout/orgChart1"/>
    <dgm:cxn modelId="{E12FD912-E444-467F-8AF0-E95B3FAA138C}" type="presParOf" srcId="{EA45EE4D-420D-476F-ACCB-85A04E5D901A}" destId="{C4175767-9B3B-462D-94E8-D8B46286144B}" srcOrd="0" destOrd="0" presId="urn:microsoft.com/office/officeart/2005/8/layout/orgChart1"/>
    <dgm:cxn modelId="{6E5206F5-085A-4698-A60A-9C31A1EA14A0}" type="presParOf" srcId="{C4175767-9B3B-462D-94E8-D8B46286144B}" destId="{BF06C265-EE90-45A6-B6C0-319B70F3C19D}" srcOrd="0" destOrd="0" presId="urn:microsoft.com/office/officeart/2005/8/layout/orgChart1"/>
    <dgm:cxn modelId="{79202A7F-B5EA-44F6-AA18-D7C026532BBD}" type="presParOf" srcId="{C4175767-9B3B-462D-94E8-D8B46286144B}" destId="{EEF0C287-F29E-4A99-A8BB-F2BF7632B360}" srcOrd="1" destOrd="0" presId="urn:microsoft.com/office/officeart/2005/8/layout/orgChart1"/>
    <dgm:cxn modelId="{2D95E410-3A3B-4EB4-8F23-C83F80F9FAB0}" type="presParOf" srcId="{EA45EE4D-420D-476F-ACCB-85A04E5D901A}" destId="{2351DF56-B80F-4652-90C5-2D2C8EE91957}" srcOrd="1" destOrd="0" presId="urn:microsoft.com/office/officeart/2005/8/layout/orgChart1"/>
    <dgm:cxn modelId="{68543689-2296-4098-AB57-4BC23CB30ED2}" type="presParOf" srcId="{EA45EE4D-420D-476F-ACCB-85A04E5D901A}" destId="{2A2CE122-5725-4982-8661-944566CBBC98}" srcOrd="2" destOrd="0" presId="urn:microsoft.com/office/officeart/2005/8/layout/orgChart1"/>
    <dgm:cxn modelId="{E91BCA46-5002-4007-B1C2-462C9A75C972}" type="presParOf" srcId="{B4AAFDF1-843E-418D-81DF-8266A411A633}" destId="{EE382FB3-786A-4CE2-A7A6-F7F7D2027442}" srcOrd="2" destOrd="0" presId="urn:microsoft.com/office/officeart/2005/8/layout/orgChart1"/>
    <dgm:cxn modelId="{8EC16622-E77E-4D5A-879F-33513A564FF0}" type="presParOf" srcId="{B4AAFDF1-843E-418D-81DF-8266A411A633}" destId="{E66212F5-414B-4C2C-AF08-390FFE6B9FC5}" srcOrd="3" destOrd="0" presId="urn:microsoft.com/office/officeart/2005/8/layout/orgChart1"/>
    <dgm:cxn modelId="{0FF080D4-EB8D-49A6-940B-4B5875431D5D}" type="presParOf" srcId="{E66212F5-414B-4C2C-AF08-390FFE6B9FC5}" destId="{3BE98A0B-19A4-4E5F-9EBD-843755E23E12}" srcOrd="0" destOrd="0" presId="urn:microsoft.com/office/officeart/2005/8/layout/orgChart1"/>
    <dgm:cxn modelId="{007F4B69-FD28-49A5-8197-E26F2A57AA9D}" type="presParOf" srcId="{3BE98A0B-19A4-4E5F-9EBD-843755E23E12}" destId="{5C7C467A-D3C7-479F-ADBF-3CB1BFB98443}" srcOrd="0" destOrd="0" presId="urn:microsoft.com/office/officeart/2005/8/layout/orgChart1"/>
    <dgm:cxn modelId="{AE82020E-24FF-4B5C-B132-EDDB9D1C8A98}" type="presParOf" srcId="{3BE98A0B-19A4-4E5F-9EBD-843755E23E12}" destId="{FEF3FDD2-36CF-4C02-AE5B-3CDE2D84D0CA}" srcOrd="1" destOrd="0" presId="urn:microsoft.com/office/officeart/2005/8/layout/orgChart1"/>
    <dgm:cxn modelId="{B89D4B0C-0598-4816-B6A2-23484847EDBB}" type="presParOf" srcId="{E66212F5-414B-4C2C-AF08-390FFE6B9FC5}" destId="{A020E3C7-C602-4C7C-9A37-58BD182B38A1}" srcOrd="1" destOrd="0" presId="urn:microsoft.com/office/officeart/2005/8/layout/orgChart1"/>
    <dgm:cxn modelId="{D0C88A21-8626-4C80-9B49-3F0F0D08BC6D}" type="presParOf" srcId="{E66212F5-414B-4C2C-AF08-390FFE6B9FC5}" destId="{47092C2B-D4B8-4BB9-A4AE-3726EE2B9D48}" srcOrd="2" destOrd="0" presId="urn:microsoft.com/office/officeart/2005/8/layout/orgChart1"/>
    <dgm:cxn modelId="{845689BF-DBEA-4325-885C-F17618374AA8}" type="presParOf" srcId="{B4AAFDF1-843E-418D-81DF-8266A411A633}" destId="{14BBB9B0-5954-4659-829B-0A2770961001}" srcOrd="4" destOrd="0" presId="urn:microsoft.com/office/officeart/2005/8/layout/orgChart1"/>
    <dgm:cxn modelId="{81C52088-1FA3-4A5C-BC36-BBCBDAA97761}" type="presParOf" srcId="{B4AAFDF1-843E-418D-81DF-8266A411A633}" destId="{44D18A65-1AC2-4FD0-8406-4386DC7C3FED}" srcOrd="5" destOrd="0" presId="urn:microsoft.com/office/officeart/2005/8/layout/orgChart1"/>
    <dgm:cxn modelId="{B1EDD236-D781-4A84-972B-431C77266078}" type="presParOf" srcId="{44D18A65-1AC2-4FD0-8406-4386DC7C3FED}" destId="{E5B700FE-E677-4DF3-BF27-0049429BAB3E}" srcOrd="0" destOrd="0" presId="urn:microsoft.com/office/officeart/2005/8/layout/orgChart1"/>
    <dgm:cxn modelId="{73D0F26A-2315-474E-BB62-28E3C29D6A8D}" type="presParOf" srcId="{E5B700FE-E677-4DF3-BF27-0049429BAB3E}" destId="{7F87E593-04F2-4444-B38B-42312791121D}" srcOrd="0" destOrd="0" presId="urn:microsoft.com/office/officeart/2005/8/layout/orgChart1"/>
    <dgm:cxn modelId="{6AF35177-E663-44CC-9DF4-45C8F84FCF5E}" type="presParOf" srcId="{E5B700FE-E677-4DF3-BF27-0049429BAB3E}" destId="{B35A70CF-4B17-4129-B7D7-F1E9B8339561}" srcOrd="1" destOrd="0" presId="urn:microsoft.com/office/officeart/2005/8/layout/orgChart1"/>
    <dgm:cxn modelId="{E77BADD5-B66F-441A-A972-3B3ABC623FF7}" type="presParOf" srcId="{44D18A65-1AC2-4FD0-8406-4386DC7C3FED}" destId="{61759077-AED6-4D47-BA97-E68E823B26B3}" srcOrd="1" destOrd="0" presId="urn:microsoft.com/office/officeart/2005/8/layout/orgChart1"/>
    <dgm:cxn modelId="{1330B3BF-DC92-471C-BDA2-0F62C791936B}" type="presParOf" srcId="{44D18A65-1AC2-4FD0-8406-4386DC7C3FED}" destId="{39D0FCA9-D46F-4BFD-B123-A0B4A0F585C0}" srcOrd="2" destOrd="0" presId="urn:microsoft.com/office/officeart/2005/8/layout/orgChart1"/>
    <dgm:cxn modelId="{CF716766-369A-4EAB-B192-0BDC0130D5A9}" type="presParOf" srcId="{D437482A-971C-43AA-87E8-DD43BC686789}" destId="{633130C0-DC29-44E5-B1A5-336C755CE4A9}" srcOrd="2" destOrd="0" presId="urn:microsoft.com/office/officeart/2005/8/layout/orgChart1"/>
    <dgm:cxn modelId="{49DB0065-0C46-437F-8F36-D0A51125A129}" type="presParOf" srcId="{232C1F98-351F-41FC-92B8-A1B28ABCAB8F}" destId="{521689E2-72AF-455A-8C72-D59CDA161CE7}" srcOrd="2" destOrd="0" presId="urn:microsoft.com/office/officeart/2005/8/layout/orgChart1"/>
    <dgm:cxn modelId="{52134CA6-E423-480F-AB18-A283973EBB39}" type="presParOf" srcId="{232C1F98-351F-41FC-92B8-A1B28ABCAB8F}" destId="{1380E126-B51B-4285-8C82-D0DC7D5A6C0B}" srcOrd="3" destOrd="0" presId="urn:microsoft.com/office/officeart/2005/8/layout/orgChart1"/>
    <dgm:cxn modelId="{91FDEC41-06B2-4010-BCB4-5F4C1EAE951C}" type="presParOf" srcId="{1380E126-B51B-4285-8C82-D0DC7D5A6C0B}" destId="{561106F2-B6EC-41B9-9E6A-CB724162C37A}" srcOrd="0" destOrd="0" presId="urn:microsoft.com/office/officeart/2005/8/layout/orgChart1"/>
    <dgm:cxn modelId="{44FDB97D-051D-4D75-AE4F-E9AEA975FE39}" type="presParOf" srcId="{561106F2-B6EC-41B9-9E6A-CB724162C37A}" destId="{B708B134-3316-4BC1-9E4D-1879DAA59ECB}" srcOrd="0" destOrd="0" presId="urn:microsoft.com/office/officeart/2005/8/layout/orgChart1"/>
    <dgm:cxn modelId="{DC6EFE40-E1BB-4D2C-883A-BA40806B900A}" type="presParOf" srcId="{561106F2-B6EC-41B9-9E6A-CB724162C37A}" destId="{5254DE23-64C2-4AD0-B6AF-10C1AAB32D2E}" srcOrd="1" destOrd="0" presId="urn:microsoft.com/office/officeart/2005/8/layout/orgChart1"/>
    <dgm:cxn modelId="{A8C6C153-35E1-4130-95E6-C9CBF675ABA5}" type="presParOf" srcId="{1380E126-B51B-4285-8C82-D0DC7D5A6C0B}" destId="{165B566D-2755-4804-8D6B-E89EF4EDFA0F}" srcOrd="1" destOrd="0" presId="urn:microsoft.com/office/officeart/2005/8/layout/orgChart1"/>
    <dgm:cxn modelId="{D85E87CB-6B83-4C84-9052-753C62048C19}" type="presParOf" srcId="{165B566D-2755-4804-8D6B-E89EF4EDFA0F}" destId="{00E95DD2-E74E-49A9-949B-1E291F6393A4}" srcOrd="0" destOrd="0" presId="urn:microsoft.com/office/officeart/2005/8/layout/orgChart1"/>
    <dgm:cxn modelId="{6D090E8C-CD15-4122-9FAD-2E7F7A765ED7}" type="presParOf" srcId="{165B566D-2755-4804-8D6B-E89EF4EDFA0F}" destId="{74F224D2-D194-4629-BC9E-E4B9FA25FC81}" srcOrd="1" destOrd="0" presId="urn:microsoft.com/office/officeart/2005/8/layout/orgChart1"/>
    <dgm:cxn modelId="{6F35DB34-B1BC-457C-85A9-52D2D8BAEAF9}" type="presParOf" srcId="{74F224D2-D194-4629-BC9E-E4B9FA25FC81}" destId="{6391F738-B7E8-41D9-A198-BDFD51E04DB7}" srcOrd="0" destOrd="0" presId="urn:microsoft.com/office/officeart/2005/8/layout/orgChart1"/>
    <dgm:cxn modelId="{CA5605E4-356B-4C97-94AD-5E9E97A5AA25}" type="presParOf" srcId="{6391F738-B7E8-41D9-A198-BDFD51E04DB7}" destId="{F8A6186E-AB14-4CDA-8033-58B299DBA2AF}" srcOrd="0" destOrd="0" presId="urn:microsoft.com/office/officeart/2005/8/layout/orgChart1"/>
    <dgm:cxn modelId="{E49A8C52-8CF2-42B2-BD90-FD5D638E0EE4}" type="presParOf" srcId="{6391F738-B7E8-41D9-A198-BDFD51E04DB7}" destId="{1F891A3D-58EC-4A9D-BDD6-66CFE71C371B}" srcOrd="1" destOrd="0" presId="urn:microsoft.com/office/officeart/2005/8/layout/orgChart1"/>
    <dgm:cxn modelId="{DC15D755-663E-4FD2-ABC5-85437384634E}" type="presParOf" srcId="{74F224D2-D194-4629-BC9E-E4B9FA25FC81}" destId="{677B4D5A-AAED-4E8E-8A87-BB0EC6087387}" srcOrd="1" destOrd="0" presId="urn:microsoft.com/office/officeart/2005/8/layout/orgChart1"/>
    <dgm:cxn modelId="{C57783D3-C662-46FD-A70C-1458A1706FD9}" type="presParOf" srcId="{74F224D2-D194-4629-BC9E-E4B9FA25FC81}" destId="{FAA36DEA-4852-4E1E-98E0-313050B13E07}" srcOrd="2" destOrd="0" presId="urn:microsoft.com/office/officeart/2005/8/layout/orgChart1"/>
    <dgm:cxn modelId="{A5CC35AF-F3D9-4E58-B0C4-D0845CEF8509}" type="presParOf" srcId="{165B566D-2755-4804-8D6B-E89EF4EDFA0F}" destId="{3510E3F3-B6BE-4C2D-8E6C-5F1E8731A4E1}" srcOrd="2" destOrd="0" presId="urn:microsoft.com/office/officeart/2005/8/layout/orgChart1"/>
    <dgm:cxn modelId="{361C7F7B-AE80-42E0-91AF-DFEFFD79A9B6}" type="presParOf" srcId="{165B566D-2755-4804-8D6B-E89EF4EDFA0F}" destId="{CC5B7CC2-C972-4BE7-8E66-5541CF717C5B}" srcOrd="3" destOrd="0" presId="urn:microsoft.com/office/officeart/2005/8/layout/orgChart1"/>
    <dgm:cxn modelId="{6000463A-B40D-4119-BDB7-7796D0C26794}" type="presParOf" srcId="{CC5B7CC2-C972-4BE7-8E66-5541CF717C5B}" destId="{D6E97454-26B2-439B-A69A-44FA4C26CDE2}" srcOrd="0" destOrd="0" presId="urn:microsoft.com/office/officeart/2005/8/layout/orgChart1"/>
    <dgm:cxn modelId="{74B366C8-BCA1-4EC3-BF77-37E317DEA227}" type="presParOf" srcId="{D6E97454-26B2-439B-A69A-44FA4C26CDE2}" destId="{8FC08B63-5F26-42F6-819E-963D20B0BD7D}" srcOrd="0" destOrd="0" presId="urn:microsoft.com/office/officeart/2005/8/layout/orgChart1"/>
    <dgm:cxn modelId="{4BB2951E-C958-4221-A061-625A76ACAAE9}" type="presParOf" srcId="{D6E97454-26B2-439B-A69A-44FA4C26CDE2}" destId="{73194C83-4466-4441-8E39-31E228B4BD0E}" srcOrd="1" destOrd="0" presId="urn:microsoft.com/office/officeart/2005/8/layout/orgChart1"/>
    <dgm:cxn modelId="{E8A5AB72-9C27-4654-B132-666C480E3895}" type="presParOf" srcId="{CC5B7CC2-C972-4BE7-8E66-5541CF717C5B}" destId="{4BB1A4B7-4F31-4E47-BF6E-3123E989C7E8}" srcOrd="1" destOrd="0" presId="urn:microsoft.com/office/officeart/2005/8/layout/orgChart1"/>
    <dgm:cxn modelId="{A2A95AC4-1963-40A1-9512-F775F2834855}" type="presParOf" srcId="{CC5B7CC2-C972-4BE7-8E66-5541CF717C5B}" destId="{686C5739-0BB4-4EF9-B158-F59E539D6124}" srcOrd="2" destOrd="0" presId="urn:microsoft.com/office/officeart/2005/8/layout/orgChart1"/>
    <dgm:cxn modelId="{B42AF958-F5E1-4A78-AC11-30DED8048EDE}" type="presParOf" srcId="{165B566D-2755-4804-8D6B-E89EF4EDFA0F}" destId="{9E40B675-B1E1-49E1-9521-C4D857E86CAD}" srcOrd="4" destOrd="0" presId="urn:microsoft.com/office/officeart/2005/8/layout/orgChart1"/>
    <dgm:cxn modelId="{B8205541-3CF6-4BB4-9605-03C0449C73E6}" type="presParOf" srcId="{165B566D-2755-4804-8D6B-E89EF4EDFA0F}" destId="{CB66103D-5EBD-4419-AE94-160227D0B019}" srcOrd="5" destOrd="0" presId="urn:microsoft.com/office/officeart/2005/8/layout/orgChart1"/>
    <dgm:cxn modelId="{E9CCA6FD-5512-46D8-BD09-2AE2EC63671D}" type="presParOf" srcId="{CB66103D-5EBD-4419-AE94-160227D0B019}" destId="{9A96C673-C099-40CC-8D82-0CDBEEC603F9}" srcOrd="0" destOrd="0" presId="urn:microsoft.com/office/officeart/2005/8/layout/orgChart1"/>
    <dgm:cxn modelId="{7E8D983E-224C-4F06-BC06-1ED870D039BB}" type="presParOf" srcId="{9A96C673-C099-40CC-8D82-0CDBEEC603F9}" destId="{3A4F2F66-72EB-4966-AFA3-3F589DF25D3A}" srcOrd="0" destOrd="0" presId="urn:microsoft.com/office/officeart/2005/8/layout/orgChart1"/>
    <dgm:cxn modelId="{372F060E-1B1B-455C-B81C-23016DCCDE08}" type="presParOf" srcId="{9A96C673-C099-40CC-8D82-0CDBEEC603F9}" destId="{A65A2A30-4410-4437-9174-066F692EE5A2}" srcOrd="1" destOrd="0" presId="urn:microsoft.com/office/officeart/2005/8/layout/orgChart1"/>
    <dgm:cxn modelId="{52F259EE-625B-49FB-9E66-94CE83921018}" type="presParOf" srcId="{CB66103D-5EBD-4419-AE94-160227D0B019}" destId="{88029842-D050-4B2A-A6A6-3F5F6AE3A93D}" srcOrd="1" destOrd="0" presId="urn:microsoft.com/office/officeart/2005/8/layout/orgChart1"/>
    <dgm:cxn modelId="{E23266A3-5422-467D-B222-C6436417CD76}" type="presParOf" srcId="{CB66103D-5EBD-4419-AE94-160227D0B019}" destId="{D2E0C1B9-30C7-42C1-8249-E1C40C5BC505}" srcOrd="2" destOrd="0" presId="urn:microsoft.com/office/officeart/2005/8/layout/orgChart1"/>
    <dgm:cxn modelId="{133190C5-8D24-440B-B8C0-5D10D04D2A95}" type="presParOf" srcId="{1380E126-B51B-4285-8C82-D0DC7D5A6C0B}" destId="{1886BD50-7C25-4341-ADE8-2BD82ADFD790}" srcOrd="2" destOrd="0" presId="urn:microsoft.com/office/officeart/2005/8/layout/orgChart1"/>
    <dgm:cxn modelId="{00098553-5A5A-4A5D-AD2E-899C9F5186C5}" type="presParOf" srcId="{232C1F98-351F-41FC-92B8-A1B28ABCAB8F}" destId="{0B2B371A-51BD-4EA1-985A-30D25E24E0BA}" srcOrd="4" destOrd="0" presId="urn:microsoft.com/office/officeart/2005/8/layout/orgChart1"/>
    <dgm:cxn modelId="{3349CB66-4E6B-4251-88E4-6A3CFFEEB53F}" type="presParOf" srcId="{232C1F98-351F-41FC-92B8-A1B28ABCAB8F}" destId="{91D47960-AFE4-4EEA-8755-CF30F9216E92}" srcOrd="5" destOrd="0" presId="urn:microsoft.com/office/officeart/2005/8/layout/orgChart1"/>
    <dgm:cxn modelId="{70219E01-DD5A-497E-986C-A86EDBB79FE1}" type="presParOf" srcId="{91D47960-AFE4-4EEA-8755-CF30F9216E92}" destId="{EDE85ED3-CAA6-4262-B5EF-626C9EC954E5}" srcOrd="0" destOrd="0" presId="urn:microsoft.com/office/officeart/2005/8/layout/orgChart1"/>
    <dgm:cxn modelId="{1A30C33B-5718-4969-B2FD-32193F16C06A}" type="presParOf" srcId="{EDE85ED3-CAA6-4262-B5EF-626C9EC954E5}" destId="{F51FEE9A-98D7-408C-80A8-8ECC547A3620}" srcOrd="0" destOrd="0" presId="urn:microsoft.com/office/officeart/2005/8/layout/orgChart1"/>
    <dgm:cxn modelId="{D6E43807-D700-46E3-BE1A-44C5DD3A6D5C}" type="presParOf" srcId="{EDE85ED3-CAA6-4262-B5EF-626C9EC954E5}" destId="{DC1AF981-5B26-45B1-A4C2-4571E4C703B4}" srcOrd="1" destOrd="0" presId="urn:microsoft.com/office/officeart/2005/8/layout/orgChart1"/>
    <dgm:cxn modelId="{35B31E2F-457C-4ECD-932B-165D645590BD}" type="presParOf" srcId="{91D47960-AFE4-4EEA-8755-CF30F9216E92}" destId="{42F4413B-EB9B-4DE4-89E6-CCDFB3E7BB91}" srcOrd="1" destOrd="0" presId="urn:microsoft.com/office/officeart/2005/8/layout/orgChart1"/>
    <dgm:cxn modelId="{B95B0F6C-A912-4EF1-A7E3-47947BF64667}" type="presParOf" srcId="{42F4413B-EB9B-4DE4-89E6-CCDFB3E7BB91}" destId="{B63CE9EA-43AE-4C37-A4DF-20C1F5ED4D97}" srcOrd="0" destOrd="0" presId="urn:microsoft.com/office/officeart/2005/8/layout/orgChart1"/>
    <dgm:cxn modelId="{A556F56E-57F9-45A6-BA47-B3B760E94470}" type="presParOf" srcId="{42F4413B-EB9B-4DE4-89E6-CCDFB3E7BB91}" destId="{9F39A75B-5983-4C7E-BC7E-E732B232691C}" srcOrd="1" destOrd="0" presId="urn:microsoft.com/office/officeart/2005/8/layout/orgChart1"/>
    <dgm:cxn modelId="{B8CA0133-9247-4A0E-8776-A49111AAEC10}" type="presParOf" srcId="{9F39A75B-5983-4C7E-BC7E-E732B232691C}" destId="{5008FF30-7C92-4A6A-97B9-EFA7B206EE38}" srcOrd="0" destOrd="0" presId="urn:microsoft.com/office/officeart/2005/8/layout/orgChart1"/>
    <dgm:cxn modelId="{CDE65CF9-8718-4353-ABD9-010266F12BDD}" type="presParOf" srcId="{5008FF30-7C92-4A6A-97B9-EFA7B206EE38}" destId="{6F52366D-9AC8-4163-942D-C8D1F7B2CEE5}" srcOrd="0" destOrd="0" presId="urn:microsoft.com/office/officeart/2005/8/layout/orgChart1"/>
    <dgm:cxn modelId="{C20E3DB7-4D3D-494B-85AB-5853BAC2E430}" type="presParOf" srcId="{5008FF30-7C92-4A6A-97B9-EFA7B206EE38}" destId="{AD2A9705-0ED1-47BC-A92B-47504328169B}" srcOrd="1" destOrd="0" presId="urn:microsoft.com/office/officeart/2005/8/layout/orgChart1"/>
    <dgm:cxn modelId="{2F74F4B9-8B6C-4E4A-83D3-D65A6F8EAC96}" type="presParOf" srcId="{9F39A75B-5983-4C7E-BC7E-E732B232691C}" destId="{368F1D36-753A-4C0A-A372-421B2BE483A7}" srcOrd="1" destOrd="0" presId="urn:microsoft.com/office/officeart/2005/8/layout/orgChart1"/>
    <dgm:cxn modelId="{4BB07E86-0227-46FA-B227-6C5F6EC6137D}" type="presParOf" srcId="{9F39A75B-5983-4C7E-BC7E-E732B232691C}" destId="{988232B8-348C-4BB7-9A33-3A478F31B6E4}" srcOrd="2" destOrd="0" presId="urn:microsoft.com/office/officeart/2005/8/layout/orgChart1"/>
    <dgm:cxn modelId="{FABC879D-9F9E-4AD3-80E4-9785F080E25F}" type="presParOf" srcId="{42F4413B-EB9B-4DE4-89E6-CCDFB3E7BB91}" destId="{0197EAF3-4981-4A48-91C5-810A431F37B8}" srcOrd="2" destOrd="0" presId="urn:microsoft.com/office/officeart/2005/8/layout/orgChart1"/>
    <dgm:cxn modelId="{6803A3A0-3180-484C-B2E2-6759CC5C0868}" type="presParOf" srcId="{42F4413B-EB9B-4DE4-89E6-CCDFB3E7BB91}" destId="{BCFFA4B1-DAED-4D00-8414-89CD12DEB9FB}" srcOrd="3" destOrd="0" presId="urn:microsoft.com/office/officeart/2005/8/layout/orgChart1"/>
    <dgm:cxn modelId="{34987692-3C6E-4DEC-B7B0-6E4702485E19}" type="presParOf" srcId="{BCFFA4B1-DAED-4D00-8414-89CD12DEB9FB}" destId="{53615CA8-6ABC-4472-A307-800376CF94A4}" srcOrd="0" destOrd="0" presId="urn:microsoft.com/office/officeart/2005/8/layout/orgChart1"/>
    <dgm:cxn modelId="{8C8B5EC3-676F-40E0-BC2F-AAD234D80452}" type="presParOf" srcId="{53615CA8-6ABC-4472-A307-800376CF94A4}" destId="{3B67A296-A8AF-47CF-8B6C-83398669190B}" srcOrd="0" destOrd="0" presId="urn:microsoft.com/office/officeart/2005/8/layout/orgChart1"/>
    <dgm:cxn modelId="{E994CDB1-2866-4641-859C-B1B1E8A47A13}" type="presParOf" srcId="{53615CA8-6ABC-4472-A307-800376CF94A4}" destId="{64A3A76B-70DD-4126-9AD1-0B9EDB9D1CCF}" srcOrd="1" destOrd="0" presId="urn:microsoft.com/office/officeart/2005/8/layout/orgChart1"/>
    <dgm:cxn modelId="{E8FC84C9-E998-4B52-9E0C-6C7784EFA319}" type="presParOf" srcId="{BCFFA4B1-DAED-4D00-8414-89CD12DEB9FB}" destId="{F8B62812-20D2-4E20-AA9F-D9637345CF83}" srcOrd="1" destOrd="0" presId="urn:microsoft.com/office/officeart/2005/8/layout/orgChart1"/>
    <dgm:cxn modelId="{60AC371B-7C47-44A8-B0A3-04C45B7FAD86}" type="presParOf" srcId="{BCFFA4B1-DAED-4D00-8414-89CD12DEB9FB}" destId="{2EA56E12-A768-4F84-A620-D4BAC8CAD46A}" srcOrd="2" destOrd="0" presId="urn:microsoft.com/office/officeart/2005/8/layout/orgChart1"/>
    <dgm:cxn modelId="{7E2009F1-0FCC-4973-880F-A9F9DCC0E5BE}" type="presParOf" srcId="{91D47960-AFE4-4EEA-8755-CF30F9216E92}" destId="{7733F724-5A07-4FAE-BDD1-FA74D1E1B4E6}" srcOrd="2" destOrd="0" presId="urn:microsoft.com/office/officeart/2005/8/layout/orgChart1"/>
    <dgm:cxn modelId="{4B7040F7-5F52-4E63-B299-6864DF311B64}" type="presParOf" srcId="{B9C3966A-606F-4906-8D84-0EA0587DED8A}" destId="{9465D2C1-E6C1-411A-8DC7-BFF35B4A7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97C99E-5ACB-4D36-8DEC-868257EC3876}" type="doc">
      <dgm:prSet loTypeId="urn:microsoft.com/office/officeart/2005/8/layout/lProcess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A15AB01F-1E56-442E-AC05-F321404CD530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C" sz="1400" dirty="0" smtClean="0"/>
            <a:t>PRIMERA</a:t>
          </a:r>
          <a:endParaRPr lang="es-EC" sz="1400" dirty="0"/>
        </a:p>
      </dgm:t>
    </dgm:pt>
    <dgm:pt modelId="{D2153202-BBD9-4DBA-9FEB-33E8C4FC4340}" type="parTrans" cxnId="{C5408EE7-1DC2-408F-B496-14D08D8521A8}">
      <dgm:prSet/>
      <dgm:spPr/>
      <dgm:t>
        <a:bodyPr/>
        <a:lstStyle/>
        <a:p>
          <a:endParaRPr lang="es-EC" sz="1400"/>
        </a:p>
      </dgm:t>
    </dgm:pt>
    <dgm:pt modelId="{0A4F1930-64A8-4D79-8D79-BCECA3D00B94}" type="sibTrans" cxnId="{C5408EE7-1DC2-408F-B496-14D08D8521A8}">
      <dgm:prSet/>
      <dgm:spPr/>
      <dgm:t>
        <a:bodyPr/>
        <a:lstStyle/>
        <a:p>
          <a:endParaRPr lang="es-EC" sz="1400"/>
        </a:p>
      </dgm:t>
    </dgm:pt>
    <dgm:pt modelId="{6433E850-8CE5-4CC9-BA24-03D6C6EE8518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1400" dirty="0" smtClean="0"/>
            <a:t>SEGUNDA</a:t>
          </a:r>
          <a:endParaRPr lang="es-EC" sz="1400" dirty="0"/>
        </a:p>
      </dgm:t>
    </dgm:pt>
    <dgm:pt modelId="{36B0E624-CC37-4D88-987E-0746420045A1}" type="parTrans" cxnId="{D56DEE66-067B-4EC1-B2DF-005AD6F2F4AF}">
      <dgm:prSet/>
      <dgm:spPr/>
      <dgm:t>
        <a:bodyPr/>
        <a:lstStyle/>
        <a:p>
          <a:endParaRPr lang="es-EC" sz="1400"/>
        </a:p>
      </dgm:t>
    </dgm:pt>
    <dgm:pt modelId="{7A4BE242-7D8A-4806-83D9-2F485CD9FACE}" type="sibTrans" cxnId="{D56DEE66-067B-4EC1-B2DF-005AD6F2F4AF}">
      <dgm:prSet/>
      <dgm:spPr/>
      <dgm:t>
        <a:bodyPr/>
        <a:lstStyle/>
        <a:p>
          <a:endParaRPr lang="es-EC" sz="1400"/>
        </a:p>
      </dgm:t>
    </dgm:pt>
    <dgm:pt modelId="{3EF11825-4C5F-420F-B85B-45013861B88C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C" sz="1400" dirty="0" smtClean="0"/>
            <a:t>TERCERA</a:t>
          </a:r>
          <a:endParaRPr lang="es-EC" sz="1400" dirty="0"/>
        </a:p>
      </dgm:t>
    </dgm:pt>
    <dgm:pt modelId="{62B74F97-0E90-4672-BEA4-22AB9A2BB4A9}" type="parTrans" cxnId="{AD899583-C0D9-4837-8D44-F1F7D879BFBE}">
      <dgm:prSet/>
      <dgm:spPr/>
      <dgm:t>
        <a:bodyPr/>
        <a:lstStyle/>
        <a:p>
          <a:endParaRPr lang="es-EC" sz="1400"/>
        </a:p>
      </dgm:t>
    </dgm:pt>
    <dgm:pt modelId="{DE822770-EAF6-4BF9-AE8B-E44AE4A475FC}" type="sibTrans" cxnId="{AD899583-C0D9-4837-8D44-F1F7D879BFBE}">
      <dgm:prSet/>
      <dgm:spPr/>
      <dgm:t>
        <a:bodyPr/>
        <a:lstStyle/>
        <a:p>
          <a:endParaRPr lang="es-EC" sz="1400"/>
        </a:p>
      </dgm:t>
    </dgm:pt>
    <dgm:pt modelId="{FE8D7EC4-65CE-4F27-957D-384885F397E7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es-EC" sz="1400" dirty="0" smtClean="0"/>
            <a:t>CONCLUSION</a:t>
          </a:r>
        </a:p>
        <a:p>
          <a:pPr algn="just"/>
          <a:r>
            <a:rPr lang="es-EC" sz="1400" dirty="0" smtClean="0"/>
            <a:t> El 44% de los niños/as, lograron la prueba de funciones básicas, lo cual indica que las áreas cognitiva, lenguaje, socioemocional y motriz esta en un proceso de desarrollo y el 56% no</a:t>
          </a:r>
          <a:endParaRPr lang="es-EC" sz="1400" dirty="0"/>
        </a:p>
      </dgm:t>
    </dgm:pt>
    <dgm:pt modelId="{0679EF4A-9DB5-4DBB-A4F1-BAB7AAC575BF}" type="parTrans" cxnId="{F6DE030C-9C8A-41D6-9858-5882807B4902}">
      <dgm:prSet/>
      <dgm:spPr/>
      <dgm:t>
        <a:bodyPr/>
        <a:lstStyle/>
        <a:p>
          <a:endParaRPr lang="es-EC" sz="1400"/>
        </a:p>
      </dgm:t>
    </dgm:pt>
    <dgm:pt modelId="{A398EFC0-D258-451D-A236-F3658FCDB6B3}" type="sibTrans" cxnId="{F6DE030C-9C8A-41D6-9858-5882807B4902}">
      <dgm:prSet/>
      <dgm:spPr/>
      <dgm:t>
        <a:bodyPr/>
        <a:lstStyle/>
        <a:p>
          <a:endParaRPr lang="es-EC" sz="1400"/>
        </a:p>
      </dgm:t>
    </dgm:pt>
    <dgm:pt modelId="{FEC6DED2-8F86-4698-B40F-3BD8BA7286AF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endParaRPr lang="es-EC" sz="1400" dirty="0" smtClean="0"/>
        </a:p>
        <a:p>
          <a:pPr algn="ctr"/>
          <a:r>
            <a:rPr lang="es-EC" sz="1400" dirty="0" smtClean="0"/>
            <a:t>RECOMENDACIÓN</a:t>
          </a:r>
        </a:p>
        <a:p>
          <a:pPr algn="ctr"/>
          <a:r>
            <a:rPr lang="es-EC" sz="1400" dirty="0" smtClean="0"/>
            <a:t>Reestructurar las actividades del proceso enseñanza – aprendizaje. </a:t>
          </a:r>
        </a:p>
      </dgm:t>
    </dgm:pt>
    <dgm:pt modelId="{93110C98-EEDE-4032-963A-D1CCE242D3BE}" type="parTrans" cxnId="{29C5539D-E55A-4623-B042-06DAE10EC7E2}">
      <dgm:prSet/>
      <dgm:spPr/>
      <dgm:t>
        <a:bodyPr/>
        <a:lstStyle/>
        <a:p>
          <a:endParaRPr lang="es-EC" sz="1400"/>
        </a:p>
      </dgm:t>
    </dgm:pt>
    <dgm:pt modelId="{DA64EF59-705C-43D2-B417-0BCBEBDC2E86}" type="sibTrans" cxnId="{29C5539D-E55A-4623-B042-06DAE10EC7E2}">
      <dgm:prSet/>
      <dgm:spPr/>
      <dgm:t>
        <a:bodyPr/>
        <a:lstStyle/>
        <a:p>
          <a:endParaRPr lang="es-EC" sz="1400"/>
        </a:p>
      </dgm:t>
    </dgm:pt>
    <dgm:pt modelId="{7F15BB18-D0C5-4E1D-B5B5-7465317BDBF8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C" sz="1400" dirty="0" smtClean="0"/>
            <a:t>CONCLUSIÓN</a:t>
          </a:r>
        </a:p>
        <a:p>
          <a:r>
            <a:rPr lang="es-EC" sz="1400" dirty="0" smtClean="0"/>
            <a:t>Claramente se puede evidenciar que los niños/as no están siendo estimulados de manera integral, creando  que sus destrezas y habilidades en cada área no sean consolidadas</a:t>
          </a:r>
          <a:endParaRPr lang="es-EC" sz="1400" dirty="0"/>
        </a:p>
      </dgm:t>
    </dgm:pt>
    <dgm:pt modelId="{3B79D107-E3EE-47EA-9788-CDC7607686AD}" type="parTrans" cxnId="{75D1AD64-05CF-4487-B6E8-98E2834A6019}">
      <dgm:prSet/>
      <dgm:spPr/>
      <dgm:t>
        <a:bodyPr/>
        <a:lstStyle/>
        <a:p>
          <a:endParaRPr lang="es-EC" sz="1400"/>
        </a:p>
      </dgm:t>
    </dgm:pt>
    <dgm:pt modelId="{1D49DBB2-C10E-4C15-B6A4-A0B8C0035BB6}" type="sibTrans" cxnId="{75D1AD64-05CF-4487-B6E8-98E2834A6019}">
      <dgm:prSet/>
      <dgm:spPr/>
      <dgm:t>
        <a:bodyPr/>
        <a:lstStyle/>
        <a:p>
          <a:endParaRPr lang="es-EC" sz="1400"/>
        </a:p>
      </dgm:t>
    </dgm:pt>
    <dgm:pt modelId="{E6A74006-B9D9-4F72-BD7A-D128EB5E4B59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es-EC" sz="1400" dirty="0" smtClean="0"/>
            <a:t>CONCLUSIÓN</a:t>
          </a:r>
        </a:p>
        <a:p>
          <a:r>
            <a:rPr lang="es-EC" sz="1400" dirty="0" smtClean="0"/>
            <a:t>El margen entre las áreas desarrolladas y las características psicopedagógicas intrínsecas de cada niño/a es de un 6% lo cual deja percibir que hay un debilitamiento en la estimulación que los niños reciben.</a:t>
          </a:r>
          <a:endParaRPr lang="es-EC" sz="1400" dirty="0"/>
        </a:p>
      </dgm:t>
    </dgm:pt>
    <dgm:pt modelId="{6030D724-E91C-47D4-B0EF-B56C70FD4EB5}" type="parTrans" cxnId="{9CCE78B1-61C9-4C95-82A6-333E3353D711}">
      <dgm:prSet/>
      <dgm:spPr/>
      <dgm:t>
        <a:bodyPr/>
        <a:lstStyle/>
        <a:p>
          <a:endParaRPr lang="es-EC" sz="1400"/>
        </a:p>
      </dgm:t>
    </dgm:pt>
    <dgm:pt modelId="{4156BDD4-7123-413C-84A0-E22879B21392}" type="sibTrans" cxnId="{9CCE78B1-61C9-4C95-82A6-333E3353D711}">
      <dgm:prSet/>
      <dgm:spPr/>
      <dgm:t>
        <a:bodyPr/>
        <a:lstStyle/>
        <a:p>
          <a:endParaRPr lang="es-EC" sz="1400"/>
        </a:p>
      </dgm:t>
    </dgm:pt>
    <dgm:pt modelId="{54718007-311B-43D8-80FD-4FE1EB755C75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C" sz="1400" dirty="0" smtClean="0"/>
            <a:t>RECOMENDACIÓN </a:t>
          </a:r>
        </a:p>
        <a:p>
          <a:r>
            <a:rPr lang="es-EC" sz="1400" dirty="0" smtClean="0"/>
            <a:t>Utilizar el juego como instrumento dinamizador de toda actividad.</a:t>
          </a:r>
          <a:endParaRPr lang="es-EC" sz="1400" dirty="0"/>
        </a:p>
      </dgm:t>
    </dgm:pt>
    <dgm:pt modelId="{E1DAF08F-A953-478D-9DEB-5DDA9FD9A98F}" type="parTrans" cxnId="{49C96A88-BA88-486F-B167-2989D644F025}">
      <dgm:prSet/>
      <dgm:spPr/>
      <dgm:t>
        <a:bodyPr/>
        <a:lstStyle/>
        <a:p>
          <a:endParaRPr lang="es-EC" sz="1400"/>
        </a:p>
      </dgm:t>
    </dgm:pt>
    <dgm:pt modelId="{34552B32-7062-4CCA-8BC6-8340AD9D893C}" type="sibTrans" cxnId="{49C96A88-BA88-486F-B167-2989D644F025}">
      <dgm:prSet/>
      <dgm:spPr/>
      <dgm:t>
        <a:bodyPr/>
        <a:lstStyle/>
        <a:p>
          <a:endParaRPr lang="es-EC" sz="1400"/>
        </a:p>
      </dgm:t>
    </dgm:pt>
    <dgm:pt modelId="{E0DAD1FB-F0CE-4390-8C26-2F125DD3677B}">
      <dgm:prSet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es-EC" sz="1400" dirty="0" smtClean="0"/>
            <a:t>RECOMENDACIÓN</a:t>
          </a:r>
        </a:p>
        <a:p>
          <a:r>
            <a:rPr lang="es-EC" sz="1400" dirty="0" smtClean="0"/>
            <a:t>Diseñar un programa lúdico, que busque el desarrollo del aprendizaje integral de los niños de 4 a 5 años.</a:t>
          </a:r>
          <a:endParaRPr lang="es-EC" sz="1400" dirty="0"/>
        </a:p>
      </dgm:t>
    </dgm:pt>
    <dgm:pt modelId="{1164B00F-1567-4C1B-B50D-F12F80FED51B}" type="parTrans" cxnId="{CEB1C05A-C8D0-4EB2-B345-0DB7DA81C12A}">
      <dgm:prSet/>
      <dgm:spPr/>
      <dgm:t>
        <a:bodyPr/>
        <a:lstStyle/>
        <a:p>
          <a:endParaRPr lang="es-EC"/>
        </a:p>
      </dgm:t>
    </dgm:pt>
    <dgm:pt modelId="{EA18A1F8-41ED-4A2C-982F-562D0206401E}" type="sibTrans" cxnId="{CEB1C05A-C8D0-4EB2-B345-0DB7DA81C12A}">
      <dgm:prSet/>
      <dgm:spPr/>
      <dgm:t>
        <a:bodyPr/>
        <a:lstStyle/>
        <a:p>
          <a:endParaRPr lang="es-EC"/>
        </a:p>
      </dgm:t>
    </dgm:pt>
    <dgm:pt modelId="{7C41525E-C927-4A93-ABBE-FA564434BDB0}" type="pres">
      <dgm:prSet presAssocID="{2297C99E-5ACB-4D36-8DEC-868257EC38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B562418-734B-40AA-A894-810367FA8BBA}" type="pres">
      <dgm:prSet presAssocID="{A15AB01F-1E56-442E-AC05-F321404CD530}" presName="vertFlow" presStyleCnt="0"/>
      <dgm:spPr/>
    </dgm:pt>
    <dgm:pt modelId="{7417F9DC-168C-48E1-AAC1-EABECBF1F9BD}" type="pres">
      <dgm:prSet presAssocID="{A15AB01F-1E56-442E-AC05-F321404CD530}" presName="header" presStyleLbl="node1" presStyleIdx="0" presStyleCnt="3" custScaleX="195217" custScaleY="220019" custLinFactNeighborX="-20847" custLinFactNeighborY="-50602"/>
      <dgm:spPr/>
      <dgm:t>
        <a:bodyPr/>
        <a:lstStyle/>
        <a:p>
          <a:endParaRPr lang="es-EC"/>
        </a:p>
      </dgm:t>
    </dgm:pt>
    <dgm:pt modelId="{6EC413A2-64AD-4A93-BF00-3B0880500002}" type="pres">
      <dgm:prSet presAssocID="{0679EF4A-9DB5-4DBB-A4F1-BAB7AAC575BF}" presName="parTrans" presStyleLbl="sibTrans2D1" presStyleIdx="0" presStyleCnt="6"/>
      <dgm:spPr/>
      <dgm:t>
        <a:bodyPr/>
        <a:lstStyle/>
        <a:p>
          <a:endParaRPr lang="es-EC"/>
        </a:p>
      </dgm:t>
    </dgm:pt>
    <dgm:pt modelId="{24FD60C9-5F7F-4D99-8667-ED531E6CA11B}" type="pres">
      <dgm:prSet presAssocID="{FE8D7EC4-65CE-4F27-957D-384885F397E7}" presName="child" presStyleLbl="alignAccFollowNode1" presStyleIdx="0" presStyleCnt="6" custScaleX="283995" custScaleY="960344" custLinFactY="93224" custLinFactNeighborX="-2368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A03ECD-D92B-4A45-AB8F-23242120D274}" type="pres">
      <dgm:prSet presAssocID="{A398EFC0-D258-451D-A236-F3658FCDB6B3}" presName="sibTrans" presStyleLbl="sibTrans2D1" presStyleIdx="1" presStyleCnt="6"/>
      <dgm:spPr/>
      <dgm:t>
        <a:bodyPr/>
        <a:lstStyle/>
        <a:p>
          <a:endParaRPr lang="es-EC"/>
        </a:p>
      </dgm:t>
    </dgm:pt>
    <dgm:pt modelId="{915D8D7D-182F-4833-863A-72173425A9A7}" type="pres">
      <dgm:prSet presAssocID="{FEC6DED2-8F86-4698-B40F-3BD8BA7286AF}" presName="child" presStyleLbl="alignAccFollowNode1" presStyleIdx="1" presStyleCnt="6" custScaleX="251121" custScaleY="913417" custLinFactY="125813" custLinFactNeighborX="-122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159631-0622-4E8B-80A3-423F89BDA503}" type="pres">
      <dgm:prSet presAssocID="{A15AB01F-1E56-442E-AC05-F321404CD530}" presName="hSp" presStyleCnt="0"/>
      <dgm:spPr/>
    </dgm:pt>
    <dgm:pt modelId="{EF6E0B4D-244E-4CB8-83BB-D8225BEF30B0}" type="pres">
      <dgm:prSet presAssocID="{6433E850-8CE5-4CC9-BA24-03D6C6EE8518}" presName="vertFlow" presStyleCnt="0"/>
      <dgm:spPr/>
    </dgm:pt>
    <dgm:pt modelId="{139E73DA-AF21-4467-9BD0-C95E7C2805F3}" type="pres">
      <dgm:prSet presAssocID="{6433E850-8CE5-4CC9-BA24-03D6C6EE8518}" presName="header" presStyleLbl="node1" presStyleIdx="1" presStyleCnt="3" custScaleX="170164" custScaleY="190923" custLinFactY="16058" custLinFactNeighborX="659" custLinFactNeighborY="100000"/>
      <dgm:spPr/>
      <dgm:t>
        <a:bodyPr/>
        <a:lstStyle/>
        <a:p>
          <a:endParaRPr lang="es-EC"/>
        </a:p>
      </dgm:t>
    </dgm:pt>
    <dgm:pt modelId="{99DE6C2A-B01D-43C0-97C2-8A19E97C95E4}" type="pres">
      <dgm:prSet presAssocID="{3B79D107-E3EE-47EA-9788-CDC7607686AD}" presName="parTrans" presStyleLbl="sibTrans2D1" presStyleIdx="2" presStyleCnt="6"/>
      <dgm:spPr/>
      <dgm:t>
        <a:bodyPr/>
        <a:lstStyle/>
        <a:p>
          <a:endParaRPr lang="es-EC"/>
        </a:p>
      </dgm:t>
    </dgm:pt>
    <dgm:pt modelId="{3F741B51-022F-4CD3-8403-71F85FE9C58A}" type="pres">
      <dgm:prSet presAssocID="{7F15BB18-D0C5-4E1D-B5B5-7465317BDBF8}" presName="child" presStyleLbl="alignAccFollowNode1" presStyleIdx="2" presStyleCnt="6" custScaleX="336262" custScaleY="876920" custLinFactY="100000" custLinFactNeighborX="665" custLinFactNeighborY="16373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4C950C6-2B4B-41F2-8EDF-EABD667DA426}" type="pres">
      <dgm:prSet presAssocID="{1D49DBB2-C10E-4C15-B6A4-A0B8C0035BB6}" presName="sibTrans" presStyleLbl="sibTrans2D1" presStyleIdx="3" presStyleCnt="6"/>
      <dgm:spPr/>
      <dgm:t>
        <a:bodyPr/>
        <a:lstStyle/>
        <a:p>
          <a:endParaRPr lang="es-EC"/>
        </a:p>
      </dgm:t>
    </dgm:pt>
    <dgm:pt modelId="{0E3C164C-E045-49CF-8994-FE5A11F90FDB}" type="pres">
      <dgm:prSet presAssocID="{54718007-311B-43D8-80FD-4FE1EB755C75}" presName="child" presStyleLbl="alignAccFollowNode1" presStyleIdx="3" presStyleCnt="6" custScaleX="321904" custScaleY="864530" custLinFactY="203333" custLinFactNeighborX="12057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55EE04-7973-43DB-8F25-81AD9F1145FD}" type="pres">
      <dgm:prSet presAssocID="{6433E850-8CE5-4CC9-BA24-03D6C6EE8518}" presName="hSp" presStyleCnt="0"/>
      <dgm:spPr/>
    </dgm:pt>
    <dgm:pt modelId="{EDC82424-BD51-4E17-A36C-6A3DA4283871}" type="pres">
      <dgm:prSet presAssocID="{3EF11825-4C5F-420F-B85B-45013861B88C}" presName="vertFlow" presStyleCnt="0"/>
      <dgm:spPr/>
    </dgm:pt>
    <dgm:pt modelId="{DC94260E-0863-4734-8DC3-64A87E05C2B0}" type="pres">
      <dgm:prSet presAssocID="{3EF11825-4C5F-420F-B85B-45013861B88C}" presName="header" presStyleLbl="node1" presStyleIdx="2" presStyleCnt="3" custScaleX="212690" custScaleY="241553" custLinFactNeighborX="-1872" custLinFactNeighborY="50973"/>
      <dgm:spPr/>
      <dgm:t>
        <a:bodyPr/>
        <a:lstStyle/>
        <a:p>
          <a:endParaRPr lang="es-EC"/>
        </a:p>
      </dgm:t>
    </dgm:pt>
    <dgm:pt modelId="{9BC7B7DD-B581-470D-A84E-CC5537D616B6}" type="pres">
      <dgm:prSet presAssocID="{6030D724-E91C-47D4-B0EF-B56C70FD4EB5}" presName="parTrans" presStyleLbl="sibTrans2D1" presStyleIdx="4" presStyleCnt="6"/>
      <dgm:spPr/>
      <dgm:t>
        <a:bodyPr/>
        <a:lstStyle/>
        <a:p>
          <a:endParaRPr lang="es-EC"/>
        </a:p>
      </dgm:t>
    </dgm:pt>
    <dgm:pt modelId="{949C94B9-60C0-4A9C-BB11-AB4C8D280C9B}" type="pres">
      <dgm:prSet presAssocID="{E6A74006-B9D9-4F72-BD7A-D128EB5E4B59}" presName="child" presStyleLbl="alignAccFollowNode1" presStyleIdx="4" presStyleCnt="6" custScaleX="347668" custScaleY="1036757" custLinFactX="48106" custLinFactY="26216" custLinFactNeighborX="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E88303-0DF2-4445-B525-E6A00DF4E33C}" type="pres">
      <dgm:prSet presAssocID="{4156BDD4-7123-413C-84A0-E22879B21392}" presName="sibTrans" presStyleLbl="sibTrans2D1" presStyleIdx="5" presStyleCnt="6"/>
      <dgm:spPr/>
      <dgm:t>
        <a:bodyPr/>
        <a:lstStyle/>
        <a:p>
          <a:endParaRPr lang="es-EC"/>
        </a:p>
      </dgm:t>
    </dgm:pt>
    <dgm:pt modelId="{2FB8DD25-6CA6-45EC-9698-FEE0F7C3639F}" type="pres">
      <dgm:prSet presAssocID="{E0DAD1FB-F0CE-4390-8C26-2F125DD3677B}" presName="child" presStyleLbl="alignAccFollowNode1" presStyleIdx="5" presStyleCnt="6" custScaleX="326183" custScaleY="879699" custLinFactY="100000" custLinFactNeighborX="13171" custLinFactNeighborY="11587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FD6015A-E46D-4359-B2C4-E6B2FD723766}" type="presOf" srcId="{3EF11825-4C5F-420F-B85B-45013861B88C}" destId="{DC94260E-0863-4734-8DC3-64A87E05C2B0}" srcOrd="0" destOrd="0" presId="urn:microsoft.com/office/officeart/2005/8/layout/lProcess1"/>
    <dgm:cxn modelId="{07A8779A-5681-47AA-BC52-7F8FA9BDB95A}" type="presOf" srcId="{1D49DBB2-C10E-4C15-B6A4-A0B8C0035BB6}" destId="{A4C950C6-2B4B-41F2-8EDF-EABD667DA426}" srcOrd="0" destOrd="0" presId="urn:microsoft.com/office/officeart/2005/8/layout/lProcess1"/>
    <dgm:cxn modelId="{11EA385D-C2B4-4E66-A6F9-7E83B1DC6F85}" type="presOf" srcId="{A398EFC0-D258-451D-A236-F3658FCDB6B3}" destId="{A8A03ECD-D92B-4A45-AB8F-23242120D274}" srcOrd="0" destOrd="0" presId="urn:microsoft.com/office/officeart/2005/8/layout/lProcess1"/>
    <dgm:cxn modelId="{C2F6004A-2F83-4A7D-BCCC-BB92D9EF333B}" type="presOf" srcId="{FE8D7EC4-65CE-4F27-957D-384885F397E7}" destId="{24FD60C9-5F7F-4D99-8667-ED531E6CA11B}" srcOrd="0" destOrd="0" presId="urn:microsoft.com/office/officeart/2005/8/layout/lProcess1"/>
    <dgm:cxn modelId="{AD899583-C0D9-4837-8D44-F1F7D879BFBE}" srcId="{2297C99E-5ACB-4D36-8DEC-868257EC3876}" destId="{3EF11825-4C5F-420F-B85B-45013861B88C}" srcOrd="2" destOrd="0" parTransId="{62B74F97-0E90-4672-BEA4-22AB9A2BB4A9}" sibTransId="{DE822770-EAF6-4BF9-AE8B-E44AE4A475FC}"/>
    <dgm:cxn modelId="{607D2886-A493-439C-A9C7-A270E1305297}" type="presOf" srcId="{A15AB01F-1E56-442E-AC05-F321404CD530}" destId="{7417F9DC-168C-48E1-AAC1-EABECBF1F9BD}" srcOrd="0" destOrd="0" presId="urn:microsoft.com/office/officeart/2005/8/layout/lProcess1"/>
    <dgm:cxn modelId="{F6DE030C-9C8A-41D6-9858-5882807B4902}" srcId="{A15AB01F-1E56-442E-AC05-F321404CD530}" destId="{FE8D7EC4-65CE-4F27-957D-384885F397E7}" srcOrd="0" destOrd="0" parTransId="{0679EF4A-9DB5-4DBB-A4F1-BAB7AAC575BF}" sibTransId="{A398EFC0-D258-451D-A236-F3658FCDB6B3}"/>
    <dgm:cxn modelId="{49C96A88-BA88-486F-B167-2989D644F025}" srcId="{6433E850-8CE5-4CC9-BA24-03D6C6EE8518}" destId="{54718007-311B-43D8-80FD-4FE1EB755C75}" srcOrd="1" destOrd="0" parTransId="{E1DAF08F-A953-478D-9DEB-5DDA9FD9A98F}" sibTransId="{34552B32-7062-4CCA-8BC6-8340AD9D893C}"/>
    <dgm:cxn modelId="{2392C620-0F37-4DB1-A367-19E605DE5CDB}" type="presOf" srcId="{6030D724-E91C-47D4-B0EF-B56C70FD4EB5}" destId="{9BC7B7DD-B581-470D-A84E-CC5537D616B6}" srcOrd="0" destOrd="0" presId="urn:microsoft.com/office/officeart/2005/8/layout/lProcess1"/>
    <dgm:cxn modelId="{DA145DA7-1B3C-410E-8625-3109056B965F}" type="presOf" srcId="{7F15BB18-D0C5-4E1D-B5B5-7465317BDBF8}" destId="{3F741B51-022F-4CD3-8403-71F85FE9C58A}" srcOrd="0" destOrd="0" presId="urn:microsoft.com/office/officeart/2005/8/layout/lProcess1"/>
    <dgm:cxn modelId="{284922FA-BB8F-4C45-85DE-6ECC98FCBC0B}" type="presOf" srcId="{0679EF4A-9DB5-4DBB-A4F1-BAB7AAC575BF}" destId="{6EC413A2-64AD-4A93-BF00-3B0880500002}" srcOrd="0" destOrd="0" presId="urn:microsoft.com/office/officeart/2005/8/layout/lProcess1"/>
    <dgm:cxn modelId="{147B5D08-63C4-4757-A1A6-9F92ADD02664}" type="presOf" srcId="{3B79D107-E3EE-47EA-9788-CDC7607686AD}" destId="{99DE6C2A-B01D-43C0-97C2-8A19E97C95E4}" srcOrd="0" destOrd="0" presId="urn:microsoft.com/office/officeart/2005/8/layout/lProcess1"/>
    <dgm:cxn modelId="{4D88A22F-E33B-4660-A23E-546391AD6618}" type="presOf" srcId="{4156BDD4-7123-413C-84A0-E22879B21392}" destId="{A5E88303-0DF2-4445-B525-E6A00DF4E33C}" srcOrd="0" destOrd="0" presId="urn:microsoft.com/office/officeart/2005/8/layout/lProcess1"/>
    <dgm:cxn modelId="{D4753684-2373-443D-949E-5746CEC2CCC3}" type="presOf" srcId="{6433E850-8CE5-4CC9-BA24-03D6C6EE8518}" destId="{139E73DA-AF21-4467-9BD0-C95E7C2805F3}" srcOrd="0" destOrd="0" presId="urn:microsoft.com/office/officeart/2005/8/layout/lProcess1"/>
    <dgm:cxn modelId="{75D1AD64-05CF-4487-B6E8-98E2834A6019}" srcId="{6433E850-8CE5-4CC9-BA24-03D6C6EE8518}" destId="{7F15BB18-D0C5-4E1D-B5B5-7465317BDBF8}" srcOrd="0" destOrd="0" parTransId="{3B79D107-E3EE-47EA-9788-CDC7607686AD}" sibTransId="{1D49DBB2-C10E-4C15-B6A4-A0B8C0035BB6}"/>
    <dgm:cxn modelId="{29C5539D-E55A-4623-B042-06DAE10EC7E2}" srcId="{A15AB01F-1E56-442E-AC05-F321404CD530}" destId="{FEC6DED2-8F86-4698-B40F-3BD8BA7286AF}" srcOrd="1" destOrd="0" parTransId="{93110C98-EEDE-4032-963A-D1CCE242D3BE}" sibTransId="{DA64EF59-705C-43D2-B417-0BCBEBDC2E86}"/>
    <dgm:cxn modelId="{D56DEE66-067B-4EC1-B2DF-005AD6F2F4AF}" srcId="{2297C99E-5ACB-4D36-8DEC-868257EC3876}" destId="{6433E850-8CE5-4CC9-BA24-03D6C6EE8518}" srcOrd="1" destOrd="0" parTransId="{36B0E624-CC37-4D88-987E-0746420045A1}" sibTransId="{7A4BE242-7D8A-4806-83D9-2F485CD9FACE}"/>
    <dgm:cxn modelId="{CEB1C05A-C8D0-4EB2-B345-0DB7DA81C12A}" srcId="{3EF11825-4C5F-420F-B85B-45013861B88C}" destId="{E0DAD1FB-F0CE-4390-8C26-2F125DD3677B}" srcOrd="1" destOrd="0" parTransId="{1164B00F-1567-4C1B-B50D-F12F80FED51B}" sibTransId="{EA18A1F8-41ED-4A2C-982F-562D0206401E}"/>
    <dgm:cxn modelId="{C5408EE7-1DC2-408F-B496-14D08D8521A8}" srcId="{2297C99E-5ACB-4D36-8DEC-868257EC3876}" destId="{A15AB01F-1E56-442E-AC05-F321404CD530}" srcOrd="0" destOrd="0" parTransId="{D2153202-BBD9-4DBA-9FEB-33E8C4FC4340}" sibTransId="{0A4F1930-64A8-4D79-8D79-BCECA3D00B94}"/>
    <dgm:cxn modelId="{FCF18EC3-4B0C-44D5-A52B-B0B295C1FE92}" type="presOf" srcId="{FEC6DED2-8F86-4698-B40F-3BD8BA7286AF}" destId="{915D8D7D-182F-4833-863A-72173425A9A7}" srcOrd="0" destOrd="0" presId="urn:microsoft.com/office/officeart/2005/8/layout/lProcess1"/>
    <dgm:cxn modelId="{9CCE78B1-61C9-4C95-82A6-333E3353D711}" srcId="{3EF11825-4C5F-420F-B85B-45013861B88C}" destId="{E6A74006-B9D9-4F72-BD7A-D128EB5E4B59}" srcOrd="0" destOrd="0" parTransId="{6030D724-E91C-47D4-B0EF-B56C70FD4EB5}" sibTransId="{4156BDD4-7123-413C-84A0-E22879B21392}"/>
    <dgm:cxn modelId="{DE36468C-3615-4D7B-B4BB-9D674A37907A}" type="presOf" srcId="{2297C99E-5ACB-4D36-8DEC-868257EC3876}" destId="{7C41525E-C927-4A93-ABBE-FA564434BDB0}" srcOrd="0" destOrd="0" presId="urn:microsoft.com/office/officeart/2005/8/layout/lProcess1"/>
    <dgm:cxn modelId="{A4C04DA8-86AC-4801-A747-E8E53D906BC6}" type="presOf" srcId="{54718007-311B-43D8-80FD-4FE1EB755C75}" destId="{0E3C164C-E045-49CF-8994-FE5A11F90FDB}" srcOrd="0" destOrd="0" presId="urn:microsoft.com/office/officeart/2005/8/layout/lProcess1"/>
    <dgm:cxn modelId="{1B63FC8A-4DAC-4FF5-8E75-08761AEE344F}" type="presOf" srcId="{E6A74006-B9D9-4F72-BD7A-D128EB5E4B59}" destId="{949C94B9-60C0-4A9C-BB11-AB4C8D280C9B}" srcOrd="0" destOrd="0" presId="urn:microsoft.com/office/officeart/2005/8/layout/lProcess1"/>
    <dgm:cxn modelId="{E5429793-50BB-4AFF-9035-E6158EFA86B2}" type="presOf" srcId="{E0DAD1FB-F0CE-4390-8C26-2F125DD3677B}" destId="{2FB8DD25-6CA6-45EC-9698-FEE0F7C3639F}" srcOrd="0" destOrd="0" presId="urn:microsoft.com/office/officeart/2005/8/layout/lProcess1"/>
    <dgm:cxn modelId="{9A147113-573F-4A5E-ACAA-6CECF3F0DDE0}" type="presParOf" srcId="{7C41525E-C927-4A93-ABBE-FA564434BDB0}" destId="{3B562418-734B-40AA-A894-810367FA8BBA}" srcOrd="0" destOrd="0" presId="urn:microsoft.com/office/officeart/2005/8/layout/lProcess1"/>
    <dgm:cxn modelId="{DB3D5492-2252-435D-A81A-58BB300093B4}" type="presParOf" srcId="{3B562418-734B-40AA-A894-810367FA8BBA}" destId="{7417F9DC-168C-48E1-AAC1-EABECBF1F9BD}" srcOrd="0" destOrd="0" presId="urn:microsoft.com/office/officeart/2005/8/layout/lProcess1"/>
    <dgm:cxn modelId="{C4854737-6596-4DE7-AE51-D84B45B8F33E}" type="presParOf" srcId="{3B562418-734B-40AA-A894-810367FA8BBA}" destId="{6EC413A2-64AD-4A93-BF00-3B0880500002}" srcOrd="1" destOrd="0" presId="urn:microsoft.com/office/officeart/2005/8/layout/lProcess1"/>
    <dgm:cxn modelId="{E50F194E-4A01-4C49-9D6A-ADC49F1D1C72}" type="presParOf" srcId="{3B562418-734B-40AA-A894-810367FA8BBA}" destId="{24FD60C9-5F7F-4D99-8667-ED531E6CA11B}" srcOrd="2" destOrd="0" presId="urn:microsoft.com/office/officeart/2005/8/layout/lProcess1"/>
    <dgm:cxn modelId="{DF5D0769-7D21-4409-90E7-86AA06C72800}" type="presParOf" srcId="{3B562418-734B-40AA-A894-810367FA8BBA}" destId="{A8A03ECD-D92B-4A45-AB8F-23242120D274}" srcOrd="3" destOrd="0" presId="urn:microsoft.com/office/officeart/2005/8/layout/lProcess1"/>
    <dgm:cxn modelId="{50B65BF2-3881-4217-BD84-F522E8F355CA}" type="presParOf" srcId="{3B562418-734B-40AA-A894-810367FA8BBA}" destId="{915D8D7D-182F-4833-863A-72173425A9A7}" srcOrd="4" destOrd="0" presId="urn:microsoft.com/office/officeart/2005/8/layout/lProcess1"/>
    <dgm:cxn modelId="{2E058F1C-88E2-4FF1-9547-7911F93C50F1}" type="presParOf" srcId="{7C41525E-C927-4A93-ABBE-FA564434BDB0}" destId="{17159631-0622-4E8B-80A3-423F89BDA503}" srcOrd="1" destOrd="0" presId="urn:microsoft.com/office/officeart/2005/8/layout/lProcess1"/>
    <dgm:cxn modelId="{C4E611D6-C034-42B1-9CD9-5D7FCDD726A4}" type="presParOf" srcId="{7C41525E-C927-4A93-ABBE-FA564434BDB0}" destId="{EF6E0B4D-244E-4CB8-83BB-D8225BEF30B0}" srcOrd="2" destOrd="0" presId="urn:microsoft.com/office/officeart/2005/8/layout/lProcess1"/>
    <dgm:cxn modelId="{B8D8DA6A-3AB6-4434-A732-425E2DF30454}" type="presParOf" srcId="{EF6E0B4D-244E-4CB8-83BB-D8225BEF30B0}" destId="{139E73DA-AF21-4467-9BD0-C95E7C2805F3}" srcOrd="0" destOrd="0" presId="urn:microsoft.com/office/officeart/2005/8/layout/lProcess1"/>
    <dgm:cxn modelId="{4FF8850E-115C-47BE-90A4-86C3AEA99BC8}" type="presParOf" srcId="{EF6E0B4D-244E-4CB8-83BB-D8225BEF30B0}" destId="{99DE6C2A-B01D-43C0-97C2-8A19E97C95E4}" srcOrd="1" destOrd="0" presId="urn:microsoft.com/office/officeart/2005/8/layout/lProcess1"/>
    <dgm:cxn modelId="{1EC9DAE7-8751-484C-AED0-68E0EC821853}" type="presParOf" srcId="{EF6E0B4D-244E-4CB8-83BB-D8225BEF30B0}" destId="{3F741B51-022F-4CD3-8403-71F85FE9C58A}" srcOrd="2" destOrd="0" presId="urn:microsoft.com/office/officeart/2005/8/layout/lProcess1"/>
    <dgm:cxn modelId="{299A2A42-B5F3-4B5B-B270-BEB37C79911D}" type="presParOf" srcId="{EF6E0B4D-244E-4CB8-83BB-D8225BEF30B0}" destId="{A4C950C6-2B4B-41F2-8EDF-EABD667DA426}" srcOrd="3" destOrd="0" presId="urn:microsoft.com/office/officeart/2005/8/layout/lProcess1"/>
    <dgm:cxn modelId="{9B37BE6F-90FF-454B-924F-4F2C65712489}" type="presParOf" srcId="{EF6E0B4D-244E-4CB8-83BB-D8225BEF30B0}" destId="{0E3C164C-E045-49CF-8994-FE5A11F90FDB}" srcOrd="4" destOrd="0" presId="urn:microsoft.com/office/officeart/2005/8/layout/lProcess1"/>
    <dgm:cxn modelId="{A1D6A2DD-70DA-452E-9AA5-07F349A31968}" type="presParOf" srcId="{7C41525E-C927-4A93-ABBE-FA564434BDB0}" destId="{3D55EE04-7973-43DB-8F25-81AD9F1145FD}" srcOrd="3" destOrd="0" presId="urn:microsoft.com/office/officeart/2005/8/layout/lProcess1"/>
    <dgm:cxn modelId="{D120D3F1-B0A4-4EDC-B03C-09DD9A861E37}" type="presParOf" srcId="{7C41525E-C927-4A93-ABBE-FA564434BDB0}" destId="{EDC82424-BD51-4E17-A36C-6A3DA4283871}" srcOrd="4" destOrd="0" presId="urn:microsoft.com/office/officeart/2005/8/layout/lProcess1"/>
    <dgm:cxn modelId="{8F3BF888-8222-4871-953D-8B25A8F803FD}" type="presParOf" srcId="{EDC82424-BD51-4E17-A36C-6A3DA4283871}" destId="{DC94260E-0863-4734-8DC3-64A87E05C2B0}" srcOrd="0" destOrd="0" presId="urn:microsoft.com/office/officeart/2005/8/layout/lProcess1"/>
    <dgm:cxn modelId="{33025582-1A61-45F8-A543-54EA40A5797A}" type="presParOf" srcId="{EDC82424-BD51-4E17-A36C-6A3DA4283871}" destId="{9BC7B7DD-B581-470D-A84E-CC5537D616B6}" srcOrd="1" destOrd="0" presId="urn:microsoft.com/office/officeart/2005/8/layout/lProcess1"/>
    <dgm:cxn modelId="{542BC59F-9870-468F-91C8-DF9D90DC0E11}" type="presParOf" srcId="{EDC82424-BD51-4E17-A36C-6A3DA4283871}" destId="{949C94B9-60C0-4A9C-BB11-AB4C8D280C9B}" srcOrd="2" destOrd="0" presId="urn:microsoft.com/office/officeart/2005/8/layout/lProcess1"/>
    <dgm:cxn modelId="{EE28385B-A0B1-46D9-8AF4-C14819FAED76}" type="presParOf" srcId="{EDC82424-BD51-4E17-A36C-6A3DA4283871}" destId="{A5E88303-0DF2-4445-B525-E6A00DF4E33C}" srcOrd="3" destOrd="0" presId="urn:microsoft.com/office/officeart/2005/8/layout/lProcess1"/>
    <dgm:cxn modelId="{50AC280D-E5DA-4FD7-8B3E-9BFAE321501E}" type="presParOf" srcId="{EDC82424-BD51-4E17-A36C-6A3DA4283871}" destId="{2FB8DD25-6CA6-45EC-9698-FEE0F7C3639F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8F7AFD-5488-48A6-9533-0A19E7F65F01}">
      <dsp:nvSpPr>
        <dsp:cNvPr id="0" name=""/>
        <dsp:cNvSpPr/>
      </dsp:nvSpPr>
      <dsp:spPr>
        <a:xfrm>
          <a:off x="3057774" y="1885565"/>
          <a:ext cx="2044909" cy="1344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bg2"/>
              </a:solidFill>
            </a:rPr>
            <a:t>MARCO TEÓRICO</a:t>
          </a:r>
          <a:endParaRPr lang="es-EC" sz="2000" b="1" kern="1200" dirty="0">
            <a:solidFill>
              <a:schemeClr val="bg2"/>
            </a:solidFill>
          </a:endParaRPr>
        </a:p>
      </dsp:txBody>
      <dsp:txXfrm>
        <a:off x="3057774" y="1885565"/>
        <a:ext cx="2044909" cy="1344141"/>
      </dsp:txXfrm>
    </dsp:sp>
    <dsp:sp modelId="{94230BB6-9C77-4124-8373-DC2CFD269E34}">
      <dsp:nvSpPr>
        <dsp:cNvPr id="0" name=""/>
        <dsp:cNvSpPr/>
      </dsp:nvSpPr>
      <dsp:spPr>
        <a:xfrm rot="16331209">
          <a:off x="3972233" y="1394493"/>
          <a:ext cx="287370" cy="457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 rot="16331209">
        <a:off x="3972233" y="1394493"/>
        <a:ext cx="287370" cy="457008"/>
      </dsp:txXfrm>
    </dsp:sp>
    <dsp:sp modelId="{3AA293C8-D983-4E6B-8A69-6E7C7103CE3F}">
      <dsp:nvSpPr>
        <dsp:cNvPr id="0" name=""/>
        <dsp:cNvSpPr/>
      </dsp:nvSpPr>
      <dsp:spPr>
        <a:xfrm>
          <a:off x="3034670" y="0"/>
          <a:ext cx="2235118" cy="1344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Capítulo 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Estimulación Temprana</a:t>
          </a:r>
          <a:endParaRPr lang="es-EC" sz="2000" kern="1200" dirty="0"/>
        </a:p>
      </dsp:txBody>
      <dsp:txXfrm>
        <a:off x="3034670" y="0"/>
        <a:ext cx="2235118" cy="1344141"/>
      </dsp:txXfrm>
    </dsp:sp>
    <dsp:sp modelId="{E1B63822-CB02-47E1-BA4B-00AEE82017E1}">
      <dsp:nvSpPr>
        <dsp:cNvPr id="0" name=""/>
        <dsp:cNvSpPr/>
      </dsp:nvSpPr>
      <dsp:spPr>
        <a:xfrm rot="21582072">
          <a:off x="5202167" y="2322655"/>
          <a:ext cx="239751" cy="457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 rot="21582072">
        <a:off x="5202167" y="2322655"/>
        <a:ext cx="239751" cy="457008"/>
      </dsp:txXfrm>
    </dsp:sp>
    <dsp:sp modelId="{1F49584D-31FA-44F2-91AB-44093449A15C}">
      <dsp:nvSpPr>
        <dsp:cNvPr id="0" name=""/>
        <dsp:cNvSpPr/>
      </dsp:nvSpPr>
      <dsp:spPr>
        <a:xfrm>
          <a:off x="5554967" y="1872209"/>
          <a:ext cx="2172575" cy="1344141"/>
        </a:xfrm>
        <a:prstGeom prst="ellipse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Capítulo II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Juego </a:t>
          </a:r>
          <a:endParaRPr lang="es-EC" sz="2000" kern="1200" dirty="0"/>
        </a:p>
      </dsp:txBody>
      <dsp:txXfrm>
        <a:off x="5554967" y="1872209"/>
        <a:ext cx="2172575" cy="1344141"/>
      </dsp:txXfrm>
    </dsp:sp>
    <dsp:sp modelId="{DD5356B7-532E-4962-9313-527AFD38FDCA}">
      <dsp:nvSpPr>
        <dsp:cNvPr id="0" name=""/>
        <dsp:cNvSpPr/>
      </dsp:nvSpPr>
      <dsp:spPr>
        <a:xfrm rot="5186430">
          <a:off x="4017545" y="3215903"/>
          <a:ext cx="235689" cy="457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 rot="5186430">
        <a:off x="4017545" y="3215903"/>
        <a:ext cx="235689" cy="457008"/>
      </dsp:txXfrm>
    </dsp:sp>
    <dsp:sp modelId="{9822B4C2-80F0-4F3C-B548-C8B813360D56}">
      <dsp:nvSpPr>
        <dsp:cNvPr id="0" name=""/>
        <dsp:cNvSpPr/>
      </dsp:nvSpPr>
      <dsp:spPr>
        <a:xfrm>
          <a:off x="3178703" y="3672411"/>
          <a:ext cx="2025351" cy="1344141"/>
        </a:xfrm>
        <a:prstGeom prst="ellipse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Capítulo III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Desarrollo Cognitivo</a:t>
          </a:r>
          <a:endParaRPr lang="es-EC" sz="2000" kern="1200" dirty="0"/>
        </a:p>
      </dsp:txBody>
      <dsp:txXfrm>
        <a:off x="3178703" y="3672411"/>
        <a:ext cx="2025351" cy="1344141"/>
      </dsp:txXfrm>
    </dsp:sp>
    <dsp:sp modelId="{CA0A50F3-48EB-4BFA-BA25-4257BDCFCDCD}">
      <dsp:nvSpPr>
        <dsp:cNvPr id="0" name=""/>
        <dsp:cNvSpPr/>
      </dsp:nvSpPr>
      <dsp:spPr>
        <a:xfrm rot="10718595">
          <a:off x="2729606" y="2358368"/>
          <a:ext cx="232415" cy="457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000" kern="1200"/>
        </a:p>
      </dsp:txBody>
      <dsp:txXfrm rot="10718595">
        <a:off x="2729606" y="2358368"/>
        <a:ext cx="232415" cy="457008"/>
      </dsp:txXfrm>
    </dsp:sp>
    <dsp:sp modelId="{162EFE63-1666-47AB-BB6E-122C947F7AFE}">
      <dsp:nvSpPr>
        <dsp:cNvPr id="0" name=""/>
        <dsp:cNvSpPr/>
      </dsp:nvSpPr>
      <dsp:spPr>
        <a:xfrm>
          <a:off x="586401" y="1944223"/>
          <a:ext cx="2034290" cy="1344141"/>
        </a:xfrm>
        <a:prstGeom prst="ellipse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Capítulo IV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Aprendizaje </a:t>
          </a:r>
          <a:endParaRPr lang="es-EC" sz="2000" kern="1200" dirty="0"/>
        </a:p>
      </dsp:txBody>
      <dsp:txXfrm>
        <a:off x="586401" y="1944223"/>
        <a:ext cx="2034290" cy="13441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6062-DD11-4E67-9DFA-6431F767620A}">
      <dsp:nvSpPr>
        <dsp:cNvPr id="0" name=""/>
        <dsp:cNvSpPr/>
      </dsp:nvSpPr>
      <dsp:spPr>
        <a:xfrm>
          <a:off x="1872217" y="137320"/>
          <a:ext cx="3732029" cy="10955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Conjunto de acciones que potencializan las capacidades de niños</a:t>
          </a:r>
          <a:endParaRPr lang="es-EC" sz="2000" kern="1200" dirty="0"/>
        </a:p>
      </dsp:txBody>
      <dsp:txXfrm>
        <a:off x="1872217" y="137320"/>
        <a:ext cx="3732029" cy="1095518"/>
      </dsp:txXfrm>
    </dsp:sp>
    <dsp:sp modelId="{E10425D7-C990-43E8-98B4-9ADB77837332}">
      <dsp:nvSpPr>
        <dsp:cNvPr id="0" name=""/>
        <dsp:cNvSpPr/>
      </dsp:nvSpPr>
      <dsp:spPr>
        <a:xfrm>
          <a:off x="72024" y="343292"/>
          <a:ext cx="1631349" cy="862056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    </a:t>
          </a:r>
          <a:r>
            <a:rPr lang="es-EC" sz="2000" b="0" i="0" kern="1200" dirty="0" smtClean="0"/>
            <a:t>¿</a:t>
          </a:r>
          <a:r>
            <a:rPr lang="es-EC" sz="2000" kern="1200" dirty="0" smtClean="0"/>
            <a:t>Que es?</a:t>
          </a:r>
          <a:endParaRPr lang="es-EC" sz="2000" kern="1200" dirty="0"/>
        </a:p>
      </dsp:txBody>
      <dsp:txXfrm>
        <a:off x="72024" y="343292"/>
        <a:ext cx="1631349" cy="862056"/>
      </dsp:txXfrm>
    </dsp:sp>
    <dsp:sp modelId="{D7F60B6A-6593-4053-8E5B-BF9317507FD3}">
      <dsp:nvSpPr>
        <dsp:cNvPr id="0" name=""/>
        <dsp:cNvSpPr/>
      </dsp:nvSpPr>
      <dsp:spPr>
        <a:xfrm>
          <a:off x="1921052" y="1183823"/>
          <a:ext cx="3953320" cy="17664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Experiencias significativas, desarrollo integral, afecto, áreas del desarrollo, ambiente </a:t>
          </a:r>
          <a:endParaRPr lang="es-EC" sz="2000" kern="1200" dirty="0"/>
        </a:p>
      </dsp:txBody>
      <dsp:txXfrm>
        <a:off x="1921052" y="1183823"/>
        <a:ext cx="3953320" cy="1766405"/>
      </dsp:txXfrm>
    </dsp:sp>
    <dsp:sp modelId="{A057C5C7-17F9-4800-BDC2-AC8E23FECCE0}">
      <dsp:nvSpPr>
        <dsp:cNvPr id="0" name=""/>
        <dsp:cNvSpPr/>
      </dsp:nvSpPr>
      <dsp:spPr>
        <a:xfrm>
          <a:off x="0" y="1638575"/>
          <a:ext cx="1818761" cy="862056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Fundamentos</a:t>
          </a:r>
          <a:endParaRPr lang="es-EC" sz="2000" kern="1200" dirty="0"/>
        </a:p>
      </dsp:txBody>
      <dsp:txXfrm>
        <a:off x="0" y="1638575"/>
        <a:ext cx="1818761" cy="8620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6062-DD11-4E67-9DFA-6431F767620A}">
      <dsp:nvSpPr>
        <dsp:cNvPr id="0" name=""/>
        <dsp:cNvSpPr/>
      </dsp:nvSpPr>
      <dsp:spPr>
        <a:xfrm>
          <a:off x="2115796" y="59"/>
          <a:ext cx="3672408" cy="9120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Facilitador del desarrollo integral de los niños/ as 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000" kern="1200" dirty="0"/>
        </a:p>
      </dsp:txBody>
      <dsp:txXfrm>
        <a:off x="2115796" y="59"/>
        <a:ext cx="3672408" cy="912090"/>
      </dsp:txXfrm>
    </dsp:sp>
    <dsp:sp modelId="{E10425D7-C990-43E8-98B4-9ADB77837332}">
      <dsp:nvSpPr>
        <dsp:cNvPr id="0" name=""/>
        <dsp:cNvSpPr/>
      </dsp:nvSpPr>
      <dsp:spPr>
        <a:xfrm>
          <a:off x="144007" y="59"/>
          <a:ext cx="1783321" cy="911451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Importancia</a:t>
          </a:r>
          <a:endParaRPr lang="es-EC" sz="2000" kern="1200" dirty="0"/>
        </a:p>
      </dsp:txBody>
      <dsp:txXfrm>
        <a:off x="144007" y="59"/>
        <a:ext cx="1783321" cy="911451"/>
      </dsp:txXfrm>
    </dsp:sp>
    <dsp:sp modelId="{EB20A5B6-12A2-44E9-AA49-241BEC8DE0FF}">
      <dsp:nvSpPr>
        <dsp:cNvPr id="0" name=""/>
        <dsp:cNvSpPr/>
      </dsp:nvSpPr>
      <dsp:spPr>
        <a:xfrm>
          <a:off x="2016237" y="1035134"/>
          <a:ext cx="3672408" cy="12298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Cognitivo         Motriz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Socio                Lenguaje                              emocional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000" kern="1200" dirty="0"/>
        </a:p>
      </dsp:txBody>
      <dsp:txXfrm>
        <a:off x="2016237" y="1035134"/>
        <a:ext cx="3672408" cy="1229845"/>
      </dsp:txXfrm>
    </dsp:sp>
    <dsp:sp modelId="{DFB6D07E-2E38-4EA2-B7B6-4B8E514871FF}">
      <dsp:nvSpPr>
        <dsp:cNvPr id="0" name=""/>
        <dsp:cNvSpPr/>
      </dsp:nvSpPr>
      <dsp:spPr>
        <a:xfrm>
          <a:off x="216023" y="1273903"/>
          <a:ext cx="1584203" cy="75225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Áreas</a:t>
          </a:r>
          <a:r>
            <a:rPr lang="es-EC" sz="2000" kern="1200" dirty="0" smtClean="0"/>
            <a:t> </a:t>
          </a:r>
          <a:endParaRPr lang="es-EC" sz="2000" kern="1200" dirty="0"/>
        </a:p>
      </dsp:txBody>
      <dsp:txXfrm>
        <a:off x="216023" y="1273903"/>
        <a:ext cx="1584203" cy="7522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9BE26A-349A-4F30-B14C-44AF90F2CAE3}">
      <dsp:nvSpPr>
        <dsp:cNvPr id="0" name=""/>
        <dsp:cNvSpPr/>
      </dsp:nvSpPr>
      <dsp:spPr>
        <a:xfrm rot="5400000">
          <a:off x="31755" y="139493"/>
          <a:ext cx="1271989" cy="1335499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Definición</a:t>
          </a:r>
          <a:endParaRPr lang="es-EC" sz="2000" kern="1200" dirty="0"/>
        </a:p>
      </dsp:txBody>
      <dsp:txXfrm rot="5400000">
        <a:off x="31755" y="139493"/>
        <a:ext cx="1271989" cy="1335499"/>
      </dsp:txXfrm>
    </dsp:sp>
    <dsp:sp modelId="{42966F05-D04F-4B5A-9847-9CFDC3ED2077}">
      <dsp:nvSpPr>
        <dsp:cNvPr id="0" name=""/>
        <dsp:cNvSpPr/>
      </dsp:nvSpPr>
      <dsp:spPr>
        <a:xfrm rot="5400000">
          <a:off x="4392590" y="-2700022"/>
          <a:ext cx="1168525" cy="6847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Es un cambio duradero en la conducta, conocimiento, destrezas y valores, como resultado de las experiencias previas con estímulos</a:t>
          </a:r>
          <a:endParaRPr lang="es-EC" sz="2000" kern="1200" dirty="0"/>
        </a:p>
      </dsp:txBody>
      <dsp:txXfrm rot="5400000">
        <a:off x="4392590" y="-2700022"/>
        <a:ext cx="1168525" cy="6847049"/>
      </dsp:txXfrm>
    </dsp:sp>
    <dsp:sp modelId="{9F8F41A8-6078-4659-BF2A-402FE0910E26}">
      <dsp:nvSpPr>
        <dsp:cNvPr id="0" name=""/>
        <dsp:cNvSpPr/>
      </dsp:nvSpPr>
      <dsp:spPr>
        <a:xfrm rot="5400000">
          <a:off x="-16421" y="1328732"/>
          <a:ext cx="1271989" cy="1224325"/>
        </a:xfrm>
        <a:prstGeom prst="chevron">
          <a:avLst/>
        </a:prstGeom>
        <a:solidFill>
          <a:schemeClr val="accent3">
            <a:shade val="80000"/>
            <a:hueOff val="-165803"/>
            <a:satOff val="899"/>
            <a:lumOff val="14266"/>
            <a:alphaOff val="0"/>
          </a:schemeClr>
        </a:solidFill>
        <a:ln w="38100" cap="flat" cmpd="sng" algn="ctr">
          <a:solidFill>
            <a:schemeClr val="accent3">
              <a:shade val="80000"/>
              <a:hueOff val="-165803"/>
              <a:satOff val="899"/>
              <a:lumOff val="142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Tipos </a:t>
          </a:r>
          <a:endParaRPr lang="es-EC" sz="2000" kern="1200" dirty="0"/>
        </a:p>
      </dsp:txBody>
      <dsp:txXfrm rot="5400000">
        <a:off x="-16421" y="1328732"/>
        <a:ext cx="1271989" cy="1224325"/>
      </dsp:txXfrm>
    </dsp:sp>
    <dsp:sp modelId="{CAAC5A02-D85A-435C-96E2-0EA9BBA7372F}">
      <dsp:nvSpPr>
        <dsp:cNvPr id="0" name=""/>
        <dsp:cNvSpPr/>
      </dsp:nvSpPr>
      <dsp:spPr>
        <a:xfrm rot="5400000">
          <a:off x="4301944" y="-1290276"/>
          <a:ext cx="826793" cy="6323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-165803"/>
              <a:satOff val="899"/>
              <a:lumOff val="142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1. Por habituación          3.Condicionamiento clásico 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2. Cognitivo                    4.Condicionamiento operante </a:t>
          </a:r>
          <a:endParaRPr lang="es-EC" sz="2000" kern="1200" dirty="0"/>
        </a:p>
      </dsp:txBody>
      <dsp:txXfrm rot="5400000">
        <a:off x="4301944" y="-1290276"/>
        <a:ext cx="826793" cy="6323102"/>
      </dsp:txXfrm>
    </dsp:sp>
    <dsp:sp modelId="{AC4E5246-1773-4C09-8967-1CDC5AFF562D}">
      <dsp:nvSpPr>
        <dsp:cNvPr id="0" name=""/>
        <dsp:cNvSpPr/>
      </dsp:nvSpPr>
      <dsp:spPr>
        <a:xfrm rot="5400000">
          <a:off x="56301" y="2702372"/>
          <a:ext cx="1271989" cy="1236585"/>
        </a:xfrm>
        <a:prstGeom prst="chevron">
          <a:avLst/>
        </a:prstGeom>
        <a:solidFill>
          <a:schemeClr val="accent3">
            <a:shade val="80000"/>
            <a:hueOff val="-331605"/>
            <a:satOff val="1799"/>
            <a:lumOff val="28532"/>
            <a:alphaOff val="0"/>
          </a:schemeClr>
        </a:solidFill>
        <a:ln w="38100" cap="flat" cmpd="sng" algn="ctr">
          <a:solidFill>
            <a:schemeClr val="accent3">
              <a:shade val="80000"/>
              <a:hueOff val="-331605"/>
              <a:satOff val="1799"/>
              <a:lumOff val="28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Teorías </a:t>
          </a:r>
          <a:endParaRPr lang="es-EC" sz="2000" kern="1200" dirty="0"/>
        </a:p>
      </dsp:txBody>
      <dsp:txXfrm rot="5400000">
        <a:off x="56301" y="2702372"/>
        <a:ext cx="1271989" cy="1236585"/>
      </dsp:txXfrm>
    </dsp:sp>
    <dsp:sp modelId="{F69604F6-3B6B-4767-B92A-F717FB127CC6}">
      <dsp:nvSpPr>
        <dsp:cNvPr id="0" name=""/>
        <dsp:cNvSpPr/>
      </dsp:nvSpPr>
      <dsp:spPr>
        <a:xfrm rot="5400000">
          <a:off x="2884813" y="1163110"/>
          <a:ext cx="1506573" cy="4007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-331605"/>
              <a:satOff val="1799"/>
              <a:lumOff val="28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err="1" smtClean="0"/>
            <a:t>Piaget</a:t>
          </a:r>
          <a:r>
            <a:rPr lang="es-EC" sz="2000" kern="1200" dirty="0" smtClean="0"/>
            <a:t> –      Adaptación             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err="1" smtClean="0"/>
            <a:t>Vygotsky</a:t>
          </a:r>
          <a:r>
            <a:rPr lang="es-EC" sz="2000" kern="1200" dirty="0" smtClean="0"/>
            <a:t> – Transformación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err="1" smtClean="0"/>
            <a:t>Ausubel</a:t>
          </a:r>
          <a:r>
            <a:rPr lang="es-EC" sz="2000" kern="1200" dirty="0" smtClean="0"/>
            <a:t> –   Relacionar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err="1" smtClean="0"/>
            <a:t>Bruner</a:t>
          </a:r>
          <a:r>
            <a:rPr lang="es-EC" sz="2000" kern="1200" dirty="0" smtClean="0"/>
            <a:t>  -     Descubrimiento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000" kern="1200" dirty="0"/>
        </a:p>
      </dsp:txBody>
      <dsp:txXfrm rot="5400000">
        <a:off x="2884813" y="1163110"/>
        <a:ext cx="1506573" cy="400719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4BD9F-38FF-4376-877E-6A0B9B910AE1}">
      <dsp:nvSpPr>
        <dsp:cNvPr id="0" name=""/>
        <dsp:cNvSpPr/>
      </dsp:nvSpPr>
      <dsp:spPr>
        <a:xfrm>
          <a:off x="4866397" y="2149197"/>
          <a:ext cx="265917" cy="3332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2830"/>
              </a:lnTo>
              <a:lnTo>
                <a:pt x="265917" y="3332830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68F73E31-790F-4E0E-B10F-273CB794F241}">
      <dsp:nvSpPr>
        <dsp:cNvPr id="0" name=""/>
        <dsp:cNvSpPr/>
      </dsp:nvSpPr>
      <dsp:spPr>
        <a:xfrm>
          <a:off x="4866397" y="2149197"/>
          <a:ext cx="265917" cy="2074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4155"/>
              </a:lnTo>
              <a:lnTo>
                <a:pt x="265917" y="2074155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FE5F9A49-01EF-4CE5-9A4F-26A2B0FB3702}">
      <dsp:nvSpPr>
        <dsp:cNvPr id="0" name=""/>
        <dsp:cNvSpPr/>
      </dsp:nvSpPr>
      <dsp:spPr>
        <a:xfrm>
          <a:off x="4866397" y="2149197"/>
          <a:ext cx="265917" cy="81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479"/>
              </a:lnTo>
              <a:lnTo>
                <a:pt x="265917" y="815479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A45658C-D2A5-424E-81C7-95216C8CD943}">
      <dsp:nvSpPr>
        <dsp:cNvPr id="0" name=""/>
        <dsp:cNvSpPr/>
      </dsp:nvSpPr>
      <dsp:spPr>
        <a:xfrm>
          <a:off x="3430444" y="890521"/>
          <a:ext cx="2145066" cy="37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42"/>
              </a:lnTo>
              <a:lnTo>
                <a:pt x="2145066" y="186142"/>
              </a:lnTo>
              <a:lnTo>
                <a:pt x="2145066" y="372284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9BD86E3E-42FB-43AB-85EE-6240F8980EE3}">
      <dsp:nvSpPr>
        <dsp:cNvPr id="0" name=""/>
        <dsp:cNvSpPr/>
      </dsp:nvSpPr>
      <dsp:spPr>
        <a:xfrm>
          <a:off x="2721331" y="2149197"/>
          <a:ext cx="265917" cy="81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479"/>
              </a:lnTo>
              <a:lnTo>
                <a:pt x="265917" y="815479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9188D0B8-2E9F-4202-8AA8-6C251EEE4152}">
      <dsp:nvSpPr>
        <dsp:cNvPr id="0" name=""/>
        <dsp:cNvSpPr/>
      </dsp:nvSpPr>
      <dsp:spPr>
        <a:xfrm>
          <a:off x="3384724" y="890521"/>
          <a:ext cx="91440" cy="3722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284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2E0997D2-3A5B-4C19-9442-89214D11D4DE}">
      <dsp:nvSpPr>
        <dsp:cNvPr id="0" name=""/>
        <dsp:cNvSpPr/>
      </dsp:nvSpPr>
      <dsp:spPr>
        <a:xfrm>
          <a:off x="576265" y="2149197"/>
          <a:ext cx="265917" cy="81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479"/>
              </a:lnTo>
              <a:lnTo>
                <a:pt x="265917" y="815479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07DE337-1D45-47C7-9E54-C415C57D3EC8}">
      <dsp:nvSpPr>
        <dsp:cNvPr id="0" name=""/>
        <dsp:cNvSpPr/>
      </dsp:nvSpPr>
      <dsp:spPr>
        <a:xfrm>
          <a:off x="1285377" y="890521"/>
          <a:ext cx="2145066" cy="372284"/>
        </a:xfrm>
        <a:custGeom>
          <a:avLst/>
          <a:gdLst/>
          <a:ahLst/>
          <a:cxnLst/>
          <a:rect l="0" t="0" r="0" b="0"/>
          <a:pathLst>
            <a:path>
              <a:moveTo>
                <a:pt x="2145066" y="0"/>
              </a:moveTo>
              <a:lnTo>
                <a:pt x="2145066" y="186142"/>
              </a:lnTo>
              <a:lnTo>
                <a:pt x="0" y="186142"/>
              </a:lnTo>
              <a:lnTo>
                <a:pt x="0" y="372284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440D38CF-F192-45E0-9B99-FD691E344F1B}">
      <dsp:nvSpPr>
        <dsp:cNvPr id="0" name=""/>
        <dsp:cNvSpPr/>
      </dsp:nvSpPr>
      <dsp:spPr>
        <a:xfrm>
          <a:off x="976594" y="4130"/>
          <a:ext cx="4907699" cy="886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/>
            <a:t>Metodología de la investigación </a:t>
          </a:r>
          <a:endParaRPr lang="es-EC" sz="2400" b="1" kern="1200" dirty="0"/>
        </a:p>
      </dsp:txBody>
      <dsp:txXfrm>
        <a:off x="976594" y="4130"/>
        <a:ext cx="4907699" cy="886391"/>
      </dsp:txXfrm>
    </dsp:sp>
    <dsp:sp modelId="{B2EDF451-0AAE-44A7-B229-A5ED47A42506}">
      <dsp:nvSpPr>
        <dsp:cNvPr id="0" name=""/>
        <dsp:cNvSpPr/>
      </dsp:nvSpPr>
      <dsp:spPr>
        <a:xfrm>
          <a:off x="398986" y="1262806"/>
          <a:ext cx="1772782" cy="8863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Campo de estudio</a:t>
          </a:r>
          <a:endParaRPr lang="es-EC" sz="2000" kern="1200" dirty="0"/>
        </a:p>
      </dsp:txBody>
      <dsp:txXfrm>
        <a:off x="398986" y="1262806"/>
        <a:ext cx="1772782" cy="886391"/>
      </dsp:txXfrm>
    </dsp:sp>
    <dsp:sp modelId="{C7DAB37F-7285-47DC-87CF-CE0F798F009C}">
      <dsp:nvSpPr>
        <dsp:cNvPr id="0" name=""/>
        <dsp:cNvSpPr/>
      </dsp:nvSpPr>
      <dsp:spPr>
        <a:xfrm>
          <a:off x="842182" y="2521481"/>
          <a:ext cx="1772782" cy="8863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Centro Infantil “Augusto Betancourt”</a:t>
          </a:r>
          <a:endParaRPr lang="es-EC" sz="2000" kern="1200" dirty="0"/>
        </a:p>
      </dsp:txBody>
      <dsp:txXfrm>
        <a:off x="842182" y="2521481"/>
        <a:ext cx="1772782" cy="886391"/>
      </dsp:txXfrm>
    </dsp:sp>
    <dsp:sp modelId="{DCD830FA-6EC5-44CA-BF21-4033B2AED857}">
      <dsp:nvSpPr>
        <dsp:cNvPr id="0" name=""/>
        <dsp:cNvSpPr/>
      </dsp:nvSpPr>
      <dsp:spPr>
        <a:xfrm>
          <a:off x="2544053" y="1262806"/>
          <a:ext cx="1772782" cy="8863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/>
            <a:t>Población</a:t>
          </a:r>
          <a:endParaRPr lang="es-EC" sz="2000" kern="1200" dirty="0"/>
        </a:p>
      </dsp:txBody>
      <dsp:txXfrm>
        <a:off x="2544053" y="1262806"/>
        <a:ext cx="1772782" cy="886391"/>
      </dsp:txXfrm>
    </dsp:sp>
    <dsp:sp modelId="{9FF04031-4C21-4324-A03C-21C9FD87BE88}">
      <dsp:nvSpPr>
        <dsp:cNvPr id="0" name=""/>
        <dsp:cNvSpPr/>
      </dsp:nvSpPr>
      <dsp:spPr>
        <a:xfrm>
          <a:off x="2987248" y="2521481"/>
          <a:ext cx="1772782" cy="8863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Veinte y dos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estudiantes</a:t>
          </a:r>
          <a:endParaRPr lang="es-EC" sz="2000" kern="1200" dirty="0"/>
        </a:p>
      </dsp:txBody>
      <dsp:txXfrm>
        <a:off x="2987248" y="2521481"/>
        <a:ext cx="1772782" cy="886391"/>
      </dsp:txXfrm>
    </dsp:sp>
    <dsp:sp modelId="{6628D558-5501-430B-9962-DB96D83BEB3E}">
      <dsp:nvSpPr>
        <dsp:cNvPr id="0" name=""/>
        <dsp:cNvSpPr/>
      </dsp:nvSpPr>
      <dsp:spPr>
        <a:xfrm>
          <a:off x="4689119" y="1262806"/>
          <a:ext cx="1772782" cy="8863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/>
            <a:t>Tipo de Investigación</a:t>
          </a:r>
          <a:endParaRPr lang="es-EC" sz="2000" kern="1200" dirty="0"/>
        </a:p>
      </dsp:txBody>
      <dsp:txXfrm>
        <a:off x="4689119" y="1262806"/>
        <a:ext cx="1772782" cy="886391"/>
      </dsp:txXfrm>
    </dsp:sp>
    <dsp:sp modelId="{1786FC4D-50EE-4733-8E08-3E9901C3E16C}">
      <dsp:nvSpPr>
        <dsp:cNvPr id="0" name=""/>
        <dsp:cNvSpPr/>
      </dsp:nvSpPr>
      <dsp:spPr>
        <a:xfrm>
          <a:off x="5132315" y="2521481"/>
          <a:ext cx="2755506" cy="8863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u="sng" kern="1200" dirty="0" smtClean="0"/>
            <a:t>Descriptiva.- </a:t>
          </a:r>
          <a:r>
            <a:rPr lang="es-EC" sz="2000" kern="1200" dirty="0" smtClean="0"/>
            <a:t>Detallar una realidad investigada</a:t>
          </a:r>
          <a:endParaRPr lang="es-EC" sz="2000" kern="1200" dirty="0"/>
        </a:p>
      </dsp:txBody>
      <dsp:txXfrm>
        <a:off x="5132315" y="2521481"/>
        <a:ext cx="2755506" cy="886391"/>
      </dsp:txXfrm>
    </dsp:sp>
    <dsp:sp modelId="{82BB99CA-A4FB-4030-B599-856911B33802}">
      <dsp:nvSpPr>
        <dsp:cNvPr id="0" name=""/>
        <dsp:cNvSpPr/>
      </dsp:nvSpPr>
      <dsp:spPr>
        <a:xfrm>
          <a:off x="5132315" y="3780156"/>
          <a:ext cx="2715831" cy="8863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u="sng" kern="1200" dirty="0" smtClean="0"/>
            <a:t>Campo.-</a:t>
          </a:r>
          <a:r>
            <a:rPr lang="es-EC" sz="2000" kern="1200" dirty="0" smtClean="0"/>
            <a:t>Obtención de datos de manera directa  </a:t>
          </a:r>
          <a:endParaRPr lang="es-EC" sz="2000" kern="1200" dirty="0"/>
        </a:p>
      </dsp:txBody>
      <dsp:txXfrm>
        <a:off x="5132315" y="3780156"/>
        <a:ext cx="2715831" cy="886391"/>
      </dsp:txXfrm>
    </dsp:sp>
    <dsp:sp modelId="{140F1A8C-AFEB-402A-95B8-1238E297BE96}">
      <dsp:nvSpPr>
        <dsp:cNvPr id="0" name=""/>
        <dsp:cNvSpPr/>
      </dsp:nvSpPr>
      <dsp:spPr>
        <a:xfrm>
          <a:off x="5132315" y="5038832"/>
          <a:ext cx="2755506" cy="8863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u="sng" kern="1200" dirty="0" smtClean="0"/>
            <a:t>Documental.-</a:t>
          </a:r>
          <a:r>
            <a:rPr lang="es-EC" sz="2000" kern="1200" dirty="0" smtClean="0"/>
            <a:t>utilización de información confiable</a:t>
          </a:r>
          <a:endParaRPr lang="es-EC" sz="2000" kern="1200" dirty="0"/>
        </a:p>
      </dsp:txBody>
      <dsp:txXfrm>
        <a:off x="5132315" y="5038832"/>
        <a:ext cx="2755506" cy="88639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97EAF3-4981-4A48-91C5-810A431F37B8}">
      <dsp:nvSpPr>
        <dsp:cNvPr id="0" name=""/>
        <dsp:cNvSpPr/>
      </dsp:nvSpPr>
      <dsp:spPr>
        <a:xfrm>
          <a:off x="5859132" y="2174366"/>
          <a:ext cx="269357" cy="2100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0988"/>
              </a:lnTo>
              <a:lnTo>
                <a:pt x="269357" y="2100988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B63CE9EA-43AE-4C37-A4DF-20C1F5ED4D97}">
      <dsp:nvSpPr>
        <dsp:cNvPr id="0" name=""/>
        <dsp:cNvSpPr/>
      </dsp:nvSpPr>
      <dsp:spPr>
        <a:xfrm>
          <a:off x="5859132" y="2174366"/>
          <a:ext cx="269357" cy="826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6029"/>
              </a:lnTo>
              <a:lnTo>
                <a:pt x="269357" y="826029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B2B371A-51BD-4EA1-985A-30D25E24E0BA}">
      <dsp:nvSpPr>
        <dsp:cNvPr id="0" name=""/>
        <dsp:cNvSpPr/>
      </dsp:nvSpPr>
      <dsp:spPr>
        <a:xfrm>
          <a:off x="3954658" y="899407"/>
          <a:ext cx="2622761" cy="377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50"/>
              </a:lnTo>
              <a:lnTo>
                <a:pt x="2622761" y="188550"/>
              </a:lnTo>
              <a:lnTo>
                <a:pt x="2622761" y="377100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9E40B675-B1E1-49E1-9521-C4D857E86CAD}">
      <dsp:nvSpPr>
        <dsp:cNvPr id="0" name=""/>
        <dsp:cNvSpPr/>
      </dsp:nvSpPr>
      <dsp:spPr>
        <a:xfrm>
          <a:off x="3022367" y="2168925"/>
          <a:ext cx="252477" cy="3367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7489"/>
              </a:lnTo>
              <a:lnTo>
                <a:pt x="252477" y="3367489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510E3F3-B6BE-4C2D-8E6C-5F1E8731A4E1}">
      <dsp:nvSpPr>
        <dsp:cNvPr id="0" name=""/>
        <dsp:cNvSpPr/>
      </dsp:nvSpPr>
      <dsp:spPr>
        <a:xfrm>
          <a:off x="3022367" y="2168925"/>
          <a:ext cx="180469" cy="2143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358"/>
              </a:lnTo>
              <a:lnTo>
                <a:pt x="180469" y="2143358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95DD2-E74E-49A9-949B-1E291F6393A4}">
      <dsp:nvSpPr>
        <dsp:cNvPr id="0" name=""/>
        <dsp:cNvSpPr/>
      </dsp:nvSpPr>
      <dsp:spPr>
        <a:xfrm>
          <a:off x="3022367" y="2168925"/>
          <a:ext cx="180469" cy="775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202"/>
              </a:lnTo>
              <a:lnTo>
                <a:pt x="180469" y="775202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521689E2-72AF-455A-8C72-D59CDA161CE7}">
      <dsp:nvSpPr>
        <dsp:cNvPr id="0" name=""/>
        <dsp:cNvSpPr/>
      </dsp:nvSpPr>
      <dsp:spPr>
        <a:xfrm>
          <a:off x="3740653" y="899407"/>
          <a:ext cx="214004" cy="371659"/>
        </a:xfrm>
        <a:custGeom>
          <a:avLst/>
          <a:gdLst/>
          <a:ahLst/>
          <a:cxnLst/>
          <a:rect l="0" t="0" r="0" b="0"/>
          <a:pathLst>
            <a:path>
              <a:moveTo>
                <a:pt x="214004" y="0"/>
              </a:moveTo>
              <a:lnTo>
                <a:pt x="214004" y="183109"/>
              </a:lnTo>
              <a:lnTo>
                <a:pt x="0" y="183109"/>
              </a:lnTo>
              <a:lnTo>
                <a:pt x="0" y="371659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14BBB9B0-5954-4659-829B-0A2770961001}">
      <dsp:nvSpPr>
        <dsp:cNvPr id="0" name=""/>
        <dsp:cNvSpPr/>
      </dsp:nvSpPr>
      <dsp:spPr>
        <a:xfrm>
          <a:off x="179571" y="2168925"/>
          <a:ext cx="201529" cy="3295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481"/>
              </a:lnTo>
              <a:lnTo>
                <a:pt x="201529" y="3295481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2FB3-786A-4CE2-A7A6-F7F7D2027442}">
      <dsp:nvSpPr>
        <dsp:cNvPr id="0" name=""/>
        <dsp:cNvSpPr/>
      </dsp:nvSpPr>
      <dsp:spPr>
        <a:xfrm>
          <a:off x="179571" y="2168925"/>
          <a:ext cx="201529" cy="2071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350"/>
              </a:lnTo>
              <a:lnTo>
                <a:pt x="201529" y="2071350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284B5-47EB-47B2-8DE0-FC8D0F1C38C8}">
      <dsp:nvSpPr>
        <dsp:cNvPr id="0" name=""/>
        <dsp:cNvSpPr/>
      </dsp:nvSpPr>
      <dsp:spPr>
        <a:xfrm>
          <a:off x="179571" y="2168925"/>
          <a:ext cx="129520" cy="847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210"/>
              </a:lnTo>
              <a:lnTo>
                <a:pt x="129520" y="847210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CBC3451-57DE-40F1-912A-DDFE90F155FF}">
      <dsp:nvSpPr>
        <dsp:cNvPr id="0" name=""/>
        <dsp:cNvSpPr/>
      </dsp:nvSpPr>
      <dsp:spPr>
        <a:xfrm>
          <a:off x="897858" y="899407"/>
          <a:ext cx="3056799" cy="371659"/>
        </a:xfrm>
        <a:custGeom>
          <a:avLst/>
          <a:gdLst/>
          <a:ahLst/>
          <a:cxnLst/>
          <a:rect l="0" t="0" r="0" b="0"/>
          <a:pathLst>
            <a:path>
              <a:moveTo>
                <a:pt x="3056799" y="0"/>
              </a:moveTo>
              <a:lnTo>
                <a:pt x="3056799" y="183109"/>
              </a:lnTo>
              <a:lnTo>
                <a:pt x="0" y="183109"/>
              </a:lnTo>
              <a:lnTo>
                <a:pt x="0" y="371659"/>
              </a:lnTo>
            </a:path>
          </a:pathLst>
        </a:custGeom>
        <a:noFill/>
        <a:ln w="635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D1BCFBF-4275-41EE-A164-3A670C41A050}">
      <dsp:nvSpPr>
        <dsp:cNvPr id="0" name=""/>
        <dsp:cNvSpPr/>
      </dsp:nvSpPr>
      <dsp:spPr>
        <a:xfrm>
          <a:off x="1551118" y="1548"/>
          <a:ext cx="4807080" cy="897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/>
            <a:t>Metodología de la investigación  </a:t>
          </a:r>
          <a:endParaRPr lang="es-EC" sz="2400" b="1" kern="1200" dirty="0"/>
        </a:p>
      </dsp:txBody>
      <dsp:txXfrm>
        <a:off x="1551118" y="1548"/>
        <a:ext cx="4807080" cy="897858"/>
      </dsp:txXfrm>
    </dsp:sp>
    <dsp:sp modelId="{57DE7A88-F1C9-41B4-BE76-DF9A04C5F691}">
      <dsp:nvSpPr>
        <dsp:cNvPr id="0" name=""/>
        <dsp:cNvSpPr/>
      </dsp:nvSpPr>
      <dsp:spPr>
        <a:xfrm>
          <a:off x="0" y="1271066"/>
          <a:ext cx="1795716" cy="8978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Métodos</a:t>
          </a:r>
          <a:endParaRPr lang="es-EC" sz="1700" kern="1200" dirty="0"/>
        </a:p>
      </dsp:txBody>
      <dsp:txXfrm>
        <a:off x="0" y="1271066"/>
        <a:ext cx="1795716" cy="897858"/>
      </dsp:txXfrm>
    </dsp:sp>
    <dsp:sp modelId="{BF06C265-EE90-45A6-B6C0-319B70F3C19D}">
      <dsp:nvSpPr>
        <dsp:cNvPr id="0" name=""/>
        <dsp:cNvSpPr/>
      </dsp:nvSpPr>
      <dsp:spPr>
        <a:xfrm>
          <a:off x="309092" y="2567206"/>
          <a:ext cx="2236709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Deductivo.-De lo general a lo particular </a:t>
          </a:r>
          <a:endParaRPr lang="es-EC" sz="1700" kern="1200" dirty="0"/>
        </a:p>
      </dsp:txBody>
      <dsp:txXfrm>
        <a:off x="309092" y="2567206"/>
        <a:ext cx="2236709" cy="897858"/>
      </dsp:txXfrm>
    </dsp:sp>
    <dsp:sp modelId="{5C7C467A-D3C7-479F-ADBF-3CB1BFB98443}">
      <dsp:nvSpPr>
        <dsp:cNvPr id="0" name=""/>
        <dsp:cNvSpPr/>
      </dsp:nvSpPr>
      <dsp:spPr>
        <a:xfrm>
          <a:off x="381100" y="3791346"/>
          <a:ext cx="2245669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Inductivo.- De lo particular a lo general </a:t>
          </a:r>
          <a:endParaRPr lang="es-EC" sz="1700" kern="1200" dirty="0"/>
        </a:p>
      </dsp:txBody>
      <dsp:txXfrm>
        <a:off x="381100" y="3791346"/>
        <a:ext cx="2245669" cy="897858"/>
      </dsp:txXfrm>
    </dsp:sp>
    <dsp:sp modelId="{7F87E593-04F2-4444-B38B-42312791121D}">
      <dsp:nvSpPr>
        <dsp:cNvPr id="0" name=""/>
        <dsp:cNvSpPr/>
      </dsp:nvSpPr>
      <dsp:spPr>
        <a:xfrm>
          <a:off x="381100" y="5015477"/>
          <a:ext cx="2254612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Científico.- Proceso de razonamiento que busaca explicar hechos  </a:t>
          </a:r>
          <a:endParaRPr lang="es-EC" sz="1700" kern="1200" dirty="0"/>
        </a:p>
      </dsp:txBody>
      <dsp:txXfrm>
        <a:off x="381100" y="5015477"/>
        <a:ext cx="2254612" cy="897858"/>
      </dsp:txXfrm>
    </dsp:sp>
    <dsp:sp modelId="{B708B134-3316-4BC1-9E4D-1879DAA59ECB}">
      <dsp:nvSpPr>
        <dsp:cNvPr id="0" name=""/>
        <dsp:cNvSpPr/>
      </dsp:nvSpPr>
      <dsp:spPr>
        <a:xfrm>
          <a:off x="2842795" y="1271066"/>
          <a:ext cx="1795716" cy="8978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Técnicas</a:t>
          </a:r>
          <a:endParaRPr lang="es-EC" sz="1700" kern="1200" dirty="0"/>
        </a:p>
      </dsp:txBody>
      <dsp:txXfrm>
        <a:off x="2842795" y="1271066"/>
        <a:ext cx="1795716" cy="897858"/>
      </dsp:txXfrm>
    </dsp:sp>
    <dsp:sp modelId="{F8A6186E-AB14-4CDA-8033-58B299DBA2AF}">
      <dsp:nvSpPr>
        <dsp:cNvPr id="0" name=""/>
        <dsp:cNvSpPr/>
      </dsp:nvSpPr>
      <dsp:spPr>
        <a:xfrm>
          <a:off x="3202836" y="2495197"/>
          <a:ext cx="2236709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Observación.-Atención directa sobre algo  específico </a:t>
          </a:r>
          <a:endParaRPr lang="es-EC" sz="1700" kern="1200" dirty="0"/>
        </a:p>
      </dsp:txBody>
      <dsp:txXfrm>
        <a:off x="3202836" y="2495197"/>
        <a:ext cx="2236709" cy="897858"/>
      </dsp:txXfrm>
    </dsp:sp>
    <dsp:sp modelId="{8FC08B63-5F26-42F6-819E-963D20B0BD7D}">
      <dsp:nvSpPr>
        <dsp:cNvPr id="0" name=""/>
        <dsp:cNvSpPr/>
      </dsp:nvSpPr>
      <dsp:spPr>
        <a:xfrm>
          <a:off x="3202836" y="3863354"/>
          <a:ext cx="2236709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Entrevista.-Obtener información mediante el diálogo </a:t>
          </a:r>
          <a:endParaRPr lang="es-EC" sz="1700" kern="1200" dirty="0"/>
        </a:p>
      </dsp:txBody>
      <dsp:txXfrm>
        <a:off x="3202836" y="3863354"/>
        <a:ext cx="2236709" cy="897858"/>
      </dsp:txXfrm>
    </dsp:sp>
    <dsp:sp modelId="{3A4F2F66-72EB-4966-AFA3-3F589DF25D3A}">
      <dsp:nvSpPr>
        <dsp:cNvPr id="0" name=""/>
        <dsp:cNvSpPr/>
      </dsp:nvSpPr>
      <dsp:spPr>
        <a:xfrm>
          <a:off x="3274844" y="5087485"/>
          <a:ext cx="2236709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Trabajo con Grupos.- Reunión de personas para un fin específico </a:t>
          </a:r>
          <a:endParaRPr lang="es-EC" sz="1700" kern="1200" dirty="0"/>
        </a:p>
      </dsp:txBody>
      <dsp:txXfrm>
        <a:off x="3274844" y="5087485"/>
        <a:ext cx="2236709" cy="897858"/>
      </dsp:txXfrm>
    </dsp:sp>
    <dsp:sp modelId="{F51FEE9A-98D7-408C-80A8-8ECC547A3620}">
      <dsp:nvSpPr>
        <dsp:cNvPr id="0" name=""/>
        <dsp:cNvSpPr/>
      </dsp:nvSpPr>
      <dsp:spPr>
        <a:xfrm>
          <a:off x="5679561" y="1276507"/>
          <a:ext cx="1795716" cy="8978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Instrumentos</a:t>
          </a:r>
          <a:endParaRPr lang="es-EC" sz="1700" kern="1200" dirty="0"/>
        </a:p>
      </dsp:txBody>
      <dsp:txXfrm>
        <a:off x="5679561" y="1276507"/>
        <a:ext cx="1795716" cy="897858"/>
      </dsp:txXfrm>
    </dsp:sp>
    <dsp:sp modelId="{6F52366D-9AC8-4163-942D-C8D1F7B2CEE5}">
      <dsp:nvSpPr>
        <dsp:cNvPr id="0" name=""/>
        <dsp:cNvSpPr/>
      </dsp:nvSpPr>
      <dsp:spPr>
        <a:xfrm>
          <a:off x="6128490" y="2551466"/>
          <a:ext cx="1795716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Prueba de funciones básicas</a:t>
          </a:r>
          <a:endParaRPr lang="es-EC" sz="1700" kern="1200" dirty="0"/>
        </a:p>
      </dsp:txBody>
      <dsp:txXfrm>
        <a:off x="6128490" y="2551466"/>
        <a:ext cx="1795716" cy="897858"/>
      </dsp:txXfrm>
    </dsp:sp>
    <dsp:sp modelId="{3B67A296-A8AF-47CF-8B6C-83398669190B}">
      <dsp:nvSpPr>
        <dsp:cNvPr id="0" name=""/>
        <dsp:cNvSpPr/>
      </dsp:nvSpPr>
      <dsp:spPr>
        <a:xfrm>
          <a:off x="6128490" y="3826425"/>
          <a:ext cx="1795716" cy="89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Lista de cotejo</a:t>
          </a:r>
          <a:endParaRPr lang="es-EC" sz="1700" kern="1200" dirty="0"/>
        </a:p>
      </dsp:txBody>
      <dsp:txXfrm>
        <a:off x="6128490" y="3826425"/>
        <a:ext cx="1795716" cy="89785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17F9DC-168C-48E1-AAC1-EABECBF1F9BD}">
      <dsp:nvSpPr>
        <dsp:cNvPr id="0" name=""/>
        <dsp:cNvSpPr/>
      </dsp:nvSpPr>
      <dsp:spPr>
        <a:xfrm>
          <a:off x="206686" y="282972"/>
          <a:ext cx="1692765" cy="47695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PRIMERA</a:t>
          </a:r>
          <a:endParaRPr lang="es-EC" sz="1400" kern="1200" dirty="0"/>
        </a:p>
      </dsp:txBody>
      <dsp:txXfrm>
        <a:off x="206686" y="282972"/>
        <a:ext cx="1692765" cy="476957"/>
      </dsp:txXfrm>
    </dsp:sp>
    <dsp:sp modelId="{6EC413A2-64AD-4A93-BF00-3B0880500002}">
      <dsp:nvSpPr>
        <dsp:cNvPr id="0" name=""/>
        <dsp:cNvSpPr/>
      </dsp:nvSpPr>
      <dsp:spPr>
        <a:xfrm rot="5034865">
          <a:off x="1000789" y="937076"/>
          <a:ext cx="197226" cy="37936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FD60C9-5F7F-4D99-8667-ED531E6CA11B}">
      <dsp:nvSpPr>
        <dsp:cNvPr id="0" name=""/>
        <dsp:cNvSpPr/>
      </dsp:nvSpPr>
      <dsp:spPr>
        <a:xfrm>
          <a:off x="0" y="1152159"/>
          <a:ext cx="2462576" cy="208183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CONCLUSION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 El 44% de los niños/as, lograron la prueba de funciones básicas, lo cual indica que las áreas cognitiva, lenguaje, socioemocional y motriz esta en un proceso de desarrollo y el 56% no</a:t>
          </a:r>
          <a:endParaRPr lang="es-EC" sz="1400" kern="1200" dirty="0"/>
        </a:p>
      </dsp:txBody>
      <dsp:txXfrm>
        <a:off x="0" y="1152159"/>
        <a:ext cx="2462576" cy="2081833"/>
      </dsp:txXfrm>
    </dsp:sp>
    <dsp:sp modelId="{A8A03ECD-D92B-4A45-AB8F-23242120D274}">
      <dsp:nvSpPr>
        <dsp:cNvPr id="0" name=""/>
        <dsp:cNvSpPr/>
      </dsp:nvSpPr>
      <dsp:spPr>
        <a:xfrm rot="5397726">
          <a:off x="1139822" y="3326220"/>
          <a:ext cx="184455" cy="37936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3519068"/>
                <a:satOff val="-8018"/>
                <a:lumOff val="3216"/>
                <a:alphaOff val="0"/>
                <a:shade val="63000"/>
                <a:tint val="82000"/>
              </a:schemeClr>
              <a:schemeClr val="accent3">
                <a:hueOff val="3519068"/>
                <a:satOff val="-8018"/>
                <a:lumOff val="3216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5D8D7D-182F-4833-863A-72173425A9A7}">
      <dsp:nvSpPr>
        <dsp:cNvPr id="0" name=""/>
        <dsp:cNvSpPr/>
      </dsp:nvSpPr>
      <dsp:spPr>
        <a:xfrm>
          <a:off x="144019" y="3456385"/>
          <a:ext cx="2177519" cy="198010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3639407"/>
              <a:satOff val="-7016"/>
              <a:lumOff val="2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RECOMENDACIÓN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Reestructurar las actividades del proceso enseñanza – aprendizaje. </a:t>
          </a:r>
        </a:p>
      </dsp:txBody>
      <dsp:txXfrm>
        <a:off x="144019" y="3456385"/>
        <a:ext cx="2177519" cy="1980104"/>
      </dsp:txXfrm>
    </dsp:sp>
    <dsp:sp modelId="{139E73DA-AF21-4467-9BD0-C95E7C2805F3}">
      <dsp:nvSpPr>
        <dsp:cNvPr id="0" name=""/>
        <dsp:cNvSpPr/>
      </dsp:nvSpPr>
      <dsp:spPr>
        <a:xfrm>
          <a:off x="3312370" y="432049"/>
          <a:ext cx="1475525" cy="41388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SEGUNDA</a:t>
          </a:r>
          <a:endParaRPr lang="es-EC" sz="1400" kern="1200" dirty="0"/>
        </a:p>
      </dsp:txBody>
      <dsp:txXfrm>
        <a:off x="3312370" y="432049"/>
        <a:ext cx="1475525" cy="413882"/>
      </dsp:txXfrm>
    </dsp:sp>
    <dsp:sp modelId="{99DE6C2A-B01D-43C0-97C2-8A19E97C95E4}">
      <dsp:nvSpPr>
        <dsp:cNvPr id="0" name=""/>
        <dsp:cNvSpPr/>
      </dsp:nvSpPr>
      <dsp:spPr>
        <a:xfrm rot="5399878">
          <a:off x="3973597" y="980062"/>
          <a:ext cx="153098" cy="37936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7038136"/>
                <a:satOff val="-16035"/>
                <a:lumOff val="6432"/>
                <a:alphaOff val="0"/>
                <a:shade val="63000"/>
                <a:tint val="82000"/>
              </a:schemeClr>
              <a:schemeClr val="accent3">
                <a:hueOff val="7038136"/>
                <a:satOff val="-16035"/>
                <a:lumOff val="6432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41B51-022F-4CD3-8403-71F85FE9C58A}">
      <dsp:nvSpPr>
        <dsp:cNvPr id="0" name=""/>
        <dsp:cNvSpPr/>
      </dsp:nvSpPr>
      <dsp:spPr>
        <a:xfrm>
          <a:off x="2592288" y="1152128"/>
          <a:ext cx="2915794" cy="190098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7278814"/>
              <a:satOff val="-14031"/>
              <a:lumOff val="5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CONCLUSIÓN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Claramente se puede evidenciar que los niños/as no están siendo estimulados de manera integral, creando  que sus destrezas y habilidades en cada área no sean consolidadas</a:t>
          </a:r>
          <a:endParaRPr lang="es-EC" sz="1400" kern="1200" dirty="0"/>
        </a:p>
      </dsp:txBody>
      <dsp:txXfrm>
        <a:off x="2592288" y="1152128"/>
        <a:ext cx="2915794" cy="1900986"/>
      </dsp:txXfrm>
    </dsp:sp>
    <dsp:sp modelId="{A4C950C6-2B4B-41F2-8EDF-EABD667DA426}">
      <dsp:nvSpPr>
        <dsp:cNvPr id="0" name=""/>
        <dsp:cNvSpPr/>
      </dsp:nvSpPr>
      <dsp:spPr>
        <a:xfrm rot="5251853">
          <a:off x="3917012" y="3235782"/>
          <a:ext cx="365707" cy="37936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10557205"/>
                <a:satOff val="-24053"/>
                <a:lumOff val="9648"/>
                <a:alphaOff val="0"/>
                <a:shade val="63000"/>
                <a:tint val="82000"/>
              </a:schemeClr>
              <a:schemeClr val="accent3">
                <a:hueOff val="10557205"/>
                <a:satOff val="-24053"/>
                <a:lumOff val="9648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3C164C-E045-49CF-8994-FE5A11F90FDB}">
      <dsp:nvSpPr>
        <dsp:cNvPr id="0" name=""/>
        <dsp:cNvSpPr/>
      </dsp:nvSpPr>
      <dsp:spPr>
        <a:xfrm>
          <a:off x="2753321" y="3456385"/>
          <a:ext cx="2791293" cy="18741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0918221"/>
              <a:satOff val="-21047"/>
              <a:lumOff val="8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RECOMENDACIÓN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Utilizar el juego como instrumento dinamizador de toda actividad.</a:t>
          </a:r>
          <a:endParaRPr lang="es-EC" sz="1400" kern="1200" dirty="0"/>
        </a:p>
      </dsp:txBody>
      <dsp:txXfrm>
        <a:off x="2753321" y="3456385"/>
        <a:ext cx="2791293" cy="1874127"/>
      </dsp:txXfrm>
    </dsp:sp>
    <dsp:sp modelId="{DC94260E-0863-4734-8DC3-64A87E05C2B0}">
      <dsp:nvSpPr>
        <dsp:cNvPr id="0" name=""/>
        <dsp:cNvSpPr/>
      </dsp:nvSpPr>
      <dsp:spPr>
        <a:xfrm>
          <a:off x="6192691" y="360040"/>
          <a:ext cx="1844277" cy="52363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TERCERA</a:t>
          </a:r>
          <a:endParaRPr lang="es-EC" sz="1400" kern="1200" dirty="0"/>
        </a:p>
      </dsp:txBody>
      <dsp:txXfrm>
        <a:off x="6192691" y="360040"/>
        <a:ext cx="1844277" cy="523638"/>
      </dsp:txXfrm>
    </dsp:sp>
    <dsp:sp modelId="{9BC7B7DD-B581-470D-A84E-CC5537D616B6}">
      <dsp:nvSpPr>
        <dsp:cNvPr id="0" name=""/>
        <dsp:cNvSpPr/>
      </dsp:nvSpPr>
      <dsp:spPr>
        <a:xfrm rot="5358493">
          <a:off x="7076538" y="949661"/>
          <a:ext cx="84957" cy="37936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14076272"/>
                <a:satOff val="-32070"/>
                <a:lumOff val="12864"/>
                <a:alphaOff val="0"/>
                <a:shade val="63000"/>
                <a:tint val="82000"/>
              </a:schemeClr>
              <a:schemeClr val="accent3">
                <a:hueOff val="14076272"/>
                <a:satOff val="-32070"/>
                <a:lumOff val="12864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9C94B9-60C0-4A9C-BB11-AB4C8D280C9B}">
      <dsp:nvSpPr>
        <dsp:cNvPr id="0" name=""/>
        <dsp:cNvSpPr/>
      </dsp:nvSpPr>
      <dsp:spPr>
        <a:xfrm>
          <a:off x="5626262" y="1053581"/>
          <a:ext cx="3014697" cy="2247481"/>
        </a:xfrm>
        <a:prstGeom prst="roundRect">
          <a:avLst>
            <a:gd name="adj" fmla="val 10000"/>
          </a:avLst>
        </a:prstGeom>
        <a:solidFill>
          <a:schemeClr val="tx2"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4557627"/>
              <a:satOff val="-28062"/>
              <a:lumOff val="11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CONCLUSIÓN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El margen entre las áreas desarrolladas y las características psicopedagógicas intrínsecas de cada niño/a es de un 6% lo cual deja percibir que hay un debilitamiento en la estimulación que los niños reciben.</a:t>
          </a:r>
          <a:endParaRPr lang="es-EC" sz="1400" kern="1200" dirty="0"/>
        </a:p>
      </dsp:txBody>
      <dsp:txXfrm>
        <a:off x="5626262" y="1053581"/>
        <a:ext cx="3014697" cy="2247481"/>
      </dsp:txXfrm>
    </dsp:sp>
    <dsp:sp modelId="{A5E88303-0DF2-4445-B525-E6A00DF4E33C}">
      <dsp:nvSpPr>
        <dsp:cNvPr id="0" name=""/>
        <dsp:cNvSpPr/>
      </dsp:nvSpPr>
      <dsp:spPr>
        <a:xfrm rot="5262348">
          <a:off x="7078532" y="3406026"/>
          <a:ext cx="210126" cy="37936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17595341"/>
                <a:satOff val="-40088"/>
                <a:lumOff val="16080"/>
                <a:alphaOff val="0"/>
                <a:shade val="63000"/>
                <a:tint val="82000"/>
              </a:schemeClr>
              <a:schemeClr val="accent3">
                <a:hueOff val="17595341"/>
                <a:satOff val="-40088"/>
                <a:lumOff val="1608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B8DD25-6CA6-45EC-9698-FEE0F7C3639F}">
      <dsp:nvSpPr>
        <dsp:cNvPr id="0" name=""/>
        <dsp:cNvSpPr/>
      </dsp:nvSpPr>
      <dsp:spPr>
        <a:xfrm>
          <a:off x="5812562" y="3548926"/>
          <a:ext cx="2828397" cy="1907010"/>
        </a:xfrm>
        <a:prstGeom prst="roundRect">
          <a:avLst>
            <a:gd name="adj" fmla="val 10000"/>
          </a:avLst>
        </a:prstGeom>
        <a:solidFill>
          <a:schemeClr val="tx2"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8197034"/>
              <a:satOff val="-35078"/>
              <a:lumOff val="13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RECOMENDACIÓN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Diseñar un programa lúdico, que busque el desarrollo del aprendizaje integral de los niños de 4 a 5 años.</a:t>
          </a:r>
          <a:endParaRPr lang="es-EC" sz="1400" kern="1200" dirty="0"/>
        </a:p>
      </dsp:txBody>
      <dsp:txXfrm>
        <a:off x="5812562" y="3548926"/>
        <a:ext cx="2828397" cy="1907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1C1BFA-6901-4E44-9F66-4A98CB8B0DB5}" type="datetimeFigureOut">
              <a:rPr lang="es-EC" smtClean="0"/>
              <a:pPr/>
              <a:t>02/06/2012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231CD6-1776-45DD-9A9A-B22AEB7D56A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200" b="1" dirty="0" smtClean="0">
                <a:solidFill>
                  <a:schemeClr val="bg1"/>
                </a:solidFill>
              </a:rPr>
              <a:t/>
            </a:r>
            <a:br>
              <a:rPr lang="es-EC" sz="22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>E</a:t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/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>ESCUELA  SUPERIOR  POLITÉCNICA  DEL  EJÉRCITO</a:t>
            </a:r>
            <a:br>
              <a:rPr lang="es-EC" sz="2000" b="1" dirty="0" smtClean="0">
                <a:solidFill>
                  <a:schemeClr val="bg1"/>
                </a:solidFill>
              </a:rPr>
            </a:br>
            <a:r>
              <a:rPr lang="es-EC" sz="2000" b="1" dirty="0" smtClean="0">
                <a:solidFill>
                  <a:schemeClr val="bg1"/>
                </a:solidFill>
              </a:rPr>
              <a:t>DEPARTAMENTO  DE  CIENCIAS  HUMANAS  Y  SOCIALES</a:t>
            </a:r>
            <a:r>
              <a:rPr lang="es-EC" sz="1400" dirty="0" smtClean="0">
                <a:solidFill>
                  <a:schemeClr val="bg1"/>
                </a:solidFill>
              </a:rPr>
              <a:t/>
            </a:r>
            <a:br>
              <a:rPr lang="es-EC" sz="1400" dirty="0" smtClean="0">
                <a:solidFill>
                  <a:schemeClr val="bg1"/>
                </a:solidFill>
              </a:rPr>
            </a:br>
            <a:r>
              <a:rPr lang="es-EC" sz="1400" b="1" dirty="0" smtClean="0">
                <a:solidFill>
                  <a:schemeClr val="bg1"/>
                </a:solidFill>
              </a:rPr>
              <a:t> </a:t>
            </a:r>
            <a:r>
              <a:rPr lang="es-EC" sz="1400" dirty="0" smtClean="0">
                <a:solidFill>
                  <a:schemeClr val="bg1"/>
                </a:solidFill>
              </a:rPr>
              <a:t/>
            </a:r>
            <a:br>
              <a:rPr lang="es-EC" sz="1400" dirty="0" smtClean="0">
                <a:solidFill>
                  <a:schemeClr val="bg1"/>
                </a:solidFill>
              </a:rPr>
            </a:br>
            <a:r>
              <a:rPr lang="es-EC" sz="1800" b="1" dirty="0" smtClean="0">
                <a:solidFill>
                  <a:schemeClr val="bg1"/>
                </a:solidFill>
              </a:rPr>
              <a:t>CARRERA:  LICENCIATURA  EN  CIENCIAS  DE  LA  EDUCACIÓN</a:t>
            </a:r>
            <a:r>
              <a:rPr lang="es-EC" sz="1800" dirty="0" smtClean="0">
                <a:solidFill>
                  <a:schemeClr val="bg1"/>
                </a:solidFill>
              </a:rPr>
              <a:t/>
            </a:r>
            <a:br>
              <a:rPr lang="es-EC" sz="1800" dirty="0" smtClean="0">
                <a:solidFill>
                  <a:schemeClr val="bg1"/>
                </a:solidFill>
              </a:rPr>
            </a:br>
            <a:r>
              <a:rPr lang="es-EC" sz="1800" b="1" dirty="0" smtClean="0">
                <a:solidFill>
                  <a:schemeClr val="bg1"/>
                </a:solidFill>
              </a:rPr>
              <a:t>MENCIÓN  EDUCACIÓN  INFANTIL</a:t>
            </a:r>
            <a:r>
              <a:rPr lang="es-EC" sz="1800" dirty="0" smtClean="0">
                <a:solidFill>
                  <a:schemeClr val="bg1"/>
                </a:solidFill>
              </a:rPr>
              <a:t/>
            </a:r>
            <a:br>
              <a:rPr lang="es-EC" sz="1800" dirty="0" smtClean="0">
                <a:solidFill>
                  <a:schemeClr val="bg1"/>
                </a:solidFill>
              </a:rPr>
            </a:br>
            <a:r>
              <a:rPr lang="es-EC" sz="1800" dirty="0" smtClean="0">
                <a:solidFill>
                  <a:schemeClr val="bg1"/>
                </a:solidFill>
              </a:rPr>
              <a:t/>
            </a:r>
            <a:br>
              <a:rPr lang="es-EC" sz="1800" dirty="0" smtClean="0">
                <a:solidFill>
                  <a:schemeClr val="bg1"/>
                </a:solidFill>
              </a:rPr>
            </a:br>
            <a:r>
              <a:rPr lang="es-EC" sz="1800" b="1" dirty="0" smtClean="0">
                <a:solidFill>
                  <a:schemeClr val="bg1"/>
                </a:solidFill>
              </a:rPr>
              <a:t>TESIS  PARA  LA OBTENCIÓN  DEL  TÍTULO  DE </a:t>
            </a:r>
            <a:br>
              <a:rPr lang="es-EC" sz="1800" b="1" dirty="0" smtClean="0">
                <a:solidFill>
                  <a:schemeClr val="bg1"/>
                </a:solidFill>
              </a:rPr>
            </a:br>
            <a:r>
              <a:rPr lang="es-EC" sz="1800" b="1" dirty="0" smtClean="0">
                <a:solidFill>
                  <a:schemeClr val="bg1"/>
                </a:solidFill>
              </a:rPr>
              <a:t>LICENCIADA  EN  CIENCIAS  DE  LA  EDUCACIÓN  MENCIÓN  “EDUCACIÓN  INFANTIL”</a:t>
            </a:r>
            <a:r>
              <a:rPr lang="es-EC" sz="1800" dirty="0" smtClean="0">
                <a:solidFill>
                  <a:schemeClr val="bg1"/>
                </a:solidFill>
              </a:rPr>
              <a:t/>
            </a:r>
            <a:br>
              <a:rPr lang="es-EC" sz="1800" dirty="0" smtClean="0">
                <a:solidFill>
                  <a:schemeClr val="bg1"/>
                </a:solidFill>
              </a:rPr>
            </a:br>
            <a:r>
              <a:rPr lang="es-EC" sz="1800" b="1" dirty="0" smtClean="0">
                <a:solidFill>
                  <a:schemeClr val="bg1"/>
                </a:solidFill>
              </a:rPr>
              <a:t> </a:t>
            </a:r>
            <a:r>
              <a:rPr lang="es-EC" sz="1800" dirty="0" smtClean="0">
                <a:solidFill>
                  <a:schemeClr val="bg1"/>
                </a:solidFill>
              </a:rPr>
              <a:t/>
            </a:r>
            <a:br>
              <a:rPr lang="es-EC" sz="1800" dirty="0" smtClean="0">
                <a:solidFill>
                  <a:schemeClr val="bg1"/>
                </a:solidFill>
              </a:rPr>
            </a:br>
            <a:r>
              <a:rPr lang="es-EC" sz="1400" b="1" dirty="0" smtClean="0">
                <a:solidFill>
                  <a:schemeClr val="bg1"/>
                </a:solidFill>
              </a:rPr>
              <a:t/>
            </a:r>
            <a:br>
              <a:rPr lang="es-EC" sz="1400" b="1" dirty="0" smtClean="0">
                <a:solidFill>
                  <a:schemeClr val="bg1"/>
                </a:solidFill>
              </a:rPr>
            </a:br>
            <a:r>
              <a:rPr lang="es-EC" sz="1400" dirty="0">
                <a:solidFill>
                  <a:schemeClr val="bg1"/>
                </a:solidFill>
              </a:rPr>
              <a:t/>
            </a:r>
            <a:br>
              <a:rPr lang="es-EC" sz="1400" dirty="0">
                <a:solidFill>
                  <a:schemeClr val="bg1"/>
                </a:solidFill>
              </a:rPr>
            </a:br>
            <a:r>
              <a:rPr lang="es-EC" sz="1400" b="1" dirty="0">
                <a:solidFill>
                  <a:schemeClr val="bg1"/>
                </a:solidFill>
              </a:rPr>
              <a:t> </a:t>
            </a:r>
            <a:r>
              <a:rPr lang="es-EC" sz="1400" dirty="0">
                <a:solidFill>
                  <a:schemeClr val="bg1"/>
                </a:solidFill>
              </a:rPr>
              <a:t/>
            </a:r>
            <a:br>
              <a:rPr lang="es-EC" sz="1400" dirty="0">
                <a:solidFill>
                  <a:schemeClr val="bg1"/>
                </a:solidFill>
              </a:rPr>
            </a:br>
            <a:r>
              <a:rPr lang="es-EC" sz="1400" dirty="0" smtClean="0">
                <a:solidFill>
                  <a:schemeClr val="bg1"/>
                </a:solidFill>
              </a:rPr>
              <a:t/>
            </a:r>
            <a:br>
              <a:rPr lang="es-EC" sz="1400" dirty="0" smtClean="0">
                <a:solidFill>
                  <a:schemeClr val="bg1"/>
                </a:solidFill>
              </a:rPr>
            </a:br>
            <a:r>
              <a:rPr lang="es-EC" sz="1400" b="1" dirty="0" smtClean="0">
                <a:solidFill>
                  <a:schemeClr val="bg1"/>
                </a:solidFill>
              </a:rPr>
              <a:t>AUTORA</a:t>
            </a:r>
            <a:r>
              <a:rPr lang="es-EC" sz="1400" b="1" dirty="0">
                <a:solidFill>
                  <a:schemeClr val="bg1"/>
                </a:solidFill>
              </a:rPr>
              <a:t>:</a:t>
            </a:r>
            <a:r>
              <a:rPr lang="es-EC" sz="1400" dirty="0">
                <a:solidFill>
                  <a:schemeClr val="bg1"/>
                </a:solidFill>
              </a:rPr>
              <a:t/>
            </a:r>
            <a:br>
              <a:rPr lang="es-EC" sz="1400" dirty="0">
                <a:solidFill>
                  <a:schemeClr val="bg1"/>
                </a:solidFill>
              </a:rPr>
            </a:br>
            <a:r>
              <a:rPr lang="es-EC" sz="1400" dirty="0" smtClean="0">
                <a:solidFill>
                  <a:schemeClr val="bg1"/>
                </a:solidFill>
              </a:rPr>
              <a:t>María  Belén  Jiménez  Jaramillo</a:t>
            </a:r>
            <a:br>
              <a:rPr lang="es-EC" sz="1400" dirty="0" smtClean="0">
                <a:solidFill>
                  <a:schemeClr val="bg1"/>
                </a:solidFill>
              </a:rPr>
            </a:br>
            <a:r>
              <a:rPr lang="es-EC" sz="1400" dirty="0" smtClean="0">
                <a:solidFill>
                  <a:schemeClr val="bg1"/>
                </a:solidFill>
              </a:rPr>
              <a:t/>
            </a:r>
            <a:br>
              <a:rPr lang="es-EC" sz="1400" dirty="0" smtClean="0">
                <a:solidFill>
                  <a:schemeClr val="bg1"/>
                </a:solidFill>
              </a:rPr>
            </a:br>
            <a:r>
              <a:rPr lang="es-EC" sz="1400" b="1" dirty="0" smtClean="0">
                <a:solidFill>
                  <a:schemeClr val="bg1"/>
                </a:solidFill>
              </a:rPr>
              <a:t>DIRECTOR                  </a:t>
            </a:r>
            <a:r>
              <a:rPr lang="es-EC" sz="1400" dirty="0">
                <a:solidFill>
                  <a:schemeClr val="bg1"/>
                </a:solidFill>
              </a:rPr>
              <a:t/>
            </a:r>
            <a:br>
              <a:rPr lang="es-EC" sz="1400" dirty="0">
                <a:solidFill>
                  <a:schemeClr val="bg1"/>
                </a:solidFill>
              </a:rPr>
            </a:br>
            <a:r>
              <a:rPr lang="es-EC" sz="1400" dirty="0">
                <a:solidFill>
                  <a:schemeClr val="bg1"/>
                </a:solidFill>
              </a:rPr>
              <a:t>Dr. </a:t>
            </a:r>
            <a:r>
              <a:rPr lang="es-EC" sz="1400" dirty="0" smtClean="0">
                <a:solidFill>
                  <a:schemeClr val="bg1"/>
                </a:solidFill>
              </a:rPr>
              <a:t>Orestes  Jiménez</a:t>
            </a:r>
            <a:br>
              <a:rPr lang="es-EC" sz="1400" dirty="0" smtClean="0">
                <a:solidFill>
                  <a:schemeClr val="bg1"/>
                </a:solidFill>
              </a:rPr>
            </a:br>
            <a:r>
              <a:rPr lang="es-EC" sz="1400" b="1" dirty="0" smtClean="0">
                <a:solidFill>
                  <a:schemeClr val="bg1"/>
                </a:solidFill>
              </a:rPr>
              <a:t>CODIRECTOR</a:t>
            </a:r>
            <a:r>
              <a:rPr lang="es-EC" sz="1400" dirty="0" smtClean="0">
                <a:solidFill>
                  <a:schemeClr val="bg1"/>
                </a:solidFill>
              </a:rPr>
              <a:t/>
            </a:r>
            <a:br>
              <a:rPr lang="es-EC" sz="1400" dirty="0" smtClean="0">
                <a:solidFill>
                  <a:schemeClr val="bg1"/>
                </a:solidFill>
              </a:rPr>
            </a:br>
            <a:r>
              <a:rPr lang="es-EC" sz="1400" dirty="0" smtClean="0">
                <a:solidFill>
                  <a:schemeClr val="bg1"/>
                </a:solidFill>
              </a:rPr>
              <a:t>Dr. Milton   </a:t>
            </a:r>
            <a:r>
              <a:rPr lang="es-EC" sz="1400" dirty="0" err="1" smtClean="0">
                <a:solidFill>
                  <a:schemeClr val="bg1"/>
                </a:solidFill>
              </a:rPr>
              <a:t>Benalcázar</a:t>
            </a:r>
            <a:r>
              <a:rPr lang="es-EC" sz="1400" b="1" dirty="0" smtClean="0">
                <a:solidFill>
                  <a:schemeClr val="bg1"/>
                </a:solidFill>
              </a:rPr>
              <a:t/>
            </a:r>
            <a:br>
              <a:rPr lang="es-EC" sz="1400" b="1" dirty="0" smtClean="0">
                <a:solidFill>
                  <a:schemeClr val="bg1"/>
                </a:solidFill>
              </a:rPr>
            </a:br>
            <a:r>
              <a:rPr lang="es-EC" sz="1400" dirty="0">
                <a:solidFill>
                  <a:schemeClr val="bg1"/>
                </a:solidFill>
              </a:rPr>
              <a:t/>
            </a:r>
            <a:br>
              <a:rPr lang="es-EC" sz="1400" dirty="0">
                <a:solidFill>
                  <a:schemeClr val="bg1"/>
                </a:solidFill>
              </a:rPr>
            </a:br>
            <a:r>
              <a:rPr lang="es-EC" sz="1400" dirty="0">
                <a:solidFill>
                  <a:schemeClr val="bg1"/>
                </a:solidFill>
              </a:rPr>
              <a:t/>
            </a:r>
            <a:br>
              <a:rPr lang="es-EC" sz="1400" dirty="0">
                <a:solidFill>
                  <a:schemeClr val="bg1"/>
                </a:solidFill>
              </a:rPr>
            </a:br>
            <a:r>
              <a:rPr lang="es-EC" sz="1400" b="1" dirty="0" smtClean="0">
                <a:solidFill>
                  <a:schemeClr val="bg1"/>
                </a:solidFill>
              </a:rPr>
              <a:t>Año  Lectivo</a:t>
            </a:r>
            <a:r>
              <a:rPr lang="es-EC" sz="1400" dirty="0">
                <a:solidFill>
                  <a:schemeClr val="bg1"/>
                </a:solidFill>
              </a:rPr>
              <a:t/>
            </a:r>
            <a:br>
              <a:rPr lang="es-EC" sz="1400" dirty="0">
                <a:solidFill>
                  <a:schemeClr val="bg1"/>
                </a:solidFill>
              </a:rPr>
            </a:br>
            <a:r>
              <a:rPr lang="es-EC" sz="1400" b="1" dirty="0">
                <a:solidFill>
                  <a:schemeClr val="bg1"/>
                </a:solidFill>
              </a:rPr>
              <a:t> 2011-2012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pic>
        <p:nvPicPr>
          <p:cNvPr id="4" name="3 Imagen" descr="http://4.bp.blogspot.com/_1pLRRmfajRo/SBzY6pq7TEI/AAAAAAAAA9E/CusC30KdXxg/s400/ESP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428596" y="285728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1833562"/>
          </a:xfrm>
        </p:spPr>
        <p:txBody>
          <a:bodyPr/>
          <a:lstStyle/>
          <a:p>
            <a:pPr algn="just"/>
            <a:r>
              <a:rPr lang="es-EC" dirty="0" smtClean="0"/>
              <a:t>¿ La estimulación temprana influye en el desarrollo del aprendizaje de los niños y niñas de 4 a 5 años en el centro infantil “Augusto Betancourt” de la parroquia de Amaguaña ?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-24"/>
            <a:ext cx="8229600" cy="847708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C" sz="36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HIPÓTESIS</a:t>
            </a:r>
            <a:endParaRPr lang="es-EC" sz="36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2571736" y="2928934"/>
            <a:ext cx="3786214" cy="857256"/>
          </a:xfrm>
          <a:prstGeom prst="rect">
            <a:avLst/>
          </a:prstGeom>
        </p:spPr>
        <p:txBody>
          <a:bodyPr vert="horz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s-EC" sz="3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VARIABLES</a:t>
            </a:r>
            <a:r>
              <a:rPr kumimoji="0" lang="es-EC" sz="26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EC" sz="2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428596" y="3786190"/>
            <a:ext cx="3571900" cy="1428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s-EC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INDEPENDIENTE.-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s-EC" sz="2600" dirty="0" smtClean="0"/>
              <a:t>Estimulación temprana</a:t>
            </a:r>
            <a:endParaRPr kumimoji="0" lang="es-EC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1 Marcador de contenido"/>
          <p:cNvSpPr txBox="1">
            <a:spLocks/>
          </p:cNvSpPr>
          <p:nvPr/>
        </p:nvSpPr>
        <p:spPr>
          <a:xfrm>
            <a:off x="4786314" y="3786190"/>
            <a:ext cx="4071966" cy="16430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s-EC" sz="2600" dirty="0" smtClean="0">
                <a:solidFill>
                  <a:schemeClr val="bg1"/>
                </a:solidFill>
              </a:rPr>
              <a:t>       DEPENDIENTE.-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s-EC" sz="2600" dirty="0" smtClean="0"/>
              <a:t>Desarrollo del aprendizaje </a:t>
            </a:r>
            <a:endParaRPr kumimoji="0" lang="es-EC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5720" y="128550"/>
            <a:ext cx="8229600" cy="72868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C" sz="28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OPERACIONALIZACION DE VARIABLES.</a:t>
            </a:r>
            <a:endParaRPr lang="es-EC" sz="28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928670"/>
            <a:ext cx="6000792" cy="549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5786478" cy="632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15436" cy="85725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C" sz="28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INTERPRETACIÓN DE RESULTADOS.-  </a:t>
            </a:r>
            <a:br>
              <a:rPr lang="es-EC" sz="28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s-EC" sz="28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Prueba de funciones básicas.</a:t>
            </a:r>
            <a:endParaRPr lang="es-EC" sz="28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429684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pPr algn="ctr"/>
            <a:r>
              <a:rPr lang="es-EC" sz="28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INTERPRETACION DE RESULTADOS.-  </a:t>
            </a:r>
            <a:br>
              <a:rPr lang="es-EC" sz="28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s-EC" sz="28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Lista de cotejo</a:t>
            </a:r>
            <a:endParaRPr lang="es-EC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572560" cy="483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972344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>
                <a:solidFill>
                  <a:schemeClr val="accent1">
                    <a:lumMod val="50000"/>
                  </a:schemeClr>
                </a:solidFill>
              </a:rPr>
              <a:t>CONCLUSIONES Y RECOMENDACIONES </a:t>
            </a:r>
            <a:endParaRPr lang="es-EC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323528" y="1124744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Nube"/>
          <p:cNvSpPr/>
          <p:nvPr/>
        </p:nvSpPr>
        <p:spPr>
          <a:xfrm>
            <a:off x="1907704" y="1124744"/>
            <a:ext cx="6696744" cy="33123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91680" y="476672"/>
            <a:ext cx="7056784" cy="5832648"/>
          </a:xfrm>
        </p:spPr>
        <p:txBody>
          <a:bodyPr/>
          <a:lstStyle/>
          <a:p>
            <a:pPr algn="ctr">
              <a:buNone/>
            </a:pPr>
            <a:r>
              <a:rPr lang="es-EC" sz="3200" dirty="0" smtClean="0">
                <a:solidFill>
                  <a:schemeClr val="bg1"/>
                </a:solidFill>
              </a:rPr>
              <a:t>TEMA</a:t>
            </a:r>
          </a:p>
          <a:p>
            <a:pPr algn="ctr">
              <a:buNone/>
            </a:pPr>
            <a:endParaRPr lang="es-EC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s-EC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s-EC" dirty="0" smtClean="0">
                <a:solidFill>
                  <a:srgbClr val="008000"/>
                </a:solidFill>
              </a:rPr>
              <a:t>“Programa lúdico para el Desarrollo del aprendizaje integral de los niños de 4 a 5 años del Centro Infantil Augusto Betancourt”</a:t>
            </a:r>
            <a:endParaRPr lang="es-EC" dirty="0">
              <a:solidFill>
                <a:srgbClr val="008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64096" cy="6408712"/>
          </a:xfrm>
        </p:spPr>
        <p:txBody>
          <a:bodyPr vert="wordArtVert">
            <a:normAutofit fontScale="90000"/>
          </a:bodyPr>
          <a:lstStyle/>
          <a:p>
            <a:pPr algn="ctr"/>
            <a:r>
              <a:rPr lang="es-EC" dirty="0" smtClean="0"/>
              <a:t>            </a:t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sz="4400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s-EC" sz="4400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s-EC" sz="3600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PROPUESTA</a:t>
            </a:r>
            <a:endParaRPr lang="es-EC" sz="3600" b="1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8676" name="Picture 4" descr="https://encrypted-tbn2.google.com/images?q=tbn:ANd9GcTHRCFMIXrvFilYRi4tsf9JeyN1SZbKsLqC4Bc0pCPcxhP-7Dvq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509120"/>
            <a:ext cx="56166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376264"/>
          </a:xfrm>
        </p:spPr>
        <p:txBody>
          <a:bodyPr>
            <a:normAutofit fontScale="90000"/>
          </a:bodyPr>
          <a:lstStyle/>
          <a:p>
            <a:pPr lvl="0"/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2900" dirty="0" smtClean="0"/>
              <a:t/>
            </a:r>
            <a:br>
              <a:rPr lang="es-EC" sz="2900" dirty="0" smtClean="0"/>
            </a:b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323528" y="188640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800" b="1" dirty="0" smtClean="0">
                <a:solidFill>
                  <a:schemeClr val="bg1"/>
                </a:solidFill>
              </a:rPr>
              <a:t>Justificación e importancia</a:t>
            </a:r>
            <a:r>
              <a:rPr lang="es-EC" sz="2800" b="1" dirty="0" smtClean="0">
                <a:solidFill>
                  <a:schemeClr val="bg1"/>
                </a:solidFill>
              </a:rPr>
              <a:t>.</a:t>
            </a:r>
            <a:r>
              <a:rPr lang="es-EC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s-EC" sz="2400" dirty="0" smtClean="0"/>
              <a:t/>
            </a:r>
            <a:br>
              <a:rPr lang="es-EC" sz="2400" dirty="0" smtClean="0"/>
            </a:br>
            <a:r>
              <a:rPr lang="es-EC" sz="2200" b="1" dirty="0" smtClean="0"/>
              <a:t>El  presente programa lúdico  busca brindar una herramienta de trabajo para el proceso de enseñanza - aprendizaje, donde, complementen y dinamicen el aprendizaje de los niños</a:t>
            </a:r>
            <a:r>
              <a:rPr lang="es-EC" sz="2200" dirty="0" smtClean="0"/>
              <a:t>.</a:t>
            </a:r>
            <a:br>
              <a:rPr lang="es-EC" sz="2200" dirty="0" smtClean="0"/>
            </a:br>
            <a:endParaRPr lang="es-EC" sz="2200" dirty="0"/>
          </a:p>
        </p:txBody>
      </p:sp>
      <p:sp>
        <p:nvSpPr>
          <p:cNvPr id="5" name="4 Rectángulo"/>
          <p:cNvSpPr/>
          <p:nvPr/>
        </p:nvSpPr>
        <p:spPr>
          <a:xfrm>
            <a:off x="323528" y="2636912"/>
            <a:ext cx="849694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b="1" dirty="0" smtClean="0"/>
              <a:t> </a:t>
            </a:r>
            <a:r>
              <a:rPr lang="es-EC" sz="2400" b="1" dirty="0" smtClean="0">
                <a:solidFill>
                  <a:schemeClr val="bg1"/>
                </a:solidFill>
              </a:rPr>
              <a:t>OBJETIVOS</a:t>
            </a:r>
            <a:r>
              <a:rPr lang="es-EC" sz="2400" b="1" dirty="0" smtClean="0"/>
              <a:t/>
            </a:r>
            <a:br>
              <a:rPr lang="es-EC" sz="2400" b="1" dirty="0" smtClean="0"/>
            </a:b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</a:rPr>
              <a:t>Objetivo General:</a:t>
            </a:r>
            <a:r>
              <a:rPr lang="es-EC" sz="2400" b="1" dirty="0" smtClean="0"/>
              <a:t/>
            </a:r>
            <a:br>
              <a:rPr lang="es-EC" sz="2400" b="1" dirty="0" smtClean="0"/>
            </a:br>
            <a:r>
              <a:rPr lang="es-EC" sz="2400" b="1" dirty="0" smtClean="0"/>
              <a:t>- </a:t>
            </a:r>
            <a:r>
              <a:rPr lang="es-EC" sz="2200" b="1" dirty="0" smtClean="0"/>
              <a:t>Fortalecer la madurez de las funciones básicas de los niños y niñas de 4 a 5 años, para facilitar el aprendizaje de manera gradual, óptima y prolongada </a:t>
            </a:r>
            <a:r>
              <a:rPr lang="es-EC" sz="2400" b="1" dirty="0" smtClean="0"/>
              <a:t/>
            </a:r>
            <a:br>
              <a:rPr lang="es-EC" sz="2400" b="1" dirty="0" smtClean="0"/>
            </a:b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</a:rPr>
              <a:t>Objetivos específicos:</a:t>
            </a:r>
            <a:r>
              <a:rPr lang="es-EC" sz="2400" b="1" dirty="0" smtClean="0"/>
              <a:t/>
            </a:r>
            <a:br>
              <a:rPr lang="es-EC" sz="2400" b="1" dirty="0" smtClean="0"/>
            </a:br>
            <a:r>
              <a:rPr lang="es-EC" sz="2400" b="1" dirty="0" smtClean="0"/>
              <a:t>- </a:t>
            </a:r>
            <a:r>
              <a:rPr lang="es-EC" sz="2200" b="1" dirty="0" smtClean="0"/>
              <a:t>Mejorar el desarrollo del aprendizaje en los niños de 4 a 5 años del Centro Infantil “ Augusto Betancourt”</a:t>
            </a:r>
            <a:br>
              <a:rPr lang="es-EC" sz="2200" b="1" dirty="0" smtClean="0"/>
            </a:br>
            <a:r>
              <a:rPr lang="es-EC" sz="2200" b="1" dirty="0" smtClean="0"/>
              <a:t>- Favorecer el desarrollo de las funciones básicas de los niños y niñas de 4 a 5 años a través de una estimulación lúdica</a:t>
            </a:r>
          </a:p>
          <a:p>
            <a:endParaRPr lang="es-EC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512" y="2420888"/>
          <a:ext cx="8712968" cy="4160520"/>
        </p:xfrm>
        <a:graphic>
          <a:graphicData uri="http://schemas.openxmlformats.org/drawingml/2006/table">
            <a:tbl>
              <a:tblPr/>
              <a:tblGrid>
                <a:gridCol w="1385283"/>
                <a:gridCol w="1297985"/>
                <a:gridCol w="2497187"/>
                <a:gridCol w="1629565"/>
                <a:gridCol w="1902948"/>
              </a:tblGrid>
              <a:tr h="4599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FUNCIONES BASICAS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ESTRATEGIA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ACTIVIDAD O JUEGOS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DESTREZAS Y HABILIDADES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INDICADORES DE LOGROS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8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ESQUEMA CORPORAL</a:t>
                      </a:r>
                      <a:endParaRPr lang="es-EC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MIMO</a:t>
                      </a:r>
                      <a:endParaRPr lang="es-EC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Mi Gemelo: </a:t>
                      </a: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Motivar al niño/a </a:t>
                      </a:r>
                      <a:r>
                        <a:rPr lang="es-EC" sz="1400" dirty="0" smtClean="0">
                          <a:latin typeface="Arial"/>
                          <a:ea typeface="Calibri"/>
                          <a:cs typeface="Times New Roman"/>
                        </a:rPr>
                        <a:t>verse </a:t>
                      </a: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en el espejo y detallar las partes de su cara, luego se le entrega plastilina y se le pide que reproduzca, cada una de sus </a:t>
                      </a:r>
                      <a:r>
                        <a:rPr lang="es-EC" sz="1400" dirty="0" smtClean="0">
                          <a:latin typeface="Arial"/>
                          <a:ea typeface="Calibri"/>
                          <a:cs typeface="Times New Roman"/>
                        </a:rPr>
                        <a:t>partes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Juego del globo</a:t>
                      </a: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: El niño o niña se identifica con un globo que se hincha, se deshincha, vuela por el aire.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-Desarrollar la concentración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-Reconocerse  a sí mismo y sus partes, mediante la </a:t>
                      </a:r>
                      <a:r>
                        <a:rPr lang="es-EC" sz="1400" dirty="0" smtClean="0">
                          <a:latin typeface="Arial"/>
                          <a:ea typeface="Calibri"/>
                          <a:cs typeface="Times New Roman"/>
                        </a:rPr>
                        <a:t>observación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Expresarse a través de movimientos corporales 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latin typeface="Arial"/>
                          <a:ea typeface="Calibri"/>
                          <a:cs typeface="Times New Roman"/>
                        </a:rPr>
                        <a:t>-Identificar </a:t>
                      </a: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las partes de  su cara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latin typeface="Arial"/>
                          <a:ea typeface="Calibri"/>
                          <a:cs typeface="Times New Roman"/>
                        </a:rPr>
                        <a:t>-Lograr </a:t>
                      </a: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reproducir cada una de las partes de su </a:t>
                      </a:r>
                      <a:r>
                        <a:rPr lang="es-EC" sz="1400" dirty="0" smtClean="0">
                          <a:latin typeface="Arial"/>
                          <a:ea typeface="Calibri"/>
                          <a:cs typeface="Times New Roman"/>
                        </a:rPr>
                        <a:t>cara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-Logra representar los movimientos del globo de manera correcta y armónica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95536" y="332656"/>
            <a:ext cx="8464674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4"/>
              </a:avLst>
            </a:prstTxWarp>
          </a:bodyPr>
          <a:lstStyle/>
          <a:p>
            <a:pPr algn="ctr" rtl="0"/>
            <a:r>
              <a:rPr lang="es-EC" sz="12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“PROGRAMA LÚDICO PARA EL DESARROLLO DEL APRENDIZAJE INTEGRAL </a:t>
            </a:r>
          </a:p>
          <a:p>
            <a:pPr algn="ctr" rtl="0"/>
            <a:r>
              <a:rPr lang="es-EC" sz="12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DE LOS NIÑOS DE 4 A 5 AÑOS DEL CENTRO INFANTIL “AUGUSTO BETANCOURT”</a:t>
            </a:r>
            <a:endParaRPr lang="es-EC" sz="12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536" y="1389438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Objetivo: 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Fortalecer la madurez de las funciones b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sicas de los ni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y ni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de 4 a 5 a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os, para facilitar el aprendizaje de manera gradual, 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ptima y prolongada</a:t>
            </a: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C" sz="4800" b="1" dirty="0" smtClean="0">
                <a:solidFill>
                  <a:schemeClr val="bg1"/>
                </a:solidFill>
              </a:rPr>
              <a:t>TEMA</a:t>
            </a:r>
          </a:p>
          <a:p>
            <a:pPr algn="ctr">
              <a:buNone/>
            </a:pPr>
            <a:r>
              <a:rPr lang="es-EC" sz="2800" dirty="0" smtClean="0">
                <a:solidFill>
                  <a:schemeClr val="bg1"/>
                </a:solidFill>
              </a:rPr>
              <a:t/>
            </a:r>
            <a:br>
              <a:rPr lang="es-EC" sz="2800" dirty="0" smtClean="0">
                <a:solidFill>
                  <a:schemeClr val="bg1"/>
                </a:solidFill>
              </a:rPr>
            </a:br>
            <a:r>
              <a:rPr lang="es-EC" sz="2800" dirty="0" smtClean="0"/>
              <a:t>“</a:t>
            </a:r>
            <a:r>
              <a:rPr lang="es-EC" sz="2800" b="1" dirty="0" smtClean="0">
                <a:latin typeface="+mj-lt"/>
                <a:cs typeface="Arial" pitchFamily="34" charset="0"/>
              </a:rPr>
              <a:t>INFLUENCIA  DE  LA  ESTIMULACIÓN  TEMPRANA  EN EL DESARROLLO DEL  APRENDIZAJE</a:t>
            </a:r>
            <a:br>
              <a:rPr lang="es-EC" sz="2800" b="1" dirty="0" smtClean="0">
                <a:latin typeface="+mj-lt"/>
                <a:cs typeface="Arial" pitchFamily="34" charset="0"/>
              </a:rPr>
            </a:br>
            <a:r>
              <a:rPr lang="es-EC" sz="2800" b="1" dirty="0" smtClean="0">
                <a:latin typeface="+mj-lt"/>
                <a:cs typeface="Arial" pitchFamily="34" charset="0"/>
              </a:rPr>
              <a:t> EN  LOS/LAS NIÑOS/AS DE  4 A 5 AÑOS  EN  EL CENTRO  INFANTIL  “AUGUSTO BETANCOURT” </a:t>
            </a:r>
            <a:br>
              <a:rPr lang="es-EC" sz="2800" b="1" dirty="0" smtClean="0">
                <a:latin typeface="+mj-lt"/>
                <a:cs typeface="Arial" pitchFamily="34" charset="0"/>
              </a:rPr>
            </a:br>
            <a:r>
              <a:rPr lang="es-EC" sz="2800" b="1" dirty="0" smtClean="0">
                <a:latin typeface="+mj-lt"/>
                <a:cs typeface="Arial" pitchFamily="34" charset="0"/>
              </a:rPr>
              <a:t>DE  LA  PARROQUIA  DE  AMAGUAÑA  EN  EL  AÑO  LECTIVO </a:t>
            </a:r>
            <a:r>
              <a:rPr lang="es-EC" sz="3900" b="1" dirty="0" smtClean="0">
                <a:latin typeface="+mj-lt"/>
                <a:cs typeface="Arial" pitchFamily="34" charset="0"/>
              </a:rPr>
              <a:t>2011-2012</a:t>
            </a:r>
            <a:r>
              <a:rPr lang="es-EC" sz="4300" b="1" dirty="0" smtClean="0">
                <a:latin typeface="+mj-lt"/>
                <a:cs typeface="Arial" pitchFamily="34" charset="0"/>
              </a:rPr>
              <a:t>.- </a:t>
            </a:r>
            <a:r>
              <a:rPr lang="es-EC" sz="2800" b="1" dirty="0" smtClean="0">
                <a:latin typeface="+mj-lt"/>
                <a:cs typeface="Arial" pitchFamily="34" charset="0"/>
              </a:rPr>
              <a:t>PROPUESTA  ALTERNATIVA”</a:t>
            </a:r>
            <a:endParaRPr lang="es-EC" dirty="0">
              <a:latin typeface="+mj-lt"/>
            </a:endParaRPr>
          </a:p>
        </p:txBody>
      </p:sp>
      <p:pic>
        <p:nvPicPr>
          <p:cNvPr id="29698" name="Picture 2" descr="http://edu.jccm.es/con/infantes/infantil/images/stories/maestra%20y%20n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365104"/>
            <a:ext cx="3600400" cy="216024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age.blingee.com/images18/content/output/000/000/000/78f/748447981_58015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30963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C" dirty="0" smtClean="0"/>
              <a:t>La falta de estimulación temprana, basada en actividades lúdicas las cuales estén estructuradas en respuestas a las necesidades y características de cada uno de los niños y niñas.</a:t>
            </a:r>
          </a:p>
          <a:p>
            <a:pPr algn="just">
              <a:buNone/>
            </a:pPr>
            <a:endParaRPr lang="es-EC" dirty="0" smtClean="0"/>
          </a:p>
          <a:p>
            <a:pPr algn="just"/>
            <a:r>
              <a:rPr lang="es-EC" dirty="0" smtClean="0"/>
              <a:t>La poca importancia que se le da a la relación que existe entre la estimulación temprana y el aprendizaje de los niños y niñas.</a:t>
            </a:r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C" sz="36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PLANTEAMIENTO DEL PROBLEMA.-</a:t>
            </a:r>
            <a:endParaRPr lang="es-EC" sz="36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467544" y="3933056"/>
            <a:ext cx="8229600" cy="86409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>FORMULACIÓN</a:t>
            </a:r>
            <a:r>
              <a:rPr kumimoji="0" lang="es-EC" sz="3600" b="1" i="0" u="none" strike="noStrike" kern="1200" cap="none" spc="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PROBLEMA.-</a:t>
            </a:r>
            <a:endParaRPr kumimoji="0" lang="es-EC" sz="3600" b="1" i="0" u="none" strike="noStrike" kern="1200" cap="none" spc="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467544" y="4869160"/>
            <a:ext cx="8229600" cy="136815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s-EC" sz="2400" dirty="0" smtClean="0"/>
              <a:t>¿</a:t>
            </a:r>
            <a:r>
              <a:rPr lang="es-EC" sz="2400" dirty="0" smtClean="0">
                <a:ln w="50800"/>
                <a:latin typeface="+mj-lt"/>
                <a:ea typeface="+mj-ea"/>
                <a:cs typeface="+mj-cs"/>
              </a:rPr>
              <a:t>Cómo </a:t>
            </a:r>
            <a:r>
              <a:rPr lang="es-EC" sz="2400" dirty="0" smtClean="0">
                <a:ln w="50800"/>
                <a:latin typeface="+mj-lt"/>
                <a:ea typeface="+mj-ea"/>
                <a:cs typeface="+mj-cs"/>
              </a:rPr>
              <a:t>influye la  Estimulación temprana ,en el desarrollo del aprendizaje en niños de 4 a 5 años del Centro Infantil “Augusto Betancourt” de la parroquia de </a:t>
            </a:r>
            <a:r>
              <a:rPr lang="es-EC" sz="2400" dirty="0" err="1" smtClean="0">
                <a:ln w="50800"/>
                <a:latin typeface="+mj-lt"/>
                <a:ea typeface="+mj-ea"/>
                <a:cs typeface="+mj-cs"/>
              </a:rPr>
              <a:t>Amaguaña</a:t>
            </a:r>
            <a:r>
              <a:rPr lang="es-EC" sz="2400" dirty="0" smtClean="0"/>
              <a:t>?</a:t>
            </a:r>
            <a:endParaRPr kumimoji="0" lang="es-EC" sz="2400" i="0" u="none" strike="noStrike" kern="1200" cap="none" spc="0" normalizeH="0" baseline="0" noProof="0" dirty="0">
              <a:ln w="50800"/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fontScale="85000" lnSpcReduction="20000"/>
          </a:bodyPr>
          <a:lstStyle/>
          <a:p>
            <a:pPr marL="0" lvl="2" indent="0" algn="just">
              <a:buNone/>
            </a:pPr>
            <a:r>
              <a:rPr lang="es-EC" sz="2400" b="1" dirty="0" smtClean="0">
                <a:solidFill>
                  <a:schemeClr val="bg1"/>
                </a:solidFill>
              </a:rPr>
              <a:t>General:</a:t>
            </a:r>
            <a:endParaRPr lang="es-EC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s-EC" sz="2800" dirty="0" smtClean="0"/>
              <a:t>Determinar la influencia que tiene estimulación temprana en el desarrollo del aprendizaje en los niños de 4 a 5 años del Centro Infantil “Augusto Betancourt”  de la parroquia de Amaguaña.</a:t>
            </a:r>
            <a:endParaRPr lang="es-EC" sz="2400" dirty="0" smtClean="0"/>
          </a:p>
          <a:p>
            <a:pPr algn="just">
              <a:buNone/>
            </a:pPr>
            <a:r>
              <a:rPr lang="es-EC" sz="2400" b="1" dirty="0" smtClean="0">
                <a:solidFill>
                  <a:schemeClr val="bg1"/>
                </a:solidFill>
              </a:rPr>
              <a:t> Específicos:</a:t>
            </a:r>
          </a:p>
          <a:p>
            <a:pPr lvl="0" algn="just"/>
            <a:r>
              <a:rPr lang="es-EC" sz="2800" dirty="0" smtClean="0"/>
              <a:t>Investigar la fundamentación teórica de la Estimulación Temprana para planificar, los diferentes aspectos del proyecto en desarrollo.</a:t>
            </a:r>
            <a:endParaRPr lang="es-EC" sz="2400" dirty="0" smtClean="0"/>
          </a:p>
          <a:p>
            <a:pPr lvl="0" algn="just"/>
            <a:r>
              <a:rPr lang="es-EC" sz="2800" dirty="0" smtClean="0"/>
              <a:t>Establecer </a:t>
            </a:r>
            <a:r>
              <a:rPr lang="es-EC" sz="2800" dirty="0" smtClean="0"/>
              <a:t>los </a:t>
            </a:r>
            <a:r>
              <a:rPr lang="es-EC" sz="2800" dirty="0" smtClean="0"/>
              <a:t>factores o aspectos que intervienen en la Estimulación Temprana para  el desarrollo del Aprendizaje en los/las niños y niñas. </a:t>
            </a:r>
            <a:endParaRPr lang="es-EC" sz="2400" dirty="0" smtClean="0"/>
          </a:p>
          <a:p>
            <a:pPr lvl="0" algn="just"/>
            <a:r>
              <a:rPr lang="es-EC" sz="2800" dirty="0" smtClean="0"/>
              <a:t>Identificar la relación que existe entre la estimulación temprana y el desarrollo del Aprendizaje.</a:t>
            </a:r>
            <a:endParaRPr lang="es-EC" sz="2400" dirty="0" smtClean="0"/>
          </a:p>
          <a:p>
            <a:pPr lvl="0" algn="just"/>
            <a:r>
              <a:rPr lang="es-EC" sz="2800" dirty="0" smtClean="0"/>
              <a:t>Estructurar una propuesta alternativa la misma que promueva la lúdica en el proceso de enseñanza aprendizaje. A través de la Estimulación Temprana.</a:t>
            </a:r>
            <a:endParaRPr lang="es-EC" sz="2400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85818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C" sz="32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OBJETIVOS.-</a:t>
            </a:r>
            <a:endParaRPr lang="es-EC" sz="32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76380"/>
            <a:ext cx="8229600" cy="4810140"/>
          </a:xfrm>
        </p:spPr>
        <p:txBody>
          <a:bodyPr/>
          <a:lstStyle/>
          <a:p>
            <a:pPr algn="just"/>
            <a:r>
              <a:rPr lang="es-EC" dirty="0" smtClean="0"/>
              <a:t>Permitirá que los niños y niñas aprendan de una manera, integral, fusionando el conocimiento de la docente con las necesidades de los niños y niñas, utilizando el juego como instrumento.</a:t>
            </a:r>
          </a:p>
          <a:p>
            <a:pPr algn="just">
              <a:buNone/>
            </a:pPr>
            <a:endParaRPr lang="es-EC" dirty="0" smtClean="0"/>
          </a:p>
          <a:p>
            <a:pPr algn="just"/>
            <a:r>
              <a:rPr lang="es-EC" dirty="0" smtClean="0"/>
              <a:t>Se intenta generar una nueva alternativa para el proceso de enseñanza aprendizaje, donde el factor fundamental sea el juego, estimulando así cada una de las áreas del desarrollo del niño y niña, lo cual garantizara el conocimiento de nuevas cosas.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7627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C" sz="32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JUSTIFICACIÓN  E  IMPORTANCIA</a:t>
            </a:r>
            <a:endParaRPr lang="es-EC" sz="32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11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597666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s-EC" sz="3600" b="1" dirty="0" smtClean="0">
                <a:solidFill>
                  <a:schemeClr val="accent2">
                    <a:lumMod val="50000"/>
                  </a:schemeClr>
                </a:solidFill>
              </a:rPr>
              <a:t>Capítulo  I</a:t>
            </a:r>
            <a:r>
              <a:rPr lang="es-EC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C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C" sz="4000" b="1" dirty="0" smtClean="0">
                <a:solidFill>
                  <a:schemeClr val="accent2">
                    <a:lumMod val="50000"/>
                  </a:schemeClr>
                </a:solidFill>
              </a:rPr>
              <a:t>ESTIMULACIÓN TEMPRANA</a:t>
            </a:r>
            <a:endParaRPr lang="es-EC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179512" y="4592960"/>
          <a:ext cx="6120680" cy="226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1.bp.blogspot.com/_Q8j0ZkfTfOY/SqR79gNgCYI/AAAAAAAAAN8/b0090RegbYU/s320/valores_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2200" y="1772816"/>
            <a:ext cx="2160240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EC" sz="3600" b="1" dirty="0" smtClean="0">
                <a:solidFill>
                  <a:schemeClr val="tx2">
                    <a:lumMod val="50000"/>
                  </a:schemeClr>
                </a:solidFill>
              </a:rPr>
              <a:t>Capítulo IV</a:t>
            </a:r>
            <a:r>
              <a:rPr lang="es-EC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EC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EC" b="1" dirty="0" smtClean="0">
                <a:solidFill>
                  <a:schemeClr val="tx2">
                    <a:lumMod val="50000"/>
                  </a:schemeClr>
                </a:solidFill>
              </a:rPr>
              <a:t>APRENDIZAJE</a:t>
            </a:r>
            <a:r>
              <a:rPr lang="es-EC" dirty="0" smtClean="0"/>
              <a:t> </a:t>
            </a:r>
            <a:endParaRPr lang="es-EC" dirty="0"/>
          </a:p>
        </p:txBody>
      </p:sp>
      <p:graphicFrame>
        <p:nvGraphicFramePr>
          <p:cNvPr id="19" name="18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517632" cy="3993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dondear rectángulo de esquina del mismo lado 4"/>
          <p:cNvSpPr/>
          <p:nvPr/>
        </p:nvSpPr>
        <p:spPr>
          <a:xfrm>
            <a:off x="1837040" y="5343029"/>
            <a:ext cx="7265139" cy="7730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5240" rIns="15240" bIns="1524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2400" kern="120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2400" kern="1200"/>
          </a:p>
        </p:txBody>
      </p:sp>
      <p:grpSp>
        <p:nvGrpSpPr>
          <p:cNvPr id="26" name="25 Grupo"/>
          <p:cNvGrpSpPr/>
          <p:nvPr/>
        </p:nvGrpSpPr>
        <p:grpSpPr>
          <a:xfrm>
            <a:off x="251520" y="5541232"/>
            <a:ext cx="1280118" cy="1316768"/>
            <a:chOff x="447244" y="2244415"/>
            <a:chExt cx="1280118" cy="1316768"/>
          </a:xfrm>
        </p:grpSpPr>
        <p:sp>
          <p:nvSpPr>
            <p:cNvPr id="27" name="26 Cheurón"/>
            <p:cNvSpPr/>
            <p:nvPr/>
          </p:nvSpPr>
          <p:spPr>
            <a:xfrm rot="5400000">
              <a:off x="428919" y="2262740"/>
              <a:ext cx="1316768" cy="1280118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80000"/>
                <a:hueOff val="-331605"/>
                <a:satOff val="1799"/>
                <a:lumOff val="28532"/>
                <a:alphaOff val="0"/>
              </a:schemeClr>
            </a:lnRef>
            <a:fillRef idx="1">
              <a:schemeClr val="accent3">
                <a:shade val="80000"/>
                <a:hueOff val="-331605"/>
                <a:satOff val="1799"/>
                <a:lumOff val="28532"/>
                <a:alphaOff val="0"/>
              </a:schemeClr>
            </a:fillRef>
            <a:effectRef idx="0">
              <a:schemeClr val="accent3">
                <a:shade val="80000"/>
                <a:hueOff val="-331605"/>
                <a:satOff val="1799"/>
                <a:lumOff val="2853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urón 4"/>
            <p:cNvSpPr/>
            <p:nvPr/>
          </p:nvSpPr>
          <p:spPr>
            <a:xfrm>
              <a:off x="447244" y="2884474"/>
              <a:ext cx="1280118" cy="366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000" dirty="0" smtClean="0"/>
                <a:t>P</a:t>
              </a:r>
              <a:r>
                <a:rPr lang="es-EC" sz="2000" kern="1200" dirty="0" smtClean="0"/>
                <a:t>rocesos</a:t>
              </a:r>
              <a:endParaRPr lang="es-EC" sz="2000" kern="1200" dirty="0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1763688" y="5445224"/>
            <a:ext cx="6323102" cy="1412776"/>
            <a:chOff x="1564452" y="1331253"/>
            <a:chExt cx="6323102" cy="1412776"/>
          </a:xfrm>
        </p:grpSpPr>
        <p:sp>
          <p:nvSpPr>
            <p:cNvPr id="31" name="30 Redondear rectángulo de esquina del mismo lado"/>
            <p:cNvSpPr/>
            <p:nvPr/>
          </p:nvSpPr>
          <p:spPr>
            <a:xfrm rot="5400000">
              <a:off x="4149939" y="-1254234"/>
              <a:ext cx="1152128" cy="6323102"/>
            </a:xfrm>
            <a:prstGeom prst="round2SameRect">
              <a:avLst/>
            </a:prstGeom>
          </p:spPr>
          <p:style>
            <a:lnRef idx="2">
              <a:schemeClr val="accent3">
                <a:shade val="80000"/>
                <a:hueOff val="-165803"/>
                <a:satOff val="899"/>
                <a:lumOff val="1426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dondear rectángulo de esquina del mismo lado 4"/>
            <p:cNvSpPr/>
            <p:nvPr/>
          </p:nvSpPr>
          <p:spPr>
            <a:xfrm>
              <a:off x="1564452" y="1447885"/>
              <a:ext cx="6282182" cy="1296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C" sz="2000" kern="1200" dirty="0" smtClean="0"/>
                <a:t>1. </a:t>
              </a:r>
              <a:r>
                <a:rPr lang="es-EC" sz="2000" dirty="0" smtClean="0"/>
                <a:t>Motivación </a:t>
              </a:r>
              <a:r>
                <a:rPr lang="es-EC" sz="2000" kern="1200" dirty="0" smtClean="0"/>
                <a:t>              4. Organización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C" sz="2000" kern="1200" dirty="0" smtClean="0"/>
                <a:t>2. </a:t>
              </a:r>
              <a:r>
                <a:rPr lang="es-EC" sz="2000" dirty="0" smtClean="0"/>
                <a:t>Concentración </a:t>
              </a:r>
              <a:r>
                <a:rPr lang="es-EC" sz="2000" kern="1200" dirty="0" smtClean="0"/>
                <a:t>        5. Comprensión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C" sz="2000" dirty="0" smtClean="0"/>
                <a:t>3. Actitud                     6. Repetición de conductas </a:t>
              </a:r>
              <a:endParaRPr lang="es-EC" sz="2000" kern="1200" dirty="0"/>
            </a:p>
          </p:txBody>
        </p:sp>
      </p:grpSp>
      <p:pic>
        <p:nvPicPr>
          <p:cNvPr id="7172" name="Picture 4" descr="http://1.bp.blogspot.com/_M_K2RtofNSk/TMivl07LW0I/AAAAAAAAAIE/40mFBZdRFR4/S220/logo-mundo-para-aprender+jpg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428999"/>
            <a:ext cx="2168649" cy="16561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28596" y="428604"/>
          <a:ext cx="828680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629</TotalTime>
  <Words>968</Words>
  <Application>Microsoft Office PowerPoint</Application>
  <PresentationFormat>Presentación en pantalla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Papel</vt:lpstr>
      <vt:lpstr>                             E        ESCUELA  SUPERIOR  POLITÉCNICA  DEL  EJÉRCITO DEPARTAMENTO  DE  CIENCIAS  HUMANAS  Y  SOCIALES   CARRERA:  LICENCIATURA  EN  CIENCIAS  DE  LA  EDUCACIÓN MENCIÓN  EDUCACIÓN  INFANTIL  TESIS  PARA  LA OBTENCIÓN  DEL  TÍTULO  DE  LICENCIADA  EN  CIENCIAS  DE  LA  EDUCACIÓN  MENCIÓN  “EDUCACIÓN  INFANTIL”        AUTORA: María  Belén  Jiménez  Jaramillo  DIRECTOR                   Dr. Orestes  Jiménez CODIRECTOR Dr. Milton   Benalcázar   Año  Lectivo  2011-2012 </vt:lpstr>
      <vt:lpstr>Diapositiva 2</vt:lpstr>
      <vt:lpstr>PLANTEAMIENTO DEL PROBLEMA.-</vt:lpstr>
      <vt:lpstr>OBJETIVOS.-</vt:lpstr>
      <vt:lpstr>JUSTIFICACIÓN  E  IMPORTANCIA</vt:lpstr>
      <vt:lpstr>Diapositiva 6</vt:lpstr>
      <vt:lpstr>Capítulo  I ESTIMULACIÓN TEMPRANA</vt:lpstr>
      <vt:lpstr>Capítulo IV APRENDIZAJE </vt:lpstr>
      <vt:lpstr>Diapositiva 9</vt:lpstr>
      <vt:lpstr>Diapositiva 10</vt:lpstr>
      <vt:lpstr>HIPÓTESIS</vt:lpstr>
      <vt:lpstr>OPERACIONALIZACION DE VARIABLES.</vt:lpstr>
      <vt:lpstr>Diapositiva 13</vt:lpstr>
      <vt:lpstr>INTERPRETACIÓN DE RESULTADOS.-   Prueba de funciones básicas.</vt:lpstr>
      <vt:lpstr>INTERPRETACION DE RESULTADOS.-   Lista de cotejo</vt:lpstr>
      <vt:lpstr>CONCLUSIONES Y RECOMENDACIONES </vt:lpstr>
      <vt:lpstr>                        PROPUESTA</vt:lpstr>
      <vt:lpstr>               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TKC</dc:creator>
  <cp:lastModifiedBy>USER</cp:lastModifiedBy>
  <cp:revision>84</cp:revision>
  <dcterms:created xsi:type="dcterms:W3CDTF">2012-05-12T03:03:29Z</dcterms:created>
  <dcterms:modified xsi:type="dcterms:W3CDTF">2012-06-02T15:35:27Z</dcterms:modified>
</cp:coreProperties>
</file>