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6" r:id="rId12"/>
    <p:sldId id="292" r:id="rId13"/>
    <p:sldId id="294" r:id="rId14"/>
    <p:sldId id="269" r:id="rId15"/>
    <p:sldId id="270" r:id="rId16"/>
    <p:sldId id="271" r:id="rId17"/>
    <p:sldId id="272" r:id="rId18"/>
    <p:sldId id="273" r:id="rId19"/>
    <p:sldId id="288" r:id="rId20"/>
    <p:sldId id="289" r:id="rId21"/>
    <p:sldId id="274" r:id="rId22"/>
    <p:sldId id="275" r:id="rId23"/>
    <p:sldId id="290" r:id="rId24"/>
    <p:sldId id="284" r:id="rId25"/>
    <p:sldId id="285" r:id="rId26"/>
    <p:sldId id="286" r:id="rId27"/>
    <p:sldId id="291" r:id="rId28"/>
    <p:sldId id="302" r:id="rId29"/>
    <p:sldId id="304" r:id="rId30"/>
    <p:sldId id="305" r:id="rId31"/>
    <p:sldId id="308" r:id="rId32"/>
    <p:sldId id="309" r:id="rId33"/>
    <p:sldId id="279" r:id="rId34"/>
    <p:sldId id="283" r:id="rId35"/>
    <p:sldId id="301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99"/>
    <a:srgbClr val="3333FF"/>
    <a:srgbClr val="6600FF"/>
    <a:srgbClr val="9933FF"/>
    <a:srgbClr val="9900CC"/>
    <a:srgbClr val="FF66CC"/>
    <a:srgbClr val="990099"/>
    <a:srgbClr val="422C1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23" autoAdjust="0"/>
    <p:restoredTop sz="86763" autoAdjust="0"/>
  </p:normalViewPr>
  <p:slideViewPr>
    <p:cSldViewPr>
      <p:cViewPr varScale="1">
        <p:scale>
          <a:sx n="50" d="100"/>
          <a:sy n="50" d="100"/>
        </p:scale>
        <p:origin x="-6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C440D-4188-435F-8448-419DA5889598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E4440A-8E4F-40A6-AE90-9DF28C038642}">
      <dgm:prSet phldrT="[Texto]"/>
      <dgm:spPr>
        <a:solidFill>
          <a:srgbClr val="9900CC"/>
        </a:solidFill>
      </dgm:spPr>
      <dgm:t>
        <a:bodyPr/>
        <a:lstStyle/>
        <a:p>
          <a:r>
            <a:rPr lang="es-EC" dirty="0" smtClean="0"/>
            <a:t>1</a:t>
          </a:r>
          <a:endParaRPr lang="es-ES" dirty="0"/>
        </a:p>
      </dgm:t>
    </dgm:pt>
    <dgm:pt modelId="{32A9B798-8A9C-4910-A55C-AA806492C471}" type="parTrans" cxnId="{11F7B9E8-D595-4543-ADF6-8708F21260DB}">
      <dgm:prSet/>
      <dgm:spPr/>
      <dgm:t>
        <a:bodyPr/>
        <a:lstStyle/>
        <a:p>
          <a:endParaRPr lang="es-ES"/>
        </a:p>
      </dgm:t>
    </dgm:pt>
    <dgm:pt modelId="{048A156B-5300-4C09-91A2-693CACEE76B3}" type="sibTrans" cxnId="{11F7B9E8-D595-4543-ADF6-8708F21260DB}">
      <dgm:prSet/>
      <dgm:spPr/>
      <dgm:t>
        <a:bodyPr/>
        <a:lstStyle/>
        <a:p>
          <a:endParaRPr lang="es-ES"/>
        </a:p>
      </dgm:t>
    </dgm:pt>
    <dgm:pt modelId="{F9816618-0128-4B06-9B88-F8F9A3178FFA}">
      <dgm:prSet phldrT="[Texto]"/>
      <dgm:spPr>
        <a:solidFill>
          <a:srgbClr val="CC0000"/>
        </a:solidFill>
      </dgm:spPr>
      <dgm:t>
        <a:bodyPr/>
        <a:lstStyle/>
        <a:p>
          <a:r>
            <a:rPr lang="es-EC" dirty="0" smtClean="0"/>
            <a:t>2</a:t>
          </a:r>
          <a:endParaRPr lang="es-ES" dirty="0"/>
        </a:p>
      </dgm:t>
    </dgm:pt>
    <dgm:pt modelId="{5A28DED1-90FD-46A6-95B9-38CE8B877409}" type="parTrans" cxnId="{5910A2D4-21B7-4755-A52B-BEAE31114009}">
      <dgm:prSet/>
      <dgm:spPr/>
      <dgm:t>
        <a:bodyPr/>
        <a:lstStyle/>
        <a:p>
          <a:endParaRPr lang="es-ES"/>
        </a:p>
      </dgm:t>
    </dgm:pt>
    <dgm:pt modelId="{A7CDED27-5DC1-4707-A1EB-7798BF936000}" type="sibTrans" cxnId="{5910A2D4-21B7-4755-A52B-BEAE31114009}">
      <dgm:prSet/>
      <dgm:spPr/>
      <dgm:t>
        <a:bodyPr/>
        <a:lstStyle/>
        <a:p>
          <a:endParaRPr lang="es-ES"/>
        </a:p>
      </dgm:t>
    </dgm:pt>
    <dgm:pt modelId="{30B39D3D-864E-45FD-9A42-8E410B7BE29E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Investigar la estructura y funcionamiento de la red MPLS y el protocolo de comunicación IPv6.</a:t>
          </a:r>
          <a:endParaRPr lang="es-ES" sz="2000" dirty="0"/>
        </a:p>
      </dgm:t>
    </dgm:pt>
    <dgm:pt modelId="{5AD4D110-511F-4066-8CE5-08416C948BA5}" type="parTrans" cxnId="{43196EDA-0475-4DB5-B9E2-EFE4F9ACC005}">
      <dgm:prSet/>
      <dgm:spPr/>
      <dgm:t>
        <a:bodyPr/>
        <a:lstStyle/>
        <a:p>
          <a:endParaRPr lang="es-ES"/>
        </a:p>
      </dgm:t>
    </dgm:pt>
    <dgm:pt modelId="{C506EA5D-B65A-42CB-9DA6-D59EAAF79F18}" type="sibTrans" cxnId="{43196EDA-0475-4DB5-B9E2-EFE4F9ACC005}">
      <dgm:prSet/>
      <dgm:spPr/>
      <dgm:t>
        <a:bodyPr/>
        <a:lstStyle/>
        <a:p>
          <a:endParaRPr lang="es-ES"/>
        </a:p>
      </dgm:t>
    </dgm:pt>
    <dgm:pt modelId="{466552E3-B07E-48E7-A874-F78D30020728}">
      <dgm:prSet custT="1"/>
      <dgm:spPr/>
      <dgm:t>
        <a:bodyPr/>
        <a:lstStyle/>
        <a:p>
          <a:pPr algn="just"/>
          <a:r>
            <a:rPr lang="es-ES" sz="2000" dirty="0" smtClean="0"/>
            <a:t>Realizar un análisis y diseño de la red de la Escuela Politécnica del Ejército.</a:t>
          </a:r>
          <a:endParaRPr lang="es-ES" sz="2000" dirty="0"/>
        </a:p>
      </dgm:t>
    </dgm:pt>
    <dgm:pt modelId="{9B864E3B-CFF2-408A-9E99-AFDB65154894}" type="parTrans" cxnId="{67DC7060-82BB-4068-ABBC-76A4E2D2AC4E}">
      <dgm:prSet/>
      <dgm:spPr/>
      <dgm:t>
        <a:bodyPr/>
        <a:lstStyle/>
        <a:p>
          <a:endParaRPr lang="es-ES"/>
        </a:p>
      </dgm:t>
    </dgm:pt>
    <dgm:pt modelId="{C795CB33-9342-4450-9DA3-BE5E0F8A82EF}" type="sibTrans" cxnId="{67DC7060-82BB-4068-ABBC-76A4E2D2AC4E}">
      <dgm:prSet/>
      <dgm:spPr/>
      <dgm:t>
        <a:bodyPr/>
        <a:lstStyle/>
        <a:p>
          <a:endParaRPr lang="es-ES"/>
        </a:p>
      </dgm:t>
    </dgm:pt>
    <dgm:pt modelId="{3DB949B9-36E7-4E48-B090-FCD8350C3325}" type="pres">
      <dgm:prSet presAssocID="{940C440D-4188-435F-8448-419DA58895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715127-835B-40EC-8D71-3DEA419506C3}" type="pres">
      <dgm:prSet presAssocID="{E8E4440A-8E4F-40A6-AE90-9DF28C038642}" presName="composite" presStyleCnt="0"/>
      <dgm:spPr/>
    </dgm:pt>
    <dgm:pt modelId="{6F567AA1-246D-48A7-853C-2AB20A5EEC76}" type="pres">
      <dgm:prSet presAssocID="{E8E4440A-8E4F-40A6-AE90-9DF28C03864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D6367B-B6E5-4E97-846D-D5E8D3DFED1D}" type="pres">
      <dgm:prSet presAssocID="{E8E4440A-8E4F-40A6-AE90-9DF28C03864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B3F05C-A761-443A-AC1B-DCE12FE11504}" type="pres">
      <dgm:prSet presAssocID="{048A156B-5300-4C09-91A2-693CACEE76B3}" presName="sp" presStyleCnt="0"/>
      <dgm:spPr/>
    </dgm:pt>
    <dgm:pt modelId="{4F6B4F88-A378-4483-A65F-7ED5F1994EFC}" type="pres">
      <dgm:prSet presAssocID="{F9816618-0128-4B06-9B88-F8F9A3178FFA}" presName="composite" presStyleCnt="0"/>
      <dgm:spPr/>
    </dgm:pt>
    <dgm:pt modelId="{32D3F367-010F-4695-ACDD-1ED8D9027A09}" type="pres">
      <dgm:prSet presAssocID="{F9816618-0128-4B06-9B88-F8F9A3178FF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B7CE2D-EDAD-440E-9672-C9EB3A845882}" type="pres">
      <dgm:prSet presAssocID="{F9816618-0128-4B06-9B88-F8F9A3178FF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C98CBE-38D5-48F4-8E22-E7A3B838DFA5}" type="presOf" srcId="{30B39D3D-864E-45FD-9A42-8E410B7BE29E}" destId="{26B7CE2D-EDAD-440E-9672-C9EB3A845882}" srcOrd="0" destOrd="0" presId="urn:microsoft.com/office/officeart/2005/8/layout/chevron2"/>
    <dgm:cxn modelId="{43196EDA-0475-4DB5-B9E2-EFE4F9ACC005}" srcId="{F9816618-0128-4B06-9B88-F8F9A3178FFA}" destId="{30B39D3D-864E-45FD-9A42-8E410B7BE29E}" srcOrd="0" destOrd="0" parTransId="{5AD4D110-511F-4066-8CE5-08416C948BA5}" sibTransId="{C506EA5D-B65A-42CB-9DA6-D59EAAF79F18}"/>
    <dgm:cxn modelId="{D267C055-CEB5-4E84-B3B0-85D7BCF70368}" type="presOf" srcId="{466552E3-B07E-48E7-A874-F78D30020728}" destId="{A4D6367B-B6E5-4E97-846D-D5E8D3DFED1D}" srcOrd="0" destOrd="0" presId="urn:microsoft.com/office/officeart/2005/8/layout/chevron2"/>
    <dgm:cxn modelId="{5910A2D4-21B7-4755-A52B-BEAE31114009}" srcId="{940C440D-4188-435F-8448-419DA5889598}" destId="{F9816618-0128-4B06-9B88-F8F9A3178FFA}" srcOrd="1" destOrd="0" parTransId="{5A28DED1-90FD-46A6-95B9-38CE8B877409}" sibTransId="{A7CDED27-5DC1-4707-A1EB-7798BF936000}"/>
    <dgm:cxn modelId="{C8CE2D17-ED76-413A-8C50-7A6D54CC77A8}" type="presOf" srcId="{940C440D-4188-435F-8448-419DA5889598}" destId="{3DB949B9-36E7-4E48-B090-FCD8350C3325}" srcOrd="0" destOrd="0" presId="urn:microsoft.com/office/officeart/2005/8/layout/chevron2"/>
    <dgm:cxn modelId="{67DC7060-82BB-4068-ABBC-76A4E2D2AC4E}" srcId="{E8E4440A-8E4F-40A6-AE90-9DF28C038642}" destId="{466552E3-B07E-48E7-A874-F78D30020728}" srcOrd="0" destOrd="0" parTransId="{9B864E3B-CFF2-408A-9E99-AFDB65154894}" sibTransId="{C795CB33-9342-4450-9DA3-BE5E0F8A82EF}"/>
    <dgm:cxn modelId="{11F7B9E8-D595-4543-ADF6-8708F21260DB}" srcId="{940C440D-4188-435F-8448-419DA5889598}" destId="{E8E4440A-8E4F-40A6-AE90-9DF28C038642}" srcOrd="0" destOrd="0" parTransId="{32A9B798-8A9C-4910-A55C-AA806492C471}" sibTransId="{048A156B-5300-4C09-91A2-693CACEE76B3}"/>
    <dgm:cxn modelId="{505605F2-0877-48FB-9F90-3B6B395D27A1}" type="presOf" srcId="{F9816618-0128-4B06-9B88-F8F9A3178FFA}" destId="{32D3F367-010F-4695-ACDD-1ED8D9027A09}" srcOrd="0" destOrd="0" presId="urn:microsoft.com/office/officeart/2005/8/layout/chevron2"/>
    <dgm:cxn modelId="{9D383D1A-8F25-48FA-954B-53E6C79BD511}" type="presOf" srcId="{E8E4440A-8E4F-40A6-AE90-9DF28C038642}" destId="{6F567AA1-246D-48A7-853C-2AB20A5EEC76}" srcOrd="0" destOrd="0" presId="urn:microsoft.com/office/officeart/2005/8/layout/chevron2"/>
    <dgm:cxn modelId="{B8AB8BAF-9D5E-4145-9368-11AFFDD2C92D}" type="presParOf" srcId="{3DB949B9-36E7-4E48-B090-FCD8350C3325}" destId="{22715127-835B-40EC-8D71-3DEA419506C3}" srcOrd="0" destOrd="0" presId="urn:microsoft.com/office/officeart/2005/8/layout/chevron2"/>
    <dgm:cxn modelId="{021734BA-1CA2-44B6-8F53-DE330432909D}" type="presParOf" srcId="{22715127-835B-40EC-8D71-3DEA419506C3}" destId="{6F567AA1-246D-48A7-853C-2AB20A5EEC76}" srcOrd="0" destOrd="0" presId="urn:microsoft.com/office/officeart/2005/8/layout/chevron2"/>
    <dgm:cxn modelId="{81A37823-5713-4F99-A993-8483F9A35F51}" type="presParOf" srcId="{22715127-835B-40EC-8D71-3DEA419506C3}" destId="{A4D6367B-B6E5-4E97-846D-D5E8D3DFED1D}" srcOrd="1" destOrd="0" presId="urn:microsoft.com/office/officeart/2005/8/layout/chevron2"/>
    <dgm:cxn modelId="{1E75E294-8123-4329-8B3E-08164E363B4E}" type="presParOf" srcId="{3DB949B9-36E7-4E48-B090-FCD8350C3325}" destId="{B3B3F05C-A761-443A-AC1B-DCE12FE11504}" srcOrd="1" destOrd="0" presId="urn:microsoft.com/office/officeart/2005/8/layout/chevron2"/>
    <dgm:cxn modelId="{F2AC48A7-4E60-4373-BBDA-B9B0D1E4D089}" type="presParOf" srcId="{3DB949B9-36E7-4E48-B090-FCD8350C3325}" destId="{4F6B4F88-A378-4483-A65F-7ED5F1994EFC}" srcOrd="2" destOrd="0" presId="urn:microsoft.com/office/officeart/2005/8/layout/chevron2"/>
    <dgm:cxn modelId="{ED412D38-32F0-4922-BFB9-D1F4F60315C9}" type="presParOf" srcId="{4F6B4F88-A378-4483-A65F-7ED5F1994EFC}" destId="{32D3F367-010F-4695-ACDD-1ED8D9027A09}" srcOrd="0" destOrd="0" presId="urn:microsoft.com/office/officeart/2005/8/layout/chevron2"/>
    <dgm:cxn modelId="{E5EDDDB2-6DF3-4688-BE70-BDBDFB71746A}" type="presParOf" srcId="{4F6B4F88-A378-4483-A65F-7ED5F1994EFC}" destId="{26B7CE2D-EDAD-440E-9672-C9EB3A8458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C440D-4188-435F-8448-419DA5889598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E4440A-8E4F-40A6-AE90-9DF28C038642}">
      <dgm:prSet phldrT="[Texto]"/>
      <dgm:spPr>
        <a:solidFill>
          <a:srgbClr val="9933FF"/>
        </a:solidFill>
      </dgm:spPr>
      <dgm:t>
        <a:bodyPr/>
        <a:lstStyle/>
        <a:p>
          <a:r>
            <a:rPr lang="es-EC" dirty="0" smtClean="0"/>
            <a:t>3</a:t>
          </a:r>
          <a:endParaRPr lang="es-ES" dirty="0"/>
        </a:p>
      </dgm:t>
    </dgm:pt>
    <dgm:pt modelId="{32A9B798-8A9C-4910-A55C-AA806492C471}" type="parTrans" cxnId="{11F7B9E8-D595-4543-ADF6-8708F21260DB}">
      <dgm:prSet/>
      <dgm:spPr/>
      <dgm:t>
        <a:bodyPr/>
        <a:lstStyle/>
        <a:p>
          <a:endParaRPr lang="es-ES"/>
        </a:p>
      </dgm:t>
    </dgm:pt>
    <dgm:pt modelId="{048A156B-5300-4C09-91A2-693CACEE76B3}" type="sibTrans" cxnId="{11F7B9E8-D595-4543-ADF6-8708F21260DB}">
      <dgm:prSet/>
      <dgm:spPr/>
      <dgm:t>
        <a:bodyPr/>
        <a:lstStyle/>
        <a:p>
          <a:endParaRPr lang="es-ES"/>
        </a:p>
      </dgm:t>
    </dgm:pt>
    <dgm:pt modelId="{15C1069C-BA17-47FD-9893-EDBE8BCFFC83}">
      <dgm:prSet phldrT="[Texto]"/>
      <dgm:spPr>
        <a:solidFill>
          <a:srgbClr val="6600FF"/>
        </a:solidFill>
      </dgm:spPr>
      <dgm:t>
        <a:bodyPr/>
        <a:lstStyle/>
        <a:p>
          <a:r>
            <a:rPr lang="es-EC" dirty="0" smtClean="0"/>
            <a:t>4</a:t>
          </a:r>
          <a:endParaRPr lang="es-ES" dirty="0"/>
        </a:p>
      </dgm:t>
    </dgm:pt>
    <dgm:pt modelId="{C9AD2CCD-45AB-432C-99ED-F53CCD9B9706}" type="parTrans" cxnId="{AEBF22F6-6C99-44B8-B009-29FF68D03862}">
      <dgm:prSet/>
      <dgm:spPr/>
      <dgm:t>
        <a:bodyPr/>
        <a:lstStyle/>
        <a:p>
          <a:endParaRPr lang="es-ES"/>
        </a:p>
      </dgm:t>
    </dgm:pt>
    <dgm:pt modelId="{1B371F3B-76CC-4F5C-B842-BD27A02517A1}" type="sibTrans" cxnId="{AEBF22F6-6C99-44B8-B009-29FF68D03862}">
      <dgm:prSet/>
      <dgm:spPr/>
      <dgm:t>
        <a:bodyPr/>
        <a:lstStyle/>
        <a:p>
          <a:endParaRPr lang="es-ES"/>
        </a:p>
      </dgm:t>
    </dgm:pt>
    <dgm:pt modelId="{D1EDB2CA-479A-4E0C-820C-C09532AD46CD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Simular la configuración de un DNS con el protocolo IPv6, en las UTIC, en la Escuela Politécnica del Ejército.</a:t>
          </a:r>
          <a:endParaRPr lang="es-ES" sz="2000" dirty="0"/>
        </a:p>
      </dgm:t>
    </dgm:pt>
    <dgm:pt modelId="{52A3F30D-4F23-4A18-86E0-EC954834F0E2}" type="parTrans" cxnId="{3E5C6B58-441A-42F3-BBB1-E672BFAE5B06}">
      <dgm:prSet/>
      <dgm:spPr/>
      <dgm:t>
        <a:bodyPr/>
        <a:lstStyle/>
        <a:p>
          <a:endParaRPr lang="es-ES"/>
        </a:p>
      </dgm:t>
    </dgm:pt>
    <dgm:pt modelId="{2325DBC6-6F89-421D-B6DA-56224AB08FE9}" type="sibTrans" cxnId="{3E5C6B58-441A-42F3-BBB1-E672BFAE5B06}">
      <dgm:prSet/>
      <dgm:spPr/>
      <dgm:t>
        <a:bodyPr/>
        <a:lstStyle/>
        <a:p>
          <a:endParaRPr lang="es-ES"/>
        </a:p>
      </dgm:t>
    </dgm:pt>
    <dgm:pt modelId="{466552E3-B07E-48E7-A874-F78D30020728}">
      <dgm:prSet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Elaborar el diseño de la red MPLS dentro de la Escuela Politécnica del Ejército.</a:t>
          </a:r>
          <a:endParaRPr lang="es-ES" sz="2000" dirty="0"/>
        </a:p>
      </dgm:t>
    </dgm:pt>
    <dgm:pt modelId="{9B864E3B-CFF2-408A-9E99-AFDB65154894}" type="parTrans" cxnId="{67DC7060-82BB-4068-ABBC-76A4E2D2AC4E}">
      <dgm:prSet/>
      <dgm:spPr/>
      <dgm:t>
        <a:bodyPr/>
        <a:lstStyle/>
        <a:p>
          <a:endParaRPr lang="es-ES"/>
        </a:p>
      </dgm:t>
    </dgm:pt>
    <dgm:pt modelId="{C795CB33-9342-4450-9DA3-BE5E0F8A82EF}" type="sibTrans" cxnId="{67DC7060-82BB-4068-ABBC-76A4E2D2AC4E}">
      <dgm:prSet/>
      <dgm:spPr/>
      <dgm:t>
        <a:bodyPr/>
        <a:lstStyle/>
        <a:p>
          <a:endParaRPr lang="es-ES"/>
        </a:p>
      </dgm:t>
    </dgm:pt>
    <dgm:pt modelId="{3DB949B9-36E7-4E48-B090-FCD8350C3325}" type="pres">
      <dgm:prSet presAssocID="{940C440D-4188-435F-8448-419DA58895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715127-835B-40EC-8D71-3DEA419506C3}" type="pres">
      <dgm:prSet presAssocID="{E8E4440A-8E4F-40A6-AE90-9DF28C038642}" presName="composite" presStyleCnt="0"/>
      <dgm:spPr/>
    </dgm:pt>
    <dgm:pt modelId="{6F567AA1-246D-48A7-853C-2AB20A5EEC76}" type="pres">
      <dgm:prSet presAssocID="{E8E4440A-8E4F-40A6-AE90-9DF28C03864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D6367B-B6E5-4E97-846D-D5E8D3DFED1D}" type="pres">
      <dgm:prSet presAssocID="{E8E4440A-8E4F-40A6-AE90-9DF28C03864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B3F05C-A761-443A-AC1B-DCE12FE11504}" type="pres">
      <dgm:prSet presAssocID="{048A156B-5300-4C09-91A2-693CACEE76B3}" presName="sp" presStyleCnt="0"/>
      <dgm:spPr/>
    </dgm:pt>
    <dgm:pt modelId="{F27E47D4-CDD0-464C-B831-A7D34323B48B}" type="pres">
      <dgm:prSet presAssocID="{15C1069C-BA17-47FD-9893-EDBE8BCFFC83}" presName="composite" presStyleCnt="0"/>
      <dgm:spPr/>
    </dgm:pt>
    <dgm:pt modelId="{44978C90-AE9C-452D-98EF-12323717C503}" type="pres">
      <dgm:prSet presAssocID="{15C1069C-BA17-47FD-9893-EDBE8BCFFC8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943612-7D7E-4F2F-9FCC-7A93BC0219D3}" type="pres">
      <dgm:prSet presAssocID="{15C1069C-BA17-47FD-9893-EDBE8BCFFC8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BF22F6-6C99-44B8-B009-29FF68D03862}" srcId="{940C440D-4188-435F-8448-419DA5889598}" destId="{15C1069C-BA17-47FD-9893-EDBE8BCFFC83}" srcOrd="1" destOrd="0" parTransId="{C9AD2CCD-45AB-432C-99ED-F53CCD9B9706}" sibTransId="{1B371F3B-76CC-4F5C-B842-BD27A02517A1}"/>
    <dgm:cxn modelId="{32F80106-47FF-4057-A66A-9FB521391CC5}" type="presOf" srcId="{940C440D-4188-435F-8448-419DA5889598}" destId="{3DB949B9-36E7-4E48-B090-FCD8350C3325}" srcOrd="0" destOrd="0" presId="urn:microsoft.com/office/officeart/2005/8/layout/chevron2"/>
    <dgm:cxn modelId="{0723FEF2-DB86-46DE-99D3-BBEFF40FCFCA}" type="presOf" srcId="{E8E4440A-8E4F-40A6-AE90-9DF28C038642}" destId="{6F567AA1-246D-48A7-853C-2AB20A5EEC76}" srcOrd="0" destOrd="0" presId="urn:microsoft.com/office/officeart/2005/8/layout/chevron2"/>
    <dgm:cxn modelId="{3E5C6B58-441A-42F3-BBB1-E672BFAE5B06}" srcId="{15C1069C-BA17-47FD-9893-EDBE8BCFFC83}" destId="{D1EDB2CA-479A-4E0C-820C-C09532AD46CD}" srcOrd="0" destOrd="0" parTransId="{52A3F30D-4F23-4A18-86E0-EC954834F0E2}" sibTransId="{2325DBC6-6F89-421D-B6DA-56224AB08FE9}"/>
    <dgm:cxn modelId="{67DC7060-82BB-4068-ABBC-76A4E2D2AC4E}" srcId="{E8E4440A-8E4F-40A6-AE90-9DF28C038642}" destId="{466552E3-B07E-48E7-A874-F78D30020728}" srcOrd="0" destOrd="0" parTransId="{9B864E3B-CFF2-408A-9E99-AFDB65154894}" sibTransId="{C795CB33-9342-4450-9DA3-BE5E0F8A82EF}"/>
    <dgm:cxn modelId="{11F7B9E8-D595-4543-ADF6-8708F21260DB}" srcId="{940C440D-4188-435F-8448-419DA5889598}" destId="{E8E4440A-8E4F-40A6-AE90-9DF28C038642}" srcOrd="0" destOrd="0" parTransId="{32A9B798-8A9C-4910-A55C-AA806492C471}" sibTransId="{048A156B-5300-4C09-91A2-693CACEE76B3}"/>
    <dgm:cxn modelId="{AAB7B005-90A0-4913-96ED-425CBEF63B9A}" type="presOf" srcId="{15C1069C-BA17-47FD-9893-EDBE8BCFFC83}" destId="{44978C90-AE9C-452D-98EF-12323717C503}" srcOrd="0" destOrd="0" presId="urn:microsoft.com/office/officeart/2005/8/layout/chevron2"/>
    <dgm:cxn modelId="{2E4E9B14-8B1C-43EB-ABA4-B1D89ECFD94E}" type="presOf" srcId="{466552E3-B07E-48E7-A874-F78D30020728}" destId="{A4D6367B-B6E5-4E97-846D-D5E8D3DFED1D}" srcOrd="0" destOrd="0" presId="urn:microsoft.com/office/officeart/2005/8/layout/chevron2"/>
    <dgm:cxn modelId="{BB4C7D58-4263-46C1-8D94-094BDE3559A7}" type="presOf" srcId="{D1EDB2CA-479A-4E0C-820C-C09532AD46CD}" destId="{7C943612-7D7E-4F2F-9FCC-7A93BC0219D3}" srcOrd="0" destOrd="0" presId="urn:microsoft.com/office/officeart/2005/8/layout/chevron2"/>
    <dgm:cxn modelId="{235E278B-43FE-4D8C-A0F5-ED0DECF0E26F}" type="presParOf" srcId="{3DB949B9-36E7-4E48-B090-FCD8350C3325}" destId="{22715127-835B-40EC-8D71-3DEA419506C3}" srcOrd="0" destOrd="0" presId="urn:microsoft.com/office/officeart/2005/8/layout/chevron2"/>
    <dgm:cxn modelId="{52BBDCD1-A2A0-4E18-B8D4-99BD9467298C}" type="presParOf" srcId="{22715127-835B-40EC-8D71-3DEA419506C3}" destId="{6F567AA1-246D-48A7-853C-2AB20A5EEC76}" srcOrd="0" destOrd="0" presId="urn:microsoft.com/office/officeart/2005/8/layout/chevron2"/>
    <dgm:cxn modelId="{940B50B2-4FAD-440C-8D8E-90392508476F}" type="presParOf" srcId="{22715127-835B-40EC-8D71-3DEA419506C3}" destId="{A4D6367B-B6E5-4E97-846D-D5E8D3DFED1D}" srcOrd="1" destOrd="0" presId="urn:microsoft.com/office/officeart/2005/8/layout/chevron2"/>
    <dgm:cxn modelId="{B1E4FFE5-939F-4413-9922-45D9BFD715FF}" type="presParOf" srcId="{3DB949B9-36E7-4E48-B090-FCD8350C3325}" destId="{B3B3F05C-A761-443A-AC1B-DCE12FE11504}" srcOrd="1" destOrd="0" presId="urn:microsoft.com/office/officeart/2005/8/layout/chevron2"/>
    <dgm:cxn modelId="{0FBA2CEB-2E86-4922-AEA8-F4586679C108}" type="presParOf" srcId="{3DB949B9-36E7-4E48-B090-FCD8350C3325}" destId="{F27E47D4-CDD0-464C-B831-A7D34323B48B}" srcOrd="2" destOrd="0" presId="urn:microsoft.com/office/officeart/2005/8/layout/chevron2"/>
    <dgm:cxn modelId="{27EA1322-EBAB-4B48-8861-EA9C5F6A8355}" type="presParOf" srcId="{F27E47D4-CDD0-464C-B831-A7D34323B48B}" destId="{44978C90-AE9C-452D-98EF-12323717C503}" srcOrd="0" destOrd="0" presId="urn:microsoft.com/office/officeart/2005/8/layout/chevron2"/>
    <dgm:cxn modelId="{BB5140FE-693A-4B1F-AFF1-BE0E88DBDB27}" type="presParOf" srcId="{F27E47D4-CDD0-464C-B831-A7D34323B48B}" destId="{7C943612-7D7E-4F2F-9FCC-7A93BC0219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33683-FE15-4FEA-9496-A73A47222C10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B68D3D-87EC-4DB6-92F4-929525473BA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Los servicios basados en MPLS pueden reducir los costos frente a otros.</a:t>
          </a:r>
          <a:endParaRPr lang="es-ES" dirty="0">
            <a:solidFill>
              <a:schemeClr val="tx1"/>
            </a:solidFill>
          </a:endParaRPr>
        </a:p>
      </dgm:t>
    </dgm:pt>
    <dgm:pt modelId="{024F95D4-6043-4430-B982-69650D069ED2}" type="parTrans" cxnId="{6B7B9C4F-AEEB-441F-9A4E-6C141433D48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F11AC-3279-4C30-B1B8-BDA579656D9A}" type="sibTrans" cxnId="{6B7B9C4F-AEEB-441F-9A4E-6C141433D48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3DFD52-A9AA-42B6-8AD0-A6485694F97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 tecnología WAN MPLS es compatible con otros protocolos y tecnologías.</a:t>
          </a:r>
          <a:endParaRPr lang="es-ES" dirty="0">
            <a:solidFill>
              <a:schemeClr val="tx1"/>
            </a:solidFill>
          </a:endParaRPr>
        </a:p>
      </dgm:t>
    </dgm:pt>
    <dgm:pt modelId="{DAED76A9-4D3E-4170-A37B-76D0196CE98C}" type="sibTrans" cxnId="{1689870C-060A-4E42-A45B-7AB5935CD3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B1A346-C338-43D2-ABC0-8DB54BB27249}" type="parTrans" cxnId="{1689870C-060A-4E42-A45B-7AB5935CD3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B73271A-D9D6-46DE-BDE1-D7DFDA73D49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+mj-lt"/>
            </a:rPr>
            <a:t>MPLS funciona independientemente del protocolo de capa 3 utilizado</a:t>
          </a:r>
          <a:endParaRPr lang="es-ES" dirty="0">
            <a:solidFill>
              <a:schemeClr val="tx1"/>
            </a:solidFill>
            <a:latin typeface="+mj-lt"/>
          </a:endParaRPr>
        </a:p>
      </dgm:t>
    </dgm:pt>
    <dgm:pt modelId="{AB00B0DB-D7A2-4841-9B37-C69A7F3BAD3D}" type="parTrans" cxnId="{A9022F9B-91CC-4308-A813-DD3B8998CDCB}">
      <dgm:prSet/>
      <dgm:spPr/>
      <dgm:t>
        <a:bodyPr/>
        <a:lstStyle/>
        <a:p>
          <a:endParaRPr lang="es-ES"/>
        </a:p>
      </dgm:t>
    </dgm:pt>
    <dgm:pt modelId="{F2A08B39-849C-4433-B352-107B27F14EAF}" type="sibTrans" cxnId="{A9022F9B-91CC-4308-A813-DD3B8998CDCB}">
      <dgm:prSet/>
      <dgm:spPr/>
      <dgm:t>
        <a:bodyPr/>
        <a:lstStyle/>
        <a:p>
          <a:endParaRPr lang="es-ES"/>
        </a:p>
      </dgm:t>
    </dgm:pt>
    <dgm:pt modelId="{9239B1E3-60E9-4F04-B5E8-9083ED9CD626}" type="pres">
      <dgm:prSet presAssocID="{65033683-FE15-4FEA-9496-A73A47222C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0945781-3275-46D3-84C5-BCF71B0384B2}" type="pres">
      <dgm:prSet presAssocID="{65033683-FE15-4FEA-9496-A73A47222C10}" presName="Name1" presStyleCnt="0"/>
      <dgm:spPr/>
    </dgm:pt>
    <dgm:pt modelId="{2E9B2AD8-E5DE-4B2A-9ADC-690C343CC7F0}" type="pres">
      <dgm:prSet presAssocID="{65033683-FE15-4FEA-9496-A73A47222C10}" presName="cycle" presStyleCnt="0"/>
      <dgm:spPr/>
    </dgm:pt>
    <dgm:pt modelId="{45E22DF8-C165-4D2C-B9AA-4C5BB2BE76E6}" type="pres">
      <dgm:prSet presAssocID="{65033683-FE15-4FEA-9496-A73A47222C10}" presName="srcNode" presStyleLbl="node1" presStyleIdx="0" presStyleCnt="3"/>
      <dgm:spPr/>
    </dgm:pt>
    <dgm:pt modelId="{1DD3D91B-0E49-490E-A58C-E9B4B13E6357}" type="pres">
      <dgm:prSet presAssocID="{65033683-FE15-4FEA-9496-A73A47222C10}" presName="conn" presStyleLbl="parChTrans1D2" presStyleIdx="0" presStyleCnt="1"/>
      <dgm:spPr/>
      <dgm:t>
        <a:bodyPr/>
        <a:lstStyle/>
        <a:p>
          <a:endParaRPr lang="es-ES"/>
        </a:p>
      </dgm:t>
    </dgm:pt>
    <dgm:pt modelId="{2CAB51FF-4B67-4103-9A82-B077536BEE72}" type="pres">
      <dgm:prSet presAssocID="{65033683-FE15-4FEA-9496-A73A47222C10}" presName="extraNode" presStyleLbl="node1" presStyleIdx="0" presStyleCnt="3"/>
      <dgm:spPr/>
    </dgm:pt>
    <dgm:pt modelId="{910A6004-DE44-4F51-B22C-E636FEC0818D}" type="pres">
      <dgm:prSet presAssocID="{65033683-FE15-4FEA-9496-A73A47222C10}" presName="dstNode" presStyleLbl="node1" presStyleIdx="0" presStyleCnt="3"/>
      <dgm:spPr/>
    </dgm:pt>
    <dgm:pt modelId="{F7EAD57E-E47E-4AA1-AD53-B16CFF823D77}" type="pres">
      <dgm:prSet presAssocID="{0C3DFD52-A9AA-42B6-8AD0-A6485694F97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C73FA8-2FDF-4970-904C-343C6246CE5E}" type="pres">
      <dgm:prSet presAssocID="{0C3DFD52-A9AA-42B6-8AD0-A6485694F97B}" presName="accent_1" presStyleCnt="0"/>
      <dgm:spPr/>
    </dgm:pt>
    <dgm:pt modelId="{94859FED-C846-4E1B-9D31-1EE0BE58E765}" type="pres">
      <dgm:prSet presAssocID="{0C3DFD52-A9AA-42B6-8AD0-A6485694F97B}" presName="accentRepeatNode" presStyleLbl="solidFgAcc1" presStyleIdx="0" presStyleCnt="3"/>
      <dgm:spPr/>
    </dgm:pt>
    <dgm:pt modelId="{60FE478C-F062-422B-A60F-66B449FFA459}" type="pres">
      <dgm:prSet presAssocID="{2FB68D3D-87EC-4DB6-92F4-929525473B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5521A0-5AFE-4995-885A-88B4A96F80FE}" type="pres">
      <dgm:prSet presAssocID="{2FB68D3D-87EC-4DB6-92F4-929525473BA3}" presName="accent_2" presStyleCnt="0"/>
      <dgm:spPr/>
    </dgm:pt>
    <dgm:pt modelId="{68CF7BC0-426E-4B00-829F-0E7EE28CED5B}" type="pres">
      <dgm:prSet presAssocID="{2FB68D3D-87EC-4DB6-92F4-929525473BA3}" presName="accentRepeatNode" presStyleLbl="solidFgAcc1" presStyleIdx="1" presStyleCnt="3"/>
      <dgm:spPr/>
    </dgm:pt>
    <dgm:pt modelId="{071931BC-85EF-4DA9-A19E-5569AD5AED47}" type="pres">
      <dgm:prSet presAssocID="{9B73271A-D9D6-46DE-BDE1-D7DFDA73D49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C5BE90-AC76-4A79-A022-D053587E4A6A}" type="pres">
      <dgm:prSet presAssocID="{9B73271A-D9D6-46DE-BDE1-D7DFDA73D495}" presName="accent_3" presStyleCnt="0"/>
      <dgm:spPr/>
    </dgm:pt>
    <dgm:pt modelId="{856B5198-00FD-45C3-85CC-AE7E019AEAA1}" type="pres">
      <dgm:prSet presAssocID="{9B73271A-D9D6-46DE-BDE1-D7DFDA73D495}" presName="accentRepeatNode" presStyleLbl="solidFgAcc1" presStyleIdx="2" presStyleCnt="3"/>
      <dgm:spPr/>
    </dgm:pt>
  </dgm:ptLst>
  <dgm:cxnLst>
    <dgm:cxn modelId="{E7B02510-7CA2-4D7C-897D-6FF47BA8C1F1}" type="presOf" srcId="{2FB68D3D-87EC-4DB6-92F4-929525473BA3}" destId="{60FE478C-F062-422B-A60F-66B449FFA459}" srcOrd="0" destOrd="0" presId="urn:microsoft.com/office/officeart/2008/layout/VerticalCurvedList"/>
    <dgm:cxn modelId="{6B7B9C4F-AEEB-441F-9A4E-6C141433D48A}" srcId="{65033683-FE15-4FEA-9496-A73A47222C10}" destId="{2FB68D3D-87EC-4DB6-92F4-929525473BA3}" srcOrd="1" destOrd="0" parTransId="{024F95D4-6043-4430-B982-69650D069ED2}" sibTransId="{139F11AC-3279-4C30-B1B8-BDA579656D9A}"/>
    <dgm:cxn modelId="{A9022F9B-91CC-4308-A813-DD3B8998CDCB}" srcId="{65033683-FE15-4FEA-9496-A73A47222C10}" destId="{9B73271A-D9D6-46DE-BDE1-D7DFDA73D495}" srcOrd="2" destOrd="0" parTransId="{AB00B0DB-D7A2-4841-9B37-C69A7F3BAD3D}" sibTransId="{F2A08B39-849C-4433-B352-107B27F14EAF}"/>
    <dgm:cxn modelId="{66F94266-2111-481C-8A50-387444780CA5}" type="presOf" srcId="{DAED76A9-4D3E-4170-A37B-76D0196CE98C}" destId="{1DD3D91B-0E49-490E-A58C-E9B4B13E6357}" srcOrd="0" destOrd="0" presId="urn:microsoft.com/office/officeart/2008/layout/VerticalCurvedList"/>
    <dgm:cxn modelId="{042518D4-8ABD-4B12-8F07-99DF34AB62BB}" type="presOf" srcId="{65033683-FE15-4FEA-9496-A73A47222C10}" destId="{9239B1E3-60E9-4F04-B5E8-9083ED9CD626}" srcOrd="0" destOrd="0" presId="urn:microsoft.com/office/officeart/2008/layout/VerticalCurvedList"/>
    <dgm:cxn modelId="{1689870C-060A-4E42-A45B-7AB5935CD344}" srcId="{65033683-FE15-4FEA-9496-A73A47222C10}" destId="{0C3DFD52-A9AA-42B6-8AD0-A6485694F97B}" srcOrd="0" destOrd="0" parTransId="{1DB1A346-C338-43D2-ABC0-8DB54BB27249}" sibTransId="{DAED76A9-4D3E-4170-A37B-76D0196CE98C}"/>
    <dgm:cxn modelId="{4566E0EA-476C-4392-87C4-09B8C782C1D9}" type="presOf" srcId="{0C3DFD52-A9AA-42B6-8AD0-A6485694F97B}" destId="{F7EAD57E-E47E-4AA1-AD53-B16CFF823D77}" srcOrd="0" destOrd="0" presId="urn:microsoft.com/office/officeart/2008/layout/VerticalCurvedList"/>
    <dgm:cxn modelId="{065346F2-2E43-4AFB-98C0-22C8D4C98AC9}" type="presOf" srcId="{9B73271A-D9D6-46DE-BDE1-D7DFDA73D495}" destId="{071931BC-85EF-4DA9-A19E-5569AD5AED47}" srcOrd="0" destOrd="0" presId="urn:microsoft.com/office/officeart/2008/layout/VerticalCurvedList"/>
    <dgm:cxn modelId="{2595F566-409B-4240-BC4C-E274FADD2F1C}" type="presParOf" srcId="{9239B1E3-60E9-4F04-B5E8-9083ED9CD626}" destId="{10945781-3275-46D3-84C5-BCF71B0384B2}" srcOrd="0" destOrd="0" presId="urn:microsoft.com/office/officeart/2008/layout/VerticalCurvedList"/>
    <dgm:cxn modelId="{53A4BCB8-D68C-48E6-BB09-6CB70A4D92FF}" type="presParOf" srcId="{10945781-3275-46D3-84C5-BCF71B0384B2}" destId="{2E9B2AD8-E5DE-4B2A-9ADC-690C343CC7F0}" srcOrd="0" destOrd="0" presId="urn:microsoft.com/office/officeart/2008/layout/VerticalCurvedList"/>
    <dgm:cxn modelId="{FCC66D57-808E-42C1-97F8-19531B9BCB01}" type="presParOf" srcId="{2E9B2AD8-E5DE-4B2A-9ADC-690C343CC7F0}" destId="{45E22DF8-C165-4D2C-B9AA-4C5BB2BE76E6}" srcOrd="0" destOrd="0" presId="urn:microsoft.com/office/officeart/2008/layout/VerticalCurvedList"/>
    <dgm:cxn modelId="{4C2CA66A-5322-4ADD-9EA4-9E32DC8A3BFE}" type="presParOf" srcId="{2E9B2AD8-E5DE-4B2A-9ADC-690C343CC7F0}" destId="{1DD3D91B-0E49-490E-A58C-E9B4B13E6357}" srcOrd="1" destOrd="0" presId="urn:microsoft.com/office/officeart/2008/layout/VerticalCurvedList"/>
    <dgm:cxn modelId="{27996FC8-BF8D-4A0C-9779-246E6B63A9A2}" type="presParOf" srcId="{2E9B2AD8-E5DE-4B2A-9ADC-690C343CC7F0}" destId="{2CAB51FF-4B67-4103-9A82-B077536BEE72}" srcOrd="2" destOrd="0" presId="urn:microsoft.com/office/officeart/2008/layout/VerticalCurvedList"/>
    <dgm:cxn modelId="{533FD156-8247-449E-B881-9DB563D8589B}" type="presParOf" srcId="{2E9B2AD8-E5DE-4B2A-9ADC-690C343CC7F0}" destId="{910A6004-DE44-4F51-B22C-E636FEC0818D}" srcOrd="3" destOrd="0" presId="urn:microsoft.com/office/officeart/2008/layout/VerticalCurvedList"/>
    <dgm:cxn modelId="{EEE52F24-6705-4E91-8ACE-DAC83DA866B8}" type="presParOf" srcId="{10945781-3275-46D3-84C5-BCF71B0384B2}" destId="{F7EAD57E-E47E-4AA1-AD53-B16CFF823D77}" srcOrd="1" destOrd="0" presId="urn:microsoft.com/office/officeart/2008/layout/VerticalCurvedList"/>
    <dgm:cxn modelId="{75173843-591C-4BF7-AF6C-1A5C0973A6EA}" type="presParOf" srcId="{10945781-3275-46D3-84C5-BCF71B0384B2}" destId="{3FC73FA8-2FDF-4970-904C-343C6246CE5E}" srcOrd="2" destOrd="0" presId="urn:microsoft.com/office/officeart/2008/layout/VerticalCurvedList"/>
    <dgm:cxn modelId="{E9195471-8E88-4AA6-9A05-724CC2FCE3D8}" type="presParOf" srcId="{3FC73FA8-2FDF-4970-904C-343C6246CE5E}" destId="{94859FED-C846-4E1B-9D31-1EE0BE58E765}" srcOrd="0" destOrd="0" presId="urn:microsoft.com/office/officeart/2008/layout/VerticalCurvedList"/>
    <dgm:cxn modelId="{A8F01AE6-E47B-4CC1-A873-A45A7BA9D242}" type="presParOf" srcId="{10945781-3275-46D3-84C5-BCF71B0384B2}" destId="{60FE478C-F062-422B-A60F-66B449FFA459}" srcOrd="3" destOrd="0" presId="urn:microsoft.com/office/officeart/2008/layout/VerticalCurvedList"/>
    <dgm:cxn modelId="{27F87C89-9A4A-4390-8278-41AF7BD1AFB8}" type="presParOf" srcId="{10945781-3275-46D3-84C5-BCF71B0384B2}" destId="{175521A0-5AFE-4995-885A-88B4A96F80FE}" srcOrd="4" destOrd="0" presId="urn:microsoft.com/office/officeart/2008/layout/VerticalCurvedList"/>
    <dgm:cxn modelId="{79C8CE8D-BFEB-46B4-ADF0-AEB9C52438EE}" type="presParOf" srcId="{175521A0-5AFE-4995-885A-88B4A96F80FE}" destId="{68CF7BC0-426E-4B00-829F-0E7EE28CED5B}" srcOrd="0" destOrd="0" presId="urn:microsoft.com/office/officeart/2008/layout/VerticalCurvedList"/>
    <dgm:cxn modelId="{EA3A6505-4492-46DE-9540-4FABC4097FDC}" type="presParOf" srcId="{10945781-3275-46D3-84C5-BCF71B0384B2}" destId="{071931BC-85EF-4DA9-A19E-5569AD5AED47}" srcOrd="5" destOrd="0" presId="urn:microsoft.com/office/officeart/2008/layout/VerticalCurvedList"/>
    <dgm:cxn modelId="{751E5FD8-BD65-4DCE-BEB3-91F007B1F5D2}" type="presParOf" srcId="{10945781-3275-46D3-84C5-BCF71B0384B2}" destId="{CCC5BE90-AC76-4A79-A022-D053587E4A6A}" srcOrd="6" destOrd="0" presId="urn:microsoft.com/office/officeart/2008/layout/VerticalCurvedList"/>
    <dgm:cxn modelId="{9B9F16FE-A462-4EF0-B3D7-51D116755985}" type="presParOf" srcId="{CCC5BE90-AC76-4A79-A022-D053587E4A6A}" destId="{856B5198-00FD-45C3-85CC-AE7E019AEA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82A5BB-B6A3-49E3-8E2B-1B63E8F534F7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0B51C6-BD1B-4DBD-B55E-C8EF6FBE78DF}">
      <dgm:prSet phldrT="[Texto]"/>
      <dgm:spPr/>
      <dgm:t>
        <a:bodyPr/>
        <a:lstStyle/>
        <a:p>
          <a:r>
            <a:rPr lang="es-EC" dirty="0" smtClean="0"/>
            <a:t>1</a:t>
          </a:r>
          <a:endParaRPr lang="es-ES" dirty="0"/>
        </a:p>
      </dgm:t>
    </dgm:pt>
    <dgm:pt modelId="{E3536E6E-35DD-4B36-BF43-691C3DBA867D}" type="parTrans" cxnId="{B27CCC78-3932-4F00-9564-1A5A05D27A39}">
      <dgm:prSet/>
      <dgm:spPr/>
      <dgm:t>
        <a:bodyPr/>
        <a:lstStyle/>
        <a:p>
          <a:endParaRPr lang="es-ES"/>
        </a:p>
      </dgm:t>
    </dgm:pt>
    <dgm:pt modelId="{9CF78026-F141-4755-9338-04F76364960C}" type="sibTrans" cxnId="{B27CCC78-3932-4F00-9564-1A5A05D27A39}">
      <dgm:prSet/>
      <dgm:spPr/>
      <dgm:t>
        <a:bodyPr/>
        <a:lstStyle/>
        <a:p>
          <a:endParaRPr lang="es-ES"/>
        </a:p>
      </dgm:t>
    </dgm:pt>
    <dgm:pt modelId="{BF702952-399C-4853-9C3E-BB53F639C72D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Analizar las características técnicas al momento de implementar la red MPLS.</a:t>
          </a:r>
          <a:endParaRPr lang="es-ES" dirty="0"/>
        </a:p>
      </dgm:t>
    </dgm:pt>
    <dgm:pt modelId="{77ED7B0C-B713-4E5F-8514-A6F55A8359B1}" type="parTrans" cxnId="{5A3B8757-7DCB-4143-AF1F-67D9A3ABB5C1}">
      <dgm:prSet/>
      <dgm:spPr/>
      <dgm:t>
        <a:bodyPr/>
        <a:lstStyle/>
        <a:p>
          <a:endParaRPr lang="es-ES"/>
        </a:p>
      </dgm:t>
    </dgm:pt>
    <dgm:pt modelId="{7DA46BE0-FF8C-42CD-9F5E-5AB32127D306}" type="sibTrans" cxnId="{5A3B8757-7DCB-4143-AF1F-67D9A3ABB5C1}">
      <dgm:prSet/>
      <dgm:spPr/>
      <dgm:t>
        <a:bodyPr/>
        <a:lstStyle/>
        <a:p>
          <a:endParaRPr lang="es-ES"/>
        </a:p>
      </dgm:t>
    </dgm:pt>
    <dgm:pt modelId="{3AC026D9-DC96-433C-891D-C9F166777660}">
      <dgm:prSet phldrT="[Texto]"/>
      <dgm:spPr/>
      <dgm:t>
        <a:bodyPr/>
        <a:lstStyle/>
        <a:p>
          <a:r>
            <a:rPr lang="es-EC" dirty="0" smtClean="0"/>
            <a:t>2</a:t>
          </a:r>
          <a:endParaRPr lang="es-ES" dirty="0"/>
        </a:p>
      </dgm:t>
    </dgm:pt>
    <dgm:pt modelId="{415353A9-BE2E-46C7-9297-DAC8D8F4C6B0}" type="parTrans" cxnId="{B5DA8F79-AFDB-42A8-9CB8-7519F443E2DE}">
      <dgm:prSet/>
      <dgm:spPr/>
      <dgm:t>
        <a:bodyPr/>
        <a:lstStyle/>
        <a:p>
          <a:endParaRPr lang="es-ES"/>
        </a:p>
      </dgm:t>
    </dgm:pt>
    <dgm:pt modelId="{F456C2C0-943E-437D-8599-D1EB6DF3DA5A}" type="sibTrans" cxnId="{B5DA8F79-AFDB-42A8-9CB8-7519F443E2DE}">
      <dgm:prSet/>
      <dgm:spPr/>
      <dgm:t>
        <a:bodyPr/>
        <a:lstStyle/>
        <a:p>
          <a:endParaRPr lang="es-ES"/>
        </a:p>
      </dgm:t>
    </dgm:pt>
    <dgm:pt modelId="{8E3B1216-3AE1-4587-8436-A5B442A63B53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Usar los diseños propuestos para que sean usados como modelos para las redes de la Escuela Politécnica del Ejército en las demás provincias.</a:t>
          </a:r>
          <a:endParaRPr lang="es-ES" dirty="0"/>
        </a:p>
      </dgm:t>
    </dgm:pt>
    <dgm:pt modelId="{492A71EE-5DE4-4E3E-819E-C49A43337D0C}" type="parTrans" cxnId="{FF554A40-F963-4ADF-9170-9EBF89AD420E}">
      <dgm:prSet/>
      <dgm:spPr/>
      <dgm:t>
        <a:bodyPr/>
        <a:lstStyle/>
        <a:p>
          <a:endParaRPr lang="es-ES"/>
        </a:p>
      </dgm:t>
    </dgm:pt>
    <dgm:pt modelId="{9D10C46E-964A-4BC5-BB10-9CABAD76F01C}" type="sibTrans" cxnId="{FF554A40-F963-4ADF-9170-9EBF89AD420E}">
      <dgm:prSet/>
      <dgm:spPr/>
      <dgm:t>
        <a:bodyPr/>
        <a:lstStyle/>
        <a:p>
          <a:endParaRPr lang="es-ES"/>
        </a:p>
      </dgm:t>
    </dgm:pt>
    <dgm:pt modelId="{21AD76F5-5AB0-4D06-AB58-A2C358263B2B}">
      <dgm:prSet phldrT="[Texto]"/>
      <dgm:spPr/>
      <dgm:t>
        <a:bodyPr/>
        <a:lstStyle/>
        <a:p>
          <a:r>
            <a:rPr lang="es-EC" dirty="0" smtClean="0"/>
            <a:t>3</a:t>
          </a:r>
          <a:endParaRPr lang="es-ES" dirty="0"/>
        </a:p>
      </dgm:t>
    </dgm:pt>
    <dgm:pt modelId="{65E26944-32CE-4A0F-A70B-5A28F217B1DF}" type="parTrans" cxnId="{27691977-7F3A-491E-A06D-2A7F281ECAD8}">
      <dgm:prSet/>
      <dgm:spPr/>
      <dgm:t>
        <a:bodyPr/>
        <a:lstStyle/>
        <a:p>
          <a:endParaRPr lang="es-ES"/>
        </a:p>
      </dgm:t>
    </dgm:pt>
    <dgm:pt modelId="{CCF58224-D535-4D7E-832F-62F6695315C6}" type="sibTrans" cxnId="{27691977-7F3A-491E-A06D-2A7F281ECAD8}">
      <dgm:prSet/>
      <dgm:spPr/>
      <dgm:t>
        <a:bodyPr/>
        <a:lstStyle/>
        <a:p>
          <a:endParaRPr lang="es-ES"/>
        </a:p>
      </dgm:t>
    </dgm:pt>
    <dgm:pt modelId="{357D1339-5BBB-4AFC-BEF7-6A27A68073E5}">
      <dgm:prSet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Realizar </a:t>
          </a:r>
          <a:r>
            <a:rPr lang="es-EC" dirty="0" smtClean="0">
              <a:latin typeface="Arial" pitchFamily="34" charset="0"/>
              <a:cs typeface="Arial" pitchFamily="34" charset="0"/>
            </a:rPr>
            <a:t>el proyecto por etapas </a:t>
          </a:r>
          <a:r>
            <a:rPr lang="es-EC" smtClean="0">
              <a:latin typeface="Arial" pitchFamily="34" charset="0"/>
              <a:cs typeface="Arial" pitchFamily="34" charset="0"/>
            </a:rPr>
            <a:t>dando </a:t>
          </a:r>
          <a:r>
            <a:rPr lang="es-EC" smtClean="0">
              <a:latin typeface="Arial" pitchFamily="34" charset="0"/>
              <a:cs typeface="Arial" pitchFamily="34" charset="0"/>
            </a:rPr>
            <a:t>prioridad </a:t>
          </a:r>
          <a:r>
            <a:rPr lang="es-EC" dirty="0" smtClean="0">
              <a:latin typeface="Arial" pitchFamily="34" charset="0"/>
              <a:cs typeface="Arial" pitchFamily="34" charset="0"/>
            </a:rPr>
            <a:t>a las áreas que poseen mayor congestión de tráfico.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8D040612-35ED-40C0-8F1C-90779849023C}" type="sibTrans" cxnId="{3C7661F6-077F-43BA-A3A2-605EC31F79CB}">
      <dgm:prSet/>
      <dgm:spPr/>
      <dgm:t>
        <a:bodyPr/>
        <a:lstStyle/>
        <a:p>
          <a:endParaRPr lang="es-ES"/>
        </a:p>
      </dgm:t>
    </dgm:pt>
    <dgm:pt modelId="{C94BD3E0-34B6-418C-A138-E8767A7FCB70}" type="parTrans" cxnId="{3C7661F6-077F-43BA-A3A2-605EC31F79CB}">
      <dgm:prSet/>
      <dgm:spPr/>
      <dgm:t>
        <a:bodyPr/>
        <a:lstStyle/>
        <a:p>
          <a:endParaRPr lang="es-ES"/>
        </a:p>
      </dgm:t>
    </dgm:pt>
    <dgm:pt modelId="{B32FB2F0-F5B5-4ADA-BD52-65D02A814EC8}" type="pres">
      <dgm:prSet presAssocID="{D682A5BB-B6A3-49E3-8E2B-1B63E8F534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454CEC-BFFA-4E69-89A0-93A6F5D94519}" type="pres">
      <dgm:prSet presAssocID="{F70B51C6-BD1B-4DBD-B55E-C8EF6FBE78DF}" presName="linNode" presStyleCnt="0"/>
      <dgm:spPr/>
    </dgm:pt>
    <dgm:pt modelId="{1D41359A-E261-4678-9882-D169AC6E9FC5}" type="pres">
      <dgm:prSet presAssocID="{F70B51C6-BD1B-4DBD-B55E-C8EF6FBE78DF}" presName="parentText" presStyleLbl="node1" presStyleIdx="0" presStyleCnt="3" custScaleX="46530" custScaleY="3159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841ED3-069D-4C97-9F15-0F40DDFB3F1B}" type="pres">
      <dgm:prSet presAssocID="{F70B51C6-BD1B-4DBD-B55E-C8EF6FBE78D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3E8F2-0FCA-47B1-A4BF-8662DD65A0AD}" type="pres">
      <dgm:prSet presAssocID="{9CF78026-F141-4755-9338-04F76364960C}" presName="sp" presStyleCnt="0"/>
      <dgm:spPr/>
    </dgm:pt>
    <dgm:pt modelId="{A0A6ACAA-C527-4BC3-915C-5F2737671286}" type="pres">
      <dgm:prSet presAssocID="{3AC026D9-DC96-433C-891D-C9F166777660}" presName="linNode" presStyleCnt="0"/>
      <dgm:spPr/>
    </dgm:pt>
    <dgm:pt modelId="{5DCBA232-A03B-4D83-A615-057636323C58}" type="pres">
      <dgm:prSet presAssocID="{3AC026D9-DC96-433C-891D-C9F166777660}" presName="parentText" presStyleLbl="node1" presStyleIdx="1" presStyleCnt="3" custScaleX="46530" custScaleY="3159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6D00F7-BC0F-4F9A-87D5-E2014D33F21F}" type="pres">
      <dgm:prSet presAssocID="{3AC026D9-DC96-433C-891D-C9F16677766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8EB90-FFB8-4AE7-9C84-60B6EE7DF0E1}" type="pres">
      <dgm:prSet presAssocID="{F456C2C0-943E-437D-8599-D1EB6DF3DA5A}" presName="sp" presStyleCnt="0"/>
      <dgm:spPr/>
    </dgm:pt>
    <dgm:pt modelId="{638854FF-04AD-4DF8-BD44-794EA27B9855}" type="pres">
      <dgm:prSet presAssocID="{21AD76F5-5AB0-4D06-AB58-A2C358263B2B}" presName="linNode" presStyleCnt="0"/>
      <dgm:spPr/>
    </dgm:pt>
    <dgm:pt modelId="{88D3BA8F-4AC6-4974-B517-2D53666E4F77}" type="pres">
      <dgm:prSet presAssocID="{21AD76F5-5AB0-4D06-AB58-A2C358263B2B}" presName="parentText" presStyleLbl="node1" presStyleIdx="2" presStyleCnt="3" custScaleX="46530" custScaleY="3159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AF65F2-E88D-4254-8C14-A172963E689C}" type="pres">
      <dgm:prSet presAssocID="{21AD76F5-5AB0-4D06-AB58-A2C358263B2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7661F6-077F-43BA-A3A2-605EC31F79CB}" srcId="{21AD76F5-5AB0-4D06-AB58-A2C358263B2B}" destId="{357D1339-5BBB-4AFC-BEF7-6A27A68073E5}" srcOrd="0" destOrd="0" parTransId="{C94BD3E0-34B6-418C-A138-E8767A7FCB70}" sibTransId="{8D040612-35ED-40C0-8F1C-90779849023C}"/>
    <dgm:cxn modelId="{27691977-7F3A-491E-A06D-2A7F281ECAD8}" srcId="{D682A5BB-B6A3-49E3-8E2B-1B63E8F534F7}" destId="{21AD76F5-5AB0-4D06-AB58-A2C358263B2B}" srcOrd="2" destOrd="0" parTransId="{65E26944-32CE-4A0F-A70B-5A28F217B1DF}" sibTransId="{CCF58224-D535-4D7E-832F-62F6695315C6}"/>
    <dgm:cxn modelId="{B3906D2F-7A02-4D0A-946B-8F2389635ABA}" type="presOf" srcId="{F70B51C6-BD1B-4DBD-B55E-C8EF6FBE78DF}" destId="{1D41359A-E261-4678-9882-D169AC6E9FC5}" srcOrd="0" destOrd="0" presId="urn:microsoft.com/office/officeart/2005/8/layout/vList5"/>
    <dgm:cxn modelId="{BE846E63-E172-4A8D-9FC1-5A71146CDB6B}" type="presOf" srcId="{21AD76F5-5AB0-4D06-AB58-A2C358263B2B}" destId="{88D3BA8F-4AC6-4974-B517-2D53666E4F77}" srcOrd="0" destOrd="0" presId="urn:microsoft.com/office/officeart/2005/8/layout/vList5"/>
    <dgm:cxn modelId="{DFF9021A-2C7B-47DF-9435-9C89D8711DB7}" type="presOf" srcId="{8E3B1216-3AE1-4587-8436-A5B442A63B53}" destId="{B96D00F7-BC0F-4F9A-87D5-E2014D33F21F}" srcOrd="0" destOrd="0" presId="urn:microsoft.com/office/officeart/2005/8/layout/vList5"/>
    <dgm:cxn modelId="{309DBD90-03C1-4ABD-9A3A-C341088BFE58}" type="presOf" srcId="{D682A5BB-B6A3-49E3-8E2B-1B63E8F534F7}" destId="{B32FB2F0-F5B5-4ADA-BD52-65D02A814EC8}" srcOrd="0" destOrd="0" presId="urn:microsoft.com/office/officeart/2005/8/layout/vList5"/>
    <dgm:cxn modelId="{0B03DEE6-01C8-41CE-B632-4B387A2F2117}" type="presOf" srcId="{3AC026D9-DC96-433C-891D-C9F166777660}" destId="{5DCBA232-A03B-4D83-A615-057636323C58}" srcOrd="0" destOrd="0" presId="urn:microsoft.com/office/officeart/2005/8/layout/vList5"/>
    <dgm:cxn modelId="{5A3B8757-7DCB-4143-AF1F-67D9A3ABB5C1}" srcId="{F70B51C6-BD1B-4DBD-B55E-C8EF6FBE78DF}" destId="{BF702952-399C-4853-9C3E-BB53F639C72D}" srcOrd="0" destOrd="0" parTransId="{77ED7B0C-B713-4E5F-8514-A6F55A8359B1}" sibTransId="{7DA46BE0-FF8C-42CD-9F5E-5AB32127D306}"/>
    <dgm:cxn modelId="{FF554A40-F963-4ADF-9170-9EBF89AD420E}" srcId="{3AC026D9-DC96-433C-891D-C9F166777660}" destId="{8E3B1216-3AE1-4587-8436-A5B442A63B53}" srcOrd="0" destOrd="0" parTransId="{492A71EE-5DE4-4E3E-819E-C49A43337D0C}" sibTransId="{9D10C46E-964A-4BC5-BB10-9CABAD76F01C}"/>
    <dgm:cxn modelId="{B27CCC78-3932-4F00-9564-1A5A05D27A39}" srcId="{D682A5BB-B6A3-49E3-8E2B-1B63E8F534F7}" destId="{F70B51C6-BD1B-4DBD-B55E-C8EF6FBE78DF}" srcOrd="0" destOrd="0" parTransId="{E3536E6E-35DD-4B36-BF43-691C3DBA867D}" sibTransId="{9CF78026-F141-4755-9338-04F76364960C}"/>
    <dgm:cxn modelId="{95F816E8-F4DD-418C-896E-1F0BEA7FF64A}" type="presOf" srcId="{357D1339-5BBB-4AFC-BEF7-6A27A68073E5}" destId="{F4AF65F2-E88D-4254-8C14-A172963E689C}" srcOrd="0" destOrd="0" presId="urn:microsoft.com/office/officeart/2005/8/layout/vList5"/>
    <dgm:cxn modelId="{B5DA8F79-AFDB-42A8-9CB8-7519F443E2DE}" srcId="{D682A5BB-B6A3-49E3-8E2B-1B63E8F534F7}" destId="{3AC026D9-DC96-433C-891D-C9F166777660}" srcOrd="1" destOrd="0" parTransId="{415353A9-BE2E-46C7-9297-DAC8D8F4C6B0}" sibTransId="{F456C2C0-943E-437D-8599-D1EB6DF3DA5A}"/>
    <dgm:cxn modelId="{77BD47A1-5BCF-43E9-A0C4-0EB0289CD299}" type="presOf" srcId="{BF702952-399C-4853-9C3E-BB53F639C72D}" destId="{80841ED3-069D-4C97-9F15-0F40DDFB3F1B}" srcOrd="0" destOrd="0" presId="urn:microsoft.com/office/officeart/2005/8/layout/vList5"/>
    <dgm:cxn modelId="{8B4DF99B-C96B-4752-AF1D-AB1383B21509}" type="presParOf" srcId="{B32FB2F0-F5B5-4ADA-BD52-65D02A814EC8}" destId="{6B454CEC-BFFA-4E69-89A0-93A6F5D94519}" srcOrd="0" destOrd="0" presId="urn:microsoft.com/office/officeart/2005/8/layout/vList5"/>
    <dgm:cxn modelId="{DC05EAFF-EAF8-4900-96DC-A2B121F45509}" type="presParOf" srcId="{6B454CEC-BFFA-4E69-89A0-93A6F5D94519}" destId="{1D41359A-E261-4678-9882-D169AC6E9FC5}" srcOrd="0" destOrd="0" presId="urn:microsoft.com/office/officeart/2005/8/layout/vList5"/>
    <dgm:cxn modelId="{44434EB2-C282-40DA-85A8-924F06913866}" type="presParOf" srcId="{6B454CEC-BFFA-4E69-89A0-93A6F5D94519}" destId="{80841ED3-069D-4C97-9F15-0F40DDFB3F1B}" srcOrd="1" destOrd="0" presId="urn:microsoft.com/office/officeart/2005/8/layout/vList5"/>
    <dgm:cxn modelId="{F80AF300-F6B8-40E6-8FFF-C246C4351E35}" type="presParOf" srcId="{B32FB2F0-F5B5-4ADA-BD52-65D02A814EC8}" destId="{4BF3E8F2-0FCA-47B1-A4BF-8662DD65A0AD}" srcOrd="1" destOrd="0" presId="urn:microsoft.com/office/officeart/2005/8/layout/vList5"/>
    <dgm:cxn modelId="{9C3153D8-CCD4-4587-BCE5-31FDD9944726}" type="presParOf" srcId="{B32FB2F0-F5B5-4ADA-BD52-65D02A814EC8}" destId="{A0A6ACAA-C527-4BC3-915C-5F2737671286}" srcOrd="2" destOrd="0" presId="urn:microsoft.com/office/officeart/2005/8/layout/vList5"/>
    <dgm:cxn modelId="{FE85086F-D018-48B7-A8E8-6BCD14C4F40C}" type="presParOf" srcId="{A0A6ACAA-C527-4BC3-915C-5F2737671286}" destId="{5DCBA232-A03B-4D83-A615-057636323C58}" srcOrd="0" destOrd="0" presId="urn:microsoft.com/office/officeart/2005/8/layout/vList5"/>
    <dgm:cxn modelId="{5E9A4307-2AEE-4648-ABB6-5D1425E1E609}" type="presParOf" srcId="{A0A6ACAA-C527-4BC3-915C-5F2737671286}" destId="{B96D00F7-BC0F-4F9A-87D5-E2014D33F21F}" srcOrd="1" destOrd="0" presId="urn:microsoft.com/office/officeart/2005/8/layout/vList5"/>
    <dgm:cxn modelId="{0C1CF06C-37AB-487F-ACD8-AC9702317E3C}" type="presParOf" srcId="{B32FB2F0-F5B5-4ADA-BD52-65D02A814EC8}" destId="{6658EB90-FFB8-4AE7-9C84-60B6EE7DF0E1}" srcOrd="3" destOrd="0" presId="urn:microsoft.com/office/officeart/2005/8/layout/vList5"/>
    <dgm:cxn modelId="{FA5BD826-72B7-4F60-874E-9EBFC9BC03D2}" type="presParOf" srcId="{B32FB2F0-F5B5-4ADA-BD52-65D02A814EC8}" destId="{638854FF-04AD-4DF8-BD44-794EA27B9855}" srcOrd="4" destOrd="0" presId="urn:microsoft.com/office/officeart/2005/8/layout/vList5"/>
    <dgm:cxn modelId="{D3866BDC-3E13-435C-BD42-FDC8D4266BF3}" type="presParOf" srcId="{638854FF-04AD-4DF8-BD44-794EA27B9855}" destId="{88D3BA8F-4AC6-4974-B517-2D53666E4F77}" srcOrd="0" destOrd="0" presId="urn:microsoft.com/office/officeart/2005/8/layout/vList5"/>
    <dgm:cxn modelId="{8B6600E9-0537-4A54-8626-34C2164C55D1}" type="presParOf" srcId="{638854FF-04AD-4DF8-BD44-794EA27B9855}" destId="{F4AF65F2-E88D-4254-8C14-A172963E68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67AA1-246D-48A7-853C-2AB20A5EEC76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rgbClr val="99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1</a:t>
          </a:r>
          <a:endParaRPr lang="es-ES" sz="5000" kern="1200" dirty="0"/>
        </a:p>
      </dsp:txBody>
      <dsp:txXfrm rot="-5400000">
        <a:off x="1" y="842399"/>
        <a:ext cx="1683092" cy="721325"/>
      </dsp:txXfrm>
    </dsp:sp>
    <dsp:sp modelId="{A4D6367B-B6E5-4E97-846D-D5E8D3DFED1D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Realizar un análisis y diseño de la red de la Escuela Politécnica del Ejército.</a:t>
          </a:r>
          <a:endParaRPr lang="es-ES" sz="2000" kern="1200" dirty="0"/>
        </a:p>
      </dsp:txBody>
      <dsp:txXfrm rot="-5400000">
        <a:off x="1683093" y="77146"/>
        <a:ext cx="6470214" cy="1410285"/>
      </dsp:txXfrm>
    </dsp:sp>
    <dsp:sp modelId="{32D3F367-010F-4695-ACDD-1ED8D9027A09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2</a:t>
          </a:r>
          <a:endParaRPr lang="es-ES" sz="5000" kern="1200" dirty="0"/>
        </a:p>
      </dsp:txBody>
      <dsp:txXfrm rot="-5400000">
        <a:off x="1" y="2962237"/>
        <a:ext cx="1683092" cy="721325"/>
      </dsp:txXfrm>
    </dsp:sp>
    <dsp:sp modelId="{26B7CE2D-EDAD-440E-9672-C9EB3A845882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Investigar la estructura y funcionamiento de la red MPLS y el protocolo de comunicación IPv6.</a:t>
          </a:r>
          <a:endParaRPr lang="es-ES" sz="20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67AA1-246D-48A7-853C-2AB20A5EEC76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rgbClr val="9933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3</a:t>
          </a:r>
          <a:endParaRPr lang="es-ES" sz="5000" kern="1200" dirty="0"/>
        </a:p>
      </dsp:txBody>
      <dsp:txXfrm rot="-5400000">
        <a:off x="1" y="842399"/>
        <a:ext cx="1683092" cy="721325"/>
      </dsp:txXfrm>
    </dsp:sp>
    <dsp:sp modelId="{A4D6367B-B6E5-4E97-846D-D5E8D3DFED1D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Elaborar el diseño de la red MPLS dentro de la Escuela Politécnica del Ejército.</a:t>
          </a:r>
          <a:endParaRPr lang="es-ES" sz="2000" kern="1200" dirty="0"/>
        </a:p>
      </dsp:txBody>
      <dsp:txXfrm rot="-5400000">
        <a:off x="1683093" y="77146"/>
        <a:ext cx="6470214" cy="1410285"/>
      </dsp:txXfrm>
    </dsp:sp>
    <dsp:sp modelId="{44978C90-AE9C-452D-98EF-12323717C503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rgbClr val="66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4</a:t>
          </a:r>
          <a:endParaRPr lang="es-ES" sz="5000" kern="1200" dirty="0"/>
        </a:p>
      </dsp:txBody>
      <dsp:txXfrm rot="-5400000">
        <a:off x="1" y="2962237"/>
        <a:ext cx="1683092" cy="721325"/>
      </dsp:txXfrm>
    </dsp:sp>
    <dsp:sp modelId="{7C943612-7D7E-4F2F-9FCC-7A93BC0219D3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Simular la configuración de un DNS con el protocolo IPv6, en las UTIC, en la Escuela Politécnica del Ejército.</a:t>
          </a:r>
          <a:endParaRPr lang="es-ES" sz="20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3D91B-0E49-490E-A58C-E9B4B13E6357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AD57E-E47E-4AA1-AD53-B16CFF823D77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 tecnología WAN MPLS es compatible con otros protocolos y tecnologías.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628203" y="452596"/>
        <a:ext cx="7538938" cy="905192"/>
      </dsp:txXfrm>
    </dsp:sp>
    <dsp:sp modelId="{94859FED-C846-4E1B-9D31-1EE0BE58E765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FE478C-F062-422B-A60F-66B449FFA459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Los servicios basados en MPLS pueden reducir los costos frente a otros.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957241" y="1810385"/>
        <a:ext cx="7209900" cy="905192"/>
      </dsp:txXfrm>
    </dsp:sp>
    <dsp:sp modelId="{68CF7BC0-426E-4B00-829F-0E7EE28CED5B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1931BC-85EF-4DA9-A19E-5569AD5AED47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+mj-lt"/>
            </a:rPr>
            <a:t>MPLS funciona independientemente del protocolo de capa 3 utilizado</a:t>
          </a:r>
          <a:endParaRPr lang="es-ES" sz="2800" kern="1200" dirty="0">
            <a:solidFill>
              <a:schemeClr val="tx1"/>
            </a:solidFill>
            <a:latin typeface="+mj-lt"/>
          </a:endParaRPr>
        </a:p>
      </dsp:txBody>
      <dsp:txXfrm>
        <a:off x="628203" y="3168174"/>
        <a:ext cx="7538938" cy="905192"/>
      </dsp:txXfrm>
    </dsp:sp>
    <dsp:sp modelId="{856B5198-00FD-45C3-85CC-AE7E019AEAA1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41ED3-069D-4C97-9F15-0F40DDFB3F1B}">
      <dsp:nvSpPr>
        <dsp:cNvPr id="0" name=""/>
        <dsp:cNvSpPr/>
      </dsp:nvSpPr>
      <dsp:spPr>
        <a:xfrm rot="5400000">
          <a:off x="4080084" y="-1908942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Arial" pitchFamily="34" charset="0"/>
              <a:cs typeface="Arial" pitchFamily="34" charset="0"/>
            </a:rPr>
            <a:t>Analizar las características técnicas al momento de implementar la red MPLS.</a:t>
          </a:r>
          <a:endParaRPr lang="es-ES" sz="2200" kern="1200" dirty="0"/>
        </a:p>
      </dsp:txBody>
      <dsp:txXfrm rot="-5400000">
        <a:off x="2170590" y="71235"/>
        <a:ext cx="5196261" cy="1306588"/>
      </dsp:txXfrm>
    </dsp:sp>
    <dsp:sp modelId="{1D41359A-E261-4678-9882-D169AC6E9FC5}">
      <dsp:nvSpPr>
        <dsp:cNvPr id="0" name=""/>
        <dsp:cNvSpPr/>
      </dsp:nvSpPr>
      <dsp:spPr>
        <a:xfrm>
          <a:off x="792066" y="438631"/>
          <a:ext cx="1378523" cy="571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1</a:t>
          </a:r>
          <a:endParaRPr lang="es-ES" sz="3000" kern="1200" dirty="0"/>
        </a:p>
      </dsp:txBody>
      <dsp:txXfrm>
        <a:off x="819979" y="466544"/>
        <a:ext cx="1322697" cy="515971"/>
      </dsp:txXfrm>
    </dsp:sp>
    <dsp:sp modelId="{B96D00F7-BC0F-4F9A-87D5-E2014D33F21F}">
      <dsp:nvSpPr>
        <dsp:cNvPr id="0" name=""/>
        <dsp:cNvSpPr/>
      </dsp:nvSpPr>
      <dsp:spPr>
        <a:xfrm rot="5400000">
          <a:off x="4080084" y="-370490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Arial" pitchFamily="34" charset="0"/>
              <a:cs typeface="Arial" pitchFamily="34" charset="0"/>
            </a:rPr>
            <a:t>Usar los diseños propuestos para que sean usados como modelos para las redes de la Escuela Politécnica del Ejército en las demás provincias.</a:t>
          </a:r>
          <a:endParaRPr lang="es-ES" sz="2200" kern="1200" dirty="0"/>
        </a:p>
      </dsp:txBody>
      <dsp:txXfrm rot="-5400000">
        <a:off x="2170590" y="1609687"/>
        <a:ext cx="5196261" cy="1306588"/>
      </dsp:txXfrm>
    </dsp:sp>
    <dsp:sp modelId="{5DCBA232-A03B-4D83-A615-057636323C58}">
      <dsp:nvSpPr>
        <dsp:cNvPr id="0" name=""/>
        <dsp:cNvSpPr/>
      </dsp:nvSpPr>
      <dsp:spPr>
        <a:xfrm>
          <a:off x="792066" y="1977082"/>
          <a:ext cx="1378523" cy="571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2</a:t>
          </a:r>
          <a:endParaRPr lang="es-ES" sz="3000" kern="1200" dirty="0"/>
        </a:p>
      </dsp:txBody>
      <dsp:txXfrm>
        <a:off x="819979" y="2004995"/>
        <a:ext cx="1322697" cy="515971"/>
      </dsp:txXfrm>
    </dsp:sp>
    <dsp:sp modelId="{F4AF65F2-E88D-4254-8C14-A172963E689C}">
      <dsp:nvSpPr>
        <dsp:cNvPr id="0" name=""/>
        <dsp:cNvSpPr/>
      </dsp:nvSpPr>
      <dsp:spPr>
        <a:xfrm rot="5400000">
          <a:off x="4080084" y="1167961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Arial" pitchFamily="34" charset="0"/>
              <a:cs typeface="Arial" pitchFamily="34" charset="0"/>
            </a:rPr>
            <a:t>Realizar </a:t>
          </a:r>
          <a:r>
            <a:rPr lang="es-EC" sz="2200" kern="1200" dirty="0" smtClean="0">
              <a:latin typeface="Arial" pitchFamily="34" charset="0"/>
              <a:cs typeface="Arial" pitchFamily="34" charset="0"/>
            </a:rPr>
            <a:t>el proyecto por etapas </a:t>
          </a:r>
          <a:r>
            <a:rPr lang="es-EC" sz="2200" kern="1200" smtClean="0">
              <a:latin typeface="Arial" pitchFamily="34" charset="0"/>
              <a:cs typeface="Arial" pitchFamily="34" charset="0"/>
            </a:rPr>
            <a:t>dando </a:t>
          </a:r>
          <a:r>
            <a:rPr lang="es-EC" sz="2200" kern="1200" smtClean="0">
              <a:latin typeface="Arial" pitchFamily="34" charset="0"/>
              <a:cs typeface="Arial" pitchFamily="34" charset="0"/>
            </a:rPr>
            <a:t>prioridad </a:t>
          </a:r>
          <a:r>
            <a:rPr lang="es-EC" sz="2200" kern="1200" dirty="0" smtClean="0">
              <a:latin typeface="Arial" pitchFamily="34" charset="0"/>
              <a:cs typeface="Arial" pitchFamily="34" charset="0"/>
            </a:rPr>
            <a:t>a las áreas que poseen mayor congestión de tráfico.</a:t>
          </a:r>
          <a:endParaRPr lang="es-ES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170590" y="3148139"/>
        <a:ext cx="5196261" cy="1306588"/>
      </dsp:txXfrm>
    </dsp:sp>
    <dsp:sp modelId="{88D3BA8F-4AC6-4974-B517-2D53666E4F77}">
      <dsp:nvSpPr>
        <dsp:cNvPr id="0" name=""/>
        <dsp:cNvSpPr/>
      </dsp:nvSpPr>
      <dsp:spPr>
        <a:xfrm>
          <a:off x="792066" y="3515534"/>
          <a:ext cx="1378523" cy="571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3</a:t>
          </a:r>
          <a:endParaRPr lang="es-ES" sz="3000" kern="1200" dirty="0"/>
        </a:p>
      </dsp:txBody>
      <dsp:txXfrm>
        <a:off x="819979" y="3543447"/>
        <a:ext cx="1322697" cy="51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8C4D-6587-4B5D-B2D7-402D350F27F3}" type="datetimeFigureOut">
              <a:rPr lang="es-ES" smtClean="0"/>
              <a:t>16/10/2012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C7BAD-9255-4F5C-903A-54F05BEDE0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17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proyecto de tesis</a:t>
            </a:r>
            <a:r>
              <a:rPr lang="es-EC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Multiprotocol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Switching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MPLS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su día dominio exclusivo de grandes corporaciones y operadores de telecomunicaciones, constituye ya una alternativa de mucho mayor alcance. La creciente necesidad de reducir costes, aumentar la productividad, soportar más aplicaciones y elevar la seguridad está jugando fuerte a favor del cambio corporativo hacia esta nueva tecnología WAN.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7BAD-9255-4F5C-903A-54F05BEDE0D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90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7BAD-9255-4F5C-903A-54F05BEDE0D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77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MPLS opera entre la capa de enlace de datos y la capa de red del modelo OSI.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Enfocándonos en la realidad,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MPLS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hace un poco de todo eso, ya que integra sin discontinuidades los niveles 2 (enlace) y 3 (red), combinando eficazmente las funciones del control de enrutamiento con la simplicidad y rapidez de la conmutación de nivel 2.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7BAD-9255-4F5C-903A-54F05BEDE0D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06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Ingeniería de Tráfico: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es la planificación de rutas en una red en base a previsiones y estimaciones con el fin de optimizar los recursos y reducir la congestión. MPLS usa el camino mas óptimo.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err="1" smtClean="0">
                <a:latin typeface="Arial" pitchFamily="34" charset="0"/>
                <a:cs typeface="Arial" pitchFamily="34" charset="0"/>
              </a:rPr>
              <a:t>QoS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Es la capacidad de dar un buen servicio. Es especialmente importante para ciertas aplicaciones tales como la transmisión de vídeo o voz.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C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objetivo básico de la ingeniería de tráfico es adaptar los flujos de tráfico a los recursos físicos de la red. La idea es equilibrar de forma óptima la utilización de esos recursos, de manera de evitar que un subconjunto (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enlaces,equipos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...) de la red se sature mientras otro subconjunto de la misma se encuentra infrautilizado, mejorando el rendimiento de la red global.</a:t>
            </a:r>
          </a:p>
          <a:p>
            <a:pPr marL="0" indent="0"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Los flujos de tráfico siguen el camino más corto calculado por el algoritmo IGP correspondiente. En casos de congestión de algunos enlaces, el problema se resolver</a:t>
            </a:r>
            <a:r>
              <a:rPr lang="es-ES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aadiendo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más capacidad a los enlaces. La ingeniería de tráfico consiste en trasladar determinados flujos seleccionados por el algoritmo IGP sobre enlaces más congestionados, a otros enlaces más descargados, aunque estén fuera de la ruta más corta (con menos saltos).</a:t>
            </a:r>
            <a:endParaRPr lang="es-EC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7BAD-9255-4F5C-903A-54F05BEDE0D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45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Junior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7BAD-9255-4F5C-903A-54F05BEDE0DE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16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Boris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7BAD-9255-4F5C-903A-54F05BEDE0D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72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A66E0-7CF5-4C46-BE93-9159D26DD29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36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00ACE-3992-4AB8-86F3-42855B8BCC9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30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38B5C-CAB0-4183-8051-AECA4E46C31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7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86D88-90FF-4C00-B242-A70602F25B8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44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19EDF-4316-4734-B83D-94D51B52A76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94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A7CA5-AEC5-4D94-88CA-C91065F70B9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90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8821-0AFF-4BD2-8C98-8950C033E4D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19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94C7-5DFE-4E55-895C-6BDE3DC01A1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00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D02A0-7A71-40B8-B8CD-50A8C2EDF43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55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F8A1-6A23-48EE-A833-F64A3935C22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98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36E3-8353-4525-B88D-4E46DEF95DF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52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CD2165-79FF-4547-B9D5-6B156F772A1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3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e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15" Type="http://schemas.openxmlformats.org/officeDocument/2006/relationships/image" Target="../media/image25.gi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emf"/><Relationship Id="rId1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ipv6.cedia.org.ec/index.php/asignacion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eipv6.ec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dc.usb.ve/~poc/RedesII/Grupos/G5/aplicacione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8137152" cy="647700"/>
          </a:xfrm>
        </p:spPr>
        <p:txBody>
          <a:bodyPr/>
          <a:lstStyle/>
          <a:p>
            <a:pPr algn="l"/>
            <a:r>
              <a:rPr lang="es-EC" sz="1800" b="1" dirty="0" smtClean="0">
                <a:ln w="18000">
                  <a:noFill/>
                  <a:prstDash val="solid"/>
                  <a:miter lim="800000"/>
                </a:ln>
                <a:cs typeface="Times New Roman" pitchFamily="18" charset="0"/>
              </a:rPr>
              <a:t>TEMA: 	</a:t>
            </a:r>
            <a:r>
              <a:rPr lang="es-EC" sz="1800" dirty="0" smtClean="0">
                <a:ln w="18000">
                  <a:noFill/>
                  <a:prstDash val="solid"/>
                  <a:miter lim="800000"/>
                </a:ln>
                <a:cs typeface="Times New Roman" pitchFamily="18" charset="0"/>
              </a:rPr>
              <a:t>Análisis, Diseño de una red MPLS con IPV6 en las </a:t>
            </a:r>
            <a:r>
              <a:rPr lang="es-EC" sz="1800" dirty="0" err="1" smtClean="0">
                <a:ln w="18000">
                  <a:noFill/>
                  <a:prstDash val="solid"/>
                  <a:miter lim="800000"/>
                </a:ln>
                <a:cs typeface="Times New Roman" pitchFamily="18" charset="0"/>
              </a:rPr>
              <a:t>UTIC’s</a:t>
            </a:r>
            <a:r>
              <a:rPr lang="es-EC" sz="1800" dirty="0" smtClean="0">
                <a:ln w="18000">
                  <a:noFill/>
                  <a:prstDash val="solid"/>
                  <a:miter lim="800000"/>
                </a:ln>
                <a:cs typeface="Times New Roman" pitchFamily="18" charset="0"/>
              </a:rPr>
              <a:t> de la Escuela 	Politécnica del Ejército</a:t>
            </a:r>
            <a:endParaRPr lang="es-ES" sz="1800" dirty="0">
              <a:solidFill>
                <a:srgbClr val="33333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468312" y="2709862"/>
            <a:ext cx="7992119" cy="143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C" sz="1400" b="1" dirty="0" smtClean="0">
                <a:solidFill>
                  <a:srgbClr val="333333"/>
                </a:solidFill>
              </a:rPr>
              <a:t>Directores</a:t>
            </a:r>
            <a:r>
              <a:rPr lang="es-EC" sz="1400" dirty="0" smtClean="0">
                <a:solidFill>
                  <a:srgbClr val="333333"/>
                </a:solidFill>
              </a:rPr>
              <a:t>					</a:t>
            </a:r>
            <a:r>
              <a:rPr lang="es-EC" sz="1400" b="1" dirty="0" smtClean="0">
                <a:solidFill>
                  <a:srgbClr val="333333"/>
                </a:solidFill>
              </a:rPr>
              <a:t>Autores:</a:t>
            </a:r>
            <a:r>
              <a:rPr lang="es-EC" sz="1400" dirty="0" smtClean="0">
                <a:solidFill>
                  <a:srgbClr val="333333"/>
                </a:solidFill>
              </a:rPr>
              <a:t> 	Boris Ortega</a:t>
            </a:r>
          </a:p>
          <a:p>
            <a:r>
              <a:rPr lang="es-EC" sz="1400" dirty="0" smtClean="0">
                <a:solidFill>
                  <a:srgbClr val="333333"/>
                </a:solidFill>
              </a:rPr>
              <a:t>Director: Ing. José Luis Torres				Jorge Torres</a:t>
            </a:r>
          </a:p>
          <a:p>
            <a:r>
              <a:rPr lang="es-EC" sz="1400" dirty="0" smtClean="0">
                <a:solidFill>
                  <a:srgbClr val="333333"/>
                </a:solidFill>
              </a:rPr>
              <a:t>Codirector: Ing. Patricia Nogales</a:t>
            </a:r>
            <a:endParaRPr lang="es-ES" sz="1400" dirty="0">
              <a:solidFill>
                <a:srgbClr val="333333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2699792" y="558793"/>
            <a:ext cx="612092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UY" dirty="0" smtClean="0">
                <a:solidFill>
                  <a:schemeClr val="bg2"/>
                </a:solidFill>
              </a:rPr>
              <a:t>DEPARTAMENTO DE CIENCIAS DE LA COMPUTACIÓN</a:t>
            </a:r>
            <a:endParaRPr lang="es-ES" sz="2200" dirty="0">
              <a:solidFill>
                <a:schemeClr val="bg2"/>
              </a:solidFill>
            </a:endParaRPr>
          </a:p>
        </p:txBody>
      </p:sp>
      <p:pic>
        <p:nvPicPr>
          <p:cNvPr id="7" name="Picture 7" descr="Logo espe compl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6982"/>
            <a:ext cx="2232248" cy="72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Análisis y Diseño Red MPLS con IPv6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364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MPLS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 smtClean="0"/>
              <a:t>Multiprotocol</a:t>
            </a:r>
            <a:r>
              <a:rPr lang="es-EC" dirty="0" smtClean="0"/>
              <a:t> </a:t>
            </a:r>
            <a:r>
              <a:rPr lang="es-EC" dirty="0" err="1" smtClean="0"/>
              <a:t>Label</a:t>
            </a:r>
            <a:r>
              <a:rPr lang="es-EC" dirty="0" smtClean="0"/>
              <a:t> </a:t>
            </a:r>
            <a:r>
              <a:rPr lang="es-EC" dirty="0" err="1" smtClean="0"/>
              <a:t>Switching</a:t>
            </a:r>
            <a:endParaRPr lang="es-EC" dirty="0" smtClean="0"/>
          </a:p>
          <a:p>
            <a:r>
              <a:rPr lang="es-EC" dirty="0" smtClean="0"/>
              <a:t>Tecnología para </a:t>
            </a:r>
            <a:r>
              <a:rPr lang="es-EC" dirty="0" err="1" smtClean="0"/>
              <a:t>reenvió</a:t>
            </a:r>
            <a:r>
              <a:rPr lang="es-EC" dirty="0" smtClean="0"/>
              <a:t> de paquetes</a:t>
            </a:r>
          </a:p>
          <a:p>
            <a:pPr lvl="1"/>
            <a:r>
              <a:rPr lang="es-EC" dirty="0" smtClean="0"/>
              <a:t>Etiquetas adheridas.</a:t>
            </a:r>
            <a:endParaRPr lang="es-ES" dirty="0" smtClean="0"/>
          </a:p>
          <a:p>
            <a:pPr lvl="1"/>
            <a:r>
              <a:rPr lang="es-EC" dirty="0" smtClean="0"/>
              <a:t>Elementos: </a:t>
            </a:r>
          </a:p>
          <a:p>
            <a:pPr lvl="2"/>
            <a:r>
              <a:rPr lang="es-EC" dirty="0" smtClean="0"/>
              <a:t>LSP, </a:t>
            </a:r>
          </a:p>
          <a:p>
            <a:pPr lvl="2"/>
            <a:r>
              <a:rPr lang="es-EC" dirty="0" smtClean="0"/>
              <a:t>LSR, </a:t>
            </a:r>
          </a:p>
          <a:p>
            <a:pPr lvl="2"/>
            <a:r>
              <a:rPr lang="es-EC" dirty="0" smtClean="0"/>
              <a:t>LER, </a:t>
            </a:r>
          </a:p>
          <a:p>
            <a:pPr lvl="2"/>
            <a:r>
              <a:rPr lang="es-EC" dirty="0" smtClean="0"/>
              <a:t>FEC.</a:t>
            </a:r>
          </a:p>
        </p:txBody>
      </p:sp>
    </p:spTree>
    <p:extLst>
      <p:ext uri="{BB962C8B-B14F-4D97-AF65-F5344CB8AC3E}">
        <p14:creationId xmlns:p14="http://schemas.microsoft.com/office/powerpoint/2010/main" val="9673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 MPLS</a:t>
            </a:r>
            <a:endParaRPr lang="es-E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4738"/>
            <a:ext cx="1076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67" y="1749513"/>
            <a:ext cx="10477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17" y="2619704"/>
            <a:ext cx="116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69" y="2619704"/>
            <a:ext cx="116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>
            <a:stCxn id="152578" idx="2"/>
            <a:endCxn id="12" idx="1"/>
          </p:cNvCxnSpPr>
          <p:nvPr/>
        </p:nvCxnSpPr>
        <p:spPr>
          <a:xfrm>
            <a:off x="1005707" y="2501988"/>
            <a:ext cx="538162" cy="4987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7660566" y="2492896"/>
            <a:ext cx="523875" cy="4987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2339752" y="1484784"/>
            <a:ext cx="4739790" cy="75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err="1" smtClean="0">
                <a:solidFill>
                  <a:schemeClr val="tx1"/>
                </a:solidFill>
              </a:rPr>
              <a:t>Custmer</a:t>
            </a:r>
            <a:r>
              <a:rPr lang="es-EC" b="1" dirty="0" smtClean="0">
                <a:solidFill>
                  <a:schemeClr val="tx1"/>
                </a:solidFill>
              </a:rPr>
              <a:t> Edge</a:t>
            </a:r>
            <a:r>
              <a:rPr lang="es-EC" dirty="0" smtClean="0">
                <a:solidFill>
                  <a:schemeClr val="tx1"/>
                </a:solidFill>
              </a:rPr>
              <a:t>: Router situado en el cliente que no implementa MPLS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369048" y="1468559"/>
            <a:ext cx="4739790" cy="75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b="1" dirty="0" smtClean="0">
                <a:solidFill>
                  <a:schemeClr val="tx1"/>
                </a:solidFill>
              </a:rPr>
              <a:t>Provider Edge: </a:t>
            </a:r>
            <a:r>
              <a:rPr lang="es-EC" dirty="0" smtClean="0">
                <a:solidFill>
                  <a:schemeClr val="tx1"/>
                </a:solidFill>
              </a:rPr>
              <a:t>Router situado en el proveedor que implementa MPLS y se conecta contra con CE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52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25627"/>
            <a:ext cx="1238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92" y="3953619"/>
            <a:ext cx="1238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5263351"/>
            <a:ext cx="10858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Nube"/>
          <p:cNvSpPr/>
          <p:nvPr/>
        </p:nvSpPr>
        <p:spPr>
          <a:xfrm>
            <a:off x="2987824" y="4365104"/>
            <a:ext cx="324036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MPLS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26" name="25 Conector recto"/>
          <p:cNvCxnSpPr>
            <a:stCxn id="152583" idx="2"/>
            <a:endCxn id="23" idx="3"/>
          </p:cNvCxnSpPr>
          <p:nvPr/>
        </p:nvCxnSpPr>
        <p:spPr>
          <a:xfrm>
            <a:off x="7079542" y="3381704"/>
            <a:ext cx="0" cy="957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2" idx="2"/>
            <a:endCxn id="152584" idx="1"/>
          </p:cNvCxnSpPr>
          <p:nvPr/>
        </p:nvCxnSpPr>
        <p:spPr>
          <a:xfrm flipH="1">
            <a:off x="2123728" y="3381704"/>
            <a:ext cx="1166" cy="10296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23" idx="2"/>
            <a:endCxn id="152585" idx="3"/>
          </p:cNvCxnSpPr>
          <p:nvPr/>
        </p:nvCxnSpPr>
        <p:spPr>
          <a:xfrm flipH="1">
            <a:off x="5114925" y="4725144"/>
            <a:ext cx="1345492" cy="923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25" idx="2"/>
            <a:endCxn id="152585" idx="1"/>
          </p:cNvCxnSpPr>
          <p:nvPr/>
        </p:nvCxnSpPr>
        <p:spPr>
          <a:xfrm>
            <a:off x="2997875" y="4869160"/>
            <a:ext cx="1031200" cy="779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39 Rectángulo redondeado"/>
          <p:cNvSpPr/>
          <p:nvPr/>
        </p:nvSpPr>
        <p:spPr>
          <a:xfrm>
            <a:off x="2339752" y="1484784"/>
            <a:ext cx="4739790" cy="75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b="1" dirty="0" smtClean="0">
                <a:solidFill>
                  <a:schemeClr val="tx1"/>
                </a:solidFill>
              </a:rPr>
              <a:t>Provider Router: </a:t>
            </a:r>
            <a:r>
              <a:rPr lang="es-EC" dirty="0" smtClean="0">
                <a:solidFill>
                  <a:schemeClr val="tx1"/>
                </a:solidFill>
              </a:rPr>
              <a:t>Router del proveedor que no tiene conexiones directas con </a:t>
            </a:r>
            <a:r>
              <a:rPr lang="es-EC" dirty="0" err="1" smtClean="0">
                <a:solidFill>
                  <a:schemeClr val="tx1"/>
                </a:solidFill>
              </a:rPr>
              <a:t>CEs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LSP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4738"/>
            <a:ext cx="1076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67" y="1749513"/>
            <a:ext cx="10477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17" y="2619704"/>
            <a:ext cx="116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69" y="2619704"/>
            <a:ext cx="116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>
            <a:stCxn id="4" idx="2"/>
            <a:endCxn id="7" idx="1"/>
          </p:cNvCxnSpPr>
          <p:nvPr/>
        </p:nvCxnSpPr>
        <p:spPr>
          <a:xfrm>
            <a:off x="1005707" y="2501988"/>
            <a:ext cx="538162" cy="4987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7660566" y="2492896"/>
            <a:ext cx="523875" cy="4987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25627"/>
            <a:ext cx="1238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92" y="3953619"/>
            <a:ext cx="1238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5263351"/>
            <a:ext cx="10858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Nube"/>
          <p:cNvSpPr/>
          <p:nvPr/>
        </p:nvSpPr>
        <p:spPr>
          <a:xfrm>
            <a:off x="2987824" y="4365104"/>
            <a:ext cx="324036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MPLS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14" name="13 Conector recto"/>
          <p:cNvCxnSpPr>
            <a:stCxn id="6" idx="2"/>
            <a:endCxn id="11" idx="3"/>
          </p:cNvCxnSpPr>
          <p:nvPr/>
        </p:nvCxnSpPr>
        <p:spPr>
          <a:xfrm>
            <a:off x="7079542" y="3381704"/>
            <a:ext cx="0" cy="957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7" idx="2"/>
            <a:endCxn id="10" idx="1"/>
          </p:cNvCxnSpPr>
          <p:nvPr/>
        </p:nvCxnSpPr>
        <p:spPr>
          <a:xfrm flipH="1">
            <a:off x="2123728" y="3381704"/>
            <a:ext cx="1166" cy="10296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11" idx="2"/>
            <a:endCxn id="12" idx="3"/>
          </p:cNvCxnSpPr>
          <p:nvPr/>
        </p:nvCxnSpPr>
        <p:spPr>
          <a:xfrm flipH="1">
            <a:off x="5114925" y="4725144"/>
            <a:ext cx="1345492" cy="923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3" idx="2"/>
            <a:endCxn id="12" idx="1"/>
          </p:cNvCxnSpPr>
          <p:nvPr/>
        </p:nvCxnSpPr>
        <p:spPr>
          <a:xfrm>
            <a:off x="2997875" y="4869160"/>
            <a:ext cx="1031200" cy="779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979712" y="1508591"/>
            <a:ext cx="509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LSP (</a:t>
            </a:r>
            <a:r>
              <a:rPr lang="es-EC" b="1" dirty="0" err="1" smtClean="0"/>
              <a:t>Label</a:t>
            </a:r>
            <a:r>
              <a:rPr lang="es-EC" b="1" dirty="0" smtClean="0"/>
              <a:t> </a:t>
            </a:r>
            <a:r>
              <a:rPr lang="es-EC" b="1" dirty="0" err="1" smtClean="0"/>
              <a:t>Switched</a:t>
            </a:r>
            <a:r>
              <a:rPr lang="es-EC" b="1" dirty="0" smtClean="0"/>
              <a:t> </a:t>
            </a:r>
            <a:r>
              <a:rPr lang="es-EC" b="1" dirty="0" err="1" smtClean="0"/>
              <a:t>Path</a:t>
            </a:r>
            <a:r>
              <a:rPr lang="es-EC" b="1" dirty="0" smtClean="0"/>
              <a:t>) </a:t>
            </a:r>
            <a:r>
              <a:rPr lang="es-EC" dirty="0" smtClean="0"/>
              <a:t>conjunto de etiquetas combinadas que se utilizan para el </a:t>
            </a:r>
            <a:r>
              <a:rPr lang="es-EC" dirty="0" err="1" smtClean="0"/>
              <a:t>reenvío</a:t>
            </a:r>
            <a:r>
              <a:rPr lang="es-EC" dirty="0" smtClean="0"/>
              <a:t> hacia el destino correcto, Ejemplo son las etiquetas 16bits  y 21bits</a:t>
            </a:r>
            <a:endParaRPr lang="es-ES" dirty="0"/>
          </a:p>
        </p:txBody>
      </p:sp>
      <p:sp>
        <p:nvSpPr>
          <p:cNvPr id="19" name="18 Elipse"/>
          <p:cNvSpPr/>
          <p:nvPr/>
        </p:nvSpPr>
        <p:spPr>
          <a:xfrm>
            <a:off x="2894286" y="465313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3046686" y="480553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3199086" y="495793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3351486" y="511033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3503886" y="526273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3656286" y="541513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3808686" y="556753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6188955" y="462551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5114925" y="5387516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5269706" y="5317718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5401824" y="5187129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5556605" y="5078425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5712453" y="4973443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5951220" y="4793423"/>
            <a:ext cx="30956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2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S" dirty="0"/>
          </a:p>
        </p:txBody>
      </p:sp>
      <p:pic>
        <p:nvPicPr>
          <p:cNvPr id="4" name="3 Marcador de contenido" descr="C:\Users\BORIS\Documents\tesis boris\tesis new 14 junio\imagen documento tecnico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186781"/>
            <a:ext cx="65151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77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MPLS</a:t>
            </a:r>
            <a:endParaRPr lang="es-ES" dirty="0"/>
          </a:p>
        </p:txBody>
      </p:sp>
      <p:pic>
        <p:nvPicPr>
          <p:cNvPr id="4" name="Picture 2" descr="C:\Users\BORIS\Downloads\FUNCIONAMIENTO MP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7836"/>
            <a:ext cx="8208912" cy="49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Funcionamiento MPLS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MPLS posee la capacidad para integrar voz, vídeo y datos en una plataforma común con garantías de calidad de servicio (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QoS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s-E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80025" y="2492896"/>
            <a:ext cx="4916050" cy="2953358"/>
            <a:chOff x="224" y="1538"/>
            <a:chExt cx="4942" cy="227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24" y="1610"/>
              <a:ext cx="150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459" tIns="15624" rIns="11459" bIns="15624" anchorCtr="1">
              <a:spAutoFit/>
            </a:bodyPr>
            <a:lstStyle/>
            <a:p>
              <a:pPr algn="ctr" defTabSz="776288" eaLnBrk="0" hangingPunct="0">
                <a:lnSpc>
                  <a:spcPct val="90000"/>
                </a:lnSpc>
                <a:spcBef>
                  <a:spcPct val="30000"/>
                </a:spcBef>
                <a:tabLst>
                  <a:tab pos="387350" algn="l"/>
                  <a:tab pos="776288" algn="l"/>
                  <a:tab pos="1165225" algn="l"/>
                </a:tabLst>
              </a:pPr>
              <a:r>
                <a:rPr lang="en-US" b="1" dirty="0" err="1">
                  <a:solidFill>
                    <a:srgbClr val="000000"/>
                  </a:solidFill>
                  <a:latin typeface="Times New Roman" charset="0"/>
                </a:rPr>
                <a:t>Voz</a:t>
              </a:r>
              <a:r>
                <a:rPr lang="en-US" b="1" dirty="0">
                  <a:solidFill>
                    <a:srgbClr val="000000"/>
                  </a:solidFill>
                  <a:latin typeface="Times New Roman" charset="0"/>
                </a:rPr>
                <a:t> y Video</a:t>
              </a: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208" y="1919"/>
              <a:ext cx="186" cy="134"/>
              <a:chOff x="655" y="1092"/>
              <a:chExt cx="192" cy="192"/>
            </a:xfrm>
          </p:grpSpPr>
          <p:sp>
            <p:nvSpPr>
              <p:cNvPr id="231" name="Rectangle 5"/>
              <p:cNvSpPr>
                <a:spLocks noChangeArrowheads="1"/>
              </p:cNvSpPr>
              <p:nvPr/>
            </p:nvSpPr>
            <p:spPr bwMode="auto">
              <a:xfrm>
                <a:off x="656" y="1155"/>
                <a:ext cx="128" cy="128"/>
              </a:xfrm>
              <a:prstGeom prst="rect">
                <a:avLst/>
              </a:prstGeom>
              <a:solidFill>
                <a:srgbClr val="00FF78"/>
              </a:solidFill>
              <a:ln w="12700">
                <a:solidFill>
                  <a:srgbClr val="00A04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2" name="Freeform 6"/>
              <p:cNvSpPr>
                <a:spLocks/>
              </p:cNvSpPr>
              <p:nvPr/>
            </p:nvSpPr>
            <p:spPr bwMode="auto">
              <a:xfrm>
                <a:off x="655" y="1092"/>
                <a:ext cx="192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78"/>
              </a:solidFill>
              <a:ln w="12700" cap="rnd" cmpd="sng">
                <a:solidFill>
                  <a:srgbClr val="00A04C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3" name="Freeform 7"/>
              <p:cNvSpPr>
                <a:spLocks/>
              </p:cNvSpPr>
              <p:nvPr/>
            </p:nvSpPr>
            <p:spPr bwMode="auto">
              <a:xfrm>
                <a:off x="782" y="1092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78"/>
              </a:solidFill>
              <a:ln w="12700" cap="rnd" cmpd="sng">
                <a:solidFill>
                  <a:srgbClr val="00A04C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46" y="2166"/>
              <a:ext cx="676" cy="562"/>
            </a:xfrm>
            <a:prstGeom prst="rect">
              <a:avLst/>
            </a:prstGeom>
            <a:gradFill rotWithShape="0">
              <a:gsLst>
                <a:gs pos="0">
                  <a:srgbClr val="2AC0FF"/>
                </a:gs>
                <a:gs pos="100000">
                  <a:srgbClr val="2AC0FF">
                    <a:gamma/>
                    <a:tint val="50196"/>
                    <a:invGamma/>
                  </a:srgbClr>
                </a:gs>
              </a:gsLst>
              <a:lin ang="0" scaled="1"/>
            </a:gradFill>
            <a:ln w="25400">
              <a:solidFill>
                <a:srgbClr val="00B5F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949" y="2729"/>
              <a:ext cx="671" cy="29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2AC0FF"/>
                </a:gs>
                <a:gs pos="100000">
                  <a:srgbClr val="2AC0FF">
                    <a:gamma/>
                    <a:tint val="30196"/>
                    <a:invGamma/>
                  </a:srgbClr>
                </a:gs>
              </a:gsLst>
              <a:lin ang="5400000" scaled="1"/>
            </a:gradFill>
            <a:ln w="25400" cap="rnd">
              <a:solidFill>
                <a:srgbClr val="00B5FE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122" y="2991"/>
              <a:ext cx="320" cy="78"/>
            </a:xfrm>
            <a:prstGeom prst="ellipse">
              <a:avLst/>
            </a:prstGeom>
            <a:solidFill>
              <a:srgbClr val="DDF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rnd">
                  <a:solidFill>
                    <a:srgbClr val="AFE8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945" y="2110"/>
              <a:ext cx="675" cy="114"/>
            </a:xfrm>
            <a:prstGeom prst="ellipse">
              <a:avLst/>
            </a:prstGeom>
            <a:gradFill rotWithShape="0">
              <a:gsLst>
                <a:gs pos="0">
                  <a:srgbClr val="00A3E4">
                    <a:gamma/>
                    <a:tint val="54902"/>
                    <a:invGamma/>
                  </a:srgbClr>
                </a:gs>
                <a:gs pos="100000">
                  <a:srgbClr val="00A3E4"/>
                </a:gs>
              </a:gsLst>
              <a:lin ang="0" scaled="1"/>
            </a:gradFill>
            <a:ln w="25400">
              <a:solidFill>
                <a:srgbClr val="00B5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1431" y="2769"/>
              <a:ext cx="147" cy="262"/>
            </a:xfrm>
            <a:prstGeom prst="line">
              <a:avLst/>
            </a:prstGeom>
            <a:noFill/>
            <a:ln w="25400" cap="rnd">
              <a:solidFill>
                <a:srgbClr val="D5F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12" name="Arc 13"/>
            <p:cNvSpPr>
              <a:spLocks/>
            </p:cNvSpPr>
            <p:nvPr/>
          </p:nvSpPr>
          <p:spPr bwMode="auto">
            <a:xfrm>
              <a:off x="1115" y="3027"/>
              <a:ext cx="333" cy="42"/>
            </a:xfrm>
            <a:custGeom>
              <a:avLst/>
              <a:gdLst>
                <a:gd name="G0" fmla="+- 21600 0 0"/>
                <a:gd name="G1" fmla="+- 1221 0 0"/>
                <a:gd name="G2" fmla="+- 21600 0 0"/>
                <a:gd name="T0" fmla="*/ 43181 w 43200"/>
                <a:gd name="T1" fmla="*/ 317 h 22821"/>
                <a:gd name="T2" fmla="*/ 35 w 43200"/>
                <a:gd name="T3" fmla="*/ 0 h 22821"/>
                <a:gd name="T4" fmla="*/ 21600 w 43200"/>
                <a:gd name="T5" fmla="*/ 1221 h 2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821" fill="none" extrusionOk="0">
                  <a:moveTo>
                    <a:pt x="43181" y="316"/>
                  </a:moveTo>
                  <a:cubicBezTo>
                    <a:pt x="43193" y="618"/>
                    <a:pt x="43200" y="919"/>
                    <a:pt x="43200" y="1221"/>
                  </a:cubicBezTo>
                  <a:cubicBezTo>
                    <a:pt x="43200" y="13150"/>
                    <a:pt x="33529" y="22821"/>
                    <a:pt x="21600" y="22821"/>
                  </a:cubicBezTo>
                  <a:cubicBezTo>
                    <a:pt x="9670" y="22821"/>
                    <a:pt x="0" y="13150"/>
                    <a:pt x="0" y="1221"/>
                  </a:cubicBezTo>
                  <a:cubicBezTo>
                    <a:pt x="0" y="813"/>
                    <a:pt x="11" y="406"/>
                    <a:pt x="34" y="-1"/>
                  </a:cubicBezTo>
                </a:path>
                <a:path w="43200" h="22821" stroke="0" extrusionOk="0">
                  <a:moveTo>
                    <a:pt x="43181" y="316"/>
                  </a:moveTo>
                  <a:cubicBezTo>
                    <a:pt x="43193" y="618"/>
                    <a:pt x="43200" y="919"/>
                    <a:pt x="43200" y="1221"/>
                  </a:cubicBezTo>
                  <a:cubicBezTo>
                    <a:pt x="43200" y="13150"/>
                    <a:pt x="33529" y="22821"/>
                    <a:pt x="21600" y="22821"/>
                  </a:cubicBezTo>
                  <a:cubicBezTo>
                    <a:pt x="9670" y="22821"/>
                    <a:pt x="0" y="13150"/>
                    <a:pt x="0" y="1221"/>
                  </a:cubicBezTo>
                  <a:cubicBezTo>
                    <a:pt x="0" y="813"/>
                    <a:pt x="11" y="406"/>
                    <a:pt x="34" y="-1"/>
                  </a:cubicBezTo>
                  <a:lnTo>
                    <a:pt x="21600" y="1221"/>
                  </a:lnTo>
                  <a:close/>
                </a:path>
              </a:pathLst>
            </a:custGeom>
            <a:noFill/>
            <a:ln w="25400">
              <a:solidFill>
                <a:srgbClr val="00B5FE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2AC0FF"/>
                      </a:gs>
                      <a:gs pos="100000">
                        <a:srgbClr val="2AC0FF">
                          <a:gamma/>
                          <a:tint val="50196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1267" y="2003"/>
              <a:ext cx="186" cy="134"/>
              <a:chOff x="655" y="1092"/>
              <a:chExt cx="192" cy="192"/>
            </a:xfrm>
          </p:grpSpPr>
          <p:sp>
            <p:nvSpPr>
              <p:cNvPr id="228" name="Rectangle 15"/>
              <p:cNvSpPr>
                <a:spLocks noChangeArrowheads="1"/>
              </p:cNvSpPr>
              <p:nvPr/>
            </p:nvSpPr>
            <p:spPr bwMode="auto">
              <a:xfrm>
                <a:off x="656" y="1155"/>
                <a:ext cx="128" cy="128"/>
              </a:xfrm>
              <a:prstGeom prst="rect">
                <a:avLst/>
              </a:prstGeom>
              <a:solidFill>
                <a:srgbClr val="00FF78"/>
              </a:solidFill>
              <a:ln w="12700">
                <a:solidFill>
                  <a:srgbClr val="00A04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9" name="Freeform 16"/>
              <p:cNvSpPr>
                <a:spLocks/>
              </p:cNvSpPr>
              <p:nvPr/>
            </p:nvSpPr>
            <p:spPr bwMode="auto">
              <a:xfrm>
                <a:off x="655" y="1092"/>
                <a:ext cx="192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78"/>
              </a:solidFill>
              <a:ln w="12700" cap="rnd" cmpd="sng">
                <a:solidFill>
                  <a:srgbClr val="00A04C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0" name="Freeform 17"/>
              <p:cNvSpPr>
                <a:spLocks/>
              </p:cNvSpPr>
              <p:nvPr/>
            </p:nvSpPr>
            <p:spPr bwMode="auto">
              <a:xfrm>
                <a:off x="782" y="1092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78"/>
              </a:solidFill>
              <a:ln w="12700" cap="rnd" cmpd="sng">
                <a:solidFill>
                  <a:srgbClr val="00A04C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1306" y="2152"/>
              <a:ext cx="187" cy="133"/>
              <a:chOff x="780" y="1245"/>
              <a:chExt cx="192" cy="194"/>
            </a:xfrm>
          </p:grpSpPr>
          <p:sp>
            <p:nvSpPr>
              <p:cNvPr id="222" name="Rectangle 19"/>
              <p:cNvSpPr>
                <a:spLocks noChangeArrowheads="1"/>
              </p:cNvSpPr>
              <p:nvPr/>
            </p:nvSpPr>
            <p:spPr bwMode="auto">
              <a:xfrm>
                <a:off x="781" y="1310"/>
                <a:ext cx="129" cy="128"/>
              </a:xfrm>
              <a:prstGeom prst="rect">
                <a:avLst/>
              </a:prstGeom>
              <a:solidFill>
                <a:srgbClr val="85FAF7"/>
              </a:solidFill>
              <a:ln w="12700">
                <a:solidFill>
                  <a:srgbClr val="0AC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80" y="1247"/>
                <a:ext cx="192" cy="65"/>
              </a:xfrm>
              <a:custGeom>
                <a:avLst/>
                <a:gdLst>
                  <a:gd name="T0" fmla="*/ 0 w 234"/>
                  <a:gd name="T1" fmla="*/ 72 h 73"/>
                  <a:gd name="T2" fmla="*/ 77 w 234"/>
                  <a:gd name="T3" fmla="*/ 0 h 73"/>
                  <a:gd name="T4" fmla="*/ 233 w 234"/>
                  <a:gd name="T5" fmla="*/ 0 h 73"/>
                  <a:gd name="T6" fmla="*/ 155 w 234"/>
                  <a:gd name="T7" fmla="*/ 72 h 73"/>
                  <a:gd name="T8" fmla="*/ 0 w 234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73">
                    <a:moveTo>
                      <a:pt x="0" y="72"/>
                    </a:moveTo>
                    <a:lnTo>
                      <a:pt x="77" y="0"/>
                    </a:lnTo>
                    <a:lnTo>
                      <a:pt x="233" y="0"/>
                    </a:lnTo>
                    <a:lnTo>
                      <a:pt x="155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5CF058"/>
              </a:solidFill>
              <a:ln w="12700" cap="rnd" cmpd="sng">
                <a:solidFill>
                  <a:srgbClr val="19BF3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4" name="Freeform 21"/>
              <p:cNvSpPr>
                <a:spLocks/>
              </p:cNvSpPr>
              <p:nvPr/>
            </p:nvSpPr>
            <p:spPr bwMode="auto">
              <a:xfrm>
                <a:off x="908" y="1247"/>
                <a:ext cx="64" cy="192"/>
              </a:xfrm>
              <a:custGeom>
                <a:avLst/>
                <a:gdLst>
                  <a:gd name="T0" fmla="*/ 0 w 78"/>
                  <a:gd name="T1" fmla="*/ 72 h 217"/>
                  <a:gd name="T2" fmla="*/ 0 w 78"/>
                  <a:gd name="T3" fmla="*/ 216 h 217"/>
                  <a:gd name="T4" fmla="*/ 77 w 78"/>
                  <a:gd name="T5" fmla="*/ 144 h 217"/>
                  <a:gd name="T6" fmla="*/ 77 w 78"/>
                  <a:gd name="T7" fmla="*/ 0 h 217"/>
                  <a:gd name="T8" fmla="*/ 0 w 78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7" y="144"/>
                    </a:lnTo>
                    <a:lnTo>
                      <a:pt x="7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85FAF7"/>
              </a:solidFill>
              <a:ln w="12700" cap="flat" cmpd="sng">
                <a:solidFill>
                  <a:srgbClr val="0AC0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5" name="Freeform 22"/>
              <p:cNvSpPr>
                <a:spLocks/>
              </p:cNvSpPr>
              <p:nvPr/>
            </p:nvSpPr>
            <p:spPr bwMode="auto">
              <a:xfrm>
                <a:off x="781" y="1245"/>
                <a:ext cx="190" cy="64"/>
              </a:xfrm>
              <a:custGeom>
                <a:avLst/>
                <a:gdLst>
                  <a:gd name="T0" fmla="*/ 1 w 190"/>
                  <a:gd name="T1" fmla="*/ 64 h 64"/>
                  <a:gd name="T2" fmla="*/ 60 w 190"/>
                  <a:gd name="T3" fmla="*/ 0 h 64"/>
                  <a:gd name="T4" fmla="*/ 190 w 190"/>
                  <a:gd name="T5" fmla="*/ 0 h 64"/>
                  <a:gd name="T6" fmla="*/ 130 w 190"/>
                  <a:gd name="T7" fmla="*/ 64 h 64"/>
                  <a:gd name="T8" fmla="*/ 0 w 190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64">
                    <a:moveTo>
                      <a:pt x="1" y="64"/>
                    </a:moveTo>
                    <a:lnTo>
                      <a:pt x="60" y="0"/>
                    </a:lnTo>
                    <a:lnTo>
                      <a:pt x="190" y="0"/>
                    </a:lnTo>
                    <a:lnTo>
                      <a:pt x="130" y="64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FF78"/>
              </a:solidFill>
              <a:ln w="12700" cap="flat" cmpd="sng">
                <a:solidFill>
                  <a:srgbClr val="00A04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6" name="Freeform 23"/>
              <p:cNvSpPr>
                <a:spLocks/>
              </p:cNvSpPr>
              <p:nvPr/>
            </p:nvSpPr>
            <p:spPr bwMode="auto">
              <a:xfrm>
                <a:off x="908" y="1245"/>
                <a:ext cx="64" cy="96"/>
              </a:xfrm>
              <a:custGeom>
                <a:avLst/>
                <a:gdLst>
                  <a:gd name="T0" fmla="*/ 0 w 64"/>
                  <a:gd name="T1" fmla="*/ 66 h 96"/>
                  <a:gd name="T2" fmla="*/ 0 w 64"/>
                  <a:gd name="T3" fmla="*/ 96 h 96"/>
                  <a:gd name="T4" fmla="*/ 64 w 64"/>
                  <a:gd name="T5" fmla="*/ 79 h 96"/>
                  <a:gd name="T6" fmla="*/ 64 w 64"/>
                  <a:gd name="T7" fmla="*/ 0 h 96"/>
                  <a:gd name="T8" fmla="*/ 0 w 64"/>
                  <a:gd name="T9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6">
                    <a:moveTo>
                      <a:pt x="0" y="66"/>
                    </a:moveTo>
                    <a:lnTo>
                      <a:pt x="0" y="96"/>
                    </a:lnTo>
                    <a:lnTo>
                      <a:pt x="64" y="79"/>
                    </a:lnTo>
                    <a:lnTo>
                      <a:pt x="64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00FF78"/>
              </a:solidFill>
              <a:ln w="12700" cap="flat" cmpd="sng">
                <a:solidFill>
                  <a:srgbClr val="00A04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7" name="Freeform 24"/>
              <p:cNvSpPr>
                <a:spLocks/>
              </p:cNvSpPr>
              <p:nvPr/>
            </p:nvSpPr>
            <p:spPr bwMode="auto">
              <a:xfrm>
                <a:off x="781" y="1309"/>
                <a:ext cx="125" cy="38"/>
              </a:xfrm>
              <a:custGeom>
                <a:avLst/>
                <a:gdLst>
                  <a:gd name="T0" fmla="*/ 126 w 126"/>
                  <a:gd name="T1" fmla="*/ 0 h 38"/>
                  <a:gd name="T2" fmla="*/ 126 w 126"/>
                  <a:gd name="T3" fmla="*/ 34 h 38"/>
                  <a:gd name="T4" fmla="*/ 0 w 126"/>
                  <a:gd name="T5" fmla="*/ 38 h 38"/>
                  <a:gd name="T6" fmla="*/ 0 w 126"/>
                  <a:gd name="T7" fmla="*/ 0 h 38"/>
                  <a:gd name="T8" fmla="*/ 126 w 12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8">
                    <a:moveTo>
                      <a:pt x="126" y="0"/>
                    </a:moveTo>
                    <a:lnTo>
                      <a:pt x="126" y="34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00FF78"/>
              </a:solidFill>
              <a:ln w="12700" cap="flat" cmpd="sng">
                <a:solidFill>
                  <a:srgbClr val="00A04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1256" y="2880"/>
              <a:ext cx="124" cy="88"/>
            </a:xfrm>
            <a:prstGeom prst="rect">
              <a:avLst/>
            </a:prstGeom>
            <a:solidFill>
              <a:srgbClr val="85FAF7"/>
            </a:solidFill>
            <a:ln w="12700">
              <a:solidFill>
                <a:srgbClr val="0AC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1254" y="2836"/>
              <a:ext cx="188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85FAF7"/>
            </a:solidFill>
            <a:ln w="12700" cap="flat" cmpd="sng">
              <a:solidFill>
                <a:srgbClr val="0AC0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1378" y="2836"/>
              <a:ext cx="64" cy="132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85FAF7"/>
            </a:solidFill>
            <a:ln w="12700" cap="flat" cmpd="sng">
              <a:solidFill>
                <a:srgbClr val="0AC0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" y="3038"/>
              <a:ext cx="126" cy="88"/>
            </a:xfrm>
            <a:prstGeom prst="rect">
              <a:avLst/>
            </a:prstGeom>
            <a:solidFill>
              <a:srgbClr val="00FF78"/>
            </a:solidFill>
            <a:ln w="12700">
              <a:solidFill>
                <a:srgbClr val="00A04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1324" y="2995"/>
              <a:ext cx="62" cy="131"/>
            </a:xfrm>
            <a:custGeom>
              <a:avLst/>
              <a:gdLst>
                <a:gd name="T0" fmla="*/ 0 w 78"/>
                <a:gd name="T1" fmla="*/ 72 h 217"/>
                <a:gd name="T2" fmla="*/ 0 w 78"/>
                <a:gd name="T3" fmla="*/ 216 h 217"/>
                <a:gd name="T4" fmla="*/ 77 w 78"/>
                <a:gd name="T5" fmla="*/ 144 h 217"/>
                <a:gd name="T6" fmla="*/ 77 w 78"/>
                <a:gd name="T7" fmla="*/ 0 h 217"/>
                <a:gd name="T8" fmla="*/ 0 w 78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7">
                  <a:moveTo>
                    <a:pt x="0" y="72"/>
                  </a:moveTo>
                  <a:lnTo>
                    <a:pt x="0" y="216"/>
                  </a:lnTo>
                  <a:lnTo>
                    <a:pt x="77" y="144"/>
                  </a:lnTo>
                  <a:lnTo>
                    <a:pt x="77" y="0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flat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1197" y="2993"/>
              <a:ext cx="185" cy="44"/>
            </a:xfrm>
            <a:custGeom>
              <a:avLst/>
              <a:gdLst>
                <a:gd name="T0" fmla="*/ 1 w 190"/>
                <a:gd name="T1" fmla="*/ 64 h 64"/>
                <a:gd name="T2" fmla="*/ 60 w 190"/>
                <a:gd name="T3" fmla="*/ 0 h 64"/>
                <a:gd name="T4" fmla="*/ 190 w 190"/>
                <a:gd name="T5" fmla="*/ 0 h 64"/>
                <a:gd name="T6" fmla="*/ 130 w 190"/>
                <a:gd name="T7" fmla="*/ 64 h 64"/>
                <a:gd name="T8" fmla="*/ 0 w 19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64">
                  <a:moveTo>
                    <a:pt x="1" y="64"/>
                  </a:moveTo>
                  <a:lnTo>
                    <a:pt x="60" y="0"/>
                  </a:lnTo>
                  <a:lnTo>
                    <a:pt x="190" y="0"/>
                  </a:lnTo>
                  <a:lnTo>
                    <a:pt x="130" y="64"/>
                  </a:lnTo>
                  <a:lnTo>
                    <a:pt x="0" y="64"/>
                  </a:lnTo>
                </a:path>
              </a:pathLst>
            </a:custGeom>
            <a:solidFill>
              <a:srgbClr val="85FAF7"/>
            </a:solidFill>
            <a:ln w="12700" cap="flat" cmpd="sng">
              <a:solidFill>
                <a:srgbClr val="0AC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1321" y="2993"/>
              <a:ext cx="64" cy="76"/>
            </a:xfrm>
            <a:custGeom>
              <a:avLst/>
              <a:gdLst>
                <a:gd name="T0" fmla="*/ 1 w 66"/>
                <a:gd name="T1" fmla="*/ 65 h 109"/>
                <a:gd name="T2" fmla="*/ 0 w 66"/>
                <a:gd name="T3" fmla="*/ 109 h 109"/>
                <a:gd name="T4" fmla="*/ 66 w 66"/>
                <a:gd name="T5" fmla="*/ 97 h 109"/>
                <a:gd name="T6" fmla="*/ 65 w 66"/>
                <a:gd name="T7" fmla="*/ 0 h 109"/>
                <a:gd name="T8" fmla="*/ 1 w 66"/>
                <a:gd name="T9" fmla="*/ 6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09">
                  <a:moveTo>
                    <a:pt x="1" y="65"/>
                  </a:moveTo>
                  <a:lnTo>
                    <a:pt x="0" y="109"/>
                  </a:lnTo>
                  <a:lnTo>
                    <a:pt x="66" y="97"/>
                  </a:lnTo>
                  <a:lnTo>
                    <a:pt x="65" y="0"/>
                  </a:lnTo>
                  <a:lnTo>
                    <a:pt x="1" y="65"/>
                  </a:lnTo>
                </a:path>
              </a:pathLst>
            </a:custGeom>
            <a:solidFill>
              <a:srgbClr val="85FAF7"/>
            </a:solidFill>
            <a:ln w="12700" cap="flat" cmpd="sng">
              <a:solidFill>
                <a:srgbClr val="0AC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1199" y="3038"/>
              <a:ext cx="123" cy="29"/>
            </a:xfrm>
            <a:custGeom>
              <a:avLst/>
              <a:gdLst>
                <a:gd name="T0" fmla="*/ 126 w 126"/>
                <a:gd name="T1" fmla="*/ 0 h 42"/>
                <a:gd name="T2" fmla="*/ 125 w 126"/>
                <a:gd name="T3" fmla="*/ 42 h 42"/>
                <a:gd name="T4" fmla="*/ 2 w 126"/>
                <a:gd name="T5" fmla="*/ 42 h 42"/>
                <a:gd name="T6" fmla="*/ 0 w 126"/>
                <a:gd name="T7" fmla="*/ 0 h 42"/>
                <a:gd name="T8" fmla="*/ 126 w 12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2">
                  <a:moveTo>
                    <a:pt x="126" y="0"/>
                  </a:moveTo>
                  <a:lnTo>
                    <a:pt x="125" y="42"/>
                  </a:lnTo>
                  <a:lnTo>
                    <a:pt x="2" y="42"/>
                  </a:lnTo>
                  <a:lnTo>
                    <a:pt x="0" y="0"/>
                  </a:lnTo>
                  <a:lnTo>
                    <a:pt x="126" y="0"/>
                  </a:lnTo>
                </a:path>
              </a:pathLst>
            </a:custGeom>
            <a:solidFill>
              <a:srgbClr val="85FAF7"/>
            </a:solidFill>
            <a:ln w="12700" cap="flat" cmpd="sng">
              <a:solidFill>
                <a:srgbClr val="0AC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23" name="Arc 33"/>
            <p:cNvSpPr>
              <a:spLocks/>
            </p:cNvSpPr>
            <p:nvPr/>
          </p:nvSpPr>
          <p:spPr bwMode="auto">
            <a:xfrm flipH="1">
              <a:off x="944" y="2127"/>
              <a:ext cx="651" cy="97"/>
            </a:xfrm>
            <a:custGeom>
              <a:avLst/>
              <a:gdLst>
                <a:gd name="G0" fmla="+- 20291 0 0"/>
                <a:gd name="G1" fmla="+- 14857 0 0"/>
                <a:gd name="G2" fmla="+- 21600 0 0"/>
                <a:gd name="T0" fmla="*/ 35970 w 41891"/>
                <a:gd name="T1" fmla="*/ 0 h 36457"/>
                <a:gd name="T2" fmla="*/ 0 w 41891"/>
                <a:gd name="T3" fmla="*/ 22263 h 36457"/>
                <a:gd name="T4" fmla="*/ 20291 w 41891"/>
                <a:gd name="T5" fmla="*/ 14857 h 36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1" h="36457" fill="none" extrusionOk="0">
                  <a:moveTo>
                    <a:pt x="35969" y="0"/>
                  </a:moveTo>
                  <a:cubicBezTo>
                    <a:pt x="39771" y="4012"/>
                    <a:pt x="41891" y="9329"/>
                    <a:pt x="41891" y="14857"/>
                  </a:cubicBezTo>
                  <a:cubicBezTo>
                    <a:pt x="41891" y="26786"/>
                    <a:pt x="32220" y="36457"/>
                    <a:pt x="20291" y="36457"/>
                  </a:cubicBezTo>
                  <a:cubicBezTo>
                    <a:pt x="11217" y="36456"/>
                    <a:pt x="3111" y="30786"/>
                    <a:pt x="0" y="22262"/>
                  </a:cubicBezTo>
                </a:path>
                <a:path w="41891" h="36457" stroke="0" extrusionOk="0">
                  <a:moveTo>
                    <a:pt x="35969" y="0"/>
                  </a:moveTo>
                  <a:cubicBezTo>
                    <a:pt x="39771" y="4012"/>
                    <a:pt x="41891" y="9329"/>
                    <a:pt x="41891" y="14857"/>
                  </a:cubicBezTo>
                  <a:cubicBezTo>
                    <a:pt x="41891" y="26786"/>
                    <a:pt x="32220" y="36457"/>
                    <a:pt x="20291" y="36457"/>
                  </a:cubicBezTo>
                  <a:cubicBezTo>
                    <a:pt x="11217" y="36456"/>
                    <a:pt x="3111" y="30786"/>
                    <a:pt x="0" y="22262"/>
                  </a:cubicBezTo>
                  <a:lnTo>
                    <a:pt x="20291" y="14857"/>
                  </a:lnTo>
                  <a:close/>
                </a:path>
              </a:pathLst>
            </a:custGeom>
            <a:noFill/>
            <a:ln w="25400" cap="rnd">
              <a:solidFill>
                <a:srgbClr val="D5F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24" name="Oval 34"/>
            <p:cNvSpPr>
              <a:spLocks noChangeArrowheads="1"/>
            </p:cNvSpPr>
            <p:nvPr/>
          </p:nvSpPr>
          <p:spPr bwMode="auto">
            <a:xfrm>
              <a:off x="945" y="2636"/>
              <a:ext cx="677" cy="299"/>
            </a:xfrm>
            <a:prstGeom prst="ellipse">
              <a:avLst/>
            </a:prstGeom>
            <a:gradFill rotWithShape="0">
              <a:gsLst>
                <a:gs pos="0">
                  <a:srgbClr val="2AC0FF"/>
                </a:gs>
                <a:gs pos="100000">
                  <a:srgbClr val="2AC0FF">
                    <a:gamma/>
                    <a:tint val="50196"/>
                    <a:invGamma/>
                  </a:srgbClr>
                </a:gs>
              </a:gsLst>
              <a:lin ang="0" scaled="1"/>
            </a:gradFill>
            <a:ln w="25400">
              <a:solidFill>
                <a:srgbClr val="00B5FE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pPr algn="ctr" defTabSz="1028700" eaLnBrk="0" hangingPunct="0"/>
              <a:endParaRPr lang="es-ES" sz="2000" b="1">
                <a:latin typeface="Times New Roman" charset="0"/>
              </a:endParaRPr>
            </a:p>
          </p:txBody>
        </p:sp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1063" y="2553"/>
              <a:ext cx="186" cy="131"/>
              <a:chOff x="655" y="1092"/>
              <a:chExt cx="192" cy="192"/>
            </a:xfrm>
          </p:grpSpPr>
          <p:sp>
            <p:nvSpPr>
              <p:cNvPr id="219" name="Rectangle 36"/>
              <p:cNvSpPr>
                <a:spLocks noChangeArrowheads="1"/>
              </p:cNvSpPr>
              <p:nvPr/>
            </p:nvSpPr>
            <p:spPr bwMode="auto">
              <a:xfrm>
                <a:off x="656" y="1155"/>
                <a:ext cx="128" cy="128"/>
              </a:xfrm>
              <a:prstGeom prst="rect">
                <a:avLst/>
              </a:prstGeom>
              <a:solidFill>
                <a:srgbClr val="85FAF7"/>
              </a:solidFill>
              <a:ln w="12700">
                <a:solidFill>
                  <a:srgbClr val="0AC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0" name="Freeform 37"/>
              <p:cNvSpPr>
                <a:spLocks/>
              </p:cNvSpPr>
              <p:nvPr/>
            </p:nvSpPr>
            <p:spPr bwMode="auto">
              <a:xfrm>
                <a:off x="655" y="1092"/>
                <a:ext cx="192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85FAF7"/>
              </a:solidFill>
              <a:ln w="12700" cap="flat" cmpd="sng">
                <a:solidFill>
                  <a:srgbClr val="0AC0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1" name="Freeform 38"/>
              <p:cNvSpPr>
                <a:spLocks/>
              </p:cNvSpPr>
              <p:nvPr/>
            </p:nvSpPr>
            <p:spPr bwMode="auto">
              <a:xfrm>
                <a:off x="782" y="1092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85FAF7"/>
              </a:solidFill>
              <a:ln w="12700" cap="flat" cmpd="sng">
                <a:solidFill>
                  <a:srgbClr val="0AC0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237" y="2637"/>
              <a:ext cx="187" cy="131"/>
              <a:chOff x="655" y="1092"/>
              <a:chExt cx="192" cy="192"/>
            </a:xfrm>
          </p:grpSpPr>
          <p:sp>
            <p:nvSpPr>
              <p:cNvPr id="216" name="Rectangle 40"/>
              <p:cNvSpPr>
                <a:spLocks noChangeArrowheads="1"/>
              </p:cNvSpPr>
              <p:nvPr/>
            </p:nvSpPr>
            <p:spPr bwMode="auto">
              <a:xfrm>
                <a:off x="656" y="1155"/>
                <a:ext cx="128" cy="128"/>
              </a:xfrm>
              <a:prstGeom prst="rect">
                <a:avLst/>
              </a:prstGeom>
              <a:solidFill>
                <a:srgbClr val="85FAF7"/>
              </a:solidFill>
              <a:ln w="12700">
                <a:solidFill>
                  <a:srgbClr val="0AC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7" name="Freeform 41"/>
              <p:cNvSpPr>
                <a:spLocks/>
              </p:cNvSpPr>
              <p:nvPr/>
            </p:nvSpPr>
            <p:spPr bwMode="auto">
              <a:xfrm>
                <a:off x="655" y="1092"/>
                <a:ext cx="192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85FAF7"/>
              </a:solidFill>
              <a:ln w="12700" cap="flat" cmpd="sng">
                <a:solidFill>
                  <a:srgbClr val="0AC0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8" name="Freeform 42"/>
              <p:cNvSpPr>
                <a:spLocks/>
              </p:cNvSpPr>
              <p:nvPr/>
            </p:nvSpPr>
            <p:spPr bwMode="auto">
              <a:xfrm>
                <a:off x="782" y="1092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85FAF7"/>
              </a:solidFill>
              <a:ln w="12700" cap="flat" cmpd="sng">
                <a:solidFill>
                  <a:srgbClr val="0AC0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27" name="Group 43"/>
            <p:cNvGrpSpPr>
              <a:grpSpLocks/>
            </p:cNvGrpSpPr>
            <p:nvPr/>
          </p:nvGrpSpPr>
          <p:grpSpPr bwMode="auto">
            <a:xfrm>
              <a:off x="1074" y="2767"/>
              <a:ext cx="186" cy="131"/>
              <a:chOff x="655" y="1092"/>
              <a:chExt cx="192" cy="192"/>
            </a:xfrm>
          </p:grpSpPr>
          <p:sp>
            <p:nvSpPr>
              <p:cNvPr id="213" name="Rectangle 44"/>
              <p:cNvSpPr>
                <a:spLocks noChangeArrowheads="1"/>
              </p:cNvSpPr>
              <p:nvPr/>
            </p:nvSpPr>
            <p:spPr bwMode="auto">
              <a:xfrm>
                <a:off x="656" y="1155"/>
                <a:ext cx="128" cy="128"/>
              </a:xfrm>
              <a:prstGeom prst="rect">
                <a:avLst/>
              </a:prstGeom>
              <a:solidFill>
                <a:srgbClr val="85FAF7"/>
              </a:solidFill>
              <a:ln w="12700">
                <a:solidFill>
                  <a:srgbClr val="0AC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4" name="Freeform 45"/>
              <p:cNvSpPr>
                <a:spLocks/>
              </p:cNvSpPr>
              <p:nvPr/>
            </p:nvSpPr>
            <p:spPr bwMode="auto">
              <a:xfrm>
                <a:off x="655" y="1092"/>
                <a:ext cx="192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85FAF7"/>
              </a:solidFill>
              <a:ln w="12700" cap="flat" cmpd="sng">
                <a:solidFill>
                  <a:srgbClr val="0AC0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5" name="Freeform 46"/>
              <p:cNvSpPr>
                <a:spLocks/>
              </p:cNvSpPr>
              <p:nvPr/>
            </p:nvSpPr>
            <p:spPr bwMode="auto">
              <a:xfrm>
                <a:off x="782" y="1092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85FAF7"/>
              </a:solidFill>
              <a:ln w="12700" cap="flat" cmpd="sng">
                <a:solidFill>
                  <a:srgbClr val="0AC0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>
              <a:off x="1594" y="2201"/>
              <a:ext cx="0" cy="528"/>
            </a:xfrm>
            <a:prstGeom prst="line">
              <a:avLst/>
            </a:prstGeom>
            <a:noFill/>
            <a:ln w="25400" cap="rnd">
              <a:solidFill>
                <a:srgbClr val="D5F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29" name="Arc 48"/>
            <p:cNvSpPr>
              <a:spLocks/>
            </p:cNvSpPr>
            <p:nvPr/>
          </p:nvSpPr>
          <p:spPr bwMode="auto">
            <a:xfrm flipH="1">
              <a:off x="942" y="2728"/>
              <a:ext cx="672" cy="59"/>
            </a:xfrm>
            <a:custGeom>
              <a:avLst/>
              <a:gdLst>
                <a:gd name="G0" fmla="+- 21599 0 0"/>
                <a:gd name="G1" fmla="+- 0 0 0"/>
                <a:gd name="G2" fmla="+- 21600 0 0"/>
                <a:gd name="T0" fmla="*/ 43196 w 43196"/>
                <a:gd name="T1" fmla="*/ 339 h 21600"/>
                <a:gd name="T2" fmla="*/ 0 w 43196"/>
                <a:gd name="T3" fmla="*/ 240 h 21600"/>
                <a:gd name="T4" fmla="*/ 21599 w 4319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600" fill="none" extrusionOk="0">
                  <a:moveTo>
                    <a:pt x="43196" y="339"/>
                  </a:moveTo>
                  <a:cubicBezTo>
                    <a:pt x="43011" y="12134"/>
                    <a:pt x="33396" y="21599"/>
                    <a:pt x="21599" y="21599"/>
                  </a:cubicBezTo>
                  <a:cubicBezTo>
                    <a:pt x="9763" y="21599"/>
                    <a:pt x="131" y="12074"/>
                    <a:pt x="0" y="239"/>
                  </a:cubicBezTo>
                </a:path>
                <a:path w="43196" h="21600" stroke="0" extrusionOk="0">
                  <a:moveTo>
                    <a:pt x="43196" y="339"/>
                  </a:moveTo>
                  <a:cubicBezTo>
                    <a:pt x="43011" y="12134"/>
                    <a:pt x="33396" y="21599"/>
                    <a:pt x="21599" y="21599"/>
                  </a:cubicBezTo>
                  <a:cubicBezTo>
                    <a:pt x="9763" y="21599"/>
                    <a:pt x="131" y="12074"/>
                    <a:pt x="0" y="239"/>
                  </a:cubicBezTo>
                  <a:lnTo>
                    <a:pt x="21599" y="0"/>
                  </a:lnTo>
                  <a:close/>
                </a:path>
              </a:pathLst>
            </a:custGeom>
            <a:noFill/>
            <a:ln w="25400" cap="rnd">
              <a:solidFill>
                <a:srgbClr val="D5F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2778" y="1599"/>
              <a:ext cx="979" cy="1534"/>
              <a:chOff x="2038" y="379"/>
              <a:chExt cx="1134" cy="2466"/>
            </a:xfrm>
          </p:grpSpPr>
          <p:sp>
            <p:nvSpPr>
              <p:cNvPr id="173" name="Rectangle 50"/>
              <p:cNvSpPr>
                <a:spLocks noChangeArrowheads="1"/>
              </p:cNvSpPr>
              <p:nvPr/>
            </p:nvSpPr>
            <p:spPr bwMode="auto">
              <a:xfrm>
                <a:off x="2108" y="379"/>
                <a:ext cx="1064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1459" tIns="15624" rIns="11459" bIns="15624" anchorCtr="1">
                <a:spAutoFit/>
              </a:bodyPr>
              <a:lstStyle/>
              <a:p>
                <a:pPr algn="ctr" defTabSz="776288" eaLnBrk="0" hangingPunct="0">
                  <a:lnSpc>
                    <a:spcPct val="90000"/>
                  </a:lnSpc>
                  <a:spcBef>
                    <a:spcPct val="30000"/>
                  </a:spcBef>
                  <a:tabLst>
                    <a:tab pos="387350" algn="l"/>
                    <a:tab pos="776288" algn="l"/>
                    <a:tab pos="1165225" algn="l"/>
                  </a:tabLst>
                </a:pPr>
                <a:r>
                  <a:rPr lang="es-MX" b="1" dirty="0">
                    <a:solidFill>
                      <a:srgbClr val="000000"/>
                    </a:solidFill>
                    <a:latin typeface="Times New Roman" charset="0"/>
                  </a:rPr>
                  <a:t>Internet</a:t>
                </a:r>
                <a:endParaRPr lang="en-US" b="1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74" name="Group 51"/>
              <p:cNvGrpSpPr>
                <a:grpSpLocks/>
              </p:cNvGrpSpPr>
              <p:nvPr/>
            </p:nvGrpSpPr>
            <p:grpSpPr bwMode="auto">
              <a:xfrm>
                <a:off x="2326" y="893"/>
                <a:ext cx="216" cy="216"/>
                <a:chOff x="2170" y="1092"/>
                <a:chExt cx="192" cy="192"/>
              </a:xfrm>
            </p:grpSpPr>
            <p:sp>
              <p:nvSpPr>
                <p:cNvPr id="210" name="Rectangle 52"/>
                <p:cNvSpPr>
                  <a:spLocks noChangeArrowheads="1"/>
                </p:cNvSpPr>
                <p:nvPr/>
              </p:nvSpPr>
              <p:spPr bwMode="auto">
                <a:xfrm>
                  <a:off x="2171" y="1155"/>
                  <a:ext cx="129" cy="128"/>
                </a:xfrm>
                <a:prstGeom prst="rect">
                  <a:avLst/>
                </a:prstGeom>
                <a:solidFill>
                  <a:srgbClr val="FF555D"/>
                </a:solidFill>
                <a:ln w="12700">
                  <a:solidFill>
                    <a:srgbClr val="D5000A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11" name="Freeform 53"/>
                <p:cNvSpPr>
                  <a:spLocks/>
                </p:cNvSpPr>
                <p:nvPr/>
              </p:nvSpPr>
              <p:spPr bwMode="auto">
                <a:xfrm>
                  <a:off x="2170" y="1092"/>
                  <a:ext cx="192" cy="65"/>
                </a:xfrm>
                <a:custGeom>
                  <a:avLst/>
                  <a:gdLst>
                    <a:gd name="T0" fmla="*/ 0 w 234"/>
                    <a:gd name="T1" fmla="*/ 72 h 73"/>
                    <a:gd name="T2" fmla="*/ 77 w 234"/>
                    <a:gd name="T3" fmla="*/ 0 h 73"/>
                    <a:gd name="T4" fmla="*/ 233 w 234"/>
                    <a:gd name="T5" fmla="*/ 0 h 73"/>
                    <a:gd name="T6" fmla="*/ 155 w 234"/>
                    <a:gd name="T7" fmla="*/ 72 h 73"/>
                    <a:gd name="T8" fmla="*/ 0 w 234"/>
                    <a:gd name="T9" fmla="*/ 7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73">
                      <a:moveTo>
                        <a:pt x="0" y="72"/>
                      </a:moveTo>
                      <a:lnTo>
                        <a:pt x="77" y="0"/>
                      </a:lnTo>
                      <a:lnTo>
                        <a:pt x="233" y="0"/>
                      </a:lnTo>
                      <a:lnTo>
                        <a:pt x="155" y="72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555D"/>
                </a:solidFill>
                <a:ln w="12700" cap="rnd" cmpd="sng">
                  <a:solidFill>
                    <a:srgbClr val="D5000A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12" name="Freeform 54"/>
                <p:cNvSpPr>
                  <a:spLocks/>
                </p:cNvSpPr>
                <p:nvPr/>
              </p:nvSpPr>
              <p:spPr bwMode="auto">
                <a:xfrm>
                  <a:off x="2298" y="1092"/>
                  <a:ext cx="64" cy="192"/>
                </a:xfrm>
                <a:custGeom>
                  <a:avLst/>
                  <a:gdLst>
                    <a:gd name="T0" fmla="*/ 0 w 78"/>
                    <a:gd name="T1" fmla="*/ 72 h 217"/>
                    <a:gd name="T2" fmla="*/ 0 w 78"/>
                    <a:gd name="T3" fmla="*/ 216 h 217"/>
                    <a:gd name="T4" fmla="*/ 77 w 78"/>
                    <a:gd name="T5" fmla="*/ 144 h 217"/>
                    <a:gd name="T6" fmla="*/ 77 w 78"/>
                    <a:gd name="T7" fmla="*/ 0 h 217"/>
                    <a:gd name="T8" fmla="*/ 0 w 78"/>
                    <a:gd name="T9" fmla="*/ 7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217">
                      <a:moveTo>
                        <a:pt x="0" y="72"/>
                      </a:moveTo>
                      <a:lnTo>
                        <a:pt x="0" y="216"/>
                      </a:lnTo>
                      <a:lnTo>
                        <a:pt x="77" y="144"/>
                      </a:lnTo>
                      <a:lnTo>
                        <a:pt x="77" y="0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555D"/>
                </a:solidFill>
                <a:ln w="12700" cap="rnd" cmpd="sng">
                  <a:solidFill>
                    <a:srgbClr val="D5000A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75" name="Rectangle 55"/>
              <p:cNvSpPr>
                <a:spLocks noChangeArrowheads="1"/>
              </p:cNvSpPr>
              <p:nvPr/>
            </p:nvSpPr>
            <p:spPr bwMode="auto">
              <a:xfrm>
                <a:off x="2046" y="1291"/>
                <a:ext cx="781" cy="902"/>
              </a:xfrm>
              <a:prstGeom prst="rect">
                <a:avLst/>
              </a:prstGeom>
              <a:gradFill rotWithShape="0">
                <a:gsLst>
                  <a:gs pos="0">
                    <a:srgbClr val="2AC0FF"/>
                  </a:gs>
                  <a:gs pos="100000">
                    <a:srgbClr val="2AC0FF">
                      <a:gamma/>
                      <a:tint val="50196"/>
                      <a:invGamma/>
                    </a:srgbClr>
                  </a:gs>
                </a:gsLst>
                <a:lin ang="0" scaled="1"/>
              </a:gradFill>
              <a:ln w="25400">
                <a:solidFill>
                  <a:srgbClr val="00B5F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6" name="AutoShape 56"/>
              <p:cNvSpPr>
                <a:spLocks noChangeArrowheads="1"/>
              </p:cNvSpPr>
              <p:nvPr/>
            </p:nvSpPr>
            <p:spPr bwMode="auto">
              <a:xfrm>
                <a:off x="2049" y="2195"/>
                <a:ext cx="778" cy="48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AC0FF"/>
                  </a:gs>
                  <a:gs pos="100000">
                    <a:srgbClr val="2AC0FF">
                      <a:gamma/>
                      <a:tint val="30196"/>
                      <a:invGamma/>
                    </a:srgbClr>
                  </a:gs>
                </a:gsLst>
                <a:lin ang="5400000" scaled="1"/>
              </a:gradFill>
              <a:ln w="25400" cap="rnd">
                <a:solidFill>
                  <a:srgbClr val="00B5FE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7" name="Oval 57"/>
              <p:cNvSpPr>
                <a:spLocks noChangeArrowheads="1"/>
              </p:cNvSpPr>
              <p:nvPr/>
            </p:nvSpPr>
            <p:spPr bwMode="auto">
              <a:xfrm>
                <a:off x="2251" y="2616"/>
                <a:ext cx="369" cy="124"/>
              </a:xfrm>
              <a:prstGeom prst="ellipse">
                <a:avLst/>
              </a:prstGeom>
              <a:solidFill>
                <a:srgbClr val="DDF5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cap="rnd">
                    <a:solidFill>
                      <a:srgbClr val="AFE8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8" name="Oval 58"/>
              <p:cNvSpPr>
                <a:spLocks noChangeArrowheads="1"/>
              </p:cNvSpPr>
              <p:nvPr/>
            </p:nvSpPr>
            <p:spPr bwMode="auto">
              <a:xfrm>
                <a:off x="2038" y="1201"/>
                <a:ext cx="786" cy="182"/>
              </a:xfrm>
              <a:prstGeom prst="ellipse">
                <a:avLst/>
              </a:prstGeom>
              <a:gradFill rotWithShape="0">
                <a:gsLst>
                  <a:gs pos="0">
                    <a:srgbClr val="00A3E4">
                      <a:gamma/>
                      <a:tint val="54902"/>
                      <a:invGamma/>
                    </a:srgbClr>
                  </a:gs>
                  <a:gs pos="100000">
                    <a:srgbClr val="00A3E4"/>
                  </a:gs>
                </a:gsLst>
                <a:lin ang="0" scaled="1"/>
              </a:gradFill>
              <a:ln w="25400">
                <a:solidFill>
                  <a:srgbClr val="00B5F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9" name="Line 59"/>
              <p:cNvSpPr>
                <a:spLocks noChangeShapeType="1"/>
              </p:cNvSpPr>
              <p:nvPr/>
            </p:nvSpPr>
            <p:spPr bwMode="auto">
              <a:xfrm flipV="1">
                <a:off x="2608" y="2259"/>
                <a:ext cx="171" cy="421"/>
              </a:xfrm>
              <a:prstGeom prst="line">
                <a:avLst/>
              </a:prstGeom>
              <a:noFill/>
              <a:ln w="25400" cap="rnd">
                <a:solidFill>
                  <a:srgbClr val="D5F3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0" name="Arc 60"/>
              <p:cNvSpPr>
                <a:spLocks/>
              </p:cNvSpPr>
              <p:nvPr/>
            </p:nvSpPr>
            <p:spPr bwMode="auto">
              <a:xfrm>
                <a:off x="2242" y="2674"/>
                <a:ext cx="386" cy="68"/>
              </a:xfrm>
              <a:custGeom>
                <a:avLst/>
                <a:gdLst>
                  <a:gd name="G0" fmla="+- 21600 0 0"/>
                  <a:gd name="G1" fmla="+- 1221 0 0"/>
                  <a:gd name="G2" fmla="+- 21600 0 0"/>
                  <a:gd name="T0" fmla="*/ 43181 w 43200"/>
                  <a:gd name="T1" fmla="*/ 317 h 22821"/>
                  <a:gd name="T2" fmla="*/ 35 w 43200"/>
                  <a:gd name="T3" fmla="*/ 0 h 22821"/>
                  <a:gd name="T4" fmla="*/ 21600 w 43200"/>
                  <a:gd name="T5" fmla="*/ 1221 h 2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821" fill="none" extrusionOk="0">
                    <a:moveTo>
                      <a:pt x="43181" y="316"/>
                    </a:moveTo>
                    <a:cubicBezTo>
                      <a:pt x="43193" y="618"/>
                      <a:pt x="43200" y="919"/>
                      <a:pt x="43200" y="1221"/>
                    </a:cubicBezTo>
                    <a:cubicBezTo>
                      <a:pt x="43200" y="13150"/>
                      <a:pt x="33529" y="22821"/>
                      <a:pt x="21600" y="22821"/>
                    </a:cubicBezTo>
                    <a:cubicBezTo>
                      <a:pt x="9670" y="22821"/>
                      <a:pt x="0" y="13150"/>
                      <a:pt x="0" y="1221"/>
                    </a:cubicBezTo>
                    <a:cubicBezTo>
                      <a:pt x="0" y="813"/>
                      <a:pt x="11" y="406"/>
                      <a:pt x="34" y="-1"/>
                    </a:cubicBezTo>
                  </a:path>
                  <a:path w="43200" h="22821" stroke="0" extrusionOk="0">
                    <a:moveTo>
                      <a:pt x="43181" y="316"/>
                    </a:moveTo>
                    <a:cubicBezTo>
                      <a:pt x="43193" y="618"/>
                      <a:pt x="43200" y="919"/>
                      <a:pt x="43200" y="1221"/>
                    </a:cubicBezTo>
                    <a:cubicBezTo>
                      <a:pt x="43200" y="13150"/>
                      <a:pt x="33529" y="22821"/>
                      <a:pt x="21600" y="22821"/>
                    </a:cubicBezTo>
                    <a:cubicBezTo>
                      <a:pt x="9670" y="22821"/>
                      <a:pt x="0" y="13150"/>
                      <a:pt x="0" y="1221"/>
                    </a:cubicBezTo>
                    <a:cubicBezTo>
                      <a:pt x="0" y="813"/>
                      <a:pt x="11" y="406"/>
                      <a:pt x="34" y="-1"/>
                    </a:cubicBezTo>
                    <a:lnTo>
                      <a:pt x="21600" y="1221"/>
                    </a:lnTo>
                    <a:close/>
                  </a:path>
                </a:pathLst>
              </a:custGeom>
              <a:noFill/>
              <a:ln w="25400">
                <a:solidFill>
                  <a:srgbClr val="00B5FE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2AC0FF"/>
                        </a:gs>
                        <a:gs pos="100000">
                          <a:srgbClr val="2AC0FF">
                            <a:gamma/>
                            <a:tint val="50196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grpSp>
            <p:nvGrpSpPr>
              <p:cNvPr id="181" name="Group 61"/>
              <p:cNvGrpSpPr>
                <a:grpSpLocks/>
              </p:cNvGrpSpPr>
              <p:nvPr/>
            </p:nvGrpSpPr>
            <p:grpSpPr bwMode="auto">
              <a:xfrm>
                <a:off x="2382" y="1028"/>
                <a:ext cx="216" cy="216"/>
                <a:chOff x="2170" y="1092"/>
                <a:chExt cx="192" cy="192"/>
              </a:xfrm>
            </p:grpSpPr>
            <p:sp>
              <p:nvSpPr>
                <p:cNvPr id="207" name="Rectangle 62"/>
                <p:cNvSpPr>
                  <a:spLocks noChangeArrowheads="1"/>
                </p:cNvSpPr>
                <p:nvPr/>
              </p:nvSpPr>
              <p:spPr bwMode="auto">
                <a:xfrm>
                  <a:off x="2171" y="1155"/>
                  <a:ext cx="129" cy="128"/>
                </a:xfrm>
                <a:prstGeom prst="rect">
                  <a:avLst/>
                </a:prstGeom>
                <a:solidFill>
                  <a:srgbClr val="FF555D"/>
                </a:solidFill>
                <a:ln w="12700">
                  <a:solidFill>
                    <a:srgbClr val="D5000A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08" name="Freeform 63"/>
                <p:cNvSpPr>
                  <a:spLocks/>
                </p:cNvSpPr>
                <p:nvPr/>
              </p:nvSpPr>
              <p:spPr bwMode="auto">
                <a:xfrm>
                  <a:off x="2170" y="1092"/>
                  <a:ext cx="192" cy="65"/>
                </a:xfrm>
                <a:custGeom>
                  <a:avLst/>
                  <a:gdLst>
                    <a:gd name="T0" fmla="*/ 0 w 234"/>
                    <a:gd name="T1" fmla="*/ 72 h 73"/>
                    <a:gd name="T2" fmla="*/ 77 w 234"/>
                    <a:gd name="T3" fmla="*/ 0 h 73"/>
                    <a:gd name="T4" fmla="*/ 233 w 234"/>
                    <a:gd name="T5" fmla="*/ 0 h 73"/>
                    <a:gd name="T6" fmla="*/ 155 w 234"/>
                    <a:gd name="T7" fmla="*/ 72 h 73"/>
                    <a:gd name="T8" fmla="*/ 0 w 234"/>
                    <a:gd name="T9" fmla="*/ 7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73">
                      <a:moveTo>
                        <a:pt x="0" y="72"/>
                      </a:moveTo>
                      <a:lnTo>
                        <a:pt x="77" y="0"/>
                      </a:lnTo>
                      <a:lnTo>
                        <a:pt x="233" y="0"/>
                      </a:lnTo>
                      <a:lnTo>
                        <a:pt x="155" y="72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555D"/>
                </a:solidFill>
                <a:ln w="12700" cap="rnd" cmpd="sng">
                  <a:solidFill>
                    <a:srgbClr val="D5000A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09" name="Freeform 64"/>
                <p:cNvSpPr>
                  <a:spLocks/>
                </p:cNvSpPr>
                <p:nvPr/>
              </p:nvSpPr>
              <p:spPr bwMode="auto">
                <a:xfrm>
                  <a:off x="2298" y="1092"/>
                  <a:ext cx="64" cy="192"/>
                </a:xfrm>
                <a:custGeom>
                  <a:avLst/>
                  <a:gdLst>
                    <a:gd name="T0" fmla="*/ 0 w 78"/>
                    <a:gd name="T1" fmla="*/ 72 h 217"/>
                    <a:gd name="T2" fmla="*/ 0 w 78"/>
                    <a:gd name="T3" fmla="*/ 216 h 217"/>
                    <a:gd name="T4" fmla="*/ 77 w 78"/>
                    <a:gd name="T5" fmla="*/ 144 h 217"/>
                    <a:gd name="T6" fmla="*/ 77 w 78"/>
                    <a:gd name="T7" fmla="*/ 0 h 217"/>
                    <a:gd name="T8" fmla="*/ 0 w 78"/>
                    <a:gd name="T9" fmla="*/ 7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217">
                      <a:moveTo>
                        <a:pt x="0" y="72"/>
                      </a:moveTo>
                      <a:lnTo>
                        <a:pt x="0" y="216"/>
                      </a:lnTo>
                      <a:lnTo>
                        <a:pt x="77" y="144"/>
                      </a:lnTo>
                      <a:lnTo>
                        <a:pt x="77" y="0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555D"/>
                </a:solidFill>
                <a:ln w="12700" cap="rnd" cmpd="sng">
                  <a:solidFill>
                    <a:srgbClr val="D5000A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182" name="Group 65"/>
              <p:cNvGrpSpPr>
                <a:grpSpLocks/>
              </p:cNvGrpSpPr>
              <p:nvPr/>
            </p:nvGrpSpPr>
            <p:grpSpPr bwMode="auto">
              <a:xfrm>
                <a:off x="2495" y="1263"/>
                <a:ext cx="216" cy="213"/>
                <a:chOff x="2344" y="1262"/>
                <a:chExt cx="192" cy="194"/>
              </a:xfrm>
            </p:grpSpPr>
            <p:sp>
              <p:nvSpPr>
                <p:cNvPr id="201" name="Rectangle 66"/>
                <p:cNvSpPr>
                  <a:spLocks noChangeArrowheads="1"/>
                </p:cNvSpPr>
                <p:nvPr/>
              </p:nvSpPr>
              <p:spPr bwMode="auto">
                <a:xfrm>
                  <a:off x="2345" y="1327"/>
                  <a:ext cx="129" cy="128"/>
                </a:xfrm>
                <a:prstGeom prst="rect">
                  <a:avLst/>
                </a:prstGeom>
                <a:solidFill>
                  <a:srgbClr val="E6B2F4"/>
                </a:solidFill>
                <a:ln w="12700">
                  <a:solidFill>
                    <a:srgbClr val="E44CC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02" name="Freeform 67"/>
                <p:cNvSpPr>
                  <a:spLocks/>
                </p:cNvSpPr>
                <p:nvPr/>
              </p:nvSpPr>
              <p:spPr bwMode="auto">
                <a:xfrm>
                  <a:off x="2344" y="1264"/>
                  <a:ext cx="192" cy="65"/>
                </a:xfrm>
                <a:custGeom>
                  <a:avLst/>
                  <a:gdLst>
                    <a:gd name="T0" fmla="*/ 0 w 234"/>
                    <a:gd name="T1" fmla="*/ 72 h 73"/>
                    <a:gd name="T2" fmla="*/ 77 w 234"/>
                    <a:gd name="T3" fmla="*/ 0 h 73"/>
                    <a:gd name="T4" fmla="*/ 233 w 234"/>
                    <a:gd name="T5" fmla="*/ 0 h 73"/>
                    <a:gd name="T6" fmla="*/ 155 w 234"/>
                    <a:gd name="T7" fmla="*/ 72 h 73"/>
                    <a:gd name="T8" fmla="*/ 0 w 234"/>
                    <a:gd name="T9" fmla="*/ 7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73">
                      <a:moveTo>
                        <a:pt x="0" y="72"/>
                      </a:moveTo>
                      <a:lnTo>
                        <a:pt x="77" y="0"/>
                      </a:lnTo>
                      <a:lnTo>
                        <a:pt x="233" y="0"/>
                      </a:lnTo>
                      <a:lnTo>
                        <a:pt x="155" y="72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EF65AD"/>
                </a:solidFill>
                <a:ln w="12700" cap="rnd" cmpd="sng">
                  <a:solidFill>
                    <a:srgbClr val="E220A6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03" name="Freeform 68"/>
                <p:cNvSpPr>
                  <a:spLocks/>
                </p:cNvSpPr>
                <p:nvPr/>
              </p:nvSpPr>
              <p:spPr bwMode="auto">
                <a:xfrm>
                  <a:off x="2472" y="1264"/>
                  <a:ext cx="64" cy="192"/>
                </a:xfrm>
                <a:custGeom>
                  <a:avLst/>
                  <a:gdLst>
                    <a:gd name="T0" fmla="*/ 0 w 78"/>
                    <a:gd name="T1" fmla="*/ 72 h 217"/>
                    <a:gd name="T2" fmla="*/ 0 w 78"/>
                    <a:gd name="T3" fmla="*/ 216 h 217"/>
                    <a:gd name="T4" fmla="*/ 77 w 78"/>
                    <a:gd name="T5" fmla="*/ 144 h 217"/>
                    <a:gd name="T6" fmla="*/ 77 w 78"/>
                    <a:gd name="T7" fmla="*/ 0 h 217"/>
                    <a:gd name="T8" fmla="*/ 0 w 78"/>
                    <a:gd name="T9" fmla="*/ 7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217">
                      <a:moveTo>
                        <a:pt x="0" y="72"/>
                      </a:moveTo>
                      <a:lnTo>
                        <a:pt x="0" y="216"/>
                      </a:lnTo>
                      <a:lnTo>
                        <a:pt x="77" y="144"/>
                      </a:lnTo>
                      <a:lnTo>
                        <a:pt x="77" y="0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E6B2F4"/>
                </a:solidFill>
                <a:ln w="12700" cap="flat" cmpd="sng">
                  <a:solidFill>
                    <a:srgbClr val="E44CCE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04" name="Freeform 69"/>
                <p:cNvSpPr>
                  <a:spLocks/>
                </p:cNvSpPr>
                <p:nvPr/>
              </p:nvSpPr>
              <p:spPr bwMode="auto">
                <a:xfrm>
                  <a:off x="2345" y="1262"/>
                  <a:ext cx="190" cy="64"/>
                </a:xfrm>
                <a:custGeom>
                  <a:avLst/>
                  <a:gdLst>
                    <a:gd name="T0" fmla="*/ 1 w 190"/>
                    <a:gd name="T1" fmla="*/ 64 h 64"/>
                    <a:gd name="T2" fmla="*/ 60 w 190"/>
                    <a:gd name="T3" fmla="*/ 0 h 64"/>
                    <a:gd name="T4" fmla="*/ 190 w 190"/>
                    <a:gd name="T5" fmla="*/ 0 h 64"/>
                    <a:gd name="T6" fmla="*/ 130 w 190"/>
                    <a:gd name="T7" fmla="*/ 64 h 64"/>
                    <a:gd name="T8" fmla="*/ 0 w 190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64">
                      <a:moveTo>
                        <a:pt x="1" y="64"/>
                      </a:moveTo>
                      <a:lnTo>
                        <a:pt x="60" y="0"/>
                      </a:lnTo>
                      <a:lnTo>
                        <a:pt x="190" y="0"/>
                      </a:lnTo>
                      <a:lnTo>
                        <a:pt x="130" y="64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FF555D"/>
                </a:solidFill>
                <a:ln w="12700" cap="rnd" cmpd="sng">
                  <a:solidFill>
                    <a:srgbClr val="D500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05" name="Freeform 70"/>
                <p:cNvSpPr>
                  <a:spLocks/>
                </p:cNvSpPr>
                <p:nvPr/>
              </p:nvSpPr>
              <p:spPr bwMode="auto">
                <a:xfrm>
                  <a:off x="2470" y="1262"/>
                  <a:ext cx="64" cy="96"/>
                </a:xfrm>
                <a:custGeom>
                  <a:avLst/>
                  <a:gdLst>
                    <a:gd name="T0" fmla="*/ 0 w 64"/>
                    <a:gd name="T1" fmla="*/ 66 h 96"/>
                    <a:gd name="T2" fmla="*/ 0 w 64"/>
                    <a:gd name="T3" fmla="*/ 96 h 96"/>
                    <a:gd name="T4" fmla="*/ 64 w 64"/>
                    <a:gd name="T5" fmla="*/ 79 h 96"/>
                    <a:gd name="T6" fmla="*/ 64 w 64"/>
                    <a:gd name="T7" fmla="*/ 0 h 96"/>
                    <a:gd name="T8" fmla="*/ 0 w 64"/>
                    <a:gd name="T9" fmla="*/ 6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96">
                      <a:moveTo>
                        <a:pt x="0" y="66"/>
                      </a:moveTo>
                      <a:lnTo>
                        <a:pt x="0" y="96"/>
                      </a:lnTo>
                      <a:lnTo>
                        <a:pt x="64" y="79"/>
                      </a:lnTo>
                      <a:lnTo>
                        <a:pt x="64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FF555D"/>
                </a:solidFill>
                <a:ln w="12700" cap="rnd" cmpd="sng">
                  <a:solidFill>
                    <a:srgbClr val="D500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06" name="Freeform 71"/>
                <p:cNvSpPr>
                  <a:spLocks/>
                </p:cNvSpPr>
                <p:nvPr/>
              </p:nvSpPr>
              <p:spPr bwMode="auto">
                <a:xfrm>
                  <a:off x="2344" y="1326"/>
                  <a:ext cx="127" cy="38"/>
                </a:xfrm>
                <a:custGeom>
                  <a:avLst/>
                  <a:gdLst>
                    <a:gd name="T0" fmla="*/ 126 w 127"/>
                    <a:gd name="T1" fmla="*/ 0 h 38"/>
                    <a:gd name="T2" fmla="*/ 127 w 127"/>
                    <a:gd name="T3" fmla="*/ 33 h 38"/>
                    <a:gd name="T4" fmla="*/ 0 w 127"/>
                    <a:gd name="T5" fmla="*/ 38 h 38"/>
                    <a:gd name="T6" fmla="*/ 0 w 127"/>
                    <a:gd name="T7" fmla="*/ 0 h 38"/>
                    <a:gd name="T8" fmla="*/ 126 w 127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38">
                      <a:moveTo>
                        <a:pt x="126" y="0"/>
                      </a:moveTo>
                      <a:lnTo>
                        <a:pt x="127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FF555D"/>
                </a:solidFill>
                <a:ln w="12700" cap="rnd" cmpd="sng">
                  <a:solidFill>
                    <a:srgbClr val="D500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83" name="Rectangle 72"/>
              <p:cNvSpPr>
                <a:spLocks noChangeArrowheads="1"/>
              </p:cNvSpPr>
              <p:nvPr/>
            </p:nvSpPr>
            <p:spPr bwMode="auto">
              <a:xfrm>
                <a:off x="2349" y="2701"/>
                <a:ext cx="145" cy="141"/>
              </a:xfrm>
              <a:prstGeom prst="rect">
                <a:avLst/>
              </a:prstGeom>
              <a:solidFill>
                <a:srgbClr val="FF555D"/>
              </a:solidFill>
              <a:ln w="12700">
                <a:solidFill>
                  <a:srgbClr val="D5000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4" name="Freeform 73"/>
              <p:cNvSpPr>
                <a:spLocks/>
              </p:cNvSpPr>
              <p:nvPr/>
            </p:nvSpPr>
            <p:spPr bwMode="auto">
              <a:xfrm>
                <a:off x="2348" y="2632"/>
                <a:ext cx="216" cy="71"/>
              </a:xfrm>
              <a:custGeom>
                <a:avLst/>
                <a:gdLst>
                  <a:gd name="T0" fmla="*/ 0 w 234"/>
                  <a:gd name="T1" fmla="*/ 72 h 73"/>
                  <a:gd name="T2" fmla="*/ 77 w 234"/>
                  <a:gd name="T3" fmla="*/ 0 h 73"/>
                  <a:gd name="T4" fmla="*/ 233 w 234"/>
                  <a:gd name="T5" fmla="*/ 0 h 73"/>
                  <a:gd name="T6" fmla="*/ 155 w 234"/>
                  <a:gd name="T7" fmla="*/ 72 h 73"/>
                  <a:gd name="T8" fmla="*/ 0 w 234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73">
                    <a:moveTo>
                      <a:pt x="0" y="72"/>
                    </a:moveTo>
                    <a:lnTo>
                      <a:pt x="77" y="0"/>
                    </a:lnTo>
                    <a:lnTo>
                      <a:pt x="233" y="0"/>
                    </a:lnTo>
                    <a:lnTo>
                      <a:pt x="155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555D"/>
              </a:solidFill>
              <a:ln w="12700" cap="flat" cmpd="sng">
                <a:solidFill>
                  <a:srgbClr val="D5000A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5" name="Freeform 74"/>
              <p:cNvSpPr>
                <a:spLocks/>
              </p:cNvSpPr>
              <p:nvPr/>
            </p:nvSpPr>
            <p:spPr bwMode="auto">
              <a:xfrm>
                <a:off x="2492" y="2635"/>
                <a:ext cx="72" cy="210"/>
              </a:xfrm>
              <a:custGeom>
                <a:avLst/>
                <a:gdLst>
                  <a:gd name="T0" fmla="*/ 0 w 78"/>
                  <a:gd name="T1" fmla="*/ 72 h 217"/>
                  <a:gd name="T2" fmla="*/ 0 w 78"/>
                  <a:gd name="T3" fmla="*/ 216 h 217"/>
                  <a:gd name="T4" fmla="*/ 77 w 78"/>
                  <a:gd name="T5" fmla="*/ 144 h 217"/>
                  <a:gd name="T6" fmla="*/ 77 w 78"/>
                  <a:gd name="T7" fmla="*/ 0 h 217"/>
                  <a:gd name="T8" fmla="*/ 0 w 78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7" y="144"/>
                    </a:lnTo>
                    <a:lnTo>
                      <a:pt x="7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555D"/>
              </a:solidFill>
              <a:ln w="12700" cap="flat" cmpd="sng">
                <a:solidFill>
                  <a:srgbClr val="D5000A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6" name="Freeform 75"/>
              <p:cNvSpPr>
                <a:spLocks/>
              </p:cNvSpPr>
              <p:nvPr/>
            </p:nvSpPr>
            <p:spPr bwMode="auto">
              <a:xfrm>
                <a:off x="2349" y="2630"/>
                <a:ext cx="213" cy="70"/>
              </a:xfrm>
              <a:custGeom>
                <a:avLst/>
                <a:gdLst>
                  <a:gd name="T0" fmla="*/ 1 w 190"/>
                  <a:gd name="T1" fmla="*/ 64 h 64"/>
                  <a:gd name="T2" fmla="*/ 60 w 190"/>
                  <a:gd name="T3" fmla="*/ 0 h 64"/>
                  <a:gd name="T4" fmla="*/ 190 w 190"/>
                  <a:gd name="T5" fmla="*/ 0 h 64"/>
                  <a:gd name="T6" fmla="*/ 130 w 190"/>
                  <a:gd name="T7" fmla="*/ 64 h 64"/>
                  <a:gd name="T8" fmla="*/ 0 w 190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64">
                    <a:moveTo>
                      <a:pt x="1" y="64"/>
                    </a:moveTo>
                    <a:lnTo>
                      <a:pt x="60" y="0"/>
                    </a:lnTo>
                    <a:lnTo>
                      <a:pt x="190" y="0"/>
                    </a:lnTo>
                    <a:lnTo>
                      <a:pt x="130" y="64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E6B2F4"/>
              </a:solidFill>
              <a:ln w="12700" cap="flat" cmpd="sng">
                <a:solidFill>
                  <a:srgbClr val="E44C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7" name="Freeform 76"/>
              <p:cNvSpPr>
                <a:spLocks/>
              </p:cNvSpPr>
              <p:nvPr/>
            </p:nvSpPr>
            <p:spPr bwMode="auto">
              <a:xfrm>
                <a:off x="2492" y="2630"/>
                <a:ext cx="72" cy="106"/>
              </a:xfrm>
              <a:custGeom>
                <a:avLst/>
                <a:gdLst>
                  <a:gd name="T0" fmla="*/ 0 w 64"/>
                  <a:gd name="T1" fmla="*/ 66 h 96"/>
                  <a:gd name="T2" fmla="*/ 0 w 64"/>
                  <a:gd name="T3" fmla="*/ 96 h 96"/>
                  <a:gd name="T4" fmla="*/ 64 w 64"/>
                  <a:gd name="T5" fmla="*/ 79 h 96"/>
                  <a:gd name="T6" fmla="*/ 64 w 64"/>
                  <a:gd name="T7" fmla="*/ 0 h 96"/>
                  <a:gd name="T8" fmla="*/ 0 w 64"/>
                  <a:gd name="T9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6">
                    <a:moveTo>
                      <a:pt x="0" y="66"/>
                    </a:moveTo>
                    <a:lnTo>
                      <a:pt x="0" y="96"/>
                    </a:lnTo>
                    <a:lnTo>
                      <a:pt x="64" y="79"/>
                    </a:lnTo>
                    <a:lnTo>
                      <a:pt x="64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E6B2F4"/>
              </a:solidFill>
              <a:ln w="12700" cap="flat" cmpd="sng">
                <a:solidFill>
                  <a:srgbClr val="E44C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8" name="Freeform 77"/>
              <p:cNvSpPr>
                <a:spLocks/>
              </p:cNvSpPr>
              <p:nvPr/>
            </p:nvSpPr>
            <p:spPr bwMode="auto">
              <a:xfrm>
                <a:off x="2348" y="2700"/>
                <a:ext cx="142" cy="37"/>
              </a:xfrm>
              <a:custGeom>
                <a:avLst/>
                <a:gdLst>
                  <a:gd name="T0" fmla="*/ 126 w 127"/>
                  <a:gd name="T1" fmla="*/ 0 h 33"/>
                  <a:gd name="T2" fmla="*/ 127 w 127"/>
                  <a:gd name="T3" fmla="*/ 32 h 33"/>
                  <a:gd name="T4" fmla="*/ 0 w 127"/>
                  <a:gd name="T5" fmla="*/ 33 h 33"/>
                  <a:gd name="T6" fmla="*/ 0 w 127"/>
                  <a:gd name="T7" fmla="*/ 0 h 33"/>
                  <a:gd name="T8" fmla="*/ 126 w 1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3">
                    <a:moveTo>
                      <a:pt x="126" y="0"/>
                    </a:moveTo>
                    <a:lnTo>
                      <a:pt x="127" y="32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E6B2F4"/>
              </a:solidFill>
              <a:ln w="12700" cap="flat" cmpd="sng">
                <a:solidFill>
                  <a:srgbClr val="E44C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9" name="Oval 78"/>
              <p:cNvSpPr>
                <a:spLocks noChangeArrowheads="1"/>
              </p:cNvSpPr>
              <p:nvPr/>
            </p:nvSpPr>
            <p:spPr bwMode="auto">
              <a:xfrm>
                <a:off x="2050" y="2053"/>
                <a:ext cx="776" cy="480"/>
              </a:xfrm>
              <a:prstGeom prst="ellipse">
                <a:avLst/>
              </a:prstGeom>
              <a:gradFill rotWithShape="0">
                <a:gsLst>
                  <a:gs pos="0">
                    <a:srgbClr val="2AC0FF"/>
                  </a:gs>
                  <a:gs pos="100000">
                    <a:srgbClr val="2AC0FF">
                      <a:gamma/>
                      <a:tint val="50196"/>
                      <a:invGamma/>
                    </a:srgbClr>
                  </a:gs>
                </a:gsLst>
                <a:lin ang="0" scaled="1"/>
              </a:gradFill>
              <a:ln w="25400">
                <a:solidFill>
                  <a:srgbClr val="00B5FE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pPr algn="ctr" defTabSz="1028700" eaLnBrk="0" hangingPunct="0"/>
                <a:endParaRPr lang="es-ES" sz="2000" b="1">
                  <a:latin typeface="Times New Roman" charset="0"/>
                </a:endParaRPr>
              </a:p>
            </p:txBody>
          </p:sp>
          <p:sp>
            <p:nvSpPr>
              <p:cNvPr id="190" name="Line 79"/>
              <p:cNvSpPr>
                <a:spLocks noChangeShapeType="1"/>
              </p:cNvSpPr>
              <p:nvPr/>
            </p:nvSpPr>
            <p:spPr bwMode="auto">
              <a:xfrm>
                <a:off x="2797" y="1346"/>
                <a:ext cx="0" cy="849"/>
              </a:xfrm>
              <a:prstGeom prst="line">
                <a:avLst/>
              </a:prstGeom>
              <a:noFill/>
              <a:ln w="25400" cap="rnd">
                <a:solidFill>
                  <a:srgbClr val="D5F3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grpSp>
            <p:nvGrpSpPr>
              <p:cNvPr id="191" name="Group 80"/>
              <p:cNvGrpSpPr>
                <a:grpSpLocks/>
              </p:cNvGrpSpPr>
              <p:nvPr/>
            </p:nvGrpSpPr>
            <p:grpSpPr bwMode="auto">
              <a:xfrm>
                <a:off x="2265" y="1950"/>
                <a:ext cx="216" cy="211"/>
                <a:chOff x="2170" y="1092"/>
                <a:chExt cx="192" cy="192"/>
              </a:xfrm>
            </p:grpSpPr>
            <p:sp>
              <p:nvSpPr>
                <p:cNvPr id="198" name="Rectangle 81"/>
                <p:cNvSpPr>
                  <a:spLocks noChangeArrowheads="1"/>
                </p:cNvSpPr>
                <p:nvPr/>
              </p:nvSpPr>
              <p:spPr bwMode="auto">
                <a:xfrm>
                  <a:off x="2171" y="1155"/>
                  <a:ext cx="129" cy="128"/>
                </a:xfrm>
                <a:prstGeom prst="rect">
                  <a:avLst/>
                </a:prstGeom>
                <a:solidFill>
                  <a:srgbClr val="E6B2F4"/>
                </a:solidFill>
                <a:ln w="12700">
                  <a:solidFill>
                    <a:srgbClr val="E44CC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9" name="Freeform 82"/>
                <p:cNvSpPr>
                  <a:spLocks/>
                </p:cNvSpPr>
                <p:nvPr/>
              </p:nvSpPr>
              <p:spPr bwMode="auto">
                <a:xfrm>
                  <a:off x="2170" y="1092"/>
                  <a:ext cx="192" cy="65"/>
                </a:xfrm>
                <a:custGeom>
                  <a:avLst/>
                  <a:gdLst>
                    <a:gd name="T0" fmla="*/ 0 w 234"/>
                    <a:gd name="T1" fmla="*/ 72 h 73"/>
                    <a:gd name="T2" fmla="*/ 77 w 234"/>
                    <a:gd name="T3" fmla="*/ 0 h 73"/>
                    <a:gd name="T4" fmla="*/ 233 w 234"/>
                    <a:gd name="T5" fmla="*/ 0 h 73"/>
                    <a:gd name="T6" fmla="*/ 155 w 234"/>
                    <a:gd name="T7" fmla="*/ 72 h 73"/>
                    <a:gd name="T8" fmla="*/ 0 w 234"/>
                    <a:gd name="T9" fmla="*/ 7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73">
                      <a:moveTo>
                        <a:pt x="0" y="72"/>
                      </a:moveTo>
                      <a:lnTo>
                        <a:pt x="77" y="0"/>
                      </a:lnTo>
                      <a:lnTo>
                        <a:pt x="233" y="0"/>
                      </a:lnTo>
                      <a:lnTo>
                        <a:pt x="155" y="72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E6B2F4"/>
                </a:solidFill>
                <a:ln w="12700" cap="flat" cmpd="sng">
                  <a:solidFill>
                    <a:srgbClr val="E44CCE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00" name="Freeform 83"/>
                <p:cNvSpPr>
                  <a:spLocks/>
                </p:cNvSpPr>
                <p:nvPr/>
              </p:nvSpPr>
              <p:spPr bwMode="auto">
                <a:xfrm>
                  <a:off x="2298" y="1092"/>
                  <a:ext cx="64" cy="192"/>
                </a:xfrm>
                <a:custGeom>
                  <a:avLst/>
                  <a:gdLst>
                    <a:gd name="T0" fmla="*/ 0 w 78"/>
                    <a:gd name="T1" fmla="*/ 72 h 217"/>
                    <a:gd name="T2" fmla="*/ 0 w 78"/>
                    <a:gd name="T3" fmla="*/ 216 h 217"/>
                    <a:gd name="T4" fmla="*/ 77 w 78"/>
                    <a:gd name="T5" fmla="*/ 144 h 217"/>
                    <a:gd name="T6" fmla="*/ 77 w 78"/>
                    <a:gd name="T7" fmla="*/ 0 h 217"/>
                    <a:gd name="T8" fmla="*/ 0 w 78"/>
                    <a:gd name="T9" fmla="*/ 7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217">
                      <a:moveTo>
                        <a:pt x="0" y="72"/>
                      </a:moveTo>
                      <a:lnTo>
                        <a:pt x="0" y="216"/>
                      </a:lnTo>
                      <a:lnTo>
                        <a:pt x="77" y="144"/>
                      </a:lnTo>
                      <a:lnTo>
                        <a:pt x="77" y="0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E6B2F4"/>
                </a:solidFill>
                <a:ln w="12700" cap="flat" cmpd="sng">
                  <a:solidFill>
                    <a:srgbClr val="E44CCE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192" name="Group 84"/>
              <p:cNvGrpSpPr>
                <a:grpSpLocks/>
              </p:cNvGrpSpPr>
              <p:nvPr/>
            </p:nvGrpSpPr>
            <p:grpSpPr bwMode="auto">
              <a:xfrm>
                <a:off x="2441" y="2179"/>
                <a:ext cx="216" cy="212"/>
                <a:chOff x="2170" y="1092"/>
                <a:chExt cx="192" cy="192"/>
              </a:xfrm>
            </p:grpSpPr>
            <p:sp>
              <p:nvSpPr>
                <p:cNvPr id="195" name="Rectangle 85"/>
                <p:cNvSpPr>
                  <a:spLocks noChangeArrowheads="1"/>
                </p:cNvSpPr>
                <p:nvPr/>
              </p:nvSpPr>
              <p:spPr bwMode="auto">
                <a:xfrm>
                  <a:off x="2171" y="1155"/>
                  <a:ext cx="129" cy="128"/>
                </a:xfrm>
                <a:prstGeom prst="rect">
                  <a:avLst/>
                </a:prstGeom>
                <a:solidFill>
                  <a:srgbClr val="E6B2F4"/>
                </a:solidFill>
                <a:ln w="12700">
                  <a:solidFill>
                    <a:srgbClr val="E44CC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6" name="Freeform 86"/>
                <p:cNvSpPr>
                  <a:spLocks/>
                </p:cNvSpPr>
                <p:nvPr/>
              </p:nvSpPr>
              <p:spPr bwMode="auto">
                <a:xfrm>
                  <a:off x="2170" y="1092"/>
                  <a:ext cx="192" cy="65"/>
                </a:xfrm>
                <a:custGeom>
                  <a:avLst/>
                  <a:gdLst>
                    <a:gd name="T0" fmla="*/ 0 w 234"/>
                    <a:gd name="T1" fmla="*/ 72 h 73"/>
                    <a:gd name="T2" fmla="*/ 77 w 234"/>
                    <a:gd name="T3" fmla="*/ 0 h 73"/>
                    <a:gd name="T4" fmla="*/ 233 w 234"/>
                    <a:gd name="T5" fmla="*/ 0 h 73"/>
                    <a:gd name="T6" fmla="*/ 155 w 234"/>
                    <a:gd name="T7" fmla="*/ 72 h 73"/>
                    <a:gd name="T8" fmla="*/ 0 w 234"/>
                    <a:gd name="T9" fmla="*/ 7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73">
                      <a:moveTo>
                        <a:pt x="0" y="72"/>
                      </a:moveTo>
                      <a:lnTo>
                        <a:pt x="77" y="0"/>
                      </a:lnTo>
                      <a:lnTo>
                        <a:pt x="233" y="0"/>
                      </a:lnTo>
                      <a:lnTo>
                        <a:pt x="155" y="72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E6B2F4"/>
                </a:solidFill>
                <a:ln w="12700" cap="flat" cmpd="sng">
                  <a:solidFill>
                    <a:srgbClr val="E44CCE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7" name="Freeform 87"/>
                <p:cNvSpPr>
                  <a:spLocks/>
                </p:cNvSpPr>
                <p:nvPr/>
              </p:nvSpPr>
              <p:spPr bwMode="auto">
                <a:xfrm>
                  <a:off x="2298" y="1092"/>
                  <a:ext cx="64" cy="192"/>
                </a:xfrm>
                <a:custGeom>
                  <a:avLst/>
                  <a:gdLst>
                    <a:gd name="T0" fmla="*/ 0 w 78"/>
                    <a:gd name="T1" fmla="*/ 72 h 217"/>
                    <a:gd name="T2" fmla="*/ 0 w 78"/>
                    <a:gd name="T3" fmla="*/ 216 h 217"/>
                    <a:gd name="T4" fmla="*/ 77 w 78"/>
                    <a:gd name="T5" fmla="*/ 144 h 217"/>
                    <a:gd name="T6" fmla="*/ 77 w 78"/>
                    <a:gd name="T7" fmla="*/ 0 h 217"/>
                    <a:gd name="T8" fmla="*/ 0 w 78"/>
                    <a:gd name="T9" fmla="*/ 7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217">
                      <a:moveTo>
                        <a:pt x="0" y="72"/>
                      </a:moveTo>
                      <a:lnTo>
                        <a:pt x="0" y="216"/>
                      </a:lnTo>
                      <a:lnTo>
                        <a:pt x="77" y="144"/>
                      </a:lnTo>
                      <a:lnTo>
                        <a:pt x="77" y="0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E6B2F4"/>
                </a:solidFill>
                <a:ln w="12700" cap="flat" cmpd="sng">
                  <a:solidFill>
                    <a:srgbClr val="E44CCE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1459" tIns="15624" rIns="11459" bIns="15624" anchorCtr="1">
                  <a:sp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93" name="Arc 88"/>
              <p:cNvSpPr>
                <a:spLocks/>
              </p:cNvSpPr>
              <p:nvPr/>
            </p:nvSpPr>
            <p:spPr bwMode="auto">
              <a:xfrm flipH="1">
                <a:off x="2038" y="1228"/>
                <a:ext cx="755" cy="156"/>
              </a:xfrm>
              <a:custGeom>
                <a:avLst/>
                <a:gdLst>
                  <a:gd name="G0" fmla="+- 20291 0 0"/>
                  <a:gd name="G1" fmla="+- 14857 0 0"/>
                  <a:gd name="G2" fmla="+- 21600 0 0"/>
                  <a:gd name="T0" fmla="*/ 35970 w 41891"/>
                  <a:gd name="T1" fmla="*/ 0 h 36457"/>
                  <a:gd name="T2" fmla="*/ 0 w 41891"/>
                  <a:gd name="T3" fmla="*/ 22263 h 36457"/>
                  <a:gd name="T4" fmla="*/ 20291 w 41891"/>
                  <a:gd name="T5" fmla="*/ 14857 h 36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1" h="36457" fill="none" extrusionOk="0">
                    <a:moveTo>
                      <a:pt x="35969" y="0"/>
                    </a:moveTo>
                    <a:cubicBezTo>
                      <a:pt x="39771" y="4012"/>
                      <a:pt x="41891" y="9329"/>
                      <a:pt x="41891" y="14857"/>
                    </a:cubicBezTo>
                    <a:cubicBezTo>
                      <a:pt x="41891" y="26786"/>
                      <a:pt x="32220" y="36457"/>
                      <a:pt x="20291" y="36457"/>
                    </a:cubicBezTo>
                    <a:cubicBezTo>
                      <a:pt x="11217" y="36456"/>
                      <a:pt x="3111" y="30786"/>
                      <a:pt x="0" y="22262"/>
                    </a:cubicBezTo>
                  </a:path>
                  <a:path w="41891" h="36457" stroke="0" extrusionOk="0">
                    <a:moveTo>
                      <a:pt x="35969" y="0"/>
                    </a:moveTo>
                    <a:cubicBezTo>
                      <a:pt x="39771" y="4012"/>
                      <a:pt x="41891" y="9329"/>
                      <a:pt x="41891" y="14857"/>
                    </a:cubicBezTo>
                    <a:cubicBezTo>
                      <a:pt x="41891" y="26786"/>
                      <a:pt x="32220" y="36457"/>
                      <a:pt x="20291" y="36457"/>
                    </a:cubicBezTo>
                    <a:cubicBezTo>
                      <a:pt x="11217" y="36456"/>
                      <a:pt x="3111" y="30786"/>
                      <a:pt x="0" y="22262"/>
                    </a:cubicBezTo>
                    <a:lnTo>
                      <a:pt x="20291" y="14857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5F3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94" name="Arc 89"/>
              <p:cNvSpPr>
                <a:spLocks/>
              </p:cNvSpPr>
              <p:nvPr/>
            </p:nvSpPr>
            <p:spPr bwMode="auto">
              <a:xfrm flipH="1">
                <a:off x="2050" y="2193"/>
                <a:ext cx="777" cy="94"/>
              </a:xfrm>
              <a:custGeom>
                <a:avLst/>
                <a:gdLst>
                  <a:gd name="G0" fmla="+- 21598 0 0"/>
                  <a:gd name="G1" fmla="+- 0 0 0"/>
                  <a:gd name="G2" fmla="+- 21600 0 0"/>
                  <a:gd name="T0" fmla="*/ 43101 w 43101"/>
                  <a:gd name="T1" fmla="*/ 2048 h 21600"/>
                  <a:gd name="T2" fmla="*/ 0 w 43101"/>
                  <a:gd name="T3" fmla="*/ 256 h 21600"/>
                  <a:gd name="T4" fmla="*/ 21598 w 4310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01" h="21600" fill="none" extrusionOk="0">
                    <a:moveTo>
                      <a:pt x="43100" y="2047"/>
                    </a:moveTo>
                    <a:cubicBezTo>
                      <a:pt x="42044" y="13133"/>
                      <a:pt x="32734" y="21599"/>
                      <a:pt x="21598" y="21599"/>
                    </a:cubicBezTo>
                    <a:cubicBezTo>
                      <a:pt x="9768" y="21599"/>
                      <a:pt x="139" y="12084"/>
                      <a:pt x="-1" y="256"/>
                    </a:cubicBezTo>
                  </a:path>
                  <a:path w="43101" h="21600" stroke="0" extrusionOk="0">
                    <a:moveTo>
                      <a:pt x="43100" y="2047"/>
                    </a:moveTo>
                    <a:cubicBezTo>
                      <a:pt x="42044" y="13133"/>
                      <a:pt x="32734" y="21599"/>
                      <a:pt x="21598" y="21599"/>
                    </a:cubicBezTo>
                    <a:cubicBezTo>
                      <a:pt x="9768" y="21599"/>
                      <a:pt x="139" y="12084"/>
                      <a:pt x="-1" y="256"/>
                    </a:cubicBezTo>
                    <a:lnTo>
                      <a:pt x="21598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5F3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31" name="Rectangle 90"/>
            <p:cNvSpPr>
              <a:spLocks noChangeArrowheads="1"/>
            </p:cNvSpPr>
            <p:nvPr/>
          </p:nvSpPr>
          <p:spPr bwMode="auto">
            <a:xfrm>
              <a:off x="1902" y="1588"/>
              <a:ext cx="74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459" tIns="15624" rIns="11459" bIns="15624" anchorCtr="1">
              <a:spAutoFit/>
            </a:bodyPr>
            <a:lstStyle/>
            <a:p>
              <a:pPr algn="ctr" defTabSz="776288" eaLnBrk="0" hangingPunct="0">
                <a:lnSpc>
                  <a:spcPct val="90000"/>
                </a:lnSpc>
                <a:spcBef>
                  <a:spcPct val="30000"/>
                </a:spcBef>
                <a:tabLst>
                  <a:tab pos="387350" algn="l"/>
                  <a:tab pos="776288" algn="l"/>
                  <a:tab pos="1165225" algn="l"/>
                </a:tabLst>
              </a:pPr>
              <a:r>
                <a:rPr lang="es-MX" b="1" dirty="0">
                  <a:solidFill>
                    <a:srgbClr val="000000"/>
                  </a:solidFill>
                  <a:latin typeface="Times New Roman" charset="0"/>
                </a:rPr>
                <a:t>Datos</a:t>
              </a:r>
              <a:endParaRPr lang="en-US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32" name="Group 91"/>
            <p:cNvGrpSpPr>
              <a:grpSpLocks/>
            </p:cNvGrpSpPr>
            <p:nvPr/>
          </p:nvGrpSpPr>
          <p:grpSpPr bwMode="auto">
            <a:xfrm>
              <a:off x="2130" y="1911"/>
              <a:ext cx="188" cy="135"/>
              <a:chOff x="1422" y="1092"/>
              <a:chExt cx="193" cy="192"/>
            </a:xfrm>
          </p:grpSpPr>
          <p:sp>
            <p:nvSpPr>
              <p:cNvPr id="170" name="Rectangle 92"/>
              <p:cNvSpPr>
                <a:spLocks noChangeArrowheads="1"/>
              </p:cNvSpPr>
              <p:nvPr/>
            </p:nvSpPr>
            <p:spPr bwMode="auto">
              <a:xfrm>
                <a:off x="1423" y="1155"/>
                <a:ext cx="128" cy="128"/>
              </a:xfrm>
              <a:prstGeom prst="rect">
                <a:avLst/>
              </a:prstGeom>
              <a:solidFill>
                <a:srgbClr val="938BF9"/>
              </a:solidFill>
              <a:ln w="12700" cap="rnd">
                <a:solidFill>
                  <a:srgbClr val="7703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1" name="Freeform 93"/>
              <p:cNvSpPr>
                <a:spLocks/>
              </p:cNvSpPr>
              <p:nvPr/>
            </p:nvSpPr>
            <p:spPr bwMode="auto">
              <a:xfrm>
                <a:off x="1422" y="1092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938BF9"/>
              </a:solidFill>
              <a:ln w="12700" cap="rnd" cmpd="sng">
                <a:solidFill>
                  <a:srgbClr val="7703B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2" name="Freeform 94"/>
              <p:cNvSpPr>
                <a:spLocks/>
              </p:cNvSpPr>
              <p:nvPr/>
            </p:nvSpPr>
            <p:spPr bwMode="auto">
              <a:xfrm>
                <a:off x="1550" y="1092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938BF9"/>
              </a:solidFill>
              <a:ln w="12700" cap="rnd" cmpd="sng">
                <a:solidFill>
                  <a:srgbClr val="7703B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33" name="Rectangle 95"/>
            <p:cNvSpPr>
              <a:spLocks noChangeArrowheads="1"/>
            </p:cNvSpPr>
            <p:nvPr/>
          </p:nvSpPr>
          <p:spPr bwMode="auto">
            <a:xfrm>
              <a:off x="1868" y="2166"/>
              <a:ext cx="676" cy="561"/>
            </a:xfrm>
            <a:prstGeom prst="rect">
              <a:avLst/>
            </a:prstGeom>
            <a:gradFill rotWithShape="0">
              <a:gsLst>
                <a:gs pos="0">
                  <a:srgbClr val="2AC0FF"/>
                </a:gs>
                <a:gs pos="100000">
                  <a:srgbClr val="2AC0FF">
                    <a:gamma/>
                    <a:tint val="50196"/>
                    <a:invGamma/>
                  </a:srgbClr>
                </a:gs>
              </a:gsLst>
              <a:lin ang="0" scaled="1"/>
            </a:gradFill>
            <a:ln w="25400">
              <a:solidFill>
                <a:srgbClr val="00B5F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34" name="AutoShape 96"/>
            <p:cNvSpPr>
              <a:spLocks noChangeArrowheads="1"/>
            </p:cNvSpPr>
            <p:nvPr/>
          </p:nvSpPr>
          <p:spPr bwMode="auto">
            <a:xfrm>
              <a:off x="1868" y="2729"/>
              <a:ext cx="672" cy="29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2AC0FF"/>
                </a:gs>
                <a:gs pos="100000">
                  <a:srgbClr val="2AC0FF">
                    <a:gamma/>
                    <a:tint val="30196"/>
                    <a:invGamma/>
                  </a:srgbClr>
                </a:gs>
              </a:gsLst>
              <a:lin ang="5400000" scaled="1"/>
            </a:gradFill>
            <a:ln w="25400" cap="rnd">
              <a:solidFill>
                <a:srgbClr val="00B5FE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35" name="Oval 97"/>
            <p:cNvSpPr>
              <a:spLocks noChangeArrowheads="1"/>
            </p:cNvSpPr>
            <p:nvPr/>
          </p:nvSpPr>
          <p:spPr bwMode="auto">
            <a:xfrm>
              <a:off x="2048" y="2990"/>
              <a:ext cx="318" cy="78"/>
            </a:xfrm>
            <a:prstGeom prst="ellipse">
              <a:avLst/>
            </a:prstGeom>
            <a:solidFill>
              <a:srgbClr val="DDF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rnd">
                  <a:solidFill>
                    <a:srgbClr val="AFE8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36" name="Oval 98"/>
            <p:cNvSpPr>
              <a:spLocks noChangeArrowheads="1"/>
            </p:cNvSpPr>
            <p:nvPr/>
          </p:nvSpPr>
          <p:spPr bwMode="auto">
            <a:xfrm>
              <a:off x="1864" y="2110"/>
              <a:ext cx="676" cy="114"/>
            </a:xfrm>
            <a:prstGeom prst="ellipse">
              <a:avLst/>
            </a:prstGeom>
            <a:gradFill rotWithShape="0">
              <a:gsLst>
                <a:gs pos="0">
                  <a:srgbClr val="00A3E4">
                    <a:gamma/>
                    <a:tint val="54902"/>
                    <a:invGamma/>
                  </a:srgbClr>
                </a:gs>
                <a:gs pos="100000">
                  <a:srgbClr val="00A3E4"/>
                </a:gs>
              </a:gsLst>
              <a:lin ang="0" scaled="1"/>
            </a:gradFill>
            <a:ln w="25400">
              <a:solidFill>
                <a:srgbClr val="00B5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37" name="Line 99"/>
            <p:cNvSpPr>
              <a:spLocks noChangeShapeType="1"/>
            </p:cNvSpPr>
            <p:nvPr/>
          </p:nvSpPr>
          <p:spPr bwMode="auto">
            <a:xfrm flipV="1">
              <a:off x="2356" y="2769"/>
              <a:ext cx="147" cy="261"/>
            </a:xfrm>
            <a:prstGeom prst="line">
              <a:avLst/>
            </a:prstGeom>
            <a:noFill/>
            <a:ln w="25400" cap="rnd">
              <a:solidFill>
                <a:srgbClr val="D5F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38" name="Arc 100"/>
            <p:cNvSpPr>
              <a:spLocks/>
            </p:cNvSpPr>
            <p:nvPr/>
          </p:nvSpPr>
          <p:spPr bwMode="auto">
            <a:xfrm>
              <a:off x="2040" y="3027"/>
              <a:ext cx="333" cy="42"/>
            </a:xfrm>
            <a:custGeom>
              <a:avLst/>
              <a:gdLst>
                <a:gd name="G0" fmla="+- 21600 0 0"/>
                <a:gd name="G1" fmla="+- 1221 0 0"/>
                <a:gd name="G2" fmla="+- 21600 0 0"/>
                <a:gd name="T0" fmla="*/ 43181 w 43200"/>
                <a:gd name="T1" fmla="*/ 317 h 22821"/>
                <a:gd name="T2" fmla="*/ 35 w 43200"/>
                <a:gd name="T3" fmla="*/ 0 h 22821"/>
                <a:gd name="T4" fmla="*/ 21600 w 43200"/>
                <a:gd name="T5" fmla="*/ 1221 h 2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821" fill="none" extrusionOk="0">
                  <a:moveTo>
                    <a:pt x="43181" y="316"/>
                  </a:moveTo>
                  <a:cubicBezTo>
                    <a:pt x="43193" y="618"/>
                    <a:pt x="43200" y="919"/>
                    <a:pt x="43200" y="1221"/>
                  </a:cubicBezTo>
                  <a:cubicBezTo>
                    <a:pt x="43200" y="13150"/>
                    <a:pt x="33529" y="22821"/>
                    <a:pt x="21600" y="22821"/>
                  </a:cubicBezTo>
                  <a:cubicBezTo>
                    <a:pt x="9670" y="22821"/>
                    <a:pt x="0" y="13150"/>
                    <a:pt x="0" y="1221"/>
                  </a:cubicBezTo>
                  <a:cubicBezTo>
                    <a:pt x="0" y="813"/>
                    <a:pt x="11" y="406"/>
                    <a:pt x="34" y="-1"/>
                  </a:cubicBezTo>
                </a:path>
                <a:path w="43200" h="22821" stroke="0" extrusionOk="0">
                  <a:moveTo>
                    <a:pt x="43181" y="316"/>
                  </a:moveTo>
                  <a:cubicBezTo>
                    <a:pt x="43193" y="618"/>
                    <a:pt x="43200" y="919"/>
                    <a:pt x="43200" y="1221"/>
                  </a:cubicBezTo>
                  <a:cubicBezTo>
                    <a:pt x="43200" y="13150"/>
                    <a:pt x="33529" y="22821"/>
                    <a:pt x="21600" y="22821"/>
                  </a:cubicBezTo>
                  <a:cubicBezTo>
                    <a:pt x="9670" y="22821"/>
                    <a:pt x="0" y="13150"/>
                    <a:pt x="0" y="1221"/>
                  </a:cubicBezTo>
                  <a:cubicBezTo>
                    <a:pt x="0" y="813"/>
                    <a:pt x="11" y="406"/>
                    <a:pt x="34" y="-1"/>
                  </a:cubicBezTo>
                  <a:lnTo>
                    <a:pt x="21600" y="1221"/>
                  </a:lnTo>
                  <a:close/>
                </a:path>
              </a:pathLst>
            </a:custGeom>
            <a:noFill/>
            <a:ln w="25400">
              <a:solidFill>
                <a:srgbClr val="00B5FE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2AC0FF"/>
                      </a:gs>
                      <a:gs pos="100000">
                        <a:srgbClr val="2AC0FF">
                          <a:gamma/>
                          <a:tint val="50196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grpSp>
          <p:nvGrpSpPr>
            <p:cNvPr id="39" name="Group 101"/>
            <p:cNvGrpSpPr>
              <a:grpSpLocks/>
            </p:cNvGrpSpPr>
            <p:nvPr/>
          </p:nvGrpSpPr>
          <p:grpSpPr bwMode="auto">
            <a:xfrm>
              <a:off x="2188" y="1995"/>
              <a:ext cx="188" cy="135"/>
              <a:chOff x="1422" y="1092"/>
              <a:chExt cx="193" cy="192"/>
            </a:xfrm>
          </p:grpSpPr>
          <p:sp>
            <p:nvSpPr>
              <p:cNvPr id="167" name="Rectangle 102"/>
              <p:cNvSpPr>
                <a:spLocks noChangeArrowheads="1"/>
              </p:cNvSpPr>
              <p:nvPr/>
            </p:nvSpPr>
            <p:spPr bwMode="auto">
              <a:xfrm>
                <a:off x="1423" y="1155"/>
                <a:ext cx="128" cy="128"/>
              </a:xfrm>
              <a:prstGeom prst="rect">
                <a:avLst/>
              </a:prstGeom>
              <a:solidFill>
                <a:srgbClr val="938BF9"/>
              </a:solidFill>
              <a:ln w="12700" cap="rnd">
                <a:solidFill>
                  <a:srgbClr val="7703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8" name="Freeform 103"/>
              <p:cNvSpPr>
                <a:spLocks/>
              </p:cNvSpPr>
              <p:nvPr/>
            </p:nvSpPr>
            <p:spPr bwMode="auto">
              <a:xfrm>
                <a:off x="1422" y="1092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938BF9"/>
              </a:solidFill>
              <a:ln w="12700" cap="rnd" cmpd="sng">
                <a:solidFill>
                  <a:srgbClr val="7703B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9" name="Freeform 104"/>
              <p:cNvSpPr>
                <a:spLocks/>
              </p:cNvSpPr>
              <p:nvPr/>
            </p:nvSpPr>
            <p:spPr bwMode="auto">
              <a:xfrm>
                <a:off x="1550" y="1092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938BF9"/>
              </a:solidFill>
              <a:ln w="12700" cap="rnd" cmpd="sng">
                <a:solidFill>
                  <a:srgbClr val="7703B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40" name="Group 105"/>
            <p:cNvGrpSpPr>
              <a:grpSpLocks/>
            </p:cNvGrpSpPr>
            <p:nvPr/>
          </p:nvGrpSpPr>
          <p:grpSpPr bwMode="auto">
            <a:xfrm>
              <a:off x="1899" y="2334"/>
              <a:ext cx="187" cy="132"/>
              <a:chOff x="1206" y="1518"/>
              <a:chExt cx="193" cy="192"/>
            </a:xfrm>
          </p:grpSpPr>
          <p:sp>
            <p:nvSpPr>
              <p:cNvPr id="164" name="Rectangle 106"/>
              <p:cNvSpPr>
                <a:spLocks noChangeArrowheads="1"/>
              </p:cNvSpPr>
              <p:nvPr/>
            </p:nvSpPr>
            <p:spPr bwMode="auto">
              <a:xfrm>
                <a:off x="1207" y="1581"/>
                <a:ext cx="128" cy="128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5" name="Freeform 107"/>
              <p:cNvSpPr>
                <a:spLocks/>
              </p:cNvSpPr>
              <p:nvPr/>
            </p:nvSpPr>
            <p:spPr bwMode="auto">
              <a:xfrm>
                <a:off x="1206" y="1518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6" name="Freeform 108"/>
              <p:cNvSpPr>
                <a:spLocks/>
              </p:cNvSpPr>
              <p:nvPr/>
            </p:nvSpPr>
            <p:spPr bwMode="auto">
              <a:xfrm>
                <a:off x="1334" y="1518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41" name="Group 109"/>
            <p:cNvGrpSpPr>
              <a:grpSpLocks/>
            </p:cNvGrpSpPr>
            <p:nvPr/>
          </p:nvGrpSpPr>
          <p:grpSpPr bwMode="auto">
            <a:xfrm>
              <a:off x="2250" y="2143"/>
              <a:ext cx="186" cy="135"/>
              <a:chOff x="1531" y="1293"/>
              <a:chExt cx="192" cy="192"/>
            </a:xfrm>
          </p:grpSpPr>
          <p:sp>
            <p:nvSpPr>
              <p:cNvPr id="158" name="Rectangle 110"/>
              <p:cNvSpPr>
                <a:spLocks noChangeArrowheads="1"/>
              </p:cNvSpPr>
              <p:nvPr/>
            </p:nvSpPr>
            <p:spPr bwMode="auto">
              <a:xfrm>
                <a:off x="1532" y="1358"/>
                <a:ext cx="129" cy="125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9" name="Freeform 111"/>
              <p:cNvSpPr>
                <a:spLocks/>
              </p:cNvSpPr>
              <p:nvPr/>
            </p:nvSpPr>
            <p:spPr bwMode="auto">
              <a:xfrm>
                <a:off x="1531" y="1295"/>
                <a:ext cx="192" cy="63"/>
              </a:xfrm>
              <a:custGeom>
                <a:avLst/>
                <a:gdLst>
                  <a:gd name="T0" fmla="*/ 0 w 234"/>
                  <a:gd name="T1" fmla="*/ 72 h 73"/>
                  <a:gd name="T2" fmla="*/ 77 w 234"/>
                  <a:gd name="T3" fmla="*/ 0 h 73"/>
                  <a:gd name="T4" fmla="*/ 233 w 234"/>
                  <a:gd name="T5" fmla="*/ 0 h 73"/>
                  <a:gd name="T6" fmla="*/ 155 w 234"/>
                  <a:gd name="T7" fmla="*/ 72 h 73"/>
                  <a:gd name="T8" fmla="*/ 0 w 234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73">
                    <a:moveTo>
                      <a:pt x="0" y="72"/>
                    </a:moveTo>
                    <a:lnTo>
                      <a:pt x="77" y="0"/>
                    </a:lnTo>
                    <a:lnTo>
                      <a:pt x="233" y="0"/>
                    </a:lnTo>
                    <a:lnTo>
                      <a:pt x="155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938BF9"/>
              </a:solidFill>
              <a:ln w="12700" cap="rnd" cmpd="sng">
                <a:solidFill>
                  <a:srgbClr val="7703B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0" name="Freeform 112"/>
              <p:cNvSpPr>
                <a:spLocks/>
              </p:cNvSpPr>
              <p:nvPr/>
            </p:nvSpPr>
            <p:spPr bwMode="auto">
              <a:xfrm>
                <a:off x="1659" y="1297"/>
                <a:ext cx="64" cy="188"/>
              </a:xfrm>
              <a:custGeom>
                <a:avLst/>
                <a:gdLst>
                  <a:gd name="T0" fmla="*/ 0 w 78"/>
                  <a:gd name="T1" fmla="*/ 72 h 217"/>
                  <a:gd name="T2" fmla="*/ 0 w 78"/>
                  <a:gd name="T3" fmla="*/ 216 h 217"/>
                  <a:gd name="T4" fmla="*/ 77 w 78"/>
                  <a:gd name="T5" fmla="*/ 144 h 217"/>
                  <a:gd name="T6" fmla="*/ 77 w 78"/>
                  <a:gd name="T7" fmla="*/ 0 h 217"/>
                  <a:gd name="T8" fmla="*/ 0 w 78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7" y="144"/>
                    </a:lnTo>
                    <a:lnTo>
                      <a:pt x="7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1" name="Freeform 113"/>
              <p:cNvSpPr>
                <a:spLocks/>
              </p:cNvSpPr>
              <p:nvPr/>
            </p:nvSpPr>
            <p:spPr bwMode="auto">
              <a:xfrm>
                <a:off x="1532" y="1293"/>
                <a:ext cx="190" cy="63"/>
              </a:xfrm>
              <a:custGeom>
                <a:avLst/>
                <a:gdLst>
                  <a:gd name="T0" fmla="*/ 1 w 190"/>
                  <a:gd name="T1" fmla="*/ 64 h 64"/>
                  <a:gd name="T2" fmla="*/ 60 w 190"/>
                  <a:gd name="T3" fmla="*/ 0 h 64"/>
                  <a:gd name="T4" fmla="*/ 190 w 190"/>
                  <a:gd name="T5" fmla="*/ 0 h 64"/>
                  <a:gd name="T6" fmla="*/ 130 w 190"/>
                  <a:gd name="T7" fmla="*/ 64 h 64"/>
                  <a:gd name="T8" fmla="*/ 0 w 190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64">
                    <a:moveTo>
                      <a:pt x="1" y="64"/>
                    </a:moveTo>
                    <a:lnTo>
                      <a:pt x="60" y="0"/>
                    </a:lnTo>
                    <a:lnTo>
                      <a:pt x="190" y="0"/>
                    </a:lnTo>
                    <a:lnTo>
                      <a:pt x="130" y="64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938BF9"/>
              </a:solidFill>
              <a:ln w="12700" cap="rnd" cmpd="sng">
                <a:solidFill>
                  <a:srgbClr val="7703B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2" name="Freeform 114"/>
              <p:cNvSpPr>
                <a:spLocks/>
              </p:cNvSpPr>
              <p:nvPr/>
            </p:nvSpPr>
            <p:spPr bwMode="auto">
              <a:xfrm>
                <a:off x="1656" y="1293"/>
                <a:ext cx="66" cy="105"/>
              </a:xfrm>
              <a:custGeom>
                <a:avLst/>
                <a:gdLst>
                  <a:gd name="T0" fmla="*/ 3 w 66"/>
                  <a:gd name="T1" fmla="*/ 65 h 105"/>
                  <a:gd name="T2" fmla="*/ 0 w 66"/>
                  <a:gd name="T3" fmla="*/ 105 h 105"/>
                  <a:gd name="T4" fmla="*/ 66 w 66"/>
                  <a:gd name="T5" fmla="*/ 90 h 105"/>
                  <a:gd name="T6" fmla="*/ 66 w 66"/>
                  <a:gd name="T7" fmla="*/ 0 h 105"/>
                  <a:gd name="T8" fmla="*/ 3 w 66"/>
                  <a:gd name="T9" fmla="*/ 6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5">
                    <a:moveTo>
                      <a:pt x="3" y="65"/>
                    </a:moveTo>
                    <a:lnTo>
                      <a:pt x="0" y="105"/>
                    </a:lnTo>
                    <a:lnTo>
                      <a:pt x="66" y="90"/>
                    </a:lnTo>
                    <a:lnTo>
                      <a:pt x="66" y="0"/>
                    </a:lnTo>
                    <a:lnTo>
                      <a:pt x="3" y="65"/>
                    </a:lnTo>
                  </a:path>
                </a:pathLst>
              </a:custGeom>
              <a:solidFill>
                <a:srgbClr val="938BF9"/>
              </a:solidFill>
              <a:ln w="12700" cap="rnd" cmpd="sng">
                <a:solidFill>
                  <a:srgbClr val="7703B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3" name="Freeform 115"/>
              <p:cNvSpPr>
                <a:spLocks/>
              </p:cNvSpPr>
              <p:nvPr/>
            </p:nvSpPr>
            <p:spPr bwMode="auto">
              <a:xfrm>
                <a:off x="1532" y="1356"/>
                <a:ext cx="126" cy="50"/>
              </a:xfrm>
              <a:custGeom>
                <a:avLst/>
                <a:gdLst>
                  <a:gd name="T0" fmla="*/ 126 w 126"/>
                  <a:gd name="T1" fmla="*/ 0 h 50"/>
                  <a:gd name="T2" fmla="*/ 125 w 126"/>
                  <a:gd name="T3" fmla="*/ 43 h 50"/>
                  <a:gd name="T4" fmla="*/ 0 w 126"/>
                  <a:gd name="T5" fmla="*/ 50 h 50"/>
                  <a:gd name="T6" fmla="*/ 0 w 126"/>
                  <a:gd name="T7" fmla="*/ 1 h 50"/>
                  <a:gd name="T8" fmla="*/ 125 w 126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50">
                    <a:moveTo>
                      <a:pt x="126" y="0"/>
                    </a:moveTo>
                    <a:lnTo>
                      <a:pt x="125" y="43"/>
                    </a:lnTo>
                    <a:lnTo>
                      <a:pt x="0" y="50"/>
                    </a:lnTo>
                    <a:lnTo>
                      <a:pt x="0" y="1"/>
                    </a:lnTo>
                    <a:lnTo>
                      <a:pt x="125" y="1"/>
                    </a:lnTo>
                  </a:path>
                </a:pathLst>
              </a:custGeom>
              <a:solidFill>
                <a:srgbClr val="938BF9"/>
              </a:solidFill>
              <a:ln w="12700" cap="rnd" cmpd="sng">
                <a:solidFill>
                  <a:srgbClr val="7703B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42" name="Group 116"/>
            <p:cNvGrpSpPr>
              <a:grpSpLocks/>
            </p:cNvGrpSpPr>
            <p:nvPr/>
          </p:nvGrpSpPr>
          <p:grpSpPr bwMode="auto">
            <a:xfrm>
              <a:off x="2109" y="2451"/>
              <a:ext cx="187" cy="132"/>
              <a:chOff x="1386" y="1614"/>
              <a:chExt cx="193" cy="192"/>
            </a:xfrm>
          </p:grpSpPr>
          <p:sp>
            <p:nvSpPr>
              <p:cNvPr id="155" name="Rectangle 117"/>
              <p:cNvSpPr>
                <a:spLocks noChangeArrowheads="1"/>
              </p:cNvSpPr>
              <p:nvPr/>
            </p:nvSpPr>
            <p:spPr bwMode="auto">
              <a:xfrm>
                <a:off x="1387" y="1677"/>
                <a:ext cx="128" cy="128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6" name="Freeform 118"/>
              <p:cNvSpPr>
                <a:spLocks/>
              </p:cNvSpPr>
              <p:nvPr/>
            </p:nvSpPr>
            <p:spPr bwMode="auto">
              <a:xfrm>
                <a:off x="1386" y="1614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7" name="Freeform 119"/>
              <p:cNvSpPr>
                <a:spLocks/>
              </p:cNvSpPr>
              <p:nvPr/>
            </p:nvSpPr>
            <p:spPr bwMode="auto">
              <a:xfrm>
                <a:off x="1514" y="1614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43" name="Group 120"/>
            <p:cNvGrpSpPr>
              <a:grpSpLocks/>
            </p:cNvGrpSpPr>
            <p:nvPr/>
          </p:nvGrpSpPr>
          <p:grpSpPr bwMode="auto">
            <a:xfrm>
              <a:off x="2213" y="2855"/>
              <a:ext cx="189" cy="132"/>
              <a:chOff x="1386" y="1614"/>
              <a:chExt cx="193" cy="192"/>
            </a:xfrm>
          </p:grpSpPr>
          <p:sp>
            <p:nvSpPr>
              <p:cNvPr id="152" name="Rectangle 121"/>
              <p:cNvSpPr>
                <a:spLocks noChangeArrowheads="1"/>
              </p:cNvSpPr>
              <p:nvPr/>
            </p:nvSpPr>
            <p:spPr bwMode="auto">
              <a:xfrm>
                <a:off x="1387" y="1677"/>
                <a:ext cx="128" cy="128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3" name="Freeform 122"/>
              <p:cNvSpPr>
                <a:spLocks/>
              </p:cNvSpPr>
              <p:nvPr/>
            </p:nvSpPr>
            <p:spPr bwMode="auto">
              <a:xfrm>
                <a:off x="1386" y="1614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4" name="Freeform 123"/>
              <p:cNvSpPr>
                <a:spLocks/>
              </p:cNvSpPr>
              <p:nvPr/>
            </p:nvSpPr>
            <p:spPr bwMode="auto">
              <a:xfrm>
                <a:off x="1514" y="1614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44" name="Rectangle 124"/>
            <p:cNvSpPr>
              <a:spLocks noChangeArrowheads="1"/>
            </p:cNvSpPr>
            <p:nvPr/>
          </p:nvSpPr>
          <p:spPr bwMode="auto">
            <a:xfrm>
              <a:off x="2131" y="3042"/>
              <a:ext cx="126" cy="88"/>
            </a:xfrm>
            <a:prstGeom prst="rect">
              <a:avLst/>
            </a:prstGeom>
            <a:solidFill>
              <a:srgbClr val="938BF9"/>
            </a:solidFill>
            <a:ln w="12700" cap="rnd">
              <a:solidFill>
                <a:srgbClr val="7703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45" name="Freeform 125"/>
            <p:cNvSpPr>
              <a:spLocks/>
            </p:cNvSpPr>
            <p:nvPr/>
          </p:nvSpPr>
          <p:spPr bwMode="auto">
            <a:xfrm>
              <a:off x="2255" y="2998"/>
              <a:ext cx="60" cy="132"/>
            </a:xfrm>
            <a:custGeom>
              <a:avLst/>
              <a:gdLst>
                <a:gd name="T0" fmla="*/ 0 w 78"/>
                <a:gd name="T1" fmla="*/ 72 h 217"/>
                <a:gd name="T2" fmla="*/ 0 w 78"/>
                <a:gd name="T3" fmla="*/ 216 h 217"/>
                <a:gd name="T4" fmla="*/ 77 w 78"/>
                <a:gd name="T5" fmla="*/ 144 h 217"/>
                <a:gd name="T6" fmla="*/ 77 w 78"/>
                <a:gd name="T7" fmla="*/ 0 h 217"/>
                <a:gd name="T8" fmla="*/ 0 w 78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7">
                  <a:moveTo>
                    <a:pt x="0" y="72"/>
                  </a:moveTo>
                  <a:lnTo>
                    <a:pt x="0" y="216"/>
                  </a:lnTo>
                  <a:lnTo>
                    <a:pt x="77" y="144"/>
                  </a:lnTo>
                  <a:lnTo>
                    <a:pt x="77" y="0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46" name="Freeform 126"/>
            <p:cNvSpPr>
              <a:spLocks/>
            </p:cNvSpPr>
            <p:nvPr/>
          </p:nvSpPr>
          <p:spPr bwMode="auto">
            <a:xfrm>
              <a:off x="2128" y="2996"/>
              <a:ext cx="185" cy="44"/>
            </a:xfrm>
            <a:custGeom>
              <a:avLst/>
              <a:gdLst>
                <a:gd name="T0" fmla="*/ 1 w 190"/>
                <a:gd name="T1" fmla="*/ 64 h 64"/>
                <a:gd name="T2" fmla="*/ 60 w 190"/>
                <a:gd name="T3" fmla="*/ 0 h 64"/>
                <a:gd name="T4" fmla="*/ 190 w 190"/>
                <a:gd name="T5" fmla="*/ 0 h 64"/>
                <a:gd name="T6" fmla="*/ 130 w 190"/>
                <a:gd name="T7" fmla="*/ 64 h 64"/>
                <a:gd name="T8" fmla="*/ 0 w 19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64">
                  <a:moveTo>
                    <a:pt x="1" y="64"/>
                  </a:moveTo>
                  <a:lnTo>
                    <a:pt x="60" y="0"/>
                  </a:lnTo>
                  <a:lnTo>
                    <a:pt x="190" y="0"/>
                  </a:lnTo>
                  <a:lnTo>
                    <a:pt x="130" y="64"/>
                  </a:lnTo>
                  <a:lnTo>
                    <a:pt x="0" y="64"/>
                  </a:lnTo>
                </a:path>
              </a:pathLst>
            </a:custGeom>
            <a:solidFill>
              <a:srgbClr val="C4AAFF"/>
            </a:solidFill>
            <a:ln w="12700" cap="flat" cmpd="sng">
              <a:solidFill>
                <a:srgbClr val="8955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47" name="Freeform 127"/>
            <p:cNvSpPr>
              <a:spLocks/>
            </p:cNvSpPr>
            <p:nvPr/>
          </p:nvSpPr>
          <p:spPr bwMode="auto">
            <a:xfrm>
              <a:off x="2251" y="2997"/>
              <a:ext cx="67" cy="74"/>
            </a:xfrm>
            <a:custGeom>
              <a:avLst/>
              <a:gdLst>
                <a:gd name="T0" fmla="*/ 2 w 68"/>
                <a:gd name="T1" fmla="*/ 66 h 106"/>
                <a:gd name="T2" fmla="*/ 0 w 68"/>
                <a:gd name="T3" fmla="*/ 106 h 106"/>
                <a:gd name="T4" fmla="*/ 68 w 68"/>
                <a:gd name="T5" fmla="*/ 91 h 106"/>
                <a:gd name="T6" fmla="*/ 65 w 68"/>
                <a:gd name="T7" fmla="*/ 0 h 106"/>
                <a:gd name="T8" fmla="*/ 1 w 68"/>
                <a:gd name="T9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6">
                  <a:moveTo>
                    <a:pt x="2" y="66"/>
                  </a:moveTo>
                  <a:lnTo>
                    <a:pt x="0" y="106"/>
                  </a:lnTo>
                  <a:lnTo>
                    <a:pt x="68" y="91"/>
                  </a:lnTo>
                  <a:lnTo>
                    <a:pt x="65" y="0"/>
                  </a:lnTo>
                  <a:lnTo>
                    <a:pt x="1" y="65"/>
                  </a:lnTo>
                </a:path>
              </a:pathLst>
            </a:custGeom>
            <a:solidFill>
              <a:srgbClr val="C4AAFF"/>
            </a:solidFill>
            <a:ln w="12700" cap="flat" cmpd="sng">
              <a:solidFill>
                <a:srgbClr val="8955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48" name="Freeform 128"/>
            <p:cNvSpPr>
              <a:spLocks/>
            </p:cNvSpPr>
            <p:nvPr/>
          </p:nvSpPr>
          <p:spPr bwMode="auto">
            <a:xfrm>
              <a:off x="2129" y="3038"/>
              <a:ext cx="122" cy="33"/>
            </a:xfrm>
            <a:custGeom>
              <a:avLst/>
              <a:gdLst>
                <a:gd name="T0" fmla="*/ 126 w 126"/>
                <a:gd name="T1" fmla="*/ 0 h 48"/>
                <a:gd name="T2" fmla="*/ 126 w 126"/>
                <a:gd name="T3" fmla="*/ 48 h 48"/>
                <a:gd name="T4" fmla="*/ 0 w 126"/>
                <a:gd name="T5" fmla="*/ 48 h 48"/>
                <a:gd name="T6" fmla="*/ 1 w 126"/>
                <a:gd name="T7" fmla="*/ 1 h 48"/>
                <a:gd name="T8" fmla="*/ 126 w 12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0"/>
                  </a:moveTo>
                  <a:lnTo>
                    <a:pt x="126" y="48"/>
                  </a:lnTo>
                  <a:lnTo>
                    <a:pt x="0" y="48"/>
                  </a:lnTo>
                  <a:lnTo>
                    <a:pt x="1" y="1"/>
                  </a:lnTo>
                  <a:lnTo>
                    <a:pt x="126" y="2"/>
                  </a:lnTo>
                </a:path>
              </a:pathLst>
            </a:custGeom>
            <a:solidFill>
              <a:srgbClr val="C4AAFF"/>
            </a:solidFill>
            <a:ln w="12700" cap="flat" cmpd="sng">
              <a:solidFill>
                <a:srgbClr val="8955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49" name="Arc 129"/>
            <p:cNvSpPr>
              <a:spLocks/>
            </p:cNvSpPr>
            <p:nvPr/>
          </p:nvSpPr>
          <p:spPr bwMode="auto">
            <a:xfrm flipH="1">
              <a:off x="1863" y="2125"/>
              <a:ext cx="652" cy="99"/>
            </a:xfrm>
            <a:custGeom>
              <a:avLst/>
              <a:gdLst>
                <a:gd name="G0" fmla="+- 20291 0 0"/>
                <a:gd name="G1" fmla="+- 14857 0 0"/>
                <a:gd name="G2" fmla="+- 21600 0 0"/>
                <a:gd name="T0" fmla="*/ 35970 w 41891"/>
                <a:gd name="T1" fmla="*/ 0 h 36457"/>
                <a:gd name="T2" fmla="*/ 0 w 41891"/>
                <a:gd name="T3" fmla="*/ 22263 h 36457"/>
                <a:gd name="T4" fmla="*/ 20291 w 41891"/>
                <a:gd name="T5" fmla="*/ 14857 h 36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1" h="36457" fill="none" extrusionOk="0">
                  <a:moveTo>
                    <a:pt x="35969" y="0"/>
                  </a:moveTo>
                  <a:cubicBezTo>
                    <a:pt x="39771" y="4012"/>
                    <a:pt x="41891" y="9329"/>
                    <a:pt x="41891" y="14857"/>
                  </a:cubicBezTo>
                  <a:cubicBezTo>
                    <a:pt x="41891" y="26786"/>
                    <a:pt x="32220" y="36457"/>
                    <a:pt x="20291" y="36457"/>
                  </a:cubicBezTo>
                  <a:cubicBezTo>
                    <a:pt x="11217" y="36456"/>
                    <a:pt x="3111" y="30786"/>
                    <a:pt x="0" y="22262"/>
                  </a:cubicBezTo>
                </a:path>
                <a:path w="41891" h="36457" stroke="0" extrusionOk="0">
                  <a:moveTo>
                    <a:pt x="35969" y="0"/>
                  </a:moveTo>
                  <a:cubicBezTo>
                    <a:pt x="39771" y="4012"/>
                    <a:pt x="41891" y="9329"/>
                    <a:pt x="41891" y="14857"/>
                  </a:cubicBezTo>
                  <a:cubicBezTo>
                    <a:pt x="41891" y="26786"/>
                    <a:pt x="32220" y="36457"/>
                    <a:pt x="20291" y="36457"/>
                  </a:cubicBezTo>
                  <a:cubicBezTo>
                    <a:pt x="11217" y="36456"/>
                    <a:pt x="3111" y="30786"/>
                    <a:pt x="0" y="22262"/>
                  </a:cubicBezTo>
                  <a:lnTo>
                    <a:pt x="20291" y="14857"/>
                  </a:lnTo>
                  <a:close/>
                </a:path>
              </a:pathLst>
            </a:custGeom>
            <a:noFill/>
            <a:ln w="25400" cap="rnd">
              <a:solidFill>
                <a:srgbClr val="D5F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50" name="Oval 130"/>
            <p:cNvSpPr>
              <a:spLocks noChangeArrowheads="1"/>
            </p:cNvSpPr>
            <p:nvPr/>
          </p:nvSpPr>
          <p:spPr bwMode="auto">
            <a:xfrm>
              <a:off x="2520" y="2706"/>
              <a:ext cx="45" cy="3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51" name="Oval 131"/>
            <p:cNvSpPr>
              <a:spLocks noChangeArrowheads="1"/>
            </p:cNvSpPr>
            <p:nvPr/>
          </p:nvSpPr>
          <p:spPr bwMode="auto">
            <a:xfrm>
              <a:off x="1869" y="2641"/>
              <a:ext cx="670" cy="299"/>
            </a:xfrm>
            <a:prstGeom prst="ellipse">
              <a:avLst/>
            </a:prstGeom>
            <a:gradFill rotWithShape="0">
              <a:gsLst>
                <a:gs pos="0">
                  <a:srgbClr val="2AC0FF"/>
                </a:gs>
                <a:gs pos="100000">
                  <a:srgbClr val="2AC0FF">
                    <a:gamma/>
                    <a:tint val="50196"/>
                    <a:invGamma/>
                  </a:srgbClr>
                </a:gs>
              </a:gsLst>
              <a:lin ang="0" scaled="1"/>
            </a:gradFill>
            <a:ln w="25400">
              <a:solidFill>
                <a:srgbClr val="00B5FE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pPr algn="ctr" defTabSz="1028700" eaLnBrk="0" hangingPunct="0"/>
              <a:endParaRPr lang="es-ES" sz="2000" b="1">
                <a:latin typeface="Times New Roman" charset="0"/>
              </a:endParaRPr>
            </a:p>
          </p:txBody>
        </p:sp>
        <p:grpSp>
          <p:nvGrpSpPr>
            <p:cNvPr id="52" name="Group 132"/>
            <p:cNvGrpSpPr>
              <a:grpSpLocks/>
            </p:cNvGrpSpPr>
            <p:nvPr/>
          </p:nvGrpSpPr>
          <p:grpSpPr bwMode="auto">
            <a:xfrm>
              <a:off x="2289" y="2544"/>
              <a:ext cx="188" cy="131"/>
              <a:chOff x="1386" y="1614"/>
              <a:chExt cx="193" cy="192"/>
            </a:xfrm>
          </p:grpSpPr>
          <p:sp>
            <p:nvSpPr>
              <p:cNvPr id="149" name="Rectangle 133"/>
              <p:cNvSpPr>
                <a:spLocks noChangeArrowheads="1"/>
              </p:cNvSpPr>
              <p:nvPr/>
            </p:nvSpPr>
            <p:spPr bwMode="auto">
              <a:xfrm>
                <a:off x="1387" y="1677"/>
                <a:ext cx="128" cy="128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0" name="Freeform 134"/>
              <p:cNvSpPr>
                <a:spLocks/>
              </p:cNvSpPr>
              <p:nvPr/>
            </p:nvSpPr>
            <p:spPr bwMode="auto">
              <a:xfrm>
                <a:off x="1386" y="1614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1" name="Freeform 135"/>
              <p:cNvSpPr>
                <a:spLocks/>
              </p:cNvSpPr>
              <p:nvPr/>
            </p:nvSpPr>
            <p:spPr bwMode="auto">
              <a:xfrm>
                <a:off x="1514" y="1614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53" name="Group 136"/>
            <p:cNvGrpSpPr>
              <a:grpSpLocks/>
            </p:cNvGrpSpPr>
            <p:nvPr/>
          </p:nvGrpSpPr>
          <p:grpSpPr bwMode="auto">
            <a:xfrm>
              <a:off x="1887" y="2573"/>
              <a:ext cx="187" cy="132"/>
              <a:chOff x="1386" y="1614"/>
              <a:chExt cx="193" cy="192"/>
            </a:xfrm>
          </p:grpSpPr>
          <p:sp>
            <p:nvSpPr>
              <p:cNvPr id="146" name="Rectangle 137"/>
              <p:cNvSpPr>
                <a:spLocks noChangeArrowheads="1"/>
              </p:cNvSpPr>
              <p:nvPr/>
            </p:nvSpPr>
            <p:spPr bwMode="auto">
              <a:xfrm>
                <a:off x="1387" y="1677"/>
                <a:ext cx="128" cy="128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7" name="Freeform 138"/>
              <p:cNvSpPr>
                <a:spLocks/>
              </p:cNvSpPr>
              <p:nvPr/>
            </p:nvSpPr>
            <p:spPr bwMode="auto">
              <a:xfrm>
                <a:off x="1386" y="1614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8" name="Freeform 139"/>
              <p:cNvSpPr>
                <a:spLocks/>
              </p:cNvSpPr>
              <p:nvPr/>
            </p:nvSpPr>
            <p:spPr bwMode="auto">
              <a:xfrm>
                <a:off x="1514" y="1614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54" name="Group 140"/>
            <p:cNvGrpSpPr>
              <a:grpSpLocks/>
            </p:cNvGrpSpPr>
            <p:nvPr/>
          </p:nvGrpSpPr>
          <p:grpSpPr bwMode="auto">
            <a:xfrm>
              <a:off x="2074" y="2599"/>
              <a:ext cx="188" cy="131"/>
              <a:chOff x="1386" y="1614"/>
              <a:chExt cx="193" cy="192"/>
            </a:xfrm>
          </p:grpSpPr>
          <p:sp>
            <p:nvSpPr>
              <p:cNvPr id="143" name="Rectangle 141"/>
              <p:cNvSpPr>
                <a:spLocks noChangeArrowheads="1"/>
              </p:cNvSpPr>
              <p:nvPr/>
            </p:nvSpPr>
            <p:spPr bwMode="auto">
              <a:xfrm>
                <a:off x="1387" y="1677"/>
                <a:ext cx="128" cy="128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4" name="Freeform 142"/>
              <p:cNvSpPr>
                <a:spLocks/>
              </p:cNvSpPr>
              <p:nvPr/>
            </p:nvSpPr>
            <p:spPr bwMode="auto">
              <a:xfrm>
                <a:off x="1386" y="1614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5" name="Freeform 143"/>
              <p:cNvSpPr>
                <a:spLocks/>
              </p:cNvSpPr>
              <p:nvPr/>
            </p:nvSpPr>
            <p:spPr bwMode="auto">
              <a:xfrm>
                <a:off x="1514" y="1614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55" name="Group 144"/>
            <p:cNvGrpSpPr>
              <a:grpSpLocks/>
            </p:cNvGrpSpPr>
            <p:nvPr/>
          </p:nvGrpSpPr>
          <p:grpSpPr bwMode="auto">
            <a:xfrm>
              <a:off x="2260" y="2700"/>
              <a:ext cx="188" cy="131"/>
              <a:chOff x="1386" y="1614"/>
              <a:chExt cx="193" cy="192"/>
            </a:xfrm>
          </p:grpSpPr>
          <p:sp>
            <p:nvSpPr>
              <p:cNvPr id="140" name="Rectangle 145"/>
              <p:cNvSpPr>
                <a:spLocks noChangeArrowheads="1"/>
              </p:cNvSpPr>
              <p:nvPr/>
            </p:nvSpPr>
            <p:spPr bwMode="auto">
              <a:xfrm>
                <a:off x="1387" y="1677"/>
                <a:ext cx="128" cy="128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1" name="Freeform 146"/>
              <p:cNvSpPr>
                <a:spLocks/>
              </p:cNvSpPr>
              <p:nvPr/>
            </p:nvSpPr>
            <p:spPr bwMode="auto">
              <a:xfrm>
                <a:off x="1386" y="1614"/>
                <a:ext cx="193" cy="65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2" name="Freeform 147"/>
              <p:cNvSpPr>
                <a:spLocks/>
              </p:cNvSpPr>
              <p:nvPr/>
            </p:nvSpPr>
            <p:spPr bwMode="auto">
              <a:xfrm>
                <a:off x="1514" y="1614"/>
                <a:ext cx="65" cy="192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56" name="Group 148"/>
            <p:cNvGrpSpPr>
              <a:grpSpLocks/>
            </p:cNvGrpSpPr>
            <p:nvPr/>
          </p:nvGrpSpPr>
          <p:grpSpPr bwMode="auto">
            <a:xfrm>
              <a:off x="2027" y="2779"/>
              <a:ext cx="188" cy="132"/>
              <a:chOff x="1302" y="2202"/>
              <a:chExt cx="193" cy="188"/>
            </a:xfrm>
          </p:grpSpPr>
          <p:sp>
            <p:nvSpPr>
              <p:cNvPr id="137" name="Rectangle 149"/>
              <p:cNvSpPr>
                <a:spLocks noChangeArrowheads="1"/>
              </p:cNvSpPr>
              <p:nvPr/>
            </p:nvSpPr>
            <p:spPr bwMode="auto">
              <a:xfrm>
                <a:off x="1303" y="2265"/>
                <a:ext cx="128" cy="125"/>
              </a:xfrm>
              <a:prstGeom prst="rect">
                <a:avLst/>
              </a:prstGeom>
              <a:solidFill>
                <a:srgbClr val="C4AAFF"/>
              </a:solidFill>
              <a:ln w="12700">
                <a:solidFill>
                  <a:srgbClr val="8955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8" name="Freeform 150"/>
              <p:cNvSpPr>
                <a:spLocks/>
              </p:cNvSpPr>
              <p:nvPr/>
            </p:nvSpPr>
            <p:spPr bwMode="auto">
              <a:xfrm>
                <a:off x="1302" y="2202"/>
                <a:ext cx="193" cy="63"/>
              </a:xfrm>
              <a:custGeom>
                <a:avLst/>
                <a:gdLst>
                  <a:gd name="T0" fmla="*/ 0 w 235"/>
                  <a:gd name="T1" fmla="*/ 72 h 73"/>
                  <a:gd name="T2" fmla="*/ 78 w 235"/>
                  <a:gd name="T3" fmla="*/ 0 h 73"/>
                  <a:gd name="T4" fmla="*/ 234 w 235"/>
                  <a:gd name="T5" fmla="*/ 0 h 73"/>
                  <a:gd name="T6" fmla="*/ 156 w 235"/>
                  <a:gd name="T7" fmla="*/ 72 h 73"/>
                  <a:gd name="T8" fmla="*/ 0 w 235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73">
                    <a:moveTo>
                      <a:pt x="0" y="72"/>
                    </a:moveTo>
                    <a:lnTo>
                      <a:pt x="78" y="0"/>
                    </a:lnTo>
                    <a:lnTo>
                      <a:pt x="234" y="0"/>
                    </a:lnTo>
                    <a:lnTo>
                      <a:pt x="156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9" name="Freeform 151"/>
              <p:cNvSpPr>
                <a:spLocks/>
              </p:cNvSpPr>
              <p:nvPr/>
            </p:nvSpPr>
            <p:spPr bwMode="auto">
              <a:xfrm>
                <a:off x="1430" y="2202"/>
                <a:ext cx="65" cy="188"/>
              </a:xfrm>
              <a:custGeom>
                <a:avLst/>
                <a:gdLst>
                  <a:gd name="T0" fmla="*/ 0 w 79"/>
                  <a:gd name="T1" fmla="*/ 72 h 217"/>
                  <a:gd name="T2" fmla="*/ 0 w 79"/>
                  <a:gd name="T3" fmla="*/ 216 h 217"/>
                  <a:gd name="T4" fmla="*/ 78 w 79"/>
                  <a:gd name="T5" fmla="*/ 144 h 217"/>
                  <a:gd name="T6" fmla="*/ 78 w 79"/>
                  <a:gd name="T7" fmla="*/ 0 h 217"/>
                  <a:gd name="T8" fmla="*/ 0 w 79"/>
                  <a:gd name="T9" fmla="*/ 7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0" y="72"/>
                    </a:moveTo>
                    <a:lnTo>
                      <a:pt x="0" y="216"/>
                    </a:lnTo>
                    <a:lnTo>
                      <a:pt x="78" y="144"/>
                    </a:lnTo>
                    <a:lnTo>
                      <a:pt x="78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C4AAFF"/>
              </a:solidFill>
              <a:ln w="12700" cap="flat" cmpd="sng">
                <a:solidFill>
                  <a:srgbClr val="8955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459" tIns="15624" rIns="11459" bIns="15624" anchorCtr="1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57" name="Arc 152"/>
            <p:cNvSpPr>
              <a:spLocks/>
            </p:cNvSpPr>
            <p:nvPr/>
          </p:nvSpPr>
          <p:spPr bwMode="auto">
            <a:xfrm flipH="1">
              <a:off x="1875" y="2726"/>
              <a:ext cx="663" cy="61"/>
            </a:xfrm>
            <a:custGeom>
              <a:avLst/>
              <a:gdLst>
                <a:gd name="G0" fmla="+- 21600 0 0"/>
                <a:gd name="G1" fmla="+- 493 0 0"/>
                <a:gd name="G2" fmla="+- 21600 0 0"/>
                <a:gd name="T0" fmla="*/ 42617 w 42617"/>
                <a:gd name="T1" fmla="*/ 5476 h 22093"/>
                <a:gd name="T2" fmla="*/ 6 w 42617"/>
                <a:gd name="T3" fmla="*/ 0 h 22093"/>
                <a:gd name="T4" fmla="*/ 21600 w 42617"/>
                <a:gd name="T5" fmla="*/ 493 h 2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17" h="22093" fill="none" extrusionOk="0">
                  <a:moveTo>
                    <a:pt x="42617" y="5476"/>
                  </a:moveTo>
                  <a:cubicBezTo>
                    <a:pt x="40308" y="15215"/>
                    <a:pt x="31609" y="22092"/>
                    <a:pt x="21600" y="22092"/>
                  </a:cubicBezTo>
                  <a:cubicBezTo>
                    <a:pt x="9670" y="22093"/>
                    <a:pt x="0" y="12422"/>
                    <a:pt x="0" y="493"/>
                  </a:cubicBezTo>
                  <a:cubicBezTo>
                    <a:pt x="0" y="328"/>
                    <a:pt x="1" y="164"/>
                    <a:pt x="5" y="-1"/>
                  </a:cubicBezTo>
                </a:path>
                <a:path w="42617" h="22093" stroke="0" extrusionOk="0">
                  <a:moveTo>
                    <a:pt x="42617" y="5476"/>
                  </a:moveTo>
                  <a:cubicBezTo>
                    <a:pt x="40308" y="15215"/>
                    <a:pt x="31609" y="22092"/>
                    <a:pt x="21600" y="22092"/>
                  </a:cubicBezTo>
                  <a:cubicBezTo>
                    <a:pt x="9670" y="22093"/>
                    <a:pt x="0" y="12422"/>
                    <a:pt x="0" y="493"/>
                  </a:cubicBezTo>
                  <a:cubicBezTo>
                    <a:pt x="0" y="328"/>
                    <a:pt x="1" y="164"/>
                    <a:pt x="5" y="-1"/>
                  </a:cubicBezTo>
                  <a:lnTo>
                    <a:pt x="21600" y="493"/>
                  </a:lnTo>
                  <a:close/>
                </a:path>
              </a:pathLst>
            </a:custGeom>
            <a:noFill/>
            <a:ln w="25400" cap="rnd">
              <a:solidFill>
                <a:srgbClr val="D5F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58" name="Line 153"/>
            <p:cNvSpPr>
              <a:spLocks noChangeShapeType="1"/>
            </p:cNvSpPr>
            <p:nvPr/>
          </p:nvSpPr>
          <p:spPr bwMode="auto">
            <a:xfrm>
              <a:off x="2519" y="2201"/>
              <a:ext cx="0" cy="528"/>
            </a:xfrm>
            <a:prstGeom prst="line">
              <a:avLst/>
            </a:prstGeom>
            <a:noFill/>
            <a:ln w="25400" cap="rnd">
              <a:solidFill>
                <a:srgbClr val="D5F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459" tIns="15624" rIns="11459" bIns="15624" anchorCtr="1">
              <a:spAutoFit/>
            </a:bodyPr>
            <a:lstStyle/>
            <a:p>
              <a:endParaRPr lang="es-ES"/>
            </a:p>
          </p:txBody>
        </p:sp>
        <p:sp>
          <p:nvSpPr>
            <p:cNvPr id="59" name="Oval 154"/>
            <p:cNvSpPr>
              <a:spLocks noChangeArrowheads="1"/>
            </p:cNvSpPr>
            <p:nvPr/>
          </p:nvSpPr>
          <p:spPr bwMode="auto">
            <a:xfrm>
              <a:off x="2408" y="2817"/>
              <a:ext cx="560" cy="40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60" name="Freeform 155"/>
            <p:cNvSpPr>
              <a:spLocks/>
            </p:cNvSpPr>
            <p:nvPr/>
          </p:nvSpPr>
          <p:spPr bwMode="auto">
            <a:xfrm>
              <a:off x="838" y="3507"/>
              <a:ext cx="3916" cy="231"/>
            </a:xfrm>
            <a:custGeom>
              <a:avLst/>
              <a:gdLst>
                <a:gd name="T0" fmla="*/ 0 w 4034"/>
                <a:gd name="T1" fmla="*/ 331 h 331"/>
                <a:gd name="T2" fmla="*/ 350 w 4034"/>
                <a:gd name="T3" fmla="*/ 0 h 331"/>
                <a:gd name="T4" fmla="*/ 4034 w 4034"/>
                <a:gd name="T5" fmla="*/ 34 h 331"/>
                <a:gd name="T6" fmla="*/ 3920 w 4034"/>
                <a:gd name="T7" fmla="*/ 331 h 331"/>
                <a:gd name="T8" fmla="*/ 0 w 4034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4" h="331">
                  <a:moveTo>
                    <a:pt x="0" y="331"/>
                  </a:moveTo>
                  <a:lnTo>
                    <a:pt x="350" y="0"/>
                  </a:lnTo>
                  <a:lnTo>
                    <a:pt x="4034" y="34"/>
                  </a:lnTo>
                  <a:lnTo>
                    <a:pt x="3920" y="331"/>
                  </a:lnTo>
                  <a:lnTo>
                    <a:pt x="0" y="331"/>
                  </a:lnTo>
                </a:path>
              </a:pathLst>
            </a:custGeom>
            <a:gradFill rotWithShape="0">
              <a:gsLst>
                <a:gs pos="0">
                  <a:srgbClr val="4C6466">
                    <a:gamma/>
                    <a:shade val="46275"/>
                    <a:invGamma/>
                  </a:srgbClr>
                </a:gs>
                <a:gs pos="100000">
                  <a:srgbClr val="4C6466"/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Rectangle 156"/>
            <p:cNvSpPr>
              <a:spLocks noChangeArrowheads="1"/>
            </p:cNvSpPr>
            <p:nvPr/>
          </p:nvSpPr>
          <p:spPr bwMode="auto">
            <a:xfrm>
              <a:off x="4753" y="2822"/>
              <a:ext cx="138" cy="682"/>
            </a:xfrm>
            <a:prstGeom prst="rect">
              <a:avLst/>
            </a:prstGeom>
            <a:solidFill>
              <a:srgbClr val="5A777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" name="Freeform 157"/>
            <p:cNvSpPr>
              <a:spLocks/>
            </p:cNvSpPr>
            <p:nvPr/>
          </p:nvSpPr>
          <p:spPr bwMode="auto">
            <a:xfrm>
              <a:off x="760" y="3356"/>
              <a:ext cx="631" cy="375"/>
            </a:xfrm>
            <a:custGeom>
              <a:avLst/>
              <a:gdLst>
                <a:gd name="T0" fmla="*/ 0 w 791"/>
                <a:gd name="T1" fmla="*/ 336 h 617"/>
                <a:gd name="T2" fmla="*/ 399 w 791"/>
                <a:gd name="T3" fmla="*/ 56 h 617"/>
                <a:gd name="T4" fmla="*/ 790 w 791"/>
                <a:gd name="T5" fmla="*/ 0 h 617"/>
                <a:gd name="T6" fmla="*/ 130 w 791"/>
                <a:gd name="T7" fmla="*/ 616 h 617"/>
                <a:gd name="T8" fmla="*/ 0 w 791"/>
                <a:gd name="T9" fmla="*/ 33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617">
                  <a:moveTo>
                    <a:pt x="0" y="336"/>
                  </a:moveTo>
                  <a:lnTo>
                    <a:pt x="399" y="56"/>
                  </a:lnTo>
                  <a:lnTo>
                    <a:pt x="790" y="0"/>
                  </a:lnTo>
                  <a:lnTo>
                    <a:pt x="130" y="616"/>
                  </a:lnTo>
                  <a:lnTo>
                    <a:pt x="0" y="336"/>
                  </a:lnTo>
                </a:path>
              </a:pathLst>
            </a:custGeom>
            <a:solidFill>
              <a:srgbClr val="6C8F93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158"/>
            <p:cNvSpPr>
              <a:spLocks/>
            </p:cNvSpPr>
            <p:nvPr/>
          </p:nvSpPr>
          <p:spPr bwMode="auto">
            <a:xfrm>
              <a:off x="713" y="3341"/>
              <a:ext cx="4453" cy="389"/>
            </a:xfrm>
            <a:custGeom>
              <a:avLst/>
              <a:gdLst>
                <a:gd name="T0" fmla="*/ 124 w 4586"/>
                <a:gd name="T1" fmla="*/ 312 h 556"/>
                <a:gd name="T2" fmla="*/ 66 w 4586"/>
                <a:gd name="T3" fmla="*/ 312 h 556"/>
                <a:gd name="T4" fmla="*/ 0 w 4586"/>
                <a:gd name="T5" fmla="*/ 341 h 556"/>
                <a:gd name="T6" fmla="*/ 396 w 4586"/>
                <a:gd name="T7" fmla="*/ 42 h 556"/>
                <a:gd name="T8" fmla="*/ 436 w 4586"/>
                <a:gd name="T9" fmla="*/ 13 h 556"/>
                <a:gd name="T10" fmla="*/ 486 w 4586"/>
                <a:gd name="T11" fmla="*/ 0 h 556"/>
                <a:gd name="T12" fmla="*/ 542 w 4586"/>
                <a:gd name="T13" fmla="*/ 0 h 556"/>
                <a:gd name="T14" fmla="*/ 4446 w 4586"/>
                <a:gd name="T15" fmla="*/ 0 h 556"/>
                <a:gd name="T16" fmla="*/ 4502 w 4586"/>
                <a:gd name="T17" fmla="*/ 13 h 556"/>
                <a:gd name="T18" fmla="*/ 4561 w 4586"/>
                <a:gd name="T19" fmla="*/ 62 h 556"/>
                <a:gd name="T20" fmla="*/ 4586 w 4586"/>
                <a:gd name="T21" fmla="*/ 124 h 556"/>
                <a:gd name="T22" fmla="*/ 4569 w 4586"/>
                <a:gd name="T23" fmla="*/ 194 h 556"/>
                <a:gd name="T24" fmla="*/ 4520 w 4586"/>
                <a:gd name="T25" fmla="*/ 236 h 556"/>
                <a:gd name="T26" fmla="*/ 4165 w 4586"/>
                <a:gd name="T27" fmla="*/ 551 h 556"/>
                <a:gd name="T28" fmla="*/ 4059 w 4586"/>
                <a:gd name="T29" fmla="*/ 556 h 556"/>
                <a:gd name="T30" fmla="*/ 4067 w 4586"/>
                <a:gd name="T31" fmla="*/ 480 h 556"/>
                <a:gd name="T32" fmla="*/ 4138 w 4586"/>
                <a:gd name="T33" fmla="*/ 331 h 556"/>
                <a:gd name="T34" fmla="*/ 4043 w 4586"/>
                <a:gd name="T35" fmla="*/ 312 h 556"/>
                <a:gd name="T36" fmla="*/ 131 w 4586"/>
                <a:gd name="T37" fmla="*/ 31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86" h="556">
                  <a:moveTo>
                    <a:pt x="124" y="312"/>
                  </a:moveTo>
                  <a:lnTo>
                    <a:pt x="66" y="312"/>
                  </a:lnTo>
                  <a:lnTo>
                    <a:pt x="0" y="341"/>
                  </a:lnTo>
                  <a:lnTo>
                    <a:pt x="396" y="42"/>
                  </a:lnTo>
                  <a:lnTo>
                    <a:pt x="436" y="13"/>
                  </a:lnTo>
                  <a:lnTo>
                    <a:pt x="486" y="0"/>
                  </a:lnTo>
                  <a:lnTo>
                    <a:pt x="542" y="0"/>
                  </a:lnTo>
                  <a:lnTo>
                    <a:pt x="4446" y="0"/>
                  </a:lnTo>
                  <a:lnTo>
                    <a:pt x="4502" y="13"/>
                  </a:lnTo>
                  <a:lnTo>
                    <a:pt x="4561" y="62"/>
                  </a:lnTo>
                  <a:lnTo>
                    <a:pt x="4586" y="124"/>
                  </a:lnTo>
                  <a:lnTo>
                    <a:pt x="4569" y="194"/>
                  </a:lnTo>
                  <a:lnTo>
                    <a:pt x="4520" y="236"/>
                  </a:lnTo>
                  <a:lnTo>
                    <a:pt x="4165" y="551"/>
                  </a:lnTo>
                  <a:lnTo>
                    <a:pt x="4059" y="556"/>
                  </a:lnTo>
                  <a:lnTo>
                    <a:pt x="4067" y="480"/>
                  </a:lnTo>
                  <a:lnTo>
                    <a:pt x="4138" y="331"/>
                  </a:lnTo>
                  <a:lnTo>
                    <a:pt x="4043" y="312"/>
                  </a:lnTo>
                  <a:lnTo>
                    <a:pt x="131" y="312"/>
                  </a:lnTo>
                </a:path>
              </a:pathLst>
            </a:custGeom>
            <a:gradFill rotWithShape="0">
              <a:gsLst>
                <a:gs pos="0">
                  <a:srgbClr val="5A777A"/>
                </a:gs>
                <a:gs pos="100000">
                  <a:srgbClr val="5A777A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159"/>
            <p:cNvSpPr>
              <a:spLocks/>
            </p:cNvSpPr>
            <p:nvPr/>
          </p:nvSpPr>
          <p:spPr bwMode="auto">
            <a:xfrm>
              <a:off x="4189" y="2637"/>
              <a:ext cx="798" cy="327"/>
            </a:xfrm>
            <a:custGeom>
              <a:avLst/>
              <a:gdLst>
                <a:gd name="T0" fmla="*/ 0 w 822"/>
                <a:gd name="T1" fmla="*/ 461 h 461"/>
                <a:gd name="T2" fmla="*/ 708 w 822"/>
                <a:gd name="T3" fmla="*/ 0 h 461"/>
                <a:gd name="T4" fmla="*/ 822 w 822"/>
                <a:gd name="T5" fmla="*/ 0 h 461"/>
                <a:gd name="T6" fmla="*/ 142 w 822"/>
                <a:gd name="T7" fmla="*/ 461 h 461"/>
                <a:gd name="T8" fmla="*/ 0 w 822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461">
                  <a:moveTo>
                    <a:pt x="0" y="461"/>
                  </a:moveTo>
                  <a:lnTo>
                    <a:pt x="708" y="0"/>
                  </a:lnTo>
                  <a:lnTo>
                    <a:pt x="822" y="0"/>
                  </a:lnTo>
                  <a:lnTo>
                    <a:pt x="142" y="461"/>
                  </a:lnTo>
                  <a:lnTo>
                    <a:pt x="0" y="461"/>
                  </a:lnTo>
                </a:path>
              </a:pathLst>
            </a:custGeom>
            <a:solidFill>
              <a:srgbClr val="CEDAD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Rectangle 160"/>
            <p:cNvSpPr>
              <a:spLocks noChangeArrowheads="1"/>
            </p:cNvSpPr>
            <p:nvPr/>
          </p:nvSpPr>
          <p:spPr bwMode="auto">
            <a:xfrm>
              <a:off x="1282" y="3230"/>
              <a:ext cx="124" cy="88"/>
            </a:xfrm>
            <a:prstGeom prst="rect">
              <a:avLst/>
            </a:prstGeom>
            <a:solidFill>
              <a:srgbClr val="00FF78"/>
            </a:solidFill>
            <a:ln w="12700">
              <a:solidFill>
                <a:srgbClr val="00A04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" name="Freeform 161"/>
            <p:cNvSpPr>
              <a:spLocks/>
            </p:cNvSpPr>
            <p:nvPr/>
          </p:nvSpPr>
          <p:spPr bwMode="auto">
            <a:xfrm>
              <a:off x="1280" y="3188"/>
              <a:ext cx="187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reeform 162"/>
            <p:cNvSpPr>
              <a:spLocks/>
            </p:cNvSpPr>
            <p:nvPr/>
          </p:nvSpPr>
          <p:spPr bwMode="auto">
            <a:xfrm>
              <a:off x="1404" y="3188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Rectangle 163"/>
            <p:cNvSpPr>
              <a:spLocks noChangeArrowheads="1"/>
            </p:cNvSpPr>
            <p:nvPr/>
          </p:nvSpPr>
          <p:spPr bwMode="auto">
            <a:xfrm>
              <a:off x="1513" y="3395"/>
              <a:ext cx="125" cy="87"/>
            </a:xfrm>
            <a:prstGeom prst="rect">
              <a:avLst/>
            </a:prstGeom>
            <a:solidFill>
              <a:srgbClr val="00FF78"/>
            </a:solidFill>
            <a:ln w="12700">
              <a:solidFill>
                <a:srgbClr val="00A04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" name="Freeform 164"/>
            <p:cNvSpPr>
              <a:spLocks/>
            </p:cNvSpPr>
            <p:nvPr/>
          </p:nvSpPr>
          <p:spPr bwMode="auto">
            <a:xfrm>
              <a:off x="1511" y="3349"/>
              <a:ext cx="186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Freeform 165"/>
            <p:cNvSpPr>
              <a:spLocks/>
            </p:cNvSpPr>
            <p:nvPr/>
          </p:nvSpPr>
          <p:spPr bwMode="auto">
            <a:xfrm>
              <a:off x="1634" y="3349"/>
              <a:ext cx="63" cy="130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Rectangle 166"/>
            <p:cNvSpPr>
              <a:spLocks noChangeArrowheads="1"/>
            </p:cNvSpPr>
            <p:nvPr/>
          </p:nvSpPr>
          <p:spPr bwMode="auto">
            <a:xfrm>
              <a:off x="2045" y="3231"/>
              <a:ext cx="124" cy="88"/>
            </a:xfrm>
            <a:prstGeom prst="rect">
              <a:avLst/>
            </a:prstGeom>
            <a:solidFill>
              <a:srgbClr val="938BF9"/>
            </a:solidFill>
            <a:ln w="12700" cap="rnd">
              <a:solidFill>
                <a:srgbClr val="7703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Freeform 167"/>
            <p:cNvSpPr>
              <a:spLocks/>
            </p:cNvSpPr>
            <p:nvPr/>
          </p:nvSpPr>
          <p:spPr bwMode="auto">
            <a:xfrm>
              <a:off x="2044" y="3188"/>
              <a:ext cx="187" cy="45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Freeform 168"/>
            <p:cNvSpPr>
              <a:spLocks/>
            </p:cNvSpPr>
            <p:nvPr/>
          </p:nvSpPr>
          <p:spPr bwMode="auto">
            <a:xfrm>
              <a:off x="2168" y="3188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Rectangle 169"/>
            <p:cNvSpPr>
              <a:spLocks noChangeArrowheads="1"/>
            </p:cNvSpPr>
            <p:nvPr/>
          </p:nvSpPr>
          <p:spPr bwMode="auto">
            <a:xfrm>
              <a:off x="2045" y="3315"/>
              <a:ext cx="124" cy="88"/>
            </a:xfrm>
            <a:prstGeom prst="rect">
              <a:avLst/>
            </a:prstGeom>
            <a:solidFill>
              <a:srgbClr val="938BF9"/>
            </a:solidFill>
            <a:ln w="12700" cap="rnd">
              <a:solidFill>
                <a:srgbClr val="7703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Freeform 170"/>
            <p:cNvSpPr>
              <a:spLocks/>
            </p:cNvSpPr>
            <p:nvPr/>
          </p:nvSpPr>
          <p:spPr bwMode="auto">
            <a:xfrm>
              <a:off x="2044" y="3272"/>
              <a:ext cx="187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Freeform 171"/>
            <p:cNvSpPr>
              <a:spLocks/>
            </p:cNvSpPr>
            <p:nvPr/>
          </p:nvSpPr>
          <p:spPr bwMode="auto">
            <a:xfrm>
              <a:off x="2168" y="3272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Rectangle 172"/>
            <p:cNvSpPr>
              <a:spLocks noChangeArrowheads="1"/>
            </p:cNvSpPr>
            <p:nvPr/>
          </p:nvSpPr>
          <p:spPr bwMode="auto">
            <a:xfrm>
              <a:off x="2196" y="3357"/>
              <a:ext cx="124" cy="88"/>
            </a:xfrm>
            <a:prstGeom prst="rect">
              <a:avLst/>
            </a:prstGeom>
            <a:solidFill>
              <a:srgbClr val="938BF9"/>
            </a:solidFill>
            <a:ln w="12700" cap="rnd">
              <a:solidFill>
                <a:srgbClr val="7703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Freeform 173"/>
            <p:cNvSpPr>
              <a:spLocks/>
            </p:cNvSpPr>
            <p:nvPr/>
          </p:nvSpPr>
          <p:spPr bwMode="auto">
            <a:xfrm>
              <a:off x="2195" y="3314"/>
              <a:ext cx="188" cy="45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Freeform 174"/>
            <p:cNvSpPr>
              <a:spLocks/>
            </p:cNvSpPr>
            <p:nvPr/>
          </p:nvSpPr>
          <p:spPr bwMode="auto">
            <a:xfrm>
              <a:off x="2320" y="3314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Rectangle 175"/>
            <p:cNvSpPr>
              <a:spLocks noChangeArrowheads="1"/>
            </p:cNvSpPr>
            <p:nvPr/>
          </p:nvSpPr>
          <p:spPr bwMode="auto">
            <a:xfrm>
              <a:off x="2173" y="3425"/>
              <a:ext cx="124" cy="87"/>
            </a:xfrm>
            <a:prstGeom prst="rect">
              <a:avLst/>
            </a:prstGeom>
            <a:solidFill>
              <a:srgbClr val="938BF9"/>
            </a:solidFill>
            <a:ln w="12700" cap="rnd">
              <a:solidFill>
                <a:srgbClr val="7703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Freeform 176"/>
            <p:cNvSpPr>
              <a:spLocks/>
            </p:cNvSpPr>
            <p:nvPr/>
          </p:nvSpPr>
          <p:spPr bwMode="auto">
            <a:xfrm>
              <a:off x="2172" y="3381"/>
              <a:ext cx="187" cy="45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Freeform 177"/>
            <p:cNvSpPr>
              <a:spLocks/>
            </p:cNvSpPr>
            <p:nvPr/>
          </p:nvSpPr>
          <p:spPr bwMode="auto">
            <a:xfrm>
              <a:off x="2296" y="3381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Rectangle 178"/>
            <p:cNvSpPr>
              <a:spLocks noChangeArrowheads="1"/>
            </p:cNvSpPr>
            <p:nvPr/>
          </p:nvSpPr>
          <p:spPr bwMode="auto">
            <a:xfrm>
              <a:off x="2749" y="3230"/>
              <a:ext cx="125" cy="88"/>
            </a:xfrm>
            <a:prstGeom prst="rect">
              <a:avLst/>
            </a:prstGeom>
            <a:solidFill>
              <a:srgbClr val="FF555D"/>
            </a:solidFill>
            <a:ln w="12700">
              <a:solidFill>
                <a:srgbClr val="D500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4" name="Freeform 179"/>
            <p:cNvSpPr>
              <a:spLocks/>
            </p:cNvSpPr>
            <p:nvPr/>
          </p:nvSpPr>
          <p:spPr bwMode="auto">
            <a:xfrm>
              <a:off x="2748" y="3186"/>
              <a:ext cx="187" cy="45"/>
            </a:xfrm>
            <a:custGeom>
              <a:avLst/>
              <a:gdLst>
                <a:gd name="T0" fmla="*/ 0 w 234"/>
                <a:gd name="T1" fmla="*/ 72 h 73"/>
                <a:gd name="T2" fmla="*/ 77 w 234"/>
                <a:gd name="T3" fmla="*/ 0 h 73"/>
                <a:gd name="T4" fmla="*/ 233 w 234"/>
                <a:gd name="T5" fmla="*/ 0 h 73"/>
                <a:gd name="T6" fmla="*/ 155 w 234"/>
                <a:gd name="T7" fmla="*/ 72 h 73"/>
                <a:gd name="T8" fmla="*/ 0 w 234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3">
                  <a:moveTo>
                    <a:pt x="0" y="72"/>
                  </a:moveTo>
                  <a:lnTo>
                    <a:pt x="77" y="0"/>
                  </a:lnTo>
                  <a:lnTo>
                    <a:pt x="233" y="0"/>
                  </a:lnTo>
                  <a:lnTo>
                    <a:pt x="155" y="72"/>
                  </a:lnTo>
                  <a:lnTo>
                    <a:pt x="0" y="72"/>
                  </a:lnTo>
                </a:path>
              </a:pathLst>
            </a:custGeom>
            <a:solidFill>
              <a:srgbClr val="FF555D"/>
            </a:solidFill>
            <a:ln w="12700" cap="rnd" cmpd="sng">
              <a:solidFill>
                <a:srgbClr val="D5000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Freeform 180"/>
            <p:cNvSpPr>
              <a:spLocks/>
            </p:cNvSpPr>
            <p:nvPr/>
          </p:nvSpPr>
          <p:spPr bwMode="auto">
            <a:xfrm>
              <a:off x="2873" y="3186"/>
              <a:ext cx="62" cy="132"/>
            </a:xfrm>
            <a:custGeom>
              <a:avLst/>
              <a:gdLst>
                <a:gd name="T0" fmla="*/ 0 w 78"/>
                <a:gd name="T1" fmla="*/ 72 h 217"/>
                <a:gd name="T2" fmla="*/ 0 w 78"/>
                <a:gd name="T3" fmla="*/ 216 h 217"/>
                <a:gd name="T4" fmla="*/ 77 w 78"/>
                <a:gd name="T5" fmla="*/ 144 h 217"/>
                <a:gd name="T6" fmla="*/ 77 w 78"/>
                <a:gd name="T7" fmla="*/ 0 h 217"/>
                <a:gd name="T8" fmla="*/ 0 w 78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7">
                  <a:moveTo>
                    <a:pt x="0" y="72"/>
                  </a:moveTo>
                  <a:lnTo>
                    <a:pt x="0" y="216"/>
                  </a:lnTo>
                  <a:lnTo>
                    <a:pt x="77" y="144"/>
                  </a:lnTo>
                  <a:lnTo>
                    <a:pt x="77" y="0"/>
                  </a:lnTo>
                  <a:lnTo>
                    <a:pt x="0" y="72"/>
                  </a:lnTo>
                </a:path>
              </a:pathLst>
            </a:custGeom>
            <a:solidFill>
              <a:srgbClr val="FF555D"/>
            </a:solidFill>
            <a:ln w="12700" cap="rnd" cmpd="sng">
              <a:solidFill>
                <a:srgbClr val="D5000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Rectangle 181"/>
            <p:cNvSpPr>
              <a:spLocks noChangeArrowheads="1"/>
            </p:cNvSpPr>
            <p:nvPr/>
          </p:nvSpPr>
          <p:spPr bwMode="auto">
            <a:xfrm>
              <a:off x="2680" y="3339"/>
              <a:ext cx="126" cy="87"/>
            </a:xfrm>
            <a:prstGeom prst="rect">
              <a:avLst/>
            </a:prstGeom>
            <a:solidFill>
              <a:srgbClr val="FF555D"/>
            </a:solidFill>
            <a:ln w="12700">
              <a:solidFill>
                <a:srgbClr val="D500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" name="Freeform 182"/>
            <p:cNvSpPr>
              <a:spLocks/>
            </p:cNvSpPr>
            <p:nvPr/>
          </p:nvSpPr>
          <p:spPr bwMode="auto">
            <a:xfrm>
              <a:off x="2679" y="3296"/>
              <a:ext cx="187" cy="45"/>
            </a:xfrm>
            <a:custGeom>
              <a:avLst/>
              <a:gdLst>
                <a:gd name="T0" fmla="*/ 0 w 234"/>
                <a:gd name="T1" fmla="*/ 72 h 73"/>
                <a:gd name="T2" fmla="*/ 77 w 234"/>
                <a:gd name="T3" fmla="*/ 0 h 73"/>
                <a:gd name="T4" fmla="*/ 233 w 234"/>
                <a:gd name="T5" fmla="*/ 0 h 73"/>
                <a:gd name="T6" fmla="*/ 155 w 234"/>
                <a:gd name="T7" fmla="*/ 72 h 73"/>
                <a:gd name="T8" fmla="*/ 0 w 234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3">
                  <a:moveTo>
                    <a:pt x="0" y="72"/>
                  </a:moveTo>
                  <a:lnTo>
                    <a:pt x="77" y="0"/>
                  </a:lnTo>
                  <a:lnTo>
                    <a:pt x="233" y="0"/>
                  </a:lnTo>
                  <a:lnTo>
                    <a:pt x="155" y="72"/>
                  </a:lnTo>
                  <a:lnTo>
                    <a:pt x="0" y="72"/>
                  </a:lnTo>
                </a:path>
              </a:pathLst>
            </a:custGeom>
            <a:solidFill>
              <a:srgbClr val="FF555D"/>
            </a:solidFill>
            <a:ln w="12700" cap="rnd" cmpd="sng">
              <a:solidFill>
                <a:srgbClr val="D5000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Freeform 183"/>
            <p:cNvSpPr>
              <a:spLocks/>
            </p:cNvSpPr>
            <p:nvPr/>
          </p:nvSpPr>
          <p:spPr bwMode="auto">
            <a:xfrm>
              <a:off x="2804" y="3296"/>
              <a:ext cx="62" cy="131"/>
            </a:xfrm>
            <a:custGeom>
              <a:avLst/>
              <a:gdLst>
                <a:gd name="T0" fmla="*/ 0 w 78"/>
                <a:gd name="T1" fmla="*/ 72 h 217"/>
                <a:gd name="T2" fmla="*/ 0 w 78"/>
                <a:gd name="T3" fmla="*/ 216 h 217"/>
                <a:gd name="T4" fmla="*/ 77 w 78"/>
                <a:gd name="T5" fmla="*/ 144 h 217"/>
                <a:gd name="T6" fmla="*/ 77 w 78"/>
                <a:gd name="T7" fmla="*/ 0 h 217"/>
                <a:gd name="T8" fmla="*/ 0 w 78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7">
                  <a:moveTo>
                    <a:pt x="0" y="72"/>
                  </a:moveTo>
                  <a:lnTo>
                    <a:pt x="0" y="216"/>
                  </a:lnTo>
                  <a:lnTo>
                    <a:pt x="77" y="144"/>
                  </a:lnTo>
                  <a:lnTo>
                    <a:pt x="77" y="0"/>
                  </a:lnTo>
                  <a:lnTo>
                    <a:pt x="0" y="72"/>
                  </a:lnTo>
                </a:path>
              </a:pathLst>
            </a:custGeom>
            <a:solidFill>
              <a:srgbClr val="FF555D"/>
            </a:solidFill>
            <a:ln w="12700" cap="rnd" cmpd="sng">
              <a:solidFill>
                <a:srgbClr val="D5000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9" name="Rectangle 184"/>
            <p:cNvSpPr>
              <a:spLocks noChangeArrowheads="1"/>
            </p:cNvSpPr>
            <p:nvPr/>
          </p:nvSpPr>
          <p:spPr bwMode="auto">
            <a:xfrm>
              <a:off x="2856" y="3360"/>
              <a:ext cx="126" cy="88"/>
            </a:xfrm>
            <a:prstGeom prst="rect">
              <a:avLst/>
            </a:prstGeom>
            <a:solidFill>
              <a:srgbClr val="FF555D"/>
            </a:solidFill>
            <a:ln w="12700">
              <a:solidFill>
                <a:srgbClr val="D500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" name="Freeform 185"/>
            <p:cNvSpPr>
              <a:spLocks/>
            </p:cNvSpPr>
            <p:nvPr/>
          </p:nvSpPr>
          <p:spPr bwMode="auto">
            <a:xfrm>
              <a:off x="2855" y="3316"/>
              <a:ext cx="187" cy="45"/>
            </a:xfrm>
            <a:custGeom>
              <a:avLst/>
              <a:gdLst>
                <a:gd name="T0" fmla="*/ 0 w 234"/>
                <a:gd name="T1" fmla="*/ 72 h 73"/>
                <a:gd name="T2" fmla="*/ 77 w 234"/>
                <a:gd name="T3" fmla="*/ 0 h 73"/>
                <a:gd name="T4" fmla="*/ 233 w 234"/>
                <a:gd name="T5" fmla="*/ 0 h 73"/>
                <a:gd name="T6" fmla="*/ 155 w 234"/>
                <a:gd name="T7" fmla="*/ 72 h 73"/>
                <a:gd name="T8" fmla="*/ 0 w 234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3">
                  <a:moveTo>
                    <a:pt x="0" y="72"/>
                  </a:moveTo>
                  <a:lnTo>
                    <a:pt x="77" y="0"/>
                  </a:lnTo>
                  <a:lnTo>
                    <a:pt x="233" y="0"/>
                  </a:lnTo>
                  <a:lnTo>
                    <a:pt x="155" y="72"/>
                  </a:lnTo>
                  <a:lnTo>
                    <a:pt x="0" y="72"/>
                  </a:lnTo>
                </a:path>
              </a:pathLst>
            </a:custGeom>
            <a:solidFill>
              <a:srgbClr val="FF555D"/>
            </a:solidFill>
            <a:ln w="12700" cap="rnd" cmpd="sng">
              <a:solidFill>
                <a:srgbClr val="D5000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Freeform 186"/>
            <p:cNvSpPr>
              <a:spLocks/>
            </p:cNvSpPr>
            <p:nvPr/>
          </p:nvSpPr>
          <p:spPr bwMode="auto">
            <a:xfrm>
              <a:off x="2980" y="3316"/>
              <a:ext cx="62" cy="132"/>
            </a:xfrm>
            <a:custGeom>
              <a:avLst/>
              <a:gdLst>
                <a:gd name="T0" fmla="*/ 0 w 78"/>
                <a:gd name="T1" fmla="*/ 72 h 217"/>
                <a:gd name="T2" fmla="*/ 0 w 78"/>
                <a:gd name="T3" fmla="*/ 216 h 217"/>
                <a:gd name="T4" fmla="*/ 77 w 78"/>
                <a:gd name="T5" fmla="*/ 144 h 217"/>
                <a:gd name="T6" fmla="*/ 77 w 78"/>
                <a:gd name="T7" fmla="*/ 0 h 217"/>
                <a:gd name="T8" fmla="*/ 0 w 78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7">
                  <a:moveTo>
                    <a:pt x="0" y="72"/>
                  </a:moveTo>
                  <a:lnTo>
                    <a:pt x="0" y="216"/>
                  </a:lnTo>
                  <a:lnTo>
                    <a:pt x="77" y="144"/>
                  </a:lnTo>
                  <a:lnTo>
                    <a:pt x="77" y="0"/>
                  </a:lnTo>
                  <a:lnTo>
                    <a:pt x="0" y="72"/>
                  </a:lnTo>
                </a:path>
              </a:pathLst>
            </a:custGeom>
            <a:solidFill>
              <a:srgbClr val="FF555D"/>
            </a:solidFill>
            <a:ln w="12700" cap="rnd" cmpd="sng">
              <a:solidFill>
                <a:srgbClr val="D5000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Rectangle 187"/>
            <p:cNvSpPr>
              <a:spLocks noChangeArrowheads="1"/>
            </p:cNvSpPr>
            <p:nvPr/>
          </p:nvSpPr>
          <p:spPr bwMode="auto">
            <a:xfrm>
              <a:off x="1840" y="3425"/>
              <a:ext cx="124" cy="86"/>
            </a:xfrm>
            <a:prstGeom prst="rect">
              <a:avLst/>
            </a:prstGeom>
            <a:solidFill>
              <a:srgbClr val="00FF78"/>
            </a:solidFill>
            <a:ln w="12700">
              <a:solidFill>
                <a:srgbClr val="00A04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" name="Freeform 188"/>
            <p:cNvSpPr>
              <a:spLocks/>
            </p:cNvSpPr>
            <p:nvPr/>
          </p:nvSpPr>
          <p:spPr bwMode="auto">
            <a:xfrm>
              <a:off x="1837" y="3378"/>
              <a:ext cx="186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4" name="Freeform 189"/>
            <p:cNvSpPr>
              <a:spLocks/>
            </p:cNvSpPr>
            <p:nvPr/>
          </p:nvSpPr>
          <p:spPr bwMode="auto">
            <a:xfrm>
              <a:off x="1960" y="3378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Rectangle 190"/>
            <p:cNvSpPr>
              <a:spLocks noChangeArrowheads="1"/>
            </p:cNvSpPr>
            <p:nvPr/>
          </p:nvSpPr>
          <p:spPr bwMode="auto">
            <a:xfrm>
              <a:off x="3098" y="3395"/>
              <a:ext cx="124" cy="87"/>
            </a:xfrm>
            <a:prstGeom prst="rect">
              <a:avLst/>
            </a:prstGeom>
            <a:solidFill>
              <a:srgbClr val="938BF9"/>
            </a:solidFill>
            <a:ln w="12700" cap="rnd">
              <a:solidFill>
                <a:srgbClr val="7703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Freeform 191"/>
            <p:cNvSpPr>
              <a:spLocks/>
            </p:cNvSpPr>
            <p:nvPr/>
          </p:nvSpPr>
          <p:spPr bwMode="auto">
            <a:xfrm>
              <a:off x="3097" y="3352"/>
              <a:ext cx="187" cy="45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7" name="Freeform 192"/>
            <p:cNvSpPr>
              <a:spLocks/>
            </p:cNvSpPr>
            <p:nvPr/>
          </p:nvSpPr>
          <p:spPr bwMode="auto">
            <a:xfrm>
              <a:off x="3221" y="3352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Rectangle 193"/>
            <p:cNvSpPr>
              <a:spLocks noChangeArrowheads="1"/>
            </p:cNvSpPr>
            <p:nvPr/>
          </p:nvSpPr>
          <p:spPr bwMode="auto">
            <a:xfrm>
              <a:off x="2486" y="3412"/>
              <a:ext cx="124" cy="87"/>
            </a:xfrm>
            <a:prstGeom prst="rect">
              <a:avLst/>
            </a:prstGeom>
            <a:solidFill>
              <a:srgbClr val="00FF78"/>
            </a:solidFill>
            <a:ln w="12700">
              <a:solidFill>
                <a:srgbClr val="00A04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9" name="Freeform 194"/>
            <p:cNvSpPr>
              <a:spLocks/>
            </p:cNvSpPr>
            <p:nvPr/>
          </p:nvSpPr>
          <p:spPr bwMode="auto">
            <a:xfrm>
              <a:off x="2484" y="3366"/>
              <a:ext cx="186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Freeform 195"/>
            <p:cNvSpPr>
              <a:spLocks/>
            </p:cNvSpPr>
            <p:nvPr/>
          </p:nvSpPr>
          <p:spPr bwMode="auto">
            <a:xfrm>
              <a:off x="2607" y="3366"/>
              <a:ext cx="63" cy="130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Rectangle 196"/>
            <p:cNvSpPr>
              <a:spLocks noChangeArrowheads="1"/>
            </p:cNvSpPr>
            <p:nvPr/>
          </p:nvSpPr>
          <p:spPr bwMode="auto">
            <a:xfrm>
              <a:off x="4028" y="3431"/>
              <a:ext cx="125" cy="88"/>
            </a:xfrm>
            <a:prstGeom prst="rect">
              <a:avLst/>
            </a:prstGeom>
            <a:solidFill>
              <a:srgbClr val="FF555D"/>
            </a:solidFill>
            <a:ln w="12700">
              <a:solidFill>
                <a:srgbClr val="D500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" name="Freeform 197"/>
            <p:cNvSpPr>
              <a:spLocks/>
            </p:cNvSpPr>
            <p:nvPr/>
          </p:nvSpPr>
          <p:spPr bwMode="auto">
            <a:xfrm>
              <a:off x="4026" y="3388"/>
              <a:ext cx="186" cy="45"/>
            </a:xfrm>
            <a:custGeom>
              <a:avLst/>
              <a:gdLst>
                <a:gd name="T0" fmla="*/ 0 w 234"/>
                <a:gd name="T1" fmla="*/ 72 h 73"/>
                <a:gd name="T2" fmla="*/ 77 w 234"/>
                <a:gd name="T3" fmla="*/ 0 h 73"/>
                <a:gd name="T4" fmla="*/ 233 w 234"/>
                <a:gd name="T5" fmla="*/ 0 h 73"/>
                <a:gd name="T6" fmla="*/ 155 w 234"/>
                <a:gd name="T7" fmla="*/ 72 h 73"/>
                <a:gd name="T8" fmla="*/ 0 w 234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3">
                  <a:moveTo>
                    <a:pt x="0" y="72"/>
                  </a:moveTo>
                  <a:lnTo>
                    <a:pt x="77" y="0"/>
                  </a:lnTo>
                  <a:lnTo>
                    <a:pt x="233" y="0"/>
                  </a:lnTo>
                  <a:lnTo>
                    <a:pt x="155" y="72"/>
                  </a:lnTo>
                  <a:lnTo>
                    <a:pt x="0" y="72"/>
                  </a:lnTo>
                </a:path>
              </a:pathLst>
            </a:custGeom>
            <a:solidFill>
              <a:srgbClr val="FF555D"/>
            </a:solidFill>
            <a:ln w="12700" cap="rnd" cmpd="sng">
              <a:solidFill>
                <a:srgbClr val="D5000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" name="Freeform 198"/>
            <p:cNvSpPr>
              <a:spLocks/>
            </p:cNvSpPr>
            <p:nvPr/>
          </p:nvSpPr>
          <p:spPr bwMode="auto">
            <a:xfrm>
              <a:off x="4150" y="3388"/>
              <a:ext cx="62" cy="131"/>
            </a:xfrm>
            <a:custGeom>
              <a:avLst/>
              <a:gdLst>
                <a:gd name="T0" fmla="*/ 0 w 78"/>
                <a:gd name="T1" fmla="*/ 72 h 217"/>
                <a:gd name="T2" fmla="*/ 0 w 78"/>
                <a:gd name="T3" fmla="*/ 216 h 217"/>
                <a:gd name="T4" fmla="*/ 77 w 78"/>
                <a:gd name="T5" fmla="*/ 144 h 217"/>
                <a:gd name="T6" fmla="*/ 77 w 78"/>
                <a:gd name="T7" fmla="*/ 0 h 217"/>
                <a:gd name="T8" fmla="*/ 0 w 78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7">
                  <a:moveTo>
                    <a:pt x="0" y="72"/>
                  </a:moveTo>
                  <a:lnTo>
                    <a:pt x="0" y="216"/>
                  </a:lnTo>
                  <a:lnTo>
                    <a:pt x="77" y="144"/>
                  </a:lnTo>
                  <a:lnTo>
                    <a:pt x="77" y="0"/>
                  </a:lnTo>
                  <a:lnTo>
                    <a:pt x="0" y="72"/>
                  </a:lnTo>
                </a:path>
              </a:pathLst>
            </a:custGeom>
            <a:solidFill>
              <a:srgbClr val="FF555D"/>
            </a:solidFill>
            <a:ln w="12700" cap="rnd" cmpd="sng">
              <a:solidFill>
                <a:srgbClr val="D5000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" name="Line 199"/>
            <p:cNvSpPr>
              <a:spLocks noChangeShapeType="1"/>
            </p:cNvSpPr>
            <p:nvPr/>
          </p:nvSpPr>
          <p:spPr bwMode="auto">
            <a:xfrm>
              <a:off x="843" y="3521"/>
              <a:ext cx="39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" name="Rectangle 200"/>
            <p:cNvSpPr>
              <a:spLocks noChangeArrowheads="1"/>
            </p:cNvSpPr>
            <p:nvPr/>
          </p:nvSpPr>
          <p:spPr bwMode="auto">
            <a:xfrm>
              <a:off x="4416" y="3412"/>
              <a:ext cx="123" cy="87"/>
            </a:xfrm>
            <a:prstGeom prst="rect">
              <a:avLst/>
            </a:prstGeom>
            <a:solidFill>
              <a:srgbClr val="938BF9"/>
            </a:solidFill>
            <a:ln w="12700" cap="rnd">
              <a:solidFill>
                <a:srgbClr val="7703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6" name="Freeform 201"/>
            <p:cNvSpPr>
              <a:spLocks/>
            </p:cNvSpPr>
            <p:nvPr/>
          </p:nvSpPr>
          <p:spPr bwMode="auto">
            <a:xfrm>
              <a:off x="4414" y="3369"/>
              <a:ext cx="188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7" name="Freeform 202"/>
            <p:cNvSpPr>
              <a:spLocks/>
            </p:cNvSpPr>
            <p:nvPr/>
          </p:nvSpPr>
          <p:spPr bwMode="auto">
            <a:xfrm>
              <a:off x="4539" y="3369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938BF9"/>
            </a:solidFill>
            <a:ln w="12700" cap="rnd" cmpd="sng">
              <a:solidFill>
                <a:srgbClr val="7703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8" name="Rectangle 203"/>
            <p:cNvSpPr>
              <a:spLocks noChangeArrowheads="1"/>
            </p:cNvSpPr>
            <p:nvPr/>
          </p:nvSpPr>
          <p:spPr bwMode="auto">
            <a:xfrm>
              <a:off x="4196" y="2959"/>
              <a:ext cx="137" cy="857"/>
            </a:xfrm>
            <a:prstGeom prst="rect">
              <a:avLst/>
            </a:prstGeom>
            <a:solidFill>
              <a:srgbClr val="5A777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" name="Oval 204"/>
            <p:cNvSpPr>
              <a:spLocks noChangeArrowheads="1"/>
            </p:cNvSpPr>
            <p:nvPr/>
          </p:nvSpPr>
          <p:spPr bwMode="auto">
            <a:xfrm>
              <a:off x="4562" y="3560"/>
              <a:ext cx="251" cy="181"/>
            </a:xfrm>
            <a:prstGeom prst="ellipse">
              <a:avLst/>
            </a:prstGeom>
            <a:gradFill rotWithShape="0">
              <a:gsLst>
                <a:gs pos="0">
                  <a:srgbClr val="4C6466"/>
                </a:gs>
                <a:gs pos="50000">
                  <a:srgbClr val="4C6466">
                    <a:gamma/>
                    <a:tint val="20392"/>
                    <a:invGamma/>
                  </a:srgbClr>
                </a:gs>
                <a:gs pos="100000">
                  <a:srgbClr val="4C64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10" name="Oval 205"/>
            <p:cNvSpPr>
              <a:spLocks noChangeArrowheads="1"/>
            </p:cNvSpPr>
            <p:nvPr/>
          </p:nvSpPr>
          <p:spPr bwMode="auto">
            <a:xfrm>
              <a:off x="4614" y="3598"/>
              <a:ext cx="146" cy="105"/>
            </a:xfrm>
            <a:prstGeom prst="ellipse">
              <a:avLst/>
            </a:prstGeom>
            <a:gradFill rotWithShape="0">
              <a:gsLst>
                <a:gs pos="0">
                  <a:srgbClr val="4C6466">
                    <a:gamma/>
                    <a:tint val="20392"/>
                    <a:invGamma/>
                  </a:srgbClr>
                </a:gs>
                <a:gs pos="50000">
                  <a:srgbClr val="4C6466"/>
                </a:gs>
                <a:gs pos="100000">
                  <a:srgbClr val="4C6466">
                    <a:gamma/>
                    <a:tint val="20392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11" name="Oval 206"/>
            <p:cNvSpPr>
              <a:spLocks noChangeArrowheads="1"/>
            </p:cNvSpPr>
            <p:nvPr/>
          </p:nvSpPr>
          <p:spPr bwMode="auto">
            <a:xfrm>
              <a:off x="4640" y="3617"/>
              <a:ext cx="94" cy="67"/>
            </a:xfrm>
            <a:prstGeom prst="ellipse">
              <a:avLst/>
            </a:prstGeom>
            <a:gradFill rotWithShape="0">
              <a:gsLst>
                <a:gs pos="0">
                  <a:srgbClr val="4C6466"/>
                </a:gs>
                <a:gs pos="50000">
                  <a:srgbClr val="4C6466">
                    <a:gamma/>
                    <a:tint val="20392"/>
                    <a:invGamma/>
                  </a:srgbClr>
                </a:gs>
                <a:gs pos="100000">
                  <a:srgbClr val="4C64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12" name="Line 207"/>
            <p:cNvSpPr>
              <a:spLocks noChangeShapeType="1"/>
            </p:cNvSpPr>
            <p:nvPr/>
          </p:nvSpPr>
          <p:spPr bwMode="auto">
            <a:xfrm flipV="1">
              <a:off x="4790" y="3384"/>
              <a:ext cx="297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13" name="Line 208"/>
            <p:cNvSpPr>
              <a:spLocks noChangeShapeType="1"/>
            </p:cNvSpPr>
            <p:nvPr/>
          </p:nvSpPr>
          <p:spPr bwMode="auto">
            <a:xfrm flipV="1">
              <a:off x="4818" y="3400"/>
              <a:ext cx="298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14" name="Line 209"/>
            <p:cNvSpPr>
              <a:spLocks noChangeShapeType="1"/>
            </p:cNvSpPr>
            <p:nvPr/>
          </p:nvSpPr>
          <p:spPr bwMode="auto">
            <a:xfrm flipV="1">
              <a:off x="4830" y="3426"/>
              <a:ext cx="297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15" name="Line 210"/>
            <p:cNvSpPr>
              <a:spLocks noChangeShapeType="1"/>
            </p:cNvSpPr>
            <p:nvPr/>
          </p:nvSpPr>
          <p:spPr bwMode="auto">
            <a:xfrm flipV="1">
              <a:off x="4841" y="3451"/>
              <a:ext cx="29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16" name="Freeform 211"/>
            <p:cNvSpPr>
              <a:spLocks/>
            </p:cNvSpPr>
            <p:nvPr/>
          </p:nvSpPr>
          <p:spPr bwMode="auto">
            <a:xfrm>
              <a:off x="4333" y="2637"/>
              <a:ext cx="654" cy="1179"/>
            </a:xfrm>
            <a:custGeom>
              <a:avLst/>
              <a:gdLst>
                <a:gd name="T0" fmla="*/ 0 w 674"/>
                <a:gd name="T1" fmla="*/ 1686 h 1686"/>
                <a:gd name="T2" fmla="*/ 2 w 674"/>
                <a:gd name="T3" fmla="*/ 462 h 1686"/>
                <a:gd name="T4" fmla="*/ 674 w 674"/>
                <a:gd name="T5" fmla="*/ 0 h 1686"/>
                <a:gd name="T6" fmla="*/ 674 w 674"/>
                <a:gd name="T7" fmla="*/ 1008 h 1686"/>
                <a:gd name="T8" fmla="*/ 566 w 674"/>
                <a:gd name="T9" fmla="*/ 1008 h 1686"/>
                <a:gd name="T10" fmla="*/ 567 w 674"/>
                <a:gd name="T11" fmla="*/ 270 h 1686"/>
                <a:gd name="T12" fmla="*/ 142 w 674"/>
                <a:gd name="T13" fmla="*/ 573 h 1686"/>
                <a:gd name="T14" fmla="*/ 142 w 674"/>
                <a:gd name="T15" fmla="*/ 1584 h 1686"/>
                <a:gd name="T16" fmla="*/ 0 w 674"/>
                <a:gd name="T17" fmla="*/ 168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1686">
                  <a:moveTo>
                    <a:pt x="0" y="1686"/>
                  </a:moveTo>
                  <a:lnTo>
                    <a:pt x="2" y="462"/>
                  </a:lnTo>
                  <a:lnTo>
                    <a:pt x="674" y="0"/>
                  </a:lnTo>
                  <a:lnTo>
                    <a:pt x="674" y="1008"/>
                  </a:lnTo>
                  <a:lnTo>
                    <a:pt x="566" y="1008"/>
                  </a:lnTo>
                  <a:lnTo>
                    <a:pt x="567" y="270"/>
                  </a:lnTo>
                  <a:lnTo>
                    <a:pt x="142" y="573"/>
                  </a:lnTo>
                  <a:lnTo>
                    <a:pt x="142" y="1584"/>
                  </a:lnTo>
                  <a:lnTo>
                    <a:pt x="0" y="1686"/>
                  </a:lnTo>
                </a:path>
              </a:pathLst>
            </a:custGeom>
            <a:solidFill>
              <a:srgbClr val="9DB4B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7" name="Rectangle 212"/>
            <p:cNvSpPr>
              <a:spLocks noChangeArrowheads="1"/>
            </p:cNvSpPr>
            <p:nvPr/>
          </p:nvSpPr>
          <p:spPr bwMode="auto">
            <a:xfrm>
              <a:off x="4764" y="3344"/>
              <a:ext cx="124" cy="87"/>
            </a:xfrm>
            <a:prstGeom prst="rect">
              <a:avLst/>
            </a:prstGeom>
            <a:solidFill>
              <a:srgbClr val="00FF78"/>
            </a:solidFill>
            <a:ln w="12700">
              <a:solidFill>
                <a:srgbClr val="00A04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8" name="Freeform 213"/>
            <p:cNvSpPr>
              <a:spLocks/>
            </p:cNvSpPr>
            <p:nvPr/>
          </p:nvSpPr>
          <p:spPr bwMode="auto">
            <a:xfrm>
              <a:off x="4761" y="3298"/>
              <a:ext cx="187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9" name="Freeform 214"/>
            <p:cNvSpPr>
              <a:spLocks/>
            </p:cNvSpPr>
            <p:nvPr/>
          </p:nvSpPr>
          <p:spPr bwMode="auto">
            <a:xfrm>
              <a:off x="4885" y="3298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0" name="Line 215"/>
            <p:cNvSpPr>
              <a:spLocks noChangeShapeType="1"/>
            </p:cNvSpPr>
            <p:nvPr/>
          </p:nvSpPr>
          <p:spPr bwMode="auto">
            <a:xfrm flipV="1">
              <a:off x="3671" y="3556"/>
              <a:ext cx="297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21" name="Line 216"/>
            <p:cNvSpPr>
              <a:spLocks noChangeShapeType="1"/>
            </p:cNvSpPr>
            <p:nvPr/>
          </p:nvSpPr>
          <p:spPr bwMode="auto">
            <a:xfrm flipV="1">
              <a:off x="2553" y="3560"/>
              <a:ext cx="296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22" name="Line 217"/>
            <p:cNvSpPr>
              <a:spLocks noChangeShapeType="1"/>
            </p:cNvSpPr>
            <p:nvPr/>
          </p:nvSpPr>
          <p:spPr bwMode="auto">
            <a:xfrm flipV="1">
              <a:off x="1434" y="3564"/>
              <a:ext cx="297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23" name="Oval 218"/>
            <p:cNvSpPr>
              <a:spLocks noChangeArrowheads="1"/>
            </p:cNvSpPr>
            <p:nvPr/>
          </p:nvSpPr>
          <p:spPr bwMode="auto">
            <a:xfrm>
              <a:off x="671" y="3560"/>
              <a:ext cx="250" cy="181"/>
            </a:xfrm>
            <a:prstGeom prst="ellipse">
              <a:avLst/>
            </a:prstGeom>
            <a:gradFill rotWithShape="0">
              <a:gsLst>
                <a:gs pos="0">
                  <a:srgbClr val="4C6466"/>
                </a:gs>
                <a:gs pos="50000">
                  <a:srgbClr val="4C6466">
                    <a:gamma/>
                    <a:tint val="20392"/>
                    <a:invGamma/>
                  </a:srgbClr>
                </a:gs>
                <a:gs pos="100000">
                  <a:srgbClr val="4C64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24" name="Oval 219"/>
            <p:cNvSpPr>
              <a:spLocks noChangeArrowheads="1"/>
            </p:cNvSpPr>
            <p:nvPr/>
          </p:nvSpPr>
          <p:spPr bwMode="auto">
            <a:xfrm>
              <a:off x="724" y="3598"/>
              <a:ext cx="145" cy="105"/>
            </a:xfrm>
            <a:prstGeom prst="ellipse">
              <a:avLst/>
            </a:prstGeom>
            <a:gradFill rotWithShape="0">
              <a:gsLst>
                <a:gs pos="0">
                  <a:srgbClr val="4C6466">
                    <a:gamma/>
                    <a:tint val="20392"/>
                    <a:invGamma/>
                  </a:srgbClr>
                </a:gs>
                <a:gs pos="50000">
                  <a:srgbClr val="4C6466"/>
                </a:gs>
                <a:gs pos="100000">
                  <a:srgbClr val="4C6466">
                    <a:gamma/>
                    <a:tint val="20392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25" name="Oval 220"/>
            <p:cNvSpPr>
              <a:spLocks noChangeArrowheads="1"/>
            </p:cNvSpPr>
            <p:nvPr/>
          </p:nvSpPr>
          <p:spPr bwMode="auto">
            <a:xfrm>
              <a:off x="750" y="3617"/>
              <a:ext cx="93" cy="67"/>
            </a:xfrm>
            <a:prstGeom prst="ellipse">
              <a:avLst/>
            </a:prstGeom>
            <a:gradFill rotWithShape="0">
              <a:gsLst>
                <a:gs pos="0">
                  <a:srgbClr val="4C6466"/>
                </a:gs>
                <a:gs pos="50000">
                  <a:srgbClr val="4C6466">
                    <a:gamma/>
                    <a:tint val="20392"/>
                    <a:invGamma/>
                  </a:srgbClr>
                </a:gs>
                <a:gs pos="100000">
                  <a:srgbClr val="4C64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s-ES"/>
            </a:p>
          </p:txBody>
        </p:sp>
        <p:sp>
          <p:nvSpPr>
            <p:cNvPr id="126" name="Rectangle 221"/>
            <p:cNvSpPr>
              <a:spLocks noChangeArrowheads="1"/>
            </p:cNvSpPr>
            <p:nvPr/>
          </p:nvSpPr>
          <p:spPr bwMode="auto">
            <a:xfrm>
              <a:off x="1409" y="3357"/>
              <a:ext cx="124" cy="87"/>
            </a:xfrm>
            <a:prstGeom prst="rect">
              <a:avLst/>
            </a:prstGeom>
            <a:solidFill>
              <a:srgbClr val="00FF78"/>
            </a:solidFill>
            <a:ln w="12700">
              <a:solidFill>
                <a:srgbClr val="00A04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7" name="Freeform 222"/>
            <p:cNvSpPr>
              <a:spLocks/>
            </p:cNvSpPr>
            <p:nvPr/>
          </p:nvSpPr>
          <p:spPr bwMode="auto">
            <a:xfrm>
              <a:off x="1406" y="3311"/>
              <a:ext cx="186" cy="44"/>
            </a:xfrm>
            <a:custGeom>
              <a:avLst/>
              <a:gdLst>
                <a:gd name="T0" fmla="*/ 0 w 235"/>
                <a:gd name="T1" fmla="*/ 72 h 73"/>
                <a:gd name="T2" fmla="*/ 78 w 235"/>
                <a:gd name="T3" fmla="*/ 0 h 73"/>
                <a:gd name="T4" fmla="*/ 234 w 235"/>
                <a:gd name="T5" fmla="*/ 0 h 73"/>
                <a:gd name="T6" fmla="*/ 156 w 235"/>
                <a:gd name="T7" fmla="*/ 72 h 73"/>
                <a:gd name="T8" fmla="*/ 0 w 23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3">
                  <a:moveTo>
                    <a:pt x="0" y="72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156" y="72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8" name="Freeform 223"/>
            <p:cNvSpPr>
              <a:spLocks/>
            </p:cNvSpPr>
            <p:nvPr/>
          </p:nvSpPr>
          <p:spPr bwMode="auto">
            <a:xfrm>
              <a:off x="1529" y="3311"/>
              <a:ext cx="63" cy="131"/>
            </a:xfrm>
            <a:custGeom>
              <a:avLst/>
              <a:gdLst>
                <a:gd name="T0" fmla="*/ 0 w 79"/>
                <a:gd name="T1" fmla="*/ 72 h 217"/>
                <a:gd name="T2" fmla="*/ 0 w 79"/>
                <a:gd name="T3" fmla="*/ 216 h 217"/>
                <a:gd name="T4" fmla="*/ 78 w 79"/>
                <a:gd name="T5" fmla="*/ 144 h 217"/>
                <a:gd name="T6" fmla="*/ 78 w 79"/>
                <a:gd name="T7" fmla="*/ 0 h 217"/>
                <a:gd name="T8" fmla="*/ 0 w 79"/>
                <a:gd name="T9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17">
                  <a:moveTo>
                    <a:pt x="0" y="72"/>
                  </a:moveTo>
                  <a:lnTo>
                    <a:pt x="0" y="216"/>
                  </a:lnTo>
                  <a:lnTo>
                    <a:pt x="78" y="144"/>
                  </a:lnTo>
                  <a:lnTo>
                    <a:pt x="78" y="0"/>
                  </a:lnTo>
                  <a:lnTo>
                    <a:pt x="0" y="72"/>
                  </a:lnTo>
                </a:path>
              </a:pathLst>
            </a:custGeom>
            <a:solidFill>
              <a:srgbClr val="00FF78"/>
            </a:solidFill>
            <a:ln w="12700" cap="rnd" cmpd="sng">
              <a:solidFill>
                <a:srgbClr val="00A04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9" name="Line 224"/>
            <p:cNvSpPr>
              <a:spLocks noChangeShapeType="1"/>
            </p:cNvSpPr>
            <p:nvPr/>
          </p:nvSpPr>
          <p:spPr bwMode="auto">
            <a:xfrm>
              <a:off x="1262" y="3521"/>
              <a:ext cx="39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0" name="Line 225"/>
            <p:cNvSpPr>
              <a:spLocks noChangeShapeType="1"/>
            </p:cNvSpPr>
            <p:nvPr/>
          </p:nvSpPr>
          <p:spPr bwMode="auto">
            <a:xfrm>
              <a:off x="1682" y="3521"/>
              <a:ext cx="39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1" name="Line 226"/>
            <p:cNvSpPr>
              <a:spLocks noChangeShapeType="1"/>
            </p:cNvSpPr>
            <p:nvPr/>
          </p:nvSpPr>
          <p:spPr bwMode="auto">
            <a:xfrm>
              <a:off x="2101" y="3521"/>
              <a:ext cx="39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2" name="Line 227"/>
            <p:cNvSpPr>
              <a:spLocks noChangeShapeType="1"/>
            </p:cNvSpPr>
            <p:nvPr/>
          </p:nvSpPr>
          <p:spPr bwMode="auto">
            <a:xfrm>
              <a:off x="2521" y="3521"/>
              <a:ext cx="39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" name="Line 228"/>
            <p:cNvSpPr>
              <a:spLocks noChangeShapeType="1"/>
            </p:cNvSpPr>
            <p:nvPr/>
          </p:nvSpPr>
          <p:spPr bwMode="auto">
            <a:xfrm>
              <a:off x="2940" y="3521"/>
              <a:ext cx="39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" name="Line 229"/>
            <p:cNvSpPr>
              <a:spLocks noChangeShapeType="1"/>
            </p:cNvSpPr>
            <p:nvPr/>
          </p:nvSpPr>
          <p:spPr bwMode="auto">
            <a:xfrm>
              <a:off x="3360" y="3521"/>
              <a:ext cx="39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5" name="Line 230"/>
            <p:cNvSpPr>
              <a:spLocks noChangeShapeType="1"/>
            </p:cNvSpPr>
            <p:nvPr/>
          </p:nvSpPr>
          <p:spPr bwMode="auto">
            <a:xfrm>
              <a:off x="3779" y="3521"/>
              <a:ext cx="39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>
              <a:outerShdw dist="127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6" name="Rectangle 231"/>
            <p:cNvSpPr>
              <a:spLocks noChangeArrowheads="1"/>
            </p:cNvSpPr>
            <p:nvPr/>
          </p:nvSpPr>
          <p:spPr bwMode="auto">
            <a:xfrm>
              <a:off x="916" y="1538"/>
              <a:ext cx="11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s-ES_tradnl" sz="2400" b="1">
                <a:solidFill>
                  <a:srgbClr val="3333CC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9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Aplicaciones MPLS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8576"/>
            <a:ext cx="4025876" cy="892695"/>
          </a:xfrm>
        </p:spPr>
        <p:txBody>
          <a:bodyPr/>
          <a:lstStyle/>
          <a:p>
            <a:r>
              <a:rPr lang="es-EC" dirty="0" smtClean="0"/>
              <a:t>Ingeniería Tráfico.</a:t>
            </a:r>
            <a:endParaRPr lang="es-ES" dirty="0"/>
          </a:p>
        </p:txBody>
      </p:sp>
      <p:pic>
        <p:nvPicPr>
          <p:cNvPr id="15156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028"/>
            <a:ext cx="4015532" cy="34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148064" y="2780928"/>
            <a:ext cx="3555263" cy="2736304"/>
            <a:chOff x="2283" y="2157"/>
            <a:chExt cx="2733" cy="154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283" y="2567"/>
              <a:ext cx="5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494" tIns="74247" rIns="148494" bIns="74247">
              <a:spAutoFit/>
            </a:bodyPr>
            <a:lstStyle/>
            <a:p>
              <a:pPr algn="r" defTabSz="1144588"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Video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449" y="2157"/>
              <a:ext cx="65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494" tIns="74247" rIns="148494" bIns="74247">
              <a:spAutoFit/>
            </a:bodyPr>
            <a:lstStyle/>
            <a:p>
              <a:pPr algn="r" defTabSz="1144588"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Internet</a:t>
              </a: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394" y="2184"/>
              <a:ext cx="2622" cy="1518"/>
              <a:chOff x="2394" y="2184"/>
              <a:chExt cx="2622" cy="1518"/>
            </a:xfrm>
          </p:grpSpPr>
          <p:pic>
            <p:nvPicPr>
              <p:cNvPr id="10" name="Picture 7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" y="2184"/>
                <a:ext cx="49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8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198"/>
                <a:ext cx="461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22" y="3422"/>
                <a:ext cx="54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pPr algn="r" defTabSz="1144588" eaLnBrk="0" hangingPunct="0">
                  <a:spcBef>
                    <a:spcPct val="50000"/>
                  </a:spcBef>
                </a:pPr>
                <a:r>
                  <a:rPr lang="en-US" sz="1600" b="1" dirty="0" err="1">
                    <a:latin typeface="Arial" charset="0"/>
                  </a:rPr>
                  <a:t>Dat</a:t>
                </a:r>
                <a:r>
                  <a:rPr lang="es-MX" sz="1600" b="1" dirty="0">
                    <a:latin typeface="Arial" charset="0"/>
                  </a:rPr>
                  <a:t>os</a:t>
                </a:r>
                <a:endParaRPr lang="en-US" sz="1600" b="1" dirty="0">
                  <a:latin typeface="Arial" charset="0"/>
                </a:endParaRPr>
              </a:p>
            </p:txBody>
          </p: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3019" y="3269"/>
                <a:ext cx="439" cy="433"/>
                <a:chOff x="1925" y="3108"/>
                <a:chExt cx="571" cy="594"/>
              </a:xfrm>
            </p:grpSpPr>
            <p:grpSp>
              <p:nvGrpSpPr>
                <p:cNvPr id="49" name="Group 11"/>
                <p:cNvGrpSpPr>
                  <a:grpSpLocks/>
                </p:cNvGrpSpPr>
                <p:nvPr/>
              </p:nvGrpSpPr>
              <p:grpSpPr bwMode="auto">
                <a:xfrm>
                  <a:off x="1925" y="3108"/>
                  <a:ext cx="571" cy="594"/>
                  <a:chOff x="4085" y="1407"/>
                  <a:chExt cx="628" cy="645"/>
                </a:xfrm>
              </p:grpSpPr>
              <p:sp>
                <p:nvSpPr>
                  <p:cNvPr id="5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85" y="1407"/>
                    <a:ext cx="628" cy="645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48494" tIns="74247" rIns="148494" bIns="74247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9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1" y="1455"/>
                    <a:ext cx="536" cy="544"/>
                  </a:xfrm>
                  <a:prstGeom prst="ellipse">
                    <a:avLst/>
                  </a:prstGeom>
                  <a:solidFill>
                    <a:srgbClr val="0000CC"/>
                  </a:solidFill>
                  <a:ln w="2857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48494" tIns="74247" rIns="148494" bIns="74247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sp>
              <p:nvSpPr>
                <p:cNvPr id="50" name="Line 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14" y="3411"/>
                  <a:ext cx="0" cy="7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1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8" y="3411"/>
                  <a:ext cx="0" cy="7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2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1" y="3337"/>
                  <a:ext cx="0" cy="7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pic>
              <p:nvPicPr>
                <p:cNvPr id="53" name="Picture 17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7" y="3439"/>
                  <a:ext cx="136" cy="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4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047" y="3411"/>
                  <a:ext cx="33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pic>
              <p:nvPicPr>
                <p:cNvPr id="55" name="Picture 19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1" y="3439"/>
                  <a:ext cx="136" cy="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6" name="Picture 20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3" y="3244"/>
                  <a:ext cx="136" cy="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35" y="3242"/>
                  <a:ext cx="0" cy="169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4" name="Freeform 22"/>
              <p:cNvSpPr>
                <a:spLocks noChangeAspect="1"/>
              </p:cNvSpPr>
              <p:nvPr/>
            </p:nvSpPr>
            <p:spPr bwMode="auto">
              <a:xfrm>
                <a:off x="3470" y="2515"/>
                <a:ext cx="588" cy="335"/>
              </a:xfrm>
              <a:custGeom>
                <a:avLst/>
                <a:gdLst>
                  <a:gd name="T0" fmla="*/ 946 w 1341"/>
                  <a:gd name="T1" fmla="*/ 0 h 553"/>
                  <a:gd name="T2" fmla="*/ 1218 w 1341"/>
                  <a:gd name="T3" fmla="*/ 384 h 553"/>
                  <a:gd name="T4" fmla="*/ 1340 w 1341"/>
                  <a:gd name="T5" fmla="*/ 383 h 553"/>
                  <a:gd name="T6" fmla="*/ 1340 w 1341"/>
                  <a:gd name="T7" fmla="*/ 549 h 553"/>
                  <a:gd name="T8" fmla="*/ 1119 w 1341"/>
                  <a:gd name="T9" fmla="*/ 552 h 553"/>
                  <a:gd name="T10" fmla="*/ 862 w 1341"/>
                  <a:gd name="T11" fmla="*/ 186 h 553"/>
                  <a:gd name="T12" fmla="*/ 0 w 1341"/>
                  <a:gd name="T13" fmla="*/ 184 h 553"/>
                  <a:gd name="T14" fmla="*/ 0 w 1341"/>
                  <a:gd name="T15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1" h="553">
                    <a:moveTo>
                      <a:pt x="946" y="0"/>
                    </a:moveTo>
                    <a:lnTo>
                      <a:pt x="1218" y="384"/>
                    </a:lnTo>
                    <a:lnTo>
                      <a:pt x="1340" y="383"/>
                    </a:lnTo>
                    <a:lnTo>
                      <a:pt x="1340" y="549"/>
                    </a:lnTo>
                    <a:lnTo>
                      <a:pt x="1119" y="552"/>
                    </a:lnTo>
                    <a:lnTo>
                      <a:pt x="862" y="186"/>
                    </a:lnTo>
                    <a:lnTo>
                      <a:pt x="0" y="18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6600FF"/>
                  </a:gs>
                  <a:gs pos="100000">
                    <a:srgbClr val="6600FF">
                      <a:gamma/>
                      <a:shade val="25882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" name="Freeform 23"/>
              <p:cNvSpPr>
                <a:spLocks noChangeAspect="1"/>
              </p:cNvSpPr>
              <p:nvPr/>
            </p:nvSpPr>
            <p:spPr bwMode="auto">
              <a:xfrm>
                <a:off x="3466" y="2524"/>
                <a:ext cx="612" cy="235"/>
              </a:xfrm>
              <a:custGeom>
                <a:avLst/>
                <a:gdLst>
                  <a:gd name="T0" fmla="*/ 0 w 1392"/>
                  <a:gd name="T1" fmla="*/ 0 h 388"/>
                  <a:gd name="T2" fmla="*/ 940 w 1392"/>
                  <a:gd name="T3" fmla="*/ 0 h 388"/>
                  <a:gd name="T4" fmla="*/ 1208 w 1392"/>
                  <a:gd name="T5" fmla="*/ 388 h 388"/>
                  <a:gd name="T6" fmla="*/ 1392 w 1392"/>
                  <a:gd name="T7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2" h="388">
                    <a:moveTo>
                      <a:pt x="0" y="0"/>
                    </a:moveTo>
                    <a:lnTo>
                      <a:pt x="940" y="0"/>
                    </a:lnTo>
                    <a:lnTo>
                      <a:pt x="1208" y="388"/>
                    </a:lnTo>
                    <a:lnTo>
                      <a:pt x="1392" y="388"/>
                    </a:lnTo>
                  </a:path>
                </a:pathLst>
              </a:custGeom>
              <a:noFill/>
              <a:ln w="28575" cmpd="sng">
                <a:solidFill>
                  <a:srgbClr val="AD75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" name="Freeform 24"/>
              <p:cNvSpPr>
                <a:spLocks noChangeAspect="1"/>
              </p:cNvSpPr>
              <p:nvPr/>
            </p:nvSpPr>
            <p:spPr bwMode="auto">
              <a:xfrm>
                <a:off x="3396" y="2933"/>
                <a:ext cx="673" cy="341"/>
              </a:xfrm>
              <a:custGeom>
                <a:avLst/>
                <a:gdLst>
                  <a:gd name="T0" fmla="*/ 0 w 1540"/>
                  <a:gd name="T1" fmla="*/ 565 h 565"/>
                  <a:gd name="T2" fmla="*/ 942 w 1540"/>
                  <a:gd name="T3" fmla="*/ 565 h 565"/>
                  <a:gd name="T4" fmla="*/ 1229 w 1540"/>
                  <a:gd name="T5" fmla="*/ 164 h 565"/>
                  <a:gd name="T6" fmla="*/ 1540 w 1540"/>
                  <a:gd name="T7" fmla="*/ 164 h 565"/>
                  <a:gd name="T8" fmla="*/ 1540 w 1540"/>
                  <a:gd name="T9" fmla="*/ 2 h 565"/>
                  <a:gd name="T10" fmla="*/ 1128 w 1540"/>
                  <a:gd name="T11" fmla="*/ 0 h 565"/>
                  <a:gd name="T12" fmla="*/ 859 w 1540"/>
                  <a:gd name="T13" fmla="*/ 375 h 565"/>
                  <a:gd name="T14" fmla="*/ 1 w 1540"/>
                  <a:gd name="T15" fmla="*/ 373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0" h="565">
                    <a:moveTo>
                      <a:pt x="0" y="565"/>
                    </a:moveTo>
                    <a:lnTo>
                      <a:pt x="942" y="565"/>
                    </a:lnTo>
                    <a:lnTo>
                      <a:pt x="1229" y="164"/>
                    </a:lnTo>
                    <a:lnTo>
                      <a:pt x="1540" y="164"/>
                    </a:lnTo>
                    <a:lnTo>
                      <a:pt x="1540" y="2"/>
                    </a:lnTo>
                    <a:lnTo>
                      <a:pt x="1128" y="0"/>
                    </a:lnTo>
                    <a:lnTo>
                      <a:pt x="859" y="375"/>
                    </a:lnTo>
                    <a:lnTo>
                      <a:pt x="1" y="373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" name="Freeform 25"/>
              <p:cNvSpPr>
                <a:spLocks noChangeAspect="1"/>
              </p:cNvSpPr>
              <p:nvPr/>
            </p:nvSpPr>
            <p:spPr bwMode="auto">
              <a:xfrm>
                <a:off x="3396" y="2924"/>
                <a:ext cx="689" cy="248"/>
              </a:xfrm>
              <a:custGeom>
                <a:avLst/>
                <a:gdLst>
                  <a:gd name="T0" fmla="*/ 0 w 1572"/>
                  <a:gd name="T1" fmla="*/ 404 h 408"/>
                  <a:gd name="T2" fmla="*/ 864 w 1572"/>
                  <a:gd name="T3" fmla="*/ 408 h 408"/>
                  <a:gd name="T4" fmla="*/ 1156 w 1572"/>
                  <a:gd name="T5" fmla="*/ 0 h 408"/>
                  <a:gd name="T6" fmla="*/ 1572 w 1572"/>
                  <a:gd name="T7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2" h="408">
                    <a:moveTo>
                      <a:pt x="0" y="404"/>
                    </a:moveTo>
                    <a:lnTo>
                      <a:pt x="864" y="408"/>
                    </a:lnTo>
                    <a:lnTo>
                      <a:pt x="1156" y="0"/>
                    </a:lnTo>
                    <a:lnTo>
                      <a:pt x="1572" y="0"/>
                    </a:lnTo>
                  </a:path>
                </a:pathLst>
              </a:custGeom>
              <a:noFill/>
              <a:ln w="28575" cmpd="sng">
                <a:solidFill>
                  <a:srgbClr val="F23655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" name="Freeform 26"/>
              <p:cNvSpPr>
                <a:spLocks noChangeAspect="1"/>
              </p:cNvSpPr>
              <p:nvPr/>
            </p:nvSpPr>
            <p:spPr bwMode="auto">
              <a:xfrm>
                <a:off x="3264" y="2861"/>
                <a:ext cx="801" cy="268"/>
              </a:xfrm>
              <a:custGeom>
                <a:avLst/>
                <a:gdLst>
                  <a:gd name="T0" fmla="*/ 0 w 1827"/>
                  <a:gd name="T1" fmla="*/ 441 h 442"/>
                  <a:gd name="T2" fmla="*/ 946 w 1827"/>
                  <a:gd name="T3" fmla="*/ 440 h 442"/>
                  <a:gd name="T4" fmla="*/ 1134 w 1827"/>
                  <a:gd name="T5" fmla="*/ 160 h 442"/>
                  <a:gd name="T6" fmla="*/ 1826 w 1827"/>
                  <a:gd name="T7" fmla="*/ 160 h 442"/>
                  <a:gd name="T8" fmla="*/ 1826 w 1827"/>
                  <a:gd name="T9" fmla="*/ 0 h 442"/>
                  <a:gd name="T10" fmla="*/ 1022 w 1827"/>
                  <a:gd name="T11" fmla="*/ 4 h 442"/>
                  <a:gd name="T12" fmla="*/ 853 w 1827"/>
                  <a:gd name="T13" fmla="*/ 251 h 442"/>
                  <a:gd name="T14" fmla="*/ 0 w 1827"/>
                  <a:gd name="T15" fmla="*/ 25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7" h="442">
                    <a:moveTo>
                      <a:pt x="0" y="441"/>
                    </a:moveTo>
                    <a:lnTo>
                      <a:pt x="946" y="440"/>
                    </a:lnTo>
                    <a:lnTo>
                      <a:pt x="1134" y="160"/>
                    </a:lnTo>
                    <a:lnTo>
                      <a:pt x="1826" y="160"/>
                    </a:lnTo>
                    <a:lnTo>
                      <a:pt x="1826" y="0"/>
                    </a:lnTo>
                    <a:lnTo>
                      <a:pt x="1022" y="4"/>
                    </a:lnTo>
                    <a:lnTo>
                      <a:pt x="853" y="251"/>
                    </a:lnTo>
                    <a:lnTo>
                      <a:pt x="0" y="252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9" name="Freeform 27"/>
              <p:cNvSpPr>
                <a:spLocks noChangeAspect="1"/>
              </p:cNvSpPr>
              <p:nvPr/>
            </p:nvSpPr>
            <p:spPr bwMode="auto">
              <a:xfrm>
                <a:off x="3260" y="2869"/>
                <a:ext cx="595" cy="155"/>
              </a:xfrm>
              <a:custGeom>
                <a:avLst/>
                <a:gdLst>
                  <a:gd name="T0" fmla="*/ 0 w 1360"/>
                  <a:gd name="T1" fmla="*/ 248 h 252"/>
                  <a:gd name="T2" fmla="*/ 864 w 1360"/>
                  <a:gd name="T3" fmla="*/ 252 h 252"/>
                  <a:gd name="T4" fmla="*/ 1040 w 1360"/>
                  <a:gd name="T5" fmla="*/ 4 h 252"/>
                  <a:gd name="T6" fmla="*/ 1360 w 1360"/>
                  <a:gd name="T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0" h="252">
                    <a:moveTo>
                      <a:pt x="0" y="248"/>
                    </a:moveTo>
                    <a:lnTo>
                      <a:pt x="864" y="252"/>
                    </a:lnTo>
                    <a:lnTo>
                      <a:pt x="1040" y="4"/>
                    </a:lnTo>
                    <a:lnTo>
                      <a:pt x="1360" y="0"/>
                    </a:lnTo>
                  </a:path>
                </a:pathLst>
              </a:custGeom>
              <a:noFill/>
              <a:ln w="28575" cmpd="sng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0" name="Oval 28"/>
              <p:cNvSpPr>
                <a:spLocks noChangeAspect="1" noChangeArrowheads="1"/>
              </p:cNvSpPr>
              <p:nvPr/>
            </p:nvSpPr>
            <p:spPr bwMode="auto">
              <a:xfrm>
                <a:off x="4036" y="2954"/>
                <a:ext cx="26" cy="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5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052" y="2936"/>
                <a:ext cx="935" cy="97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027" y="2862"/>
                <a:ext cx="962" cy="92"/>
              </a:xfrm>
              <a:prstGeom prst="rect">
                <a:avLst/>
              </a:pr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" name="Freeform 31"/>
              <p:cNvSpPr>
                <a:spLocks noChangeAspect="1"/>
              </p:cNvSpPr>
              <p:nvPr/>
            </p:nvSpPr>
            <p:spPr bwMode="auto">
              <a:xfrm>
                <a:off x="3319" y="2641"/>
                <a:ext cx="743" cy="260"/>
              </a:xfrm>
              <a:custGeom>
                <a:avLst/>
                <a:gdLst>
                  <a:gd name="T0" fmla="*/ 0 w 1692"/>
                  <a:gd name="T1" fmla="*/ 0 h 425"/>
                  <a:gd name="T2" fmla="*/ 943 w 1692"/>
                  <a:gd name="T3" fmla="*/ 0 h 425"/>
                  <a:gd name="T4" fmla="*/ 1131 w 1692"/>
                  <a:gd name="T5" fmla="*/ 269 h 425"/>
                  <a:gd name="T6" fmla="*/ 1691 w 1692"/>
                  <a:gd name="T7" fmla="*/ 269 h 425"/>
                  <a:gd name="T8" fmla="*/ 1691 w 1692"/>
                  <a:gd name="T9" fmla="*/ 424 h 425"/>
                  <a:gd name="T10" fmla="*/ 1030 w 1692"/>
                  <a:gd name="T11" fmla="*/ 424 h 425"/>
                  <a:gd name="T12" fmla="*/ 859 w 1692"/>
                  <a:gd name="T13" fmla="*/ 183 h 425"/>
                  <a:gd name="T14" fmla="*/ 0 w 1692"/>
                  <a:gd name="T15" fmla="*/ 18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2" h="425">
                    <a:moveTo>
                      <a:pt x="0" y="0"/>
                    </a:moveTo>
                    <a:lnTo>
                      <a:pt x="943" y="0"/>
                    </a:lnTo>
                    <a:lnTo>
                      <a:pt x="1131" y="269"/>
                    </a:lnTo>
                    <a:lnTo>
                      <a:pt x="1691" y="269"/>
                    </a:lnTo>
                    <a:lnTo>
                      <a:pt x="1691" y="424"/>
                    </a:lnTo>
                    <a:lnTo>
                      <a:pt x="1030" y="424"/>
                    </a:lnTo>
                    <a:lnTo>
                      <a:pt x="859" y="183"/>
                    </a:lnTo>
                    <a:lnTo>
                      <a:pt x="0" y="183"/>
                    </a:lnTo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CC66">
                      <a:gamma/>
                      <a:shade val="1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4" name="Oval 32"/>
              <p:cNvSpPr>
                <a:spLocks noChangeAspect="1" noChangeArrowheads="1"/>
              </p:cNvSpPr>
              <p:nvPr/>
            </p:nvSpPr>
            <p:spPr bwMode="auto">
              <a:xfrm>
                <a:off x="3448" y="2515"/>
                <a:ext cx="44" cy="113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FF">
                      <a:gamma/>
                      <a:shade val="0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5" name="Line 33"/>
              <p:cNvSpPr>
                <a:spLocks noChangeAspect="1" noChangeShapeType="1"/>
              </p:cNvSpPr>
              <p:nvPr/>
            </p:nvSpPr>
            <p:spPr bwMode="auto">
              <a:xfrm>
                <a:off x="4054" y="2741"/>
                <a:ext cx="940" cy="0"/>
              </a:xfrm>
              <a:prstGeom prst="line">
                <a:avLst/>
              </a:prstGeom>
              <a:noFill/>
              <a:ln w="19050">
                <a:solidFill>
                  <a:srgbClr val="FFCC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6" name="Line 34"/>
              <p:cNvSpPr>
                <a:spLocks noChangeAspect="1" noChangeShapeType="1"/>
              </p:cNvSpPr>
              <p:nvPr/>
            </p:nvSpPr>
            <p:spPr bwMode="auto">
              <a:xfrm>
                <a:off x="4047" y="3033"/>
                <a:ext cx="942" cy="0"/>
              </a:xfrm>
              <a:prstGeom prst="line">
                <a:avLst/>
              </a:prstGeom>
              <a:noFill/>
              <a:ln w="19050">
                <a:solidFill>
                  <a:srgbClr val="FFCC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7" name="Oval 35"/>
              <p:cNvSpPr>
                <a:spLocks noChangeAspect="1" noChangeArrowheads="1"/>
              </p:cNvSpPr>
              <p:nvPr/>
            </p:nvSpPr>
            <p:spPr bwMode="auto">
              <a:xfrm>
                <a:off x="3373" y="3157"/>
                <a:ext cx="42" cy="11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2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rgbClr val="F2365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8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054" y="2746"/>
                <a:ext cx="944" cy="81"/>
              </a:xfrm>
              <a:prstGeom prst="rect">
                <a:avLst/>
              </a:prstGeom>
              <a:gradFill rotWithShape="0">
                <a:gsLst>
                  <a:gs pos="0">
                    <a:srgbClr val="6600FF">
                      <a:gamma/>
                      <a:shade val="16078"/>
                      <a:invGamma/>
                    </a:srgbClr>
                  </a:gs>
                  <a:gs pos="50000">
                    <a:srgbClr val="6600FF"/>
                  </a:gs>
                  <a:gs pos="100000">
                    <a:srgbClr val="6600FF">
                      <a:gamma/>
                      <a:shade val="16078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9" name="Oval 37"/>
              <p:cNvSpPr>
                <a:spLocks noChangeAspect="1" noChangeArrowheads="1"/>
              </p:cNvSpPr>
              <p:nvPr/>
            </p:nvSpPr>
            <p:spPr bwMode="auto">
              <a:xfrm>
                <a:off x="4038" y="2752"/>
                <a:ext cx="27" cy="74"/>
              </a:xfrm>
              <a:prstGeom prst="ellipse">
                <a:avLst/>
              </a:prstGeom>
              <a:gradFill rotWithShape="0">
                <a:gsLst>
                  <a:gs pos="0">
                    <a:srgbClr val="6600FF">
                      <a:gamma/>
                      <a:shade val="46275"/>
                      <a:invGamma/>
                    </a:srgbClr>
                  </a:gs>
                  <a:gs pos="50000">
                    <a:srgbClr val="6600FF"/>
                  </a:gs>
                  <a:gs pos="100000">
                    <a:srgbClr val="66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027" y="2808"/>
                <a:ext cx="951" cy="93"/>
              </a:xfrm>
              <a:prstGeom prst="rect">
                <a:avLst/>
              </a:prstGeom>
              <a:gradFill rotWithShape="0">
                <a:gsLst>
                  <a:gs pos="0">
                    <a:srgbClr val="00CC66">
                      <a:gamma/>
                      <a:shade val="1607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16078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1" name="Arc 39"/>
              <p:cNvSpPr>
                <a:spLocks noChangeAspect="1"/>
              </p:cNvSpPr>
              <p:nvPr/>
            </p:nvSpPr>
            <p:spPr bwMode="auto">
              <a:xfrm>
                <a:off x="4027" y="2885"/>
                <a:ext cx="39" cy="148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17423 w 21600"/>
                  <a:gd name="T1" fmla="*/ 21192 h 21192"/>
                  <a:gd name="T2" fmla="*/ 0 w 21600"/>
                  <a:gd name="T3" fmla="*/ 0 h 21192"/>
                  <a:gd name="T4" fmla="*/ 21600 w 21600"/>
                  <a:gd name="T5" fmla="*/ 0 h 2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92" fill="none" extrusionOk="0">
                    <a:moveTo>
                      <a:pt x="17422" y="21192"/>
                    </a:moveTo>
                    <a:cubicBezTo>
                      <a:pt x="7298" y="19196"/>
                      <a:pt x="0" y="10318"/>
                      <a:pt x="0" y="0"/>
                    </a:cubicBezTo>
                  </a:path>
                  <a:path w="21600" h="21192" stroke="0" extrusionOk="0">
                    <a:moveTo>
                      <a:pt x="17422" y="21192"/>
                    </a:moveTo>
                    <a:cubicBezTo>
                      <a:pt x="7298" y="19196"/>
                      <a:pt x="0" y="10318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FFCC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2" name="Oval 40"/>
              <p:cNvSpPr>
                <a:spLocks noChangeAspect="1" noChangeArrowheads="1"/>
              </p:cNvSpPr>
              <p:nvPr/>
            </p:nvSpPr>
            <p:spPr bwMode="auto">
              <a:xfrm>
                <a:off x="4971" y="2735"/>
                <a:ext cx="45" cy="299"/>
              </a:xfrm>
              <a:prstGeom prst="ellipse">
                <a:avLst/>
              </a:prstGeom>
              <a:gradFill rotWithShape="0">
                <a:gsLst>
                  <a:gs pos="0">
                    <a:srgbClr val="330099"/>
                  </a:gs>
                  <a:gs pos="100000">
                    <a:srgbClr val="86091F"/>
                  </a:gs>
                </a:gsLst>
                <a:lin ang="5400000" scaled="1"/>
              </a:gradFill>
              <a:ln w="12700">
                <a:solidFill>
                  <a:srgbClr val="FFCC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3" name="Oval 41"/>
              <p:cNvSpPr>
                <a:spLocks noChangeAspect="1" noChangeArrowheads="1"/>
              </p:cNvSpPr>
              <p:nvPr/>
            </p:nvSpPr>
            <p:spPr bwMode="auto">
              <a:xfrm>
                <a:off x="3240" y="3011"/>
                <a:ext cx="45" cy="11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4" name="Freeform 42"/>
              <p:cNvSpPr>
                <a:spLocks noChangeAspect="1"/>
              </p:cNvSpPr>
              <p:nvPr/>
            </p:nvSpPr>
            <p:spPr bwMode="auto">
              <a:xfrm>
                <a:off x="3319" y="2661"/>
                <a:ext cx="717" cy="163"/>
              </a:xfrm>
              <a:custGeom>
                <a:avLst/>
                <a:gdLst>
                  <a:gd name="T0" fmla="*/ 0 w 1636"/>
                  <a:gd name="T1" fmla="*/ 0 h 272"/>
                  <a:gd name="T2" fmla="*/ 940 w 1636"/>
                  <a:gd name="T3" fmla="*/ 0 h 272"/>
                  <a:gd name="T4" fmla="*/ 1120 w 1636"/>
                  <a:gd name="T5" fmla="*/ 272 h 272"/>
                  <a:gd name="T6" fmla="*/ 1636 w 1636"/>
                  <a:gd name="T7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6" h="272">
                    <a:moveTo>
                      <a:pt x="0" y="0"/>
                    </a:moveTo>
                    <a:lnTo>
                      <a:pt x="940" y="0"/>
                    </a:lnTo>
                    <a:lnTo>
                      <a:pt x="1120" y="272"/>
                    </a:lnTo>
                    <a:lnTo>
                      <a:pt x="1636" y="272"/>
                    </a:lnTo>
                  </a:path>
                </a:pathLst>
              </a:custGeom>
              <a:noFill/>
              <a:ln w="28575" cmpd="sng">
                <a:solidFill>
                  <a:srgbClr val="53DD9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5" name="Oval 43"/>
              <p:cNvSpPr>
                <a:spLocks noChangeAspect="1" noChangeArrowheads="1"/>
              </p:cNvSpPr>
              <p:nvPr/>
            </p:nvSpPr>
            <p:spPr bwMode="auto">
              <a:xfrm>
                <a:off x="3303" y="2640"/>
                <a:ext cx="42" cy="109"/>
              </a:xfrm>
              <a:prstGeom prst="ellipse">
                <a:avLst/>
              </a:prstGeom>
              <a:gradFill rotWithShape="0">
                <a:gsLst>
                  <a:gs pos="0">
                    <a:srgbClr val="00CC66"/>
                  </a:gs>
                  <a:gs pos="100000">
                    <a:srgbClr val="00CC66">
                      <a:gamma/>
                      <a:shade val="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53DD9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6" name="Arc 44"/>
              <p:cNvSpPr>
                <a:spLocks noChangeAspect="1"/>
              </p:cNvSpPr>
              <p:nvPr/>
            </p:nvSpPr>
            <p:spPr bwMode="auto">
              <a:xfrm rot="10800000">
                <a:off x="4026" y="2743"/>
                <a:ext cx="39" cy="1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323"/>
                  <a:gd name="T2" fmla="*/ 3450 w 21600"/>
                  <a:gd name="T3" fmla="*/ 21323 h 21323"/>
                  <a:gd name="T4" fmla="*/ 0 w 21600"/>
                  <a:gd name="T5" fmla="*/ 0 h 2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23" fill="none" extrusionOk="0">
                    <a:moveTo>
                      <a:pt x="21600" y="0"/>
                    </a:moveTo>
                    <a:cubicBezTo>
                      <a:pt x="21600" y="10597"/>
                      <a:pt x="13911" y="19630"/>
                      <a:pt x="3449" y="21322"/>
                    </a:cubicBezTo>
                  </a:path>
                  <a:path w="21600" h="21323" stroke="0" extrusionOk="0">
                    <a:moveTo>
                      <a:pt x="21600" y="0"/>
                    </a:moveTo>
                    <a:cubicBezTo>
                      <a:pt x="21600" y="10597"/>
                      <a:pt x="13911" y="19630"/>
                      <a:pt x="3449" y="2132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FFCC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7" name="Rectangle 45"/>
              <p:cNvSpPr>
                <a:spLocks noChangeArrowheads="1"/>
              </p:cNvSpPr>
              <p:nvPr/>
            </p:nvSpPr>
            <p:spPr bwMode="auto">
              <a:xfrm>
                <a:off x="2394" y="3035"/>
                <a:ext cx="415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494" tIns="74247" rIns="148494" bIns="74247">
                <a:spAutoFit/>
              </a:bodyPr>
              <a:lstStyle/>
              <a:p>
                <a:pPr algn="r" defTabSz="1144588" eaLnBrk="0" hangingPunct="0">
                  <a:spcBef>
                    <a:spcPct val="50000"/>
                  </a:spcBef>
                </a:pPr>
                <a:r>
                  <a:rPr lang="es-MX" sz="1600" b="1">
                    <a:latin typeface="Arial" charset="0"/>
                  </a:rPr>
                  <a:t>Voz</a:t>
                </a:r>
                <a:endParaRPr lang="en-US" sz="1600" b="1">
                  <a:latin typeface="Arial" charset="0"/>
                </a:endParaRPr>
              </a:p>
            </p:txBody>
          </p:sp>
          <p:grpSp>
            <p:nvGrpSpPr>
              <p:cNvPr id="38" name="Group 46"/>
              <p:cNvGrpSpPr>
                <a:grpSpLocks/>
              </p:cNvGrpSpPr>
              <p:nvPr/>
            </p:nvGrpSpPr>
            <p:grpSpPr bwMode="auto">
              <a:xfrm>
                <a:off x="2833" y="2515"/>
                <a:ext cx="356" cy="357"/>
                <a:chOff x="1370" y="1686"/>
                <a:chExt cx="785" cy="785"/>
              </a:xfrm>
            </p:grpSpPr>
            <p:grpSp>
              <p:nvGrpSpPr>
                <p:cNvPr id="43" name="Group 47"/>
                <p:cNvGrpSpPr>
                  <a:grpSpLocks/>
                </p:cNvGrpSpPr>
                <p:nvPr/>
              </p:nvGrpSpPr>
              <p:grpSpPr bwMode="auto">
                <a:xfrm>
                  <a:off x="1370" y="1686"/>
                  <a:ext cx="785" cy="785"/>
                  <a:chOff x="4085" y="1407"/>
                  <a:chExt cx="628" cy="645"/>
                </a:xfrm>
              </p:grpSpPr>
              <p:sp>
                <p:nvSpPr>
                  <p:cNvPr id="47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085" y="1407"/>
                    <a:ext cx="628" cy="64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CC66"/>
                      </a:gs>
                      <a:gs pos="100000">
                        <a:srgbClr val="00CC66">
                          <a:gamma/>
                          <a:shade val="7725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48494" tIns="74247" rIns="148494" bIns="74247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8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1" y="1455"/>
                    <a:ext cx="536" cy="5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CC66"/>
                      </a:gs>
                      <a:gs pos="100000">
                        <a:srgbClr val="00CC66">
                          <a:gamma/>
                          <a:shade val="7725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857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48494" tIns="74247" rIns="148494" bIns="74247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4" name="Group 50"/>
                <p:cNvGrpSpPr>
                  <a:grpSpLocks/>
                </p:cNvGrpSpPr>
                <p:nvPr/>
              </p:nvGrpSpPr>
              <p:grpSpPr bwMode="auto">
                <a:xfrm>
                  <a:off x="1554" y="1807"/>
                  <a:ext cx="411" cy="576"/>
                  <a:chOff x="4560" y="2976"/>
                  <a:chExt cx="709" cy="1117"/>
                </a:xfrm>
              </p:grpSpPr>
              <p:pic>
                <p:nvPicPr>
                  <p:cNvPr id="45" name="Picture 51" descr="venue50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083"/>
                  <a:stretch>
                    <a:fillRect/>
                  </a:stretch>
                </p:blipFill>
                <p:spPr bwMode="auto">
                  <a:xfrm>
                    <a:off x="4560" y="3072"/>
                    <a:ext cx="709" cy="102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aphicFrame>
                <p:nvGraphicFramePr>
                  <p:cNvPr id="46" name="Object 52"/>
                  <p:cNvGraphicFramePr>
                    <a:graphicFrameLocks noChangeAspect="1"/>
                  </p:cNvGraphicFramePr>
                  <p:nvPr/>
                </p:nvGraphicFramePr>
                <p:xfrm>
                  <a:off x="4752" y="2976"/>
                  <a:ext cx="366" cy="21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60790" name="Imagen de mapa de bits" r:id="rId11" imgW="2000000" imgH="971591" progId="Paint.Picture">
                          <p:embed/>
                        </p:oleObj>
                      </mc:Choice>
                      <mc:Fallback>
                        <p:oleObj name="Imagen de mapa de bits" r:id="rId11" imgW="2000000" imgH="971591" progId="Paint.Picture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52" y="2976"/>
                                <a:ext cx="366" cy="21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pic>
            <p:nvPicPr>
              <p:cNvPr id="39" name="Picture 53" descr="j0336403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2924"/>
                <a:ext cx="371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54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6" y="2210"/>
                <a:ext cx="44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55" descr="j0288904"/>
              <p:cNvPicPr>
                <a:picLocks noChangeAspect="1" noChangeArrowheads="1" noCrop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9" y="2250"/>
                <a:ext cx="217" cy="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56"/>
              <p:cNvPicPr>
                <a:picLocks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" y="2747"/>
                <a:ext cx="5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0" name="2 Marcador de contenido"/>
          <p:cNvSpPr txBox="1">
            <a:spLocks/>
          </p:cNvSpPr>
          <p:nvPr/>
        </p:nvSpPr>
        <p:spPr bwMode="auto">
          <a:xfrm>
            <a:off x="4677450" y="1532333"/>
            <a:ext cx="4359045" cy="1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C" dirty="0" err="1" smtClean="0"/>
              <a:t>QoS</a:t>
            </a:r>
            <a:r>
              <a:rPr lang="es-EC" dirty="0" smtClean="0"/>
              <a:t> o Calidad de Servicio.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2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VPNs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41682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7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Diseño de una Red MPLS para la ESPE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686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2400" dirty="0" smtClean="0"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Objetivos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Problema y solución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Alcance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Arquitectura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Metodología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Análisis y diseños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Simulación DNS IPv6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s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Actual</a:t>
            </a:r>
            <a:endParaRPr lang="es-ES" dirty="0"/>
          </a:p>
        </p:txBody>
      </p:sp>
      <p:pic>
        <p:nvPicPr>
          <p:cNvPr id="5" name="4 Marcador de contenido" descr="F:\My Documents\Junior\Doc\ESPE\TESIS\INFO ESPE\WA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57" y="1600200"/>
            <a:ext cx="664168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3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Red MPLS</a:t>
            </a:r>
            <a:endParaRPr lang="es-ES" dirty="0"/>
          </a:p>
        </p:txBody>
      </p:sp>
      <p:pic>
        <p:nvPicPr>
          <p:cNvPr id="4" name="3 Marcador de contenido" descr="F:\Tesis\ESQUEMA DE LA RED MPL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90" y="1600200"/>
            <a:ext cx="506241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5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Red MPLS</a:t>
            </a:r>
            <a:endParaRPr lang="es-ES" dirty="0"/>
          </a:p>
        </p:txBody>
      </p:sp>
      <p:pic>
        <p:nvPicPr>
          <p:cNvPr id="5" name="4 Imagen" descr="F:\Tesis\Diseño mpls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065"/>
            <a:ext cx="8352928" cy="45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0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Red MPLS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400" dirty="0"/>
              <a:t>G</a:t>
            </a:r>
            <a:r>
              <a:rPr lang="es-EC" sz="2400" dirty="0" smtClean="0"/>
              <a:t>arantiza </a:t>
            </a:r>
            <a:r>
              <a:rPr lang="es-EC" sz="2400" dirty="0"/>
              <a:t>un acuerdo de nivel de servicio del 99,5</a:t>
            </a:r>
            <a:r>
              <a:rPr lang="es-EC" sz="2400" dirty="0" smtClean="0"/>
              <a:t>%</a:t>
            </a:r>
          </a:p>
          <a:p>
            <a:r>
              <a:rPr lang="es-EC" sz="2400" dirty="0"/>
              <a:t>A</a:t>
            </a:r>
            <a:r>
              <a:rPr lang="es-EC" sz="2400" dirty="0" smtClean="0"/>
              <a:t>dministrabilidad </a:t>
            </a:r>
            <a:r>
              <a:rPr lang="es-EC" sz="2400" dirty="0"/>
              <a:t>de la </a:t>
            </a:r>
            <a:r>
              <a:rPr lang="es-EC" sz="2400" dirty="0" smtClean="0"/>
              <a:t>red. </a:t>
            </a:r>
          </a:p>
          <a:p>
            <a:r>
              <a:rPr lang="es-EC" sz="2400" dirty="0"/>
              <a:t>A</a:t>
            </a:r>
            <a:r>
              <a:rPr lang="es-EC" sz="2400" dirty="0" smtClean="0"/>
              <a:t>lto </a:t>
            </a:r>
            <a:r>
              <a:rPr lang="es-EC" sz="2400" dirty="0"/>
              <a:t>grado de </a:t>
            </a:r>
            <a:r>
              <a:rPr lang="es-EC" sz="2400" dirty="0" smtClean="0"/>
              <a:t>seguridad.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64" y="3501008"/>
            <a:ext cx="5795692" cy="210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Simulación DNS IPv6</a:t>
            </a:r>
            <a:endParaRPr lang="es-ES" dirty="0"/>
          </a:p>
        </p:txBody>
      </p:sp>
      <p:pic>
        <p:nvPicPr>
          <p:cNvPr id="152580" name="Picture 4" descr="http://www.v6edu.com/dnstest/sites/default/files/cert_d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1428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6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</a:t>
            </a:r>
            <a:r>
              <a:rPr lang="es-EC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 </a:t>
            </a:r>
            <a:r>
              <a:rPr lang="es-EC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nombres a equipos y servicios de red que se organiza en una jerarquía de </a:t>
            </a:r>
            <a:r>
              <a:rPr lang="es-EC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dominios</a:t>
            </a:r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r>
              <a:rPr lang="es-EC" sz="2400" dirty="0" smtClean="0"/>
              <a:t>173.194.75.147</a:t>
            </a:r>
          </a:p>
          <a:p>
            <a:r>
              <a:rPr lang="es-EC" sz="2400" dirty="0" smtClean="0"/>
              <a:t>173.252.101.16</a:t>
            </a:r>
            <a:endParaRPr lang="es-EC" sz="2400" dirty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84" y="2060848"/>
            <a:ext cx="643041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Simulación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Simulación Windows Server 2008</a:t>
            </a:r>
          </a:p>
          <a:p>
            <a:pPr lvl="0"/>
            <a:endParaRPr lang="es-EC" sz="2000" b="1" dirty="0" smtClean="0"/>
          </a:p>
          <a:p>
            <a:pPr lvl="0"/>
            <a:endParaRPr lang="es-EC" sz="2000" b="1" dirty="0"/>
          </a:p>
          <a:p>
            <a:pPr lvl="0"/>
            <a:endParaRPr lang="es-EC" sz="2000" b="1" dirty="0" smtClean="0"/>
          </a:p>
          <a:p>
            <a:pPr lvl="1"/>
            <a:r>
              <a:rPr lang="es-EC" sz="1600" b="1" dirty="0" smtClean="0"/>
              <a:t>Dirección </a:t>
            </a:r>
            <a:r>
              <a:rPr lang="es-EC" sz="1600" b="1" dirty="0"/>
              <a:t>IPv6:</a:t>
            </a:r>
            <a:r>
              <a:rPr lang="es-EC" sz="1600" dirty="0"/>
              <a:t> 2800:68:12::3 /48</a:t>
            </a:r>
            <a:endParaRPr lang="es-ES" sz="1600" dirty="0"/>
          </a:p>
          <a:p>
            <a:pPr lvl="1"/>
            <a:r>
              <a:rPr lang="es-EC" sz="1600" b="1" dirty="0"/>
              <a:t>DNS:</a:t>
            </a:r>
            <a:r>
              <a:rPr lang="es-EC" sz="1600" dirty="0"/>
              <a:t> 2001:4860:4860::8888 (se utilizan las direcciones de </a:t>
            </a:r>
            <a:r>
              <a:rPr lang="es-EC" sz="1600" dirty="0" err="1"/>
              <a:t>google</a:t>
            </a:r>
            <a:r>
              <a:rPr lang="es-EC" sz="1600" dirty="0"/>
              <a:t>)</a:t>
            </a:r>
            <a:endParaRPr lang="es-ES" sz="1600" dirty="0"/>
          </a:p>
          <a:p>
            <a:pPr lvl="1"/>
            <a:r>
              <a:rPr lang="es-EC" sz="1600" b="1" dirty="0"/>
              <a:t>DNS:</a:t>
            </a:r>
            <a:r>
              <a:rPr lang="es-EC" sz="1600" dirty="0"/>
              <a:t> 2001:4860:4860::8844 (se utilizan las direcciones de </a:t>
            </a:r>
            <a:r>
              <a:rPr lang="es-EC" sz="1600" dirty="0" err="1"/>
              <a:t>google</a:t>
            </a:r>
            <a:r>
              <a:rPr lang="es-EC" sz="1600" dirty="0" smtClean="0"/>
              <a:t>)</a:t>
            </a:r>
          </a:p>
          <a:p>
            <a:pPr marL="457200" lvl="1" indent="0">
              <a:buNone/>
            </a:pPr>
            <a:endParaRPr lang="es-EC" sz="1600" dirty="0" smtClean="0">
              <a:hlinkClick r:id="rId2"/>
            </a:endParaRPr>
          </a:p>
          <a:p>
            <a:pPr marL="457200" lvl="1" indent="0">
              <a:buNone/>
            </a:pPr>
            <a:endParaRPr lang="es-EC" sz="1600" dirty="0">
              <a:hlinkClick r:id="rId2"/>
            </a:endParaRPr>
          </a:p>
          <a:p>
            <a:pPr marL="457200" lvl="1" indent="0">
              <a:buNone/>
            </a:pPr>
            <a:endParaRPr lang="es-EC" sz="1600" dirty="0" smtClean="0">
              <a:hlinkClick r:id="rId2"/>
            </a:endParaRPr>
          </a:p>
          <a:p>
            <a:pPr marL="457200" lvl="1" indent="0">
              <a:buNone/>
            </a:pPr>
            <a:endParaRPr lang="es-EC" sz="1600" dirty="0">
              <a:hlinkClick r:id="rId2"/>
            </a:endParaRPr>
          </a:p>
          <a:p>
            <a:pPr marL="457200" lvl="1" indent="0">
              <a:buNone/>
            </a:pPr>
            <a:endParaRPr lang="es-EC" sz="1600" dirty="0" smtClean="0">
              <a:hlinkClick r:id="rId2"/>
            </a:endParaRPr>
          </a:p>
          <a:p>
            <a:pPr marL="457200" lvl="1" indent="0">
              <a:buNone/>
            </a:pPr>
            <a:endParaRPr lang="es-EC" sz="1600" dirty="0">
              <a:hlinkClick r:id="rId2"/>
            </a:endParaRPr>
          </a:p>
          <a:p>
            <a:pPr marL="457200" lvl="1" indent="0">
              <a:buNone/>
            </a:pPr>
            <a:r>
              <a:rPr lang="es-ES" sz="1600" dirty="0" smtClean="0">
                <a:solidFill>
                  <a:schemeClr val="accent4"/>
                </a:solidFill>
                <a:hlinkClick r:id="rId2"/>
              </a:rPr>
              <a:t>http</a:t>
            </a:r>
            <a:r>
              <a:rPr lang="es-ES" sz="1600" dirty="0">
                <a:solidFill>
                  <a:schemeClr val="accent4"/>
                </a:solidFill>
                <a:hlinkClick r:id="rId2"/>
              </a:rPr>
              <a:t>://ipv6.cedia.org.ec/index.php/asignaciones</a:t>
            </a:r>
            <a:endParaRPr lang="es-ES" sz="1600" dirty="0">
              <a:solidFill>
                <a:schemeClr val="accent4"/>
              </a:solidFill>
            </a:endParaRPr>
          </a:p>
          <a:p>
            <a:endParaRPr lang="es-EC" dirty="0" smtClean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118123" cy="13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907704" y="2348880"/>
            <a:ext cx="5040560" cy="576064"/>
          </a:xfrm>
          <a:prstGeom prst="round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2800:68:0012::/</a:t>
            </a:r>
            <a:r>
              <a:rPr lang="es-ES" sz="2000" b="1" dirty="0" smtClean="0"/>
              <a:t>48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0516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Simulación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Creación:</a:t>
            </a:r>
          </a:p>
          <a:p>
            <a:pPr lvl="1"/>
            <a:r>
              <a:rPr lang="es-EC" dirty="0"/>
              <a:t>SOA</a:t>
            </a:r>
          </a:p>
          <a:p>
            <a:pPr lvl="1"/>
            <a:r>
              <a:rPr lang="es-EC" dirty="0"/>
              <a:t>Host</a:t>
            </a:r>
          </a:p>
          <a:p>
            <a:pPr lvl="1"/>
            <a:r>
              <a:rPr lang="es-EC" dirty="0" err="1"/>
              <a:t>Name</a:t>
            </a:r>
            <a:r>
              <a:rPr lang="es-EC" dirty="0"/>
              <a:t> Server</a:t>
            </a:r>
          </a:p>
          <a:p>
            <a:pPr lvl="1"/>
            <a:r>
              <a:rPr lang="es-EC" dirty="0"/>
              <a:t>Registros A o AAAA</a:t>
            </a:r>
          </a:p>
          <a:p>
            <a:pPr lvl="1"/>
            <a:r>
              <a:rPr lang="es-EC" dirty="0"/>
              <a:t>Punteros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7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Simulación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Forward </a:t>
            </a:r>
            <a:r>
              <a:rPr lang="es-EC" dirty="0" err="1" smtClean="0"/>
              <a:t>Lookup</a:t>
            </a:r>
            <a:r>
              <a:rPr lang="es-EC" dirty="0" smtClean="0"/>
              <a:t> </a:t>
            </a:r>
            <a:r>
              <a:rPr lang="es-EC" dirty="0" err="1" smtClean="0"/>
              <a:t>Zones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      New Zona				SOA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4248472" cy="3312368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Simulación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389566"/>
            <a:ext cx="3672408" cy="4176464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2419255"/>
            <a:ext cx="4356756" cy="2952328"/>
          </a:xfrm>
          <a:prstGeom prst="rect">
            <a:avLst/>
          </a:prstGeom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C" dirty="0" err="1" smtClean="0"/>
              <a:t>Name</a:t>
            </a:r>
            <a:r>
              <a:rPr lang="es-EC" dirty="0" smtClean="0"/>
              <a:t> Server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9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</a:pPr>
            <a:r>
              <a:rPr lang="es-EC" sz="2400" dirty="0" smtClean="0"/>
              <a:t>MPLS, creciente necesitad de:</a:t>
            </a:r>
          </a:p>
          <a:p>
            <a:pPr lvl="1" algn="just">
              <a:lnSpc>
                <a:spcPct val="160000"/>
              </a:lnSpc>
            </a:pPr>
            <a:r>
              <a:rPr lang="es-EC" sz="2000" dirty="0" smtClean="0"/>
              <a:t>Reducir Costos.</a:t>
            </a:r>
          </a:p>
          <a:p>
            <a:pPr lvl="1" algn="just">
              <a:lnSpc>
                <a:spcPct val="160000"/>
              </a:lnSpc>
            </a:pPr>
            <a:r>
              <a:rPr lang="es-EC" sz="2000" dirty="0" smtClean="0"/>
              <a:t>Aumentar la productividad.</a:t>
            </a:r>
          </a:p>
          <a:p>
            <a:pPr lvl="1" algn="just">
              <a:lnSpc>
                <a:spcPct val="160000"/>
              </a:lnSpc>
            </a:pPr>
            <a:r>
              <a:rPr lang="es-EC" sz="2000" dirty="0" smtClean="0"/>
              <a:t>Soporte de las aplicaciones.</a:t>
            </a:r>
          </a:p>
          <a:p>
            <a:pPr lvl="1" algn="just">
              <a:lnSpc>
                <a:spcPct val="160000"/>
              </a:lnSpc>
            </a:pPr>
            <a:r>
              <a:rPr lang="es-EC" sz="2000" dirty="0" smtClean="0"/>
              <a:t>Seguridad,</a:t>
            </a:r>
          </a:p>
          <a:p>
            <a:pPr marL="342900" lvl="1" indent="-342900" algn="just">
              <a:lnSpc>
                <a:spcPct val="160000"/>
              </a:lnSpc>
              <a:buChar char="•"/>
            </a:pPr>
            <a:r>
              <a:rPr lang="es-EC" sz="2400" dirty="0">
                <a:ea typeface="+mn-ea"/>
              </a:rPr>
              <a:t>IPv4 e </a:t>
            </a:r>
            <a:r>
              <a:rPr lang="es-EC" sz="2400" dirty="0" smtClean="0">
                <a:ea typeface="+mn-ea"/>
              </a:rPr>
              <a:t>IPv6</a:t>
            </a:r>
          </a:p>
          <a:p>
            <a:pPr marL="742950" lvl="2" indent="-342900" algn="just">
              <a:lnSpc>
                <a:spcPct val="160000"/>
              </a:lnSpc>
            </a:pPr>
            <a:r>
              <a:rPr lang="es-EC" sz="2000" dirty="0" smtClean="0"/>
              <a:t>Billones de billones de direcciones IP</a:t>
            </a:r>
          </a:p>
          <a:p>
            <a:pPr marL="742950" lvl="2" indent="-342900" algn="just">
              <a:lnSpc>
                <a:spcPct val="160000"/>
              </a:lnSpc>
            </a:pPr>
            <a:r>
              <a:rPr lang="es-EC" sz="2000" dirty="0" smtClean="0"/>
              <a:t>Seguridad</a:t>
            </a:r>
            <a:endParaRPr lang="es-ES" sz="2000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701767" cy="217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Zona de búsqueda primaria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078472" cy="3168352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8295" y="2515506"/>
            <a:ext cx="4006153" cy="31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Simulación</a:t>
            </a:r>
            <a:endParaRPr lang="es-ES" dirty="0"/>
          </a:p>
        </p:txBody>
      </p:sp>
      <p:pic>
        <p:nvPicPr>
          <p:cNvPr id="4" name="3 Marcador de contenido" descr="F:\espeipv6 cmd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5472607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 redondeado"/>
          <p:cNvSpPr/>
          <p:nvPr/>
        </p:nvSpPr>
        <p:spPr>
          <a:xfrm>
            <a:off x="3635896" y="3789040"/>
            <a:ext cx="48245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  <a:hlinkClick r:id="rId3"/>
              </a:rPr>
              <a:t>www.espeipv6.ec</a:t>
            </a:r>
            <a:endParaRPr lang="es-EC" sz="2400" dirty="0" smtClean="0">
              <a:solidFill>
                <a:schemeClr val="tx1"/>
              </a:solidFill>
            </a:endParaRPr>
          </a:p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Servidor: espeipv6.ec</a:t>
            </a:r>
          </a:p>
          <a:p>
            <a:pPr algn="ctr"/>
            <a:r>
              <a:rPr lang="es-EC" sz="2400" dirty="0" err="1" smtClean="0">
                <a:solidFill>
                  <a:schemeClr val="tx1"/>
                </a:solidFill>
              </a:rPr>
              <a:t>Address</a:t>
            </a:r>
            <a:r>
              <a:rPr lang="es-EC" sz="2400" dirty="0" smtClean="0">
                <a:solidFill>
                  <a:schemeClr val="tx1"/>
                </a:solidFill>
              </a:rPr>
              <a:t>: 2800:68:12::3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339752" y="2924944"/>
            <a:ext cx="129614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844080" y="3319990"/>
            <a:ext cx="495672" cy="1837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323528" y="5301208"/>
            <a:ext cx="48245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Servidor www.espeipv6.ec</a:t>
            </a:r>
          </a:p>
          <a:p>
            <a:pPr algn="ctr"/>
            <a:r>
              <a:rPr lang="es-EC" sz="2400" dirty="0" err="1" smtClean="0">
                <a:solidFill>
                  <a:schemeClr val="tx1"/>
                </a:solidFill>
              </a:rPr>
              <a:t>Address</a:t>
            </a:r>
            <a:r>
              <a:rPr lang="es-EC" sz="2400" dirty="0" smtClean="0">
                <a:solidFill>
                  <a:schemeClr val="tx1"/>
                </a:solidFill>
              </a:rPr>
              <a:t>: 2800:68:12::3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Simulación</a:t>
            </a:r>
            <a:endParaRPr lang="es-E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2" y="1600200"/>
            <a:ext cx="75783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5910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3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5337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82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http://ldc.usb.ve/~</a:t>
            </a:r>
            <a:r>
              <a:rPr lang="es-ES" dirty="0" smtClean="0">
                <a:hlinkClick r:id="rId2"/>
              </a:rPr>
              <a:t>poc/RedesII/Grupos/G5/aplicaciones.htm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1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4" y="1628800"/>
            <a:ext cx="2952328" cy="72008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General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24113" y="2348880"/>
            <a:ext cx="839789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043608" y="3429000"/>
            <a:ext cx="7560840" cy="201622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Analizar, diseñar una red MPLS con la utilización del protocolo IPv6, y la simulación de un DNS con IPv6 en las instalaciones de la Escuela Politécnica del Ejército UTIC ubicada en Sangolquí.</a:t>
            </a: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9204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2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859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0742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Problema</a:t>
            </a:r>
            <a:endParaRPr lang="es-ES" dirty="0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4130"/>
            <a:ext cx="3173693" cy="18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79912" y="1634130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Conexión de usuarios al Internet.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Agotamiento de direcciones IPv4.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Incremento de dispositivos Smartphone, PC, Tablet, etc…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3841453"/>
            <a:ext cx="72728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Alta calidad de Servicio QoS</a:t>
            </a:r>
            <a:r>
              <a:rPr lang="es-EC" dirty="0"/>
              <a:t> </a:t>
            </a:r>
            <a:r>
              <a:rPr lang="es-EC" dirty="0" smtClean="0"/>
              <a:t>(Video conferencia, VoIP, datos)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DNS con el protocolo IPv4.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2069"/>
            <a:ext cx="6444208" cy="86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Diseño red MPLS </a:t>
            </a:r>
          </a:p>
          <a:p>
            <a:pPr lvl="1"/>
            <a:r>
              <a:rPr lang="es-EC" sz="2400" dirty="0">
                <a:ea typeface="+mn-ea"/>
              </a:rPr>
              <a:t>Integración </a:t>
            </a:r>
            <a:r>
              <a:rPr lang="es-EC" sz="2400" dirty="0" smtClean="0">
                <a:ea typeface="+mn-ea"/>
              </a:rPr>
              <a:t>voz, </a:t>
            </a:r>
            <a:r>
              <a:rPr lang="es-EC" sz="2400" dirty="0">
                <a:ea typeface="+mn-ea"/>
              </a:rPr>
              <a:t>video y datos.</a:t>
            </a:r>
          </a:p>
          <a:p>
            <a:pPr lvl="1"/>
            <a:r>
              <a:rPr lang="es-EC" sz="2400" dirty="0">
                <a:ea typeface="+mn-ea"/>
              </a:rPr>
              <a:t>Calidad de servicio.</a:t>
            </a:r>
          </a:p>
          <a:p>
            <a:pPr lvl="1"/>
            <a:r>
              <a:rPr lang="es-EC" sz="2400" dirty="0">
                <a:ea typeface="+mn-ea"/>
              </a:rPr>
              <a:t>Escalabilidad.</a:t>
            </a:r>
          </a:p>
          <a:p>
            <a:pPr marL="457200" lvl="1" indent="0">
              <a:buNone/>
            </a:pPr>
            <a:endParaRPr lang="es-ES" dirty="0"/>
          </a:p>
          <a:p>
            <a:pPr marL="342900" lvl="1" indent="-342900">
              <a:buChar char="•"/>
            </a:pPr>
            <a:r>
              <a:rPr lang="es-EC" sz="3200" dirty="0">
                <a:ea typeface="+mn-ea"/>
              </a:rPr>
              <a:t>Implantación </a:t>
            </a:r>
            <a:r>
              <a:rPr lang="es-EC" sz="3200" dirty="0" smtClean="0">
                <a:ea typeface="+mn-ea"/>
              </a:rPr>
              <a:t>IPv6</a:t>
            </a:r>
          </a:p>
          <a:p>
            <a:pPr marL="742950" lvl="2" indent="-342900"/>
            <a:r>
              <a:rPr lang="es-EC" dirty="0" smtClean="0">
                <a:ea typeface="+mn-ea"/>
              </a:rPr>
              <a:t>Coexistencia IPv4 e IPv6</a:t>
            </a:r>
          </a:p>
          <a:p>
            <a:pPr marL="1200150" lvl="3" indent="-342900"/>
            <a:r>
              <a:rPr lang="es-EC" dirty="0" smtClean="0">
                <a:ea typeface="+mn-ea"/>
              </a:rPr>
              <a:t>Doble pila</a:t>
            </a:r>
          </a:p>
          <a:p>
            <a:pPr marL="1200150" lvl="3" indent="-342900"/>
            <a:r>
              <a:rPr lang="es-EC" dirty="0" smtClean="0">
                <a:ea typeface="+mn-ea"/>
              </a:rPr>
              <a:t>Túneles</a:t>
            </a:r>
          </a:p>
          <a:p>
            <a:pPr marL="857250" lvl="3" indent="0">
              <a:buNone/>
            </a:pPr>
            <a:r>
              <a:rPr lang="es-EC" dirty="0" smtClean="0">
                <a:ea typeface="+mn-ea"/>
              </a:rPr>
              <a:t>Implementar DNS Con IPv6</a:t>
            </a:r>
          </a:p>
          <a:p>
            <a:pPr marL="1200150" lvl="3" indent="-342900"/>
            <a:endParaRPr lang="es-EC" dirty="0">
              <a:ea typeface="+mn-ea"/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76" y="3861048"/>
            <a:ext cx="3384376" cy="22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Alcance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Mejorar Calidad de servicio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QoS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s-ES" sz="2000" dirty="0" smtClean="0">
                <a:latin typeface="Arial" pitchFamily="34" charset="0"/>
                <a:cs typeface="Arial" pitchFamily="34" charset="0"/>
              </a:rPr>
              <a:t>Crear diseños de red MPLS</a:t>
            </a:r>
          </a:p>
          <a:p>
            <a:pPr lvl="2"/>
            <a:r>
              <a:rPr lang="es-EC" sz="2000" dirty="0" smtClean="0">
                <a:latin typeface="Arial" pitchFamily="34" charset="0"/>
                <a:cs typeface="Arial" pitchFamily="34" charset="0"/>
              </a:rPr>
              <a:t>Menor costo</a:t>
            </a:r>
          </a:p>
          <a:p>
            <a:pPr lvl="2"/>
            <a:r>
              <a:rPr lang="es-EC" sz="2000" dirty="0" smtClean="0">
                <a:latin typeface="Arial" pitchFamily="34" charset="0"/>
                <a:cs typeface="Arial" pitchFamily="34" charset="0"/>
              </a:rPr>
              <a:t>Eficiencia</a:t>
            </a:r>
          </a:p>
          <a:p>
            <a:pPr lvl="2"/>
            <a:r>
              <a:rPr lang="es-EC" sz="2000" dirty="0" smtClean="0">
                <a:latin typeface="Arial" pitchFamily="34" charset="0"/>
                <a:cs typeface="Arial" pitchFamily="34" charset="0"/>
              </a:rPr>
              <a:t>Disponibilidad</a:t>
            </a:r>
          </a:p>
          <a:p>
            <a:pPr lvl="2"/>
            <a:r>
              <a:rPr lang="es-EC" sz="2000" dirty="0" smtClean="0">
                <a:latin typeface="Arial" pitchFamily="34" charset="0"/>
                <a:cs typeface="Arial" pitchFamily="34" charset="0"/>
              </a:rPr>
              <a:t>Escalabilidad</a:t>
            </a:r>
          </a:p>
          <a:p>
            <a:pPr marL="914400" lvl="2" indent="0"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C" sz="2400" dirty="0">
                <a:latin typeface="Arial" pitchFamily="34" charset="0"/>
                <a:cs typeface="Arial" pitchFamily="34" charset="0"/>
              </a:rPr>
              <a:t>Incrementar el número de dispositivos para conectarse a la red de la Escuela Politécnica del Ejército.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s-EC" sz="2000" dirty="0" smtClean="0"/>
              <a:t>Tecnología IPv6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5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984</Words>
  <Application>Microsoft Office PowerPoint</Application>
  <PresentationFormat>Presentación en pantalla (4:3)</PresentationFormat>
  <Paragraphs>193</Paragraphs>
  <Slides>35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Diseño predeterminado</vt:lpstr>
      <vt:lpstr>Imagen de mapa de bits</vt:lpstr>
      <vt:lpstr>TEMA:  Análisis, Diseño de una red MPLS con IPV6 en las UTIC’s de la Escuela  Politécnica del Ejército</vt:lpstr>
      <vt:lpstr>Agenda</vt:lpstr>
      <vt:lpstr>Introducción</vt:lpstr>
      <vt:lpstr>Objetivos</vt:lpstr>
      <vt:lpstr>Objetivos Específicos</vt:lpstr>
      <vt:lpstr>Objetivos Específicos</vt:lpstr>
      <vt:lpstr>Problema</vt:lpstr>
      <vt:lpstr>Solución</vt:lpstr>
      <vt:lpstr>Alcance</vt:lpstr>
      <vt:lpstr>Presentación de PowerPoint</vt:lpstr>
      <vt:lpstr>MPLS</vt:lpstr>
      <vt:lpstr>Introducción MPLS</vt:lpstr>
      <vt:lpstr>LSP</vt:lpstr>
      <vt:lpstr>Metodología</vt:lpstr>
      <vt:lpstr>Funcionamiento MPLS</vt:lpstr>
      <vt:lpstr>Funcionamiento MPLS</vt:lpstr>
      <vt:lpstr>Aplicaciones MPLS</vt:lpstr>
      <vt:lpstr>Aplicaciones</vt:lpstr>
      <vt:lpstr>Presentación de PowerPoint</vt:lpstr>
      <vt:lpstr>Diseño Actual</vt:lpstr>
      <vt:lpstr>Diseño Red MPLS</vt:lpstr>
      <vt:lpstr>Diseño Red MPLS</vt:lpstr>
      <vt:lpstr>Diseño Red MPLS</vt:lpstr>
      <vt:lpstr>Presentación de PowerPoint</vt:lpstr>
      <vt:lpstr>DNS</vt:lpstr>
      <vt:lpstr>Simulación</vt:lpstr>
      <vt:lpstr>Simulación</vt:lpstr>
      <vt:lpstr>Simulación</vt:lpstr>
      <vt:lpstr>Simulación</vt:lpstr>
      <vt:lpstr>Presentación de PowerPoint</vt:lpstr>
      <vt:lpstr>Simulación</vt:lpstr>
      <vt:lpstr>Simulación</vt:lpstr>
      <vt:lpstr>Conclusiones</vt:lpstr>
      <vt:lpstr>Recomendaciones</vt:lpstr>
      <vt:lpstr>Bibliografía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803</cp:revision>
  <dcterms:created xsi:type="dcterms:W3CDTF">2010-05-23T14:28:12Z</dcterms:created>
  <dcterms:modified xsi:type="dcterms:W3CDTF">2012-10-16T16:19:59Z</dcterms:modified>
</cp:coreProperties>
</file>