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charts/chart3.xml" ContentType="application/vnd.openxmlformats-officedocument.drawingml.chart+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charts/chart1.xml" ContentType="application/vnd.openxmlformats-officedocument.drawingml.chart+xml"/>
  <Override PartName="/ppt/diagrams/colors14.xml" ContentType="application/vnd.openxmlformats-officedocument.drawingml.diagramColors+xml"/>
  <Override PartName="/ppt/diagrams/drawing10.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diagrams/colors1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charts/chart6.xml" ContentType="application/vnd.openxmlformats-officedocument.drawingml.chart+xml"/>
  <Default Extension="gif" ContentType="image/gif"/>
  <Override PartName="/ppt/diagrams/drawing13.xml" ContentType="application/vnd.ms-office.drawingml.diagramDrawing+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charts/chart4.xml" ContentType="application/vnd.openxmlformats-officedocument.drawingml.chart+xml"/>
  <Override PartName="/ppt/diagrams/layout14.xml" ContentType="application/vnd.openxmlformats-officedocument.drawingml.diagramLayout+xml"/>
  <Override PartName="/ppt/diagrams/drawing11.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charts/chart2.xml" ContentType="application/vnd.openxmlformats-officedocument.drawingml.char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charts/chart5.xml" ContentType="application/vnd.openxmlformats-officedocument.drawingml.chart+xml"/>
  <Override PartName="/ppt/diagrams/drawing1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notesMasterIdLst>
    <p:notesMasterId r:id="rId34"/>
  </p:notesMasterIdLst>
  <p:sldIdLst>
    <p:sldId id="256" r:id="rId2"/>
    <p:sldId id="277" r:id="rId3"/>
    <p:sldId id="259" r:id="rId4"/>
    <p:sldId id="281" r:id="rId5"/>
    <p:sldId id="278" r:id="rId6"/>
    <p:sldId id="260" r:id="rId7"/>
    <p:sldId id="279" r:id="rId8"/>
    <p:sldId id="309" r:id="rId9"/>
    <p:sldId id="282" r:id="rId10"/>
    <p:sldId id="265" r:id="rId11"/>
    <p:sldId id="270" r:id="rId12"/>
    <p:sldId id="276" r:id="rId13"/>
    <p:sldId id="284" r:id="rId14"/>
    <p:sldId id="283" r:id="rId15"/>
    <p:sldId id="285" r:id="rId16"/>
    <p:sldId id="287" r:id="rId17"/>
    <p:sldId id="310" r:id="rId18"/>
    <p:sldId id="286" r:id="rId19"/>
    <p:sldId id="288" r:id="rId20"/>
    <p:sldId id="290" r:id="rId21"/>
    <p:sldId id="293" r:id="rId22"/>
    <p:sldId id="294" r:id="rId23"/>
    <p:sldId id="295" r:id="rId24"/>
    <p:sldId id="296" r:id="rId25"/>
    <p:sldId id="298" r:id="rId26"/>
    <p:sldId id="300" r:id="rId27"/>
    <p:sldId id="307" r:id="rId28"/>
    <p:sldId id="302" r:id="rId29"/>
    <p:sldId id="303" r:id="rId30"/>
    <p:sldId id="304" r:id="rId31"/>
    <p:sldId id="299" r:id="rId32"/>
    <p:sldId id="308" r:id="rId3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505" autoAdjust="0"/>
    <p:restoredTop sz="94707" autoAdjust="0"/>
  </p:normalViewPr>
  <p:slideViewPr>
    <p:cSldViewPr>
      <p:cViewPr>
        <p:scale>
          <a:sx n="68" d="100"/>
          <a:sy n="68" d="100"/>
        </p:scale>
        <p:origin x="-1680" y="-5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ristina\Desktop\TESIS1\TABULACION%20DE%20ENCUEST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ristina\Desktop\TESIS1\TABULACION%20DE%20ENCUESTA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ristina\Desktop\TESIS1\TABULACION%20DE%20ENCUESTA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ristina\Desktop\TESIS1\TABULACION%20DE%20ENCUESTA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Cristina\Desktop\TESIS1\TABULACION%20DE%20ENCUESTA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Cristina\Desktop\TESIS1\TABULACION%20DE%20ENCUEST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style val="10"/>
  <c:chart>
    <c:title>
      <c:tx>
        <c:rich>
          <a:bodyPr/>
          <a:lstStyle/>
          <a:p>
            <a:pPr>
              <a:defRPr lang="es-MX"/>
            </a:pPr>
            <a:r>
              <a:rPr lang="es-MX" sz="1400" dirty="0" smtClean="0"/>
              <a:t>¿</a:t>
            </a:r>
            <a:r>
              <a:rPr lang="es-MX" sz="1400" noProof="0" dirty="0" smtClean="0"/>
              <a:t>Sería</a:t>
            </a:r>
            <a:r>
              <a:rPr lang="es-MX" sz="1400" dirty="0" smtClean="0"/>
              <a:t> </a:t>
            </a:r>
            <a:r>
              <a:rPr lang="es-MX" sz="1400" dirty="0"/>
              <a:t>de </a:t>
            </a:r>
            <a:r>
              <a:rPr lang="es-EC" sz="1400" dirty="0" smtClean="0"/>
              <a:t>su </a:t>
            </a:r>
            <a:r>
              <a:rPr lang="es-EC" sz="1400" noProof="0" dirty="0" smtClean="0"/>
              <a:t>interés</a:t>
            </a:r>
            <a:r>
              <a:rPr lang="es-EC" sz="1400" dirty="0" smtClean="0"/>
              <a:t> que en el sector donde </a:t>
            </a:r>
            <a:r>
              <a:rPr lang="es-EC" sz="1400" dirty="0" err="1" smtClean="0"/>
              <a:t>ust</a:t>
            </a:r>
            <a:r>
              <a:rPr lang="es-EC" sz="1400" noProof="0" dirty="0" err="1" smtClean="0"/>
              <a:t>ed</a:t>
            </a:r>
            <a:r>
              <a:rPr lang="es-EC" sz="1400" noProof="0" dirty="0" smtClean="0"/>
              <a:t> reside </a:t>
            </a:r>
            <a:r>
              <a:rPr lang="es-EC" sz="1400" dirty="0" smtClean="0"/>
              <a:t>se ofreciera el servicio de estimulación temprana?</a:t>
            </a:r>
            <a:endParaRPr lang="es-EC" sz="1400" dirty="0"/>
          </a:p>
        </c:rich>
      </c:tx>
      <c:layout>
        <c:manualLayout>
          <c:xMode val="edge"/>
          <c:yMode val="edge"/>
          <c:x val="0.13227843579819903"/>
          <c:y val="3.7209041894842039E-2"/>
        </c:manualLayout>
      </c:layout>
    </c:title>
    <c:plotArea>
      <c:layout/>
      <c:pieChart>
        <c:varyColors val="1"/>
        <c:ser>
          <c:idx val="0"/>
          <c:order val="0"/>
          <c:tx>
            <c:strRef>
              <c:f>Hoja1!$D$15</c:f>
              <c:strCache>
                <c:ptCount val="1"/>
                <c:pt idx="0">
                  <c:v>FRECUENCIA</c:v>
                </c:pt>
              </c:strCache>
            </c:strRef>
          </c:tx>
          <c:spPr>
            <a:ln>
              <a:solidFill>
                <a:srgbClr val="D34817"/>
              </a:solidFill>
            </a:ln>
          </c:spPr>
          <c:dLbls>
            <c:txPr>
              <a:bodyPr/>
              <a:lstStyle/>
              <a:p>
                <a:pPr>
                  <a:defRPr lang="es-MX" sz="1200"/>
                </a:pPr>
                <a:endParaRPr lang="es-ES"/>
              </a:p>
            </c:txPr>
            <c:showPercent val="1"/>
          </c:dLbls>
          <c:cat>
            <c:strRef>
              <c:f>Hoja1!$C$16:$C$17</c:f>
              <c:strCache>
                <c:ptCount val="2"/>
                <c:pt idx="0">
                  <c:v>SI</c:v>
                </c:pt>
                <c:pt idx="1">
                  <c:v>NO</c:v>
                </c:pt>
              </c:strCache>
            </c:strRef>
          </c:cat>
          <c:val>
            <c:numRef>
              <c:f>Hoja1!$D$16:$D$17</c:f>
              <c:numCache>
                <c:formatCode>General</c:formatCode>
                <c:ptCount val="2"/>
                <c:pt idx="0">
                  <c:v>360</c:v>
                </c:pt>
                <c:pt idx="1">
                  <c:v>22</c:v>
                </c:pt>
              </c:numCache>
            </c:numRef>
          </c:val>
        </c:ser>
        <c:dLbls>
          <c:showPercent val="1"/>
        </c:dLbls>
        <c:firstSliceAng val="0"/>
      </c:pieChart>
    </c:plotArea>
    <c:legend>
      <c:legendPos val="t"/>
      <c:layout/>
      <c:txPr>
        <a:bodyPr/>
        <a:lstStyle/>
        <a:p>
          <a:pPr>
            <a:defRPr lang="es-MX" sz="1200"/>
          </a:pPr>
          <a:endParaRPr lang="es-ES"/>
        </a:p>
      </c:txPr>
    </c:legend>
    <c:plotVisOnly val="1"/>
  </c:chart>
  <c:spPr>
    <a:ln>
      <a:noFill/>
    </a:ln>
  </c:spPr>
  <c:txPr>
    <a:bodyPr/>
    <a:lstStyle/>
    <a:p>
      <a:pPr>
        <a:defRPr sz="1800"/>
      </a:pPr>
      <a:endParaRPr lang="es-E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style val="35"/>
  <c:chart>
    <c:title>
      <c:tx>
        <c:rich>
          <a:bodyPr/>
          <a:lstStyle/>
          <a:p>
            <a:pPr>
              <a:defRPr lang="es-MX"/>
            </a:pPr>
            <a:r>
              <a:rPr lang="es-EC" sz="1400" noProof="0" dirty="0" smtClean="0"/>
              <a:t>¿Utilizaría usted este servicio? </a:t>
            </a:r>
            <a:endParaRPr lang="es-EC" sz="1400" noProof="0" dirty="0"/>
          </a:p>
        </c:rich>
      </c:tx>
      <c:layout/>
    </c:title>
    <c:plotArea>
      <c:layout/>
      <c:pieChart>
        <c:varyColors val="1"/>
        <c:ser>
          <c:idx val="0"/>
          <c:order val="0"/>
          <c:tx>
            <c:strRef>
              <c:f>Hoja1!$D$20</c:f>
              <c:strCache>
                <c:ptCount val="1"/>
                <c:pt idx="0">
                  <c:v>FRECUENCIA</c:v>
                </c:pt>
              </c:strCache>
            </c:strRef>
          </c:tx>
          <c:dLbls>
            <c:txPr>
              <a:bodyPr/>
              <a:lstStyle/>
              <a:p>
                <a:pPr>
                  <a:defRPr lang="es-MX" sz="1200"/>
                </a:pPr>
                <a:endParaRPr lang="es-ES"/>
              </a:p>
            </c:txPr>
            <c:showCatName val="1"/>
            <c:showPercent val="1"/>
          </c:dLbls>
          <c:cat>
            <c:strRef>
              <c:f>Hoja1!$C$21:$C$22</c:f>
              <c:strCache>
                <c:ptCount val="2"/>
                <c:pt idx="0">
                  <c:v>SI</c:v>
                </c:pt>
                <c:pt idx="1">
                  <c:v>NO</c:v>
                </c:pt>
              </c:strCache>
            </c:strRef>
          </c:cat>
          <c:val>
            <c:numRef>
              <c:f>Hoja1!$D$21:$D$22</c:f>
              <c:numCache>
                <c:formatCode>General</c:formatCode>
                <c:ptCount val="2"/>
                <c:pt idx="0">
                  <c:v>372</c:v>
                </c:pt>
                <c:pt idx="1">
                  <c:v>10</c:v>
                </c:pt>
              </c:numCache>
            </c:numRef>
          </c:val>
        </c:ser>
        <c:dLbls>
          <c:showCatName val="1"/>
          <c:showPercent val="1"/>
        </c:dLbls>
        <c:firstSliceAng val="0"/>
      </c:pieChart>
    </c:plotArea>
    <c:plotVisOnly val="1"/>
  </c:chart>
  <c:txPr>
    <a:bodyPr/>
    <a:lstStyle/>
    <a:p>
      <a:pPr>
        <a:defRPr sz="1800"/>
      </a:pPr>
      <a:endParaRPr lang="es-E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style val="35"/>
  <c:chart>
    <c:title>
      <c:tx>
        <c:rich>
          <a:bodyPr/>
          <a:lstStyle/>
          <a:p>
            <a:pPr>
              <a:defRPr lang="es-MX"/>
            </a:pPr>
            <a:r>
              <a:rPr lang="es-EC" sz="1400" dirty="0" smtClean="0"/>
              <a:t> </a:t>
            </a:r>
            <a:r>
              <a:rPr lang="es-EC" sz="1400" dirty="0"/>
              <a:t>¿Entre qué edades se encuentran estos niños?</a:t>
            </a:r>
          </a:p>
        </c:rich>
      </c:tx>
      <c:layout/>
    </c:title>
    <c:plotArea>
      <c:layout/>
      <c:pieChart>
        <c:varyColors val="1"/>
        <c:ser>
          <c:idx val="0"/>
          <c:order val="0"/>
          <c:dLbls>
            <c:txPr>
              <a:bodyPr/>
              <a:lstStyle/>
              <a:p>
                <a:pPr>
                  <a:defRPr lang="es-MX" sz="1200"/>
                </a:pPr>
                <a:endParaRPr lang="es-ES"/>
              </a:p>
            </c:txPr>
            <c:showCatName val="1"/>
            <c:showPercent val="1"/>
          </c:dLbls>
          <c:cat>
            <c:strRef>
              <c:f>Hoja2!$D$6:$F$6</c:f>
              <c:strCache>
                <c:ptCount val="3"/>
                <c:pt idx="0">
                  <c:v>6 m a 1 año</c:v>
                </c:pt>
                <c:pt idx="1">
                  <c:v>1 año a 2 </c:v>
                </c:pt>
                <c:pt idx="2">
                  <c:v>2 a 4 años</c:v>
                </c:pt>
              </c:strCache>
            </c:strRef>
          </c:cat>
          <c:val>
            <c:numRef>
              <c:f>Hoja2!$D$7:$F$7</c:f>
              <c:numCache>
                <c:formatCode>General</c:formatCode>
                <c:ptCount val="3"/>
                <c:pt idx="0">
                  <c:v>176</c:v>
                </c:pt>
                <c:pt idx="1">
                  <c:v>183</c:v>
                </c:pt>
                <c:pt idx="2">
                  <c:v>249</c:v>
                </c:pt>
              </c:numCache>
            </c:numRef>
          </c:val>
        </c:ser>
        <c:dLbls>
          <c:showCatName val="1"/>
          <c:showPercent val="1"/>
        </c:dLbls>
        <c:firstSliceAng val="0"/>
      </c:pieChart>
    </c:plotArea>
    <c:plotVisOnly val="1"/>
  </c:chart>
  <c:txPr>
    <a:bodyPr/>
    <a:lstStyle/>
    <a:p>
      <a:pPr>
        <a:defRPr sz="1800"/>
      </a:pPr>
      <a:endParaRPr lang="es-E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style val="35"/>
  <c:chart>
    <c:title>
      <c:tx>
        <c:rich>
          <a:bodyPr/>
          <a:lstStyle/>
          <a:p>
            <a:pPr>
              <a:defRPr lang="es-MX"/>
            </a:pPr>
            <a:r>
              <a:rPr lang="es-EC" sz="1400" dirty="0"/>
              <a:t>4. ¿Al momento de elegir un centro de estimulación temprana que aspectos tomaría usted en consideración?</a:t>
            </a:r>
          </a:p>
        </c:rich>
      </c:tx>
      <c:layout/>
    </c:title>
    <c:plotArea>
      <c:layout/>
      <c:pieChart>
        <c:varyColors val="1"/>
        <c:ser>
          <c:idx val="0"/>
          <c:order val="0"/>
          <c:dLbls>
            <c:txPr>
              <a:bodyPr/>
              <a:lstStyle/>
              <a:p>
                <a:pPr>
                  <a:defRPr lang="es-MX" sz="800"/>
                </a:pPr>
                <a:endParaRPr lang="es-ES"/>
              </a:p>
            </c:txPr>
            <c:showCatName val="1"/>
            <c:showPercent val="1"/>
          </c:dLbls>
          <c:cat>
            <c:strRef>
              <c:f>Hoja2!$D$16:$I$16</c:f>
              <c:strCache>
                <c:ptCount val="6"/>
                <c:pt idx="0">
                  <c:v>Seguridad</c:v>
                </c:pt>
                <c:pt idx="1">
                  <c:v>Confiable</c:v>
                </c:pt>
                <c:pt idx="2">
                  <c:v>Ubicación</c:v>
                </c:pt>
                <c:pt idx="3">
                  <c:v>Buen trato</c:v>
                </c:pt>
                <c:pt idx="4">
                  <c:v>Personal Capacitado</c:v>
                </c:pt>
                <c:pt idx="5">
                  <c:v>Costos</c:v>
                </c:pt>
              </c:strCache>
            </c:strRef>
          </c:cat>
          <c:val>
            <c:numRef>
              <c:f>Hoja2!$D$17:$I$17</c:f>
              <c:numCache>
                <c:formatCode>General</c:formatCode>
                <c:ptCount val="6"/>
                <c:pt idx="0">
                  <c:v>524</c:v>
                </c:pt>
                <c:pt idx="1">
                  <c:v>192</c:v>
                </c:pt>
                <c:pt idx="2">
                  <c:v>122</c:v>
                </c:pt>
                <c:pt idx="3">
                  <c:v>300</c:v>
                </c:pt>
                <c:pt idx="4">
                  <c:v>544</c:v>
                </c:pt>
                <c:pt idx="5">
                  <c:v>225</c:v>
                </c:pt>
              </c:numCache>
            </c:numRef>
          </c:val>
        </c:ser>
        <c:dLbls>
          <c:showCatName val="1"/>
          <c:showPercent val="1"/>
        </c:dLbls>
        <c:firstSliceAng val="0"/>
      </c:pieChart>
    </c:plotArea>
    <c:plotVisOnly val="1"/>
  </c:chart>
  <c:txPr>
    <a:bodyPr/>
    <a:lstStyle/>
    <a:p>
      <a:pPr>
        <a:defRPr sz="1800"/>
      </a:pPr>
      <a:endParaRPr lang="es-E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style val="35"/>
  <c:chart>
    <c:title>
      <c:tx>
        <c:rich>
          <a:bodyPr/>
          <a:lstStyle/>
          <a:p>
            <a:pPr>
              <a:defRPr lang="es-MX"/>
            </a:pPr>
            <a:r>
              <a:rPr lang="es-EC" sz="1200" dirty="0"/>
              <a:t>5. Cuánto estaría dispuesto a pagar para que su representado ingrese a un Centro de Estimulación Temprana?</a:t>
            </a:r>
          </a:p>
        </c:rich>
      </c:tx>
      <c:layout/>
    </c:title>
    <c:plotArea>
      <c:layout/>
      <c:pieChart>
        <c:varyColors val="1"/>
        <c:ser>
          <c:idx val="0"/>
          <c:order val="0"/>
          <c:dLbls>
            <c:txPr>
              <a:bodyPr/>
              <a:lstStyle/>
              <a:p>
                <a:pPr>
                  <a:defRPr lang="es-MX" sz="1100"/>
                </a:pPr>
                <a:endParaRPr lang="es-ES"/>
              </a:p>
            </c:txPr>
            <c:showCatName val="1"/>
            <c:showPercent val="1"/>
          </c:dLbls>
          <c:cat>
            <c:strRef>
              <c:f>Hoja2!$D$21:$F$21</c:f>
              <c:strCache>
                <c:ptCount val="3"/>
                <c:pt idx="0">
                  <c:v>$50 a $150</c:v>
                </c:pt>
                <c:pt idx="1">
                  <c:v>$150 a$200</c:v>
                </c:pt>
                <c:pt idx="2">
                  <c:v>$200 a $250</c:v>
                </c:pt>
              </c:strCache>
            </c:strRef>
          </c:cat>
          <c:val>
            <c:numRef>
              <c:f>Hoja2!$D$22:$F$22</c:f>
              <c:numCache>
                <c:formatCode>General</c:formatCode>
                <c:ptCount val="3"/>
                <c:pt idx="0">
                  <c:v>294</c:v>
                </c:pt>
                <c:pt idx="1">
                  <c:v>74</c:v>
                </c:pt>
                <c:pt idx="2">
                  <c:v>14</c:v>
                </c:pt>
              </c:numCache>
            </c:numRef>
          </c:val>
        </c:ser>
        <c:dLbls>
          <c:showCatName val="1"/>
          <c:showPercent val="1"/>
        </c:dLbls>
        <c:firstSliceAng val="0"/>
      </c:pieChart>
    </c:plotArea>
    <c:plotVisOnly val="1"/>
  </c:chart>
  <c:txPr>
    <a:bodyPr/>
    <a:lstStyle/>
    <a:p>
      <a:pPr>
        <a:defRPr sz="1800"/>
      </a:pPr>
      <a:endParaRPr lang="es-E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
  <c:style val="35"/>
  <c:chart>
    <c:title>
      <c:tx>
        <c:rich>
          <a:bodyPr/>
          <a:lstStyle/>
          <a:p>
            <a:pPr>
              <a:defRPr lang="es-MX" sz="1200"/>
            </a:pPr>
            <a:r>
              <a:rPr lang="es-EC" sz="1200"/>
              <a:t>6. De las siguientes opciones, qué horario escogería usted para dejar a sus hijos en el centro de estimulación temprana? </a:t>
            </a:r>
          </a:p>
        </c:rich>
      </c:tx>
      <c:layout/>
    </c:title>
    <c:plotArea>
      <c:layout/>
      <c:pieChart>
        <c:varyColors val="1"/>
        <c:ser>
          <c:idx val="0"/>
          <c:order val="0"/>
          <c:dLbls>
            <c:txPr>
              <a:bodyPr/>
              <a:lstStyle/>
              <a:p>
                <a:pPr>
                  <a:defRPr lang="es-MX" sz="1050"/>
                </a:pPr>
                <a:endParaRPr lang="es-ES"/>
              </a:p>
            </c:txPr>
            <c:showCatName val="1"/>
            <c:showPercent val="1"/>
          </c:dLbls>
          <c:cat>
            <c:strRef>
              <c:f>Hoja2!$D$27:$F$27</c:f>
              <c:strCache>
                <c:ptCount val="3"/>
                <c:pt idx="0">
                  <c:v>7:00 a 14:00</c:v>
                </c:pt>
                <c:pt idx="1">
                  <c:v>7:00 a 17:00</c:v>
                </c:pt>
                <c:pt idx="2">
                  <c:v>8:00 a 19:00</c:v>
                </c:pt>
              </c:strCache>
            </c:strRef>
          </c:cat>
          <c:val>
            <c:numRef>
              <c:f>Hoja2!$D$28:$F$28</c:f>
              <c:numCache>
                <c:formatCode>General</c:formatCode>
                <c:ptCount val="3"/>
                <c:pt idx="0">
                  <c:v>69</c:v>
                </c:pt>
                <c:pt idx="1">
                  <c:v>285</c:v>
                </c:pt>
                <c:pt idx="2">
                  <c:v>28</c:v>
                </c:pt>
              </c:numCache>
            </c:numRef>
          </c:val>
        </c:ser>
        <c:dLbls>
          <c:showCatName val="1"/>
          <c:showPercent val="1"/>
        </c:dLbls>
        <c:firstSliceAng val="0"/>
      </c:pieChart>
    </c:plotArea>
    <c:plotVisOnly val="1"/>
  </c:chart>
  <c:txPr>
    <a:bodyPr/>
    <a:lstStyle/>
    <a:p>
      <a:pPr>
        <a:defRPr sz="1800"/>
      </a:pPr>
      <a:endParaRPr lang="es-ES"/>
    </a:p>
  </c:txPr>
  <c:externalData r:id="rId1"/>
</c:chartSpace>
</file>

<file path=ppt/diagrams/_rels/data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13.png"/></Relationships>
</file>

<file path=ppt/diagrams/_rels/data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image" Target="../media/image2.png"/><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11.jpeg"/><Relationship Id="rId1" Type="http://schemas.openxmlformats.org/officeDocument/2006/relationships/image" Target="../media/image101.jpeg"/><Relationship Id="rId5" Type="http://schemas.openxmlformats.org/officeDocument/2006/relationships/image" Target="../media/image141.jpeg"/><Relationship Id="rId4" Type="http://schemas.openxmlformats.org/officeDocument/2006/relationships/image" Target="../media/image13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1.jpeg"/><Relationship Id="rId2" Type="http://schemas.openxmlformats.org/officeDocument/2006/relationships/image" Target="../media/image21.png"/><Relationship Id="rId1" Type="http://schemas.openxmlformats.org/officeDocument/2006/relationships/image" Target="../media/image61.png"/><Relationship Id="rId6" Type="http://schemas.openxmlformats.org/officeDocument/2006/relationships/image" Target="../media/image81.jpeg"/><Relationship Id="rId5" Type="http://schemas.openxmlformats.org/officeDocument/2006/relationships/image" Target="../media/image51.png"/><Relationship Id="rId4" Type="http://schemas.openxmlformats.org/officeDocument/2006/relationships/image" Target="../media/image71.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7D806-ECFD-4A20-8C46-6567C16BF9EC}" type="doc">
      <dgm:prSet loTypeId="urn:microsoft.com/office/officeart/2005/8/layout/pyramid2" loCatId="list" qsTypeId="urn:microsoft.com/office/officeart/2005/8/quickstyle/simple1" qsCatId="simple" csTypeId="urn:microsoft.com/office/officeart/2005/8/colors/colorful3" csCatId="colorful" phldr="1"/>
      <dgm:spPr/>
    </dgm:pt>
    <dgm:pt modelId="{8D37B4E4-76CC-4D3D-83E4-3CDE39D0E1C6}">
      <dgm:prSet phldrT="[Texto]"/>
      <dgm:spPr/>
      <dgm:t>
        <a:bodyPr/>
        <a:lstStyle/>
        <a:p>
          <a:r>
            <a:rPr lang="es-ES" dirty="0" smtClean="0"/>
            <a:t>No </a:t>
          </a:r>
          <a:r>
            <a:rPr lang="es-ES_tradnl" dirty="0" smtClean="0"/>
            <a:t>existen</a:t>
          </a:r>
          <a:r>
            <a:rPr lang="es-ES" dirty="0" smtClean="0"/>
            <a:t> centros de estimulación adecuada .</a:t>
          </a:r>
          <a:endParaRPr lang="es-MX" dirty="0"/>
        </a:p>
      </dgm:t>
    </dgm:pt>
    <dgm:pt modelId="{0A036A87-39FE-4F14-AEC5-E0215A12EE9E}" type="parTrans" cxnId="{E142E3BA-BD53-4592-9142-F25AFCD8C938}">
      <dgm:prSet/>
      <dgm:spPr/>
      <dgm:t>
        <a:bodyPr/>
        <a:lstStyle/>
        <a:p>
          <a:endParaRPr lang="es-MX"/>
        </a:p>
      </dgm:t>
    </dgm:pt>
    <dgm:pt modelId="{E8C2746C-A98D-42AE-A47F-DF77B0068B28}" type="sibTrans" cxnId="{E142E3BA-BD53-4592-9142-F25AFCD8C938}">
      <dgm:prSet/>
      <dgm:spPr/>
      <dgm:t>
        <a:bodyPr/>
        <a:lstStyle/>
        <a:p>
          <a:endParaRPr lang="es-MX"/>
        </a:p>
      </dgm:t>
    </dgm:pt>
    <dgm:pt modelId="{BC3D1486-9CC8-4AD9-AF19-58BF383E0C83}">
      <dgm:prSet phldrT="[Texto]"/>
      <dgm:spPr/>
      <dgm:t>
        <a:bodyPr/>
        <a:lstStyle/>
        <a:p>
          <a:r>
            <a:rPr lang="es-ES" dirty="0" smtClean="0"/>
            <a:t>Mujeres se incorporan al campo laboral.</a:t>
          </a:r>
          <a:endParaRPr lang="es-MX" dirty="0"/>
        </a:p>
      </dgm:t>
    </dgm:pt>
    <dgm:pt modelId="{06E6CF8A-AF76-4489-BE27-C62AE5B640C2}" type="parTrans" cxnId="{EFE060D7-877A-4731-B849-BC89EB4A3C35}">
      <dgm:prSet/>
      <dgm:spPr/>
      <dgm:t>
        <a:bodyPr/>
        <a:lstStyle/>
        <a:p>
          <a:endParaRPr lang="es-MX"/>
        </a:p>
      </dgm:t>
    </dgm:pt>
    <dgm:pt modelId="{865C61E0-D35F-48B4-8E91-1147DD862884}" type="sibTrans" cxnId="{EFE060D7-877A-4731-B849-BC89EB4A3C35}">
      <dgm:prSet/>
      <dgm:spPr/>
      <dgm:t>
        <a:bodyPr/>
        <a:lstStyle/>
        <a:p>
          <a:endParaRPr lang="es-MX"/>
        </a:p>
      </dgm:t>
    </dgm:pt>
    <dgm:pt modelId="{9D12DB17-ED53-4C70-8FE6-2D5F1C2B1CAF}">
      <dgm:prSet phldrT="[Texto]"/>
      <dgm:spPr/>
      <dgm:t>
        <a:bodyPr/>
        <a:lstStyle/>
        <a:p>
          <a:r>
            <a:rPr lang="es-ES" dirty="0" smtClean="0"/>
            <a:t>Las familias buscan servicio en otros sectores.</a:t>
          </a:r>
          <a:endParaRPr lang="es-MX" dirty="0"/>
        </a:p>
      </dgm:t>
    </dgm:pt>
    <dgm:pt modelId="{3338C9FD-FF71-461C-99FD-6A8813372631}" type="parTrans" cxnId="{6BB5EFCF-CEB9-4473-B6D3-C59BC2167C4E}">
      <dgm:prSet/>
      <dgm:spPr/>
      <dgm:t>
        <a:bodyPr/>
        <a:lstStyle/>
        <a:p>
          <a:endParaRPr lang="es-MX"/>
        </a:p>
      </dgm:t>
    </dgm:pt>
    <dgm:pt modelId="{204E7284-D64E-4EC4-A30D-1503400B7A7E}" type="sibTrans" cxnId="{6BB5EFCF-CEB9-4473-B6D3-C59BC2167C4E}">
      <dgm:prSet/>
      <dgm:spPr/>
      <dgm:t>
        <a:bodyPr/>
        <a:lstStyle/>
        <a:p>
          <a:endParaRPr lang="es-MX"/>
        </a:p>
      </dgm:t>
    </dgm:pt>
    <dgm:pt modelId="{BEB00768-86B8-4E02-AA7D-2F7D0C52E311}" type="pres">
      <dgm:prSet presAssocID="{CD57D806-ECFD-4A20-8C46-6567C16BF9EC}" presName="compositeShape" presStyleCnt="0">
        <dgm:presLayoutVars>
          <dgm:dir/>
          <dgm:resizeHandles/>
        </dgm:presLayoutVars>
      </dgm:prSet>
      <dgm:spPr/>
    </dgm:pt>
    <dgm:pt modelId="{A3E7BDB7-07F0-4282-9C98-CCF03A26C6A1}" type="pres">
      <dgm:prSet presAssocID="{CD57D806-ECFD-4A20-8C46-6567C16BF9EC}" presName="pyramid" presStyleLbl="node1" presStyleIdx="0" presStyleCnt="1"/>
      <dgm:spPr/>
    </dgm:pt>
    <dgm:pt modelId="{09FCC393-194B-46F9-A1F0-3474156CC907}" type="pres">
      <dgm:prSet presAssocID="{CD57D806-ECFD-4A20-8C46-6567C16BF9EC}" presName="theList" presStyleCnt="0"/>
      <dgm:spPr/>
    </dgm:pt>
    <dgm:pt modelId="{6F8FFD18-FC8A-4FC9-B406-6D3BB59B318A}" type="pres">
      <dgm:prSet presAssocID="{8D37B4E4-76CC-4D3D-83E4-3CDE39D0E1C6}" presName="aNode" presStyleLbl="fgAcc1" presStyleIdx="0" presStyleCnt="3">
        <dgm:presLayoutVars>
          <dgm:bulletEnabled val="1"/>
        </dgm:presLayoutVars>
      </dgm:prSet>
      <dgm:spPr/>
      <dgm:t>
        <a:bodyPr/>
        <a:lstStyle/>
        <a:p>
          <a:endParaRPr lang="es-MX"/>
        </a:p>
      </dgm:t>
    </dgm:pt>
    <dgm:pt modelId="{84F3E9A2-AF1A-459A-8F13-EC4CEE1A7C09}" type="pres">
      <dgm:prSet presAssocID="{8D37B4E4-76CC-4D3D-83E4-3CDE39D0E1C6}" presName="aSpace" presStyleCnt="0"/>
      <dgm:spPr/>
    </dgm:pt>
    <dgm:pt modelId="{04A59890-0E76-4556-84F6-E1E85F4079BD}" type="pres">
      <dgm:prSet presAssocID="{BC3D1486-9CC8-4AD9-AF19-58BF383E0C83}" presName="aNode" presStyleLbl="fgAcc1" presStyleIdx="1" presStyleCnt="3" custLinFactNeighborX="635" custLinFactNeighborY="30838">
        <dgm:presLayoutVars>
          <dgm:bulletEnabled val="1"/>
        </dgm:presLayoutVars>
      </dgm:prSet>
      <dgm:spPr/>
      <dgm:t>
        <a:bodyPr/>
        <a:lstStyle/>
        <a:p>
          <a:endParaRPr lang="es-MX"/>
        </a:p>
      </dgm:t>
    </dgm:pt>
    <dgm:pt modelId="{DA99AB3B-50DC-4A01-B7BB-F3FE40DBE998}" type="pres">
      <dgm:prSet presAssocID="{BC3D1486-9CC8-4AD9-AF19-58BF383E0C83}" presName="aSpace" presStyleCnt="0"/>
      <dgm:spPr/>
    </dgm:pt>
    <dgm:pt modelId="{84580C36-4112-4C20-868C-D81E0EA7A8D8}" type="pres">
      <dgm:prSet presAssocID="{9D12DB17-ED53-4C70-8FE6-2D5F1C2B1CAF}" presName="aNode" presStyleLbl="fgAcc1" presStyleIdx="2" presStyleCnt="3">
        <dgm:presLayoutVars>
          <dgm:bulletEnabled val="1"/>
        </dgm:presLayoutVars>
      </dgm:prSet>
      <dgm:spPr/>
      <dgm:t>
        <a:bodyPr/>
        <a:lstStyle/>
        <a:p>
          <a:endParaRPr lang="es-MX"/>
        </a:p>
      </dgm:t>
    </dgm:pt>
    <dgm:pt modelId="{8740CE70-F89C-4E94-B178-DCB6BB0FFB8C}" type="pres">
      <dgm:prSet presAssocID="{9D12DB17-ED53-4C70-8FE6-2D5F1C2B1CAF}" presName="aSpace" presStyleCnt="0"/>
      <dgm:spPr/>
    </dgm:pt>
  </dgm:ptLst>
  <dgm:cxnLst>
    <dgm:cxn modelId="{0537712C-E6F0-4550-9138-88C0221DBEAD}" type="presOf" srcId="{8D37B4E4-76CC-4D3D-83E4-3CDE39D0E1C6}" destId="{6F8FFD18-FC8A-4FC9-B406-6D3BB59B318A}" srcOrd="0" destOrd="0" presId="urn:microsoft.com/office/officeart/2005/8/layout/pyramid2"/>
    <dgm:cxn modelId="{EFE060D7-877A-4731-B849-BC89EB4A3C35}" srcId="{CD57D806-ECFD-4A20-8C46-6567C16BF9EC}" destId="{BC3D1486-9CC8-4AD9-AF19-58BF383E0C83}" srcOrd="1" destOrd="0" parTransId="{06E6CF8A-AF76-4489-BE27-C62AE5B640C2}" sibTransId="{865C61E0-D35F-48B4-8E91-1147DD862884}"/>
    <dgm:cxn modelId="{8BDE979B-5920-4FFC-BBDC-46138AB37224}" type="presOf" srcId="{CD57D806-ECFD-4A20-8C46-6567C16BF9EC}" destId="{BEB00768-86B8-4E02-AA7D-2F7D0C52E311}" srcOrd="0" destOrd="0" presId="urn:microsoft.com/office/officeart/2005/8/layout/pyramid2"/>
    <dgm:cxn modelId="{6BB5EFCF-CEB9-4473-B6D3-C59BC2167C4E}" srcId="{CD57D806-ECFD-4A20-8C46-6567C16BF9EC}" destId="{9D12DB17-ED53-4C70-8FE6-2D5F1C2B1CAF}" srcOrd="2" destOrd="0" parTransId="{3338C9FD-FF71-461C-99FD-6A8813372631}" sibTransId="{204E7284-D64E-4EC4-A30D-1503400B7A7E}"/>
    <dgm:cxn modelId="{E142E3BA-BD53-4592-9142-F25AFCD8C938}" srcId="{CD57D806-ECFD-4A20-8C46-6567C16BF9EC}" destId="{8D37B4E4-76CC-4D3D-83E4-3CDE39D0E1C6}" srcOrd="0" destOrd="0" parTransId="{0A036A87-39FE-4F14-AEC5-E0215A12EE9E}" sibTransId="{E8C2746C-A98D-42AE-A47F-DF77B0068B28}"/>
    <dgm:cxn modelId="{C2D37CBC-96FE-4DCE-B50B-7A5953ACF0D8}" type="presOf" srcId="{BC3D1486-9CC8-4AD9-AF19-58BF383E0C83}" destId="{04A59890-0E76-4556-84F6-E1E85F4079BD}" srcOrd="0" destOrd="0" presId="urn:microsoft.com/office/officeart/2005/8/layout/pyramid2"/>
    <dgm:cxn modelId="{78CA2402-C8E9-48A2-B74A-0F314988FFE8}" type="presOf" srcId="{9D12DB17-ED53-4C70-8FE6-2D5F1C2B1CAF}" destId="{84580C36-4112-4C20-868C-D81E0EA7A8D8}" srcOrd="0" destOrd="0" presId="urn:microsoft.com/office/officeart/2005/8/layout/pyramid2"/>
    <dgm:cxn modelId="{B9572F3E-1ADD-4929-9EDE-1284DAD49B41}" type="presParOf" srcId="{BEB00768-86B8-4E02-AA7D-2F7D0C52E311}" destId="{A3E7BDB7-07F0-4282-9C98-CCF03A26C6A1}" srcOrd="0" destOrd="0" presId="urn:microsoft.com/office/officeart/2005/8/layout/pyramid2"/>
    <dgm:cxn modelId="{9E699902-F2E7-4460-B52D-8D2B9C073DF4}" type="presParOf" srcId="{BEB00768-86B8-4E02-AA7D-2F7D0C52E311}" destId="{09FCC393-194B-46F9-A1F0-3474156CC907}" srcOrd="1" destOrd="0" presId="urn:microsoft.com/office/officeart/2005/8/layout/pyramid2"/>
    <dgm:cxn modelId="{9DBF349E-5A1B-409A-93CA-FB24C62C033C}" type="presParOf" srcId="{09FCC393-194B-46F9-A1F0-3474156CC907}" destId="{6F8FFD18-FC8A-4FC9-B406-6D3BB59B318A}" srcOrd="0" destOrd="0" presId="urn:microsoft.com/office/officeart/2005/8/layout/pyramid2"/>
    <dgm:cxn modelId="{99BE94BE-426D-43D1-9617-0228F0F97F75}" type="presParOf" srcId="{09FCC393-194B-46F9-A1F0-3474156CC907}" destId="{84F3E9A2-AF1A-459A-8F13-EC4CEE1A7C09}" srcOrd="1" destOrd="0" presId="urn:microsoft.com/office/officeart/2005/8/layout/pyramid2"/>
    <dgm:cxn modelId="{74A6FEC4-C7D4-4F61-82BE-DCBB040F6C9C}" type="presParOf" srcId="{09FCC393-194B-46F9-A1F0-3474156CC907}" destId="{04A59890-0E76-4556-84F6-E1E85F4079BD}" srcOrd="2" destOrd="0" presId="urn:microsoft.com/office/officeart/2005/8/layout/pyramid2"/>
    <dgm:cxn modelId="{38C09C65-C1FF-48D3-8BA1-A5264B54B315}" type="presParOf" srcId="{09FCC393-194B-46F9-A1F0-3474156CC907}" destId="{DA99AB3B-50DC-4A01-B7BB-F3FE40DBE998}" srcOrd="3" destOrd="0" presId="urn:microsoft.com/office/officeart/2005/8/layout/pyramid2"/>
    <dgm:cxn modelId="{BF731938-EB01-4C48-97F7-95C006F423EC}" type="presParOf" srcId="{09FCC393-194B-46F9-A1F0-3474156CC907}" destId="{84580C36-4112-4C20-868C-D81E0EA7A8D8}" srcOrd="4" destOrd="0" presId="urn:microsoft.com/office/officeart/2005/8/layout/pyramid2"/>
    <dgm:cxn modelId="{7ABC54F3-996D-49A9-99E4-A47D136B07D9}" type="presParOf" srcId="{09FCC393-194B-46F9-A1F0-3474156CC907}" destId="{8740CE70-F89C-4E94-B178-DCB6BB0FFB8C}"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E5A22B-25B8-4612-B406-4AB77D906CAB}" type="doc">
      <dgm:prSet loTypeId="urn:microsoft.com/office/officeart/2005/8/layout/radial6" loCatId="cycle" qsTypeId="urn:microsoft.com/office/officeart/2005/8/quickstyle/simple2" qsCatId="simple" csTypeId="urn:microsoft.com/office/officeart/2005/8/colors/colorful4" csCatId="colorful" phldr="1"/>
      <dgm:spPr/>
      <dgm:t>
        <a:bodyPr/>
        <a:lstStyle/>
        <a:p>
          <a:endParaRPr lang="es-ES"/>
        </a:p>
      </dgm:t>
    </dgm:pt>
    <dgm:pt modelId="{5F9ED414-A6DD-4131-A11A-EA06E86BECA4}">
      <dgm:prSet phldrT="[Texto]"/>
      <dgm:spPr/>
      <dgm:t>
        <a:bodyPr/>
        <a:lstStyle/>
        <a:p>
          <a:r>
            <a:rPr lang="es-ES" i="1" dirty="0" smtClean="0"/>
            <a:t>Criterios para la organización del espacio exterior</a:t>
          </a:r>
          <a:endParaRPr lang="es-ES" dirty="0"/>
        </a:p>
      </dgm:t>
    </dgm:pt>
    <dgm:pt modelId="{5046EA1F-82B6-4C6F-A57F-19CBC457C69E}" type="parTrans" cxnId="{D20C98C2-2AE8-4B4D-BE5F-A596F10593D7}">
      <dgm:prSet/>
      <dgm:spPr/>
      <dgm:t>
        <a:bodyPr/>
        <a:lstStyle/>
        <a:p>
          <a:endParaRPr lang="es-ES"/>
        </a:p>
      </dgm:t>
    </dgm:pt>
    <dgm:pt modelId="{C4FE6F34-6322-404C-9867-CAB8B151B3D0}" type="sibTrans" cxnId="{D20C98C2-2AE8-4B4D-BE5F-A596F10593D7}">
      <dgm:prSet/>
      <dgm:spPr/>
      <dgm:t>
        <a:bodyPr/>
        <a:lstStyle/>
        <a:p>
          <a:endParaRPr lang="es-ES"/>
        </a:p>
      </dgm:t>
    </dgm:pt>
    <dgm:pt modelId="{64F04EC4-C8C9-47E3-A9F4-CEE1219B9A69}">
      <dgm:prSet phldrT="[Texto]"/>
      <dgm:spPr/>
      <dgm:t>
        <a:bodyPr/>
        <a:lstStyle/>
        <a:p>
          <a:r>
            <a:rPr lang="es-ES" b="1" dirty="0" smtClean="0"/>
            <a:t>El espacio al aire libre esté limitado por un cerco </a:t>
          </a:r>
          <a:endParaRPr lang="es-ES" b="1" dirty="0"/>
        </a:p>
      </dgm:t>
    </dgm:pt>
    <dgm:pt modelId="{48C35E8B-4D1D-4E1B-9456-356478986E95}" type="parTrans" cxnId="{8362328B-0B2A-4454-AF58-616141132D9D}">
      <dgm:prSet/>
      <dgm:spPr/>
      <dgm:t>
        <a:bodyPr/>
        <a:lstStyle/>
        <a:p>
          <a:endParaRPr lang="es-ES"/>
        </a:p>
      </dgm:t>
    </dgm:pt>
    <dgm:pt modelId="{F6B71430-225E-4036-87E6-5A94869005A8}" type="sibTrans" cxnId="{8362328B-0B2A-4454-AF58-616141132D9D}">
      <dgm:prSet/>
      <dgm:spPr/>
      <dgm:t>
        <a:bodyPr/>
        <a:lstStyle/>
        <a:p>
          <a:endParaRPr lang="es-ES"/>
        </a:p>
      </dgm:t>
    </dgm:pt>
    <dgm:pt modelId="{AECF393A-7798-4E1E-8FEA-4EFC2A962B30}">
      <dgm:prSet phldrT="[Texto]"/>
      <dgm:spPr/>
      <dgm:t>
        <a:bodyPr/>
        <a:lstStyle/>
        <a:p>
          <a:r>
            <a:rPr lang="es-ES" b="1" dirty="0" smtClean="0"/>
            <a:t>Organización de una huerta y de un espacio para criar animales</a:t>
          </a:r>
          <a:endParaRPr lang="es-ES" b="1" dirty="0"/>
        </a:p>
      </dgm:t>
    </dgm:pt>
    <dgm:pt modelId="{D91EFA0B-0046-4E3C-9F00-05C3F4E0E312}" type="parTrans" cxnId="{B44471EB-6DE3-4DA3-A5A3-5CC798E5B440}">
      <dgm:prSet/>
      <dgm:spPr/>
      <dgm:t>
        <a:bodyPr/>
        <a:lstStyle/>
        <a:p>
          <a:endParaRPr lang="es-ES"/>
        </a:p>
      </dgm:t>
    </dgm:pt>
    <dgm:pt modelId="{191AEB4B-A451-4A92-85CF-C986865CEFDB}" type="sibTrans" cxnId="{B44471EB-6DE3-4DA3-A5A3-5CC798E5B440}">
      <dgm:prSet/>
      <dgm:spPr/>
      <dgm:t>
        <a:bodyPr/>
        <a:lstStyle/>
        <a:p>
          <a:endParaRPr lang="es-ES"/>
        </a:p>
      </dgm:t>
    </dgm:pt>
    <dgm:pt modelId="{21395B95-057D-4FC7-84AC-7A62D22E4453}">
      <dgm:prSet phldrT="[Texto]"/>
      <dgm:spPr/>
      <dgm:t>
        <a:bodyPr/>
        <a:lstStyle/>
        <a:p>
          <a:r>
            <a:rPr lang="es-ES" b="1" dirty="0" smtClean="0"/>
            <a:t>Espacios exteriores y su implementación favorece tanto el desarrollo motor </a:t>
          </a:r>
          <a:endParaRPr lang="es-ES" b="1" dirty="0"/>
        </a:p>
      </dgm:t>
    </dgm:pt>
    <dgm:pt modelId="{8B209462-3E32-4ED5-85FC-B30DFD39A1C1}" type="parTrans" cxnId="{176EAA1F-A220-43A3-96E9-2CAADF48ABEE}">
      <dgm:prSet/>
      <dgm:spPr/>
      <dgm:t>
        <a:bodyPr/>
        <a:lstStyle/>
        <a:p>
          <a:endParaRPr lang="es-ES"/>
        </a:p>
      </dgm:t>
    </dgm:pt>
    <dgm:pt modelId="{F7F6A0BA-34AB-43D9-9985-E5BD3BF19654}" type="sibTrans" cxnId="{176EAA1F-A220-43A3-96E9-2CAADF48ABEE}">
      <dgm:prSet/>
      <dgm:spPr/>
      <dgm:t>
        <a:bodyPr/>
        <a:lstStyle/>
        <a:p>
          <a:endParaRPr lang="es-ES"/>
        </a:p>
      </dgm:t>
    </dgm:pt>
    <dgm:pt modelId="{D9142D92-44F1-4F5A-AA39-4AC5BD397983}">
      <dgm:prSet phldrT="[Texto]"/>
      <dgm:spPr/>
      <dgm:t>
        <a:bodyPr/>
        <a:lstStyle/>
        <a:p>
          <a:r>
            <a:rPr lang="es-ES" b="1" dirty="0" smtClean="0"/>
            <a:t>Acondicionado con troncos de árbol, llantas, sogas</a:t>
          </a:r>
          <a:endParaRPr lang="es-ES" b="1" dirty="0"/>
        </a:p>
      </dgm:t>
    </dgm:pt>
    <dgm:pt modelId="{1678CC7D-3FA0-4134-B12B-623289C29D27}" type="parTrans" cxnId="{DE64809E-2C4D-479A-9FBF-A47F7E84CCB0}">
      <dgm:prSet/>
      <dgm:spPr/>
      <dgm:t>
        <a:bodyPr/>
        <a:lstStyle/>
        <a:p>
          <a:endParaRPr lang="es-ES"/>
        </a:p>
      </dgm:t>
    </dgm:pt>
    <dgm:pt modelId="{626FCE56-3523-4288-A671-827D824C50F5}" type="sibTrans" cxnId="{DE64809E-2C4D-479A-9FBF-A47F7E84CCB0}">
      <dgm:prSet/>
      <dgm:spPr/>
      <dgm:t>
        <a:bodyPr/>
        <a:lstStyle/>
        <a:p>
          <a:endParaRPr lang="es-ES"/>
        </a:p>
      </dgm:t>
    </dgm:pt>
    <dgm:pt modelId="{E99ACD49-4B07-4013-8470-93F4D702E078}" type="pres">
      <dgm:prSet presAssocID="{04E5A22B-25B8-4612-B406-4AB77D906CAB}" presName="Name0" presStyleCnt="0">
        <dgm:presLayoutVars>
          <dgm:chMax val="1"/>
          <dgm:dir/>
          <dgm:animLvl val="ctr"/>
          <dgm:resizeHandles val="exact"/>
        </dgm:presLayoutVars>
      </dgm:prSet>
      <dgm:spPr/>
      <dgm:t>
        <a:bodyPr/>
        <a:lstStyle/>
        <a:p>
          <a:endParaRPr lang="es-ES"/>
        </a:p>
      </dgm:t>
    </dgm:pt>
    <dgm:pt modelId="{7D171547-961A-4696-A9F8-5F42F2717823}" type="pres">
      <dgm:prSet presAssocID="{5F9ED414-A6DD-4131-A11A-EA06E86BECA4}" presName="centerShape" presStyleLbl="node0" presStyleIdx="0" presStyleCnt="1"/>
      <dgm:spPr/>
      <dgm:t>
        <a:bodyPr/>
        <a:lstStyle/>
        <a:p>
          <a:endParaRPr lang="es-ES"/>
        </a:p>
      </dgm:t>
    </dgm:pt>
    <dgm:pt modelId="{F7DEDD9C-F618-433E-AE5B-3FE3237F44DC}" type="pres">
      <dgm:prSet presAssocID="{64F04EC4-C8C9-47E3-A9F4-CEE1219B9A69}" presName="node" presStyleLbl="node1" presStyleIdx="0" presStyleCnt="4">
        <dgm:presLayoutVars>
          <dgm:bulletEnabled val="1"/>
        </dgm:presLayoutVars>
      </dgm:prSet>
      <dgm:spPr/>
      <dgm:t>
        <a:bodyPr/>
        <a:lstStyle/>
        <a:p>
          <a:endParaRPr lang="es-ES"/>
        </a:p>
      </dgm:t>
    </dgm:pt>
    <dgm:pt modelId="{8C4321A5-02B1-48A7-BB31-B2B73A634377}" type="pres">
      <dgm:prSet presAssocID="{64F04EC4-C8C9-47E3-A9F4-CEE1219B9A69}" presName="dummy" presStyleCnt="0"/>
      <dgm:spPr/>
    </dgm:pt>
    <dgm:pt modelId="{2902E2D0-4483-4869-BCC1-BD3790531B37}" type="pres">
      <dgm:prSet presAssocID="{F6B71430-225E-4036-87E6-5A94869005A8}" presName="sibTrans" presStyleLbl="sibTrans2D1" presStyleIdx="0" presStyleCnt="4"/>
      <dgm:spPr/>
      <dgm:t>
        <a:bodyPr/>
        <a:lstStyle/>
        <a:p>
          <a:endParaRPr lang="es-ES"/>
        </a:p>
      </dgm:t>
    </dgm:pt>
    <dgm:pt modelId="{1070A564-D56D-4A30-A350-B2CA8EC91359}" type="pres">
      <dgm:prSet presAssocID="{AECF393A-7798-4E1E-8FEA-4EFC2A962B30}" presName="node" presStyleLbl="node1" presStyleIdx="1" presStyleCnt="4">
        <dgm:presLayoutVars>
          <dgm:bulletEnabled val="1"/>
        </dgm:presLayoutVars>
      </dgm:prSet>
      <dgm:spPr/>
      <dgm:t>
        <a:bodyPr/>
        <a:lstStyle/>
        <a:p>
          <a:endParaRPr lang="es-ES"/>
        </a:p>
      </dgm:t>
    </dgm:pt>
    <dgm:pt modelId="{218F5F50-C129-4104-942C-062DBA8AB08D}" type="pres">
      <dgm:prSet presAssocID="{AECF393A-7798-4E1E-8FEA-4EFC2A962B30}" presName="dummy" presStyleCnt="0"/>
      <dgm:spPr/>
    </dgm:pt>
    <dgm:pt modelId="{4725C7A1-5724-444D-80D5-BB52A223E862}" type="pres">
      <dgm:prSet presAssocID="{191AEB4B-A451-4A92-85CF-C986865CEFDB}" presName="sibTrans" presStyleLbl="sibTrans2D1" presStyleIdx="1" presStyleCnt="4"/>
      <dgm:spPr/>
      <dgm:t>
        <a:bodyPr/>
        <a:lstStyle/>
        <a:p>
          <a:endParaRPr lang="es-ES"/>
        </a:p>
      </dgm:t>
    </dgm:pt>
    <dgm:pt modelId="{C3470713-1A7E-43F4-B01F-B2A94A370FA2}" type="pres">
      <dgm:prSet presAssocID="{21395B95-057D-4FC7-84AC-7A62D22E4453}" presName="node" presStyleLbl="node1" presStyleIdx="2" presStyleCnt="4">
        <dgm:presLayoutVars>
          <dgm:bulletEnabled val="1"/>
        </dgm:presLayoutVars>
      </dgm:prSet>
      <dgm:spPr/>
      <dgm:t>
        <a:bodyPr/>
        <a:lstStyle/>
        <a:p>
          <a:endParaRPr lang="es-ES"/>
        </a:p>
      </dgm:t>
    </dgm:pt>
    <dgm:pt modelId="{7B72504C-3AEF-44FD-8E10-4F99D77ABFE5}" type="pres">
      <dgm:prSet presAssocID="{21395B95-057D-4FC7-84AC-7A62D22E4453}" presName="dummy" presStyleCnt="0"/>
      <dgm:spPr/>
    </dgm:pt>
    <dgm:pt modelId="{50542E81-2C60-403E-8B23-2AC07F82018D}" type="pres">
      <dgm:prSet presAssocID="{F7F6A0BA-34AB-43D9-9985-E5BD3BF19654}" presName="sibTrans" presStyleLbl="sibTrans2D1" presStyleIdx="2" presStyleCnt="4"/>
      <dgm:spPr/>
      <dgm:t>
        <a:bodyPr/>
        <a:lstStyle/>
        <a:p>
          <a:endParaRPr lang="es-ES"/>
        </a:p>
      </dgm:t>
    </dgm:pt>
    <dgm:pt modelId="{F6769CCB-E36D-4B82-AC9A-AB4AD7903FB6}" type="pres">
      <dgm:prSet presAssocID="{D9142D92-44F1-4F5A-AA39-4AC5BD397983}" presName="node" presStyleLbl="node1" presStyleIdx="3" presStyleCnt="4">
        <dgm:presLayoutVars>
          <dgm:bulletEnabled val="1"/>
        </dgm:presLayoutVars>
      </dgm:prSet>
      <dgm:spPr/>
      <dgm:t>
        <a:bodyPr/>
        <a:lstStyle/>
        <a:p>
          <a:endParaRPr lang="es-ES"/>
        </a:p>
      </dgm:t>
    </dgm:pt>
    <dgm:pt modelId="{48CB5714-11FF-4811-A73D-6EA72E3E2323}" type="pres">
      <dgm:prSet presAssocID="{D9142D92-44F1-4F5A-AA39-4AC5BD397983}" presName="dummy" presStyleCnt="0"/>
      <dgm:spPr/>
    </dgm:pt>
    <dgm:pt modelId="{2E62D903-7879-4468-9C1D-F02166BD2313}" type="pres">
      <dgm:prSet presAssocID="{626FCE56-3523-4288-A671-827D824C50F5}" presName="sibTrans" presStyleLbl="sibTrans2D1" presStyleIdx="3" presStyleCnt="4"/>
      <dgm:spPr/>
      <dgm:t>
        <a:bodyPr/>
        <a:lstStyle/>
        <a:p>
          <a:endParaRPr lang="es-ES"/>
        </a:p>
      </dgm:t>
    </dgm:pt>
  </dgm:ptLst>
  <dgm:cxnLst>
    <dgm:cxn modelId="{D20C98C2-2AE8-4B4D-BE5F-A596F10593D7}" srcId="{04E5A22B-25B8-4612-B406-4AB77D906CAB}" destId="{5F9ED414-A6DD-4131-A11A-EA06E86BECA4}" srcOrd="0" destOrd="0" parTransId="{5046EA1F-82B6-4C6F-A57F-19CBC457C69E}" sibTransId="{C4FE6F34-6322-404C-9867-CAB8B151B3D0}"/>
    <dgm:cxn modelId="{F4AF22C0-8C3C-4BB3-AD4C-6E60C5BBDCA2}" type="presOf" srcId="{5F9ED414-A6DD-4131-A11A-EA06E86BECA4}" destId="{7D171547-961A-4696-A9F8-5F42F2717823}" srcOrd="0" destOrd="0" presId="urn:microsoft.com/office/officeart/2005/8/layout/radial6"/>
    <dgm:cxn modelId="{219118E7-3DD5-49D8-A1DD-23688363B7E2}" type="presOf" srcId="{F7F6A0BA-34AB-43D9-9985-E5BD3BF19654}" destId="{50542E81-2C60-403E-8B23-2AC07F82018D}" srcOrd="0" destOrd="0" presId="urn:microsoft.com/office/officeart/2005/8/layout/radial6"/>
    <dgm:cxn modelId="{6DD69E54-05E1-48F3-A3CC-8E54DF7C963B}" type="presOf" srcId="{191AEB4B-A451-4A92-85CF-C986865CEFDB}" destId="{4725C7A1-5724-444D-80D5-BB52A223E862}" srcOrd="0" destOrd="0" presId="urn:microsoft.com/office/officeart/2005/8/layout/radial6"/>
    <dgm:cxn modelId="{05DA42DC-C4E0-42CA-84F3-2709EC3930E9}" type="presOf" srcId="{04E5A22B-25B8-4612-B406-4AB77D906CAB}" destId="{E99ACD49-4B07-4013-8470-93F4D702E078}" srcOrd="0" destOrd="0" presId="urn:microsoft.com/office/officeart/2005/8/layout/radial6"/>
    <dgm:cxn modelId="{CF819AAC-9CAA-4672-8466-1B2D42DB023A}" type="presOf" srcId="{D9142D92-44F1-4F5A-AA39-4AC5BD397983}" destId="{F6769CCB-E36D-4B82-AC9A-AB4AD7903FB6}" srcOrd="0" destOrd="0" presId="urn:microsoft.com/office/officeart/2005/8/layout/radial6"/>
    <dgm:cxn modelId="{92888DFA-E312-4A92-A3B0-92F7259A263C}" type="presOf" srcId="{64F04EC4-C8C9-47E3-A9F4-CEE1219B9A69}" destId="{F7DEDD9C-F618-433E-AE5B-3FE3237F44DC}" srcOrd="0" destOrd="0" presId="urn:microsoft.com/office/officeart/2005/8/layout/radial6"/>
    <dgm:cxn modelId="{482812D2-D635-4FCA-9AC1-D7D93C319782}" type="presOf" srcId="{626FCE56-3523-4288-A671-827D824C50F5}" destId="{2E62D903-7879-4468-9C1D-F02166BD2313}" srcOrd="0" destOrd="0" presId="urn:microsoft.com/office/officeart/2005/8/layout/radial6"/>
    <dgm:cxn modelId="{B44471EB-6DE3-4DA3-A5A3-5CC798E5B440}" srcId="{5F9ED414-A6DD-4131-A11A-EA06E86BECA4}" destId="{AECF393A-7798-4E1E-8FEA-4EFC2A962B30}" srcOrd="1" destOrd="0" parTransId="{D91EFA0B-0046-4E3C-9F00-05C3F4E0E312}" sibTransId="{191AEB4B-A451-4A92-85CF-C986865CEFDB}"/>
    <dgm:cxn modelId="{7AF41235-5302-4842-BFBC-6F92BA2E73B0}" type="presOf" srcId="{F6B71430-225E-4036-87E6-5A94869005A8}" destId="{2902E2D0-4483-4869-BCC1-BD3790531B37}" srcOrd="0" destOrd="0" presId="urn:microsoft.com/office/officeart/2005/8/layout/radial6"/>
    <dgm:cxn modelId="{176EAA1F-A220-43A3-96E9-2CAADF48ABEE}" srcId="{5F9ED414-A6DD-4131-A11A-EA06E86BECA4}" destId="{21395B95-057D-4FC7-84AC-7A62D22E4453}" srcOrd="2" destOrd="0" parTransId="{8B209462-3E32-4ED5-85FC-B30DFD39A1C1}" sibTransId="{F7F6A0BA-34AB-43D9-9985-E5BD3BF19654}"/>
    <dgm:cxn modelId="{DE64809E-2C4D-479A-9FBF-A47F7E84CCB0}" srcId="{5F9ED414-A6DD-4131-A11A-EA06E86BECA4}" destId="{D9142D92-44F1-4F5A-AA39-4AC5BD397983}" srcOrd="3" destOrd="0" parTransId="{1678CC7D-3FA0-4134-B12B-623289C29D27}" sibTransId="{626FCE56-3523-4288-A671-827D824C50F5}"/>
    <dgm:cxn modelId="{40C8898D-CD37-4C29-B8C1-CC96A2E03AD7}" type="presOf" srcId="{21395B95-057D-4FC7-84AC-7A62D22E4453}" destId="{C3470713-1A7E-43F4-B01F-B2A94A370FA2}" srcOrd="0" destOrd="0" presId="urn:microsoft.com/office/officeart/2005/8/layout/radial6"/>
    <dgm:cxn modelId="{8362328B-0B2A-4454-AF58-616141132D9D}" srcId="{5F9ED414-A6DD-4131-A11A-EA06E86BECA4}" destId="{64F04EC4-C8C9-47E3-A9F4-CEE1219B9A69}" srcOrd="0" destOrd="0" parTransId="{48C35E8B-4D1D-4E1B-9456-356478986E95}" sibTransId="{F6B71430-225E-4036-87E6-5A94869005A8}"/>
    <dgm:cxn modelId="{ADD21AC5-507F-446C-92C6-E56F29F075E6}" type="presOf" srcId="{AECF393A-7798-4E1E-8FEA-4EFC2A962B30}" destId="{1070A564-D56D-4A30-A350-B2CA8EC91359}" srcOrd="0" destOrd="0" presId="urn:microsoft.com/office/officeart/2005/8/layout/radial6"/>
    <dgm:cxn modelId="{9FEA7084-31E3-4A15-AA19-CF4CC2D33E1C}" type="presParOf" srcId="{E99ACD49-4B07-4013-8470-93F4D702E078}" destId="{7D171547-961A-4696-A9F8-5F42F2717823}" srcOrd="0" destOrd="0" presId="urn:microsoft.com/office/officeart/2005/8/layout/radial6"/>
    <dgm:cxn modelId="{48942F0B-7DDE-4323-BD60-4FDC4F656053}" type="presParOf" srcId="{E99ACD49-4B07-4013-8470-93F4D702E078}" destId="{F7DEDD9C-F618-433E-AE5B-3FE3237F44DC}" srcOrd="1" destOrd="0" presId="urn:microsoft.com/office/officeart/2005/8/layout/radial6"/>
    <dgm:cxn modelId="{430A3093-F227-4573-B048-CD5352BC2B6D}" type="presParOf" srcId="{E99ACD49-4B07-4013-8470-93F4D702E078}" destId="{8C4321A5-02B1-48A7-BB31-B2B73A634377}" srcOrd="2" destOrd="0" presId="urn:microsoft.com/office/officeart/2005/8/layout/radial6"/>
    <dgm:cxn modelId="{1B21FC30-448F-4C60-84C8-C3319D08C491}" type="presParOf" srcId="{E99ACD49-4B07-4013-8470-93F4D702E078}" destId="{2902E2D0-4483-4869-BCC1-BD3790531B37}" srcOrd="3" destOrd="0" presId="urn:microsoft.com/office/officeart/2005/8/layout/radial6"/>
    <dgm:cxn modelId="{67948D68-F133-4D34-9156-410CCE27D9C0}" type="presParOf" srcId="{E99ACD49-4B07-4013-8470-93F4D702E078}" destId="{1070A564-D56D-4A30-A350-B2CA8EC91359}" srcOrd="4" destOrd="0" presId="urn:microsoft.com/office/officeart/2005/8/layout/radial6"/>
    <dgm:cxn modelId="{F49A6303-64A6-481D-90D7-AF2426578F5C}" type="presParOf" srcId="{E99ACD49-4B07-4013-8470-93F4D702E078}" destId="{218F5F50-C129-4104-942C-062DBA8AB08D}" srcOrd="5" destOrd="0" presId="urn:microsoft.com/office/officeart/2005/8/layout/radial6"/>
    <dgm:cxn modelId="{48BFF650-C127-42D0-B9F9-4227F4BD4279}" type="presParOf" srcId="{E99ACD49-4B07-4013-8470-93F4D702E078}" destId="{4725C7A1-5724-444D-80D5-BB52A223E862}" srcOrd="6" destOrd="0" presId="urn:microsoft.com/office/officeart/2005/8/layout/radial6"/>
    <dgm:cxn modelId="{9EF951B9-7A63-4D6D-B4D6-D6D7819DE3F5}" type="presParOf" srcId="{E99ACD49-4B07-4013-8470-93F4D702E078}" destId="{C3470713-1A7E-43F4-B01F-B2A94A370FA2}" srcOrd="7" destOrd="0" presId="urn:microsoft.com/office/officeart/2005/8/layout/radial6"/>
    <dgm:cxn modelId="{62F29324-F58B-40F5-B4CE-0B68EB83D08A}" type="presParOf" srcId="{E99ACD49-4B07-4013-8470-93F4D702E078}" destId="{7B72504C-3AEF-44FD-8E10-4F99D77ABFE5}" srcOrd="8" destOrd="0" presId="urn:microsoft.com/office/officeart/2005/8/layout/radial6"/>
    <dgm:cxn modelId="{AC9BE9BA-D658-4259-AFED-453B20497D9E}" type="presParOf" srcId="{E99ACD49-4B07-4013-8470-93F4D702E078}" destId="{50542E81-2C60-403E-8B23-2AC07F82018D}" srcOrd="9" destOrd="0" presId="urn:microsoft.com/office/officeart/2005/8/layout/radial6"/>
    <dgm:cxn modelId="{1C24682B-DDB6-46AA-9615-B65CA032C277}" type="presParOf" srcId="{E99ACD49-4B07-4013-8470-93F4D702E078}" destId="{F6769CCB-E36D-4B82-AC9A-AB4AD7903FB6}" srcOrd="10" destOrd="0" presId="urn:microsoft.com/office/officeart/2005/8/layout/radial6"/>
    <dgm:cxn modelId="{8A7A2E8A-39B6-4425-8989-ADF0CBA9E581}" type="presParOf" srcId="{E99ACD49-4B07-4013-8470-93F4D702E078}" destId="{48CB5714-11FF-4811-A73D-6EA72E3E2323}" srcOrd="11" destOrd="0" presId="urn:microsoft.com/office/officeart/2005/8/layout/radial6"/>
    <dgm:cxn modelId="{FBC4A89D-3914-4627-93DD-F04CF518F99D}" type="presParOf" srcId="{E99ACD49-4B07-4013-8470-93F4D702E078}" destId="{2E62D903-7879-4468-9C1D-F02166BD2313}"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4E5A22B-25B8-4612-B406-4AB77D906CAB}" type="doc">
      <dgm:prSet loTypeId="urn:microsoft.com/office/officeart/2005/8/layout/radial6" loCatId="cycle" qsTypeId="urn:microsoft.com/office/officeart/2005/8/quickstyle/simple2" qsCatId="simple" csTypeId="urn:microsoft.com/office/officeart/2005/8/colors/colorful1" csCatId="colorful" phldr="1"/>
      <dgm:spPr/>
      <dgm:t>
        <a:bodyPr/>
        <a:lstStyle/>
        <a:p>
          <a:endParaRPr lang="es-ES"/>
        </a:p>
      </dgm:t>
    </dgm:pt>
    <dgm:pt modelId="{5F9ED414-A6DD-4131-A11A-EA06E86BECA4}">
      <dgm:prSet phldrT="[Texto]"/>
      <dgm:spPr/>
      <dgm:t>
        <a:bodyPr/>
        <a:lstStyle/>
        <a:p>
          <a:r>
            <a:rPr lang="es-ES" i="1" dirty="0" smtClean="0"/>
            <a:t>Criterios para la organización del espacio interior</a:t>
          </a:r>
          <a:endParaRPr lang="es-ES" dirty="0"/>
        </a:p>
      </dgm:t>
    </dgm:pt>
    <dgm:pt modelId="{5046EA1F-82B6-4C6F-A57F-19CBC457C69E}" type="parTrans" cxnId="{D20C98C2-2AE8-4B4D-BE5F-A596F10593D7}">
      <dgm:prSet/>
      <dgm:spPr/>
      <dgm:t>
        <a:bodyPr/>
        <a:lstStyle/>
        <a:p>
          <a:endParaRPr lang="es-ES"/>
        </a:p>
      </dgm:t>
    </dgm:pt>
    <dgm:pt modelId="{C4FE6F34-6322-404C-9867-CAB8B151B3D0}" type="sibTrans" cxnId="{D20C98C2-2AE8-4B4D-BE5F-A596F10593D7}">
      <dgm:prSet/>
      <dgm:spPr/>
      <dgm:t>
        <a:bodyPr/>
        <a:lstStyle/>
        <a:p>
          <a:endParaRPr lang="es-ES"/>
        </a:p>
      </dgm:t>
    </dgm:pt>
    <dgm:pt modelId="{64F04EC4-C8C9-47E3-A9F4-CEE1219B9A69}">
      <dgm:prSet phldrT="[Texto]"/>
      <dgm:spPr/>
      <dgm:t>
        <a:bodyPr/>
        <a:lstStyle/>
        <a:p>
          <a:r>
            <a:rPr lang="es-ES" b="1" dirty="0" smtClean="0"/>
            <a:t>Tener en cuenta las necesidades de las niñas y niños para elegir un ambiente o para organizarlo</a:t>
          </a:r>
          <a:r>
            <a:rPr lang="es-ES" dirty="0" smtClean="0"/>
            <a:t>.  </a:t>
          </a:r>
          <a:endParaRPr lang="es-ES" dirty="0"/>
        </a:p>
      </dgm:t>
    </dgm:pt>
    <dgm:pt modelId="{48C35E8B-4D1D-4E1B-9456-356478986E95}" type="parTrans" cxnId="{8362328B-0B2A-4454-AF58-616141132D9D}">
      <dgm:prSet/>
      <dgm:spPr/>
      <dgm:t>
        <a:bodyPr/>
        <a:lstStyle/>
        <a:p>
          <a:endParaRPr lang="es-ES"/>
        </a:p>
      </dgm:t>
    </dgm:pt>
    <dgm:pt modelId="{F6B71430-225E-4036-87E6-5A94869005A8}" type="sibTrans" cxnId="{8362328B-0B2A-4454-AF58-616141132D9D}">
      <dgm:prSet/>
      <dgm:spPr/>
      <dgm:t>
        <a:bodyPr/>
        <a:lstStyle/>
        <a:p>
          <a:endParaRPr lang="es-ES"/>
        </a:p>
      </dgm:t>
    </dgm:pt>
    <dgm:pt modelId="{AECF393A-7798-4E1E-8FEA-4EFC2A962B30}">
      <dgm:prSet phldrT="[Texto]"/>
      <dgm:spPr/>
      <dgm:t>
        <a:bodyPr/>
        <a:lstStyle/>
        <a:p>
          <a:r>
            <a:rPr lang="es-ES" b="1" dirty="0" smtClean="0"/>
            <a:t>Lo relativo a la iluminación, ventilación y seguridad</a:t>
          </a:r>
          <a:endParaRPr lang="es-ES" b="1" dirty="0"/>
        </a:p>
      </dgm:t>
    </dgm:pt>
    <dgm:pt modelId="{D91EFA0B-0046-4E3C-9F00-05C3F4E0E312}" type="parTrans" cxnId="{B44471EB-6DE3-4DA3-A5A3-5CC798E5B440}">
      <dgm:prSet/>
      <dgm:spPr/>
      <dgm:t>
        <a:bodyPr/>
        <a:lstStyle/>
        <a:p>
          <a:endParaRPr lang="es-ES"/>
        </a:p>
      </dgm:t>
    </dgm:pt>
    <dgm:pt modelId="{191AEB4B-A451-4A92-85CF-C986865CEFDB}" type="sibTrans" cxnId="{B44471EB-6DE3-4DA3-A5A3-5CC798E5B440}">
      <dgm:prSet/>
      <dgm:spPr/>
      <dgm:t>
        <a:bodyPr/>
        <a:lstStyle/>
        <a:p>
          <a:endParaRPr lang="es-ES"/>
        </a:p>
      </dgm:t>
    </dgm:pt>
    <dgm:pt modelId="{21395B95-057D-4FC7-84AC-7A62D22E4453}">
      <dgm:prSet phldrT="[Texto]"/>
      <dgm:spPr/>
      <dgm:t>
        <a:bodyPr/>
        <a:lstStyle/>
        <a:p>
          <a:r>
            <a:rPr lang="es-ES" b="1" dirty="0" smtClean="0"/>
            <a:t>Los espacios donde se realicen múltiples experiencias</a:t>
          </a:r>
          <a:endParaRPr lang="es-ES" b="1" dirty="0"/>
        </a:p>
      </dgm:t>
    </dgm:pt>
    <dgm:pt modelId="{8B209462-3E32-4ED5-85FC-B30DFD39A1C1}" type="parTrans" cxnId="{176EAA1F-A220-43A3-96E9-2CAADF48ABEE}">
      <dgm:prSet/>
      <dgm:spPr/>
      <dgm:t>
        <a:bodyPr/>
        <a:lstStyle/>
        <a:p>
          <a:endParaRPr lang="es-ES"/>
        </a:p>
      </dgm:t>
    </dgm:pt>
    <dgm:pt modelId="{F7F6A0BA-34AB-43D9-9985-E5BD3BF19654}" type="sibTrans" cxnId="{176EAA1F-A220-43A3-96E9-2CAADF48ABEE}">
      <dgm:prSet/>
      <dgm:spPr/>
      <dgm:t>
        <a:bodyPr/>
        <a:lstStyle/>
        <a:p>
          <a:endParaRPr lang="es-ES"/>
        </a:p>
      </dgm:t>
    </dgm:pt>
    <dgm:pt modelId="{D9142D92-44F1-4F5A-AA39-4AC5BD397983}">
      <dgm:prSet phldrT="[Texto]"/>
      <dgm:spPr/>
      <dgm:t>
        <a:bodyPr/>
        <a:lstStyle/>
        <a:p>
          <a:r>
            <a:rPr lang="es-ES" b="1" dirty="0" smtClean="0"/>
            <a:t>Espacio es reducido introducir modificaciones que  la hagan más funcional</a:t>
          </a:r>
          <a:endParaRPr lang="es-ES" b="1" dirty="0"/>
        </a:p>
      </dgm:t>
    </dgm:pt>
    <dgm:pt modelId="{1678CC7D-3FA0-4134-B12B-623289C29D27}" type="parTrans" cxnId="{DE64809E-2C4D-479A-9FBF-A47F7E84CCB0}">
      <dgm:prSet/>
      <dgm:spPr/>
      <dgm:t>
        <a:bodyPr/>
        <a:lstStyle/>
        <a:p>
          <a:endParaRPr lang="es-ES"/>
        </a:p>
      </dgm:t>
    </dgm:pt>
    <dgm:pt modelId="{626FCE56-3523-4288-A671-827D824C50F5}" type="sibTrans" cxnId="{DE64809E-2C4D-479A-9FBF-A47F7E84CCB0}">
      <dgm:prSet/>
      <dgm:spPr/>
      <dgm:t>
        <a:bodyPr/>
        <a:lstStyle/>
        <a:p>
          <a:endParaRPr lang="es-ES"/>
        </a:p>
      </dgm:t>
    </dgm:pt>
    <dgm:pt modelId="{E99ACD49-4B07-4013-8470-93F4D702E078}" type="pres">
      <dgm:prSet presAssocID="{04E5A22B-25B8-4612-B406-4AB77D906CAB}" presName="Name0" presStyleCnt="0">
        <dgm:presLayoutVars>
          <dgm:chMax val="1"/>
          <dgm:dir/>
          <dgm:animLvl val="ctr"/>
          <dgm:resizeHandles val="exact"/>
        </dgm:presLayoutVars>
      </dgm:prSet>
      <dgm:spPr/>
      <dgm:t>
        <a:bodyPr/>
        <a:lstStyle/>
        <a:p>
          <a:endParaRPr lang="es-ES"/>
        </a:p>
      </dgm:t>
    </dgm:pt>
    <dgm:pt modelId="{7D171547-961A-4696-A9F8-5F42F2717823}" type="pres">
      <dgm:prSet presAssocID="{5F9ED414-A6DD-4131-A11A-EA06E86BECA4}" presName="centerShape" presStyleLbl="node0" presStyleIdx="0" presStyleCnt="1"/>
      <dgm:spPr/>
      <dgm:t>
        <a:bodyPr/>
        <a:lstStyle/>
        <a:p>
          <a:endParaRPr lang="es-ES"/>
        </a:p>
      </dgm:t>
    </dgm:pt>
    <dgm:pt modelId="{F7DEDD9C-F618-433E-AE5B-3FE3237F44DC}" type="pres">
      <dgm:prSet presAssocID="{64F04EC4-C8C9-47E3-A9F4-CEE1219B9A69}" presName="node" presStyleLbl="node1" presStyleIdx="0" presStyleCnt="4">
        <dgm:presLayoutVars>
          <dgm:bulletEnabled val="1"/>
        </dgm:presLayoutVars>
      </dgm:prSet>
      <dgm:spPr/>
      <dgm:t>
        <a:bodyPr/>
        <a:lstStyle/>
        <a:p>
          <a:endParaRPr lang="es-ES"/>
        </a:p>
      </dgm:t>
    </dgm:pt>
    <dgm:pt modelId="{8C4321A5-02B1-48A7-BB31-B2B73A634377}" type="pres">
      <dgm:prSet presAssocID="{64F04EC4-C8C9-47E3-A9F4-CEE1219B9A69}" presName="dummy" presStyleCnt="0"/>
      <dgm:spPr/>
    </dgm:pt>
    <dgm:pt modelId="{2902E2D0-4483-4869-BCC1-BD3790531B37}" type="pres">
      <dgm:prSet presAssocID="{F6B71430-225E-4036-87E6-5A94869005A8}" presName="sibTrans" presStyleLbl="sibTrans2D1" presStyleIdx="0" presStyleCnt="4"/>
      <dgm:spPr/>
      <dgm:t>
        <a:bodyPr/>
        <a:lstStyle/>
        <a:p>
          <a:endParaRPr lang="es-ES"/>
        </a:p>
      </dgm:t>
    </dgm:pt>
    <dgm:pt modelId="{1070A564-D56D-4A30-A350-B2CA8EC91359}" type="pres">
      <dgm:prSet presAssocID="{AECF393A-7798-4E1E-8FEA-4EFC2A962B30}" presName="node" presStyleLbl="node1" presStyleIdx="1" presStyleCnt="4">
        <dgm:presLayoutVars>
          <dgm:bulletEnabled val="1"/>
        </dgm:presLayoutVars>
      </dgm:prSet>
      <dgm:spPr/>
      <dgm:t>
        <a:bodyPr/>
        <a:lstStyle/>
        <a:p>
          <a:endParaRPr lang="es-ES"/>
        </a:p>
      </dgm:t>
    </dgm:pt>
    <dgm:pt modelId="{218F5F50-C129-4104-942C-062DBA8AB08D}" type="pres">
      <dgm:prSet presAssocID="{AECF393A-7798-4E1E-8FEA-4EFC2A962B30}" presName="dummy" presStyleCnt="0"/>
      <dgm:spPr/>
    </dgm:pt>
    <dgm:pt modelId="{4725C7A1-5724-444D-80D5-BB52A223E862}" type="pres">
      <dgm:prSet presAssocID="{191AEB4B-A451-4A92-85CF-C986865CEFDB}" presName="sibTrans" presStyleLbl="sibTrans2D1" presStyleIdx="1" presStyleCnt="4"/>
      <dgm:spPr/>
      <dgm:t>
        <a:bodyPr/>
        <a:lstStyle/>
        <a:p>
          <a:endParaRPr lang="es-ES"/>
        </a:p>
      </dgm:t>
    </dgm:pt>
    <dgm:pt modelId="{C3470713-1A7E-43F4-B01F-B2A94A370FA2}" type="pres">
      <dgm:prSet presAssocID="{21395B95-057D-4FC7-84AC-7A62D22E4453}" presName="node" presStyleLbl="node1" presStyleIdx="2" presStyleCnt="4">
        <dgm:presLayoutVars>
          <dgm:bulletEnabled val="1"/>
        </dgm:presLayoutVars>
      </dgm:prSet>
      <dgm:spPr/>
      <dgm:t>
        <a:bodyPr/>
        <a:lstStyle/>
        <a:p>
          <a:endParaRPr lang="es-ES"/>
        </a:p>
      </dgm:t>
    </dgm:pt>
    <dgm:pt modelId="{7B72504C-3AEF-44FD-8E10-4F99D77ABFE5}" type="pres">
      <dgm:prSet presAssocID="{21395B95-057D-4FC7-84AC-7A62D22E4453}" presName="dummy" presStyleCnt="0"/>
      <dgm:spPr/>
    </dgm:pt>
    <dgm:pt modelId="{50542E81-2C60-403E-8B23-2AC07F82018D}" type="pres">
      <dgm:prSet presAssocID="{F7F6A0BA-34AB-43D9-9985-E5BD3BF19654}" presName="sibTrans" presStyleLbl="sibTrans2D1" presStyleIdx="2" presStyleCnt="4"/>
      <dgm:spPr/>
      <dgm:t>
        <a:bodyPr/>
        <a:lstStyle/>
        <a:p>
          <a:endParaRPr lang="es-ES"/>
        </a:p>
      </dgm:t>
    </dgm:pt>
    <dgm:pt modelId="{F6769CCB-E36D-4B82-AC9A-AB4AD7903FB6}" type="pres">
      <dgm:prSet presAssocID="{D9142D92-44F1-4F5A-AA39-4AC5BD397983}" presName="node" presStyleLbl="node1" presStyleIdx="3" presStyleCnt="4">
        <dgm:presLayoutVars>
          <dgm:bulletEnabled val="1"/>
        </dgm:presLayoutVars>
      </dgm:prSet>
      <dgm:spPr/>
      <dgm:t>
        <a:bodyPr/>
        <a:lstStyle/>
        <a:p>
          <a:endParaRPr lang="es-ES"/>
        </a:p>
      </dgm:t>
    </dgm:pt>
    <dgm:pt modelId="{48CB5714-11FF-4811-A73D-6EA72E3E2323}" type="pres">
      <dgm:prSet presAssocID="{D9142D92-44F1-4F5A-AA39-4AC5BD397983}" presName="dummy" presStyleCnt="0"/>
      <dgm:spPr/>
    </dgm:pt>
    <dgm:pt modelId="{2E62D903-7879-4468-9C1D-F02166BD2313}" type="pres">
      <dgm:prSet presAssocID="{626FCE56-3523-4288-A671-827D824C50F5}" presName="sibTrans" presStyleLbl="sibTrans2D1" presStyleIdx="3" presStyleCnt="4"/>
      <dgm:spPr/>
      <dgm:t>
        <a:bodyPr/>
        <a:lstStyle/>
        <a:p>
          <a:endParaRPr lang="es-ES"/>
        </a:p>
      </dgm:t>
    </dgm:pt>
  </dgm:ptLst>
  <dgm:cxnLst>
    <dgm:cxn modelId="{F3B7C944-A850-4641-91D3-510D543F8D9A}" type="presOf" srcId="{F7F6A0BA-34AB-43D9-9985-E5BD3BF19654}" destId="{50542E81-2C60-403E-8B23-2AC07F82018D}" srcOrd="0" destOrd="0" presId="urn:microsoft.com/office/officeart/2005/8/layout/radial6"/>
    <dgm:cxn modelId="{0B26412B-0616-45B6-93E8-A320590AAD9B}" type="presOf" srcId="{21395B95-057D-4FC7-84AC-7A62D22E4453}" destId="{C3470713-1A7E-43F4-B01F-B2A94A370FA2}" srcOrd="0" destOrd="0" presId="urn:microsoft.com/office/officeart/2005/8/layout/radial6"/>
    <dgm:cxn modelId="{DE45809F-85F9-4302-B813-97259953105F}" type="presOf" srcId="{04E5A22B-25B8-4612-B406-4AB77D906CAB}" destId="{E99ACD49-4B07-4013-8470-93F4D702E078}" srcOrd="0" destOrd="0" presId="urn:microsoft.com/office/officeart/2005/8/layout/radial6"/>
    <dgm:cxn modelId="{DE64809E-2C4D-479A-9FBF-A47F7E84CCB0}" srcId="{5F9ED414-A6DD-4131-A11A-EA06E86BECA4}" destId="{D9142D92-44F1-4F5A-AA39-4AC5BD397983}" srcOrd="3" destOrd="0" parTransId="{1678CC7D-3FA0-4134-B12B-623289C29D27}" sibTransId="{626FCE56-3523-4288-A671-827D824C50F5}"/>
    <dgm:cxn modelId="{A2639D5B-43FC-418E-9BEC-56F971B4A9FA}" type="presOf" srcId="{64F04EC4-C8C9-47E3-A9F4-CEE1219B9A69}" destId="{F7DEDD9C-F618-433E-AE5B-3FE3237F44DC}" srcOrd="0" destOrd="0" presId="urn:microsoft.com/office/officeart/2005/8/layout/radial6"/>
    <dgm:cxn modelId="{EACFF905-7E10-43B9-BC09-7CF22388CE2A}" type="presOf" srcId="{F6B71430-225E-4036-87E6-5A94869005A8}" destId="{2902E2D0-4483-4869-BCC1-BD3790531B37}" srcOrd="0" destOrd="0" presId="urn:microsoft.com/office/officeart/2005/8/layout/radial6"/>
    <dgm:cxn modelId="{D20C98C2-2AE8-4B4D-BE5F-A596F10593D7}" srcId="{04E5A22B-25B8-4612-B406-4AB77D906CAB}" destId="{5F9ED414-A6DD-4131-A11A-EA06E86BECA4}" srcOrd="0" destOrd="0" parTransId="{5046EA1F-82B6-4C6F-A57F-19CBC457C69E}" sibTransId="{C4FE6F34-6322-404C-9867-CAB8B151B3D0}"/>
    <dgm:cxn modelId="{0683A4F8-B9DF-4B33-9404-96E1A922F52C}" type="presOf" srcId="{626FCE56-3523-4288-A671-827D824C50F5}" destId="{2E62D903-7879-4468-9C1D-F02166BD2313}" srcOrd="0" destOrd="0" presId="urn:microsoft.com/office/officeart/2005/8/layout/radial6"/>
    <dgm:cxn modelId="{08639CA2-0AD5-4CF1-8F7B-7B556172B48C}" type="presOf" srcId="{5F9ED414-A6DD-4131-A11A-EA06E86BECA4}" destId="{7D171547-961A-4696-A9F8-5F42F2717823}" srcOrd="0" destOrd="0" presId="urn:microsoft.com/office/officeart/2005/8/layout/radial6"/>
    <dgm:cxn modelId="{07BF2FF0-AC93-4FCC-AC5F-6DDDE709CD05}" type="presOf" srcId="{AECF393A-7798-4E1E-8FEA-4EFC2A962B30}" destId="{1070A564-D56D-4A30-A350-B2CA8EC91359}" srcOrd="0" destOrd="0" presId="urn:microsoft.com/office/officeart/2005/8/layout/radial6"/>
    <dgm:cxn modelId="{176EAA1F-A220-43A3-96E9-2CAADF48ABEE}" srcId="{5F9ED414-A6DD-4131-A11A-EA06E86BECA4}" destId="{21395B95-057D-4FC7-84AC-7A62D22E4453}" srcOrd="2" destOrd="0" parTransId="{8B209462-3E32-4ED5-85FC-B30DFD39A1C1}" sibTransId="{F7F6A0BA-34AB-43D9-9985-E5BD3BF19654}"/>
    <dgm:cxn modelId="{8362328B-0B2A-4454-AF58-616141132D9D}" srcId="{5F9ED414-A6DD-4131-A11A-EA06E86BECA4}" destId="{64F04EC4-C8C9-47E3-A9F4-CEE1219B9A69}" srcOrd="0" destOrd="0" parTransId="{48C35E8B-4D1D-4E1B-9456-356478986E95}" sibTransId="{F6B71430-225E-4036-87E6-5A94869005A8}"/>
    <dgm:cxn modelId="{55F2B720-DDE3-437D-AB17-00B13BDC64B4}" type="presOf" srcId="{D9142D92-44F1-4F5A-AA39-4AC5BD397983}" destId="{F6769CCB-E36D-4B82-AC9A-AB4AD7903FB6}" srcOrd="0" destOrd="0" presId="urn:microsoft.com/office/officeart/2005/8/layout/radial6"/>
    <dgm:cxn modelId="{310B0FB7-3F12-422B-BCA5-C935B4E409F3}" type="presOf" srcId="{191AEB4B-A451-4A92-85CF-C986865CEFDB}" destId="{4725C7A1-5724-444D-80D5-BB52A223E862}" srcOrd="0" destOrd="0" presId="urn:microsoft.com/office/officeart/2005/8/layout/radial6"/>
    <dgm:cxn modelId="{B44471EB-6DE3-4DA3-A5A3-5CC798E5B440}" srcId="{5F9ED414-A6DD-4131-A11A-EA06E86BECA4}" destId="{AECF393A-7798-4E1E-8FEA-4EFC2A962B30}" srcOrd="1" destOrd="0" parTransId="{D91EFA0B-0046-4E3C-9F00-05C3F4E0E312}" sibTransId="{191AEB4B-A451-4A92-85CF-C986865CEFDB}"/>
    <dgm:cxn modelId="{E8B82080-F738-4C6A-A742-20659C90DC46}" type="presParOf" srcId="{E99ACD49-4B07-4013-8470-93F4D702E078}" destId="{7D171547-961A-4696-A9F8-5F42F2717823}" srcOrd="0" destOrd="0" presId="urn:microsoft.com/office/officeart/2005/8/layout/radial6"/>
    <dgm:cxn modelId="{2AC31603-8173-4084-B87E-E55A37CBC45A}" type="presParOf" srcId="{E99ACD49-4B07-4013-8470-93F4D702E078}" destId="{F7DEDD9C-F618-433E-AE5B-3FE3237F44DC}" srcOrd="1" destOrd="0" presId="urn:microsoft.com/office/officeart/2005/8/layout/radial6"/>
    <dgm:cxn modelId="{6E86E906-A05B-4BA8-BE98-5B492184F33A}" type="presParOf" srcId="{E99ACD49-4B07-4013-8470-93F4D702E078}" destId="{8C4321A5-02B1-48A7-BB31-B2B73A634377}" srcOrd="2" destOrd="0" presId="urn:microsoft.com/office/officeart/2005/8/layout/radial6"/>
    <dgm:cxn modelId="{698EEE50-1470-4102-AE87-547A256342FA}" type="presParOf" srcId="{E99ACD49-4B07-4013-8470-93F4D702E078}" destId="{2902E2D0-4483-4869-BCC1-BD3790531B37}" srcOrd="3" destOrd="0" presId="urn:microsoft.com/office/officeart/2005/8/layout/radial6"/>
    <dgm:cxn modelId="{316A0D1A-B750-4610-A643-7E0EFA240AFF}" type="presParOf" srcId="{E99ACD49-4B07-4013-8470-93F4D702E078}" destId="{1070A564-D56D-4A30-A350-B2CA8EC91359}" srcOrd="4" destOrd="0" presId="urn:microsoft.com/office/officeart/2005/8/layout/radial6"/>
    <dgm:cxn modelId="{01A3C4EB-7F46-41E6-82CC-D4095DB287E9}" type="presParOf" srcId="{E99ACD49-4B07-4013-8470-93F4D702E078}" destId="{218F5F50-C129-4104-942C-062DBA8AB08D}" srcOrd="5" destOrd="0" presId="urn:microsoft.com/office/officeart/2005/8/layout/radial6"/>
    <dgm:cxn modelId="{03F0BFAD-A543-49C4-AB08-23843109015A}" type="presParOf" srcId="{E99ACD49-4B07-4013-8470-93F4D702E078}" destId="{4725C7A1-5724-444D-80D5-BB52A223E862}" srcOrd="6" destOrd="0" presId="urn:microsoft.com/office/officeart/2005/8/layout/radial6"/>
    <dgm:cxn modelId="{21D2CFAE-F229-488C-B3EC-2FC34F00E852}" type="presParOf" srcId="{E99ACD49-4B07-4013-8470-93F4D702E078}" destId="{C3470713-1A7E-43F4-B01F-B2A94A370FA2}" srcOrd="7" destOrd="0" presId="urn:microsoft.com/office/officeart/2005/8/layout/radial6"/>
    <dgm:cxn modelId="{89CC4973-9D6A-4026-814D-8AA7DEB67F45}" type="presParOf" srcId="{E99ACD49-4B07-4013-8470-93F4D702E078}" destId="{7B72504C-3AEF-44FD-8E10-4F99D77ABFE5}" srcOrd="8" destOrd="0" presId="urn:microsoft.com/office/officeart/2005/8/layout/radial6"/>
    <dgm:cxn modelId="{D2F270C8-6367-47AC-997D-CA6B0A11B7DB}" type="presParOf" srcId="{E99ACD49-4B07-4013-8470-93F4D702E078}" destId="{50542E81-2C60-403E-8B23-2AC07F82018D}" srcOrd="9" destOrd="0" presId="urn:microsoft.com/office/officeart/2005/8/layout/radial6"/>
    <dgm:cxn modelId="{5AE24263-5A22-42C6-AD26-2F9D9ECEBC14}" type="presParOf" srcId="{E99ACD49-4B07-4013-8470-93F4D702E078}" destId="{F6769CCB-E36D-4B82-AC9A-AB4AD7903FB6}" srcOrd="10" destOrd="0" presId="urn:microsoft.com/office/officeart/2005/8/layout/radial6"/>
    <dgm:cxn modelId="{455681D3-53AE-40E1-9BF9-A34EC564D3BC}" type="presParOf" srcId="{E99ACD49-4B07-4013-8470-93F4D702E078}" destId="{48CB5714-11FF-4811-A73D-6EA72E3E2323}" srcOrd="11" destOrd="0" presId="urn:microsoft.com/office/officeart/2005/8/layout/radial6"/>
    <dgm:cxn modelId="{CB71AE94-2146-4E2F-B675-AFA4BE88CB6C}" type="presParOf" srcId="{E99ACD49-4B07-4013-8470-93F4D702E078}" destId="{2E62D903-7879-4468-9C1D-F02166BD2313}"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1B5F183-B50F-476E-BE81-979AC2273CD7}" type="doc">
      <dgm:prSet loTypeId="urn:microsoft.com/office/officeart/2005/8/layout/hProcess11" loCatId="process" qsTypeId="urn:microsoft.com/office/officeart/2005/8/quickstyle/3d7" qsCatId="3D" csTypeId="urn:microsoft.com/office/officeart/2005/8/colors/colorful1" csCatId="colorful" phldr="1"/>
      <dgm:spPr/>
    </dgm:pt>
    <dgm:pt modelId="{64EC5F27-F89A-4569-AAF6-C23336E5AB5E}">
      <dgm:prSet phldrT="[Texto]"/>
      <dgm:spPr/>
      <dgm:t>
        <a:bodyPr/>
        <a:lstStyle/>
        <a:p>
          <a:r>
            <a:rPr lang="es-MX" dirty="0" smtClean="0"/>
            <a:t>382</a:t>
          </a:r>
          <a:endParaRPr lang="es-MX" dirty="0"/>
        </a:p>
      </dgm:t>
    </dgm:pt>
    <dgm:pt modelId="{53ED990C-B63D-4F0C-8FE6-E6D0CD38CFF7}" type="parTrans" cxnId="{40442041-B1E6-4C5B-A7D5-FDB9903736CF}">
      <dgm:prSet/>
      <dgm:spPr/>
      <dgm:t>
        <a:bodyPr/>
        <a:lstStyle/>
        <a:p>
          <a:endParaRPr lang="es-MX"/>
        </a:p>
      </dgm:t>
    </dgm:pt>
    <dgm:pt modelId="{A2B9647C-D5D8-420A-8757-E76F028DCE95}" type="sibTrans" cxnId="{40442041-B1E6-4C5B-A7D5-FDB9903736CF}">
      <dgm:prSet/>
      <dgm:spPr/>
      <dgm:t>
        <a:bodyPr/>
        <a:lstStyle/>
        <a:p>
          <a:endParaRPr lang="es-MX"/>
        </a:p>
      </dgm:t>
    </dgm:pt>
    <dgm:pt modelId="{86A2B128-0184-415C-977B-11533291A6E8}">
      <dgm:prSet phldrT="[Texto]" phldr="1"/>
      <dgm:spPr/>
      <dgm:t>
        <a:bodyPr/>
        <a:lstStyle/>
        <a:p>
          <a:endParaRPr lang="es-MX"/>
        </a:p>
      </dgm:t>
    </dgm:pt>
    <dgm:pt modelId="{3FE08ACE-F043-4041-84FE-D1BAF63A3BE7}" type="parTrans" cxnId="{5405582C-DEC0-4771-A2A4-95F7705CBC64}">
      <dgm:prSet/>
      <dgm:spPr/>
      <dgm:t>
        <a:bodyPr/>
        <a:lstStyle/>
        <a:p>
          <a:endParaRPr lang="es-MX"/>
        </a:p>
      </dgm:t>
    </dgm:pt>
    <dgm:pt modelId="{8B531E4E-AD70-440E-BD3B-57FEFEE5D5BF}" type="sibTrans" cxnId="{5405582C-DEC0-4771-A2A4-95F7705CBC64}">
      <dgm:prSet/>
      <dgm:spPr/>
      <dgm:t>
        <a:bodyPr/>
        <a:lstStyle/>
        <a:p>
          <a:endParaRPr lang="es-MX"/>
        </a:p>
      </dgm:t>
    </dgm:pt>
    <dgm:pt modelId="{8D289CA6-7406-48FE-95E8-A5D31E0E8EEA}">
      <dgm:prSet phldrT="[Texto]" phldr="1"/>
      <dgm:spPr/>
      <dgm:t>
        <a:bodyPr/>
        <a:lstStyle/>
        <a:p>
          <a:endParaRPr lang="es-MX" dirty="0"/>
        </a:p>
      </dgm:t>
    </dgm:pt>
    <dgm:pt modelId="{610AB7E6-973E-4304-8683-B2486DDA7DDC}" type="parTrans" cxnId="{E6585FFF-8386-4750-9437-F056C1143AF9}">
      <dgm:prSet/>
      <dgm:spPr/>
      <dgm:t>
        <a:bodyPr/>
        <a:lstStyle/>
        <a:p>
          <a:endParaRPr lang="es-MX"/>
        </a:p>
      </dgm:t>
    </dgm:pt>
    <dgm:pt modelId="{37D184A1-2C79-44FB-8B1E-9B3348BFAB0E}" type="sibTrans" cxnId="{E6585FFF-8386-4750-9437-F056C1143AF9}">
      <dgm:prSet/>
      <dgm:spPr/>
      <dgm:t>
        <a:bodyPr/>
        <a:lstStyle/>
        <a:p>
          <a:endParaRPr lang="es-MX"/>
        </a:p>
      </dgm:t>
    </dgm:pt>
    <dgm:pt modelId="{D32564A1-C24F-41DC-9A11-2C6023BEAF83}" type="pres">
      <dgm:prSet presAssocID="{81B5F183-B50F-476E-BE81-979AC2273CD7}" presName="Name0" presStyleCnt="0">
        <dgm:presLayoutVars>
          <dgm:dir/>
          <dgm:resizeHandles val="exact"/>
        </dgm:presLayoutVars>
      </dgm:prSet>
      <dgm:spPr/>
    </dgm:pt>
    <dgm:pt modelId="{D690CD0E-66EF-4429-9F5C-E3BBB0E151AF}" type="pres">
      <dgm:prSet presAssocID="{81B5F183-B50F-476E-BE81-979AC2273CD7}" presName="arrow" presStyleLbl="bgShp" presStyleIdx="0" presStyleCnt="1"/>
      <dgm:spPr/>
    </dgm:pt>
    <dgm:pt modelId="{E8A322E6-C1FB-4B45-AFAD-827D44E271B9}" type="pres">
      <dgm:prSet presAssocID="{81B5F183-B50F-476E-BE81-979AC2273CD7}" presName="points" presStyleCnt="0"/>
      <dgm:spPr/>
    </dgm:pt>
    <dgm:pt modelId="{FA789B1D-BD03-44EF-87A5-F78F87A67B5F}" type="pres">
      <dgm:prSet presAssocID="{64EC5F27-F89A-4569-AAF6-C23336E5AB5E}" presName="compositeA" presStyleCnt="0"/>
      <dgm:spPr/>
    </dgm:pt>
    <dgm:pt modelId="{8AC6A565-E0DD-4F1C-BA13-488823953093}" type="pres">
      <dgm:prSet presAssocID="{64EC5F27-F89A-4569-AAF6-C23336E5AB5E}" presName="textA" presStyleLbl="revTx" presStyleIdx="0" presStyleCnt="3">
        <dgm:presLayoutVars>
          <dgm:bulletEnabled val="1"/>
        </dgm:presLayoutVars>
      </dgm:prSet>
      <dgm:spPr/>
      <dgm:t>
        <a:bodyPr/>
        <a:lstStyle/>
        <a:p>
          <a:endParaRPr lang="es-MX"/>
        </a:p>
      </dgm:t>
    </dgm:pt>
    <dgm:pt modelId="{97C77A89-DED6-487B-9465-88831CF719CA}" type="pres">
      <dgm:prSet presAssocID="{64EC5F27-F89A-4569-AAF6-C23336E5AB5E}" presName="circleA" presStyleLbl="node1" presStyleIdx="0" presStyleCnt="3"/>
      <dgm:spPr/>
    </dgm:pt>
    <dgm:pt modelId="{7891A23B-F2DA-437D-8736-436383E3AC5C}" type="pres">
      <dgm:prSet presAssocID="{64EC5F27-F89A-4569-AAF6-C23336E5AB5E}" presName="spaceA" presStyleCnt="0"/>
      <dgm:spPr/>
    </dgm:pt>
    <dgm:pt modelId="{F313A12F-96A7-4D56-9D33-384904FA163F}" type="pres">
      <dgm:prSet presAssocID="{A2B9647C-D5D8-420A-8757-E76F028DCE95}" presName="space" presStyleCnt="0"/>
      <dgm:spPr/>
    </dgm:pt>
    <dgm:pt modelId="{5AF54D03-05DF-4DED-9203-C5FB1F6A2C9B}" type="pres">
      <dgm:prSet presAssocID="{86A2B128-0184-415C-977B-11533291A6E8}" presName="compositeB" presStyleCnt="0"/>
      <dgm:spPr/>
    </dgm:pt>
    <dgm:pt modelId="{0D825E88-FE14-4726-804B-2B5574327FB5}" type="pres">
      <dgm:prSet presAssocID="{86A2B128-0184-415C-977B-11533291A6E8}" presName="textB" presStyleLbl="revTx" presStyleIdx="1" presStyleCnt="3">
        <dgm:presLayoutVars>
          <dgm:bulletEnabled val="1"/>
        </dgm:presLayoutVars>
      </dgm:prSet>
      <dgm:spPr/>
      <dgm:t>
        <a:bodyPr/>
        <a:lstStyle/>
        <a:p>
          <a:endParaRPr lang="es-MX"/>
        </a:p>
      </dgm:t>
    </dgm:pt>
    <dgm:pt modelId="{96A32C47-03E8-415F-9B59-C1EF531AD8CE}" type="pres">
      <dgm:prSet presAssocID="{86A2B128-0184-415C-977B-11533291A6E8}" presName="circleB" presStyleLbl="node1" presStyleIdx="1" presStyleCnt="3"/>
      <dgm:spPr/>
    </dgm:pt>
    <dgm:pt modelId="{62D907B2-FCFA-48D8-9BB9-19E867CD5B73}" type="pres">
      <dgm:prSet presAssocID="{86A2B128-0184-415C-977B-11533291A6E8}" presName="spaceB" presStyleCnt="0"/>
      <dgm:spPr/>
    </dgm:pt>
    <dgm:pt modelId="{167199D6-F630-40BE-B9DA-4F742748FB0B}" type="pres">
      <dgm:prSet presAssocID="{8B531E4E-AD70-440E-BD3B-57FEFEE5D5BF}" presName="space" presStyleCnt="0"/>
      <dgm:spPr/>
    </dgm:pt>
    <dgm:pt modelId="{6DD8C677-9477-47A0-BE88-43772A683ED6}" type="pres">
      <dgm:prSet presAssocID="{8D289CA6-7406-48FE-95E8-A5D31E0E8EEA}" presName="compositeA" presStyleCnt="0"/>
      <dgm:spPr/>
    </dgm:pt>
    <dgm:pt modelId="{271D4AD1-E71B-4B2D-B3D6-1B3A77295667}" type="pres">
      <dgm:prSet presAssocID="{8D289CA6-7406-48FE-95E8-A5D31E0E8EEA}" presName="textA" presStyleLbl="revTx" presStyleIdx="2" presStyleCnt="3">
        <dgm:presLayoutVars>
          <dgm:bulletEnabled val="1"/>
        </dgm:presLayoutVars>
      </dgm:prSet>
      <dgm:spPr/>
      <dgm:t>
        <a:bodyPr/>
        <a:lstStyle/>
        <a:p>
          <a:endParaRPr lang="es-MX"/>
        </a:p>
      </dgm:t>
    </dgm:pt>
    <dgm:pt modelId="{F2B7E6B8-5686-44B1-ADD6-14C2745959B9}" type="pres">
      <dgm:prSet presAssocID="{8D289CA6-7406-48FE-95E8-A5D31E0E8EEA}" presName="circleA" presStyleLbl="node1" presStyleIdx="2" presStyleCnt="3"/>
      <dgm:spPr/>
    </dgm:pt>
    <dgm:pt modelId="{D1C39568-D007-4BC3-B450-FE1C6092312E}" type="pres">
      <dgm:prSet presAssocID="{8D289CA6-7406-48FE-95E8-A5D31E0E8EEA}" presName="spaceA" presStyleCnt="0"/>
      <dgm:spPr/>
    </dgm:pt>
  </dgm:ptLst>
  <dgm:cxnLst>
    <dgm:cxn modelId="{AB22D05B-32EB-4FEC-A751-06265C31A497}" type="presOf" srcId="{8D289CA6-7406-48FE-95E8-A5D31E0E8EEA}" destId="{271D4AD1-E71B-4B2D-B3D6-1B3A77295667}" srcOrd="0" destOrd="0" presId="urn:microsoft.com/office/officeart/2005/8/layout/hProcess11"/>
    <dgm:cxn modelId="{D4F0D755-4C33-49B4-8499-68A795617984}" type="presOf" srcId="{81B5F183-B50F-476E-BE81-979AC2273CD7}" destId="{D32564A1-C24F-41DC-9A11-2C6023BEAF83}" srcOrd="0" destOrd="0" presId="urn:microsoft.com/office/officeart/2005/8/layout/hProcess11"/>
    <dgm:cxn modelId="{5075CE2F-D887-4901-9843-F49A4ADD4243}" type="presOf" srcId="{86A2B128-0184-415C-977B-11533291A6E8}" destId="{0D825E88-FE14-4726-804B-2B5574327FB5}" srcOrd="0" destOrd="0" presId="urn:microsoft.com/office/officeart/2005/8/layout/hProcess11"/>
    <dgm:cxn modelId="{42766B2F-44A3-4307-9BAF-909F70B33650}" type="presOf" srcId="{64EC5F27-F89A-4569-AAF6-C23336E5AB5E}" destId="{8AC6A565-E0DD-4F1C-BA13-488823953093}" srcOrd="0" destOrd="0" presId="urn:microsoft.com/office/officeart/2005/8/layout/hProcess11"/>
    <dgm:cxn modelId="{40442041-B1E6-4C5B-A7D5-FDB9903736CF}" srcId="{81B5F183-B50F-476E-BE81-979AC2273CD7}" destId="{64EC5F27-F89A-4569-AAF6-C23336E5AB5E}" srcOrd="0" destOrd="0" parTransId="{53ED990C-B63D-4F0C-8FE6-E6D0CD38CFF7}" sibTransId="{A2B9647C-D5D8-420A-8757-E76F028DCE95}"/>
    <dgm:cxn modelId="{E6585FFF-8386-4750-9437-F056C1143AF9}" srcId="{81B5F183-B50F-476E-BE81-979AC2273CD7}" destId="{8D289CA6-7406-48FE-95E8-A5D31E0E8EEA}" srcOrd="2" destOrd="0" parTransId="{610AB7E6-973E-4304-8683-B2486DDA7DDC}" sibTransId="{37D184A1-2C79-44FB-8B1E-9B3348BFAB0E}"/>
    <dgm:cxn modelId="{5405582C-DEC0-4771-A2A4-95F7705CBC64}" srcId="{81B5F183-B50F-476E-BE81-979AC2273CD7}" destId="{86A2B128-0184-415C-977B-11533291A6E8}" srcOrd="1" destOrd="0" parTransId="{3FE08ACE-F043-4041-84FE-D1BAF63A3BE7}" sibTransId="{8B531E4E-AD70-440E-BD3B-57FEFEE5D5BF}"/>
    <dgm:cxn modelId="{ADDCE25A-DF89-4127-94D9-80CCE5649D53}" type="presParOf" srcId="{D32564A1-C24F-41DC-9A11-2C6023BEAF83}" destId="{D690CD0E-66EF-4429-9F5C-E3BBB0E151AF}" srcOrd="0" destOrd="0" presId="urn:microsoft.com/office/officeart/2005/8/layout/hProcess11"/>
    <dgm:cxn modelId="{144C10CF-3C56-4C99-9908-D607BF68B539}" type="presParOf" srcId="{D32564A1-C24F-41DC-9A11-2C6023BEAF83}" destId="{E8A322E6-C1FB-4B45-AFAD-827D44E271B9}" srcOrd="1" destOrd="0" presId="urn:microsoft.com/office/officeart/2005/8/layout/hProcess11"/>
    <dgm:cxn modelId="{AF82E86A-7999-4E88-9BEF-1E35DEB767CA}" type="presParOf" srcId="{E8A322E6-C1FB-4B45-AFAD-827D44E271B9}" destId="{FA789B1D-BD03-44EF-87A5-F78F87A67B5F}" srcOrd="0" destOrd="0" presId="urn:microsoft.com/office/officeart/2005/8/layout/hProcess11"/>
    <dgm:cxn modelId="{8AEAB743-76E0-4C19-89E7-530B476D01BA}" type="presParOf" srcId="{FA789B1D-BD03-44EF-87A5-F78F87A67B5F}" destId="{8AC6A565-E0DD-4F1C-BA13-488823953093}" srcOrd="0" destOrd="0" presId="urn:microsoft.com/office/officeart/2005/8/layout/hProcess11"/>
    <dgm:cxn modelId="{00DE0208-308B-4410-90F3-AE7A58165CCA}" type="presParOf" srcId="{FA789B1D-BD03-44EF-87A5-F78F87A67B5F}" destId="{97C77A89-DED6-487B-9465-88831CF719CA}" srcOrd="1" destOrd="0" presId="urn:microsoft.com/office/officeart/2005/8/layout/hProcess11"/>
    <dgm:cxn modelId="{012CC5D0-DD6F-4FE0-AA78-C223C777D3B1}" type="presParOf" srcId="{FA789B1D-BD03-44EF-87A5-F78F87A67B5F}" destId="{7891A23B-F2DA-437D-8736-436383E3AC5C}" srcOrd="2" destOrd="0" presId="urn:microsoft.com/office/officeart/2005/8/layout/hProcess11"/>
    <dgm:cxn modelId="{A277B15C-F5AA-468F-8BE9-74E2C628BE4B}" type="presParOf" srcId="{E8A322E6-C1FB-4B45-AFAD-827D44E271B9}" destId="{F313A12F-96A7-4D56-9D33-384904FA163F}" srcOrd="1" destOrd="0" presId="urn:microsoft.com/office/officeart/2005/8/layout/hProcess11"/>
    <dgm:cxn modelId="{9A69C552-0BB9-4505-8D2E-17CCE42E12AF}" type="presParOf" srcId="{E8A322E6-C1FB-4B45-AFAD-827D44E271B9}" destId="{5AF54D03-05DF-4DED-9203-C5FB1F6A2C9B}" srcOrd="2" destOrd="0" presId="urn:microsoft.com/office/officeart/2005/8/layout/hProcess11"/>
    <dgm:cxn modelId="{16C2E90E-BB23-4607-9E92-8288C6C9DC1A}" type="presParOf" srcId="{5AF54D03-05DF-4DED-9203-C5FB1F6A2C9B}" destId="{0D825E88-FE14-4726-804B-2B5574327FB5}" srcOrd="0" destOrd="0" presId="urn:microsoft.com/office/officeart/2005/8/layout/hProcess11"/>
    <dgm:cxn modelId="{5D32EEF4-6D1C-4432-A482-B1860AB0517F}" type="presParOf" srcId="{5AF54D03-05DF-4DED-9203-C5FB1F6A2C9B}" destId="{96A32C47-03E8-415F-9B59-C1EF531AD8CE}" srcOrd="1" destOrd="0" presId="urn:microsoft.com/office/officeart/2005/8/layout/hProcess11"/>
    <dgm:cxn modelId="{E5B86FFE-260F-45D8-9022-8F2B64A2E427}" type="presParOf" srcId="{5AF54D03-05DF-4DED-9203-C5FB1F6A2C9B}" destId="{62D907B2-FCFA-48D8-9BB9-19E867CD5B73}" srcOrd="2" destOrd="0" presId="urn:microsoft.com/office/officeart/2005/8/layout/hProcess11"/>
    <dgm:cxn modelId="{EE675957-4ED3-44F6-B16B-6B1CCA040831}" type="presParOf" srcId="{E8A322E6-C1FB-4B45-AFAD-827D44E271B9}" destId="{167199D6-F630-40BE-B9DA-4F742748FB0B}" srcOrd="3" destOrd="0" presId="urn:microsoft.com/office/officeart/2005/8/layout/hProcess11"/>
    <dgm:cxn modelId="{0BB3CE0E-7DB7-432A-8499-50D68838EE00}" type="presParOf" srcId="{E8A322E6-C1FB-4B45-AFAD-827D44E271B9}" destId="{6DD8C677-9477-47A0-BE88-43772A683ED6}" srcOrd="4" destOrd="0" presId="urn:microsoft.com/office/officeart/2005/8/layout/hProcess11"/>
    <dgm:cxn modelId="{BF28F8B3-069D-4501-8911-A03ECECE4154}" type="presParOf" srcId="{6DD8C677-9477-47A0-BE88-43772A683ED6}" destId="{271D4AD1-E71B-4B2D-B3D6-1B3A77295667}" srcOrd="0" destOrd="0" presId="urn:microsoft.com/office/officeart/2005/8/layout/hProcess11"/>
    <dgm:cxn modelId="{A4B7E6CE-619A-4907-A035-638FBDD8408D}" type="presParOf" srcId="{6DD8C677-9477-47A0-BE88-43772A683ED6}" destId="{F2B7E6B8-5686-44B1-ADD6-14C2745959B9}" srcOrd="1" destOrd="0" presId="urn:microsoft.com/office/officeart/2005/8/layout/hProcess11"/>
    <dgm:cxn modelId="{B90A0082-3FBA-4330-8C47-85838FFCBFD3}" type="presParOf" srcId="{6DD8C677-9477-47A0-BE88-43772A683ED6}" destId="{D1C39568-D007-4BC3-B450-FE1C6092312E}"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6B85D79-FB63-4EDF-8DD6-6A1D5F71014D}" type="doc">
      <dgm:prSet loTypeId="urn:microsoft.com/office/officeart/2005/8/layout/process4" loCatId="process" qsTypeId="urn:microsoft.com/office/officeart/2005/8/quickstyle/simple1" qsCatId="simple" csTypeId="urn:microsoft.com/office/officeart/2005/8/colors/colorful3" csCatId="colorful" phldr="1"/>
      <dgm:spPr/>
      <dgm:t>
        <a:bodyPr/>
        <a:lstStyle/>
        <a:p>
          <a:endParaRPr lang="es-ES"/>
        </a:p>
      </dgm:t>
    </dgm:pt>
    <dgm:pt modelId="{2FB2D1A5-53BD-4257-924F-6C4448234C3D}">
      <dgm:prSet phldrT="[Texto]" custT="1"/>
      <dgm:spPr/>
      <dgm:t>
        <a:bodyPr/>
        <a:lstStyle/>
        <a:p>
          <a:r>
            <a:rPr lang="es-ES" sz="1800" b="1" dirty="0" smtClean="0"/>
            <a:t>Planificación</a:t>
          </a:r>
        </a:p>
        <a:p>
          <a:r>
            <a:rPr lang="es-ES" sz="1800" b="1" dirty="0" smtClean="0"/>
            <a:t>Investigación Cualitativa no experimental</a:t>
          </a:r>
          <a:endParaRPr lang="es-ES" sz="1800" b="1" dirty="0"/>
        </a:p>
      </dgm:t>
    </dgm:pt>
    <dgm:pt modelId="{C5172F72-2C7B-4906-9386-8AD6B144B276}" type="parTrans" cxnId="{3EBF589B-70B7-4BF4-B0D1-B057460AF24B}">
      <dgm:prSet/>
      <dgm:spPr/>
      <dgm:t>
        <a:bodyPr/>
        <a:lstStyle/>
        <a:p>
          <a:endParaRPr lang="es-ES"/>
        </a:p>
      </dgm:t>
    </dgm:pt>
    <dgm:pt modelId="{B34D8DF4-96D2-4115-90F3-D0E796986A85}" type="sibTrans" cxnId="{3EBF589B-70B7-4BF4-B0D1-B057460AF24B}">
      <dgm:prSet/>
      <dgm:spPr/>
      <dgm:t>
        <a:bodyPr/>
        <a:lstStyle/>
        <a:p>
          <a:endParaRPr lang="es-ES"/>
        </a:p>
      </dgm:t>
    </dgm:pt>
    <dgm:pt modelId="{21E9417B-1E12-4E83-B51F-AC9252F418FD}">
      <dgm:prSet phldrT="[Texto]" custT="1"/>
      <dgm:spPr/>
      <dgm:t>
        <a:bodyPr/>
        <a:lstStyle/>
        <a:p>
          <a:endParaRPr lang="es-ES" sz="1800" b="1" dirty="0" smtClean="0"/>
        </a:p>
        <a:p>
          <a:r>
            <a:rPr lang="es-ES" sz="1800" b="1" dirty="0" smtClean="0"/>
            <a:t>Desarrollo</a:t>
          </a:r>
        </a:p>
        <a:p>
          <a:r>
            <a:rPr lang="es-ES" sz="1800" b="1" dirty="0" smtClean="0"/>
            <a:t>Encuesta a Padres de Familia</a:t>
          </a:r>
        </a:p>
        <a:p>
          <a:endParaRPr lang="es-ES" sz="1800" b="1" dirty="0" smtClean="0"/>
        </a:p>
        <a:p>
          <a:endParaRPr lang="es-ES" sz="1800" b="1" dirty="0"/>
        </a:p>
      </dgm:t>
    </dgm:pt>
    <dgm:pt modelId="{13DC1CFE-BF64-4374-8ED6-AB08963E2E8D}" type="parTrans" cxnId="{28337F84-9948-4053-9E7A-20D120697C03}">
      <dgm:prSet/>
      <dgm:spPr/>
      <dgm:t>
        <a:bodyPr/>
        <a:lstStyle/>
        <a:p>
          <a:endParaRPr lang="es-ES"/>
        </a:p>
      </dgm:t>
    </dgm:pt>
    <dgm:pt modelId="{6A82A19C-A291-4C4A-8E55-90D79960C45F}" type="sibTrans" cxnId="{28337F84-9948-4053-9E7A-20D120697C03}">
      <dgm:prSet/>
      <dgm:spPr/>
      <dgm:t>
        <a:bodyPr/>
        <a:lstStyle/>
        <a:p>
          <a:endParaRPr lang="es-ES"/>
        </a:p>
      </dgm:t>
    </dgm:pt>
    <dgm:pt modelId="{1A10FC5D-FD1E-46E5-B953-3D90AD659107}">
      <dgm:prSet phldrT="[Texto]" custT="1"/>
      <dgm:spPr/>
      <dgm:t>
        <a:bodyPr/>
        <a:lstStyle/>
        <a:p>
          <a:r>
            <a:rPr lang="es-ES" sz="1800" b="1" dirty="0" smtClean="0"/>
            <a:t>Recopilación de la Información</a:t>
          </a:r>
          <a:endParaRPr lang="es-ES" sz="1800" b="1" dirty="0"/>
        </a:p>
      </dgm:t>
    </dgm:pt>
    <dgm:pt modelId="{AA99913D-17FB-4D83-BA4E-ECF0AFFD93C2}" type="parTrans" cxnId="{AB5FEB48-D867-4F2A-A755-90A355854254}">
      <dgm:prSet/>
      <dgm:spPr/>
      <dgm:t>
        <a:bodyPr/>
        <a:lstStyle/>
        <a:p>
          <a:endParaRPr lang="es-ES"/>
        </a:p>
      </dgm:t>
    </dgm:pt>
    <dgm:pt modelId="{D1822620-D7A6-46B7-AE57-5C5D814453CC}" type="sibTrans" cxnId="{AB5FEB48-D867-4F2A-A755-90A355854254}">
      <dgm:prSet/>
      <dgm:spPr/>
      <dgm:t>
        <a:bodyPr/>
        <a:lstStyle/>
        <a:p>
          <a:endParaRPr lang="es-ES"/>
        </a:p>
      </dgm:t>
    </dgm:pt>
    <dgm:pt modelId="{CAF07114-4227-4692-B0D5-811FB272F204}">
      <dgm:prSet phldrT="[Texto]" custT="1"/>
      <dgm:spPr/>
      <dgm:t>
        <a:bodyPr/>
        <a:lstStyle/>
        <a:p>
          <a:r>
            <a:rPr lang="es-ES" sz="1800" b="1" dirty="0" smtClean="0"/>
            <a:t>Análisis e interpretación</a:t>
          </a:r>
          <a:endParaRPr lang="es-ES" sz="1800" b="1" dirty="0"/>
        </a:p>
      </dgm:t>
    </dgm:pt>
    <dgm:pt modelId="{9015095E-D68A-423D-ACF5-226374C4E74B}" type="parTrans" cxnId="{A30952C4-9778-4E09-A2A3-1B57B9D2D1B2}">
      <dgm:prSet/>
      <dgm:spPr/>
      <dgm:t>
        <a:bodyPr/>
        <a:lstStyle/>
        <a:p>
          <a:endParaRPr lang="es-ES"/>
        </a:p>
      </dgm:t>
    </dgm:pt>
    <dgm:pt modelId="{03F63846-4943-4466-8293-94FA25F7EAB9}" type="sibTrans" cxnId="{A30952C4-9778-4E09-A2A3-1B57B9D2D1B2}">
      <dgm:prSet/>
      <dgm:spPr/>
      <dgm:t>
        <a:bodyPr/>
        <a:lstStyle/>
        <a:p>
          <a:endParaRPr lang="es-ES"/>
        </a:p>
      </dgm:t>
    </dgm:pt>
    <dgm:pt modelId="{1A9B459E-D757-46DE-B6C8-E648608D5215}" type="pres">
      <dgm:prSet presAssocID="{A6B85D79-FB63-4EDF-8DD6-6A1D5F71014D}" presName="Name0" presStyleCnt="0">
        <dgm:presLayoutVars>
          <dgm:dir/>
          <dgm:animLvl val="lvl"/>
          <dgm:resizeHandles val="exact"/>
        </dgm:presLayoutVars>
      </dgm:prSet>
      <dgm:spPr/>
      <dgm:t>
        <a:bodyPr/>
        <a:lstStyle/>
        <a:p>
          <a:endParaRPr lang="es-ES"/>
        </a:p>
      </dgm:t>
    </dgm:pt>
    <dgm:pt modelId="{F3AC5DB4-67E8-4353-A696-5AE78793CAEC}" type="pres">
      <dgm:prSet presAssocID="{CAF07114-4227-4692-B0D5-811FB272F204}" presName="boxAndChildren" presStyleCnt="0"/>
      <dgm:spPr/>
      <dgm:t>
        <a:bodyPr/>
        <a:lstStyle/>
        <a:p>
          <a:endParaRPr lang="es-MX"/>
        </a:p>
      </dgm:t>
    </dgm:pt>
    <dgm:pt modelId="{E051AEA3-C39A-4A29-8D41-53FA2E0B9CDB}" type="pres">
      <dgm:prSet presAssocID="{CAF07114-4227-4692-B0D5-811FB272F204}" presName="parentTextBox" presStyleLbl="node1" presStyleIdx="0" presStyleCnt="4"/>
      <dgm:spPr/>
      <dgm:t>
        <a:bodyPr/>
        <a:lstStyle/>
        <a:p>
          <a:endParaRPr lang="es-ES"/>
        </a:p>
      </dgm:t>
    </dgm:pt>
    <dgm:pt modelId="{A2AFC1F0-C859-4C30-909C-92031B481A63}" type="pres">
      <dgm:prSet presAssocID="{D1822620-D7A6-46B7-AE57-5C5D814453CC}" presName="sp" presStyleCnt="0"/>
      <dgm:spPr/>
      <dgm:t>
        <a:bodyPr/>
        <a:lstStyle/>
        <a:p>
          <a:endParaRPr lang="es-MX"/>
        </a:p>
      </dgm:t>
    </dgm:pt>
    <dgm:pt modelId="{C7FBD1AE-433B-40B3-A526-F114299026CC}" type="pres">
      <dgm:prSet presAssocID="{1A10FC5D-FD1E-46E5-B953-3D90AD659107}" presName="arrowAndChildren" presStyleCnt="0"/>
      <dgm:spPr/>
      <dgm:t>
        <a:bodyPr/>
        <a:lstStyle/>
        <a:p>
          <a:endParaRPr lang="es-MX"/>
        </a:p>
      </dgm:t>
    </dgm:pt>
    <dgm:pt modelId="{623BDCE8-CBAC-4B0E-B92C-44822BE96C90}" type="pres">
      <dgm:prSet presAssocID="{1A10FC5D-FD1E-46E5-B953-3D90AD659107}" presName="parentTextArrow" presStyleLbl="node1" presStyleIdx="1" presStyleCnt="4"/>
      <dgm:spPr/>
      <dgm:t>
        <a:bodyPr/>
        <a:lstStyle/>
        <a:p>
          <a:endParaRPr lang="es-ES"/>
        </a:p>
      </dgm:t>
    </dgm:pt>
    <dgm:pt modelId="{B64F4BDA-8B2F-460E-94F9-5EAD0A1E2A03}" type="pres">
      <dgm:prSet presAssocID="{6A82A19C-A291-4C4A-8E55-90D79960C45F}" presName="sp" presStyleCnt="0"/>
      <dgm:spPr/>
      <dgm:t>
        <a:bodyPr/>
        <a:lstStyle/>
        <a:p>
          <a:endParaRPr lang="es-MX"/>
        </a:p>
      </dgm:t>
    </dgm:pt>
    <dgm:pt modelId="{02A7936B-DD31-4CC0-A320-A12929331F23}" type="pres">
      <dgm:prSet presAssocID="{21E9417B-1E12-4E83-B51F-AC9252F418FD}" presName="arrowAndChildren" presStyleCnt="0"/>
      <dgm:spPr/>
      <dgm:t>
        <a:bodyPr/>
        <a:lstStyle/>
        <a:p>
          <a:endParaRPr lang="es-MX"/>
        </a:p>
      </dgm:t>
    </dgm:pt>
    <dgm:pt modelId="{634EBACD-0DAE-42F2-A80B-3715B9ED8F1B}" type="pres">
      <dgm:prSet presAssocID="{21E9417B-1E12-4E83-B51F-AC9252F418FD}" presName="parentTextArrow" presStyleLbl="node1" presStyleIdx="2" presStyleCnt="4"/>
      <dgm:spPr/>
      <dgm:t>
        <a:bodyPr/>
        <a:lstStyle/>
        <a:p>
          <a:endParaRPr lang="es-ES"/>
        </a:p>
      </dgm:t>
    </dgm:pt>
    <dgm:pt modelId="{8BE9CA2F-F838-408A-97A6-258329BF7C77}" type="pres">
      <dgm:prSet presAssocID="{B34D8DF4-96D2-4115-90F3-D0E796986A85}" presName="sp" presStyleCnt="0"/>
      <dgm:spPr/>
      <dgm:t>
        <a:bodyPr/>
        <a:lstStyle/>
        <a:p>
          <a:endParaRPr lang="es-MX"/>
        </a:p>
      </dgm:t>
    </dgm:pt>
    <dgm:pt modelId="{B96C9D85-94A1-4C91-9BB2-F00AEC00A0C2}" type="pres">
      <dgm:prSet presAssocID="{2FB2D1A5-53BD-4257-924F-6C4448234C3D}" presName="arrowAndChildren" presStyleCnt="0"/>
      <dgm:spPr/>
      <dgm:t>
        <a:bodyPr/>
        <a:lstStyle/>
        <a:p>
          <a:endParaRPr lang="es-MX"/>
        </a:p>
      </dgm:t>
    </dgm:pt>
    <dgm:pt modelId="{C0EFACAA-5CF1-4913-8C66-5036EA31D45A}" type="pres">
      <dgm:prSet presAssocID="{2FB2D1A5-53BD-4257-924F-6C4448234C3D}" presName="parentTextArrow" presStyleLbl="node1" presStyleIdx="3" presStyleCnt="4"/>
      <dgm:spPr/>
      <dgm:t>
        <a:bodyPr/>
        <a:lstStyle/>
        <a:p>
          <a:endParaRPr lang="es-ES"/>
        </a:p>
      </dgm:t>
    </dgm:pt>
  </dgm:ptLst>
  <dgm:cxnLst>
    <dgm:cxn modelId="{A30952C4-9778-4E09-A2A3-1B57B9D2D1B2}" srcId="{A6B85D79-FB63-4EDF-8DD6-6A1D5F71014D}" destId="{CAF07114-4227-4692-B0D5-811FB272F204}" srcOrd="3" destOrd="0" parTransId="{9015095E-D68A-423D-ACF5-226374C4E74B}" sibTransId="{03F63846-4943-4466-8293-94FA25F7EAB9}"/>
    <dgm:cxn modelId="{6A3259C5-3691-499D-AB69-F8D7D683DCCD}" type="presOf" srcId="{CAF07114-4227-4692-B0D5-811FB272F204}" destId="{E051AEA3-C39A-4A29-8D41-53FA2E0B9CDB}" srcOrd="0" destOrd="0" presId="urn:microsoft.com/office/officeart/2005/8/layout/process4"/>
    <dgm:cxn modelId="{28337F84-9948-4053-9E7A-20D120697C03}" srcId="{A6B85D79-FB63-4EDF-8DD6-6A1D5F71014D}" destId="{21E9417B-1E12-4E83-B51F-AC9252F418FD}" srcOrd="1" destOrd="0" parTransId="{13DC1CFE-BF64-4374-8ED6-AB08963E2E8D}" sibTransId="{6A82A19C-A291-4C4A-8E55-90D79960C45F}"/>
    <dgm:cxn modelId="{EAA0A6A8-5CD8-4AA4-BC0C-10290A2B82BB}" type="presOf" srcId="{21E9417B-1E12-4E83-B51F-AC9252F418FD}" destId="{634EBACD-0DAE-42F2-A80B-3715B9ED8F1B}" srcOrd="0" destOrd="0" presId="urn:microsoft.com/office/officeart/2005/8/layout/process4"/>
    <dgm:cxn modelId="{F7EEFF88-B67E-4812-8672-C5335755543E}" type="presOf" srcId="{2FB2D1A5-53BD-4257-924F-6C4448234C3D}" destId="{C0EFACAA-5CF1-4913-8C66-5036EA31D45A}" srcOrd="0" destOrd="0" presId="urn:microsoft.com/office/officeart/2005/8/layout/process4"/>
    <dgm:cxn modelId="{0E7D3579-7D83-4F89-A45F-132282608A25}" type="presOf" srcId="{A6B85D79-FB63-4EDF-8DD6-6A1D5F71014D}" destId="{1A9B459E-D757-46DE-B6C8-E648608D5215}" srcOrd="0" destOrd="0" presId="urn:microsoft.com/office/officeart/2005/8/layout/process4"/>
    <dgm:cxn modelId="{AB5FEB48-D867-4F2A-A755-90A355854254}" srcId="{A6B85D79-FB63-4EDF-8DD6-6A1D5F71014D}" destId="{1A10FC5D-FD1E-46E5-B953-3D90AD659107}" srcOrd="2" destOrd="0" parTransId="{AA99913D-17FB-4D83-BA4E-ECF0AFFD93C2}" sibTransId="{D1822620-D7A6-46B7-AE57-5C5D814453CC}"/>
    <dgm:cxn modelId="{3EBF589B-70B7-4BF4-B0D1-B057460AF24B}" srcId="{A6B85D79-FB63-4EDF-8DD6-6A1D5F71014D}" destId="{2FB2D1A5-53BD-4257-924F-6C4448234C3D}" srcOrd="0" destOrd="0" parTransId="{C5172F72-2C7B-4906-9386-8AD6B144B276}" sibTransId="{B34D8DF4-96D2-4115-90F3-D0E796986A85}"/>
    <dgm:cxn modelId="{5D9A6535-E07B-4E64-A339-523E5E786CB3}" type="presOf" srcId="{1A10FC5D-FD1E-46E5-B953-3D90AD659107}" destId="{623BDCE8-CBAC-4B0E-B92C-44822BE96C90}" srcOrd="0" destOrd="0" presId="urn:microsoft.com/office/officeart/2005/8/layout/process4"/>
    <dgm:cxn modelId="{70536DD8-4D70-451E-9894-FF0199322268}" type="presParOf" srcId="{1A9B459E-D757-46DE-B6C8-E648608D5215}" destId="{F3AC5DB4-67E8-4353-A696-5AE78793CAEC}" srcOrd="0" destOrd="0" presId="urn:microsoft.com/office/officeart/2005/8/layout/process4"/>
    <dgm:cxn modelId="{1ED0D6BD-C7B2-46C4-AFFA-1E9BFB9A1994}" type="presParOf" srcId="{F3AC5DB4-67E8-4353-A696-5AE78793CAEC}" destId="{E051AEA3-C39A-4A29-8D41-53FA2E0B9CDB}" srcOrd="0" destOrd="0" presId="urn:microsoft.com/office/officeart/2005/8/layout/process4"/>
    <dgm:cxn modelId="{C0F5D82D-CB62-46CB-987E-FE6845F2771D}" type="presParOf" srcId="{1A9B459E-D757-46DE-B6C8-E648608D5215}" destId="{A2AFC1F0-C859-4C30-909C-92031B481A63}" srcOrd="1" destOrd="0" presId="urn:microsoft.com/office/officeart/2005/8/layout/process4"/>
    <dgm:cxn modelId="{C17251D6-E64C-48F4-B01C-E8A8366CDB72}" type="presParOf" srcId="{1A9B459E-D757-46DE-B6C8-E648608D5215}" destId="{C7FBD1AE-433B-40B3-A526-F114299026CC}" srcOrd="2" destOrd="0" presId="urn:microsoft.com/office/officeart/2005/8/layout/process4"/>
    <dgm:cxn modelId="{393B2593-28DB-4B02-AFD8-1DD8610E1DDF}" type="presParOf" srcId="{C7FBD1AE-433B-40B3-A526-F114299026CC}" destId="{623BDCE8-CBAC-4B0E-B92C-44822BE96C90}" srcOrd="0" destOrd="0" presId="urn:microsoft.com/office/officeart/2005/8/layout/process4"/>
    <dgm:cxn modelId="{8596853A-E3AD-44C5-9E00-67F0C1829103}" type="presParOf" srcId="{1A9B459E-D757-46DE-B6C8-E648608D5215}" destId="{B64F4BDA-8B2F-460E-94F9-5EAD0A1E2A03}" srcOrd="3" destOrd="0" presId="urn:microsoft.com/office/officeart/2005/8/layout/process4"/>
    <dgm:cxn modelId="{C9A75AEC-E6F7-4D2E-B8B0-1A77603BB912}" type="presParOf" srcId="{1A9B459E-D757-46DE-B6C8-E648608D5215}" destId="{02A7936B-DD31-4CC0-A320-A12929331F23}" srcOrd="4" destOrd="0" presId="urn:microsoft.com/office/officeart/2005/8/layout/process4"/>
    <dgm:cxn modelId="{60B19E15-703F-4B23-A597-C0D755283B75}" type="presParOf" srcId="{02A7936B-DD31-4CC0-A320-A12929331F23}" destId="{634EBACD-0DAE-42F2-A80B-3715B9ED8F1B}" srcOrd="0" destOrd="0" presId="urn:microsoft.com/office/officeart/2005/8/layout/process4"/>
    <dgm:cxn modelId="{7F9593E8-3CD5-4851-87A0-44DE85940F1B}" type="presParOf" srcId="{1A9B459E-D757-46DE-B6C8-E648608D5215}" destId="{8BE9CA2F-F838-408A-97A6-258329BF7C77}" srcOrd="5" destOrd="0" presId="urn:microsoft.com/office/officeart/2005/8/layout/process4"/>
    <dgm:cxn modelId="{D2AAC32F-DF9C-4C9A-8825-2C0935FE9E65}" type="presParOf" srcId="{1A9B459E-D757-46DE-B6C8-E648608D5215}" destId="{B96C9D85-94A1-4C91-9BB2-F00AEC00A0C2}" srcOrd="6" destOrd="0" presId="urn:microsoft.com/office/officeart/2005/8/layout/process4"/>
    <dgm:cxn modelId="{C6D05C1F-1B5E-4C88-A5CC-46199C062D26}" type="presParOf" srcId="{B96C9D85-94A1-4C91-9BB2-F00AEC00A0C2}" destId="{C0EFACAA-5CF1-4913-8C66-5036EA31D45A}"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FF0D403-35E6-4B63-8F22-C9B9480AA92F}" type="doc">
      <dgm:prSet loTypeId="urn:microsoft.com/office/officeart/2005/8/layout/radial1" loCatId="cycle" qsTypeId="urn:microsoft.com/office/officeart/2005/8/quickstyle/simple1" qsCatId="simple" csTypeId="urn:microsoft.com/office/officeart/2005/8/colors/accent0_2" csCatId="mainScheme" phldr="1"/>
      <dgm:spPr/>
      <dgm:t>
        <a:bodyPr/>
        <a:lstStyle/>
        <a:p>
          <a:endParaRPr lang="es-ES"/>
        </a:p>
      </dgm:t>
    </dgm:pt>
    <dgm:pt modelId="{4413284A-34A7-4F2B-8B61-9EFAE9BA4B1C}">
      <dgm:prSet phldrT="[Texto]" custT="1"/>
      <dgm:spPr>
        <a:blipFill rotWithShape="0">
          <a:blip xmlns:r="http://schemas.openxmlformats.org/officeDocument/2006/relationships" r:embed="rId1"/>
          <a:stretch>
            <a:fillRect/>
          </a:stretch>
        </a:blipFill>
      </dgm:spPr>
      <dgm:t>
        <a:bodyPr/>
        <a:lstStyle/>
        <a:p>
          <a:pPr algn="just"/>
          <a:endParaRPr lang="es-ES" sz="1050" b="1" dirty="0"/>
        </a:p>
      </dgm:t>
    </dgm:pt>
    <dgm:pt modelId="{D363E31B-9393-4C56-98D9-3B20B992F72E}" type="parTrans" cxnId="{D7CCE3A3-02B9-4650-A49D-DD37FFFBA92C}">
      <dgm:prSet/>
      <dgm:spPr/>
      <dgm:t>
        <a:bodyPr/>
        <a:lstStyle/>
        <a:p>
          <a:endParaRPr lang="es-ES"/>
        </a:p>
      </dgm:t>
    </dgm:pt>
    <dgm:pt modelId="{47CF9DAA-33D8-424F-B9E0-80572E93D69E}" type="sibTrans" cxnId="{D7CCE3A3-02B9-4650-A49D-DD37FFFBA92C}">
      <dgm:prSet/>
      <dgm:spPr/>
      <dgm:t>
        <a:bodyPr/>
        <a:lstStyle/>
        <a:p>
          <a:endParaRPr lang="es-ES"/>
        </a:p>
      </dgm:t>
    </dgm:pt>
    <dgm:pt modelId="{A6923B5B-9F61-4216-AACC-AD9952931E39}">
      <dgm:prSet phldrT="[Texto]" custT="1"/>
      <dgm:spPr>
        <a:blipFill rotWithShape="0">
          <a:blip xmlns:r="http://schemas.openxmlformats.org/officeDocument/2006/relationships" r:embed="rId2"/>
          <a:stretch>
            <a:fillRect/>
          </a:stretch>
        </a:blipFill>
      </dgm:spPr>
      <dgm:t>
        <a:bodyPr/>
        <a:lstStyle/>
        <a:p>
          <a:pPr algn="just"/>
          <a:endParaRPr lang="es-ES" sz="1200" b="1" dirty="0"/>
        </a:p>
      </dgm:t>
    </dgm:pt>
    <dgm:pt modelId="{2ED4A915-3FB3-468F-A4E5-C89F8E48B1C4}" type="parTrans" cxnId="{9CA764B5-4C8F-4B39-9210-A289FD1BDAAF}">
      <dgm:prSet/>
      <dgm:spPr/>
      <dgm:t>
        <a:bodyPr/>
        <a:lstStyle/>
        <a:p>
          <a:endParaRPr lang="es-ES"/>
        </a:p>
      </dgm:t>
    </dgm:pt>
    <dgm:pt modelId="{8D8FE835-A591-4A0C-9A6D-62D4188803E8}" type="sibTrans" cxnId="{9CA764B5-4C8F-4B39-9210-A289FD1BDAAF}">
      <dgm:prSet/>
      <dgm:spPr/>
      <dgm:t>
        <a:bodyPr/>
        <a:lstStyle/>
        <a:p>
          <a:endParaRPr lang="es-ES"/>
        </a:p>
      </dgm:t>
    </dgm:pt>
    <dgm:pt modelId="{3120A6D4-3181-44B9-BE09-7A488F6DB401}">
      <dgm:prSet phldrT="[Texto]" custT="1"/>
      <dgm:spPr>
        <a:blipFill rotWithShape="0">
          <a:blip xmlns:r="http://schemas.openxmlformats.org/officeDocument/2006/relationships" r:embed="rId3"/>
          <a:stretch>
            <a:fillRect/>
          </a:stretch>
        </a:blipFill>
      </dgm:spPr>
      <dgm:t>
        <a:bodyPr/>
        <a:lstStyle/>
        <a:p>
          <a:pPr algn="just"/>
          <a:endParaRPr lang="es-ES" sz="1050" b="1" dirty="0"/>
        </a:p>
      </dgm:t>
    </dgm:pt>
    <dgm:pt modelId="{519B6C54-D2CD-481A-A562-57FF2FFED6F5}" type="parTrans" cxnId="{F700BB39-2802-47C8-B45A-EF4234A86014}">
      <dgm:prSet/>
      <dgm:spPr/>
      <dgm:t>
        <a:bodyPr/>
        <a:lstStyle/>
        <a:p>
          <a:endParaRPr lang="es-ES"/>
        </a:p>
      </dgm:t>
    </dgm:pt>
    <dgm:pt modelId="{62EA0F0B-D423-4458-BD4D-E21290610AA2}" type="sibTrans" cxnId="{F700BB39-2802-47C8-B45A-EF4234A86014}">
      <dgm:prSet/>
      <dgm:spPr/>
      <dgm:t>
        <a:bodyPr/>
        <a:lstStyle/>
        <a:p>
          <a:endParaRPr lang="es-ES"/>
        </a:p>
      </dgm:t>
    </dgm:pt>
    <dgm:pt modelId="{7A25CB08-03FC-4808-9B96-34B1C212D96C}">
      <dgm:prSet phldrT="[Texto]" custT="1"/>
      <dgm:spPr>
        <a:blipFill rotWithShape="0">
          <a:blip xmlns:r="http://schemas.openxmlformats.org/officeDocument/2006/relationships" r:embed="rId4"/>
          <a:stretch>
            <a:fillRect/>
          </a:stretch>
        </a:blipFill>
      </dgm:spPr>
      <dgm:t>
        <a:bodyPr/>
        <a:lstStyle/>
        <a:p>
          <a:pPr algn="just"/>
          <a:endParaRPr lang="es-ES" sz="1100" dirty="0"/>
        </a:p>
      </dgm:t>
    </dgm:pt>
    <dgm:pt modelId="{AF8E4056-2051-442F-9D63-27B5F1784BF4}" type="parTrans" cxnId="{C0BA9B87-B4E2-42EE-BBEE-AF05AF80273E}">
      <dgm:prSet/>
      <dgm:spPr/>
      <dgm:t>
        <a:bodyPr/>
        <a:lstStyle/>
        <a:p>
          <a:endParaRPr lang="es-ES"/>
        </a:p>
      </dgm:t>
    </dgm:pt>
    <dgm:pt modelId="{B5F23D98-63CE-4B18-96A8-86A88E1FE2F7}" type="sibTrans" cxnId="{C0BA9B87-B4E2-42EE-BBEE-AF05AF80273E}">
      <dgm:prSet/>
      <dgm:spPr/>
      <dgm:t>
        <a:bodyPr/>
        <a:lstStyle/>
        <a:p>
          <a:endParaRPr lang="es-ES"/>
        </a:p>
      </dgm:t>
    </dgm:pt>
    <dgm:pt modelId="{0E93FF23-3DB9-4DE6-9401-C3E9C0788DC1}">
      <dgm:prSet phldrT="[Texto]" custT="1"/>
      <dgm:spPr>
        <a:blipFill rotWithShape="0">
          <a:blip xmlns:r="http://schemas.openxmlformats.org/officeDocument/2006/relationships" r:embed="rId5"/>
          <a:stretch>
            <a:fillRect/>
          </a:stretch>
        </a:blipFill>
      </dgm:spPr>
      <dgm:t>
        <a:bodyPr/>
        <a:lstStyle/>
        <a:p>
          <a:pPr algn="just"/>
          <a:endParaRPr lang="es-ES" sz="1200" b="1" dirty="0"/>
        </a:p>
      </dgm:t>
    </dgm:pt>
    <dgm:pt modelId="{BDE246F7-5618-4232-8AB3-A2C6165678F7}" type="parTrans" cxnId="{2530503C-FBAA-4797-AD6E-0D1CC979349A}">
      <dgm:prSet/>
      <dgm:spPr/>
      <dgm:t>
        <a:bodyPr/>
        <a:lstStyle/>
        <a:p>
          <a:endParaRPr lang="es-ES"/>
        </a:p>
      </dgm:t>
    </dgm:pt>
    <dgm:pt modelId="{6FA52007-DE03-4C80-B67B-2A563CBEF57E}" type="sibTrans" cxnId="{2530503C-FBAA-4797-AD6E-0D1CC979349A}">
      <dgm:prSet/>
      <dgm:spPr/>
      <dgm:t>
        <a:bodyPr/>
        <a:lstStyle/>
        <a:p>
          <a:endParaRPr lang="es-ES"/>
        </a:p>
      </dgm:t>
    </dgm:pt>
    <dgm:pt modelId="{6CC98F85-7CF3-4D08-8952-D02B55271C8B}" type="pres">
      <dgm:prSet presAssocID="{4FF0D403-35E6-4B63-8F22-C9B9480AA92F}" presName="cycle" presStyleCnt="0">
        <dgm:presLayoutVars>
          <dgm:chMax val="1"/>
          <dgm:dir/>
          <dgm:animLvl val="ctr"/>
          <dgm:resizeHandles val="exact"/>
        </dgm:presLayoutVars>
      </dgm:prSet>
      <dgm:spPr/>
      <dgm:t>
        <a:bodyPr/>
        <a:lstStyle/>
        <a:p>
          <a:endParaRPr lang="es-ES"/>
        </a:p>
      </dgm:t>
    </dgm:pt>
    <dgm:pt modelId="{7958BAEA-6665-4804-80A5-E5F0432336BD}" type="pres">
      <dgm:prSet presAssocID="{4413284A-34A7-4F2B-8B61-9EFAE9BA4B1C}" presName="centerShape" presStyleLbl="node0" presStyleIdx="0" presStyleCnt="1" custScaleX="193292" custScaleY="185382"/>
      <dgm:spPr/>
      <dgm:t>
        <a:bodyPr/>
        <a:lstStyle/>
        <a:p>
          <a:endParaRPr lang="es-ES"/>
        </a:p>
      </dgm:t>
    </dgm:pt>
    <dgm:pt modelId="{46ED946F-6CA6-4985-83B6-4078CF23695E}" type="pres">
      <dgm:prSet presAssocID="{2ED4A915-3FB3-468F-A4E5-C89F8E48B1C4}" presName="Name9" presStyleLbl="parChTrans1D2" presStyleIdx="0" presStyleCnt="4"/>
      <dgm:spPr/>
      <dgm:t>
        <a:bodyPr/>
        <a:lstStyle/>
        <a:p>
          <a:endParaRPr lang="es-ES"/>
        </a:p>
      </dgm:t>
    </dgm:pt>
    <dgm:pt modelId="{4B2E353E-2332-4CCD-B145-D57C7620AD04}" type="pres">
      <dgm:prSet presAssocID="{2ED4A915-3FB3-468F-A4E5-C89F8E48B1C4}" presName="connTx" presStyleLbl="parChTrans1D2" presStyleIdx="0" presStyleCnt="4"/>
      <dgm:spPr/>
      <dgm:t>
        <a:bodyPr/>
        <a:lstStyle/>
        <a:p>
          <a:endParaRPr lang="es-ES"/>
        </a:p>
      </dgm:t>
    </dgm:pt>
    <dgm:pt modelId="{0FE35EC2-56FC-48EB-8E09-DDC84F1C09B0}" type="pres">
      <dgm:prSet presAssocID="{A6923B5B-9F61-4216-AACC-AD9952931E39}" presName="node" presStyleLbl="node1" presStyleIdx="0" presStyleCnt="4" custScaleX="136286" custScaleY="114070" custRadScaleRad="143425" custRadScaleInc="108976">
        <dgm:presLayoutVars>
          <dgm:bulletEnabled val="1"/>
        </dgm:presLayoutVars>
      </dgm:prSet>
      <dgm:spPr/>
      <dgm:t>
        <a:bodyPr/>
        <a:lstStyle/>
        <a:p>
          <a:endParaRPr lang="es-ES"/>
        </a:p>
      </dgm:t>
    </dgm:pt>
    <dgm:pt modelId="{7E156E91-0BE5-4B2C-B115-2228C93ACB4C}" type="pres">
      <dgm:prSet presAssocID="{519B6C54-D2CD-481A-A562-57FF2FFED6F5}" presName="Name9" presStyleLbl="parChTrans1D2" presStyleIdx="1" presStyleCnt="4"/>
      <dgm:spPr/>
      <dgm:t>
        <a:bodyPr/>
        <a:lstStyle/>
        <a:p>
          <a:endParaRPr lang="es-ES"/>
        </a:p>
      </dgm:t>
    </dgm:pt>
    <dgm:pt modelId="{3E5DA975-5A61-4F97-9F44-05A974C9F9F6}" type="pres">
      <dgm:prSet presAssocID="{519B6C54-D2CD-481A-A562-57FF2FFED6F5}" presName="connTx" presStyleLbl="parChTrans1D2" presStyleIdx="1" presStyleCnt="4"/>
      <dgm:spPr/>
      <dgm:t>
        <a:bodyPr/>
        <a:lstStyle/>
        <a:p>
          <a:endParaRPr lang="es-ES"/>
        </a:p>
      </dgm:t>
    </dgm:pt>
    <dgm:pt modelId="{3B91B3A3-E0E0-445D-9EB8-70D7A52920A3}" type="pres">
      <dgm:prSet presAssocID="{3120A6D4-3181-44B9-BE09-7A488F6DB401}" presName="node" presStyleLbl="node1" presStyleIdx="1" presStyleCnt="4" custScaleX="146478" custScaleY="137162" custRadScaleRad="183435" custRadScaleInc="71036">
        <dgm:presLayoutVars>
          <dgm:bulletEnabled val="1"/>
        </dgm:presLayoutVars>
      </dgm:prSet>
      <dgm:spPr/>
      <dgm:t>
        <a:bodyPr/>
        <a:lstStyle/>
        <a:p>
          <a:endParaRPr lang="es-ES"/>
        </a:p>
      </dgm:t>
    </dgm:pt>
    <dgm:pt modelId="{F1DC43AD-0526-4C76-B145-904824CBFA89}" type="pres">
      <dgm:prSet presAssocID="{AF8E4056-2051-442F-9D63-27B5F1784BF4}" presName="Name9" presStyleLbl="parChTrans1D2" presStyleIdx="2" presStyleCnt="4"/>
      <dgm:spPr/>
      <dgm:t>
        <a:bodyPr/>
        <a:lstStyle/>
        <a:p>
          <a:endParaRPr lang="es-ES"/>
        </a:p>
      </dgm:t>
    </dgm:pt>
    <dgm:pt modelId="{7D24DEC2-18E8-4778-B958-91CEA04519AC}" type="pres">
      <dgm:prSet presAssocID="{AF8E4056-2051-442F-9D63-27B5F1784BF4}" presName="connTx" presStyleLbl="parChTrans1D2" presStyleIdx="2" presStyleCnt="4"/>
      <dgm:spPr/>
      <dgm:t>
        <a:bodyPr/>
        <a:lstStyle/>
        <a:p>
          <a:endParaRPr lang="es-ES"/>
        </a:p>
      </dgm:t>
    </dgm:pt>
    <dgm:pt modelId="{0A033F3B-B4F5-4DE4-B1C7-188DB796CC84}" type="pres">
      <dgm:prSet presAssocID="{7A25CB08-03FC-4808-9B96-34B1C212D96C}" presName="node" presStyleLbl="node1" presStyleIdx="2" presStyleCnt="4" custScaleX="137400" custScaleY="126095" custRadScaleRad="177808" custRadScaleInc="138287">
        <dgm:presLayoutVars>
          <dgm:bulletEnabled val="1"/>
        </dgm:presLayoutVars>
      </dgm:prSet>
      <dgm:spPr/>
      <dgm:t>
        <a:bodyPr/>
        <a:lstStyle/>
        <a:p>
          <a:endParaRPr lang="es-ES"/>
        </a:p>
      </dgm:t>
    </dgm:pt>
    <dgm:pt modelId="{C838A4AD-4450-4090-867A-663FD46FED9F}" type="pres">
      <dgm:prSet presAssocID="{BDE246F7-5618-4232-8AB3-A2C6165678F7}" presName="Name9" presStyleLbl="parChTrans1D2" presStyleIdx="3" presStyleCnt="4"/>
      <dgm:spPr/>
      <dgm:t>
        <a:bodyPr/>
        <a:lstStyle/>
        <a:p>
          <a:endParaRPr lang="es-ES"/>
        </a:p>
      </dgm:t>
    </dgm:pt>
    <dgm:pt modelId="{6787B65A-3E0B-42C8-B527-7F4723655CD9}" type="pres">
      <dgm:prSet presAssocID="{BDE246F7-5618-4232-8AB3-A2C6165678F7}" presName="connTx" presStyleLbl="parChTrans1D2" presStyleIdx="3" presStyleCnt="4"/>
      <dgm:spPr/>
      <dgm:t>
        <a:bodyPr/>
        <a:lstStyle/>
        <a:p>
          <a:endParaRPr lang="es-ES"/>
        </a:p>
      </dgm:t>
    </dgm:pt>
    <dgm:pt modelId="{09C34246-2800-48DB-9FE3-C33FCCF711F6}" type="pres">
      <dgm:prSet presAssocID="{0E93FF23-3DB9-4DE6-9401-C3E9C0788DC1}" presName="node" presStyleLbl="node1" presStyleIdx="3" presStyleCnt="4" custScaleX="137399" custScaleY="128860" custRadScaleRad="157585" custRadScaleInc="70112">
        <dgm:presLayoutVars>
          <dgm:bulletEnabled val="1"/>
        </dgm:presLayoutVars>
      </dgm:prSet>
      <dgm:spPr/>
      <dgm:t>
        <a:bodyPr/>
        <a:lstStyle/>
        <a:p>
          <a:endParaRPr lang="es-ES"/>
        </a:p>
      </dgm:t>
    </dgm:pt>
  </dgm:ptLst>
  <dgm:cxnLst>
    <dgm:cxn modelId="{9CA764B5-4C8F-4B39-9210-A289FD1BDAAF}" srcId="{4413284A-34A7-4F2B-8B61-9EFAE9BA4B1C}" destId="{A6923B5B-9F61-4216-AACC-AD9952931E39}" srcOrd="0" destOrd="0" parTransId="{2ED4A915-3FB3-468F-A4E5-C89F8E48B1C4}" sibTransId="{8D8FE835-A591-4A0C-9A6D-62D4188803E8}"/>
    <dgm:cxn modelId="{1120341C-BB62-4703-992D-372423AB0F33}" type="presOf" srcId="{AF8E4056-2051-442F-9D63-27B5F1784BF4}" destId="{F1DC43AD-0526-4C76-B145-904824CBFA89}" srcOrd="0" destOrd="0" presId="urn:microsoft.com/office/officeart/2005/8/layout/radial1"/>
    <dgm:cxn modelId="{4585F73D-E2CC-4483-8704-7A122E6370DD}" type="presOf" srcId="{A6923B5B-9F61-4216-AACC-AD9952931E39}" destId="{0FE35EC2-56FC-48EB-8E09-DDC84F1C09B0}" srcOrd="0" destOrd="0" presId="urn:microsoft.com/office/officeart/2005/8/layout/radial1"/>
    <dgm:cxn modelId="{1C81D235-0CA7-4434-A192-286A8CF87A48}" type="presOf" srcId="{2ED4A915-3FB3-468F-A4E5-C89F8E48B1C4}" destId="{46ED946F-6CA6-4985-83B6-4078CF23695E}" srcOrd="0" destOrd="0" presId="urn:microsoft.com/office/officeart/2005/8/layout/radial1"/>
    <dgm:cxn modelId="{D679E4A0-521B-4CF4-8A94-F33EA4220526}" type="presOf" srcId="{BDE246F7-5618-4232-8AB3-A2C6165678F7}" destId="{C838A4AD-4450-4090-867A-663FD46FED9F}" srcOrd="0" destOrd="0" presId="urn:microsoft.com/office/officeart/2005/8/layout/radial1"/>
    <dgm:cxn modelId="{CDC18DF9-9742-49C4-9B15-8872CB968A73}" type="presOf" srcId="{3120A6D4-3181-44B9-BE09-7A488F6DB401}" destId="{3B91B3A3-E0E0-445D-9EB8-70D7A52920A3}" srcOrd="0" destOrd="0" presId="urn:microsoft.com/office/officeart/2005/8/layout/radial1"/>
    <dgm:cxn modelId="{3A278C5E-8253-4464-A697-EF13970AB8B8}" type="presOf" srcId="{7A25CB08-03FC-4808-9B96-34B1C212D96C}" destId="{0A033F3B-B4F5-4DE4-B1C7-188DB796CC84}" srcOrd="0" destOrd="0" presId="urn:microsoft.com/office/officeart/2005/8/layout/radial1"/>
    <dgm:cxn modelId="{AE457567-2983-4A6A-B18E-782E43C6A429}" type="presOf" srcId="{519B6C54-D2CD-481A-A562-57FF2FFED6F5}" destId="{7E156E91-0BE5-4B2C-B115-2228C93ACB4C}" srcOrd="0" destOrd="0" presId="urn:microsoft.com/office/officeart/2005/8/layout/radial1"/>
    <dgm:cxn modelId="{24E5A098-BB54-4B29-BB61-B729DD673BB7}" type="presOf" srcId="{2ED4A915-3FB3-468F-A4E5-C89F8E48B1C4}" destId="{4B2E353E-2332-4CCD-B145-D57C7620AD04}" srcOrd="1" destOrd="0" presId="urn:microsoft.com/office/officeart/2005/8/layout/radial1"/>
    <dgm:cxn modelId="{CD0A9F81-3EB3-4189-AC27-10FE817726B3}" type="presOf" srcId="{4413284A-34A7-4F2B-8B61-9EFAE9BA4B1C}" destId="{7958BAEA-6665-4804-80A5-E5F0432336BD}" srcOrd="0" destOrd="0" presId="urn:microsoft.com/office/officeart/2005/8/layout/radial1"/>
    <dgm:cxn modelId="{F700BB39-2802-47C8-B45A-EF4234A86014}" srcId="{4413284A-34A7-4F2B-8B61-9EFAE9BA4B1C}" destId="{3120A6D4-3181-44B9-BE09-7A488F6DB401}" srcOrd="1" destOrd="0" parTransId="{519B6C54-D2CD-481A-A562-57FF2FFED6F5}" sibTransId="{62EA0F0B-D423-4458-BD4D-E21290610AA2}"/>
    <dgm:cxn modelId="{2530503C-FBAA-4797-AD6E-0D1CC979349A}" srcId="{4413284A-34A7-4F2B-8B61-9EFAE9BA4B1C}" destId="{0E93FF23-3DB9-4DE6-9401-C3E9C0788DC1}" srcOrd="3" destOrd="0" parTransId="{BDE246F7-5618-4232-8AB3-A2C6165678F7}" sibTransId="{6FA52007-DE03-4C80-B67B-2A563CBEF57E}"/>
    <dgm:cxn modelId="{C0BA9B87-B4E2-42EE-BBEE-AF05AF80273E}" srcId="{4413284A-34A7-4F2B-8B61-9EFAE9BA4B1C}" destId="{7A25CB08-03FC-4808-9B96-34B1C212D96C}" srcOrd="2" destOrd="0" parTransId="{AF8E4056-2051-442F-9D63-27B5F1784BF4}" sibTransId="{B5F23D98-63CE-4B18-96A8-86A88E1FE2F7}"/>
    <dgm:cxn modelId="{52304A6B-DCCA-435C-ACB4-EB1083092456}" type="presOf" srcId="{519B6C54-D2CD-481A-A562-57FF2FFED6F5}" destId="{3E5DA975-5A61-4F97-9F44-05A974C9F9F6}" srcOrd="1" destOrd="0" presId="urn:microsoft.com/office/officeart/2005/8/layout/radial1"/>
    <dgm:cxn modelId="{024EE66B-8864-4F46-BC72-AB0710C78283}" type="presOf" srcId="{4FF0D403-35E6-4B63-8F22-C9B9480AA92F}" destId="{6CC98F85-7CF3-4D08-8952-D02B55271C8B}" srcOrd="0" destOrd="0" presId="urn:microsoft.com/office/officeart/2005/8/layout/radial1"/>
    <dgm:cxn modelId="{D7CCE3A3-02B9-4650-A49D-DD37FFFBA92C}" srcId="{4FF0D403-35E6-4B63-8F22-C9B9480AA92F}" destId="{4413284A-34A7-4F2B-8B61-9EFAE9BA4B1C}" srcOrd="0" destOrd="0" parTransId="{D363E31B-9393-4C56-98D9-3B20B992F72E}" sibTransId="{47CF9DAA-33D8-424F-B9E0-80572E93D69E}"/>
    <dgm:cxn modelId="{E2AF5675-605B-43A5-9D9C-08B8E30BEA2F}" type="presOf" srcId="{0E93FF23-3DB9-4DE6-9401-C3E9C0788DC1}" destId="{09C34246-2800-48DB-9FE3-C33FCCF711F6}" srcOrd="0" destOrd="0" presId="urn:microsoft.com/office/officeart/2005/8/layout/radial1"/>
    <dgm:cxn modelId="{5861A75D-A0DB-4042-A274-622622C1F4E0}" type="presOf" srcId="{BDE246F7-5618-4232-8AB3-A2C6165678F7}" destId="{6787B65A-3E0B-42C8-B527-7F4723655CD9}" srcOrd="1" destOrd="0" presId="urn:microsoft.com/office/officeart/2005/8/layout/radial1"/>
    <dgm:cxn modelId="{48BA13BB-1301-4309-AB4E-3A32B66F9F02}" type="presOf" srcId="{AF8E4056-2051-442F-9D63-27B5F1784BF4}" destId="{7D24DEC2-18E8-4778-B958-91CEA04519AC}" srcOrd="1" destOrd="0" presId="urn:microsoft.com/office/officeart/2005/8/layout/radial1"/>
    <dgm:cxn modelId="{17479F5B-9DCE-422D-82E8-D811DC105939}" type="presParOf" srcId="{6CC98F85-7CF3-4D08-8952-D02B55271C8B}" destId="{7958BAEA-6665-4804-80A5-E5F0432336BD}" srcOrd="0" destOrd="0" presId="urn:microsoft.com/office/officeart/2005/8/layout/radial1"/>
    <dgm:cxn modelId="{B3564BA3-6E9D-41B0-B4DD-216DCFA167E3}" type="presParOf" srcId="{6CC98F85-7CF3-4D08-8952-D02B55271C8B}" destId="{46ED946F-6CA6-4985-83B6-4078CF23695E}" srcOrd="1" destOrd="0" presId="urn:microsoft.com/office/officeart/2005/8/layout/radial1"/>
    <dgm:cxn modelId="{703FF193-C652-44A6-825E-5EB92052FC6C}" type="presParOf" srcId="{46ED946F-6CA6-4985-83B6-4078CF23695E}" destId="{4B2E353E-2332-4CCD-B145-D57C7620AD04}" srcOrd="0" destOrd="0" presId="urn:microsoft.com/office/officeart/2005/8/layout/radial1"/>
    <dgm:cxn modelId="{081DED69-3471-43D8-B52F-987F15281B92}" type="presParOf" srcId="{6CC98F85-7CF3-4D08-8952-D02B55271C8B}" destId="{0FE35EC2-56FC-48EB-8E09-DDC84F1C09B0}" srcOrd="2" destOrd="0" presId="urn:microsoft.com/office/officeart/2005/8/layout/radial1"/>
    <dgm:cxn modelId="{AC20C61E-A074-49B4-A21A-0A28273638B4}" type="presParOf" srcId="{6CC98F85-7CF3-4D08-8952-D02B55271C8B}" destId="{7E156E91-0BE5-4B2C-B115-2228C93ACB4C}" srcOrd="3" destOrd="0" presId="urn:microsoft.com/office/officeart/2005/8/layout/radial1"/>
    <dgm:cxn modelId="{423BC050-85E2-435C-A678-789FD30C4ACF}" type="presParOf" srcId="{7E156E91-0BE5-4B2C-B115-2228C93ACB4C}" destId="{3E5DA975-5A61-4F97-9F44-05A974C9F9F6}" srcOrd="0" destOrd="0" presId="urn:microsoft.com/office/officeart/2005/8/layout/radial1"/>
    <dgm:cxn modelId="{6A6E9F92-727B-49BD-A3DB-EFA23EED06CA}" type="presParOf" srcId="{6CC98F85-7CF3-4D08-8952-D02B55271C8B}" destId="{3B91B3A3-E0E0-445D-9EB8-70D7A52920A3}" srcOrd="4" destOrd="0" presId="urn:microsoft.com/office/officeart/2005/8/layout/radial1"/>
    <dgm:cxn modelId="{B908CF98-9C67-4599-9431-1F9AC3759596}" type="presParOf" srcId="{6CC98F85-7CF3-4D08-8952-D02B55271C8B}" destId="{F1DC43AD-0526-4C76-B145-904824CBFA89}" srcOrd="5" destOrd="0" presId="urn:microsoft.com/office/officeart/2005/8/layout/radial1"/>
    <dgm:cxn modelId="{EF9D9FED-9B39-40DA-AE73-42DE98FE97AC}" type="presParOf" srcId="{F1DC43AD-0526-4C76-B145-904824CBFA89}" destId="{7D24DEC2-18E8-4778-B958-91CEA04519AC}" srcOrd="0" destOrd="0" presId="urn:microsoft.com/office/officeart/2005/8/layout/radial1"/>
    <dgm:cxn modelId="{EAA64E1D-2E8A-4764-873D-EB8569BFD501}" type="presParOf" srcId="{6CC98F85-7CF3-4D08-8952-D02B55271C8B}" destId="{0A033F3B-B4F5-4DE4-B1C7-188DB796CC84}" srcOrd="6" destOrd="0" presId="urn:microsoft.com/office/officeart/2005/8/layout/radial1"/>
    <dgm:cxn modelId="{2D7D8270-8B02-4466-A2DE-3E02DAA3A445}" type="presParOf" srcId="{6CC98F85-7CF3-4D08-8952-D02B55271C8B}" destId="{C838A4AD-4450-4090-867A-663FD46FED9F}" srcOrd="7" destOrd="0" presId="urn:microsoft.com/office/officeart/2005/8/layout/radial1"/>
    <dgm:cxn modelId="{453B74D2-6E51-4628-951A-CB4B2ABC7BC0}" type="presParOf" srcId="{C838A4AD-4450-4090-867A-663FD46FED9F}" destId="{6787B65A-3E0B-42C8-B527-7F4723655CD9}" srcOrd="0" destOrd="0" presId="urn:microsoft.com/office/officeart/2005/8/layout/radial1"/>
    <dgm:cxn modelId="{58D796DE-AB65-4960-9E70-BF02CE052086}" type="presParOf" srcId="{6CC98F85-7CF3-4D08-8952-D02B55271C8B}" destId="{09C34246-2800-48DB-9FE3-C33FCCF711F6}" srcOrd="8"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879B83-813D-46FD-B611-402127493BDD}"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s-ES"/>
        </a:p>
      </dgm:t>
    </dgm:pt>
    <dgm:pt modelId="{8824E8F6-CC7A-49F7-AA03-BD0134138C18}">
      <dgm:prSet phldrT="[Texto]"/>
      <dgm:spPr/>
      <dgm:t>
        <a:bodyPr/>
        <a:lstStyle/>
        <a:p>
          <a:r>
            <a:rPr lang="es-ES" b="1" dirty="0" smtClean="0"/>
            <a:t>Delimitación Temporal</a:t>
          </a:r>
          <a:endParaRPr lang="es-ES" b="1" dirty="0"/>
        </a:p>
      </dgm:t>
    </dgm:pt>
    <dgm:pt modelId="{944E2876-35E5-4DA9-8232-2F277C60E796}" type="parTrans" cxnId="{D903EFAA-3F12-4833-A3E1-7F9F9CB1673C}">
      <dgm:prSet/>
      <dgm:spPr/>
      <dgm:t>
        <a:bodyPr/>
        <a:lstStyle/>
        <a:p>
          <a:endParaRPr lang="es-ES"/>
        </a:p>
      </dgm:t>
    </dgm:pt>
    <dgm:pt modelId="{4094FA48-C399-4A36-9757-4201369A3276}" type="sibTrans" cxnId="{D903EFAA-3F12-4833-A3E1-7F9F9CB1673C}">
      <dgm:prSet/>
      <dgm:spPr/>
      <dgm:t>
        <a:bodyPr/>
        <a:lstStyle/>
        <a:p>
          <a:endParaRPr lang="es-ES"/>
        </a:p>
      </dgm:t>
    </dgm:pt>
    <dgm:pt modelId="{05A50278-7487-4558-AB6C-DC30B2C886C7}">
      <dgm:prSet phldrT="[Texto]"/>
      <dgm:spPr/>
      <dgm:t>
        <a:bodyPr/>
        <a:lstStyle/>
        <a:p>
          <a:r>
            <a:rPr lang="es-ES_tradnl" dirty="0" smtClean="0"/>
            <a:t>El tiempo que tomó la presente </a:t>
          </a:r>
          <a:r>
            <a:rPr lang="es-ES" dirty="0" smtClean="0"/>
            <a:t>investigación </a:t>
          </a:r>
          <a:r>
            <a:rPr lang="es-ES_tradnl" dirty="0" smtClean="0"/>
            <a:t>fue de 2011 al 2012</a:t>
          </a:r>
          <a:endParaRPr lang="es-ES" dirty="0"/>
        </a:p>
      </dgm:t>
    </dgm:pt>
    <dgm:pt modelId="{CB079AC1-1741-4E99-B59F-CB140D6E595D}" type="parTrans" cxnId="{72D6917D-AD91-4141-ACCB-D2C5F48BB524}">
      <dgm:prSet/>
      <dgm:spPr/>
      <dgm:t>
        <a:bodyPr/>
        <a:lstStyle/>
        <a:p>
          <a:endParaRPr lang="es-ES"/>
        </a:p>
      </dgm:t>
    </dgm:pt>
    <dgm:pt modelId="{8FED4B64-1CFD-4E5E-85DE-F1A88EFAF071}" type="sibTrans" cxnId="{72D6917D-AD91-4141-ACCB-D2C5F48BB524}">
      <dgm:prSet/>
      <dgm:spPr/>
      <dgm:t>
        <a:bodyPr/>
        <a:lstStyle/>
        <a:p>
          <a:endParaRPr lang="es-ES"/>
        </a:p>
      </dgm:t>
    </dgm:pt>
    <dgm:pt modelId="{FB9042C9-3017-4E2B-ADAF-3E7F53D4D9EE}">
      <dgm:prSet phldrT="[Texto]"/>
      <dgm:spPr/>
      <dgm:t>
        <a:bodyPr/>
        <a:lstStyle/>
        <a:p>
          <a:r>
            <a:rPr lang="es-ES" b="1" dirty="0" smtClean="0"/>
            <a:t>Delimitación Espacial</a:t>
          </a:r>
          <a:endParaRPr lang="es-ES" b="1" dirty="0"/>
        </a:p>
      </dgm:t>
    </dgm:pt>
    <dgm:pt modelId="{8B71B504-ABC5-43CF-9AEC-BDF8960DEA68}" type="parTrans" cxnId="{54C6B384-3662-43C2-B454-93620283E467}">
      <dgm:prSet/>
      <dgm:spPr/>
      <dgm:t>
        <a:bodyPr/>
        <a:lstStyle/>
        <a:p>
          <a:endParaRPr lang="es-ES"/>
        </a:p>
      </dgm:t>
    </dgm:pt>
    <dgm:pt modelId="{636C8224-2A24-408A-B682-D91C41CE814C}" type="sibTrans" cxnId="{54C6B384-3662-43C2-B454-93620283E467}">
      <dgm:prSet/>
      <dgm:spPr/>
      <dgm:t>
        <a:bodyPr/>
        <a:lstStyle/>
        <a:p>
          <a:endParaRPr lang="es-ES"/>
        </a:p>
      </dgm:t>
    </dgm:pt>
    <dgm:pt modelId="{6FB24A6F-A909-45DB-BD3B-330B0C77B5BF}">
      <dgm:prSet phldrT="[Texto]"/>
      <dgm:spPr/>
      <dgm:t>
        <a:bodyPr/>
        <a:lstStyle/>
        <a:p>
          <a:pPr algn="just"/>
          <a:r>
            <a:rPr lang="es-ES_tradnl" dirty="0" smtClean="0"/>
            <a:t>La investigación se desarrolló en el cantón Ambato, provincia del Tungurahua</a:t>
          </a:r>
          <a:endParaRPr lang="es-ES" dirty="0"/>
        </a:p>
      </dgm:t>
    </dgm:pt>
    <dgm:pt modelId="{0A9B928D-CEDB-4E85-9EC5-86F7B27B51BF}" type="parTrans" cxnId="{72871201-7CAC-4B41-887C-EA2DE38E618A}">
      <dgm:prSet/>
      <dgm:spPr/>
      <dgm:t>
        <a:bodyPr/>
        <a:lstStyle/>
        <a:p>
          <a:endParaRPr lang="es-ES"/>
        </a:p>
      </dgm:t>
    </dgm:pt>
    <dgm:pt modelId="{D4D32074-583F-4C07-9656-9ACC71A125E8}" type="sibTrans" cxnId="{72871201-7CAC-4B41-887C-EA2DE38E618A}">
      <dgm:prSet/>
      <dgm:spPr/>
      <dgm:t>
        <a:bodyPr/>
        <a:lstStyle/>
        <a:p>
          <a:endParaRPr lang="es-ES"/>
        </a:p>
      </dgm:t>
    </dgm:pt>
    <dgm:pt modelId="{41C987DE-848B-400C-B49E-31199AD08834}">
      <dgm:prSet phldrT="[Texto]"/>
      <dgm:spPr/>
      <dgm:t>
        <a:bodyPr/>
        <a:lstStyle/>
        <a:p>
          <a:r>
            <a:rPr lang="es-ES" b="1" dirty="0" smtClean="0"/>
            <a:t>Delimitación de las unidades de observación</a:t>
          </a:r>
          <a:endParaRPr lang="es-ES" b="1" dirty="0"/>
        </a:p>
      </dgm:t>
    </dgm:pt>
    <dgm:pt modelId="{94281C42-5CE1-435A-BFD9-20320D74E78D}" type="parTrans" cxnId="{08835E34-977B-4DB2-AE3C-883A62A1828B}">
      <dgm:prSet/>
      <dgm:spPr/>
      <dgm:t>
        <a:bodyPr/>
        <a:lstStyle/>
        <a:p>
          <a:endParaRPr lang="es-ES"/>
        </a:p>
      </dgm:t>
    </dgm:pt>
    <dgm:pt modelId="{B67434C9-125D-4C01-839F-874BBCC3BE56}" type="sibTrans" cxnId="{08835E34-977B-4DB2-AE3C-883A62A1828B}">
      <dgm:prSet/>
      <dgm:spPr/>
      <dgm:t>
        <a:bodyPr/>
        <a:lstStyle/>
        <a:p>
          <a:endParaRPr lang="es-ES"/>
        </a:p>
      </dgm:t>
    </dgm:pt>
    <dgm:pt modelId="{3CDEC116-2512-42C6-AB6F-7A013331181E}">
      <dgm:prSet phldrT="[Texto]"/>
      <dgm:spPr/>
      <dgm:t>
        <a:bodyPr/>
        <a:lstStyle/>
        <a:p>
          <a:r>
            <a:rPr lang="es-ES_tradnl" dirty="0" smtClean="0"/>
            <a:t>Padres de Familia</a:t>
          </a:r>
          <a:endParaRPr lang="es-ES" dirty="0"/>
        </a:p>
      </dgm:t>
    </dgm:pt>
    <dgm:pt modelId="{18DFF9BB-025C-4035-A33A-BFA239C4A170}" type="parTrans" cxnId="{A5692ED8-C5B5-4380-B608-4C1B9565803E}">
      <dgm:prSet/>
      <dgm:spPr/>
      <dgm:t>
        <a:bodyPr/>
        <a:lstStyle/>
        <a:p>
          <a:endParaRPr lang="es-ES"/>
        </a:p>
      </dgm:t>
    </dgm:pt>
    <dgm:pt modelId="{AFCAF176-5755-420E-8F1F-299DB85A63C2}" type="sibTrans" cxnId="{A5692ED8-C5B5-4380-B608-4C1B9565803E}">
      <dgm:prSet/>
      <dgm:spPr/>
      <dgm:t>
        <a:bodyPr/>
        <a:lstStyle/>
        <a:p>
          <a:endParaRPr lang="es-ES"/>
        </a:p>
      </dgm:t>
    </dgm:pt>
    <dgm:pt modelId="{AA77AFE3-C509-4BA9-96B0-663022DF8338}">
      <dgm:prSet/>
      <dgm:spPr/>
      <dgm:t>
        <a:bodyPr/>
        <a:lstStyle/>
        <a:p>
          <a:r>
            <a:rPr lang="es-ES_tradnl" smtClean="0"/>
            <a:t>Comunidad Local</a:t>
          </a:r>
          <a:endParaRPr lang="es-ES"/>
        </a:p>
      </dgm:t>
    </dgm:pt>
    <dgm:pt modelId="{DFD79B4B-79CA-42A8-A2C2-D419BF5385B6}" type="parTrans" cxnId="{F1186289-44D1-4DF9-91CB-CC6AA96CDA60}">
      <dgm:prSet/>
      <dgm:spPr/>
      <dgm:t>
        <a:bodyPr/>
        <a:lstStyle/>
        <a:p>
          <a:endParaRPr lang="es-ES"/>
        </a:p>
      </dgm:t>
    </dgm:pt>
    <dgm:pt modelId="{C1AEF868-282F-422D-842A-32AA849B15E3}" type="sibTrans" cxnId="{F1186289-44D1-4DF9-91CB-CC6AA96CDA60}">
      <dgm:prSet/>
      <dgm:spPr/>
      <dgm:t>
        <a:bodyPr/>
        <a:lstStyle/>
        <a:p>
          <a:endParaRPr lang="es-ES"/>
        </a:p>
      </dgm:t>
    </dgm:pt>
    <dgm:pt modelId="{3C5BE576-606E-4653-B084-DFDB869FDBC8}">
      <dgm:prSet/>
      <dgm:spPr/>
      <dgm:t>
        <a:bodyPr/>
        <a:lstStyle/>
        <a:p>
          <a:r>
            <a:rPr lang="es-ES_tradnl" dirty="0" smtClean="0"/>
            <a:t>Autoridades</a:t>
          </a:r>
          <a:endParaRPr lang="es-ES" dirty="0"/>
        </a:p>
      </dgm:t>
    </dgm:pt>
    <dgm:pt modelId="{7ECA8124-69F0-45FC-ACFD-2A19DDAE7110}" type="parTrans" cxnId="{C4763D9D-B578-4BB2-ADAB-5CB761B5A02E}">
      <dgm:prSet/>
      <dgm:spPr/>
      <dgm:t>
        <a:bodyPr/>
        <a:lstStyle/>
        <a:p>
          <a:endParaRPr lang="es-ES"/>
        </a:p>
      </dgm:t>
    </dgm:pt>
    <dgm:pt modelId="{62C99B7C-9712-459B-91DF-6F3888CF6E7D}" type="sibTrans" cxnId="{C4763D9D-B578-4BB2-ADAB-5CB761B5A02E}">
      <dgm:prSet/>
      <dgm:spPr/>
      <dgm:t>
        <a:bodyPr/>
        <a:lstStyle/>
        <a:p>
          <a:endParaRPr lang="es-ES"/>
        </a:p>
      </dgm:t>
    </dgm:pt>
    <dgm:pt modelId="{AD3574CE-B1F2-472C-A4C5-B1689D47B007}" type="pres">
      <dgm:prSet presAssocID="{5D879B83-813D-46FD-B611-402127493BDD}" presName="Name0" presStyleCnt="0">
        <dgm:presLayoutVars>
          <dgm:dir/>
          <dgm:animLvl val="lvl"/>
          <dgm:resizeHandles val="exact"/>
        </dgm:presLayoutVars>
      </dgm:prSet>
      <dgm:spPr/>
      <dgm:t>
        <a:bodyPr/>
        <a:lstStyle/>
        <a:p>
          <a:endParaRPr lang="es-ES"/>
        </a:p>
      </dgm:t>
    </dgm:pt>
    <dgm:pt modelId="{66757656-2C12-4ADD-9059-2BCE3D6F07AC}" type="pres">
      <dgm:prSet presAssocID="{8824E8F6-CC7A-49F7-AA03-BD0134138C18}" presName="composite" presStyleCnt="0"/>
      <dgm:spPr/>
      <dgm:t>
        <a:bodyPr/>
        <a:lstStyle/>
        <a:p>
          <a:endParaRPr lang="es-MX"/>
        </a:p>
      </dgm:t>
    </dgm:pt>
    <dgm:pt modelId="{44406BF3-31B4-4460-B8EC-E6DA26B73A02}" type="pres">
      <dgm:prSet presAssocID="{8824E8F6-CC7A-49F7-AA03-BD0134138C18}" presName="parTx" presStyleLbl="alignNode1" presStyleIdx="0" presStyleCnt="3">
        <dgm:presLayoutVars>
          <dgm:chMax val="0"/>
          <dgm:chPref val="0"/>
          <dgm:bulletEnabled val="1"/>
        </dgm:presLayoutVars>
      </dgm:prSet>
      <dgm:spPr/>
      <dgm:t>
        <a:bodyPr/>
        <a:lstStyle/>
        <a:p>
          <a:endParaRPr lang="es-ES"/>
        </a:p>
      </dgm:t>
    </dgm:pt>
    <dgm:pt modelId="{1C5B7D24-2305-49BA-808C-D580376B577A}" type="pres">
      <dgm:prSet presAssocID="{8824E8F6-CC7A-49F7-AA03-BD0134138C18}" presName="desTx" presStyleLbl="alignAccFollowNode1" presStyleIdx="0" presStyleCnt="3">
        <dgm:presLayoutVars>
          <dgm:bulletEnabled val="1"/>
        </dgm:presLayoutVars>
      </dgm:prSet>
      <dgm:spPr/>
      <dgm:t>
        <a:bodyPr/>
        <a:lstStyle/>
        <a:p>
          <a:endParaRPr lang="es-ES"/>
        </a:p>
      </dgm:t>
    </dgm:pt>
    <dgm:pt modelId="{3D42F38C-46EF-445A-9CAB-81135A39A25D}" type="pres">
      <dgm:prSet presAssocID="{4094FA48-C399-4A36-9757-4201369A3276}" presName="space" presStyleCnt="0"/>
      <dgm:spPr/>
      <dgm:t>
        <a:bodyPr/>
        <a:lstStyle/>
        <a:p>
          <a:endParaRPr lang="es-MX"/>
        </a:p>
      </dgm:t>
    </dgm:pt>
    <dgm:pt modelId="{6193C3F0-1927-4A14-89FE-3C2AEB35A3D9}" type="pres">
      <dgm:prSet presAssocID="{FB9042C9-3017-4E2B-ADAF-3E7F53D4D9EE}" presName="composite" presStyleCnt="0"/>
      <dgm:spPr/>
      <dgm:t>
        <a:bodyPr/>
        <a:lstStyle/>
        <a:p>
          <a:endParaRPr lang="es-MX"/>
        </a:p>
      </dgm:t>
    </dgm:pt>
    <dgm:pt modelId="{893EFB32-0254-4CE9-BA75-20C82F392E18}" type="pres">
      <dgm:prSet presAssocID="{FB9042C9-3017-4E2B-ADAF-3E7F53D4D9EE}" presName="parTx" presStyleLbl="alignNode1" presStyleIdx="1" presStyleCnt="3">
        <dgm:presLayoutVars>
          <dgm:chMax val="0"/>
          <dgm:chPref val="0"/>
          <dgm:bulletEnabled val="1"/>
        </dgm:presLayoutVars>
      </dgm:prSet>
      <dgm:spPr/>
      <dgm:t>
        <a:bodyPr/>
        <a:lstStyle/>
        <a:p>
          <a:endParaRPr lang="es-ES"/>
        </a:p>
      </dgm:t>
    </dgm:pt>
    <dgm:pt modelId="{0EB29D97-74A1-4FEB-86BF-DB4B16D01FAC}" type="pres">
      <dgm:prSet presAssocID="{FB9042C9-3017-4E2B-ADAF-3E7F53D4D9EE}" presName="desTx" presStyleLbl="alignAccFollowNode1" presStyleIdx="1" presStyleCnt="3">
        <dgm:presLayoutVars>
          <dgm:bulletEnabled val="1"/>
        </dgm:presLayoutVars>
      </dgm:prSet>
      <dgm:spPr/>
      <dgm:t>
        <a:bodyPr/>
        <a:lstStyle/>
        <a:p>
          <a:endParaRPr lang="es-ES"/>
        </a:p>
      </dgm:t>
    </dgm:pt>
    <dgm:pt modelId="{13DFC379-C408-4875-A7CD-E03B059F48F2}" type="pres">
      <dgm:prSet presAssocID="{636C8224-2A24-408A-B682-D91C41CE814C}" presName="space" presStyleCnt="0"/>
      <dgm:spPr/>
      <dgm:t>
        <a:bodyPr/>
        <a:lstStyle/>
        <a:p>
          <a:endParaRPr lang="es-MX"/>
        </a:p>
      </dgm:t>
    </dgm:pt>
    <dgm:pt modelId="{158231EB-0D1E-4AC2-99A9-BF78C8B9E525}" type="pres">
      <dgm:prSet presAssocID="{41C987DE-848B-400C-B49E-31199AD08834}" presName="composite" presStyleCnt="0"/>
      <dgm:spPr/>
      <dgm:t>
        <a:bodyPr/>
        <a:lstStyle/>
        <a:p>
          <a:endParaRPr lang="es-MX"/>
        </a:p>
      </dgm:t>
    </dgm:pt>
    <dgm:pt modelId="{89C10719-1B3F-4AB9-BE55-71A39CEA9520}" type="pres">
      <dgm:prSet presAssocID="{41C987DE-848B-400C-B49E-31199AD08834}" presName="parTx" presStyleLbl="alignNode1" presStyleIdx="2" presStyleCnt="3">
        <dgm:presLayoutVars>
          <dgm:chMax val="0"/>
          <dgm:chPref val="0"/>
          <dgm:bulletEnabled val="1"/>
        </dgm:presLayoutVars>
      </dgm:prSet>
      <dgm:spPr/>
      <dgm:t>
        <a:bodyPr/>
        <a:lstStyle/>
        <a:p>
          <a:endParaRPr lang="es-ES"/>
        </a:p>
      </dgm:t>
    </dgm:pt>
    <dgm:pt modelId="{D0A38D62-D809-4A7B-9E9D-1BCABF0D6DAF}" type="pres">
      <dgm:prSet presAssocID="{41C987DE-848B-400C-B49E-31199AD08834}" presName="desTx" presStyleLbl="alignAccFollowNode1" presStyleIdx="2" presStyleCnt="3">
        <dgm:presLayoutVars>
          <dgm:bulletEnabled val="1"/>
        </dgm:presLayoutVars>
      </dgm:prSet>
      <dgm:spPr/>
      <dgm:t>
        <a:bodyPr/>
        <a:lstStyle/>
        <a:p>
          <a:endParaRPr lang="es-ES"/>
        </a:p>
      </dgm:t>
    </dgm:pt>
  </dgm:ptLst>
  <dgm:cxnLst>
    <dgm:cxn modelId="{C4763D9D-B578-4BB2-ADAB-5CB761B5A02E}" srcId="{41C987DE-848B-400C-B49E-31199AD08834}" destId="{3C5BE576-606E-4653-B084-DFDB869FDBC8}" srcOrd="2" destOrd="0" parTransId="{7ECA8124-69F0-45FC-ACFD-2A19DDAE7110}" sibTransId="{62C99B7C-9712-459B-91DF-6F3888CF6E7D}"/>
    <dgm:cxn modelId="{BBCF2037-DA7B-4D03-BD12-A2DA6504F832}" type="presOf" srcId="{3CDEC116-2512-42C6-AB6F-7A013331181E}" destId="{D0A38D62-D809-4A7B-9E9D-1BCABF0D6DAF}" srcOrd="0" destOrd="0" presId="urn:microsoft.com/office/officeart/2005/8/layout/hList1"/>
    <dgm:cxn modelId="{72871201-7CAC-4B41-887C-EA2DE38E618A}" srcId="{FB9042C9-3017-4E2B-ADAF-3E7F53D4D9EE}" destId="{6FB24A6F-A909-45DB-BD3B-330B0C77B5BF}" srcOrd="0" destOrd="0" parTransId="{0A9B928D-CEDB-4E85-9EC5-86F7B27B51BF}" sibTransId="{D4D32074-583F-4C07-9656-9ACC71A125E8}"/>
    <dgm:cxn modelId="{D903EFAA-3F12-4833-A3E1-7F9F9CB1673C}" srcId="{5D879B83-813D-46FD-B611-402127493BDD}" destId="{8824E8F6-CC7A-49F7-AA03-BD0134138C18}" srcOrd="0" destOrd="0" parTransId="{944E2876-35E5-4DA9-8232-2F277C60E796}" sibTransId="{4094FA48-C399-4A36-9757-4201369A3276}"/>
    <dgm:cxn modelId="{54C6B384-3662-43C2-B454-93620283E467}" srcId="{5D879B83-813D-46FD-B611-402127493BDD}" destId="{FB9042C9-3017-4E2B-ADAF-3E7F53D4D9EE}" srcOrd="1" destOrd="0" parTransId="{8B71B504-ABC5-43CF-9AEC-BDF8960DEA68}" sibTransId="{636C8224-2A24-408A-B682-D91C41CE814C}"/>
    <dgm:cxn modelId="{678BA557-3901-4243-824B-DC3A44FB1111}" type="presOf" srcId="{3C5BE576-606E-4653-B084-DFDB869FDBC8}" destId="{D0A38D62-D809-4A7B-9E9D-1BCABF0D6DAF}" srcOrd="0" destOrd="2" presId="urn:microsoft.com/office/officeart/2005/8/layout/hList1"/>
    <dgm:cxn modelId="{3CF38D85-F35A-4CBB-AFF2-2E3CCB4E71DA}" type="presOf" srcId="{41C987DE-848B-400C-B49E-31199AD08834}" destId="{89C10719-1B3F-4AB9-BE55-71A39CEA9520}" srcOrd="0" destOrd="0" presId="urn:microsoft.com/office/officeart/2005/8/layout/hList1"/>
    <dgm:cxn modelId="{F1186289-44D1-4DF9-91CB-CC6AA96CDA60}" srcId="{41C987DE-848B-400C-B49E-31199AD08834}" destId="{AA77AFE3-C509-4BA9-96B0-663022DF8338}" srcOrd="1" destOrd="0" parTransId="{DFD79B4B-79CA-42A8-A2C2-D419BF5385B6}" sibTransId="{C1AEF868-282F-422D-842A-32AA849B15E3}"/>
    <dgm:cxn modelId="{08835E34-977B-4DB2-AE3C-883A62A1828B}" srcId="{5D879B83-813D-46FD-B611-402127493BDD}" destId="{41C987DE-848B-400C-B49E-31199AD08834}" srcOrd="2" destOrd="0" parTransId="{94281C42-5CE1-435A-BFD9-20320D74E78D}" sibTransId="{B67434C9-125D-4C01-839F-874BBCC3BE56}"/>
    <dgm:cxn modelId="{521DDF99-D22A-443E-A9F0-DAE9AF7E39CA}" type="presOf" srcId="{8824E8F6-CC7A-49F7-AA03-BD0134138C18}" destId="{44406BF3-31B4-4460-B8EC-E6DA26B73A02}" srcOrd="0" destOrd="0" presId="urn:microsoft.com/office/officeart/2005/8/layout/hList1"/>
    <dgm:cxn modelId="{72D6917D-AD91-4141-ACCB-D2C5F48BB524}" srcId="{8824E8F6-CC7A-49F7-AA03-BD0134138C18}" destId="{05A50278-7487-4558-AB6C-DC30B2C886C7}" srcOrd="0" destOrd="0" parTransId="{CB079AC1-1741-4E99-B59F-CB140D6E595D}" sibTransId="{8FED4B64-1CFD-4E5E-85DE-F1A88EFAF071}"/>
    <dgm:cxn modelId="{CD64C459-8043-4264-8C7C-8449D371D12B}" type="presOf" srcId="{AA77AFE3-C509-4BA9-96B0-663022DF8338}" destId="{D0A38D62-D809-4A7B-9E9D-1BCABF0D6DAF}" srcOrd="0" destOrd="1" presId="urn:microsoft.com/office/officeart/2005/8/layout/hList1"/>
    <dgm:cxn modelId="{4107A71E-3B0D-416F-BBB0-CB07CAFC707C}" type="presOf" srcId="{05A50278-7487-4558-AB6C-DC30B2C886C7}" destId="{1C5B7D24-2305-49BA-808C-D580376B577A}" srcOrd="0" destOrd="0" presId="urn:microsoft.com/office/officeart/2005/8/layout/hList1"/>
    <dgm:cxn modelId="{7359DEEF-795A-44A7-A248-528D81EFB084}" type="presOf" srcId="{5D879B83-813D-46FD-B611-402127493BDD}" destId="{AD3574CE-B1F2-472C-A4C5-B1689D47B007}" srcOrd="0" destOrd="0" presId="urn:microsoft.com/office/officeart/2005/8/layout/hList1"/>
    <dgm:cxn modelId="{1D398F1D-BC26-46AE-A985-1CF426E84DB0}" type="presOf" srcId="{FB9042C9-3017-4E2B-ADAF-3E7F53D4D9EE}" destId="{893EFB32-0254-4CE9-BA75-20C82F392E18}" srcOrd="0" destOrd="0" presId="urn:microsoft.com/office/officeart/2005/8/layout/hList1"/>
    <dgm:cxn modelId="{2BEE6E4B-F506-441D-88D7-45813F1509B0}" type="presOf" srcId="{6FB24A6F-A909-45DB-BD3B-330B0C77B5BF}" destId="{0EB29D97-74A1-4FEB-86BF-DB4B16D01FAC}" srcOrd="0" destOrd="0" presId="urn:microsoft.com/office/officeart/2005/8/layout/hList1"/>
    <dgm:cxn modelId="{A5692ED8-C5B5-4380-B608-4C1B9565803E}" srcId="{41C987DE-848B-400C-B49E-31199AD08834}" destId="{3CDEC116-2512-42C6-AB6F-7A013331181E}" srcOrd="0" destOrd="0" parTransId="{18DFF9BB-025C-4035-A33A-BFA239C4A170}" sibTransId="{AFCAF176-5755-420E-8F1F-299DB85A63C2}"/>
    <dgm:cxn modelId="{546CA2C6-334F-4D69-B7D5-A063F6054A48}" type="presParOf" srcId="{AD3574CE-B1F2-472C-A4C5-B1689D47B007}" destId="{66757656-2C12-4ADD-9059-2BCE3D6F07AC}" srcOrd="0" destOrd="0" presId="urn:microsoft.com/office/officeart/2005/8/layout/hList1"/>
    <dgm:cxn modelId="{D64E2871-B4C5-4468-8F57-926250BA069D}" type="presParOf" srcId="{66757656-2C12-4ADD-9059-2BCE3D6F07AC}" destId="{44406BF3-31B4-4460-B8EC-E6DA26B73A02}" srcOrd="0" destOrd="0" presId="urn:microsoft.com/office/officeart/2005/8/layout/hList1"/>
    <dgm:cxn modelId="{12B64085-5498-4045-B4A7-B155B4358E73}" type="presParOf" srcId="{66757656-2C12-4ADD-9059-2BCE3D6F07AC}" destId="{1C5B7D24-2305-49BA-808C-D580376B577A}" srcOrd="1" destOrd="0" presId="urn:microsoft.com/office/officeart/2005/8/layout/hList1"/>
    <dgm:cxn modelId="{419A0B13-EA76-4677-B61B-5E50B1B31502}" type="presParOf" srcId="{AD3574CE-B1F2-472C-A4C5-B1689D47B007}" destId="{3D42F38C-46EF-445A-9CAB-81135A39A25D}" srcOrd="1" destOrd="0" presId="urn:microsoft.com/office/officeart/2005/8/layout/hList1"/>
    <dgm:cxn modelId="{46B5AD1E-A9CD-4C5E-9B1D-CB59F803250D}" type="presParOf" srcId="{AD3574CE-B1F2-472C-A4C5-B1689D47B007}" destId="{6193C3F0-1927-4A14-89FE-3C2AEB35A3D9}" srcOrd="2" destOrd="0" presId="urn:microsoft.com/office/officeart/2005/8/layout/hList1"/>
    <dgm:cxn modelId="{ED569F54-B605-41C4-AC06-2E4EE0F06C41}" type="presParOf" srcId="{6193C3F0-1927-4A14-89FE-3C2AEB35A3D9}" destId="{893EFB32-0254-4CE9-BA75-20C82F392E18}" srcOrd="0" destOrd="0" presId="urn:microsoft.com/office/officeart/2005/8/layout/hList1"/>
    <dgm:cxn modelId="{4F5694BA-6621-4FCE-AECD-BFBE667C98EC}" type="presParOf" srcId="{6193C3F0-1927-4A14-89FE-3C2AEB35A3D9}" destId="{0EB29D97-74A1-4FEB-86BF-DB4B16D01FAC}" srcOrd="1" destOrd="0" presId="urn:microsoft.com/office/officeart/2005/8/layout/hList1"/>
    <dgm:cxn modelId="{E355FE66-9318-469C-B1A8-3C9275C6B398}" type="presParOf" srcId="{AD3574CE-B1F2-472C-A4C5-B1689D47B007}" destId="{13DFC379-C408-4875-A7CD-E03B059F48F2}" srcOrd="3" destOrd="0" presId="urn:microsoft.com/office/officeart/2005/8/layout/hList1"/>
    <dgm:cxn modelId="{3F8A03B1-845B-4B75-AF9E-8C001320AEC0}" type="presParOf" srcId="{AD3574CE-B1F2-472C-A4C5-B1689D47B007}" destId="{158231EB-0D1E-4AC2-99A9-BF78C8B9E525}" srcOrd="4" destOrd="0" presId="urn:microsoft.com/office/officeart/2005/8/layout/hList1"/>
    <dgm:cxn modelId="{C565F1E4-AF67-4885-AC63-769E5046D503}" type="presParOf" srcId="{158231EB-0D1E-4AC2-99A9-BF78C8B9E525}" destId="{89C10719-1B3F-4AB9-BE55-71A39CEA9520}" srcOrd="0" destOrd="0" presId="urn:microsoft.com/office/officeart/2005/8/layout/hList1"/>
    <dgm:cxn modelId="{711FCE76-1332-4BFB-98DC-B01FC5D6BBE2}" type="presParOf" srcId="{158231EB-0D1E-4AC2-99A9-BF78C8B9E525}" destId="{D0A38D62-D809-4A7B-9E9D-1BCABF0D6DAF}"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E335DD-61F1-46A4-97AC-E8010AE1E4E8}"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MX"/>
        </a:p>
      </dgm:t>
    </dgm:pt>
    <dgm:pt modelId="{6DCE0FA2-C2AB-4C1F-907F-D7FACEFC4E57}">
      <dgm:prSet phldrT="[Texto]" custT="1"/>
      <dgm:spPr/>
      <dgm:t>
        <a:bodyPr/>
        <a:lstStyle/>
        <a:p>
          <a:r>
            <a:rPr lang="es-ES_tradnl" sz="2000" dirty="0" smtClean="0"/>
            <a:t>Estado de la infancia</a:t>
          </a:r>
          <a:endParaRPr lang="es-MX" sz="2000" dirty="0"/>
        </a:p>
      </dgm:t>
    </dgm:pt>
    <dgm:pt modelId="{E09562CE-DF66-4846-B6B2-9D31DB9496F2}" type="parTrans" cxnId="{F2FEF62F-9FE3-4492-B525-CB052D081BBB}">
      <dgm:prSet/>
      <dgm:spPr/>
      <dgm:t>
        <a:bodyPr/>
        <a:lstStyle/>
        <a:p>
          <a:endParaRPr lang="es-MX" sz="2000"/>
        </a:p>
      </dgm:t>
    </dgm:pt>
    <dgm:pt modelId="{9DBAB15E-9501-4D31-A0FC-4D3ECEDB9AB4}" type="sibTrans" cxnId="{F2FEF62F-9FE3-4492-B525-CB052D081BBB}">
      <dgm:prSet/>
      <dgm:spPr/>
      <dgm:t>
        <a:bodyPr/>
        <a:lstStyle/>
        <a:p>
          <a:endParaRPr lang="es-MX" sz="2000"/>
        </a:p>
      </dgm:t>
    </dgm:pt>
    <dgm:pt modelId="{4024105A-94C3-4401-9FA1-67F7D081350E}">
      <dgm:prSet phldrT="[Texto]" custT="1"/>
      <dgm:spPr/>
      <dgm:t>
        <a:bodyPr/>
        <a:lstStyle/>
        <a:p>
          <a:r>
            <a:rPr lang="es-ES_tradnl" sz="2000" dirty="0" smtClean="0"/>
            <a:t>La Educación infantil intencionada, impartida</a:t>
          </a:r>
          <a:endParaRPr lang="es-MX" sz="2000" dirty="0"/>
        </a:p>
      </dgm:t>
    </dgm:pt>
    <dgm:pt modelId="{F22404FB-EE44-4AAF-843B-6C90BF20AB1C}" type="parTrans" cxnId="{CF82DDF7-9321-404B-ACF8-BCD034E7320B}">
      <dgm:prSet/>
      <dgm:spPr/>
      <dgm:t>
        <a:bodyPr/>
        <a:lstStyle/>
        <a:p>
          <a:endParaRPr lang="es-MX" sz="2000"/>
        </a:p>
      </dgm:t>
    </dgm:pt>
    <dgm:pt modelId="{5E4FE89D-51CB-4712-B00F-FF44D9AB4553}" type="sibTrans" cxnId="{CF82DDF7-9321-404B-ACF8-BCD034E7320B}">
      <dgm:prSet/>
      <dgm:spPr/>
      <dgm:t>
        <a:bodyPr/>
        <a:lstStyle/>
        <a:p>
          <a:endParaRPr lang="es-MX" sz="2000"/>
        </a:p>
      </dgm:t>
    </dgm:pt>
    <dgm:pt modelId="{F2438B2A-2B2A-4258-8209-5E0ED07EF5D0}">
      <dgm:prSet phldrT="[Texto]" custT="1"/>
      <dgm:spPr/>
      <dgm:t>
        <a:bodyPr/>
        <a:lstStyle/>
        <a:p>
          <a:r>
            <a:rPr lang="es-ES" sz="2000" dirty="0" smtClean="0"/>
            <a:t>Ofrecerá un servicio de excelencia</a:t>
          </a:r>
          <a:endParaRPr lang="es-MX" sz="2000" dirty="0"/>
        </a:p>
      </dgm:t>
    </dgm:pt>
    <dgm:pt modelId="{7D83FDA7-4E0F-4B60-B9AE-A630E713B300}" type="parTrans" cxnId="{04B77973-F8F5-4680-9099-6E0E76A76A0C}">
      <dgm:prSet/>
      <dgm:spPr/>
      <dgm:t>
        <a:bodyPr/>
        <a:lstStyle/>
        <a:p>
          <a:endParaRPr lang="es-MX" sz="2000"/>
        </a:p>
      </dgm:t>
    </dgm:pt>
    <dgm:pt modelId="{F4BD8393-A66E-4019-BCE7-34A90B8FF1BE}" type="sibTrans" cxnId="{04B77973-F8F5-4680-9099-6E0E76A76A0C}">
      <dgm:prSet/>
      <dgm:spPr/>
      <dgm:t>
        <a:bodyPr/>
        <a:lstStyle/>
        <a:p>
          <a:endParaRPr lang="es-MX" sz="2000"/>
        </a:p>
      </dgm:t>
    </dgm:pt>
    <dgm:pt modelId="{366F89E3-5E3A-4054-B56C-B6B10FC4A561}" type="pres">
      <dgm:prSet presAssocID="{2FE335DD-61F1-46A4-97AC-E8010AE1E4E8}" presName="linear" presStyleCnt="0">
        <dgm:presLayoutVars>
          <dgm:dir/>
          <dgm:animLvl val="lvl"/>
          <dgm:resizeHandles val="exact"/>
        </dgm:presLayoutVars>
      </dgm:prSet>
      <dgm:spPr/>
      <dgm:t>
        <a:bodyPr/>
        <a:lstStyle/>
        <a:p>
          <a:endParaRPr lang="es-MX"/>
        </a:p>
      </dgm:t>
    </dgm:pt>
    <dgm:pt modelId="{A8826EC5-163C-4F30-8572-0DB9DF159626}" type="pres">
      <dgm:prSet presAssocID="{6DCE0FA2-C2AB-4C1F-907F-D7FACEFC4E57}" presName="parentLin" presStyleCnt="0"/>
      <dgm:spPr/>
    </dgm:pt>
    <dgm:pt modelId="{A40929D2-7991-49CA-A35C-9C79A95C40CB}" type="pres">
      <dgm:prSet presAssocID="{6DCE0FA2-C2AB-4C1F-907F-D7FACEFC4E57}" presName="parentLeftMargin" presStyleLbl="node1" presStyleIdx="0" presStyleCnt="3"/>
      <dgm:spPr/>
      <dgm:t>
        <a:bodyPr/>
        <a:lstStyle/>
        <a:p>
          <a:endParaRPr lang="es-MX"/>
        </a:p>
      </dgm:t>
    </dgm:pt>
    <dgm:pt modelId="{9C0B20FD-B713-4CBA-A89B-323D84C0659A}" type="pres">
      <dgm:prSet presAssocID="{6DCE0FA2-C2AB-4C1F-907F-D7FACEFC4E57}" presName="parentText" presStyleLbl="node1" presStyleIdx="0" presStyleCnt="3">
        <dgm:presLayoutVars>
          <dgm:chMax val="0"/>
          <dgm:bulletEnabled val="1"/>
        </dgm:presLayoutVars>
      </dgm:prSet>
      <dgm:spPr/>
      <dgm:t>
        <a:bodyPr/>
        <a:lstStyle/>
        <a:p>
          <a:endParaRPr lang="es-MX"/>
        </a:p>
      </dgm:t>
    </dgm:pt>
    <dgm:pt modelId="{6CE1F959-2A13-451E-A887-5D6E61EB4645}" type="pres">
      <dgm:prSet presAssocID="{6DCE0FA2-C2AB-4C1F-907F-D7FACEFC4E57}" presName="negativeSpace" presStyleCnt="0"/>
      <dgm:spPr/>
    </dgm:pt>
    <dgm:pt modelId="{FF0258B4-9282-44CA-9EC1-54CEC22785D2}" type="pres">
      <dgm:prSet presAssocID="{6DCE0FA2-C2AB-4C1F-907F-D7FACEFC4E57}" presName="childText" presStyleLbl="conFgAcc1" presStyleIdx="0" presStyleCnt="3">
        <dgm:presLayoutVars>
          <dgm:bulletEnabled val="1"/>
        </dgm:presLayoutVars>
      </dgm:prSet>
      <dgm:spPr/>
    </dgm:pt>
    <dgm:pt modelId="{0B06B4F6-B459-452F-B55D-F101402CC770}" type="pres">
      <dgm:prSet presAssocID="{9DBAB15E-9501-4D31-A0FC-4D3ECEDB9AB4}" presName="spaceBetweenRectangles" presStyleCnt="0"/>
      <dgm:spPr/>
    </dgm:pt>
    <dgm:pt modelId="{352FC320-0655-4E43-BA86-602B494FC0E5}" type="pres">
      <dgm:prSet presAssocID="{4024105A-94C3-4401-9FA1-67F7D081350E}" presName="parentLin" presStyleCnt="0"/>
      <dgm:spPr/>
    </dgm:pt>
    <dgm:pt modelId="{8DBE2B31-D69F-4E2E-A6B6-2E766A006C08}" type="pres">
      <dgm:prSet presAssocID="{4024105A-94C3-4401-9FA1-67F7D081350E}" presName="parentLeftMargin" presStyleLbl="node1" presStyleIdx="0" presStyleCnt="3"/>
      <dgm:spPr/>
      <dgm:t>
        <a:bodyPr/>
        <a:lstStyle/>
        <a:p>
          <a:endParaRPr lang="es-MX"/>
        </a:p>
      </dgm:t>
    </dgm:pt>
    <dgm:pt modelId="{7F5E5535-332E-407D-8DE1-B4845E6C4AB6}" type="pres">
      <dgm:prSet presAssocID="{4024105A-94C3-4401-9FA1-67F7D081350E}" presName="parentText" presStyleLbl="node1" presStyleIdx="1" presStyleCnt="3">
        <dgm:presLayoutVars>
          <dgm:chMax val="0"/>
          <dgm:bulletEnabled val="1"/>
        </dgm:presLayoutVars>
      </dgm:prSet>
      <dgm:spPr/>
      <dgm:t>
        <a:bodyPr/>
        <a:lstStyle/>
        <a:p>
          <a:endParaRPr lang="es-MX"/>
        </a:p>
      </dgm:t>
    </dgm:pt>
    <dgm:pt modelId="{572A9207-B8E2-4353-B021-7DE615857CFC}" type="pres">
      <dgm:prSet presAssocID="{4024105A-94C3-4401-9FA1-67F7D081350E}" presName="negativeSpace" presStyleCnt="0"/>
      <dgm:spPr/>
    </dgm:pt>
    <dgm:pt modelId="{1DED201F-E177-4663-A7A5-A7C22FCA1A43}" type="pres">
      <dgm:prSet presAssocID="{4024105A-94C3-4401-9FA1-67F7D081350E}" presName="childText" presStyleLbl="conFgAcc1" presStyleIdx="1" presStyleCnt="3">
        <dgm:presLayoutVars>
          <dgm:bulletEnabled val="1"/>
        </dgm:presLayoutVars>
      </dgm:prSet>
      <dgm:spPr/>
    </dgm:pt>
    <dgm:pt modelId="{D9FA9013-AD04-4C08-816E-C060ABAD2762}" type="pres">
      <dgm:prSet presAssocID="{5E4FE89D-51CB-4712-B00F-FF44D9AB4553}" presName="spaceBetweenRectangles" presStyleCnt="0"/>
      <dgm:spPr/>
    </dgm:pt>
    <dgm:pt modelId="{4A68105D-018F-4393-A6CD-D64C544933D8}" type="pres">
      <dgm:prSet presAssocID="{F2438B2A-2B2A-4258-8209-5E0ED07EF5D0}" presName="parentLin" presStyleCnt="0"/>
      <dgm:spPr/>
    </dgm:pt>
    <dgm:pt modelId="{1898223A-B988-4607-A211-DD5ACADF9E28}" type="pres">
      <dgm:prSet presAssocID="{F2438B2A-2B2A-4258-8209-5E0ED07EF5D0}" presName="parentLeftMargin" presStyleLbl="node1" presStyleIdx="1" presStyleCnt="3"/>
      <dgm:spPr/>
      <dgm:t>
        <a:bodyPr/>
        <a:lstStyle/>
        <a:p>
          <a:endParaRPr lang="es-MX"/>
        </a:p>
      </dgm:t>
    </dgm:pt>
    <dgm:pt modelId="{02745C07-8967-45C1-9013-32B3A443911F}" type="pres">
      <dgm:prSet presAssocID="{F2438B2A-2B2A-4258-8209-5E0ED07EF5D0}" presName="parentText" presStyleLbl="node1" presStyleIdx="2" presStyleCnt="3">
        <dgm:presLayoutVars>
          <dgm:chMax val="0"/>
          <dgm:bulletEnabled val="1"/>
        </dgm:presLayoutVars>
      </dgm:prSet>
      <dgm:spPr/>
      <dgm:t>
        <a:bodyPr/>
        <a:lstStyle/>
        <a:p>
          <a:endParaRPr lang="es-MX"/>
        </a:p>
      </dgm:t>
    </dgm:pt>
    <dgm:pt modelId="{1EDD5027-6583-453D-AA84-F3C09162AE5E}" type="pres">
      <dgm:prSet presAssocID="{F2438B2A-2B2A-4258-8209-5E0ED07EF5D0}" presName="negativeSpace" presStyleCnt="0"/>
      <dgm:spPr/>
    </dgm:pt>
    <dgm:pt modelId="{B64C8B74-8FCD-4BF8-8167-036D33710512}" type="pres">
      <dgm:prSet presAssocID="{F2438B2A-2B2A-4258-8209-5E0ED07EF5D0}" presName="childText" presStyleLbl="conFgAcc1" presStyleIdx="2" presStyleCnt="3">
        <dgm:presLayoutVars>
          <dgm:bulletEnabled val="1"/>
        </dgm:presLayoutVars>
      </dgm:prSet>
      <dgm:spPr/>
    </dgm:pt>
  </dgm:ptLst>
  <dgm:cxnLst>
    <dgm:cxn modelId="{CB2E82C9-A9FD-47E3-AB15-E34A24F97699}" type="presOf" srcId="{2FE335DD-61F1-46A4-97AC-E8010AE1E4E8}" destId="{366F89E3-5E3A-4054-B56C-B6B10FC4A561}" srcOrd="0" destOrd="0" presId="urn:microsoft.com/office/officeart/2005/8/layout/list1"/>
    <dgm:cxn modelId="{F2FEF62F-9FE3-4492-B525-CB052D081BBB}" srcId="{2FE335DD-61F1-46A4-97AC-E8010AE1E4E8}" destId="{6DCE0FA2-C2AB-4C1F-907F-D7FACEFC4E57}" srcOrd="0" destOrd="0" parTransId="{E09562CE-DF66-4846-B6B2-9D31DB9496F2}" sibTransId="{9DBAB15E-9501-4D31-A0FC-4D3ECEDB9AB4}"/>
    <dgm:cxn modelId="{04B77973-F8F5-4680-9099-6E0E76A76A0C}" srcId="{2FE335DD-61F1-46A4-97AC-E8010AE1E4E8}" destId="{F2438B2A-2B2A-4258-8209-5E0ED07EF5D0}" srcOrd="2" destOrd="0" parTransId="{7D83FDA7-4E0F-4B60-B9AE-A630E713B300}" sibTransId="{F4BD8393-A66E-4019-BCE7-34A90B8FF1BE}"/>
    <dgm:cxn modelId="{12E60DD3-416A-48F2-A84C-744F000118D6}" type="presOf" srcId="{4024105A-94C3-4401-9FA1-67F7D081350E}" destId="{7F5E5535-332E-407D-8DE1-B4845E6C4AB6}" srcOrd="1" destOrd="0" presId="urn:microsoft.com/office/officeart/2005/8/layout/list1"/>
    <dgm:cxn modelId="{0121EBAF-A02A-405F-90DC-858C9D4F162B}" type="presOf" srcId="{F2438B2A-2B2A-4258-8209-5E0ED07EF5D0}" destId="{02745C07-8967-45C1-9013-32B3A443911F}" srcOrd="1" destOrd="0" presId="urn:microsoft.com/office/officeart/2005/8/layout/list1"/>
    <dgm:cxn modelId="{FCA44604-CB68-4A60-8BAC-BF672ACF96FA}" type="presOf" srcId="{6DCE0FA2-C2AB-4C1F-907F-D7FACEFC4E57}" destId="{9C0B20FD-B713-4CBA-A89B-323D84C0659A}" srcOrd="1" destOrd="0" presId="urn:microsoft.com/office/officeart/2005/8/layout/list1"/>
    <dgm:cxn modelId="{BFDFE39D-FF5E-4E76-B5E4-9424E0C09F2A}" type="presOf" srcId="{F2438B2A-2B2A-4258-8209-5E0ED07EF5D0}" destId="{1898223A-B988-4607-A211-DD5ACADF9E28}" srcOrd="0" destOrd="0" presId="urn:microsoft.com/office/officeart/2005/8/layout/list1"/>
    <dgm:cxn modelId="{CF82DDF7-9321-404B-ACF8-BCD034E7320B}" srcId="{2FE335DD-61F1-46A4-97AC-E8010AE1E4E8}" destId="{4024105A-94C3-4401-9FA1-67F7D081350E}" srcOrd="1" destOrd="0" parTransId="{F22404FB-EE44-4AAF-843B-6C90BF20AB1C}" sibTransId="{5E4FE89D-51CB-4712-B00F-FF44D9AB4553}"/>
    <dgm:cxn modelId="{F87FE3F3-ABE6-46A9-87A2-5006F83161BF}" type="presOf" srcId="{4024105A-94C3-4401-9FA1-67F7D081350E}" destId="{8DBE2B31-D69F-4E2E-A6B6-2E766A006C08}" srcOrd="0" destOrd="0" presId="urn:microsoft.com/office/officeart/2005/8/layout/list1"/>
    <dgm:cxn modelId="{E34CA425-693A-4818-8DD7-F98FDE3D0D35}" type="presOf" srcId="{6DCE0FA2-C2AB-4C1F-907F-D7FACEFC4E57}" destId="{A40929D2-7991-49CA-A35C-9C79A95C40CB}" srcOrd="0" destOrd="0" presId="urn:microsoft.com/office/officeart/2005/8/layout/list1"/>
    <dgm:cxn modelId="{2BD935A2-B146-4B3E-8584-121CCD5F8515}" type="presParOf" srcId="{366F89E3-5E3A-4054-B56C-B6B10FC4A561}" destId="{A8826EC5-163C-4F30-8572-0DB9DF159626}" srcOrd="0" destOrd="0" presId="urn:microsoft.com/office/officeart/2005/8/layout/list1"/>
    <dgm:cxn modelId="{8034A9A6-9166-4B28-BE98-8BF9F26B2CD1}" type="presParOf" srcId="{A8826EC5-163C-4F30-8572-0DB9DF159626}" destId="{A40929D2-7991-49CA-A35C-9C79A95C40CB}" srcOrd="0" destOrd="0" presId="urn:microsoft.com/office/officeart/2005/8/layout/list1"/>
    <dgm:cxn modelId="{E40F29C1-C215-44CB-A4C2-9077BD6DBACC}" type="presParOf" srcId="{A8826EC5-163C-4F30-8572-0DB9DF159626}" destId="{9C0B20FD-B713-4CBA-A89B-323D84C0659A}" srcOrd="1" destOrd="0" presId="urn:microsoft.com/office/officeart/2005/8/layout/list1"/>
    <dgm:cxn modelId="{7B732458-5196-41F6-893E-D1BF016C1783}" type="presParOf" srcId="{366F89E3-5E3A-4054-B56C-B6B10FC4A561}" destId="{6CE1F959-2A13-451E-A887-5D6E61EB4645}" srcOrd="1" destOrd="0" presId="urn:microsoft.com/office/officeart/2005/8/layout/list1"/>
    <dgm:cxn modelId="{BA213E93-3753-4802-82B6-ABBE7C3A8C48}" type="presParOf" srcId="{366F89E3-5E3A-4054-B56C-B6B10FC4A561}" destId="{FF0258B4-9282-44CA-9EC1-54CEC22785D2}" srcOrd="2" destOrd="0" presId="urn:microsoft.com/office/officeart/2005/8/layout/list1"/>
    <dgm:cxn modelId="{F3740640-FAC4-49B4-8807-F51A763CCE4B}" type="presParOf" srcId="{366F89E3-5E3A-4054-B56C-B6B10FC4A561}" destId="{0B06B4F6-B459-452F-B55D-F101402CC770}" srcOrd="3" destOrd="0" presId="urn:microsoft.com/office/officeart/2005/8/layout/list1"/>
    <dgm:cxn modelId="{757ABE64-4430-43FA-8A72-A3323F342ADA}" type="presParOf" srcId="{366F89E3-5E3A-4054-B56C-B6B10FC4A561}" destId="{352FC320-0655-4E43-BA86-602B494FC0E5}" srcOrd="4" destOrd="0" presId="urn:microsoft.com/office/officeart/2005/8/layout/list1"/>
    <dgm:cxn modelId="{96AAE2AF-1BF2-42ED-BE7D-5CCF5DA4E135}" type="presParOf" srcId="{352FC320-0655-4E43-BA86-602B494FC0E5}" destId="{8DBE2B31-D69F-4E2E-A6B6-2E766A006C08}" srcOrd="0" destOrd="0" presId="urn:microsoft.com/office/officeart/2005/8/layout/list1"/>
    <dgm:cxn modelId="{76A46CB0-E227-43C3-AC3D-3393A3B69CBE}" type="presParOf" srcId="{352FC320-0655-4E43-BA86-602B494FC0E5}" destId="{7F5E5535-332E-407D-8DE1-B4845E6C4AB6}" srcOrd="1" destOrd="0" presId="urn:microsoft.com/office/officeart/2005/8/layout/list1"/>
    <dgm:cxn modelId="{B17AA2A0-C3A6-484C-A86C-06AC9132B8C9}" type="presParOf" srcId="{366F89E3-5E3A-4054-B56C-B6B10FC4A561}" destId="{572A9207-B8E2-4353-B021-7DE615857CFC}" srcOrd="5" destOrd="0" presId="urn:microsoft.com/office/officeart/2005/8/layout/list1"/>
    <dgm:cxn modelId="{73827EE0-DBBC-4E1E-81DD-718D70C797E0}" type="presParOf" srcId="{366F89E3-5E3A-4054-B56C-B6B10FC4A561}" destId="{1DED201F-E177-4663-A7A5-A7C22FCA1A43}" srcOrd="6" destOrd="0" presId="urn:microsoft.com/office/officeart/2005/8/layout/list1"/>
    <dgm:cxn modelId="{2F05302C-1E5A-40A0-80DF-B92C7F6028E9}" type="presParOf" srcId="{366F89E3-5E3A-4054-B56C-B6B10FC4A561}" destId="{D9FA9013-AD04-4C08-816E-C060ABAD2762}" srcOrd="7" destOrd="0" presId="urn:microsoft.com/office/officeart/2005/8/layout/list1"/>
    <dgm:cxn modelId="{F4FAA9BA-090C-416B-93D7-ECD0085ED3BC}" type="presParOf" srcId="{366F89E3-5E3A-4054-B56C-B6B10FC4A561}" destId="{4A68105D-018F-4393-A6CD-D64C544933D8}" srcOrd="8" destOrd="0" presId="urn:microsoft.com/office/officeart/2005/8/layout/list1"/>
    <dgm:cxn modelId="{AE5031E2-DE27-48DF-BEC8-9160F2903542}" type="presParOf" srcId="{4A68105D-018F-4393-A6CD-D64C544933D8}" destId="{1898223A-B988-4607-A211-DD5ACADF9E28}" srcOrd="0" destOrd="0" presId="urn:microsoft.com/office/officeart/2005/8/layout/list1"/>
    <dgm:cxn modelId="{01C8944B-CCA2-42F1-A903-C93D17A687B9}" type="presParOf" srcId="{4A68105D-018F-4393-A6CD-D64C544933D8}" destId="{02745C07-8967-45C1-9013-32B3A443911F}" srcOrd="1" destOrd="0" presId="urn:microsoft.com/office/officeart/2005/8/layout/list1"/>
    <dgm:cxn modelId="{8500231C-22CB-4CD4-9E71-69C74E9CF2CF}" type="presParOf" srcId="{366F89E3-5E3A-4054-B56C-B6B10FC4A561}" destId="{1EDD5027-6583-453D-AA84-F3C09162AE5E}" srcOrd="9" destOrd="0" presId="urn:microsoft.com/office/officeart/2005/8/layout/list1"/>
    <dgm:cxn modelId="{01DE0926-1342-495C-9FB6-8E4088EF853C}" type="presParOf" srcId="{366F89E3-5E3A-4054-B56C-B6B10FC4A561}" destId="{B64C8B74-8FCD-4BF8-8167-036D33710512}"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0DDB18-19CF-4B04-8C7C-091D93C307BE}" type="doc">
      <dgm:prSet loTypeId="urn:microsoft.com/office/officeart/2005/8/layout/radial1" loCatId="cycle" qsTypeId="urn:microsoft.com/office/officeart/2005/8/quickstyle/3d3" qsCatId="3D" csTypeId="urn:microsoft.com/office/officeart/2005/8/colors/accent0_2" csCatId="mainScheme" phldr="1"/>
      <dgm:spPr/>
      <dgm:t>
        <a:bodyPr/>
        <a:lstStyle/>
        <a:p>
          <a:endParaRPr lang="es-ES"/>
        </a:p>
      </dgm:t>
    </dgm:pt>
    <dgm:pt modelId="{C02FF0BA-8941-4027-86ED-3B7EC6A0495F}">
      <dgm:prSet phldrT="[Texto]" custT="1"/>
      <dgm:spPr>
        <a:blipFill rotWithShape="0">
          <a:blip xmlns:r="http://schemas.openxmlformats.org/officeDocument/2006/relationships" r:embed="rId1"/>
          <a:stretch>
            <a:fillRect/>
          </a:stretch>
        </a:blipFill>
      </dgm:spPr>
      <dgm:t>
        <a:bodyPr/>
        <a:lstStyle/>
        <a:p>
          <a:endParaRPr lang="es-ES" sz="1050" dirty="0"/>
        </a:p>
      </dgm:t>
    </dgm:pt>
    <dgm:pt modelId="{E5C935CA-CD00-4167-ABFE-5138DA1AD9EF}" type="parTrans" cxnId="{47EA2A08-8A2C-41DC-ADE2-9CB46CA27C8A}">
      <dgm:prSet/>
      <dgm:spPr/>
      <dgm:t>
        <a:bodyPr/>
        <a:lstStyle/>
        <a:p>
          <a:endParaRPr lang="es-ES"/>
        </a:p>
      </dgm:t>
    </dgm:pt>
    <dgm:pt modelId="{06E55B8E-28B4-4DAF-87EA-9849770BB5C8}" type="sibTrans" cxnId="{47EA2A08-8A2C-41DC-ADE2-9CB46CA27C8A}">
      <dgm:prSet/>
      <dgm:spPr/>
      <dgm:t>
        <a:bodyPr/>
        <a:lstStyle/>
        <a:p>
          <a:endParaRPr lang="es-ES"/>
        </a:p>
      </dgm:t>
    </dgm:pt>
    <dgm:pt modelId="{4DA0B56D-BF69-46DF-BE9B-3A1AFBD16E73}">
      <dgm:prSet phldrT="[Texto]" custT="1"/>
      <dgm:spPr>
        <a:blipFill rotWithShape="0">
          <a:blip xmlns:r="http://schemas.openxmlformats.org/officeDocument/2006/relationships" r:embed="rId2"/>
          <a:stretch>
            <a:fillRect/>
          </a:stretch>
        </a:blipFill>
      </dgm:spPr>
      <dgm:t>
        <a:bodyPr/>
        <a:lstStyle/>
        <a:p>
          <a:endParaRPr lang="es-ES" sz="1050" dirty="0"/>
        </a:p>
      </dgm:t>
    </dgm:pt>
    <dgm:pt modelId="{8EF54D49-5780-435C-8ECD-062FABF97A7C}" type="parTrans" cxnId="{A07BD7A4-9464-4B57-8A12-261F312DB738}">
      <dgm:prSet/>
      <dgm:spPr/>
      <dgm:t>
        <a:bodyPr/>
        <a:lstStyle/>
        <a:p>
          <a:endParaRPr lang="es-ES"/>
        </a:p>
      </dgm:t>
    </dgm:pt>
    <dgm:pt modelId="{003DFC5B-3CA7-45D9-847D-91BC49D6EFD6}" type="sibTrans" cxnId="{A07BD7A4-9464-4B57-8A12-261F312DB738}">
      <dgm:prSet/>
      <dgm:spPr/>
      <dgm:t>
        <a:bodyPr/>
        <a:lstStyle/>
        <a:p>
          <a:endParaRPr lang="es-ES"/>
        </a:p>
      </dgm:t>
    </dgm:pt>
    <dgm:pt modelId="{1DC932BF-B2C6-49E0-B93D-C8B947DB76C7}">
      <dgm:prSet phldrT="[Texto]" custT="1"/>
      <dgm:spPr>
        <a:blipFill rotWithShape="0">
          <a:blip xmlns:r="http://schemas.openxmlformats.org/officeDocument/2006/relationships" r:embed="rId3"/>
          <a:stretch>
            <a:fillRect/>
          </a:stretch>
        </a:blipFill>
      </dgm:spPr>
      <dgm:t>
        <a:bodyPr/>
        <a:lstStyle/>
        <a:p>
          <a:endParaRPr lang="es-ES" sz="900" dirty="0"/>
        </a:p>
      </dgm:t>
    </dgm:pt>
    <dgm:pt modelId="{F4AC45BF-903F-4A2C-83E8-F16600ABC323}" type="parTrans" cxnId="{812BF26C-2354-4F47-AE78-59FDFEF3164A}">
      <dgm:prSet/>
      <dgm:spPr/>
      <dgm:t>
        <a:bodyPr/>
        <a:lstStyle/>
        <a:p>
          <a:endParaRPr lang="es-ES"/>
        </a:p>
      </dgm:t>
    </dgm:pt>
    <dgm:pt modelId="{6D9F18BB-95F4-4BB9-A858-1012AA31CF89}" type="sibTrans" cxnId="{812BF26C-2354-4F47-AE78-59FDFEF3164A}">
      <dgm:prSet/>
      <dgm:spPr/>
      <dgm:t>
        <a:bodyPr/>
        <a:lstStyle/>
        <a:p>
          <a:endParaRPr lang="es-ES"/>
        </a:p>
      </dgm:t>
    </dgm:pt>
    <dgm:pt modelId="{9C55ACF2-6A1B-4720-918E-BA91F51F1FD3}">
      <dgm:prSet custT="1"/>
      <dgm:spPr>
        <a:blipFill rotWithShape="0">
          <a:blip xmlns:r="http://schemas.openxmlformats.org/officeDocument/2006/relationships" r:embed="rId4"/>
          <a:stretch>
            <a:fillRect/>
          </a:stretch>
        </a:blipFill>
      </dgm:spPr>
      <dgm:t>
        <a:bodyPr/>
        <a:lstStyle/>
        <a:p>
          <a:endParaRPr lang="es-ES" sz="1050" dirty="0"/>
        </a:p>
      </dgm:t>
    </dgm:pt>
    <dgm:pt modelId="{113F12DE-B790-42A4-B460-14C4BF12F5D7}" type="parTrans" cxnId="{3871E444-1ECC-4889-B0FE-E3F78D799906}">
      <dgm:prSet/>
      <dgm:spPr/>
      <dgm:t>
        <a:bodyPr/>
        <a:lstStyle/>
        <a:p>
          <a:endParaRPr lang="es-ES"/>
        </a:p>
      </dgm:t>
    </dgm:pt>
    <dgm:pt modelId="{8521334C-B830-40AC-A601-619B3812A074}" type="sibTrans" cxnId="{3871E444-1ECC-4889-B0FE-E3F78D799906}">
      <dgm:prSet/>
      <dgm:spPr/>
      <dgm:t>
        <a:bodyPr/>
        <a:lstStyle/>
        <a:p>
          <a:endParaRPr lang="es-ES"/>
        </a:p>
      </dgm:t>
    </dgm:pt>
    <dgm:pt modelId="{C2061AF6-2B8F-4525-BBD9-C527DB1A724E}">
      <dgm:prSet phldrT="[Texto]" custT="1"/>
      <dgm:spPr>
        <a:blipFill rotWithShape="0">
          <a:blip xmlns:r="http://schemas.openxmlformats.org/officeDocument/2006/relationships" r:embed="rId5"/>
          <a:stretch>
            <a:fillRect/>
          </a:stretch>
        </a:blipFill>
      </dgm:spPr>
      <dgm:t>
        <a:bodyPr/>
        <a:lstStyle/>
        <a:p>
          <a:endParaRPr lang="es-ES" sz="800" dirty="0"/>
        </a:p>
      </dgm:t>
    </dgm:pt>
    <dgm:pt modelId="{B2F7C62F-8D6B-4D02-829A-DE53B95171F6}" type="sibTrans" cxnId="{9D555A25-04FD-4688-8B2D-6D3F119C01C5}">
      <dgm:prSet/>
      <dgm:spPr/>
      <dgm:t>
        <a:bodyPr/>
        <a:lstStyle/>
        <a:p>
          <a:endParaRPr lang="es-ES"/>
        </a:p>
      </dgm:t>
    </dgm:pt>
    <dgm:pt modelId="{F418E8E5-218A-43A7-844D-CB371A3B49C7}" type="parTrans" cxnId="{9D555A25-04FD-4688-8B2D-6D3F119C01C5}">
      <dgm:prSet/>
      <dgm:spPr/>
      <dgm:t>
        <a:bodyPr/>
        <a:lstStyle/>
        <a:p>
          <a:endParaRPr lang="es-ES"/>
        </a:p>
      </dgm:t>
    </dgm:pt>
    <dgm:pt modelId="{98C611AF-0B23-42F4-99D1-67A02E668B11}">
      <dgm:prSet/>
      <dgm:spPr>
        <a:blipFill rotWithShape="0">
          <a:blip xmlns:r="http://schemas.openxmlformats.org/officeDocument/2006/relationships" r:embed="rId6"/>
          <a:stretch>
            <a:fillRect/>
          </a:stretch>
        </a:blipFill>
      </dgm:spPr>
      <dgm:t>
        <a:bodyPr/>
        <a:lstStyle/>
        <a:p>
          <a:endParaRPr lang="es-MX"/>
        </a:p>
      </dgm:t>
    </dgm:pt>
    <dgm:pt modelId="{6D9D6228-6CE2-448C-86CB-CC862ABB402E}" type="parTrans" cxnId="{C9BD09A9-BD92-4404-B560-FD8426DE59E7}">
      <dgm:prSet/>
      <dgm:spPr/>
      <dgm:t>
        <a:bodyPr/>
        <a:lstStyle/>
        <a:p>
          <a:endParaRPr lang="es-MX"/>
        </a:p>
      </dgm:t>
    </dgm:pt>
    <dgm:pt modelId="{D58F9052-05B8-4029-9C26-A017ABEE3977}" type="sibTrans" cxnId="{C9BD09A9-BD92-4404-B560-FD8426DE59E7}">
      <dgm:prSet/>
      <dgm:spPr/>
      <dgm:t>
        <a:bodyPr/>
        <a:lstStyle/>
        <a:p>
          <a:endParaRPr lang="es-MX"/>
        </a:p>
      </dgm:t>
    </dgm:pt>
    <dgm:pt modelId="{FB4A330D-F4A6-48CC-9A09-CA785A6328E7}">
      <dgm:prSet/>
      <dgm:spPr>
        <a:blipFill rotWithShape="0">
          <a:blip xmlns:r="http://schemas.openxmlformats.org/officeDocument/2006/relationships" r:embed="rId7"/>
          <a:stretch>
            <a:fillRect/>
          </a:stretch>
        </a:blipFill>
      </dgm:spPr>
      <dgm:t>
        <a:bodyPr/>
        <a:lstStyle/>
        <a:p>
          <a:endParaRPr lang="es-MX"/>
        </a:p>
      </dgm:t>
    </dgm:pt>
    <dgm:pt modelId="{E70F662B-54F8-4732-B556-87B5C6F8CF08}" type="parTrans" cxnId="{C0B49E81-428D-4C17-9312-C922B098800C}">
      <dgm:prSet/>
      <dgm:spPr/>
      <dgm:t>
        <a:bodyPr/>
        <a:lstStyle/>
        <a:p>
          <a:endParaRPr lang="es-MX"/>
        </a:p>
      </dgm:t>
    </dgm:pt>
    <dgm:pt modelId="{85B5C4B5-9318-4B6B-80BF-78FC856CBD41}" type="sibTrans" cxnId="{C0B49E81-428D-4C17-9312-C922B098800C}">
      <dgm:prSet/>
      <dgm:spPr/>
      <dgm:t>
        <a:bodyPr/>
        <a:lstStyle/>
        <a:p>
          <a:endParaRPr lang="es-MX"/>
        </a:p>
      </dgm:t>
    </dgm:pt>
    <dgm:pt modelId="{D6FE7CC7-503B-47A8-9C5C-4B0859492023}" type="pres">
      <dgm:prSet presAssocID="{360DDB18-19CF-4B04-8C7C-091D93C307BE}" presName="cycle" presStyleCnt="0">
        <dgm:presLayoutVars>
          <dgm:chMax val="1"/>
          <dgm:dir/>
          <dgm:animLvl val="ctr"/>
          <dgm:resizeHandles val="exact"/>
        </dgm:presLayoutVars>
      </dgm:prSet>
      <dgm:spPr/>
      <dgm:t>
        <a:bodyPr/>
        <a:lstStyle/>
        <a:p>
          <a:endParaRPr lang="es-MX"/>
        </a:p>
      </dgm:t>
    </dgm:pt>
    <dgm:pt modelId="{CBE5297D-72D0-459E-8384-17E3F364A2E2}" type="pres">
      <dgm:prSet presAssocID="{C2061AF6-2B8F-4525-BBD9-C527DB1A724E}" presName="centerShape" presStyleLbl="node0" presStyleIdx="0" presStyleCnt="1"/>
      <dgm:spPr/>
      <dgm:t>
        <a:bodyPr/>
        <a:lstStyle/>
        <a:p>
          <a:endParaRPr lang="es-MX"/>
        </a:p>
      </dgm:t>
    </dgm:pt>
    <dgm:pt modelId="{A2D2F0AD-6038-47C8-B568-D881256BC288}" type="pres">
      <dgm:prSet presAssocID="{E5C935CA-CD00-4167-ABFE-5138DA1AD9EF}" presName="Name9" presStyleLbl="parChTrans1D2" presStyleIdx="0" presStyleCnt="6"/>
      <dgm:spPr/>
      <dgm:t>
        <a:bodyPr/>
        <a:lstStyle/>
        <a:p>
          <a:endParaRPr lang="es-MX"/>
        </a:p>
      </dgm:t>
    </dgm:pt>
    <dgm:pt modelId="{802CBC9D-872C-4AB5-A355-5E6C807EB1EF}" type="pres">
      <dgm:prSet presAssocID="{E5C935CA-CD00-4167-ABFE-5138DA1AD9EF}" presName="connTx" presStyleLbl="parChTrans1D2" presStyleIdx="0" presStyleCnt="6"/>
      <dgm:spPr/>
      <dgm:t>
        <a:bodyPr/>
        <a:lstStyle/>
        <a:p>
          <a:endParaRPr lang="es-MX"/>
        </a:p>
      </dgm:t>
    </dgm:pt>
    <dgm:pt modelId="{4A990738-0C02-48F6-AEC4-81C846135A8F}" type="pres">
      <dgm:prSet presAssocID="{C02FF0BA-8941-4027-86ED-3B7EC6A0495F}" presName="node" presStyleLbl="node1" presStyleIdx="0" presStyleCnt="6">
        <dgm:presLayoutVars>
          <dgm:bulletEnabled val="1"/>
        </dgm:presLayoutVars>
      </dgm:prSet>
      <dgm:spPr/>
      <dgm:t>
        <a:bodyPr/>
        <a:lstStyle/>
        <a:p>
          <a:endParaRPr lang="es-MX"/>
        </a:p>
      </dgm:t>
    </dgm:pt>
    <dgm:pt modelId="{2496A6E4-14C7-476A-87F5-A4736AEA47EF}" type="pres">
      <dgm:prSet presAssocID="{8EF54D49-5780-435C-8ECD-062FABF97A7C}" presName="Name9" presStyleLbl="parChTrans1D2" presStyleIdx="1" presStyleCnt="6"/>
      <dgm:spPr/>
      <dgm:t>
        <a:bodyPr/>
        <a:lstStyle/>
        <a:p>
          <a:endParaRPr lang="es-MX"/>
        </a:p>
      </dgm:t>
    </dgm:pt>
    <dgm:pt modelId="{C16D00C4-B047-4BB3-AAC8-218E2CD09F61}" type="pres">
      <dgm:prSet presAssocID="{8EF54D49-5780-435C-8ECD-062FABF97A7C}" presName="connTx" presStyleLbl="parChTrans1D2" presStyleIdx="1" presStyleCnt="6"/>
      <dgm:spPr/>
      <dgm:t>
        <a:bodyPr/>
        <a:lstStyle/>
        <a:p>
          <a:endParaRPr lang="es-MX"/>
        </a:p>
      </dgm:t>
    </dgm:pt>
    <dgm:pt modelId="{7F8A746E-35B2-48C5-BA61-14B7CEE841B2}" type="pres">
      <dgm:prSet presAssocID="{4DA0B56D-BF69-46DF-BE9B-3A1AFBD16E73}" presName="node" presStyleLbl="node1" presStyleIdx="1" presStyleCnt="6">
        <dgm:presLayoutVars>
          <dgm:bulletEnabled val="1"/>
        </dgm:presLayoutVars>
      </dgm:prSet>
      <dgm:spPr/>
      <dgm:t>
        <a:bodyPr/>
        <a:lstStyle/>
        <a:p>
          <a:endParaRPr lang="es-MX"/>
        </a:p>
      </dgm:t>
    </dgm:pt>
    <dgm:pt modelId="{0B328287-5747-41F3-B870-CD8EBCAFD4EB}" type="pres">
      <dgm:prSet presAssocID="{6D9D6228-6CE2-448C-86CB-CC862ABB402E}" presName="Name9" presStyleLbl="parChTrans1D2" presStyleIdx="2" presStyleCnt="6"/>
      <dgm:spPr/>
      <dgm:t>
        <a:bodyPr/>
        <a:lstStyle/>
        <a:p>
          <a:endParaRPr lang="es-MX"/>
        </a:p>
      </dgm:t>
    </dgm:pt>
    <dgm:pt modelId="{C6F456B8-D40C-49B7-BC69-F65F9A4AA2A8}" type="pres">
      <dgm:prSet presAssocID="{6D9D6228-6CE2-448C-86CB-CC862ABB402E}" presName="connTx" presStyleLbl="parChTrans1D2" presStyleIdx="2" presStyleCnt="6"/>
      <dgm:spPr/>
      <dgm:t>
        <a:bodyPr/>
        <a:lstStyle/>
        <a:p>
          <a:endParaRPr lang="es-MX"/>
        </a:p>
      </dgm:t>
    </dgm:pt>
    <dgm:pt modelId="{D93EF677-EC70-4F27-AE07-6D23680BD6AD}" type="pres">
      <dgm:prSet presAssocID="{98C611AF-0B23-42F4-99D1-67A02E668B11}" presName="node" presStyleLbl="node1" presStyleIdx="2" presStyleCnt="6">
        <dgm:presLayoutVars>
          <dgm:bulletEnabled val="1"/>
        </dgm:presLayoutVars>
      </dgm:prSet>
      <dgm:spPr/>
      <dgm:t>
        <a:bodyPr/>
        <a:lstStyle/>
        <a:p>
          <a:endParaRPr lang="es-MX"/>
        </a:p>
      </dgm:t>
    </dgm:pt>
    <dgm:pt modelId="{3300F8BD-34C6-4290-83D0-465D0464E8C0}" type="pres">
      <dgm:prSet presAssocID="{113F12DE-B790-42A4-B460-14C4BF12F5D7}" presName="Name9" presStyleLbl="parChTrans1D2" presStyleIdx="3" presStyleCnt="6"/>
      <dgm:spPr/>
      <dgm:t>
        <a:bodyPr/>
        <a:lstStyle/>
        <a:p>
          <a:endParaRPr lang="es-MX"/>
        </a:p>
      </dgm:t>
    </dgm:pt>
    <dgm:pt modelId="{18263D12-658D-4F3E-ABBD-C5C772B8207D}" type="pres">
      <dgm:prSet presAssocID="{113F12DE-B790-42A4-B460-14C4BF12F5D7}" presName="connTx" presStyleLbl="parChTrans1D2" presStyleIdx="3" presStyleCnt="6"/>
      <dgm:spPr/>
      <dgm:t>
        <a:bodyPr/>
        <a:lstStyle/>
        <a:p>
          <a:endParaRPr lang="es-MX"/>
        </a:p>
      </dgm:t>
    </dgm:pt>
    <dgm:pt modelId="{2AA13B47-1A81-4CEA-A739-91D4BC5D8E84}" type="pres">
      <dgm:prSet presAssocID="{9C55ACF2-6A1B-4720-918E-BA91F51F1FD3}" presName="node" presStyleLbl="node1" presStyleIdx="3" presStyleCnt="6">
        <dgm:presLayoutVars>
          <dgm:bulletEnabled val="1"/>
        </dgm:presLayoutVars>
      </dgm:prSet>
      <dgm:spPr/>
      <dgm:t>
        <a:bodyPr/>
        <a:lstStyle/>
        <a:p>
          <a:endParaRPr lang="es-MX"/>
        </a:p>
      </dgm:t>
    </dgm:pt>
    <dgm:pt modelId="{78D4068E-26B6-45A1-92DD-88565E53D3A8}" type="pres">
      <dgm:prSet presAssocID="{E70F662B-54F8-4732-B556-87B5C6F8CF08}" presName="Name9" presStyleLbl="parChTrans1D2" presStyleIdx="4" presStyleCnt="6"/>
      <dgm:spPr/>
      <dgm:t>
        <a:bodyPr/>
        <a:lstStyle/>
        <a:p>
          <a:endParaRPr lang="es-MX"/>
        </a:p>
      </dgm:t>
    </dgm:pt>
    <dgm:pt modelId="{6A9A9187-72C1-4FA0-A14E-276D1CBB7CAD}" type="pres">
      <dgm:prSet presAssocID="{E70F662B-54F8-4732-B556-87B5C6F8CF08}" presName="connTx" presStyleLbl="parChTrans1D2" presStyleIdx="4" presStyleCnt="6"/>
      <dgm:spPr/>
      <dgm:t>
        <a:bodyPr/>
        <a:lstStyle/>
        <a:p>
          <a:endParaRPr lang="es-MX"/>
        </a:p>
      </dgm:t>
    </dgm:pt>
    <dgm:pt modelId="{88008CE9-22F3-4029-B9AE-F2759EC71AC3}" type="pres">
      <dgm:prSet presAssocID="{FB4A330D-F4A6-48CC-9A09-CA785A6328E7}" presName="node" presStyleLbl="node1" presStyleIdx="4" presStyleCnt="6">
        <dgm:presLayoutVars>
          <dgm:bulletEnabled val="1"/>
        </dgm:presLayoutVars>
      </dgm:prSet>
      <dgm:spPr/>
      <dgm:t>
        <a:bodyPr/>
        <a:lstStyle/>
        <a:p>
          <a:endParaRPr lang="es-MX"/>
        </a:p>
      </dgm:t>
    </dgm:pt>
    <dgm:pt modelId="{C586AB6C-B9E7-413F-AD4A-CBD01FA2BD53}" type="pres">
      <dgm:prSet presAssocID="{F4AC45BF-903F-4A2C-83E8-F16600ABC323}" presName="Name9" presStyleLbl="parChTrans1D2" presStyleIdx="5" presStyleCnt="6"/>
      <dgm:spPr/>
      <dgm:t>
        <a:bodyPr/>
        <a:lstStyle/>
        <a:p>
          <a:endParaRPr lang="es-MX"/>
        </a:p>
      </dgm:t>
    </dgm:pt>
    <dgm:pt modelId="{6726D5D7-C4C7-4C8B-BAB4-41599886B9AD}" type="pres">
      <dgm:prSet presAssocID="{F4AC45BF-903F-4A2C-83E8-F16600ABC323}" presName="connTx" presStyleLbl="parChTrans1D2" presStyleIdx="5" presStyleCnt="6"/>
      <dgm:spPr/>
      <dgm:t>
        <a:bodyPr/>
        <a:lstStyle/>
        <a:p>
          <a:endParaRPr lang="es-MX"/>
        </a:p>
      </dgm:t>
    </dgm:pt>
    <dgm:pt modelId="{C0916395-1516-46A5-A58F-9F0CA4C924FA}" type="pres">
      <dgm:prSet presAssocID="{1DC932BF-B2C6-49E0-B93D-C8B947DB76C7}" presName="node" presStyleLbl="node1" presStyleIdx="5" presStyleCnt="6">
        <dgm:presLayoutVars>
          <dgm:bulletEnabled val="1"/>
        </dgm:presLayoutVars>
      </dgm:prSet>
      <dgm:spPr/>
      <dgm:t>
        <a:bodyPr/>
        <a:lstStyle/>
        <a:p>
          <a:endParaRPr lang="es-MX"/>
        </a:p>
      </dgm:t>
    </dgm:pt>
  </dgm:ptLst>
  <dgm:cxnLst>
    <dgm:cxn modelId="{B0AD8FFB-D918-4048-9FA9-55F77F3BC4B4}" type="presOf" srcId="{E70F662B-54F8-4732-B556-87B5C6F8CF08}" destId="{6A9A9187-72C1-4FA0-A14E-276D1CBB7CAD}" srcOrd="1" destOrd="0" presId="urn:microsoft.com/office/officeart/2005/8/layout/radial1"/>
    <dgm:cxn modelId="{C67902D1-02AC-4DD3-8DD0-3980C8A1344B}" type="presOf" srcId="{6D9D6228-6CE2-448C-86CB-CC862ABB402E}" destId="{C6F456B8-D40C-49B7-BC69-F65F9A4AA2A8}" srcOrd="1" destOrd="0" presId="urn:microsoft.com/office/officeart/2005/8/layout/radial1"/>
    <dgm:cxn modelId="{86F42953-B354-497C-8D77-BBA48584C936}" type="presOf" srcId="{98C611AF-0B23-42F4-99D1-67A02E668B11}" destId="{D93EF677-EC70-4F27-AE07-6D23680BD6AD}" srcOrd="0" destOrd="0" presId="urn:microsoft.com/office/officeart/2005/8/layout/radial1"/>
    <dgm:cxn modelId="{3B507BED-712F-4294-B664-FB9EFD853367}" type="presOf" srcId="{4DA0B56D-BF69-46DF-BE9B-3A1AFBD16E73}" destId="{7F8A746E-35B2-48C5-BA61-14B7CEE841B2}" srcOrd="0" destOrd="0" presId="urn:microsoft.com/office/officeart/2005/8/layout/radial1"/>
    <dgm:cxn modelId="{2F8CE8CA-E74C-4921-AAA3-73C3AE33B4AB}" type="presOf" srcId="{1DC932BF-B2C6-49E0-B93D-C8B947DB76C7}" destId="{C0916395-1516-46A5-A58F-9F0CA4C924FA}" srcOrd="0" destOrd="0" presId="urn:microsoft.com/office/officeart/2005/8/layout/radial1"/>
    <dgm:cxn modelId="{0C0FA5CB-2EA1-4288-BE31-F63F4F0D780F}" type="presOf" srcId="{8EF54D49-5780-435C-8ECD-062FABF97A7C}" destId="{C16D00C4-B047-4BB3-AAC8-218E2CD09F61}" srcOrd="1" destOrd="0" presId="urn:microsoft.com/office/officeart/2005/8/layout/radial1"/>
    <dgm:cxn modelId="{8D0A8353-F966-46B9-8815-410FE251F26A}" type="presOf" srcId="{360DDB18-19CF-4B04-8C7C-091D93C307BE}" destId="{D6FE7CC7-503B-47A8-9C5C-4B0859492023}" srcOrd="0" destOrd="0" presId="urn:microsoft.com/office/officeart/2005/8/layout/radial1"/>
    <dgm:cxn modelId="{5CE65FBC-FCAA-4E8C-BCFD-AEE4E8A40FAB}" type="presOf" srcId="{C02FF0BA-8941-4027-86ED-3B7EC6A0495F}" destId="{4A990738-0C02-48F6-AEC4-81C846135A8F}" srcOrd="0" destOrd="0" presId="urn:microsoft.com/office/officeart/2005/8/layout/radial1"/>
    <dgm:cxn modelId="{00DD315A-1CB4-4EB5-8E10-1A18A26B4F88}" type="presOf" srcId="{8EF54D49-5780-435C-8ECD-062FABF97A7C}" destId="{2496A6E4-14C7-476A-87F5-A4736AEA47EF}" srcOrd="0" destOrd="0" presId="urn:microsoft.com/office/officeart/2005/8/layout/radial1"/>
    <dgm:cxn modelId="{AE4A02A8-EDB9-4E81-BAA0-5E37CFC5E6B8}" type="presOf" srcId="{F4AC45BF-903F-4A2C-83E8-F16600ABC323}" destId="{6726D5D7-C4C7-4C8B-BAB4-41599886B9AD}" srcOrd="1" destOrd="0" presId="urn:microsoft.com/office/officeart/2005/8/layout/radial1"/>
    <dgm:cxn modelId="{E5E6A7D9-DD18-4512-B282-43B5EB2E5965}" type="presOf" srcId="{113F12DE-B790-42A4-B460-14C4BF12F5D7}" destId="{3300F8BD-34C6-4290-83D0-465D0464E8C0}" srcOrd="0" destOrd="0" presId="urn:microsoft.com/office/officeart/2005/8/layout/radial1"/>
    <dgm:cxn modelId="{A07BD7A4-9464-4B57-8A12-261F312DB738}" srcId="{C2061AF6-2B8F-4525-BBD9-C527DB1A724E}" destId="{4DA0B56D-BF69-46DF-BE9B-3A1AFBD16E73}" srcOrd="1" destOrd="0" parTransId="{8EF54D49-5780-435C-8ECD-062FABF97A7C}" sibTransId="{003DFC5B-3CA7-45D9-847D-91BC49D6EFD6}"/>
    <dgm:cxn modelId="{97DE2BFA-58C7-4371-BFB5-B88CAA555758}" type="presOf" srcId="{113F12DE-B790-42A4-B460-14C4BF12F5D7}" destId="{18263D12-658D-4F3E-ABBD-C5C772B8207D}" srcOrd="1" destOrd="0" presId="urn:microsoft.com/office/officeart/2005/8/layout/radial1"/>
    <dgm:cxn modelId="{91363851-9493-407E-840F-0AF37A90E79F}" type="presOf" srcId="{E5C935CA-CD00-4167-ABFE-5138DA1AD9EF}" destId="{802CBC9D-872C-4AB5-A355-5E6C807EB1EF}" srcOrd="1" destOrd="0" presId="urn:microsoft.com/office/officeart/2005/8/layout/radial1"/>
    <dgm:cxn modelId="{C9BD09A9-BD92-4404-B560-FD8426DE59E7}" srcId="{C2061AF6-2B8F-4525-BBD9-C527DB1A724E}" destId="{98C611AF-0B23-42F4-99D1-67A02E668B11}" srcOrd="2" destOrd="0" parTransId="{6D9D6228-6CE2-448C-86CB-CC862ABB402E}" sibTransId="{D58F9052-05B8-4029-9C26-A017ABEE3977}"/>
    <dgm:cxn modelId="{9D555A25-04FD-4688-8B2D-6D3F119C01C5}" srcId="{360DDB18-19CF-4B04-8C7C-091D93C307BE}" destId="{C2061AF6-2B8F-4525-BBD9-C527DB1A724E}" srcOrd="0" destOrd="0" parTransId="{F418E8E5-218A-43A7-844D-CB371A3B49C7}" sibTransId="{B2F7C62F-8D6B-4D02-829A-DE53B95171F6}"/>
    <dgm:cxn modelId="{C23CA98D-428D-4457-9ED1-855E9F205068}" type="presOf" srcId="{FB4A330D-F4A6-48CC-9A09-CA785A6328E7}" destId="{88008CE9-22F3-4029-B9AE-F2759EC71AC3}" srcOrd="0" destOrd="0" presId="urn:microsoft.com/office/officeart/2005/8/layout/radial1"/>
    <dgm:cxn modelId="{53B6A29D-BD0A-4496-94EE-135900850BF9}" type="presOf" srcId="{F4AC45BF-903F-4A2C-83E8-F16600ABC323}" destId="{C586AB6C-B9E7-413F-AD4A-CBD01FA2BD53}" srcOrd="0" destOrd="0" presId="urn:microsoft.com/office/officeart/2005/8/layout/radial1"/>
    <dgm:cxn modelId="{3871E444-1ECC-4889-B0FE-E3F78D799906}" srcId="{C2061AF6-2B8F-4525-BBD9-C527DB1A724E}" destId="{9C55ACF2-6A1B-4720-918E-BA91F51F1FD3}" srcOrd="3" destOrd="0" parTransId="{113F12DE-B790-42A4-B460-14C4BF12F5D7}" sibTransId="{8521334C-B830-40AC-A601-619B3812A074}"/>
    <dgm:cxn modelId="{69FA42C2-876F-4782-BDBA-2E157C8D5016}" type="presOf" srcId="{6D9D6228-6CE2-448C-86CB-CC862ABB402E}" destId="{0B328287-5747-41F3-B870-CD8EBCAFD4EB}" srcOrd="0" destOrd="0" presId="urn:microsoft.com/office/officeart/2005/8/layout/radial1"/>
    <dgm:cxn modelId="{CB6F7F33-069C-441C-9D77-78CEB040EED4}" type="presOf" srcId="{E5C935CA-CD00-4167-ABFE-5138DA1AD9EF}" destId="{A2D2F0AD-6038-47C8-B568-D881256BC288}" srcOrd="0" destOrd="0" presId="urn:microsoft.com/office/officeart/2005/8/layout/radial1"/>
    <dgm:cxn modelId="{DDD45052-927E-4277-B21B-A7744BEEEABE}" type="presOf" srcId="{C2061AF6-2B8F-4525-BBD9-C527DB1A724E}" destId="{CBE5297D-72D0-459E-8384-17E3F364A2E2}" srcOrd="0" destOrd="0" presId="urn:microsoft.com/office/officeart/2005/8/layout/radial1"/>
    <dgm:cxn modelId="{812BF26C-2354-4F47-AE78-59FDFEF3164A}" srcId="{C2061AF6-2B8F-4525-BBD9-C527DB1A724E}" destId="{1DC932BF-B2C6-49E0-B93D-C8B947DB76C7}" srcOrd="5" destOrd="0" parTransId="{F4AC45BF-903F-4A2C-83E8-F16600ABC323}" sibTransId="{6D9F18BB-95F4-4BB9-A858-1012AA31CF89}"/>
    <dgm:cxn modelId="{6F7588A3-3F9D-4974-B869-BAE0B352A97E}" type="presOf" srcId="{E70F662B-54F8-4732-B556-87B5C6F8CF08}" destId="{78D4068E-26B6-45A1-92DD-88565E53D3A8}" srcOrd="0" destOrd="0" presId="urn:microsoft.com/office/officeart/2005/8/layout/radial1"/>
    <dgm:cxn modelId="{47EA2A08-8A2C-41DC-ADE2-9CB46CA27C8A}" srcId="{C2061AF6-2B8F-4525-BBD9-C527DB1A724E}" destId="{C02FF0BA-8941-4027-86ED-3B7EC6A0495F}" srcOrd="0" destOrd="0" parTransId="{E5C935CA-CD00-4167-ABFE-5138DA1AD9EF}" sibTransId="{06E55B8E-28B4-4DAF-87EA-9849770BB5C8}"/>
    <dgm:cxn modelId="{222F4B2B-0EC6-44A9-B289-5D4B373F9DF5}" type="presOf" srcId="{9C55ACF2-6A1B-4720-918E-BA91F51F1FD3}" destId="{2AA13B47-1A81-4CEA-A739-91D4BC5D8E84}" srcOrd="0" destOrd="0" presId="urn:microsoft.com/office/officeart/2005/8/layout/radial1"/>
    <dgm:cxn modelId="{C0B49E81-428D-4C17-9312-C922B098800C}" srcId="{C2061AF6-2B8F-4525-BBD9-C527DB1A724E}" destId="{FB4A330D-F4A6-48CC-9A09-CA785A6328E7}" srcOrd="4" destOrd="0" parTransId="{E70F662B-54F8-4732-B556-87B5C6F8CF08}" sibTransId="{85B5C4B5-9318-4B6B-80BF-78FC856CBD41}"/>
    <dgm:cxn modelId="{3BCDA2C4-A3A2-4B41-92AB-D35E0489ADAE}" type="presParOf" srcId="{D6FE7CC7-503B-47A8-9C5C-4B0859492023}" destId="{CBE5297D-72D0-459E-8384-17E3F364A2E2}" srcOrd="0" destOrd="0" presId="urn:microsoft.com/office/officeart/2005/8/layout/radial1"/>
    <dgm:cxn modelId="{56214F0C-8832-4DA7-BF2B-75A73C65916D}" type="presParOf" srcId="{D6FE7CC7-503B-47A8-9C5C-4B0859492023}" destId="{A2D2F0AD-6038-47C8-B568-D881256BC288}" srcOrd="1" destOrd="0" presId="urn:microsoft.com/office/officeart/2005/8/layout/radial1"/>
    <dgm:cxn modelId="{56815FD1-CFD5-4CC7-A929-C8D4115CD3F4}" type="presParOf" srcId="{A2D2F0AD-6038-47C8-B568-D881256BC288}" destId="{802CBC9D-872C-4AB5-A355-5E6C807EB1EF}" srcOrd="0" destOrd="0" presId="urn:microsoft.com/office/officeart/2005/8/layout/radial1"/>
    <dgm:cxn modelId="{FC9A284C-37EA-4C04-9806-D00D409E47F4}" type="presParOf" srcId="{D6FE7CC7-503B-47A8-9C5C-4B0859492023}" destId="{4A990738-0C02-48F6-AEC4-81C846135A8F}" srcOrd="2" destOrd="0" presId="urn:microsoft.com/office/officeart/2005/8/layout/radial1"/>
    <dgm:cxn modelId="{6B25BC18-06B5-4DB1-A32A-3343CEBA19EA}" type="presParOf" srcId="{D6FE7CC7-503B-47A8-9C5C-4B0859492023}" destId="{2496A6E4-14C7-476A-87F5-A4736AEA47EF}" srcOrd="3" destOrd="0" presId="urn:microsoft.com/office/officeart/2005/8/layout/radial1"/>
    <dgm:cxn modelId="{A77E9057-3148-470A-9764-C7F90CE85C81}" type="presParOf" srcId="{2496A6E4-14C7-476A-87F5-A4736AEA47EF}" destId="{C16D00C4-B047-4BB3-AAC8-218E2CD09F61}" srcOrd="0" destOrd="0" presId="urn:microsoft.com/office/officeart/2005/8/layout/radial1"/>
    <dgm:cxn modelId="{ECFD60B3-CF0E-411B-87A1-6C8009301631}" type="presParOf" srcId="{D6FE7CC7-503B-47A8-9C5C-4B0859492023}" destId="{7F8A746E-35B2-48C5-BA61-14B7CEE841B2}" srcOrd="4" destOrd="0" presId="urn:microsoft.com/office/officeart/2005/8/layout/radial1"/>
    <dgm:cxn modelId="{8A7D4123-14FB-4204-90A2-1C1EA580B6C1}" type="presParOf" srcId="{D6FE7CC7-503B-47A8-9C5C-4B0859492023}" destId="{0B328287-5747-41F3-B870-CD8EBCAFD4EB}" srcOrd="5" destOrd="0" presId="urn:microsoft.com/office/officeart/2005/8/layout/radial1"/>
    <dgm:cxn modelId="{01995643-B12B-4EB6-8391-6BDF06BE1C67}" type="presParOf" srcId="{0B328287-5747-41F3-B870-CD8EBCAFD4EB}" destId="{C6F456B8-D40C-49B7-BC69-F65F9A4AA2A8}" srcOrd="0" destOrd="0" presId="urn:microsoft.com/office/officeart/2005/8/layout/radial1"/>
    <dgm:cxn modelId="{45EC974B-36DA-4CFA-83B2-C9C41F9FC443}" type="presParOf" srcId="{D6FE7CC7-503B-47A8-9C5C-4B0859492023}" destId="{D93EF677-EC70-4F27-AE07-6D23680BD6AD}" srcOrd="6" destOrd="0" presId="urn:microsoft.com/office/officeart/2005/8/layout/radial1"/>
    <dgm:cxn modelId="{89AC278C-8844-403D-B93F-0FA780A785F7}" type="presParOf" srcId="{D6FE7CC7-503B-47A8-9C5C-4B0859492023}" destId="{3300F8BD-34C6-4290-83D0-465D0464E8C0}" srcOrd="7" destOrd="0" presId="urn:microsoft.com/office/officeart/2005/8/layout/radial1"/>
    <dgm:cxn modelId="{EE47B664-BB76-4433-9FB0-C5A6BE00055B}" type="presParOf" srcId="{3300F8BD-34C6-4290-83D0-465D0464E8C0}" destId="{18263D12-658D-4F3E-ABBD-C5C772B8207D}" srcOrd="0" destOrd="0" presId="urn:microsoft.com/office/officeart/2005/8/layout/radial1"/>
    <dgm:cxn modelId="{7C7CAB7E-0716-4B74-93AD-5AE9CBA7BE5C}" type="presParOf" srcId="{D6FE7CC7-503B-47A8-9C5C-4B0859492023}" destId="{2AA13B47-1A81-4CEA-A739-91D4BC5D8E84}" srcOrd="8" destOrd="0" presId="urn:microsoft.com/office/officeart/2005/8/layout/radial1"/>
    <dgm:cxn modelId="{49B1B2CA-2519-4CF8-B015-8BF14717B6AF}" type="presParOf" srcId="{D6FE7CC7-503B-47A8-9C5C-4B0859492023}" destId="{78D4068E-26B6-45A1-92DD-88565E53D3A8}" srcOrd="9" destOrd="0" presId="urn:microsoft.com/office/officeart/2005/8/layout/radial1"/>
    <dgm:cxn modelId="{E0BFDE59-0799-4E51-8528-A4601986A20D}" type="presParOf" srcId="{78D4068E-26B6-45A1-92DD-88565E53D3A8}" destId="{6A9A9187-72C1-4FA0-A14E-276D1CBB7CAD}" srcOrd="0" destOrd="0" presId="urn:microsoft.com/office/officeart/2005/8/layout/radial1"/>
    <dgm:cxn modelId="{0936975E-A2FF-4644-9926-AF6F69828655}" type="presParOf" srcId="{D6FE7CC7-503B-47A8-9C5C-4B0859492023}" destId="{88008CE9-22F3-4029-B9AE-F2759EC71AC3}" srcOrd="10" destOrd="0" presId="urn:microsoft.com/office/officeart/2005/8/layout/radial1"/>
    <dgm:cxn modelId="{75633786-D2E9-4C08-9416-5D18189050AC}" type="presParOf" srcId="{D6FE7CC7-503B-47A8-9C5C-4B0859492023}" destId="{C586AB6C-B9E7-413F-AD4A-CBD01FA2BD53}" srcOrd="11" destOrd="0" presId="urn:microsoft.com/office/officeart/2005/8/layout/radial1"/>
    <dgm:cxn modelId="{D6A24F14-2605-4BE2-B0C5-CB27A0EE8723}" type="presParOf" srcId="{C586AB6C-B9E7-413F-AD4A-CBD01FA2BD53}" destId="{6726D5D7-C4C7-4C8B-BAB4-41599886B9AD}" srcOrd="0" destOrd="0" presId="urn:microsoft.com/office/officeart/2005/8/layout/radial1"/>
    <dgm:cxn modelId="{4C35ED7A-57AF-4220-A42F-B765F7379DA9}" type="presParOf" srcId="{D6FE7CC7-503B-47A8-9C5C-4B0859492023}" destId="{C0916395-1516-46A5-A58F-9F0CA4C924FA}" srcOrd="12"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6EAC52-259A-4FD2-B715-AC47973391D3}" type="doc">
      <dgm:prSet loTypeId="urn:microsoft.com/office/officeart/2005/8/layout/vProcess5" loCatId="process" qsTypeId="urn:microsoft.com/office/officeart/2005/8/quickstyle/simple1" qsCatId="simple" csTypeId="urn:microsoft.com/office/officeart/2005/8/colors/colorful3" csCatId="colorful" phldr="1"/>
      <dgm:spPr/>
    </dgm:pt>
    <dgm:pt modelId="{5480AF19-7AE2-4295-BE24-2C4DABBBE952}">
      <dgm:prSet phldrT="[Texto]" custT="1"/>
      <dgm:spPr/>
      <dgm:t>
        <a:bodyPr/>
        <a:lstStyle/>
        <a:p>
          <a:r>
            <a:rPr lang="es-MX" sz="1600" b="1" dirty="0" smtClean="0"/>
            <a:t>Neurociencia</a:t>
          </a:r>
          <a:endParaRPr lang="es-MX" sz="1600" b="1" dirty="0"/>
        </a:p>
      </dgm:t>
    </dgm:pt>
    <dgm:pt modelId="{5E264585-9EE6-4746-89B5-05F02CDEC0C7}" type="parTrans" cxnId="{CE5AD5F3-DE7E-43A5-91A3-A6C0C24EF811}">
      <dgm:prSet/>
      <dgm:spPr/>
      <dgm:t>
        <a:bodyPr/>
        <a:lstStyle/>
        <a:p>
          <a:endParaRPr lang="es-MX" sz="1600" b="1"/>
        </a:p>
      </dgm:t>
    </dgm:pt>
    <dgm:pt modelId="{585CD28F-811A-4565-8CA4-FD9B9883E737}" type="sibTrans" cxnId="{CE5AD5F3-DE7E-43A5-91A3-A6C0C24EF811}">
      <dgm:prSet custT="1"/>
      <dgm:spPr/>
      <dgm:t>
        <a:bodyPr/>
        <a:lstStyle/>
        <a:p>
          <a:endParaRPr lang="es-MX" sz="1600" b="1"/>
        </a:p>
      </dgm:t>
    </dgm:pt>
    <dgm:pt modelId="{6E3B9A86-2061-47AC-8036-9F15B33830BA}">
      <dgm:prSet phldrT="[Texto]" custT="1"/>
      <dgm:spPr/>
      <dgm:t>
        <a:bodyPr/>
        <a:lstStyle/>
        <a:p>
          <a:r>
            <a:rPr lang="es-MX" sz="1600" b="1" dirty="0" smtClean="0"/>
            <a:t>Pedagogía</a:t>
          </a:r>
          <a:endParaRPr lang="es-MX" sz="1600" b="1" dirty="0"/>
        </a:p>
      </dgm:t>
    </dgm:pt>
    <dgm:pt modelId="{7D69DE05-9A30-473D-9773-887EF83C2148}" type="parTrans" cxnId="{E106B43C-3868-4D73-BD14-8DE396901752}">
      <dgm:prSet/>
      <dgm:spPr/>
      <dgm:t>
        <a:bodyPr/>
        <a:lstStyle/>
        <a:p>
          <a:endParaRPr lang="es-MX" sz="1600" b="1"/>
        </a:p>
      </dgm:t>
    </dgm:pt>
    <dgm:pt modelId="{DB32F0D8-4EB5-4C86-B5FB-41D2C28EB84F}" type="sibTrans" cxnId="{E106B43C-3868-4D73-BD14-8DE396901752}">
      <dgm:prSet custT="1"/>
      <dgm:spPr/>
      <dgm:t>
        <a:bodyPr/>
        <a:lstStyle/>
        <a:p>
          <a:endParaRPr lang="es-MX" sz="1600" b="1"/>
        </a:p>
      </dgm:t>
    </dgm:pt>
    <dgm:pt modelId="{B75C9FC8-3FC4-40F1-A418-0F713D665F6F}">
      <dgm:prSet phldrT="[Texto]" custT="1"/>
      <dgm:spPr/>
      <dgm:t>
        <a:bodyPr/>
        <a:lstStyle/>
        <a:p>
          <a:r>
            <a:rPr lang="es-MX" sz="1600" b="1" dirty="0" smtClean="0"/>
            <a:t>Estimulación Temprana</a:t>
          </a:r>
          <a:endParaRPr lang="es-MX" sz="1600" b="1" dirty="0"/>
        </a:p>
      </dgm:t>
    </dgm:pt>
    <dgm:pt modelId="{B4DD1966-3DB3-4D49-9DC4-A56B6ADBDF93}" type="parTrans" cxnId="{D9EDDFBF-1689-43E6-8CB0-46912730ADDA}">
      <dgm:prSet/>
      <dgm:spPr/>
      <dgm:t>
        <a:bodyPr/>
        <a:lstStyle/>
        <a:p>
          <a:endParaRPr lang="es-MX" sz="1600" b="1"/>
        </a:p>
      </dgm:t>
    </dgm:pt>
    <dgm:pt modelId="{0283FA90-F55B-4E71-9BD6-78FA2C18882D}" type="sibTrans" cxnId="{D9EDDFBF-1689-43E6-8CB0-46912730ADDA}">
      <dgm:prSet/>
      <dgm:spPr/>
      <dgm:t>
        <a:bodyPr/>
        <a:lstStyle/>
        <a:p>
          <a:endParaRPr lang="es-MX" sz="1600" b="1"/>
        </a:p>
      </dgm:t>
    </dgm:pt>
    <dgm:pt modelId="{AA3694B2-3659-4E14-ADBC-B38FE9A2436D}">
      <dgm:prSet custT="1"/>
      <dgm:spPr/>
      <dgm:t>
        <a:bodyPr/>
        <a:lstStyle/>
        <a:p>
          <a:r>
            <a:rPr lang="es-MX" sz="1600" b="1" dirty="0" smtClean="0"/>
            <a:t>Psicología Cognitiva y evolutiva</a:t>
          </a:r>
          <a:endParaRPr lang="es-MX" sz="1600" b="1" dirty="0"/>
        </a:p>
      </dgm:t>
    </dgm:pt>
    <dgm:pt modelId="{F24A07A1-722B-4492-A002-1875D056BA2C}" type="parTrans" cxnId="{7251E436-546E-4CA0-8012-E45D005732B0}">
      <dgm:prSet/>
      <dgm:spPr/>
      <dgm:t>
        <a:bodyPr/>
        <a:lstStyle/>
        <a:p>
          <a:endParaRPr lang="es-MX" sz="1600" b="1"/>
        </a:p>
      </dgm:t>
    </dgm:pt>
    <dgm:pt modelId="{4134F8B8-4782-45DE-A49A-4AB1A33B3C68}" type="sibTrans" cxnId="{7251E436-546E-4CA0-8012-E45D005732B0}">
      <dgm:prSet custT="1"/>
      <dgm:spPr/>
      <dgm:t>
        <a:bodyPr/>
        <a:lstStyle/>
        <a:p>
          <a:endParaRPr lang="es-MX" sz="1600" b="1"/>
        </a:p>
      </dgm:t>
    </dgm:pt>
    <dgm:pt modelId="{2124D44C-47A3-4CDE-B946-D2683CBEBC26}">
      <dgm:prSet custT="1"/>
      <dgm:spPr/>
      <dgm:t>
        <a:bodyPr/>
        <a:lstStyle/>
        <a:p>
          <a:r>
            <a:rPr lang="es-MX" sz="1600" b="1" dirty="0" smtClean="0"/>
            <a:t>Desarrollo integral del Niño y la Niña</a:t>
          </a:r>
          <a:endParaRPr lang="es-MX" sz="1600" b="1" dirty="0"/>
        </a:p>
      </dgm:t>
    </dgm:pt>
    <dgm:pt modelId="{9BFCD9FF-8D7A-4DB3-B192-1A2857957112}" type="parTrans" cxnId="{6121F3A9-3552-42B3-8E60-2DE7BDAD54E7}">
      <dgm:prSet/>
      <dgm:spPr/>
      <dgm:t>
        <a:bodyPr/>
        <a:lstStyle/>
        <a:p>
          <a:endParaRPr lang="es-MX" sz="1600" b="1"/>
        </a:p>
      </dgm:t>
    </dgm:pt>
    <dgm:pt modelId="{E1D6D299-F151-4167-9EEC-1FED2843D1C6}" type="sibTrans" cxnId="{6121F3A9-3552-42B3-8E60-2DE7BDAD54E7}">
      <dgm:prSet custT="1"/>
      <dgm:spPr/>
      <dgm:t>
        <a:bodyPr/>
        <a:lstStyle/>
        <a:p>
          <a:endParaRPr lang="es-MX" sz="1600" b="1"/>
        </a:p>
      </dgm:t>
    </dgm:pt>
    <dgm:pt modelId="{A2C74E60-6DAE-4E20-B716-3B439A242EDF}" type="pres">
      <dgm:prSet presAssocID="{486EAC52-259A-4FD2-B715-AC47973391D3}" presName="outerComposite" presStyleCnt="0">
        <dgm:presLayoutVars>
          <dgm:chMax val="5"/>
          <dgm:dir/>
          <dgm:resizeHandles val="exact"/>
        </dgm:presLayoutVars>
      </dgm:prSet>
      <dgm:spPr/>
    </dgm:pt>
    <dgm:pt modelId="{5AF96BA4-0759-4AAA-8B90-C8C6854B46C0}" type="pres">
      <dgm:prSet presAssocID="{486EAC52-259A-4FD2-B715-AC47973391D3}" presName="dummyMaxCanvas" presStyleCnt="0">
        <dgm:presLayoutVars/>
      </dgm:prSet>
      <dgm:spPr/>
    </dgm:pt>
    <dgm:pt modelId="{10116D66-CB5F-4E56-A9A1-DFDC6F3AA861}" type="pres">
      <dgm:prSet presAssocID="{486EAC52-259A-4FD2-B715-AC47973391D3}" presName="FiveNodes_1" presStyleLbl="node1" presStyleIdx="0" presStyleCnt="5">
        <dgm:presLayoutVars>
          <dgm:bulletEnabled val="1"/>
        </dgm:presLayoutVars>
      </dgm:prSet>
      <dgm:spPr/>
      <dgm:t>
        <a:bodyPr/>
        <a:lstStyle/>
        <a:p>
          <a:endParaRPr lang="es-MX"/>
        </a:p>
      </dgm:t>
    </dgm:pt>
    <dgm:pt modelId="{07B3FC32-9AA7-4A49-BE95-E4AA971CE760}" type="pres">
      <dgm:prSet presAssocID="{486EAC52-259A-4FD2-B715-AC47973391D3}" presName="FiveNodes_2" presStyleLbl="node1" presStyleIdx="1" presStyleCnt="5">
        <dgm:presLayoutVars>
          <dgm:bulletEnabled val="1"/>
        </dgm:presLayoutVars>
      </dgm:prSet>
      <dgm:spPr/>
      <dgm:t>
        <a:bodyPr/>
        <a:lstStyle/>
        <a:p>
          <a:endParaRPr lang="es-MX"/>
        </a:p>
      </dgm:t>
    </dgm:pt>
    <dgm:pt modelId="{59558A8B-8CA4-4064-974A-37FEE6E642AE}" type="pres">
      <dgm:prSet presAssocID="{486EAC52-259A-4FD2-B715-AC47973391D3}" presName="FiveNodes_3" presStyleLbl="node1" presStyleIdx="2" presStyleCnt="5">
        <dgm:presLayoutVars>
          <dgm:bulletEnabled val="1"/>
        </dgm:presLayoutVars>
      </dgm:prSet>
      <dgm:spPr/>
      <dgm:t>
        <a:bodyPr/>
        <a:lstStyle/>
        <a:p>
          <a:endParaRPr lang="es-MX"/>
        </a:p>
      </dgm:t>
    </dgm:pt>
    <dgm:pt modelId="{AAE3DBA9-ED49-4911-8C1F-B0AA468BAA67}" type="pres">
      <dgm:prSet presAssocID="{486EAC52-259A-4FD2-B715-AC47973391D3}" presName="FiveNodes_4" presStyleLbl="node1" presStyleIdx="3" presStyleCnt="5">
        <dgm:presLayoutVars>
          <dgm:bulletEnabled val="1"/>
        </dgm:presLayoutVars>
      </dgm:prSet>
      <dgm:spPr/>
      <dgm:t>
        <a:bodyPr/>
        <a:lstStyle/>
        <a:p>
          <a:endParaRPr lang="es-MX"/>
        </a:p>
      </dgm:t>
    </dgm:pt>
    <dgm:pt modelId="{5FF6A1EC-4B61-4FF8-966C-4BCF55B56897}" type="pres">
      <dgm:prSet presAssocID="{486EAC52-259A-4FD2-B715-AC47973391D3}" presName="FiveNodes_5" presStyleLbl="node1" presStyleIdx="4" presStyleCnt="5">
        <dgm:presLayoutVars>
          <dgm:bulletEnabled val="1"/>
        </dgm:presLayoutVars>
      </dgm:prSet>
      <dgm:spPr/>
      <dgm:t>
        <a:bodyPr/>
        <a:lstStyle/>
        <a:p>
          <a:endParaRPr lang="es-MX"/>
        </a:p>
      </dgm:t>
    </dgm:pt>
    <dgm:pt modelId="{9A6755DF-7FD1-4628-8F70-ED95F5A1367B}" type="pres">
      <dgm:prSet presAssocID="{486EAC52-259A-4FD2-B715-AC47973391D3}" presName="FiveConn_1-2" presStyleLbl="fgAccFollowNode1" presStyleIdx="0" presStyleCnt="4">
        <dgm:presLayoutVars>
          <dgm:bulletEnabled val="1"/>
        </dgm:presLayoutVars>
      </dgm:prSet>
      <dgm:spPr/>
      <dgm:t>
        <a:bodyPr/>
        <a:lstStyle/>
        <a:p>
          <a:endParaRPr lang="es-MX"/>
        </a:p>
      </dgm:t>
    </dgm:pt>
    <dgm:pt modelId="{52CDE408-EA81-435B-AAFA-CC3D9C56BF1B}" type="pres">
      <dgm:prSet presAssocID="{486EAC52-259A-4FD2-B715-AC47973391D3}" presName="FiveConn_2-3" presStyleLbl="fgAccFollowNode1" presStyleIdx="1" presStyleCnt="4">
        <dgm:presLayoutVars>
          <dgm:bulletEnabled val="1"/>
        </dgm:presLayoutVars>
      </dgm:prSet>
      <dgm:spPr/>
      <dgm:t>
        <a:bodyPr/>
        <a:lstStyle/>
        <a:p>
          <a:endParaRPr lang="es-MX"/>
        </a:p>
      </dgm:t>
    </dgm:pt>
    <dgm:pt modelId="{DE140340-20B8-405B-B70E-1F0B1859ED2C}" type="pres">
      <dgm:prSet presAssocID="{486EAC52-259A-4FD2-B715-AC47973391D3}" presName="FiveConn_3-4" presStyleLbl="fgAccFollowNode1" presStyleIdx="2" presStyleCnt="4">
        <dgm:presLayoutVars>
          <dgm:bulletEnabled val="1"/>
        </dgm:presLayoutVars>
      </dgm:prSet>
      <dgm:spPr/>
      <dgm:t>
        <a:bodyPr/>
        <a:lstStyle/>
        <a:p>
          <a:endParaRPr lang="es-MX"/>
        </a:p>
      </dgm:t>
    </dgm:pt>
    <dgm:pt modelId="{FC517D69-4738-47F2-A65C-7F49D23954BD}" type="pres">
      <dgm:prSet presAssocID="{486EAC52-259A-4FD2-B715-AC47973391D3}" presName="FiveConn_4-5" presStyleLbl="fgAccFollowNode1" presStyleIdx="3" presStyleCnt="4">
        <dgm:presLayoutVars>
          <dgm:bulletEnabled val="1"/>
        </dgm:presLayoutVars>
      </dgm:prSet>
      <dgm:spPr/>
      <dgm:t>
        <a:bodyPr/>
        <a:lstStyle/>
        <a:p>
          <a:endParaRPr lang="es-MX"/>
        </a:p>
      </dgm:t>
    </dgm:pt>
    <dgm:pt modelId="{955059F8-BF7B-4307-9686-697DB5BD55FA}" type="pres">
      <dgm:prSet presAssocID="{486EAC52-259A-4FD2-B715-AC47973391D3}" presName="FiveNodes_1_text" presStyleLbl="node1" presStyleIdx="4" presStyleCnt="5">
        <dgm:presLayoutVars>
          <dgm:bulletEnabled val="1"/>
        </dgm:presLayoutVars>
      </dgm:prSet>
      <dgm:spPr/>
      <dgm:t>
        <a:bodyPr/>
        <a:lstStyle/>
        <a:p>
          <a:endParaRPr lang="es-MX"/>
        </a:p>
      </dgm:t>
    </dgm:pt>
    <dgm:pt modelId="{AA5F73CF-7ED5-42E0-800A-774A55BB5EF4}" type="pres">
      <dgm:prSet presAssocID="{486EAC52-259A-4FD2-B715-AC47973391D3}" presName="FiveNodes_2_text" presStyleLbl="node1" presStyleIdx="4" presStyleCnt="5">
        <dgm:presLayoutVars>
          <dgm:bulletEnabled val="1"/>
        </dgm:presLayoutVars>
      </dgm:prSet>
      <dgm:spPr/>
      <dgm:t>
        <a:bodyPr/>
        <a:lstStyle/>
        <a:p>
          <a:endParaRPr lang="es-MX"/>
        </a:p>
      </dgm:t>
    </dgm:pt>
    <dgm:pt modelId="{D20DBD6B-38E8-4922-AB7D-A0AD1DF3E067}" type="pres">
      <dgm:prSet presAssocID="{486EAC52-259A-4FD2-B715-AC47973391D3}" presName="FiveNodes_3_text" presStyleLbl="node1" presStyleIdx="4" presStyleCnt="5">
        <dgm:presLayoutVars>
          <dgm:bulletEnabled val="1"/>
        </dgm:presLayoutVars>
      </dgm:prSet>
      <dgm:spPr/>
      <dgm:t>
        <a:bodyPr/>
        <a:lstStyle/>
        <a:p>
          <a:endParaRPr lang="es-MX"/>
        </a:p>
      </dgm:t>
    </dgm:pt>
    <dgm:pt modelId="{AFCB088E-FD0D-4D2B-BCB8-6A7141B476FA}" type="pres">
      <dgm:prSet presAssocID="{486EAC52-259A-4FD2-B715-AC47973391D3}" presName="FiveNodes_4_text" presStyleLbl="node1" presStyleIdx="4" presStyleCnt="5">
        <dgm:presLayoutVars>
          <dgm:bulletEnabled val="1"/>
        </dgm:presLayoutVars>
      </dgm:prSet>
      <dgm:spPr/>
      <dgm:t>
        <a:bodyPr/>
        <a:lstStyle/>
        <a:p>
          <a:endParaRPr lang="es-MX"/>
        </a:p>
      </dgm:t>
    </dgm:pt>
    <dgm:pt modelId="{36DA59D7-8670-4460-9467-E2A77561902C}" type="pres">
      <dgm:prSet presAssocID="{486EAC52-259A-4FD2-B715-AC47973391D3}" presName="FiveNodes_5_text" presStyleLbl="node1" presStyleIdx="4" presStyleCnt="5">
        <dgm:presLayoutVars>
          <dgm:bulletEnabled val="1"/>
        </dgm:presLayoutVars>
      </dgm:prSet>
      <dgm:spPr/>
      <dgm:t>
        <a:bodyPr/>
        <a:lstStyle/>
        <a:p>
          <a:endParaRPr lang="es-MX"/>
        </a:p>
      </dgm:t>
    </dgm:pt>
  </dgm:ptLst>
  <dgm:cxnLst>
    <dgm:cxn modelId="{2863932C-6CAD-46D0-8038-870ABD0FF944}" type="presOf" srcId="{5480AF19-7AE2-4295-BE24-2C4DABBBE952}" destId="{10116D66-CB5F-4E56-A9A1-DFDC6F3AA861}" srcOrd="0" destOrd="0" presId="urn:microsoft.com/office/officeart/2005/8/layout/vProcess5"/>
    <dgm:cxn modelId="{8DCF1F43-04F3-4FF7-AD51-90F483B97BA1}" type="presOf" srcId="{2124D44C-47A3-4CDE-B946-D2683CBEBC26}" destId="{AAE3DBA9-ED49-4911-8C1F-B0AA468BAA67}" srcOrd="0" destOrd="0" presId="urn:microsoft.com/office/officeart/2005/8/layout/vProcess5"/>
    <dgm:cxn modelId="{ACDED7FC-05A4-4771-BFE7-12149D123782}" type="presOf" srcId="{AA3694B2-3659-4E14-ADBC-B38FE9A2436D}" destId="{AA5F73CF-7ED5-42E0-800A-774A55BB5EF4}" srcOrd="1" destOrd="0" presId="urn:microsoft.com/office/officeart/2005/8/layout/vProcess5"/>
    <dgm:cxn modelId="{3742B141-49B8-4596-92B4-D8E2FB5C19A2}" type="presOf" srcId="{E1D6D299-F151-4167-9EEC-1FED2843D1C6}" destId="{FC517D69-4738-47F2-A65C-7F49D23954BD}" srcOrd="0" destOrd="0" presId="urn:microsoft.com/office/officeart/2005/8/layout/vProcess5"/>
    <dgm:cxn modelId="{7CA705D8-ED78-4AA6-B864-7A892A8BD519}" type="presOf" srcId="{6E3B9A86-2061-47AC-8036-9F15B33830BA}" destId="{D20DBD6B-38E8-4922-AB7D-A0AD1DF3E067}" srcOrd="1" destOrd="0" presId="urn:microsoft.com/office/officeart/2005/8/layout/vProcess5"/>
    <dgm:cxn modelId="{217D8DA7-CF44-4301-9949-8B3B233F54C6}" type="presOf" srcId="{486EAC52-259A-4FD2-B715-AC47973391D3}" destId="{A2C74E60-6DAE-4E20-B716-3B439A242EDF}" srcOrd="0" destOrd="0" presId="urn:microsoft.com/office/officeart/2005/8/layout/vProcess5"/>
    <dgm:cxn modelId="{345ADA0C-7CBF-43D0-BE7B-7C699C77AC0E}" type="presOf" srcId="{B75C9FC8-3FC4-40F1-A418-0F713D665F6F}" destId="{5FF6A1EC-4B61-4FF8-966C-4BCF55B56897}" srcOrd="0" destOrd="0" presId="urn:microsoft.com/office/officeart/2005/8/layout/vProcess5"/>
    <dgm:cxn modelId="{2CF56C5A-B356-4888-AF66-6B132A999398}" type="presOf" srcId="{5480AF19-7AE2-4295-BE24-2C4DABBBE952}" destId="{955059F8-BF7B-4307-9686-697DB5BD55FA}" srcOrd="1" destOrd="0" presId="urn:microsoft.com/office/officeart/2005/8/layout/vProcess5"/>
    <dgm:cxn modelId="{6DED0E87-91D8-4CD4-9926-4D0361B3100F}" type="presOf" srcId="{B75C9FC8-3FC4-40F1-A418-0F713D665F6F}" destId="{36DA59D7-8670-4460-9467-E2A77561902C}" srcOrd="1" destOrd="0" presId="urn:microsoft.com/office/officeart/2005/8/layout/vProcess5"/>
    <dgm:cxn modelId="{F1C49F8E-F7A3-488B-9EFE-7F1F12F85882}" type="presOf" srcId="{4134F8B8-4782-45DE-A49A-4AB1A33B3C68}" destId="{52CDE408-EA81-435B-AAFA-CC3D9C56BF1B}" srcOrd="0" destOrd="0" presId="urn:microsoft.com/office/officeart/2005/8/layout/vProcess5"/>
    <dgm:cxn modelId="{569B9044-59E4-4BA2-BB32-C07777C9D7AC}" type="presOf" srcId="{585CD28F-811A-4565-8CA4-FD9B9883E737}" destId="{9A6755DF-7FD1-4628-8F70-ED95F5A1367B}" srcOrd="0" destOrd="0" presId="urn:microsoft.com/office/officeart/2005/8/layout/vProcess5"/>
    <dgm:cxn modelId="{6F8AC0E9-897F-49B0-856E-9568642B8C1C}" type="presOf" srcId="{AA3694B2-3659-4E14-ADBC-B38FE9A2436D}" destId="{07B3FC32-9AA7-4A49-BE95-E4AA971CE760}" srcOrd="0" destOrd="0" presId="urn:microsoft.com/office/officeart/2005/8/layout/vProcess5"/>
    <dgm:cxn modelId="{9A5FA563-6475-425E-89EA-531E11728C92}" type="presOf" srcId="{6E3B9A86-2061-47AC-8036-9F15B33830BA}" destId="{59558A8B-8CA4-4064-974A-37FEE6E642AE}" srcOrd="0" destOrd="0" presId="urn:microsoft.com/office/officeart/2005/8/layout/vProcess5"/>
    <dgm:cxn modelId="{6121F3A9-3552-42B3-8E60-2DE7BDAD54E7}" srcId="{486EAC52-259A-4FD2-B715-AC47973391D3}" destId="{2124D44C-47A3-4CDE-B946-D2683CBEBC26}" srcOrd="3" destOrd="0" parTransId="{9BFCD9FF-8D7A-4DB3-B192-1A2857957112}" sibTransId="{E1D6D299-F151-4167-9EEC-1FED2843D1C6}"/>
    <dgm:cxn modelId="{2F133FC1-84C7-4A14-95F8-42E85C82D1B7}" type="presOf" srcId="{2124D44C-47A3-4CDE-B946-D2683CBEBC26}" destId="{AFCB088E-FD0D-4D2B-BCB8-6A7141B476FA}" srcOrd="1" destOrd="0" presId="urn:microsoft.com/office/officeart/2005/8/layout/vProcess5"/>
    <dgm:cxn modelId="{CE5AD5F3-DE7E-43A5-91A3-A6C0C24EF811}" srcId="{486EAC52-259A-4FD2-B715-AC47973391D3}" destId="{5480AF19-7AE2-4295-BE24-2C4DABBBE952}" srcOrd="0" destOrd="0" parTransId="{5E264585-9EE6-4746-89B5-05F02CDEC0C7}" sibTransId="{585CD28F-811A-4565-8CA4-FD9B9883E737}"/>
    <dgm:cxn modelId="{D9EDDFBF-1689-43E6-8CB0-46912730ADDA}" srcId="{486EAC52-259A-4FD2-B715-AC47973391D3}" destId="{B75C9FC8-3FC4-40F1-A418-0F713D665F6F}" srcOrd="4" destOrd="0" parTransId="{B4DD1966-3DB3-4D49-9DC4-A56B6ADBDF93}" sibTransId="{0283FA90-F55B-4E71-9BD6-78FA2C18882D}"/>
    <dgm:cxn modelId="{E106B43C-3868-4D73-BD14-8DE396901752}" srcId="{486EAC52-259A-4FD2-B715-AC47973391D3}" destId="{6E3B9A86-2061-47AC-8036-9F15B33830BA}" srcOrd="2" destOrd="0" parTransId="{7D69DE05-9A30-473D-9773-887EF83C2148}" sibTransId="{DB32F0D8-4EB5-4C86-B5FB-41D2C28EB84F}"/>
    <dgm:cxn modelId="{E408DD67-8E7B-4A0B-BAF3-A78944E5E858}" type="presOf" srcId="{DB32F0D8-4EB5-4C86-B5FB-41D2C28EB84F}" destId="{DE140340-20B8-405B-B70E-1F0B1859ED2C}" srcOrd="0" destOrd="0" presId="urn:microsoft.com/office/officeart/2005/8/layout/vProcess5"/>
    <dgm:cxn modelId="{7251E436-546E-4CA0-8012-E45D005732B0}" srcId="{486EAC52-259A-4FD2-B715-AC47973391D3}" destId="{AA3694B2-3659-4E14-ADBC-B38FE9A2436D}" srcOrd="1" destOrd="0" parTransId="{F24A07A1-722B-4492-A002-1875D056BA2C}" sibTransId="{4134F8B8-4782-45DE-A49A-4AB1A33B3C68}"/>
    <dgm:cxn modelId="{2A1DD792-6180-4C4D-ACC8-87A5915021A0}" type="presParOf" srcId="{A2C74E60-6DAE-4E20-B716-3B439A242EDF}" destId="{5AF96BA4-0759-4AAA-8B90-C8C6854B46C0}" srcOrd="0" destOrd="0" presId="urn:microsoft.com/office/officeart/2005/8/layout/vProcess5"/>
    <dgm:cxn modelId="{6521BB03-F624-4DA4-A607-BAF96D18E053}" type="presParOf" srcId="{A2C74E60-6DAE-4E20-B716-3B439A242EDF}" destId="{10116D66-CB5F-4E56-A9A1-DFDC6F3AA861}" srcOrd="1" destOrd="0" presId="urn:microsoft.com/office/officeart/2005/8/layout/vProcess5"/>
    <dgm:cxn modelId="{006A8194-56D0-40FA-9222-945FF46BB37A}" type="presParOf" srcId="{A2C74E60-6DAE-4E20-B716-3B439A242EDF}" destId="{07B3FC32-9AA7-4A49-BE95-E4AA971CE760}" srcOrd="2" destOrd="0" presId="urn:microsoft.com/office/officeart/2005/8/layout/vProcess5"/>
    <dgm:cxn modelId="{855AA842-049B-40F0-8732-F22F77C184EA}" type="presParOf" srcId="{A2C74E60-6DAE-4E20-B716-3B439A242EDF}" destId="{59558A8B-8CA4-4064-974A-37FEE6E642AE}" srcOrd="3" destOrd="0" presId="urn:microsoft.com/office/officeart/2005/8/layout/vProcess5"/>
    <dgm:cxn modelId="{7575B328-C772-40E7-AC2F-8788D04A9FF5}" type="presParOf" srcId="{A2C74E60-6DAE-4E20-B716-3B439A242EDF}" destId="{AAE3DBA9-ED49-4911-8C1F-B0AA468BAA67}" srcOrd="4" destOrd="0" presId="urn:microsoft.com/office/officeart/2005/8/layout/vProcess5"/>
    <dgm:cxn modelId="{A938C179-AA92-405E-8223-C7FA173EAD05}" type="presParOf" srcId="{A2C74E60-6DAE-4E20-B716-3B439A242EDF}" destId="{5FF6A1EC-4B61-4FF8-966C-4BCF55B56897}" srcOrd="5" destOrd="0" presId="urn:microsoft.com/office/officeart/2005/8/layout/vProcess5"/>
    <dgm:cxn modelId="{4B101D6A-956B-4C25-991A-E9E06BD4E9DE}" type="presParOf" srcId="{A2C74E60-6DAE-4E20-B716-3B439A242EDF}" destId="{9A6755DF-7FD1-4628-8F70-ED95F5A1367B}" srcOrd="6" destOrd="0" presId="urn:microsoft.com/office/officeart/2005/8/layout/vProcess5"/>
    <dgm:cxn modelId="{C1D08982-AAA7-4FD8-BA47-67BA121BB0FB}" type="presParOf" srcId="{A2C74E60-6DAE-4E20-B716-3B439A242EDF}" destId="{52CDE408-EA81-435B-AAFA-CC3D9C56BF1B}" srcOrd="7" destOrd="0" presId="urn:microsoft.com/office/officeart/2005/8/layout/vProcess5"/>
    <dgm:cxn modelId="{0F0C63BA-62BF-4FC4-A94B-C864BE04D51B}" type="presParOf" srcId="{A2C74E60-6DAE-4E20-B716-3B439A242EDF}" destId="{DE140340-20B8-405B-B70E-1F0B1859ED2C}" srcOrd="8" destOrd="0" presId="urn:microsoft.com/office/officeart/2005/8/layout/vProcess5"/>
    <dgm:cxn modelId="{7BEDA309-9A7C-40CB-832B-F8DED728A355}" type="presParOf" srcId="{A2C74E60-6DAE-4E20-B716-3B439A242EDF}" destId="{FC517D69-4738-47F2-A65C-7F49D23954BD}" srcOrd="9" destOrd="0" presId="urn:microsoft.com/office/officeart/2005/8/layout/vProcess5"/>
    <dgm:cxn modelId="{A7EF93E4-7FB0-4D51-B22A-C8065ADAB224}" type="presParOf" srcId="{A2C74E60-6DAE-4E20-B716-3B439A242EDF}" destId="{955059F8-BF7B-4307-9686-697DB5BD55FA}" srcOrd="10" destOrd="0" presId="urn:microsoft.com/office/officeart/2005/8/layout/vProcess5"/>
    <dgm:cxn modelId="{45074066-ED8E-45EF-A7AE-115A6D681721}" type="presParOf" srcId="{A2C74E60-6DAE-4E20-B716-3B439A242EDF}" destId="{AA5F73CF-7ED5-42E0-800A-774A55BB5EF4}" srcOrd="11" destOrd="0" presId="urn:microsoft.com/office/officeart/2005/8/layout/vProcess5"/>
    <dgm:cxn modelId="{2A25E9C3-2FCA-4458-92EC-6475FDB501FB}" type="presParOf" srcId="{A2C74E60-6DAE-4E20-B716-3B439A242EDF}" destId="{D20DBD6B-38E8-4922-AB7D-A0AD1DF3E067}" srcOrd="12" destOrd="0" presId="urn:microsoft.com/office/officeart/2005/8/layout/vProcess5"/>
    <dgm:cxn modelId="{6948EDD8-7064-4797-AB42-5060FA7E5912}" type="presParOf" srcId="{A2C74E60-6DAE-4E20-B716-3B439A242EDF}" destId="{AFCB088E-FD0D-4D2B-BCB8-6A7141B476FA}" srcOrd="13" destOrd="0" presId="urn:microsoft.com/office/officeart/2005/8/layout/vProcess5"/>
    <dgm:cxn modelId="{6CAAB20E-0985-45D4-958A-189E29634581}" type="presParOf" srcId="{A2C74E60-6DAE-4E20-B716-3B439A242EDF}" destId="{36DA59D7-8670-4460-9467-E2A77561902C}"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A54B46-A34D-4F1B-931F-6A43D5AA5D79}" type="doc">
      <dgm:prSet loTypeId="urn:microsoft.com/office/officeart/2005/8/layout/process4" loCatId="list" qsTypeId="urn:microsoft.com/office/officeart/2005/8/quickstyle/simple1" qsCatId="simple" csTypeId="urn:microsoft.com/office/officeart/2005/8/colors/colorful2" csCatId="colorful" phldr="1"/>
      <dgm:spPr/>
      <dgm:t>
        <a:bodyPr/>
        <a:lstStyle/>
        <a:p>
          <a:endParaRPr lang="es-MX"/>
        </a:p>
      </dgm:t>
    </dgm:pt>
    <dgm:pt modelId="{F8B61EB0-F9F2-471C-9D16-76ED19718B3A}">
      <dgm:prSet phldrT="[Texto]"/>
      <dgm:spPr/>
      <dgm:t>
        <a:bodyPr/>
        <a:lstStyle/>
        <a:p>
          <a:r>
            <a:rPr lang="es-ES_tradnl" b="1" dirty="0" smtClean="0"/>
            <a:t>Dirigidos a la primera infancia</a:t>
          </a:r>
          <a:endParaRPr lang="es-MX" b="1" dirty="0"/>
        </a:p>
      </dgm:t>
    </dgm:pt>
    <dgm:pt modelId="{2E16D3D1-0476-4DFC-8234-B3EED6A5CD0F}" type="parTrans" cxnId="{B30F3466-8472-4353-94E6-09EF66FD4EBC}">
      <dgm:prSet/>
      <dgm:spPr/>
      <dgm:t>
        <a:bodyPr/>
        <a:lstStyle/>
        <a:p>
          <a:endParaRPr lang="es-MX" b="1"/>
        </a:p>
      </dgm:t>
    </dgm:pt>
    <dgm:pt modelId="{8AA71EFC-E64A-4A8D-AECE-3F90C3E1C7FA}" type="sibTrans" cxnId="{B30F3466-8472-4353-94E6-09EF66FD4EBC}">
      <dgm:prSet/>
      <dgm:spPr/>
      <dgm:t>
        <a:bodyPr/>
        <a:lstStyle/>
        <a:p>
          <a:endParaRPr lang="es-MX" b="1"/>
        </a:p>
      </dgm:t>
    </dgm:pt>
    <dgm:pt modelId="{E8B86A34-48E8-4296-B205-CE76E31345EA}">
      <dgm:prSet phldrT="[Texto]"/>
      <dgm:spPr/>
      <dgm:t>
        <a:bodyPr/>
        <a:lstStyle/>
        <a:p>
          <a:r>
            <a:rPr lang="es-ES_tradnl" b="1" dirty="0" smtClean="0"/>
            <a:t>Maduran las capacidades fundamentales </a:t>
          </a:r>
          <a:endParaRPr lang="es-MX" b="1" dirty="0"/>
        </a:p>
      </dgm:t>
    </dgm:pt>
    <dgm:pt modelId="{62B01A18-DB5B-4C1C-9AED-6E1908C854C2}" type="parTrans" cxnId="{D8CF6630-AA2E-4DB9-9BE8-17FE723F79BE}">
      <dgm:prSet/>
      <dgm:spPr/>
      <dgm:t>
        <a:bodyPr/>
        <a:lstStyle/>
        <a:p>
          <a:endParaRPr lang="es-MX" b="1"/>
        </a:p>
      </dgm:t>
    </dgm:pt>
    <dgm:pt modelId="{B4AA2A39-FF78-4E87-9019-3F948A131D51}" type="sibTrans" cxnId="{D8CF6630-AA2E-4DB9-9BE8-17FE723F79BE}">
      <dgm:prSet/>
      <dgm:spPr/>
      <dgm:t>
        <a:bodyPr/>
        <a:lstStyle/>
        <a:p>
          <a:endParaRPr lang="es-MX" b="1"/>
        </a:p>
      </dgm:t>
    </dgm:pt>
    <dgm:pt modelId="{FF7C3777-D11E-419A-A8E4-7E40E0F76627}">
      <dgm:prSet phldrT="[Texto]"/>
      <dgm:spPr/>
      <dgm:t>
        <a:bodyPr/>
        <a:lstStyle/>
        <a:p>
          <a:r>
            <a:rPr lang="es-ES_tradnl" b="1" dirty="0" smtClean="0"/>
            <a:t>Área del lenguaje, sensorial, física y psicológica</a:t>
          </a:r>
          <a:endParaRPr lang="es-MX" b="1" dirty="0"/>
        </a:p>
      </dgm:t>
    </dgm:pt>
    <dgm:pt modelId="{C200CCD6-0CDC-43F1-8209-510E8A151ADE}" type="parTrans" cxnId="{BFB67055-75A4-48C8-A1F7-68EE25254157}">
      <dgm:prSet/>
      <dgm:spPr/>
      <dgm:t>
        <a:bodyPr/>
        <a:lstStyle/>
        <a:p>
          <a:endParaRPr lang="es-MX" b="1"/>
        </a:p>
      </dgm:t>
    </dgm:pt>
    <dgm:pt modelId="{9E837BD6-12A1-4F33-BC5D-6CA25A060E4B}" type="sibTrans" cxnId="{BFB67055-75A4-48C8-A1F7-68EE25254157}">
      <dgm:prSet/>
      <dgm:spPr/>
      <dgm:t>
        <a:bodyPr/>
        <a:lstStyle/>
        <a:p>
          <a:endParaRPr lang="es-MX" b="1"/>
        </a:p>
      </dgm:t>
    </dgm:pt>
    <dgm:pt modelId="{DD5D15DE-A561-4B3A-A0F2-52E8079C127B}">
      <dgm:prSet phldrT="[Texto]"/>
      <dgm:spPr/>
      <dgm:t>
        <a:bodyPr/>
        <a:lstStyle/>
        <a:p>
          <a:r>
            <a:rPr lang="es-ES" b="1" dirty="0" smtClean="0"/>
            <a:t>Primeras experiencias</a:t>
          </a:r>
          <a:endParaRPr lang="es-MX" b="1" dirty="0"/>
        </a:p>
      </dgm:t>
    </dgm:pt>
    <dgm:pt modelId="{66E3F2DC-93D9-4C48-9601-22C44887E386}" type="parTrans" cxnId="{6BFEA08A-32FA-4329-B909-EE679B5C7C72}">
      <dgm:prSet/>
      <dgm:spPr/>
      <dgm:t>
        <a:bodyPr/>
        <a:lstStyle/>
        <a:p>
          <a:endParaRPr lang="es-MX" b="1"/>
        </a:p>
      </dgm:t>
    </dgm:pt>
    <dgm:pt modelId="{37CC621C-92F1-4198-B132-67377E1BDCB7}" type="sibTrans" cxnId="{6BFEA08A-32FA-4329-B909-EE679B5C7C72}">
      <dgm:prSet/>
      <dgm:spPr/>
      <dgm:t>
        <a:bodyPr/>
        <a:lstStyle/>
        <a:p>
          <a:endParaRPr lang="es-MX" b="1"/>
        </a:p>
      </dgm:t>
    </dgm:pt>
    <dgm:pt modelId="{4E8F1E24-FCA3-4A65-8BDD-381EF09A6D9D}">
      <dgm:prSet phldrT="[Texto]"/>
      <dgm:spPr/>
      <dgm:t>
        <a:bodyPr/>
        <a:lstStyle/>
        <a:p>
          <a:r>
            <a:rPr lang="es-ES" b="1" dirty="0" smtClean="0"/>
            <a:t>Máximo desarrollo global </a:t>
          </a:r>
          <a:endParaRPr lang="es-MX" b="1" dirty="0"/>
        </a:p>
      </dgm:t>
    </dgm:pt>
    <dgm:pt modelId="{289D2747-D44A-4328-894A-E17D54D6FCF0}" type="parTrans" cxnId="{6F952471-F1C1-45F2-95A1-521B2B049606}">
      <dgm:prSet/>
      <dgm:spPr/>
      <dgm:t>
        <a:bodyPr/>
        <a:lstStyle/>
        <a:p>
          <a:endParaRPr lang="es-MX" b="1"/>
        </a:p>
      </dgm:t>
    </dgm:pt>
    <dgm:pt modelId="{F4635CA3-48E3-4487-9231-6F936D43D854}" type="sibTrans" cxnId="{6F952471-F1C1-45F2-95A1-521B2B049606}">
      <dgm:prSet/>
      <dgm:spPr/>
      <dgm:t>
        <a:bodyPr/>
        <a:lstStyle/>
        <a:p>
          <a:endParaRPr lang="es-MX" b="1"/>
        </a:p>
      </dgm:t>
    </dgm:pt>
    <dgm:pt modelId="{AA504EA9-38FD-4C79-AA91-E57E12252EC8}" type="pres">
      <dgm:prSet presAssocID="{E2A54B46-A34D-4F1B-931F-6A43D5AA5D79}" presName="Name0" presStyleCnt="0">
        <dgm:presLayoutVars>
          <dgm:dir/>
          <dgm:animLvl val="lvl"/>
          <dgm:resizeHandles val="exact"/>
        </dgm:presLayoutVars>
      </dgm:prSet>
      <dgm:spPr/>
      <dgm:t>
        <a:bodyPr/>
        <a:lstStyle/>
        <a:p>
          <a:endParaRPr lang="es-MX"/>
        </a:p>
      </dgm:t>
    </dgm:pt>
    <dgm:pt modelId="{F1B59DEC-8B9B-48BB-8A1A-4C1143DE0DFA}" type="pres">
      <dgm:prSet presAssocID="{4E8F1E24-FCA3-4A65-8BDD-381EF09A6D9D}" presName="boxAndChildren" presStyleCnt="0"/>
      <dgm:spPr/>
    </dgm:pt>
    <dgm:pt modelId="{3E84272F-DB5C-4EAA-B958-1B149C5797F4}" type="pres">
      <dgm:prSet presAssocID="{4E8F1E24-FCA3-4A65-8BDD-381EF09A6D9D}" presName="parentTextBox" presStyleLbl="node1" presStyleIdx="0" presStyleCnt="5"/>
      <dgm:spPr/>
      <dgm:t>
        <a:bodyPr/>
        <a:lstStyle/>
        <a:p>
          <a:endParaRPr lang="es-MX"/>
        </a:p>
      </dgm:t>
    </dgm:pt>
    <dgm:pt modelId="{9AF89FA0-E81E-421C-92AA-E5E64535D2D3}" type="pres">
      <dgm:prSet presAssocID="{37CC621C-92F1-4198-B132-67377E1BDCB7}" presName="sp" presStyleCnt="0"/>
      <dgm:spPr/>
    </dgm:pt>
    <dgm:pt modelId="{FA78C21C-A7B6-4FB6-9EF1-6722CCEC6265}" type="pres">
      <dgm:prSet presAssocID="{DD5D15DE-A561-4B3A-A0F2-52E8079C127B}" presName="arrowAndChildren" presStyleCnt="0"/>
      <dgm:spPr/>
    </dgm:pt>
    <dgm:pt modelId="{928663FB-DF0B-4C63-8C2C-1029B63563A6}" type="pres">
      <dgm:prSet presAssocID="{DD5D15DE-A561-4B3A-A0F2-52E8079C127B}" presName="parentTextArrow" presStyleLbl="node1" presStyleIdx="1" presStyleCnt="5"/>
      <dgm:spPr/>
      <dgm:t>
        <a:bodyPr/>
        <a:lstStyle/>
        <a:p>
          <a:endParaRPr lang="es-MX"/>
        </a:p>
      </dgm:t>
    </dgm:pt>
    <dgm:pt modelId="{C8E66E39-A782-4E15-93D9-FC52CEBE9178}" type="pres">
      <dgm:prSet presAssocID="{9E837BD6-12A1-4F33-BC5D-6CA25A060E4B}" presName="sp" presStyleCnt="0"/>
      <dgm:spPr/>
    </dgm:pt>
    <dgm:pt modelId="{0B4A6130-3FC5-41DA-BA26-77A2725436F9}" type="pres">
      <dgm:prSet presAssocID="{FF7C3777-D11E-419A-A8E4-7E40E0F76627}" presName="arrowAndChildren" presStyleCnt="0"/>
      <dgm:spPr/>
    </dgm:pt>
    <dgm:pt modelId="{0735EFB1-20E8-443D-9C01-C4A92BB48394}" type="pres">
      <dgm:prSet presAssocID="{FF7C3777-D11E-419A-A8E4-7E40E0F76627}" presName="parentTextArrow" presStyleLbl="node1" presStyleIdx="2" presStyleCnt="5"/>
      <dgm:spPr/>
      <dgm:t>
        <a:bodyPr/>
        <a:lstStyle/>
        <a:p>
          <a:endParaRPr lang="es-MX"/>
        </a:p>
      </dgm:t>
    </dgm:pt>
    <dgm:pt modelId="{E1DEC625-3010-45A6-A811-D0E48CDA6723}" type="pres">
      <dgm:prSet presAssocID="{B4AA2A39-FF78-4E87-9019-3F948A131D51}" presName="sp" presStyleCnt="0"/>
      <dgm:spPr/>
    </dgm:pt>
    <dgm:pt modelId="{9B518824-3FAA-4882-A63A-EF1BFE637093}" type="pres">
      <dgm:prSet presAssocID="{E8B86A34-48E8-4296-B205-CE76E31345EA}" presName="arrowAndChildren" presStyleCnt="0"/>
      <dgm:spPr/>
    </dgm:pt>
    <dgm:pt modelId="{815A5A36-2A13-47F3-AD89-B45230D522E9}" type="pres">
      <dgm:prSet presAssocID="{E8B86A34-48E8-4296-B205-CE76E31345EA}" presName="parentTextArrow" presStyleLbl="node1" presStyleIdx="3" presStyleCnt="5"/>
      <dgm:spPr/>
      <dgm:t>
        <a:bodyPr/>
        <a:lstStyle/>
        <a:p>
          <a:endParaRPr lang="es-MX"/>
        </a:p>
      </dgm:t>
    </dgm:pt>
    <dgm:pt modelId="{E3A6E8F3-06FB-4F9E-8FA0-BA268D50A1C4}" type="pres">
      <dgm:prSet presAssocID="{8AA71EFC-E64A-4A8D-AECE-3F90C3E1C7FA}" presName="sp" presStyleCnt="0"/>
      <dgm:spPr/>
    </dgm:pt>
    <dgm:pt modelId="{C9D98BB0-59F2-4225-97AB-53FD0EAD2F3E}" type="pres">
      <dgm:prSet presAssocID="{F8B61EB0-F9F2-471C-9D16-76ED19718B3A}" presName="arrowAndChildren" presStyleCnt="0"/>
      <dgm:spPr/>
    </dgm:pt>
    <dgm:pt modelId="{03BB4C20-2121-4C78-B458-5F18F05DC530}" type="pres">
      <dgm:prSet presAssocID="{F8B61EB0-F9F2-471C-9D16-76ED19718B3A}" presName="parentTextArrow" presStyleLbl="node1" presStyleIdx="4" presStyleCnt="5"/>
      <dgm:spPr/>
      <dgm:t>
        <a:bodyPr/>
        <a:lstStyle/>
        <a:p>
          <a:endParaRPr lang="es-MX"/>
        </a:p>
      </dgm:t>
    </dgm:pt>
  </dgm:ptLst>
  <dgm:cxnLst>
    <dgm:cxn modelId="{C777CDD3-8816-4673-8126-94B9F9FBFE4D}" type="presOf" srcId="{4E8F1E24-FCA3-4A65-8BDD-381EF09A6D9D}" destId="{3E84272F-DB5C-4EAA-B958-1B149C5797F4}" srcOrd="0" destOrd="0" presId="urn:microsoft.com/office/officeart/2005/8/layout/process4"/>
    <dgm:cxn modelId="{6F952471-F1C1-45F2-95A1-521B2B049606}" srcId="{E2A54B46-A34D-4F1B-931F-6A43D5AA5D79}" destId="{4E8F1E24-FCA3-4A65-8BDD-381EF09A6D9D}" srcOrd="4" destOrd="0" parTransId="{289D2747-D44A-4328-894A-E17D54D6FCF0}" sibTransId="{F4635CA3-48E3-4487-9231-6F936D43D854}"/>
    <dgm:cxn modelId="{B30F3466-8472-4353-94E6-09EF66FD4EBC}" srcId="{E2A54B46-A34D-4F1B-931F-6A43D5AA5D79}" destId="{F8B61EB0-F9F2-471C-9D16-76ED19718B3A}" srcOrd="0" destOrd="0" parTransId="{2E16D3D1-0476-4DFC-8234-B3EED6A5CD0F}" sibTransId="{8AA71EFC-E64A-4A8D-AECE-3F90C3E1C7FA}"/>
    <dgm:cxn modelId="{DD982312-370A-4661-9254-516B074FE842}" type="presOf" srcId="{E2A54B46-A34D-4F1B-931F-6A43D5AA5D79}" destId="{AA504EA9-38FD-4C79-AA91-E57E12252EC8}" srcOrd="0" destOrd="0" presId="urn:microsoft.com/office/officeart/2005/8/layout/process4"/>
    <dgm:cxn modelId="{29019A10-E677-4CC9-B047-C1173D7191FF}" type="presOf" srcId="{DD5D15DE-A561-4B3A-A0F2-52E8079C127B}" destId="{928663FB-DF0B-4C63-8C2C-1029B63563A6}" srcOrd="0" destOrd="0" presId="urn:microsoft.com/office/officeart/2005/8/layout/process4"/>
    <dgm:cxn modelId="{6BA2D066-11E9-4388-9D59-10D599F7378C}" type="presOf" srcId="{E8B86A34-48E8-4296-B205-CE76E31345EA}" destId="{815A5A36-2A13-47F3-AD89-B45230D522E9}" srcOrd="0" destOrd="0" presId="urn:microsoft.com/office/officeart/2005/8/layout/process4"/>
    <dgm:cxn modelId="{BFB67055-75A4-48C8-A1F7-68EE25254157}" srcId="{E2A54B46-A34D-4F1B-931F-6A43D5AA5D79}" destId="{FF7C3777-D11E-419A-A8E4-7E40E0F76627}" srcOrd="2" destOrd="0" parTransId="{C200CCD6-0CDC-43F1-8209-510E8A151ADE}" sibTransId="{9E837BD6-12A1-4F33-BC5D-6CA25A060E4B}"/>
    <dgm:cxn modelId="{1411DFAE-FF16-4043-99F6-7370BB06186D}" type="presOf" srcId="{FF7C3777-D11E-419A-A8E4-7E40E0F76627}" destId="{0735EFB1-20E8-443D-9C01-C4A92BB48394}" srcOrd="0" destOrd="0" presId="urn:microsoft.com/office/officeart/2005/8/layout/process4"/>
    <dgm:cxn modelId="{6BFEA08A-32FA-4329-B909-EE679B5C7C72}" srcId="{E2A54B46-A34D-4F1B-931F-6A43D5AA5D79}" destId="{DD5D15DE-A561-4B3A-A0F2-52E8079C127B}" srcOrd="3" destOrd="0" parTransId="{66E3F2DC-93D9-4C48-9601-22C44887E386}" sibTransId="{37CC621C-92F1-4198-B132-67377E1BDCB7}"/>
    <dgm:cxn modelId="{0FD02A21-EE7F-4A64-AFA6-54FD34E020FF}" type="presOf" srcId="{F8B61EB0-F9F2-471C-9D16-76ED19718B3A}" destId="{03BB4C20-2121-4C78-B458-5F18F05DC530}" srcOrd="0" destOrd="0" presId="urn:microsoft.com/office/officeart/2005/8/layout/process4"/>
    <dgm:cxn modelId="{D8CF6630-AA2E-4DB9-9BE8-17FE723F79BE}" srcId="{E2A54B46-A34D-4F1B-931F-6A43D5AA5D79}" destId="{E8B86A34-48E8-4296-B205-CE76E31345EA}" srcOrd="1" destOrd="0" parTransId="{62B01A18-DB5B-4C1C-9AED-6E1908C854C2}" sibTransId="{B4AA2A39-FF78-4E87-9019-3F948A131D51}"/>
    <dgm:cxn modelId="{4E489D75-760E-4753-B26C-41820B23002A}" type="presParOf" srcId="{AA504EA9-38FD-4C79-AA91-E57E12252EC8}" destId="{F1B59DEC-8B9B-48BB-8A1A-4C1143DE0DFA}" srcOrd="0" destOrd="0" presId="urn:microsoft.com/office/officeart/2005/8/layout/process4"/>
    <dgm:cxn modelId="{BF646E73-4FFC-4518-8251-FB10398F1ECA}" type="presParOf" srcId="{F1B59DEC-8B9B-48BB-8A1A-4C1143DE0DFA}" destId="{3E84272F-DB5C-4EAA-B958-1B149C5797F4}" srcOrd="0" destOrd="0" presId="urn:microsoft.com/office/officeart/2005/8/layout/process4"/>
    <dgm:cxn modelId="{86157ADC-C5CB-4AE0-9AF0-9C340A12448C}" type="presParOf" srcId="{AA504EA9-38FD-4C79-AA91-E57E12252EC8}" destId="{9AF89FA0-E81E-421C-92AA-E5E64535D2D3}" srcOrd="1" destOrd="0" presId="urn:microsoft.com/office/officeart/2005/8/layout/process4"/>
    <dgm:cxn modelId="{1E531620-AB22-4A23-8534-AA331A460887}" type="presParOf" srcId="{AA504EA9-38FD-4C79-AA91-E57E12252EC8}" destId="{FA78C21C-A7B6-4FB6-9EF1-6722CCEC6265}" srcOrd="2" destOrd="0" presId="urn:microsoft.com/office/officeart/2005/8/layout/process4"/>
    <dgm:cxn modelId="{713C9F5D-39B5-40C0-9764-539552EFDD5C}" type="presParOf" srcId="{FA78C21C-A7B6-4FB6-9EF1-6722CCEC6265}" destId="{928663FB-DF0B-4C63-8C2C-1029B63563A6}" srcOrd="0" destOrd="0" presId="urn:microsoft.com/office/officeart/2005/8/layout/process4"/>
    <dgm:cxn modelId="{0580980B-78E5-497B-BACF-63D02560B57D}" type="presParOf" srcId="{AA504EA9-38FD-4C79-AA91-E57E12252EC8}" destId="{C8E66E39-A782-4E15-93D9-FC52CEBE9178}" srcOrd="3" destOrd="0" presId="urn:microsoft.com/office/officeart/2005/8/layout/process4"/>
    <dgm:cxn modelId="{C1F8C263-9B3B-4AE8-A8E2-EB06F2CA5F22}" type="presParOf" srcId="{AA504EA9-38FD-4C79-AA91-E57E12252EC8}" destId="{0B4A6130-3FC5-41DA-BA26-77A2725436F9}" srcOrd="4" destOrd="0" presId="urn:microsoft.com/office/officeart/2005/8/layout/process4"/>
    <dgm:cxn modelId="{A04B885F-34EC-4B83-B046-279D23A0663B}" type="presParOf" srcId="{0B4A6130-3FC5-41DA-BA26-77A2725436F9}" destId="{0735EFB1-20E8-443D-9C01-C4A92BB48394}" srcOrd="0" destOrd="0" presId="urn:microsoft.com/office/officeart/2005/8/layout/process4"/>
    <dgm:cxn modelId="{BF899B8D-60CB-4CF1-9B36-7956BE7CEEAC}" type="presParOf" srcId="{AA504EA9-38FD-4C79-AA91-E57E12252EC8}" destId="{E1DEC625-3010-45A6-A811-D0E48CDA6723}" srcOrd="5" destOrd="0" presId="urn:microsoft.com/office/officeart/2005/8/layout/process4"/>
    <dgm:cxn modelId="{BD2397D6-BB99-41FF-B411-5A3D8450C220}" type="presParOf" srcId="{AA504EA9-38FD-4C79-AA91-E57E12252EC8}" destId="{9B518824-3FAA-4882-A63A-EF1BFE637093}" srcOrd="6" destOrd="0" presId="urn:microsoft.com/office/officeart/2005/8/layout/process4"/>
    <dgm:cxn modelId="{5594E306-87BE-4A83-B731-F2278857C65D}" type="presParOf" srcId="{9B518824-3FAA-4882-A63A-EF1BFE637093}" destId="{815A5A36-2A13-47F3-AD89-B45230D522E9}" srcOrd="0" destOrd="0" presId="urn:microsoft.com/office/officeart/2005/8/layout/process4"/>
    <dgm:cxn modelId="{3726A590-7D87-46B5-B178-79585E75BD65}" type="presParOf" srcId="{AA504EA9-38FD-4C79-AA91-E57E12252EC8}" destId="{E3A6E8F3-06FB-4F9E-8FA0-BA268D50A1C4}" srcOrd="7" destOrd="0" presId="urn:microsoft.com/office/officeart/2005/8/layout/process4"/>
    <dgm:cxn modelId="{34210628-0F1A-4F7B-9AFF-9CF7788076DA}" type="presParOf" srcId="{AA504EA9-38FD-4C79-AA91-E57E12252EC8}" destId="{C9D98BB0-59F2-4225-97AB-53FD0EAD2F3E}" srcOrd="8" destOrd="0" presId="urn:microsoft.com/office/officeart/2005/8/layout/process4"/>
    <dgm:cxn modelId="{ECCD463D-B734-46F6-BBA6-9458C6FC580D}" type="presParOf" srcId="{C9D98BB0-59F2-4225-97AB-53FD0EAD2F3E}" destId="{03BB4C20-2121-4C78-B458-5F18F05DC530}"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EC9222-D663-442F-A583-8FC65780DC61}" type="doc">
      <dgm:prSet loTypeId="urn:microsoft.com/office/officeart/2005/8/layout/venn3" loCatId="relationship" qsTypeId="urn:microsoft.com/office/officeart/2005/8/quickstyle/simple1" qsCatId="simple" csTypeId="urn:microsoft.com/office/officeart/2005/8/colors/colorful2" csCatId="colorful" phldr="1"/>
      <dgm:spPr/>
      <dgm:t>
        <a:bodyPr/>
        <a:lstStyle/>
        <a:p>
          <a:endParaRPr lang="es-MX"/>
        </a:p>
      </dgm:t>
    </dgm:pt>
    <dgm:pt modelId="{5BE6DD7D-5CE7-4113-8B3C-EB3CF4C5F8FB}">
      <dgm:prSet phldrT="[Texto]" custT="1"/>
      <dgm:spPr/>
      <dgm:t>
        <a:bodyPr/>
        <a:lstStyle/>
        <a:p>
          <a:r>
            <a:rPr lang="es-MX" sz="1600" b="1" dirty="0" smtClean="0"/>
            <a:t>Cuidados médicos</a:t>
          </a:r>
          <a:endParaRPr lang="es-MX" sz="1600" b="1" dirty="0"/>
        </a:p>
      </dgm:t>
    </dgm:pt>
    <dgm:pt modelId="{A815695F-6E75-43CD-99CD-FDF22D2F197F}" type="parTrans" cxnId="{3C7DCEB4-3FB0-4D0D-AA38-D822D3245843}">
      <dgm:prSet/>
      <dgm:spPr/>
      <dgm:t>
        <a:bodyPr/>
        <a:lstStyle/>
        <a:p>
          <a:endParaRPr lang="es-MX" sz="1600" b="1"/>
        </a:p>
      </dgm:t>
    </dgm:pt>
    <dgm:pt modelId="{40850CAF-620C-429F-9289-3DAA941AEA93}" type="sibTrans" cxnId="{3C7DCEB4-3FB0-4D0D-AA38-D822D3245843}">
      <dgm:prSet/>
      <dgm:spPr/>
      <dgm:t>
        <a:bodyPr/>
        <a:lstStyle/>
        <a:p>
          <a:endParaRPr lang="es-MX" sz="1600" b="1"/>
        </a:p>
      </dgm:t>
    </dgm:pt>
    <dgm:pt modelId="{1EA98244-33FD-4B17-B376-179AB40AC9FE}">
      <dgm:prSet phldrT="[Texto]" custT="1"/>
      <dgm:spPr/>
      <dgm:t>
        <a:bodyPr/>
        <a:lstStyle/>
        <a:p>
          <a:r>
            <a:rPr lang="es-MX" sz="1600" b="1" dirty="0" smtClean="0"/>
            <a:t>Alimentación</a:t>
          </a:r>
          <a:endParaRPr lang="es-MX" sz="1600" b="1" dirty="0"/>
        </a:p>
      </dgm:t>
    </dgm:pt>
    <dgm:pt modelId="{3F291C47-2B22-4C67-B001-681FAD7C9B80}" type="parTrans" cxnId="{3FC1C274-4CB8-4FD5-A6FA-0B1049FCEF41}">
      <dgm:prSet/>
      <dgm:spPr/>
      <dgm:t>
        <a:bodyPr/>
        <a:lstStyle/>
        <a:p>
          <a:endParaRPr lang="es-MX" sz="1600" b="1"/>
        </a:p>
      </dgm:t>
    </dgm:pt>
    <dgm:pt modelId="{06417192-A8AE-4FBA-B8F6-708E8FB6C5C0}" type="sibTrans" cxnId="{3FC1C274-4CB8-4FD5-A6FA-0B1049FCEF41}">
      <dgm:prSet/>
      <dgm:spPr/>
      <dgm:t>
        <a:bodyPr/>
        <a:lstStyle/>
        <a:p>
          <a:endParaRPr lang="es-MX" sz="1600" b="1"/>
        </a:p>
      </dgm:t>
    </dgm:pt>
    <dgm:pt modelId="{17C185C4-C4E3-4C2D-8D50-5828F3F9A513}">
      <dgm:prSet phldrT="[Texto]" custT="1"/>
      <dgm:spPr/>
      <dgm:t>
        <a:bodyPr/>
        <a:lstStyle/>
        <a:p>
          <a:r>
            <a:rPr lang="es-MX" sz="1600" b="1" dirty="0" smtClean="0"/>
            <a:t>Estímulos adecuados</a:t>
          </a:r>
          <a:endParaRPr lang="es-MX" sz="1600" b="1" dirty="0"/>
        </a:p>
      </dgm:t>
    </dgm:pt>
    <dgm:pt modelId="{AE3BC6DE-B743-4F2B-B897-43D3C05EBBB3}" type="parTrans" cxnId="{FEFC8AEC-6AE3-4126-906D-C0FD8B699592}">
      <dgm:prSet/>
      <dgm:spPr/>
      <dgm:t>
        <a:bodyPr/>
        <a:lstStyle/>
        <a:p>
          <a:endParaRPr lang="es-MX" sz="1600" b="1"/>
        </a:p>
      </dgm:t>
    </dgm:pt>
    <dgm:pt modelId="{A06DE869-B448-480D-A7E7-D6EA9BA69AD8}" type="sibTrans" cxnId="{FEFC8AEC-6AE3-4126-906D-C0FD8B699592}">
      <dgm:prSet/>
      <dgm:spPr/>
      <dgm:t>
        <a:bodyPr/>
        <a:lstStyle/>
        <a:p>
          <a:endParaRPr lang="es-MX" sz="1600" b="1"/>
        </a:p>
      </dgm:t>
    </dgm:pt>
    <dgm:pt modelId="{6C6A0774-25BE-46B5-B08A-A419EA385804}">
      <dgm:prSet custT="1"/>
      <dgm:spPr/>
      <dgm:t>
        <a:bodyPr/>
        <a:lstStyle/>
        <a:p>
          <a:r>
            <a:rPr lang="es-MX" sz="1600" b="1" dirty="0" smtClean="0"/>
            <a:t>Entorno estable</a:t>
          </a:r>
          <a:endParaRPr lang="es-MX" sz="1600" b="1" dirty="0"/>
        </a:p>
      </dgm:t>
    </dgm:pt>
    <dgm:pt modelId="{EF4AE2BB-4688-4505-9EB6-AA06B3E2A37C}" type="parTrans" cxnId="{E986183E-AF19-4B9C-9C2D-C3EBFE5F6C0D}">
      <dgm:prSet/>
      <dgm:spPr/>
      <dgm:t>
        <a:bodyPr/>
        <a:lstStyle/>
        <a:p>
          <a:endParaRPr lang="es-MX" sz="1600" b="1"/>
        </a:p>
      </dgm:t>
    </dgm:pt>
    <dgm:pt modelId="{190B5507-01B7-48B8-99DD-C85929600535}" type="sibTrans" cxnId="{E986183E-AF19-4B9C-9C2D-C3EBFE5F6C0D}">
      <dgm:prSet/>
      <dgm:spPr/>
      <dgm:t>
        <a:bodyPr/>
        <a:lstStyle/>
        <a:p>
          <a:endParaRPr lang="es-MX" sz="1600" b="1"/>
        </a:p>
      </dgm:t>
    </dgm:pt>
    <dgm:pt modelId="{83CD29B8-3FD1-419E-8412-52804BE34274}" type="pres">
      <dgm:prSet presAssocID="{CAEC9222-D663-442F-A583-8FC65780DC61}" presName="Name0" presStyleCnt="0">
        <dgm:presLayoutVars>
          <dgm:dir/>
          <dgm:resizeHandles val="exact"/>
        </dgm:presLayoutVars>
      </dgm:prSet>
      <dgm:spPr/>
      <dgm:t>
        <a:bodyPr/>
        <a:lstStyle/>
        <a:p>
          <a:endParaRPr lang="es-MX"/>
        </a:p>
      </dgm:t>
    </dgm:pt>
    <dgm:pt modelId="{A7402E92-4D8E-4345-BCD4-FE4F1CDCEA09}" type="pres">
      <dgm:prSet presAssocID="{5BE6DD7D-5CE7-4113-8B3C-EB3CF4C5F8FB}" presName="Name5" presStyleLbl="vennNode1" presStyleIdx="0" presStyleCnt="4">
        <dgm:presLayoutVars>
          <dgm:bulletEnabled val="1"/>
        </dgm:presLayoutVars>
      </dgm:prSet>
      <dgm:spPr/>
      <dgm:t>
        <a:bodyPr/>
        <a:lstStyle/>
        <a:p>
          <a:endParaRPr lang="es-MX"/>
        </a:p>
      </dgm:t>
    </dgm:pt>
    <dgm:pt modelId="{74EA5283-CBF4-4D9D-984A-38D15DD14108}" type="pres">
      <dgm:prSet presAssocID="{40850CAF-620C-429F-9289-3DAA941AEA93}" presName="space" presStyleCnt="0"/>
      <dgm:spPr/>
    </dgm:pt>
    <dgm:pt modelId="{AA4FDEFB-A247-4D31-B14B-2365BEA2C408}" type="pres">
      <dgm:prSet presAssocID="{1EA98244-33FD-4B17-B376-179AB40AC9FE}" presName="Name5" presStyleLbl="vennNode1" presStyleIdx="1" presStyleCnt="4">
        <dgm:presLayoutVars>
          <dgm:bulletEnabled val="1"/>
        </dgm:presLayoutVars>
      </dgm:prSet>
      <dgm:spPr/>
      <dgm:t>
        <a:bodyPr/>
        <a:lstStyle/>
        <a:p>
          <a:endParaRPr lang="es-MX"/>
        </a:p>
      </dgm:t>
    </dgm:pt>
    <dgm:pt modelId="{A6AE678D-9E80-4E91-8A27-B6DC0238D7DA}" type="pres">
      <dgm:prSet presAssocID="{06417192-A8AE-4FBA-B8F6-708E8FB6C5C0}" presName="space" presStyleCnt="0"/>
      <dgm:spPr/>
    </dgm:pt>
    <dgm:pt modelId="{F7AB7E39-B974-436C-B472-5720B546F5EB}" type="pres">
      <dgm:prSet presAssocID="{6C6A0774-25BE-46B5-B08A-A419EA385804}" presName="Name5" presStyleLbl="vennNode1" presStyleIdx="2" presStyleCnt="4">
        <dgm:presLayoutVars>
          <dgm:bulletEnabled val="1"/>
        </dgm:presLayoutVars>
      </dgm:prSet>
      <dgm:spPr/>
      <dgm:t>
        <a:bodyPr/>
        <a:lstStyle/>
        <a:p>
          <a:endParaRPr lang="es-MX"/>
        </a:p>
      </dgm:t>
    </dgm:pt>
    <dgm:pt modelId="{4FED12A3-CAF2-471F-8327-15A141FA5A9D}" type="pres">
      <dgm:prSet presAssocID="{190B5507-01B7-48B8-99DD-C85929600535}" presName="space" presStyleCnt="0"/>
      <dgm:spPr/>
    </dgm:pt>
    <dgm:pt modelId="{B24D6FA8-7562-4E7A-9571-B80618B0374D}" type="pres">
      <dgm:prSet presAssocID="{17C185C4-C4E3-4C2D-8D50-5828F3F9A513}" presName="Name5" presStyleLbl="vennNode1" presStyleIdx="3" presStyleCnt="4">
        <dgm:presLayoutVars>
          <dgm:bulletEnabled val="1"/>
        </dgm:presLayoutVars>
      </dgm:prSet>
      <dgm:spPr/>
      <dgm:t>
        <a:bodyPr/>
        <a:lstStyle/>
        <a:p>
          <a:endParaRPr lang="es-MX"/>
        </a:p>
      </dgm:t>
    </dgm:pt>
  </dgm:ptLst>
  <dgm:cxnLst>
    <dgm:cxn modelId="{B9872013-C8B6-4CF3-8CA8-CC37931C873B}" type="presOf" srcId="{CAEC9222-D663-442F-A583-8FC65780DC61}" destId="{83CD29B8-3FD1-419E-8412-52804BE34274}" srcOrd="0" destOrd="0" presId="urn:microsoft.com/office/officeart/2005/8/layout/venn3"/>
    <dgm:cxn modelId="{0050D24D-BAF1-4D6D-A658-18D5A6073574}" type="presOf" srcId="{5BE6DD7D-5CE7-4113-8B3C-EB3CF4C5F8FB}" destId="{A7402E92-4D8E-4345-BCD4-FE4F1CDCEA09}" srcOrd="0" destOrd="0" presId="urn:microsoft.com/office/officeart/2005/8/layout/venn3"/>
    <dgm:cxn modelId="{FEFC8AEC-6AE3-4126-906D-C0FD8B699592}" srcId="{CAEC9222-D663-442F-A583-8FC65780DC61}" destId="{17C185C4-C4E3-4C2D-8D50-5828F3F9A513}" srcOrd="3" destOrd="0" parTransId="{AE3BC6DE-B743-4F2B-B897-43D3C05EBBB3}" sibTransId="{A06DE869-B448-480D-A7E7-D6EA9BA69AD8}"/>
    <dgm:cxn modelId="{3C7DCEB4-3FB0-4D0D-AA38-D822D3245843}" srcId="{CAEC9222-D663-442F-A583-8FC65780DC61}" destId="{5BE6DD7D-5CE7-4113-8B3C-EB3CF4C5F8FB}" srcOrd="0" destOrd="0" parTransId="{A815695F-6E75-43CD-99CD-FDF22D2F197F}" sibTransId="{40850CAF-620C-429F-9289-3DAA941AEA93}"/>
    <dgm:cxn modelId="{D741DDF4-4856-4EDF-89AB-F1AF16977D89}" type="presOf" srcId="{6C6A0774-25BE-46B5-B08A-A419EA385804}" destId="{F7AB7E39-B974-436C-B472-5720B546F5EB}" srcOrd="0" destOrd="0" presId="urn:microsoft.com/office/officeart/2005/8/layout/venn3"/>
    <dgm:cxn modelId="{465993D8-57D9-4BCE-A88B-E9584FAEA451}" type="presOf" srcId="{17C185C4-C4E3-4C2D-8D50-5828F3F9A513}" destId="{B24D6FA8-7562-4E7A-9571-B80618B0374D}" srcOrd="0" destOrd="0" presId="urn:microsoft.com/office/officeart/2005/8/layout/venn3"/>
    <dgm:cxn modelId="{E986183E-AF19-4B9C-9C2D-C3EBFE5F6C0D}" srcId="{CAEC9222-D663-442F-A583-8FC65780DC61}" destId="{6C6A0774-25BE-46B5-B08A-A419EA385804}" srcOrd="2" destOrd="0" parTransId="{EF4AE2BB-4688-4505-9EB6-AA06B3E2A37C}" sibTransId="{190B5507-01B7-48B8-99DD-C85929600535}"/>
    <dgm:cxn modelId="{3D0D358F-4092-479A-94F5-3FDB05DA9BD9}" type="presOf" srcId="{1EA98244-33FD-4B17-B376-179AB40AC9FE}" destId="{AA4FDEFB-A247-4D31-B14B-2365BEA2C408}" srcOrd="0" destOrd="0" presId="urn:microsoft.com/office/officeart/2005/8/layout/venn3"/>
    <dgm:cxn modelId="{3FC1C274-4CB8-4FD5-A6FA-0B1049FCEF41}" srcId="{CAEC9222-D663-442F-A583-8FC65780DC61}" destId="{1EA98244-33FD-4B17-B376-179AB40AC9FE}" srcOrd="1" destOrd="0" parTransId="{3F291C47-2B22-4C67-B001-681FAD7C9B80}" sibTransId="{06417192-A8AE-4FBA-B8F6-708E8FB6C5C0}"/>
    <dgm:cxn modelId="{9AEF3164-CDE8-40A3-AE0D-2F67231B0604}" type="presParOf" srcId="{83CD29B8-3FD1-419E-8412-52804BE34274}" destId="{A7402E92-4D8E-4345-BCD4-FE4F1CDCEA09}" srcOrd="0" destOrd="0" presId="urn:microsoft.com/office/officeart/2005/8/layout/venn3"/>
    <dgm:cxn modelId="{C3A0219D-7E96-4460-AD44-C8DFC3A2BA0D}" type="presParOf" srcId="{83CD29B8-3FD1-419E-8412-52804BE34274}" destId="{74EA5283-CBF4-4D9D-984A-38D15DD14108}" srcOrd="1" destOrd="0" presId="urn:microsoft.com/office/officeart/2005/8/layout/venn3"/>
    <dgm:cxn modelId="{7A7543B9-478B-45AB-9640-C9709766C4B1}" type="presParOf" srcId="{83CD29B8-3FD1-419E-8412-52804BE34274}" destId="{AA4FDEFB-A247-4D31-B14B-2365BEA2C408}" srcOrd="2" destOrd="0" presId="urn:microsoft.com/office/officeart/2005/8/layout/venn3"/>
    <dgm:cxn modelId="{B2F37577-24DF-4C09-956F-1717A3BFEE03}" type="presParOf" srcId="{83CD29B8-3FD1-419E-8412-52804BE34274}" destId="{A6AE678D-9E80-4E91-8A27-B6DC0238D7DA}" srcOrd="3" destOrd="0" presId="urn:microsoft.com/office/officeart/2005/8/layout/venn3"/>
    <dgm:cxn modelId="{DF86853C-0DD4-4979-A8DA-D3B022C47446}" type="presParOf" srcId="{83CD29B8-3FD1-419E-8412-52804BE34274}" destId="{F7AB7E39-B974-436C-B472-5720B546F5EB}" srcOrd="4" destOrd="0" presId="urn:microsoft.com/office/officeart/2005/8/layout/venn3"/>
    <dgm:cxn modelId="{77C6A426-57B7-4475-B27C-E21E206F5D21}" type="presParOf" srcId="{83CD29B8-3FD1-419E-8412-52804BE34274}" destId="{4FED12A3-CAF2-471F-8327-15A141FA5A9D}" srcOrd="5" destOrd="0" presId="urn:microsoft.com/office/officeart/2005/8/layout/venn3"/>
    <dgm:cxn modelId="{131CB530-25CF-44BF-A86E-542997888236}" type="presParOf" srcId="{83CD29B8-3FD1-419E-8412-52804BE34274}" destId="{B24D6FA8-7562-4E7A-9571-B80618B0374D}" srcOrd="6"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E21CD0D-206D-4E65-B813-FFC90E430B41}" type="doc">
      <dgm:prSet loTypeId="urn:microsoft.com/office/officeart/2005/8/layout/chevron1" loCatId="process" qsTypeId="urn:microsoft.com/office/officeart/2005/8/quickstyle/simple1" qsCatId="simple" csTypeId="urn:microsoft.com/office/officeart/2005/8/colors/colorful2" csCatId="colorful" phldr="1"/>
      <dgm:spPr/>
    </dgm:pt>
    <dgm:pt modelId="{3FCD8D53-2F4A-41F5-BF13-4781F304F8CA}">
      <dgm:prSet phldrT="[Texto]"/>
      <dgm:spPr/>
      <dgm:t>
        <a:bodyPr/>
        <a:lstStyle/>
        <a:p>
          <a:r>
            <a:rPr lang="es-ES" b="1" dirty="0" smtClean="0"/>
            <a:t>Fondo de experiencias</a:t>
          </a:r>
          <a:endParaRPr lang="es-MX" b="1" dirty="0"/>
        </a:p>
      </dgm:t>
    </dgm:pt>
    <dgm:pt modelId="{019D8C8B-C007-4740-94BA-D796486D225D}" type="parTrans" cxnId="{06A1AF6A-D366-4CC1-8F36-84541C9E78EB}">
      <dgm:prSet/>
      <dgm:spPr/>
      <dgm:t>
        <a:bodyPr/>
        <a:lstStyle/>
        <a:p>
          <a:endParaRPr lang="es-MX" b="1"/>
        </a:p>
      </dgm:t>
    </dgm:pt>
    <dgm:pt modelId="{0C506664-8D8B-4EDA-9C6D-22CBB9A44B2A}" type="sibTrans" cxnId="{06A1AF6A-D366-4CC1-8F36-84541C9E78EB}">
      <dgm:prSet/>
      <dgm:spPr/>
      <dgm:t>
        <a:bodyPr/>
        <a:lstStyle/>
        <a:p>
          <a:endParaRPr lang="es-MX" b="1"/>
        </a:p>
      </dgm:t>
    </dgm:pt>
    <dgm:pt modelId="{929072F0-41E1-47EA-A643-1259815B3608}">
      <dgm:prSet phldrT="[Texto]"/>
      <dgm:spPr/>
      <dgm:t>
        <a:bodyPr/>
        <a:lstStyle/>
        <a:p>
          <a:r>
            <a:rPr lang="es-ES" b="1" dirty="0" smtClean="0"/>
            <a:t>Factores genéticos </a:t>
          </a:r>
          <a:endParaRPr lang="es-MX" b="1" dirty="0"/>
        </a:p>
      </dgm:t>
    </dgm:pt>
    <dgm:pt modelId="{B45F7A67-86F0-4182-A7BC-12AAC6D978AC}" type="parTrans" cxnId="{2C17E20F-E4BC-4AF1-A3B9-1CD0B7DD2920}">
      <dgm:prSet/>
      <dgm:spPr/>
      <dgm:t>
        <a:bodyPr/>
        <a:lstStyle/>
        <a:p>
          <a:endParaRPr lang="es-MX" b="1"/>
        </a:p>
      </dgm:t>
    </dgm:pt>
    <dgm:pt modelId="{F3E9AB1A-18B2-4A45-80B6-3D04FD4AC041}" type="sibTrans" cxnId="{2C17E20F-E4BC-4AF1-A3B9-1CD0B7DD2920}">
      <dgm:prSet/>
      <dgm:spPr/>
      <dgm:t>
        <a:bodyPr/>
        <a:lstStyle/>
        <a:p>
          <a:endParaRPr lang="es-MX" b="1"/>
        </a:p>
      </dgm:t>
    </dgm:pt>
    <dgm:pt modelId="{8E81BC39-7C9E-4982-A0AD-651AC09A0A4C}">
      <dgm:prSet phldrT="[Texto]"/>
      <dgm:spPr/>
      <dgm:t>
        <a:bodyPr/>
        <a:lstStyle/>
        <a:p>
          <a:r>
            <a:rPr lang="es-ES" b="1" dirty="0" smtClean="0"/>
            <a:t>Desarrollo biológico</a:t>
          </a:r>
          <a:endParaRPr lang="es-MX" b="1" dirty="0"/>
        </a:p>
      </dgm:t>
    </dgm:pt>
    <dgm:pt modelId="{C93987AB-406A-411A-9B78-4601C5386E9B}" type="parTrans" cxnId="{C3BCA3DB-FFDB-4A6E-B8EA-77B1EB1439A2}">
      <dgm:prSet/>
      <dgm:spPr/>
      <dgm:t>
        <a:bodyPr/>
        <a:lstStyle/>
        <a:p>
          <a:endParaRPr lang="es-MX" b="1"/>
        </a:p>
      </dgm:t>
    </dgm:pt>
    <dgm:pt modelId="{E8F7A03F-3C28-4087-B60C-908038F882C5}" type="sibTrans" cxnId="{C3BCA3DB-FFDB-4A6E-B8EA-77B1EB1439A2}">
      <dgm:prSet/>
      <dgm:spPr/>
      <dgm:t>
        <a:bodyPr/>
        <a:lstStyle/>
        <a:p>
          <a:endParaRPr lang="es-MX" b="1"/>
        </a:p>
      </dgm:t>
    </dgm:pt>
    <dgm:pt modelId="{838C5E89-1941-4A09-B0E1-324C0A33F070}" type="pres">
      <dgm:prSet presAssocID="{4E21CD0D-206D-4E65-B813-FFC90E430B41}" presName="Name0" presStyleCnt="0">
        <dgm:presLayoutVars>
          <dgm:dir/>
          <dgm:animLvl val="lvl"/>
          <dgm:resizeHandles val="exact"/>
        </dgm:presLayoutVars>
      </dgm:prSet>
      <dgm:spPr/>
    </dgm:pt>
    <dgm:pt modelId="{12D70BB1-934D-4932-8880-48C421CC0485}" type="pres">
      <dgm:prSet presAssocID="{3FCD8D53-2F4A-41F5-BF13-4781F304F8CA}" presName="parTxOnly" presStyleLbl="node1" presStyleIdx="0" presStyleCnt="3">
        <dgm:presLayoutVars>
          <dgm:chMax val="0"/>
          <dgm:chPref val="0"/>
          <dgm:bulletEnabled val="1"/>
        </dgm:presLayoutVars>
      </dgm:prSet>
      <dgm:spPr/>
      <dgm:t>
        <a:bodyPr/>
        <a:lstStyle/>
        <a:p>
          <a:endParaRPr lang="es-MX"/>
        </a:p>
      </dgm:t>
    </dgm:pt>
    <dgm:pt modelId="{3077DB62-DF48-4CD2-999F-3C3BED36A74F}" type="pres">
      <dgm:prSet presAssocID="{0C506664-8D8B-4EDA-9C6D-22CBB9A44B2A}" presName="parTxOnlySpace" presStyleCnt="0"/>
      <dgm:spPr/>
    </dgm:pt>
    <dgm:pt modelId="{B512FDC8-86B0-4E59-84B4-1CD5AEC2C173}" type="pres">
      <dgm:prSet presAssocID="{929072F0-41E1-47EA-A643-1259815B3608}" presName="parTxOnly" presStyleLbl="node1" presStyleIdx="1" presStyleCnt="3">
        <dgm:presLayoutVars>
          <dgm:chMax val="0"/>
          <dgm:chPref val="0"/>
          <dgm:bulletEnabled val="1"/>
        </dgm:presLayoutVars>
      </dgm:prSet>
      <dgm:spPr/>
      <dgm:t>
        <a:bodyPr/>
        <a:lstStyle/>
        <a:p>
          <a:endParaRPr lang="es-MX"/>
        </a:p>
      </dgm:t>
    </dgm:pt>
    <dgm:pt modelId="{B9FC54DB-82A6-4844-84CC-548247E66554}" type="pres">
      <dgm:prSet presAssocID="{F3E9AB1A-18B2-4A45-80B6-3D04FD4AC041}" presName="parTxOnlySpace" presStyleCnt="0"/>
      <dgm:spPr/>
    </dgm:pt>
    <dgm:pt modelId="{E7E8AA38-8697-4C0B-B2E8-D768982030BD}" type="pres">
      <dgm:prSet presAssocID="{8E81BC39-7C9E-4982-A0AD-651AC09A0A4C}" presName="parTxOnly" presStyleLbl="node1" presStyleIdx="2" presStyleCnt="3">
        <dgm:presLayoutVars>
          <dgm:chMax val="0"/>
          <dgm:chPref val="0"/>
          <dgm:bulletEnabled val="1"/>
        </dgm:presLayoutVars>
      </dgm:prSet>
      <dgm:spPr/>
      <dgm:t>
        <a:bodyPr/>
        <a:lstStyle/>
        <a:p>
          <a:endParaRPr lang="es-MX"/>
        </a:p>
      </dgm:t>
    </dgm:pt>
  </dgm:ptLst>
  <dgm:cxnLst>
    <dgm:cxn modelId="{DCE20976-1A7D-430D-9C5E-D748338B6447}" type="presOf" srcId="{4E21CD0D-206D-4E65-B813-FFC90E430B41}" destId="{838C5E89-1941-4A09-B0E1-324C0A33F070}" srcOrd="0" destOrd="0" presId="urn:microsoft.com/office/officeart/2005/8/layout/chevron1"/>
    <dgm:cxn modelId="{C3BCA3DB-FFDB-4A6E-B8EA-77B1EB1439A2}" srcId="{4E21CD0D-206D-4E65-B813-FFC90E430B41}" destId="{8E81BC39-7C9E-4982-A0AD-651AC09A0A4C}" srcOrd="2" destOrd="0" parTransId="{C93987AB-406A-411A-9B78-4601C5386E9B}" sibTransId="{E8F7A03F-3C28-4087-B60C-908038F882C5}"/>
    <dgm:cxn modelId="{66891A26-CC0B-4120-88EF-97D1BD159B91}" type="presOf" srcId="{929072F0-41E1-47EA-A643-1259815B3608}" destId="{B512FDC8-86B0-4E59-84B4-1CD5AEC2C173}" srcOrd="0" destOrd="0" presId="urn:microsoft.com/office/officeart/2005/8/layout/chevron1"/>
    <dgm:cxn modelId="{E0119C50-F433-4FAE-958E-6239066BB98F}" type="presOf" srcId="{3FCD8D53-2F4A-41F5-BF13-4781F304F8CA}" destId="{12D70BB1-934D-4932-8880-48C421CC0485}" srcOrd="0" destOrd="0" presId="urn:microsoft.com/office/officeart/2005/8/layout/chevron1"/>
    <dgm:cxn modelId="{06A1AF6A-D366-4CC1-8F36-84541C9E78EB}" srcId="{4E21CD0D-206D-4E65-B813-FFC90E430B41}" destId="{3FCD8D53-2F4A-41F5-BF13-4781F304F8CA}" srcOrd="0" destOrd="0" parTransId="{019D8C8B-C007-4740-94BA-D796486D225D}" sibTransId="{0C506664-8D8B-4EDA-9C6D-22CBB9A44B2A}"/>
    <dgm:cxn modelId="{D5F972A7-6571-44EE-9AA3-1DF8FD90D66C}" type="presOf" srcId="{8E81BC39-7C9E-4982-A0AD-651AC09A0A4C}" destId="{E7E8AA38-8697-4C0B-B2E8-D768982030BD}" srcOrd="0" destOrd="0" presId="urn:microsoft.com/office/officeart/2005/8/layout/chevron1"/>
    <dgm:cxn modelId="{2C17E20F-E4BC-4AF1-A3B9-1CD0B7DD2920}" srcId="{4E21CD0D-206D-4E65-B813-FFC90E430B41}" destId="{929072F0-41E1-47EA-A643-1259815B3608}" srcOrd="1" destOrd="0" parTransId="{B45F7A67-86F0-4182-A7BC-12AAC6D978AC}" sibTransId="{F3E9AB1A-18B2-4A45-80B6-3D04FD4AC041}"/>
    <dgm:cxn modelId="{708A605D-C27F-49B8-B571-05F7034A338B}" type="presParOf" srcId="{838C5E89-1941-4A09-B0E1-324C0A33F070}" destId="{12D70BB1-934D-4932-8880-48C421CC0485}" srcOrd="0" destOrd="0" presId="urn:microsoft.com/office/officeart/2005/8/layout/chevron1"/>
    <dgm:cxn modelId="{00281CB1-6049-4B84-8787-B8DD26D4C670}" type="presParOf" srcId="{838C5E89-1941-4A09-B0E1-324C0A33F070}" destId="{3077DB62-DF48-4CD2-999F-3C3BED36A74F}" srcOrd="1" destOrd="0" presId="urn:microsoft.com/office/officeart/2005/8/layout/chevron1"/>
    <dgm:cxn modelId="{F0637B99-935F-407E-96DC-38773D5D5D8F}" type="presParOf" srcId="{838C5E89-1941-4A09-B0E1-324C0A33F070}" destId="{B512FDC8-86B0-4E59-84B4-1CD5AEC2C173}" srcOrd="2" destOrd="0" presId="urn:microsoft.com/office/officeart/2005/8/layout/chevron1"/>
    <dgm:cxn modelId="{7C6185B9-130D-40B3-BF80-4FD77CC0757A}" type="presParOf" srcId="{838C5E89-1941-4A09-B0E1-324C0A33F070}" destId="{B9FC54DB-82A6-4844-84CC-548247E66554}" srcOrd="3" destOrd="0" presId="urn:microsoft.com/office/officeart/2005/8/layout/chevron1"/>
    <dgm:cxn modelId="{012C172B-35AD-4E75-912E-898EDAD297E9}" type="presParOf" srcId="{838C5E89-1941-4A09-B0E1-324C0A33F070}" destId="{E7E8AA38-8697-4C0B-B2E8-D768982030BD}"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DADDE0-5B5D-403E-BC86-A88B845029B7}" type="doc">
      <dgm:prSet loTypeId="urn:microsoft.com/office/officeart/2005/8/layout/pyramid4" loCatId="relationship" qsTypeId="urn:microsoft.com/office/officeart/2005/8/quickstyle/simple1" qsCatId="simple" csTypeId="urn:microsoft.com/office/officeart/2005/8/colors/colorful3" csCatId="colorful" phldr="1"/>
      <dgm:spPr/>
    </dgm:pt>
    <dgm:pt modelId="{1684EA56-CE90-48E5-B6F1-00AE6D8EABA7}">
      <dgm:prSet phldrT="[Texto]" custT="1"/>
      <dgm:spPr/>
      <dgm:t>
        <a:bodyPr/>
        <a:lstStyle/>
        <a:p>
          <a:r>
            <a:rPr lang="es-ES" sz="1600" b="1" dirty="0" smtClean="0"/>
            <a:t>Los niños </a:t>
          </a:r>
          <a:endParaRPr lang="es-MX" sz="1600" b="1" dirty="0"/>
        </a:p>
      </dgm:t>
    </dgm:pt>
    <dgm:pt modelId="{9811027F-74CD-454E-BB42-93C1ABA2FA0B}" type="parTrans" cxnId="{6EBD8196-6E08-4753-BB3E-DD3492BA2345}">
      <dgm:prSet/>
      <dgm:spPr/>
      <dgm:t>
        <a:bodyPr/>
        <a:lstStyle/>
        <a:p>
          <a:endParaRPr lang="es-MX" sz="1600" b="1"/>
        </a:p>
      </dgm:t>
    </dgm:pt>
    <dgm:pt modelId="{0D9A17F6-775B-451C-8FD0-5796DFAE5BEE}" type="sibTrans" cxnId="{6EBD8196-6E08-4753-BB3E-DD3492BA2345}">
      <dgm:prSet/>
      <dgm:spPr/>
      <dgm:t>
        <a:bodyPr/>
        <a:lstStyle/>
        <a:p>
          <a:endParaRPr lang="es-MX" sz="1600" b="1"/>
        </a:p>
      </dgm:t>
    </dgm:pt>
    <dgm:pt modelId="{7FBDAC48-EA58-4CC0-9929-0F5ECCA37603}">
      <dgm:prSet phldrT="[Texto]" custT="1"/>
      <dgm:spPr/>
      <dgm:t>
        <a:bodyPr/>
        <a:lstStyle/>
        <a:p>
          <a:r>
            <a:rPr lang="es-ES" sz="1600" b="1" dirty="0" smtClean="0"/>
            <a:t>El ambiente</a:t>
          </a:r>
          <a:endParaRPr lang="es-MX" sz="1600" b="1" dirty="0"/>
        </a:p>
      </dgm:t>
    </dgm:pt>
    <dgm:pt modelId="{8CB2067C-91FA-4A06-9527-88C6606B3BBC}" type="parTrans" cxnId="{FB4DC59B-87A8-44A1-AED7-8E573E63AE43}">
      <dgm:prSet/>
      <dgm:spPr/>
      <dgm:t>
        <a:bodyPr/>
        <a:lstStyle/>
        <a:p>
          <a:endParaRPr lang="es-MX" sz="1600" b="1"/>
        </a:p>
      </dgm:t>
    </dgm:pt>
    <dgm:pt modelId="{6B0CD346-E29A-4FC4-81D1-4D5BDB9543BC}" type="sibTrans" cxnId="{FB4DC59B-87A8-44A1-AED7-8E573E63AE43}">
      <dgm:prSet/>
      <dgm:spPr/>
      <dgm:t>
        <a:bodyPr/>
        <a:lstStyle/>
        <a:p>
          <a:endParaRPr lang="es-MX" sz="1600" b="1"/>
        </a:p>
      </dgm:t>
    </dgm:pt>
    <dgm:pt modelId="{8CD6CF7F-E9C1-4EE3-96B6-9CB285F930FB}">
      <dgm:prSet custT="1"/>
      <dgm:spPr/>
      <dgm:t>
        <a:bodyPr/>
        <a:lstStyle/>
        <a:p>
          <a:r>
            <a:rPr lang="es-ES" sz="1400" b="1" i="1" dirty="0" smtClean="0"/>
            <a:t>Infraestructura</a:t>
          </a:r>
          <a:r>
            <a:rPr lang="es-ES" sz="1500" b="1" i="1" dirty="0" smtClean="0"/>
            <a:t> Educativa</a:t>
          </a:r>
        </a:p>
      </dgm:t>
    </dgm:pt>
    <dgm:pt modelId="{04F9A47C-BAB9-4C2C-B0D7-9DDA0B98471E}" type="parTrans" cxnId="{35038415-9869-403B-A504-63237CF4ED93}">
      <dgm:prSet/>
      <dgm:spPr/>
      <dgm:t>
        <a:bodyPr/>
        <a:lstStyle/>
        <a:p>
          <a:endParaRPr lang="es-MX" sz="1600" b="1"/>
        </a:p>
      </dgm:t>
    </dgm:pt>
    <dgm:pt modelId="{061965CC-4A37-4D3C-A8ED-BF7612BB788E}" type="sibTrans" cxnId="{35038415-9869-403B-A504-63237CF4ED93}">
      <dgm:prSet/>
      <dgm:spPr/>
      <dgm:t>
        <a:bodyPr/>
        <a:lstStyle/>
        <a:p>
          <a:endParaRPr lang="es-MX" sz="1600" b="1"/>
        </a:p>
      </dgm:t>
    </dgm:pt>
    <dgm:pt modelId="{C29B371C-BED2-45CA-8F09-136A7143B14C}">
      <dgm:prSet custT="1"/>
      <dgm:spPr/>
      <dgm:t>
        <a:bodyPr/>
        <a:lstStyle/>
        <a:p>
          <a:r>
            <a:rPr lang="es-ES" sz="1600" b="1" dirty="0" smtClean="0"/>
            <a:t>Contexto de aprendizajes y significados</a:t>
          </a:r>
          <a:endParaRPr lang="es-MX" sz="1600" b="1" dirty="0"/>
        </a:p>
      </dgm:t>
    </dgm:pt>
    <dgm:pt modelId="{721D1F8E-D375-4114-A06D-A761D55217E7}" type="parTrans" cxnId="{17CD1985-596C-4438-B3AD-EBB30B04D4F8}">
      <dgm:prSet/>
      <dgm:spPr/>
      <dgm:t>
        <a:bodyPr/>
        <a:lstStyle/>
        <a:p>
          <a:endParaRPr lang="es-MX" sz="1600" b="1"/>
        </a:p>
      </dgm:t>
    </dgm:pt>
    <dgm:pt modelId="{05B9EACB-8C93-492B-B397-73C35E9E8959}" type="sibTrans" cxnId="{17CD1985-596C-4438-B3AD-EBB30B04D4F8}">
      <dgm:prSet/>
      <dgm:spPr/>
      <dgm:t>
        <a:bodyPr/>
        <a:lstStyle/>
        <a:p>
          <a:endParaRPr lang="es-MX" sz="1600" b="1"/>
        </a:p>
      </dgm:t>
    </dgm:pt>
    <dgm:pt modelId="{1168A31D-EE63-4CA7-9F31-660EDA5D3725}" type="pres">
      <dgm:prSet presAssocID="{60DADDE0-5B5D-403E-BC86-A88B845029B7}" presName="compositeShape" presStyleCnt="0">
        <dgm:presLayoutVars>
          <dgm:chMax val="9"/>
          <dgm:dir/>
          <dgm:resizeHandles val="exact"/>
        </dgm:presLayoutVars>
      </dgm:prSet>
      <dgm:spPr/>
    </dgm:pt>
    <dgm:pt modelId="{A401C0EE-8EC2-49FD-AAAD-6AFFF93FEE41}" type="pres">
      <dgm:prSet presAssocID="{60DADDE0-5B5D-403E-BC86-A88B845029B7}" presName="triangle1" presStyleLbl="node1" presStyleIdx="0" presStyleCnt="4">
        <dgm:presLayoutVars>
          <dgm:bulletEnabled val="1"/>
        </dgm:presLayoutVars>
      </dgm:prSet>
      <dgm:spPr/>
      <dgm:t>
        <a:bodyPr/>
        <a:lstStyle/>
        <a:p>
          <a:endParaRPr lang="es-MX"/>
        </a:p>
      </dgm:t>
    </dgm:pt>
    <dgm:pt modelId="{FA402B17-CC69-427D-B649-1BCDFF9E7784}" type="pres">
      <dgm:prSet presAssocID="{60DADDE0-5B5D-403E-BC86-A88B845029B7}" presName="triangle2" presStyleLbl="node1" presStyleIdx="1" presStyleCnt="4">
        <dgm:presLayoutVars>
          <dgm:bulletEnabled val="1"/>
        </dgm:presLayoutVars>
      </dgm:prSet>
      <dgm:spPr/>
      <dgm:t>
        <a:bodyPr/>
        <a:lstStyle/>
        <a:p>
          <a:endParaRPr lang="es-MX"/>
        </a:p>
      </dgm:t>
    </dgm:pt>
    <dgm:pt modelId="{0FD3F350-44EE-4E2D-A78D-92CB8C548561}" type="pres">
      <dgm:prSet presAssocID="{60DADDE0-5B5D-403E-BC86-A88B845029B7}" presName="triangle3" presStyleLbl="node1" presStyleIdx="2" presStyleCnt="4" custScaleX="102243">
        <dgm:presLayoutVars>
          <dgm:bulletEnabled val="1"/>
        </dgm:presLayoutVars>
      </dgm:prSet>
      <dgm:spPr/>
      <dgm:t>
        <a:bodyPr/>
        <a:lstStyle/>
        <a:p>
          <a:endParaRPr lang="es-MX"/>
        </a:p>
      </dgm:t>
    </dgm:pt>
    <dgm:pt modelId="{8D5BAEF0-D486-456A-B5D3-3EE453CA6AB6}" type="pres">
      <dgm:prSet presAssocID="{60DADDE0-5B5D-403E-BC86-A88B845029B7}" presName="triangle4" presStyleLbl="node1" presStyleIdx="3" presStyleCnt="4">
        <dgm:presLayoutVars>
          <dgm:bulletEnabled val="1"/>
        </dgm:presLayoutVars>
      </dgm:prSet>
      <dgm:spPr/>
      <dgm:t>
        <a:bodyPr/>
        <a:lstStyle/>
        <a:p>
          <a:endParaRPr lang="es-MX"/>
        </a:p>
      </dgm:t>
    </dgm:pt>
  </dgm:ptLst>
  <dgm:cxnLst>
    <dgm:cxn modelId="{3AF420ED-4C05-4336-908F-32007D737290}" type="presOf" srcId="{60DADDE0-5B5D-403E-BC86-A88B845029B7}" destId="{1168A31D-EE63-4CA7-9F31-660EDA5D3725}" srcOrd="0" destOrd="0" presId="urn:microsoft.com/office/officeart/2005/8/layout/pyramid4"/>
    <dgm:cxn modelId="{A69124B4-739A-499D-940F-B1050C87BD91}" type="presOf" srcId="{7FBDAC48-EA58-4CC0-9929-0F5ECCA37603}" destId="{FA402B17-CC69-427D-B649-1BCDFF9E7784}" srcOrd="0" destOrd="0" presId="urn:microsoft.com/office/officeart/2005/8/layout/pyramid4"/>
    <dgm:cxn modelId="{FB4DC59B-87A8-44A1-AED7-8E573E63AE43}" srcId="{60DADDE0-5B5D-403E-BC86-A88B845029B7}" destId="{7FBDAC48-EA58-4CC0-9929-0F5ECCA37603}" srcOrd="1" destOrd="0" parTransId="{8CB2067C-91FA-4A06-9527-88C6606B3BBC}" sibTransId="{6B0CD346-E29A-4FC4-81D1-4D5BDB9543BC}"/>
    <dgm:cxn modelId="{17CD1985-596C-4438-B3AD-EBB30B04D4F8}" srcId="{60DADDE0-5B5D-403E-BC86-A88B845029B7}" destId="{C29B371C-BED2-45CA-8F09-136A7143B14C}" srcOrd="3" destOrd="0" parTransId="{721D1F8E-D375-4114-A06D-A761D55217E7}" sibTransId="{05B9EACB-8C93-492B-B397-73C35E9E8959}"/>
    <dgm:cxn modelId="{6EBD8196-6E08-4753-BB3E-DD3492BA2345}" srcId="{60DADDE0-5B5D-403E-BC86-A88B845029B7}" destId="{1684EA56-CE90-48E5-B6F1-00AE6D8EABA7}" srcOrd="0" destOrd="0" parTransId="{9811027F-74CD-454E-BB42-93C1ABA2FA0B}" sibTransId="{0D9A17F6-775B-451C-8FD0-5796DFAE5BEE}"/>
    <dgm:cxn modelId="{948E5F12-1D83-42B7-B9DD-505166F11D33}" type="presOf" srcId="{C29B371C-BED2-45CA-8F09-136A7143B14C}" destId="{8D5BAEF0-D486-456A-B5D3-3EE453CA6AB6}" srcOrd="0" destOrd="0" presId="urn:microsoft.com/office/officeart/2005/8/layout/pyramid4"/>
    <dgm:cxn modelId="{35038415-9869-403B-A504-63237CF4ED93}" srcId="{60DADDE0-5B5D-403E-BC86-A88B845029B7}" destId="{8CD6CF7F-E9C1-4EE3-96B6-9CB285F930FB}" srcOrd="2" destOrd="0" parTransId="{04F9A47C-BAB9-4C2C-B0D7-9DDA0B98471E}" sibTransId="{061965CC-4A37-4D3C-A8ED-BF7612BB788E}"/>
    <dgm:cxn modelId="{8248F208-BCDF-48C8-8011-7513205248FA}" type="presOf" srcId="{8CD6CF7F-E9C1-4EE3-96B6-9CB285F930FB}" destId="{0FD3F350-44EE-4E2D-A78D-92CB8C548561}" srcOrd="0" destOrd="0" presId="urn:microsoft.com/office/officeart/2005/8/layout/pyramid4"/>
    <dgm:cxn modelId="{F9715CA5-0CF1-48D4-B6C4-AE81B80CCDD2}" type="presOf" srcId="{1684EA56-CE90-48E5-B6F1-00AE6D8EABA7}" destId="{A401C0EE-8EC2-49FD-AAAD-6AFFF93FEE41}" srcOrd="0" destOrd="0" presId="urn:microsoft.com/office/officeart/2005/8/layout/pyramid4"/>
    <dgm:cxn modelId="{3DFDDDFC-CC49-42C6-9E1B-DD602706B7BE}" type="presParOf" srcId="{1168A31D-EE63-4CA7-9F31-660EDA5D3725}" destId="{A401C0EE-8EC2-49FD-AAAD-6AFFF93FEE41}" srcOrd="0" destOrd="0" presId="urn:microsoft.com/office/officeart/2005/8/layout/pyramid4"/>
    <dgm:cxn modelId="{EA6F0C2A-285B-4727-B39B-A953DE636C6A}" type="presParOf" srcId="{1168A31D-EE63-4CA7-9F31-660EDA5D3725}" destId="{FA402B17-CC69-427D-B649-1BCDFF9E7784}" srcOrd="1" destOrd="0" presId="urn:microsoft.com/office/officeart/2005/8/layout/pyramid4"/>
    <dgm:cxn modelId="{B8016FB6-5095-4A04-8E06-905D2DE05FB0}" type="presParOf" srcId="{1168A31D-EE63-4CA7-9F31-660EDA5D3725}" destId="{0FD3F350-44EE-4E2D-A78D-92CB8C548561}" srcOrd="2" destOrd="0" presId="urn:microsoft.com/office/officeart/2005/8/layout/pyramid4"/>
    <dgm:cxn modelId="{23AD9AAA-2402-479C-9D62-C67E7E6F3839}" type="presParOf" srcId="{1168A31D-EE63-4CA7-9F31-660EDA5D3725}" destId="{8D5BAEF0-D486-456A-B5D3-3EE453CA6AB6}" srcOrd="3" destOrd="0" presId="urn:microsoft.com/office/officeart/2005/8/layout/pyramid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E7BDB7-07F0-4282-9C98-CCF03A26C6A1}">
      <dsp:nvSpPr>
        <dsp:cNvPr id="0" name=""/>
        <dsp:cNvSpPr/>
      </dsp:nvSpPr>
      <dsp:spPr>
        <a:xfrm>
          <a:off x="607627" y="0"/>
          <a:ext cx="4912320" cy="4912320"/>
        </a:xfrm>
        <a:prstGeom prst="triangl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8FFD18-FC8A-4FC9-B406-6D3BB59B318A}">
      <dsp:nvSpPr>
        <dsp:cNvPr id="0" name=""/>
        <dsp:cNvSpPr/>
      </dsp:nvSpPr>
      <dsp:spPr>
        <a:xfrm>
          <a:off x="3063787" y="493870"/>
          <a:ext cx="3193008" cy="1162838"/>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No </a:t>
          </a:r>
          <a:r>
            <a:rPr lang="es-ES_tradnl" sz="2200" kern="1200" dirty="0" smtClean="0"/>
            <a:t>existen</a:t>
          </a:r>
          <a:r>
            <a:rPr lang="es-ES" sz="2200" kern="1200" dirty="0" smtClean="0"/>
            <a:t> centros de estimulación adecuada .</a:t>
          </a:r>
          <a:endParaRPr lang="es-MX" sz="2200" kern="1200" dirty="0"/>
        </a:p>
      </dsp:txBody>
      <dsp:txXfrm>
        <a:off x="3063787" y="493870"/>
        <a:ext cx="3193008" cy="1162838"/>
      </dsp:txXfrm>
    </dsp:sp>
    <dsp:sp modelId="{04A59890-0E76-4556-84F6-E1E85F4079BD}">
      <dsp:nvSpPr>
        <dsp:cNvPr id="0" name=""/>
        <dsp:cNvSpPr/>
      </dsp:nvSpPr>
      <dsp:spPr>
        <a:xfrm>
          <a:off x="3084063" y="1846887"/>
          <a:ext cx="3193008" cy="1162838"/>
        </a:xfrm>
        <a:prstGeom prst="roundRect">
          <a:avLst/>
        </a:prstGeom>
        <a:solidFill>
          <a:schemeClr val="lt1">
            <a:alpha val="90000"/>
            <a:hueOff val="0"/>
            <a:satOff val="0"/>
            <a:lumOff val="0"/>
            <a:alphaOff val="0"/>
          </a:schemeClr>
        </a:solidFill>
        <a:ln w="25400" cap="flat" cmpd="sng" algn="ctr">
          <a:solidFill>
            <a:schemeClr val="accent3">
              <a:hueOff val="-8413219"/>
              <a:satOff val="-4326"/>
              <a:lumOff val="-1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Mujeres se incorporan al campo 	laboral.</a:t>
          </a:r>
          <a:endParaRPr lang="es-MX" sz="2200" kern="1200" dirty="0"/>
        </a:p>
      </dsp:txBody>
      <dsp:txXfrm>
        <a:off x="3084063" y="1846887"/>
        <a:ext cx="3193008" cy="1162838"/>
      </dsp:txXfrm>
    </dsp:sp>
    <dsp:sp modelId="{84580C36-4112-4C20-868C-D81E0EA7A8D8}">
      <dsp:nvSpPr>
        <dsp:cNvPr id="0" name=""/>
        <dsp:cNvSpPr/>
      </dsp:nvSpPr>
      <dsp:spPr>
        <a:xfrm>
          <a:off x="3063787" y="3110256"/>
          <a:ext cx="3193008" cy="1162838"/>
        </a:xfrm>
        <a:prstGeom prst="roundRect">
          <a:avLst/>
        </a:prstGeom>
        <a:solidFill>
          <a:schemeClr val="lt1">
            <a:alpha val="90000"/>
            <a:hueOff val="0"/>
            <a:satOff val="0"/>
            <a:lumOff val="0"/>
            <a:alphaOff val="0"/>
          </a:schemeClr>
        </a:solidFill>
        <a:ln w="25400" cap="flat" cmpd="sng" algn="ctr">
          <a:solidFill>
            <a:schemeClr val="accent3">
              <a:hueOff val="-16826439"/>
              <a:satOff val="-8652"/>
              <a:lumOff val="-37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Las familias buscan servicio en otros sectores</a:t>
          </a:r>
          <a:endParaRPr lang="es-MX" sz="2200" kern="1200" dirty="0"/>
        </a:p>
      </dsp:txBody>
      <dsp:txXfrm>
        <a:off x="3063787" y="3110256"/>
        <a:ext cx="3193008" cy="116283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62D903-7879-4468-9C1D-F02166BD2313}">
      <dsp:nvSpPr>
        <dsp:cNvPr id="0" name=""/>
        <dsp:cNvSpPr/>
      </dsp:nvSpPr>
      <dsp:spPr>
        <a:xfrm>
          <a:off x="2002073" y="711059"/>
          <a:ext cx="4745488" cy="4745488"/>
        </a:xfrm>
        <a:prstGeom prst="blockArc">
          <a:avLst>
            <a:gd name="adj1" fmla="val 10800000"/>
            <a:gd name="adj2" fmla="val 16200000"/>
            <a:gd name="adj3" fmla="val 4637"/>
          </a:avLst>
        </a:prstGeom>
        <a:solidFill>
          <a:schemeClr val="accent4">
            <a:hueOff val="-3210336"/>
            <a:satOff val="39690"/>
            <a:lumOff val="-12939"/>
            <a:alphaOff val="0"/>
          </a:schemeClr>
        </a:solidFill>
        <a:ln>
          <a:noFill/>
        </a:ln>
        <a:effectLst>
          <a:outerShdw blurRad="63500" dist="25400" dir="5400000" rotWithShape="0">
            <a:srgbClr val="000000">
              <a:alpha val="43137"/>
            </a:srgbClr>
          </a:outerShdw>
        </a:effectLst>
      </dsp:spPr>
      <dsp:style>
        <a:lnRef idx="0">
          <a:scrgbClr r="0" g="0" b="0"/>
        </a:lnRef>
        <a:fillRef idx="1">
          <a:scrgbClr r="0" g="0" b="0"/>
        </a:fillRef>
        <a:effectRef idx="1">
          <a:scrgbClr r="0" g="0" b="0"/>
        </a:effectRef>
        <a:fontRef idx="minor">
          <a:schemeClr val="lt1"/>
        </a:fontRef>
      </dsp:style>
    </dsp:sp>
    <dsp:sp modelId="{50542E81-2C60-403E-8B23-2AC07F82018D}">
      <dsp:nvSpPr>
        <dsp:cNvPr id="0" name=""/>
        <dsp:cNvSpPr/>
      </dsp:nvSpPr>
      <dsp:spPr>
        <a:xfrm>
          <a:off x="2002073" y="711059"/>
          <a:ext cx="4745488" cy="4745488"/>
        </a:xfrm>
        <a:prstGeom prst="blockArc">
          <a:avLst>
            <a:gd name="adj1" fmla="val 5400000"/>
            <a:gd name="adj2" fmla="val 10800000"/>
            <a:gd name="adj3" fmla="val 4637"/>
          </a:avLst>
        </a:prstGeom>
        <a:solidFill>
          <a:schemeClr val="accent4">
            <a:hueOff val="-2140224"/>
            <a:satOff val="26460"/>
            <a:lumOff val="-8626"/>
            <a:alphaOff val="0"/>
          </a:schemeClr>
        </a:solidFill>
        <a:ln>
          <a:noFill/>
        </a:ln>
        <a:effectLst>
          <a:outerShdw blurRad="63500" dist="25400" dir="5400000" rotWithShape="0">
            <a:srgbClr val="000000">
              <a:alpha val="43137"/>
            </a:srgbClr>
          </a:outerShdw>
        </a:effectLst>
      </dsp:spPr>
      <dsp:style>
        <a:lnRef idx="0">
          <a:scrgbClr r="0" g="0" b="0"/>
        </a:lnRef>
        <a:fillRef idx="1">
          <a:scrgbClr r="0" g="0" b="0"/>
        </a:fillRef>
        <a:effectRef idx="1">
          <a:scrgbClr r="0" g="0" b="0"/>
        </a:effectRef>
        <a:fontRef idx="minor">
          <a:schemeClr val="lt1"/>
        </a:fontRef>
      </dsp:style>
    </dsp:sp>
    <dsp:sp modelId="{4725C7A1-5724-444D-80D5-BB52A223E862}">
      <dsp:nvSpPr>
        <dsp:cNvPr id="0" name=""/>
        <dsp:cNvSpPr/>
      </dsp:nvSpPr>
      <dsp:spPr>
        <a:xfrm>
          <a:off x="2002073" y="711059"/>
          <a:ext cx="4745488" cy="4745488"/>
        </a:xfrm>
        <a:prstGeom prst="blockArc">
          <a:avLst>
            <a:gd name="adj1" fmla="val 0"/>
            <a:gd name="adj2" fmla="val 5400000"/>
            <a:gd name="adj3" fmla="val 4637"/>
          </a:avLst>
        </a:prstGeom>
        <a:solidFill>
          <a:schemeClr val="accent4">
            <a:hueOff val="-1070112"/>
            <a:satOff val="13230"/>
            <a:lumOff val="-4313"/>
            <a:alphaOff val="0"/>
          </a:schemeClr>
        </a:solidFill>
        <a:ln>
          <a:noFill/>
        </a:ln>
        <a:effectLst>
          <a:outerShdw blurRad="63500" dist="25400" dir="5400000" rotWithShape="0">
            <a:srgbClr val="000000">
              <a:alpha val="43137"/>
            </a:srgbClr>
          </a:outerShdw>
        </a:effectLst>
      </dsp:spPr>
      <dsp:style>
        <a:lnRef idx="0">
          <a:scrgbClr r="0" g="0" b="0"/>
        </a:lnRef>
        <a:fillRef idx="1">
          <a:scrgbClr r="0" g="0" b="0"/>
        </a:fillRef>
        <a:effectRef idx="1">
          <a:scrgbClr r="0" g="0" b="0"/>
        </a:effectRef>
        <a:fontRef idx="minor">
          <a:schemeClr val="lt1"/>
        </a:fontRef>
      </dsp:style>
    </dsp:sp>
    <dsp:sp modelId="{2902E2D0-4483-4869-BCC1-BD3790531B37}">
      <dsp:nvSpPr>
        <dsp:cNvPr id="0" name=""/>
        <dsp:cNvSpPr/>
      </dsp:nvSpPr>
      <dsp:spPr>
        <a:xfrm>
          <a:off x="2002073" y="711059"/>
          <a:ext cx="4745488" cy="4745488"/>
        </a:xfrm>
        <a:prstGeom prst="blockArc">
          <a:avLst>
            <a:gd name="adj1" fmla="val 16200000"/>
            <a:gd name="adj2" fmla="val 0"/>
            <a:gd name="adj3" fmla="val 4637"/>
          </a:avLst>
        </a:prstGeom>
        <a:solidFill>
          <a:schemeClr val="accent4">
            <a:hueOff val="0"/>
            <a:satOff val="0"/>
            <a:lumOff val="0"/>
            <a:alphaOff val="0"/>
          </a:schemeClr>
        </a:solidFill>
        <a:ln>
          <a:noFill/>
        </a:ln>
        <a:effectLst>
          <a:outerShdw blurRad="63500" dist="25400" dir="5400000" rotWithShape="0">
            <a:srgbClr val="000000">
              <a:alpha val="43137"/>
            </a:srgbClr>
          </a:outerShdw>
        </a:effectLst>
      </dsp:spPr>
      <dsp:style>
        <a:lnRef idx="0">
          <a:scrgbClr r="0" g="0" b="0"/>
        </a:lnRef>
        <a:fillRef idx="1">
          <a:scrgbClr r="0" g="0" b="0"/>
        </a:fillRef>
        <a:effectRef idx="1">
          <a:scrgbClr r="0" g="0" b="0"/>
        </a:effectRef>
        <a:fontRef idx="minor">
          <a:schemeClr val="lt1"/>
        </a:fontRef>
      </dsp:style>
    </dsp:sp>
    <dsp:sp modelId="{7D171547-961A-4696-A9F8-5F42F2717823}">
      <dsp:nvSpPr>
        <dsp:cNvPr id="0" name=""/>
        <dsp:cNvSpPr/>
      </dsp:nvSpPr>
      <dsp:spPr>
        <a:xfrm>
          <a:off x="3283249" y="1992235"/>
          <a:ext cx="2183136" cy="218313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S" sz="2200" i="1" kern="1200" dirty="0" smtClean="0"/>
            <a:t>Criterios para la organización del espacio exterior</a:t>
          </a:r>
          <a:endParaRPr lang="es-ES" sz="2200" kern="1200" dirty="0"/>
        </a:p>
      </dsp:txBody>
      <dsp:txXfrm>
        <a:off x="3283249" y="1992235"/>
        <a:ext cx="2183136" cy="2183136"/>
      </dsp:txXfrm>
    </dsp:sp>
    <dsp:sp modelId="{F7DEDD9C-F618-433E-AE5B-3FE3237F44DC}">
      <dsp:nvSpPr>
        <dsp:cNvPr id="0" name=""/>
        <dsp:cNvSpPr/>
      </dsp:nvSpPr>
      <dsp:spPr>
        <a:xfrm>
          <a:off x="3610720" y="1976"/>
          <a:ext cx="1528195" cy="152819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b="1" kern="1200" dirty="0" smtClean="0"/>
            <a:t>El espacio al aire libre esté limitado por un cerco </a:t>
          </a:r>
          <a:endParaRPr lang="es-ES" sz="1000" b="1" kern="1200" dirty="0"/>
        </a:p>
      </dsp:txBody>
      <dsp:txXfrm>
        <a:off x="3610720" y="1976"/>
        <a:ext cx="1528195" cy="1528195"/>
      </dsp:txXfrm>
    </dsp:sp>
    <dsp:sp modelId="{1070A564-D56D-4A30-A350-B2CA8EC91359}">
      <dsp:nvSpPr>
        <dsp:cNvPr id="0" name=""/>
        <dsp:cNvSpPr/>
      </dsp:nvSpPr>
      <dsp:spPr>
        <a:xfrm>
          <a:off x="5928449" y="2319706"/>
          <a:ext cx="1528195" cy="1528195"/>
        </a:xfrm>
        <a:prstGeom prst="ellipse">
          <a:avLst/>
        </a:prstGeom>
        <a:solidFill>
          <a:schemeClr val="accent4">
            <a:hueOff val="-1070112"/>
            <a:satOff val="13230"/>
            <a:lumOff val="-4313"/>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b="1" kern="1200" dirty="0" smtClean="0"/>
            <a:t>Organización de una huerta y de un espacio para criar animales</a:t>
          </a:r>
          <a:endParaRPr lang="es-ES" sz="1000" b="1" kern="1200" dirty="0"/>
        </a:p>
      </dsp:txBody>
      <dsp:txXfrm>
        <a:off x="5928449" y="2319706"/>
        <a:ext cx="1528195" cy="1528195"/>
      </dsp:txXfrm>
    </dsp:sp>
    <dsp:sp modelId="{C3470713-1A7E-43F4-B01F-B2A94A370FA2}">
      <dsp:nvSpPr>
        <dsp:cNvPr id="0" name=""/>
        <dsp:cNvSpPr/>
      </dsp:nvSpPr>
      <dsp:spPr>
        <a:xfrm>
          <a:off x="3610720" y="4637435"/>
          <a:ext cx="1528195" cy="1528195"/>
        </a:xfrm>
        <a:prstGeom prst="ellipse">
          <a:avLst/>
        </a:prstGeom>
        <a:solidFill>
          <a:schemeClr val="accent4">
            <a:hueOff val="-2140224"/>
            <a:satOff val="26460"/>
            <a:lumOff val="-8626"/>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b="1" kern="1200" dirty="0" smtClean="0"/>
            <a:t>Espacios exteriores y su implementación favorece tanto el desarrollo motor </a:t>
          </a:r>
          <a:endParaRPr lang="es-ES" sz="1000" b="1" kern="1200" dirty="0"/>
        </a:p>
      </dsp:txBody>
      <dsp:txXfrm>
        <a:off x="3610720" y="4637435"/>
        <a:ext cx="1528195" cy="1528195"/>
      </dsp:txXfrm>
    </dsp:sp>
    <dsp:sp modelId="{F6769CCB-E36D-4B82-AC9A-AB4AD7903FB6}">
      <dsp:nvSpPr>
        <dsp:cNvPr id="0" name=""/>
        <dsp:cNvSpPr/>
      </dsp:nvSpPr>
      <dsp:spPr>
        <a:xfrm>
          <a:off x="1292990" y="2319706"/>
          <a:ext cx="1528195" cy="1528195"/>
        </a:xfrm>
        <a:prstGeom prst="ellipse">
          <a:avLst/>
        </a:prstGeom>
        <a:solidFill>
          <a:schemeClr val="accent4">
            <a:hueOff val="-3210336"/>
            <a:satOff val="39690"/>
            <a:lumOff val="-12939"/>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b="1" kern="1200" dirty="0" smtClean="0"/>
            <a:t>Acondicionado con troncos de árbol, llantas, sogas</a:t>
          </a:r>
          <a:endParaRPr lang="es-ES" sz="1000" b="1" kern="1200" dirty="0"/>
        </a:p>
      </dsp:txBody>
      <dsp:txXfrm>
        <a:off x="1292990" y="2319706"/>
        <a:ext cx="1528195" cy="1528195"/>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62D903-7879-4468-9C1D-F02166BD2313}">
      <dsp:nvSpPr>
        <dsp:cNvPr id="0" name=""/>
        <dsp:cNvSpPr/>
      </dsp:nvSpPr>
      <dsp:spPr>
        <a:xfrm>
          <a:off x="1928547" y="726641"/>
          <a:ext cx="4858340" cy="4858340"/>
        </a:xfrm>
        <a:prstGeom prst="blockArc">
          <a:avLst>
            <a:gd name="adj1" fmla="val 10800000"/>
            <a:gd name="adj2" fmla="val 16200000"/>
            <a:gd name="adj3" fmla="val 4635"/>
          </a:avLst>
        </a:prstGeom>
        <a:solidFill>
          <a:schemeClr val="accent5">
            <a:hueOff val="0"/>
            <a:satOff val="0"/>
            <a:lumOff val="0"/>
            <a:alphaOff val="0"/>
          </a:schemeClr>
        </a:solidFill>
        <a:ln>
          <a:noFill/>
        </a:ln>
        <a:effectLst>
          <a:outerShdw blurRad="63500" dist="25400" dir="5400000" rotWithShape="0">
            <a:srgbClr val="000000">
              <a:alpha val="43137"/>
            </a:srgbClr>
          </a:outerShdw>
        </a:effectLst>
      </dsp:spPr>
      <dsp:style>
        <a:lnRef idx="0">
          <a:scrgbClr r="0" g="0" b="0"/>
        </a:lnRef>
        <a:fillRef idx="1">
          <a:scrgbClr r="0" g="0" b="0"/>
        </a:fillRef>
        <a:effectRef idx="1">
          <a:scrgbClr r="0" g="0" b="0"/>
        </a:effectRef>
        <a:fontRef idx="minor">
          <a:schemeClr val="lt1"/>
        </a:fontRef>
      </dsp:style>
    </dsp:sp>
    <dsp:sp modelId="{50542E81-2C60-403E-8B23-2AC07F82018D}">
      <dsp:nvSpPr>
        <dsp:cNvPr id="0" name=""/>
        <dsp:cNvSpPr/>
      </dsp:nvSpPr>
      <dsp:spPr>
        <a:xfrm>
          <a:off x="1928547" y="726641"/>
          <a:ext cx="4858340" cy="4858340"/>
        </a:xfrm>
        <a:prstGeom prst="blockArc">
          <a:avLst>
            <a:gd name="adj1" fmla="val 5400000"/>
            <a:gd name="adj2" fmla="val 10800000"/>
            <a:gd name="adj3" fmla="val 4635"/>
          </a:avLst>
        </a:prstGeom>
        <a:solidFill>
          <a:schemeClr val="accent4">
            <a:hueOff val="0"/>
            <a:satOff val="0"/>
            <a:lumOff val="0"/>
            <a:alphaOff val="0"/>
          </a:schemeClr>
        </a:solidFill>
        <a:ln>
          <a:noFill/>
        </a:ln>
        <a:effectLst>
          <a:outerShdw blurRad="63500" dist="25400" dir="5400000" rotWithShape="0">
            <a:srgbClr val="000000">
              <a:alpha val="43137"/>
            </a:srgbClr>
          </a:outerShdw>
        </a:effectLst>
      </dsp:spPr>
      <dsp:style>
        <a:lnRef idx="0">
          <a:scrgbClr r="0" g="0" b="0"/>
        </a:lnRef>
        <a:fillRef idx="1">
          <a:scrgbClr r="0" g="0" b="0"/>
        </a:fillRef>
        <a:effectRef idx="1">
          <a:scrgbClr r="0" g="0" b="0"/>
        </a:effectRef>
        <a:fontRef idx="minor">
          <a:schemeClr val="lt1"/>
        </a:fontRef>
      </dsp:style>
    </dsp:sp>
    <dsp:sp modelId="{4725C7A1-5724-444D-80D5-BB52A223E862}">
      <dsp:nvSpPr>
        <dsp:cNvPr id="0" name=""/>
        <dsp:cNvSpPr/>
      </dsp:nvSpPr>
      <dsp:spPr>
        <a:xfrm>
          <a:off x="1928547" y="726641"/>
          <a:ext cx="4858340" cy="4858340"/>
        </a:xfrm>
        <a:prstGeom prst="blockArc">
          <a:avLst>
            <a:gd name="adj1" fmla="val 0"/>
            <a:gd name="adj2" fmla="val 5400000"/>
            <a:gd name="adj3" fmla="val 4635"/>
          </a:avLst>
        </a:prstGeom>
        <a:solidFill>
          <a:schemeClr val="accent3">
            <a:hueOff val="0"/>
            <a:satOff val="0"/>
            <a:lumOff val="0"/>
            <a:alphaOff val="0"/>
          </a:schemeClr>
        </a:solidFill>
        <a:ln>
          <a:noFill/>
        </a:ln>
        <a:effectLst>
          <a:outerShdw blurRad="63500" dist="25400" dir="5400000" rotWithShape="0">
            <a:srgbClr val="000000">
              <a:alpha val="43137"/>
            </a:srgbClr>
          </a:outerShdw>
        </a:effectLst>
      </dsp:spPr>
      <dsp:style>
        <a:lnRef idx="0">
          <a:scrgbClr r="0" g="0" b="0"/>
        </a:lnRef>
        <a:fillRef idx="1">
          <a:scrgbClr r="0" g="0" b="0"/>
        </a:fillRef>
        <a:effectRef idx="1">
          <a:scrgbClr r="0" g="0" b="0"/>
        </a:effectRef>
        <a:fontRef idx="minor">
          <a:schemeClr val="lt1"/>
        </a:fontRef>
      </dsp:style>
    </dsp:sp>
    <dsp:sp modelId="{2902E2D0-4483-4869-BCC1-BD3790531B37}">
      <dsp:nvSpPr>
        <dsp:cNvPr id="0" name=""/>
        <dsp:cNvSpPr/>
      </dsp:nvSpPr>
      <dsp:spPr>
        <a:xfrm>
          <a:off x="1928547" y="726641"/>
          <a:ext cx="4858340" cy="4858340"/>
        </a:xfrm>
        <a:prstGeom prst="blockArc">
          <a:avLst>
            <a:gd name="adj1" fmla="val 16200000"/>
            <a:gd name="adj2" fmla="val 0"/>
            <a:gd name="adj3" fmla="val 4635"/>
          </a:avLst>
        </a:prstGeom>
        <a:solidFill>
          <a:schemeClr val="accent2">
            <a:hueOff val="0"/>
            <a:satOff val="0"/>
            <a:lumOff val="0"/>
            <a:alphaOff val="0"/>
          </a:schemeClr>
        </a:solidFill>
        <a:ln>
          <a:noFill/>
        </a:ln>
        <a:effectLst>
          <a:outerShdw blurRad="63500" dist="25400" dir="5400000" rotWithShape="0">
            <a:srgbClr val="000000">
              <a:alpha val="43137"/>
            </a:srgbClr>
          </a:outerShdw>
        </a:effectLst>
      </dsp:spPr>
      <dsp:style>
        <a:lnRef idx="0">
          <a:scrgbClr r="0" g="0" b="0"/>
        </a:lnRef>
        <a:fillRef idx="1">
          <a:scrgbClr r="0" g="0" b="0"/>
        </a:fillRef>
        <a:effectRef idx="1">
          <a:scrgbClr r="0" g="0" b="0"/>
        </a:effectRef>
        <a:fontRef idx="minor">
          <a:schemeClr val="lt1"/>
        </a:fontRef>
      </dsp:style>
    </dsp:sp>
    <dsp:sp modelId="{7D171547-961A-4696-A9F8-5F42F2717823}">
      <dsp:nvSpPr>
        <dsp:cNvPr id="0" name=""/>
        <dsp:cNvSpPr/>
      </dsp:nvSpPr>
      <dsp:spPr>
        <a:xfrm>
          <a:off x="3240627" y="2038721"/>
          <a:ext cx="2234181" cy="22341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S" sz="2200" i="1" kern="1200" dirty="0" smtClean="0"/>
            <a:t>Criterios para la organización del espacio interior</a:t>
          </a:r>
          <a:endParaRPr lang="es-ES" sz="2200" kern="1200" dirty="0"/>
        </a:p>
      </dsp:txBody>
      <dsp:txXfrm>
        <a:off x="3240627" y="2038721"/>
        <a:ext cx="2234181" cy="2234181"/>
      </dsp:txXfrm>
    </dsp:sp>
    <dsp:sp modelId="{F7DEDD9C-F618-433E-AE5B-3FE3237F44DC}">
      <dsp:nvSpPr>
        <dsp:cNvPr id="0" name=""/>
        <dsp:cNvSpPr/>
      </dsp:nvSpPr>
      <dsp:spPr>
        <a:xfrm>
          <a:off x="3575754" y="979"/>
          <a:ext cx="1563927" cy="156392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kern="1200" dirty="0" smtClean="0"/>
            <a:t>Tener en cuenta las necesidades de las niñas y niños para elegir un ambiente o para organizarlo</a:t>
          </a:r>
          <a:r>
            <a:rPr lang="es-ES" sz="1100" kern="1200" dirty="0" smtClean="0"/>
            <a:t>.  </a:t>
          </a:r>
          <a:endParaRPr lang="es-ES" sz="1100" kern="1200" dirty="0"/>
        </a:p>
      </dsp:txBody>
      <dsp:txXfrm>
        <a:off x="3575754" y="979"/>
        <a:ext cx="1563927" cy="1563927"/>
      </dsp:txXfrm>
    </dsp:sp>
    <dsp:sp modelId="{1070A564-D56D-4A30-A350-B2CA8EC91359}">
      <dsp:nvSpPr>
        <dsp:cNvPr id="0" name=""/>
        <dsp:cNvSpPr/>
      </dsp:nvSpPr>
      <dsp:spPr>
        <a:xfrm>
          <a:off x="5948623" y="2373848"/>
          <a:ext cx="1563927" cy="156392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kern="1200" dirty="0" smtClean="0"/>
            <a:t>Lo relativo a la iluminación, ventilación y seguridad</a:t>
          </a:r>
          <a:endParaRPr lang="es-ES" sz="1100" b="1" kern="1200" dirty="0"/>
        </a:p>
      </dsp:txBody>
      <dsp:txXfrm>
        <a:off x="5948623" y="2373848"/>
        <a:ext cx="1563927" cy="1563927"/>
      </dsp:txXfrm>
    </dsp:sp>
    <dsp:sp modelId="{C3470713-1A7E-43F4-B01F-B2A94A370FA2}">
      <dsp:nvSpPr>
        <dsp:cNvPr id="0" name=""/>
        <dsp:cNvSpPr/>
      </dsp:nvSpPr>
      <dsp:spPr>
        <a:xfrm>
          <a:off x="3575754" y="4746717"/>
          <a:ext cx="1563927" cy="156392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kern="1200" dirty="0" smtClean="0"/>
            <a:t>Los espacios donde se realicen múltiples experiencias</a:t>
          </a:r>
          <a:endParaRPr lang="es-ES" sz="1100" b="1" kern="1200" dirty="0"/>
        </a:p>
      </dsp:txBody>
      <dsp:txXfrm>
        <a:off x="3575754" y="4746717"/>
        <a:ext cx="1563927" cy="1563927"/>
      </dsp:txXfrm>
    </dsp:sp>
    <dsp:sp modelId="{F6769CCB-E36D-4B82-AC9A-AB4AD7903FB6}">
      <dsp:nvSpPr>
        <dsp:cNvPr id="0" name=""/>
        <dsp:cNvSpPr/>
      </dsp:nvSpPr>
      <dsp:spPr>
        <a:xfrm>
          <a:off x="1202885" y="2373848"/>
          <a:ext cx="1563927" cy="156392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kern="1200" dirty="0" smtClean="0"/>
            <a:t>Espacio es reducido introducir modificaciones que  la hagan más funcional</a:t>
          </a:r>
          <a:endParaRPr lang="es-ES" sz="1100" b="1" kern="1200" dirty="0"/>
        </a:p>
      </dsp:txBody>
      <dsp:txXfrm>
        <a:off x="1202885" y="2373848"/>
        <a:ext cx="1563927" cy="1563927"/>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90CD0E-66EF-4429-9F5C-E3BBB0E151AF}">
      <dsp:nvSpPr>
        <dsp:cNvPr id="0" name=""/>
        <dsp:cNvSpPr/>
      </dsp:nvSpPr>
      <dsp:spPr>
        <a:xfrm>
          <a:off x="0" y="1440179"/>
          <a:ext cx="7499350" cy="1920240"/>
        </a:xfrm>
        <a:prstGeom prst="notchedRightArrow">
          <a:avLst/>
        </a:prstGeom>
        <a:solidFill>
          <a:schemeClr val="accent2">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8AC6A565-E0DD-4F1C-BA13-488823953093}">
      <dsp:nvSpPr>
        <dsp:cNvPr id="0" name=""/>
        <dsp:cNvSpPr/>
      </dsp:nvSpPr>
      <dsp:spPr>
        <a:xfrm>
          <a:off x="3295" y="0"/>
          <a:ext cx="2175104" cy="192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b" anchorCtr="0">
          <a:noAutofit/>
        </a:bodyPr>
        <a:lstStyle/>
        <a:p>
          <a:pPr lvl="0" algn="ctr" defTabSz="2889250">
            <a:lnSpc>
              <a:spcPct val="90000"/>
            </a:lnSpc>
            <a:spcBef>
              <a:spcPct val="0"/>
            </a:spcBef>
            <a:spcAft>
              <a:spcPct val="35000"/>
            </a:spcAft>
          </a:pPr>
          <a:r>
            <a:rPr lang="es-MX" sz="6500" kern="1200" dirty="0" smtClean="0"/>
            <a:t>382</a:t>
          </a:r>
          <a:endParaRPr lang="es-MX" sz="6500" kern="1200" dirty="0"/>
        </a:p>
      </dsp:txBody>
      <dsp:txXfrm>
        <a:off x="3295" y="0"/>
        <a:ext cx="2175104" cy="1920240"/>
      </dsp:txXfrm>
    </dsp:sp>
    <dsp:sp modelId="{97C77A89-DED6-487B-9465-88831CF719CA}">
      <dsp:nvSpPr>
        <dsp:cNvPr id="0" name=""/>
        <dsp:cNvSpPr/>
      </dsp:nvSpPr>
      <dsp:spPr>
        <a:xfrm>
          <a:off x="850817" y="2160269"/>
          <a:ext cx="480060" cy="480060"/>
        </a:xfrm>
        <a:prstGeom prst="ellipse">
          <a:avLst/>
        </a:prstGeom>
        <a:solidFill>
          <a:schemeClr val="accent2">
            <a:hueOff val="0"/>
            <a:satOff val="0"/>
            <a:lumOff val="0"/>
            <a:alphaOff val="0"/>
          </a:schemeClr>
        </a:solidFill>
        <a:ln>
          <a:noFill/>
        </a:ln>
        <a:effectLst>
          <a:outerShdw blurRad="63500" dist="25400" dir="5400000" rotWithShape="0">
            <a:srgbClr val="000000">
              <a:alpha val="43137"/>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0D825E88-FE14-4726-804B-2B5574327FB5}">
      <dsp:nvSpPr>
        <dsp:cNvPr id="0" name=""/>
        <dsp:cNvSpPr/>
      </dsp:nvSpPr>
      <dsp:spPr>
        <a:xfrm>
          <a:off x="2287155" y="2880359"/>
          <a:ext cx="2175104" cy="192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291592" rIns="291592" bIns="291592" numCol="1" spcCol="1270" anchor="t" anchorCtr="0">
          <a:noAutofit/>
        </a:bodyPr>
        <a:lstStyle/>
        <a:p>
          <a:pPr lvl="0" algn="ctr" defTabSz="1822450">
            <a:lnSpc>
              <a:spcPct val="90000"/>
            </a:lnSpc>
            <a:spcBef>
              <a:spcPct val="0"/>
            </a:spcBef>
            <a:spcAft>
              <a:spcPct val="35000"/>
            </a:spcAft>
          </a:pPr>
          <a:endParaRPr lang="es-MX" sz="4100" kern="1200"/>
        </a:p>
      </dsp:txBody>
      <dsp:txXfrm>
        <a:off x="2287155" y="2880359"/>
        <a:ext cx="2175104" cy="1920240"/>
      </dsp:txXfrm>
    </dsp:sp>
    <dsp:sp modelId="{96A32C47-03E8-415F-9B59-C1EF531AD8CE}">
      <dsp:nvSpPr>
        <dsp:cNvPr id="0" name=""/>
        <dsp:cNvSpPr/>
      </dsp:nvSpPr>
      <dsp:spPr>
        <a:xfrm>
          <a:off x="3134677" y="2160269"/>
          <a:ext cx="480060" cy="480060"/>
        </a:xfrm>
        <a:prstGeom prst="ellipse">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271D4AD1-E71B-4B2D-B3D6-1B3A77295667}">
      <dsp:nvSpPr>
        <dsp:cNvPr id="0" name=""/>
        <dsp:cNvSpPr/>
      </dsp:nvSpPr>
      <dsp:spPr>
        <a:xfrm>
          <a:off x="4571014" y="0"/>
          <a:ext cx="2175104" cy="192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291592" rIns="291592" bIns="291592" numCol="1" spcCol="1270" anchor="b" anchorCtr="0">
          <a:noAutofit/>
        </a:bodyPr>
        <a:lstStyle/>
        <a:p>
          <a:pPr lvl="0" algn="ctr" defTabSz="1822450">
            <a:lnSpc>
              <a:spcPct val="90000"/>
            </a:lnSpc>
            <a:spcBef>
              <a:spcPct val="0"/>
            </a:spcBef>
            <a:spcAft>
              <a:spcPct val="35000"/>
            </a:spcAft>
          </a:pPr>
          <a:endParaRPr lang="es-MX" sz="4100" kern="1200"/>
        </a:p>
      </dsp:txBody>
      <dsp:txXfrm>
        <a:off x="4571014" y="0"/>
        <a:ext cx="2175104" cy="1920240"/>
      </dsp:txXfrm>
    </dsp:sp>
    <dsp:sp modelId="{F2B7E6B8-5686-44B1-ADD6-14C2745959B9}">
      <dsp:nvSpPr>
        <dsp:cNvPr id="0" name=""/>
        <dsp:cNvSpPr/>
      </dsp:nvSpPr>
      <dsp:spPr>
        <a:xfrm>
          <a:off x="5418537" y="2160269"/>
          <a:ext cx="480060" cy="480060"/>
        </a:xfrm>
        <a:prstGeom prst="ellipse">
          <a:avLst/>
        </a:prstGeom>
        <a:solidFill>
          <a:schemeClr val="accent4">
            <a:hueOff val="0"/>
            <a:satOff val="0"/>
            <a:lumOff val="0"/>
            <a:alphaOff val="0"/>
          </a:schemeClr>
        </a:solidFill>
        <a:ln>
          <a:noFill/>
        </a:ln>
        <a:effectLst>
          <a:outerShdw blurRad="63500" dist="25400" dir="5400000" rotWithShape="0">
            <a:srgbClr val="000000">
              <a:alpha val="43137"/>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51AEA3-C39A-4A29-8D41-53FA2E0B9CDB}">
      <dsp:nvSpPr>
        <dsp:cNvPr id="0" name=""/>
        <dsp:cNvSpPr/>
      </dsp:nvSpPr>
      <dsp:spPr>
        <a:xfrm>
          <a:off x="0" y="4297979"/>
          <a:ext cx="7813532" cy="94029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b="1" kern="1200" dirty="0" smtClean="0"/>
            <a:t>Análisis e interpretación</a:t>
          </a:r>
          <a:endParaRPr lang="es-ES" sz="1800" b="1" kern="1200" dirty="0"/>
        </a:p>
      </dsp:txBody>
      <dsp:txXfrm>
        <a:off x="0" y="4297979"/>
        <a:ext cx="7813532" cy="940292"/>
      </dsp:txXfrm>
    </dsp:sp>
    <dsp:sp modelId="{623BDCE8-CBAC-4B0E-B92C-44822BE96C90}">
      <dsp:nvSpPr>
        <dsp:cNvPr id="0" name=""/>
        <dsp:cNvSpPr/>
      </dsp:nvSpPr>
      <dsp:spPr>
        <a:xfrm rot="10800000">
          <a:off x="0" y="2865913"/>
          <a:ext cx="7813532" cy="1446170"/>
        </a:xfrm>
        <a:prstGeom prst="upArrowCallout">
          <a:avLst/>
        </a:prstGeom>
        <a:solidFill>
          <a:schemeClr val="accent3">
            <a:hueOff val="-5608813"/>
            <a:satOff val="-2884"/>
            <a:lumOff val="-12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b="1" kern="1200" dirty="0" smtClean="0"/>
            <a:t>Recopilación de la Información</a:t>
          </a:r>
          <a:endParaRPr lang="es-ES" sz="1800" b="1" kern="1200" dirty="0"/>
        </a:p>
      </dsp:txBody>
      <dsp:txXfrm rot="10800000">
        <a:off x="0" y="2865913"/>
        <a:ext cx="7813532" cy="1446170"/>
      </dsp:txXfrm>
    </dsp:sp>
    <dsp:sp modelId="{634EBACD-0DAE-42F2-A80B-3715B9ED8F1B}">
      <dsp:nvSpPr>
        <dsp:cNvPr id="0" name=""/>
        <dsp:cNvSpPr/>
      </dsp:nvSpPr>
      <dsp:spPr>
        <a:xfrm rot="10800000">
          <a:off x="0" y="1433847"/>
          <a:ext cx="7813532" cy="1446170"/>
        </a:xfrm>
        <a:prstGeom prst="upArrowCallout">
          <a:avLst/>
        </a:prstGeom>
        <a:solidFill>
          <a:schemeClr val="accent3">
            <a:hueOff val="-11217626"/>
            <a:satOff val="-5768"/>
            <a:lumOff val="-24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s-ES" sz="1800" b="1" kern="1200" dirty="0" smtClean="0"/>
        </a:p>
        <a:p>
          <a:pPr lvl="0" algn="ctr" defTabSz="800100">
            <a:lnSpc>
              <a:spcPct val="90000"/>
            </a:lnSpc>
            <a:spcBef>
              <a:spcPct val="0"/>
            </a:spcBef>
            <a:spcAft>
              <a:spcPct val="35000"/>
            </a:spcAft>
          </a:pPr>
          <a:r>
            <a:rPr lang="es-ES" sz="1800" b="1" kern="1200" dirty="0" smtClean="0"/>
            <a:t>Desarrollo</a:t>
          </a:r>
        </a:p>
        <a:p>
          <a:pPr lvl="0" algn="ctr" defTabSz="800100">
            <a:lnSpc>
              <a:spcPct val="90000"/>
            </a:lnSpc>
            <a:spcBef>
              <a:spcPct val="0"/>
            </a:spcBef>
            <a:spcAft>
              <a:spcPct val="35000"/>
            </a:spcAft>
          </a:pPr>
          <a:r>
            <a:rPr lang="es-ES" sz="1800" b="1" kern="1200" dirty="0" smtClean="0"/>
            <a:t>Encuesta a Padres de Familia</a:t>
          </a:r>
        </a:p>
        <a:p>
          <a:pPr lvl="0" algn="ctr" defTabSz="800100">
            <a:lnSpc>
              <a:spcPct val="90000"/>
            </a:lnSpc>
            <a:spcBef>
              <a:spcPct val="0"/>
            </a:spcBef>
            <a:spcAft>
              <a:spcPct val="35000"/>
            </a:spcAft>
          </a:pPr>
          <a:endParaRPr lang="es-ES" sz="1800" b="1" kern="1200" dirty="0" smtClean="0"/>
        </a:p>
        <a:p>
          <a:pPr lvl="0" algn="ctr" defTabSz="800100">
            <a:lnSpc>
              <a:spcPct val="90000"/>
            </a:lnSpc>
            <a:spcBef>
              <a:spcPct val="0"/>
            </a:spcBef>
            <a:spcAft>
              <a:spcPct val="35000"/>
            </a:spcAft>
          </a:pPr>
          <a:endParaRPr lang="es-ES" sz="1800" b="1" kern="1200" dirty="0"/>
        </a:p>
      </dsp:txBody>
      <dsp:txXfrm rot="10800000">
        <a:off x="0" y="1433847"/>
        <a:ext cx="7813532" cy="1446170"/>
      </dsp:txXfrm>
    </dsp:sp>
    <dsp:sp modelId="{C0EFACAA-5CF1-4913-8C66-5036EA31D45A}">
      <dsp:nvSpPr>
        <dsp:cNvPr id="0" name=""/>
        <dsp:cNvSpPr/>
      </dsp:nvSpPr>
      <dsp:spPr>
        <a:xfrm rot="10800000">
          <a:off x="0" y="1781"/>
          <a:ext cx="7813532" cy="1446170"/>
        </a:xfrm>
        <a:prstGeom prst="upArrowCallout">
          <a:avLst/>
        </a:prstGeom>
        <a:solidFill>
          <a:schemeClr val="accent3">
            <a:hueOff val="-16826439"/>
            <a:satOff val="-8652"/>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b="1" kern="1200" dirty="0" smtClean="0"/>
            <a:t>Planificación</a:t>
          </a:r>
        </a:p>
        <a:p>
          <a:pPr lvl="0" algn="ctr" defTabSz="800100">
            <a:lnSpc>
              <a:spcPct val="90000"/>
            </a:lnSpc>
            <a:spcBef>
              <a:spcPct val="0"/>
            </a:spcBef>
            <a:spcAft>
              <a:spcPct val="35000"/>
            </a:spcAft>
          </a:pPr>
          <a:r>
            <a:rPr lang="es-ES" sz="1800" b="1" kern="1200" dirty="0" smtClean="0"/>
            <a:t>Investigación Cualitativa no experimental</a:t>
          </a:r>
          <a:endParaRPr lang="es-ES" sz="1800" b="1" kern="1200" dirty="0"/>
        </a:p>
      </dsp:txBody>
      <dsp:txXfrm rot="10800000">
        <a:off x="0" y="1781"/>
        <a:ext cx="7813532" cy="144617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58BAEA-6665-4804-80A5-E5F0432336BD}">
      <dsp:nvSpPr>
        <dsp:cNvPr id="0" name=""/>
        <dsp:cNvSpPr/>
      </dsp:nvSpPr>
      <dsp:spPr>
        <a:xfrm>
          <a:off x="2397381" y="1242901"/>
          <a:ext cx="2843316" cy="2726960"/>
        </a:xfrm>
        <a:prstGeom prst="ellipse">
          <a:avLst/>
        </a:prstGeom>
        <a:blipFill rotWithShape="0">
          <a:blip xmlns:r="http://schemas.openxmlformats.org/officeDocument/2006/relationships" r:embed="rId1"/>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just" defTabSz="466725">
            <a:lnSpc>
              <a:spcPct val="90000"/>
            </a:lnSpc>
            <a:spcBef>
              <a:spcPct val="0"/>
            </a:spcBef>
            <a:spcAft>
              <a:spcPct val="35000"/>
            </a:spcAft>
          </a:pPr>
          <a:endParaRPr lang="es-ES" sz="1050" b="1" kern="1200" dirty="0"/>
        </a:p>
      </dsp:txBody>
      <dsp:txXfrm>
        <a:off x="2397381" y="1242901"/>
        <a:ext cx="2843316" cy="2726960"/>
      </dsp:txXfrm>
    </dsp:sp>
    <dsp:sp modelId="{46ED946F-6CA6-4985-83B6-4078CF23695E}">
      <dsp:nvSpPr>
        <dsp:cNvPr id="0" name=""/>
        <dsp:cNvSpPr/>
      </dsp:nvSpPr>
      <dsp:spPr>
        <a:xfrm rot="19142352">
          <a:off x="4820926" y="1534637"/>
          <a:ext cx="425852" cy="34365"/>
        </a:xfrm>
        <a:custGeom>
          <a:avLst/>
          <a:gdLst/>
          <a:ahLst/>
          <a:cxnLst/>
          <a:rect l="0" t="0" r="0" b="0"/>
          <a:pathLst>
            <a:path>
              <a:moveTo>
                <a:pt x="0" y="17182"/>
              </a:moveTo>
              <a:lnTo>
                <a:pt x="425852" y="1718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9142352">
        <a:off x="5023206" y="1541173"/>
        <a:ext cx="21292" cy="21292"/>
      </dsp:txXfrm>
    </dsp:sp>
    <dsp:sp modelId="{0FE35EC2-56FC-48EB-8E09-DDC84F1C09B0}">
      <dsp:nvSpPr>
        <dsp:cNvPr id="0" name=""/>
        <dsp:cNvSpPr/>
      </dsp:nvSpPr>
      <dsp:spPr>
        <a:xfrm>
          <a:off x="4888012" y="-30713"/>
          <a:ext cx="2004760" cy="1677964"/>
        </a:xfrm>
        <a:prstGeom prst="ellipse">
          <a:avLst/>
        </a:prstGeom>
        <a:blipFill rotWithShape="0">
          <a:blip xmlns:r="http://schemas.openxmlformats.org/officeDocument/2006/relationships" r:embed="rId2"/>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just" defTabSz="533400">
            <a:lnSpc>
              <a:spcPct val="90000"/>
            </a:lnSpc>
            <a:spcBef>
              <a:spcPct val="0"/>
            </a:spcBef>
            <a:spcAft>
              <a:spcPct val="35000"/>
            </a:spcAft>
          </a:pPr>
          <a:endParaRPr lang="es-ES" sz="1200" b="1" kern="1200" dirty="0"/>
        </a:p>
      </dsp:txBody>
      <dsp:txXfrm>
        <a:off x="4888012" y="-30713"/>
        <a:ext cx="2004760" cy="1677964"/>
      </dsp:txXfrm>
    </dsp:sp>
    <dsp:sp modelId="{7E156E91-0BE5-4B2C-B115-2228C93ACB4C}">
      <dsp:nvSpPr>
        <dsp:cNvPr id="0" name=""/>
        <dsp:cNvSpPr/>
      </dsp:nvSpPr>
      <dsp:spPr>
        <a:xfrm rot="1858652">
          <a:off x="4966162" y="3521677"/>
          <a:ext cx="812321" cy="34365"/>
        </a:xfrm>
        <a:custGeom>
          <a:avLst/>
          <a:gdLst/>
          <a:ahLst/>
          <a:cxnLst/>
          <a:rect l="0" t="0" r="0" b="0"/>
          <a:pathLst>
            <a:path>
              <a:moveTo>
                <a:pt x="0" y="17182"/>
              </a:moveTo>
              <a:lnTo>
                <a:pt x="812321" y="1718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858652">
        <a:off x="5352014" y="3518551"/>
        <a:ext cx="40616" cy="40616"/>
      </dsp:txXfrm>
    </dsp:sp>
    <dsp:sp modelId="{3B91B3A3-E0E0-445D-9EB8-70D7A52920A3}">
      <dsp:nvSpPr>
        <dsp:cNvPr id="0" name=""/>
        <dsp:cNvSpPr/>
      </dsp:nvSpPr>
      <dsp:spPr>
        <a:xfrm>
          <a:off x="5550171" y="3283561"/>
          <a:ext cx="2154684" cy="2017646"/>
        </a:xfrm>
        <a:prstGeom prst="ellipse">
          <a:avLst/>
        </a:prstGeom>
        <a:blipFill rotWithShape="0">
          <a:blip xmlns:r="http://schemas.openxmlformats.org/officeDocument/2006/relationships" r:embed="rId3"/>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just" defTabSz="466725">
            <a:lnSpc>
              <a:spcPct val="90000"/>
            </a:lnSpc>
            <a:spcBef>
              <a:spcPct val="0"/>
            </a:spcBef>
            <a:spcAft>
              <a:spcPct val="35000"/>
            </a:spcAft>
          </a:pPr>
          <a:endParaRPr lang="es-ES" sz="1050" b="1" kern="1200" dirty="0"/>
        </a:p>
      </dsp:txBody>
      <dsp:txXfrm>
        <a:off x="5550171" y="3283561"/>
        <a:ext cx="2154684" cy="2017646"/>
      </dsp:txXfrm>
    </dsp:sp>
    <dsp:sp modelId="{F1DC43AD-0526-4C76-B145-904824CBFA89}">
      <dsp:nvSpPr>
        <dsp:cNvPr id="0" name=""/>
        <dsp:cNvSpPr/>
      </dsp:nvSpPr>
      <dsp:spPr>
        <a:xfrm rot="9034210">
          <a:off x="1817987" y="3484216"/>
          <a:ext cx="829172" cy="34365"/>
        </a:xfrm>
        <a:custGeom>
          <a:avLst/>
          <a:gdLst/>
          <a:ahLst/>
          <a:cxnLst/>
          <a:rect l="0" t="0" r="0" b="0"/>
          <a:pathLst>
            <a:path>
              <a:moveTo>
                <a:pt x="0" y="17182"/>
              </a:moveTo>
              <a:lnTo>
                <a:pt x="829172" y="1718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9034210">
        <a:off x="2211844" y="3480669"/>
        <a:ext cx="41458" cy="41458"/>
      </dsp:txXfrm>
    </dsp:sp>
    <dsp:sp modelId="{0A033F3B-B4F5-4DE4-B1C7-188DB796CC84}">
      <dsp:nvSpPr>
        <dsp:cNvPr id="0" name=""/>
        <dsp:cNvSpPr/>
      </dsp:nvSpPr>
      <dsp:spPr>
        <a:xfrm>
          <a:off x="0" y="3263372"/>
          <a:ext cx="2021147" cy="1854851"/>
        </a:xfrm>
        <a:prstGeom prst="ellipse">
          <a:avLst/>
        </a:prstGeom>
        <a:blipFill rotWithShape="0">
          <a:blip xmlns:r="http://schemas.openxmlformats.org/officeDocument/2006/relationships" r:embed="rId4"/>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just" defTabSz="488950">
            <a:lnSpc>
              <a:spcPct val="90000"/>
            </a:lnSpc>
            <a:spcBef>
              <a:spcPct val="0"/>
            </a:spcBef>
            <a:spcAft>
              <a:spcPct val="35000"/>
            </a:spcAft>
          </a:pPr>
          <a:endParaRPr lang="es-ES" sz="1100" kern="1200" dirty="0"/>
        </a:p>
      </dsp:txBody>
      <dsp:txXfrm>
        <a:off x="0" y="3263372"/>
        <a:ext cx="2021147" cy="1854851"/>
      </dsp:txXfrm>
    </dsp:sp>
    <dsp:sp modelId="{C838A4AD-4450-4090-867A-663FD46FED9F}">
      <dsp:nvSpPr>
        <dsp:cNvPr id="0" name=""/>
        <dsp:cNvSpPr/>
      </dsp:nvSpPr>
      <dsp:spPr>
        <a:xfrm rot="12693024">
          <a:off x="2050697" y="1692719"/>
          <a:ext cx="616608" cy="34365"/>
        </a:xfrm>
        <a:custGeom>
          <a:avLst/>
          <a:gdLst/>
          <a:ahLst/>
          <a:cxnLst/>
          <a:rect l="0" t="0" r="0" b="0"/>
          <a:pathLst>
            <a:path>
              <a:moveTo>
                <a:pt x="0" y="17182"/>
              </a:moveTo>
              <a:lnTo>
                <a:pt x="616608" y="1718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2693024">
        <a:off x="2343586" y="1694486"/>
        <a:ext cx="30830" cy="30830"/>
      </dsp:txXfrm>
    </dsp:sp>
    <dsp:sp modelId="{09C34246-2800-48DB-9FE3-C33FCCF711F6}">
      <dsp:nvSpPr>
        <dsp:cNvPr id="0" name=""/>
        <dsp:cNvSpPr/>
      </dsp:nvSpPr>
      <dsp:spPr>
        <a:xfrm>
          <a:off x="240221" y="81683"/>
          <a:ext cx="2021133" cy="1895524"/>
        </a:xfrm>
        <a:prstGeom prst="ellipse">
          <a:avLst/>
        </a:prstGeom>
        <a:blipFill rotWithShape="0">
          <a:blip xmlns:r="http://schemas.openxmlformats.org/officeDocument/2006/relationships" r:embed="rId5"/>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just" defTabSz="533400">
            <a:lnSpc>
              <a:spcPct val="90000"/>
            </a:lnSpc>
            <a:spcBef>
              <a:spcPct val="0"/>
            </a:spcBef>
            <a:spcAft>
              <a:spcPct val="35000"/>
            </a:spcAft>
          </a:pPr>
          <a:endParaRPr lang="es-ES" sz="1200" b="1" kern="1200" dirty="0"/>
        </a:p>
      </dsp:txBody>
      <dsp:txXfrm>
        <a:off x="240221" y="81683"/>
        <a:ext cx="2021133" cy="189552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406BF3-31B4-4460-B8EC-E6DA26B73A02}">
      <dsp:nvSpPr>
        <dsp:cNvPr id="0" name=""/>
        <dsp:cNvSpPr/>
      </dsp:nvSpPr>
      <dsp:spPr>
        <a:xfrm>
          <a:off x="2428" y="1071648"/>
          <a:ext cx="2368153" cy="91131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s-ES" sz="1900" kern="1200" dirty="0" smtClean="0"/>
            <a:t>Delimitación Temporal</a:t>
          </a:r>
          <a:endParaRPr lang="es-ES" sz="1900" kern="1200" dirty="0"/>
        </a:p>
      </dsp:txBody>
      <dsp:txXfrm>
        <a:off x="2428" y="1071648"/>
        <a:ext cx="2368153" cy="911318"/>
      </dsp:txXfrm>
    </dsp:sp>
    <dsp:sp modelId="{1C5B7D24-2305-49BA-808C-D580376B577A}">
      <dsp:nvSpPr>
        <dsp:cNvPr id="0" name=""/>
        <dsp:cNvSpPr/>
      </dsp:nvSpPr>
      <dsp:spPr>
        <a:xfrm>
          <a:off x="2428" y="1982966"/>
          <a:ext cx="2368153" cy="1517384"/>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S_tradnl" sz="1900" kern="1200" dirty="0" smtClean="0"/>
            <a:t>El tiempo que tomó la presente </a:t>
          </a:r>
          <a:r>
            <a:rPr lang="es-ES" sz="1900" kern="1200" dirty="0" smtClean="0"/>
            <a:t>investigación </a:t>
          </a:r>
          <a:r>
            <a:rPr lang="es-ES_tradnl" sz="1900" kern="1200" dirty="0" smtClean="0"/>
            <a:t>fue del 2011 al 2012</a:t>
          </a:r>
          <a:endParaRPr lang="es-ES" sz="1900" kern="1200" dirty="0"/>
        </a:p>
      </dsp:txBody>
      <dsp:txXfrm>
        <a:off x="2428" y="1982966"/>
        <a:ext cx="2368153" cy="1517384"/>
      </dsp:txXfrm>
    </dsp:sp>
    <dsp:sp modelId="{893EFB32-0254-4CE9-BA75-20C82F392E18}">
      <dsp:nvSpPr>
        <dsp:cNvPr id="0" name=""/>
        <dsp:cNvSpPr/>
      </dsp:nvSpPr>
      <dsp:spPr>
        <a:xfrm>
          <a:off x="2702123" y="1071648"/>
          <a:ext cx="2368153" cy="911318"/>
        </a:xfrm>
        <a:prstGeom prst="rect">
          <a:avLst/>
        </a:prstGeom>
        <a:solidFill>
          <a:schemeClr val="accent2">
            <a:hueOff val="9504421"/>
            <a:satOff val="-18343"/>
            <a:lumOff val="-2355"/>
            <a:alphaOff val="0"/>
          </a:schemeClr>
        </a:solidFill>
        <a:ln w="25400" cap="flat" cmpd="sng" algn="ctr">
          <a:solidFill>
            <a:schemeClr val="accent2">
              <a:hueOff val="9504421"/>
              <a:satOff val="-18343"/>
              <a:lumOff val="-235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s-ES" sz="1900" kern="1200" dirty="0" smtClean="0"/>
            <a:t>Delimitación Espacial</a:t>
          </a:r>
          <a:endParaRPr lang="es-ES" sz="1900" kern="1200" dirty="0"/>
        </a:p>
      </dsp:txBody>
      <dsp:txXfrm>
        <a:off x="2702123" y="1071648"/>
        <a:ext cx="2368153" cy="911318"/>
      </dsp:txXfrm>
    </dsp:sp>
    <dsp:sp modelId="{0EB29D97-74A1-4FEB-86BF-DB4B16D01FAC}">
      <dsp:nvSpPr>
        <dsp:cNvPr id="0" name=""/>
        <dsp:cNvSpPr/>
      </dsp:nvSpPr>
      <dsp:spPr>
        <a:xfrm>
          <a:off x="2702123" y="1982966"/>
          <a:ext cx="2368153" cy="1517384"/>
        </a:xfrm>
        <a:prstGeom prst="rect">
          <a:avLst/>
        </a:prstGeom>
        <a:solidFill>
          <a:schemeClr val="accent2">
            <a:tint val="40000"/>
            <a:alpha val="90000"/>
            <a:hueOff val="9862340"/>
            <a:satOff val="-29363"/>
            <a:lumOff val="-1939"/>
            <a:alphaOff val="0"/>
          </a:schemeClr>
        </a:solidFill>
        <a:ln w="25400" cap="flat" cmpd="sng" algn="ctr">
          <a:solidFill>
            <a:schemeClr val="accent2">
              <a:tint val="40000"/>
              <a:alpha val="90000"/>
              <a:hueOff val="9862340"/>
              <a:satOff val="-29363"/>
              <a:lumOff val="-19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Char char="••"/>
          </a:pPr>
          <a:r>
            <a:rPr lang="es-ES_tradnl" sz="1900" kern="1200" dirty="0" smtClean="0"/>
            <a:t>La investigación se desarrolló en el cantón Ambato, provincia del Tungurahua</a:t>
          </a:r>
          <a:endParaRPr lang="es-ES" sz="1900" kern="1200" dirty="0"/>
        </a:p>
      </dsp:txBody>
      <dsp:txXfrm>
        <a:off x="2702123" y="1982966"/>
        <a:ext cx="2368153" cy="1517384"/>
      </dsp:txXfrm>
    </dsp:sp>
    <dsp:sp modelId="{89C10719-1B3F-4AB9-BE55-71A39CEA9520}">
      <dsp:nvSpPr>
        <dsp:cNvPr id="0" name=""/>
        <dsp:cNvSpPr/>
      </dsp:nvSpPr>
      <dsp:spPr>
        <a:xfrm>
          <a:off x="5401818" y="1071648"/>
          <a:ext cx="2368153" cy="911318"/>
        </a:xfrm>
        <a:prstGeom prst="rect">
          <a:avLst/>
        </a:prstGeom>
        <a:solidFill>
          <a:schemeClr val="accent2">
            <a:hueOff val="19008842"/>
            <a:satOff val="-36686"/>
            <a:lumOff val="-4710"/>
            <a:alphaOff val="0"/>
          </a:schemeClr>
        </a:solidFill>
        <a:ln w="25400" cap="flat" cmpd="sng" algn="ctr">
          <a:solidFill>
            <a:schemeClr val="accent2">
              <a:hueOff val="19008842"/>
              <a:satOff val="-36686"/>
              <a:lumOff val="-471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s-ES" sz="1900" kern="1200" dirty="0" smtClean="0"/>
            <a:t>Delimitación de las unidades de observación</a:t>
          </a:r>
          <a:endParaRPr lang="es-ES" sz="1900" kern="1200" dirty="0"/>
        </a:p>
      </dsp:txBody>
      <dsp:txXfrm>
        <a:off x="5401818" y="1071648"/>
        <a:ext cx="2368153" cy="911318"/>
      </dsp:txXfrm>
    </dsp:sp>
    <dsp:sp modelId="{D0A38D62-D809-4A7B-9E9D-1BCABF0D6DAF}">
      <dsp:nvSpPr>
        <dsp:cNvPr id="0" name=""/>
        <dsp:cNvSpPr/>
      </dsp:nvSpPr>
      <dsp:spPr>
        <a:xfrm>
          <a:off x="5401818" y="1982966"/>
          <a:ext cx="2368153" cy="1517384"/>
        </a:xfrm>
        <a:prstGeom prst="rect">
          <a:avLst/>
        </a:prstGeom>
        <a:solidFill>
          <a:schemeClr val="accent2">
            <a:tint val="40000"/>
            <a:alpha val="90000"/>
            <a:hueOff val="19724680"/>
            <a:satOff val="-58726"/>
            <a:lumOff val="-3877"/>
            <a:alphaOff val="0"/>
          </a:schemeClr>
        </a:solidFill>
        <a:ln w="25400" cap="flat" cmpd="sng" algn="ctr">
          <a:solidFill>
            <a:schemeClr val="accent2">
              <a:tint val="40000"/>
              <a:alpha val="90000"/>
              <a:hueOff val="19724680"/>
              <a:satOff val="-58726"/>
              <a:lumOff val="-38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S_tradnl" sz="1900" kern="1200" dirty="0" smtClean="0"/>
            <a:t>Padres de Familia</a:t>
          </a:r>
          <a:endParaRPr lang="es-ES" sz="1900" kern="1200" dirty="0"/>
        </a:p>
        <a:p>
          <a:pPr marL="171450" lvl="1" indent="-171450" algn="l" defTabSz="844550">
            <a:lnSpc>
              <a:spcPct val="90000"/>
            </a:lnSpc>
            <a:spcBef>
              <a:spcPct val="0"/>
            </a:spcBef>
            <a:spcAft>
              <a:spcPct val="15000"/>
            </a:spcAft>
            <a:buChar char="••"/>
          </a:pPr>
          <a:r>
            <a:rPr lang="es-ES_tradnl" sz="1900" kern="1200" smtClean="0"/>
            <a:t>Comunidad Local</a:t>
          </a:r>
          <a:endParaRPr lang="es-ES" sz="1900" kern="1200"/>
        </a:p>
        <a:p>
          <a:pPr marL="171450" lvl="1" indent="-171450" algn="l" defTabSz="844550">
            <a:lnSpc>
              <a:spcPct val="90000"/>
            </a:lnSpc>
            <a:spcBef>
              <a:spcPct val="0"/>
            </a:spcBef>
            <a:spcAft>
              <a:spcPct val="15000"/>
            </a:spcAft>
            <a:buChar char="••"/>
          </a:pPr>
          <a:r>
            <a:rPr lang="es-ES_tradnl" sz="1900" kern="1200" dirty="0" smtClean="0"/>
            <a:t>Autoridades</a:t>
          </a:r>
          <a:endParaRPr lang="es-ES" sz="1900" kern="1200" dirty="0"/>
        </a:p>
      </dsp:txBody>
      <dsp:txXfrm>
        <a:off x="5401818" y="1982966"/>
        <a:ext cx="2368153" cy="151738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0258B4-9282-44CA-9EC1-54CEC22785D2}">
      <dsp:nvSpPr>
        <dsp:cNvPr id="0" name=""/>
        <dsp:cNvSpPr/>
      </dsp:nvSpPr>
      <dsp:spPr>
        <a:xfrm>
          <a:off x="0" y="548695"/>
          <a:ext cx="7152456" cy="932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0B20FD-B713-4CBA-A89B-323D84C0659A}">
      <dsp:nvSpPr>
        <dsp:cNvPr id="0" name=""/>
        <dsp:cNvSpPr/>
      </dsp:nvSpPr>
      <dsp:spPr>
        <a:xfrm>
          <a:off x="357622" y="2575"/>
          <a:ext cx="5006719" cy="10922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242" tIns="0" rIns="189242" bIns="0" numCol="1" spcCol="1270" anchor="ctr" anchorCtr="0">
          <a:noAutofit/>
        </a:bodyPr>
        <a:lstStyle/>
        <a:p>
          <a:pPr lvl="0" algn="l" defTabSz="889000">
            <a:lnSpc>
              <a:spcPct val="90000"/>
            </a:lnSpc>
            <a:spcBef>
              <a:spcPct val="0"/>
            </a:spcBef>
            <a:spcAft>
              <a:spcPct val="35000"/>
            </a:spcAft>
          </a:pPr>
          <a:r>
            <a:rPr lang="es-ES_tradnl" sz="2000" kern="1200" dirty="0" smtClean="0"/>
            <a:t>Estado de la infancia</a:t>
          </a:r>
          <a:endParaRPr lang="es-MX" sz="2000" kern="1200" dirty="0"/>
        </a:p>
      </dsp:txBody>
      <dsp:txXfrm>
        <a:off x="357622" y="2575"/>
        <a:ext cx="5006719" cy="1092240"/>
      </dsp:txXfrm>
    </dsp:sp>
    <dsp:sp modelId="{1DED201F-E177-4663-A7A5-A7C22FCA1A43}">
      <dsp:nvSpPr>
        <dsp:cNvPr id="0" name=""/>
        <dsp:cNvSpPr/>
      </dsp:nvSpPr>
      <dsp:spPr>
        <a:xfrm>
          <a:off x="0" y="2227016"/>
          <a:ext cx="7152456" cy="932400"/>
        </a:xfrm>
        <a:prstGeom prst="rect">
          <a:avLst/>
        </a:prstGeom>
        <a:solidFill>
          <a:schemeClr val="lt1">
            <a:alpha val="90000"/>
            <a:hueOff val="0"/>
            <a:satOff val="0"/>
            <a:lumOff val="0"/>
            <a:alphaOff val="0"/>
          </a:schemeClr>
        </a:solidFill>
        <a:ln w="25400" cap="flat" cmpd="sng" algn="ctr">
          <a:solidFill>
            <a:schemeClr val="accent3">
              <a:hueOff val="-8413219"/>
              <a:satOff val="-4326"/>
              <a:lumOff val="-1863"/>
              <a:alphaOff val="0"/>
            </a:schemeClr>
          </a:solidFill>
          <a:prstDash val="solid"/>
        </a:ln>
        <a:effectLst/>
      </dsp:spPr>
      <dsp:style>
        <a:lnRef idx="2">
          <a:scrgbClr r="0" g="0" b="0"/>
        </a:lnRef>
        <a:fillRef idx="1">
          <a:scrgbClr r="0" g="0" b="0"/>
        </a:fillRef>
        <a:effectRef idx="0">
          <a:scrgbClr r="0" g="0" b="0"/>
        </a:effectRef>
        <a:fontRef idx="minor"/>
      </dsp:style>
    </dsp:sp>
    <dsp:sp modelId="{7F5E5535-332E-407D-8DE1-B4845E6C4AB6}">
      <dsp:nvSpPr>
        <dsp:cNvPr id="0" name=""/>
        <dsp:cNvSpPr/>
      </dsp:nvSpPr>
      <dsp:spPr>
        <a:xfrm>
          <a:off x="357622" y="1680896"/>
          <a:ext cx="5006719" cy="1092240"/>
        </a:xfrm>
        <a:prstGeom prst="roundRect">
          <a:avLst/>
        </a:prstGeom>
        <a:solidFill>
          <a:schemeClr val="accent3">
            <a:hueOff val="-8413219"/>
            <a:satOff val="-4326"/>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242" tIns="0" rIns="189242" bIns="0" numCol="1" spcCol="1270" anchor="ctr" anchorCtr="0">
          <a:noAutofit/>
        </a:bodyPr>
        <a:lstStyle/>
        <a:p>
          <a:pPr lvl="0" algn="l" defTabSz="889000">
            <a:lnSpc>
              <a:spcPct val="90000"/>
            </a:lnSpc>
            <a:spcBef>
              <a:spcPct val="0"/>
            </a:spcBef>
            <a:spcAft>
              <a:spcPct val="35000"/>
            </a:spcAft>
          </a:pPr>
          <a:r>
            <a:rPr lang="es-ES_tradnl" sz="2000" kern="1200" dirty="0" smtClean="0"/>
            <a:t>La Educación infantil intencionada, impartida</a:t>
          </a:r>
          <a:endParaRPr lang="es-MX" sz="2000" kern="1200" dirty="0"/>
        </a:p>
      </dsp:txBody>
      <dsp:txXfrm>
        <a:off x="357622" y="1680896"/>
        <a:ext cx="5006719" cy="1092240"/>
      </dsp:txXfrm>
    </dsp:sp>
    <dsp:sp modelId="{B64C8B74-8FCD-4BF8-8167-036D33710512}">
      <dsp:nvSpPr>
        <dsp:cNvPr id="0" name=""/>
        <dsp:cNvSpPr/>
      </dsp:nvSpPr>
      <dsp:spPr>
        <a:xfrm>
          <a:off x="0" y="3905336"/>
          <a:ext cx="7152456" cy="932400"/>
        </a:xfrm>
        <a:prstGeom prst="rect">
          <a:avLst/>
        </a:prstGeom>
        <a:solidFill>
          <a:schemeClr val="lt1">
            <a:alpha val="90000"/>
            <a:hueOff val="0"/>
            <a:satOff val="0"/>
            <a:lumOff val="0"/>
            <a:alphaOff val="0"/>
          </a:schemeClr>
        </a:solidFill>
        <a:ln w="25400" cap="flat" cmpd="sng" algn="ctr">
          <a:solidFill>
            <a:schemeClr val="accent3">
              <a:hueOff val="-16826439"/>
              <a:satOff val="-8652"/>
              <a:lumOff val="-3725"/>
              <a:alphaOff val="0"/>
            </a:schemeClr>
          </a:solidFill>
          <a:prstDash val="solid"/>
        </a:ln>
        <a:effectLst/>
      </dsp:spPr>
      <dsp:style>
        <a:lnRef idx="2">
          <a:scrgbClr r="0" g="0" b="0"/>
        </a:lnRef>
        <a:fillRef idx="1">
          <a:scrgbClr r="0" g="0" b="0"/>
        </a:fillRef>
        <a:effectRef idx="0">
          <a:scrgbClr r="0" g="0" b="0"/>
        </a:effectRef>
        <a:fontRef idx="minor"/>
      </dsp:style>
    </dsp:sp>
    <dsp:sp modelId="{02745C07-8967-45C1-9013-32B3A443911F}">
      <dsp:nvSpPr>
        <dsp:cNvPr id="0" name=""/>
        <dsp:cNvSpPr/>
      </dsp:nvSpPr>
      <dsp:spPr>
        <a:xfrm>
          <a:off x="357622" y="3359216"/>
          <a:ext cx="5006719" cy="1092240"/>
        </a:xfrm>
        <a:prstGeom prst="roundRect">
          <a:avLst/>
        </a:prstGeom>
        <a:solidFill>
          <a:schemeClr val="accent3">
            <a:hueOff val="-16826439"/>
            <a:satOff val="-8652"/>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242" tIns="0" rIns="189242" bIns="0" numCol="1" spcCol="1270" anchor="ctr" anchorCtr="0">
          <a:noAutofit/>
        </a:bodyPr>
        <a:lstStyle/>
        <a:p>
          <a:pPr lvl="0" algn="l" defTabSz="889000">
            <a:lnSpc>
              <a:spcPct val="90000"/>
            </a:lnSpc>
            <a:spcBef>
              <a:spcPct val="0"/>
            </a:spcBef>
            <a:spcAft>
              <a:spcPct val="35000"/>
            </a:spcAft>
          </a:pPr>
          <a:r>
            <a:rPr lang="es-ES" sz="2000" kern="1200" dirty="0" smtClean="0"/>
            <a:t>Ofrecerá un servicio de excelencia,</a:t>
          </a:r>
          <a:endParaRPr lang="es-MX" sz="2000" kern="1200" dirty="0"/>
        </a:p>
      </dsp:txBody>
      <dsp:txXfrm>
        <a:off x="357622" y="3359216"/>
        <a:ext cx="5006719" cy="10922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E5297D-72D0-459E-8384-17E3F364A2E2}">
      <dsp:nvSpPr>
        <dsp:cNvPr id="0" name=""/>
        <dsp:cNvSpPr/>
      </dsp:nvSpPr>
      <dsp:spPr>
        <a:xfrm>
          <a:off x="3695996" y="1910062"/>
          <a:ext cx="1466287" cy="1466287"/>
        </a:xfrm>
        <a:prstGeom prst="ellipse">
          <a:avLst/>
        </a:prstGeom>
        <a:blipFill rotWithShape="0">
          <a:blip xmlns:r="http://schemas.openxmlformats.org/officeDocument/2006/relationships" r:embed="rId1"/>
          <a:stretch>
            <a:fillRect/>
          </a:stretch>
        </a:blip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endParaRPr lang="es-ES" sz="800" kern="1200" dirty="0"/>
        </a:p>
      </dsp:txBody>
      <dsp:txXfrm>
        <a:off x="3695996" y="1910062"/>
        <a:ext cx="1466287" cy="1466287"/>
      </dsp:txXfrm>
    </dsp:sp>
    <dsp:sp modelId="{A2D2F0AD-6038-47C8-B568-D881256BC288}">
      <dsp:nvSpPr>
        <dsp:cNvPr id="0" name=""/>
        <dsp:cNvSpPr/>
      </dsp:nvSpPr>
      <dsp:spPr>
        <a:xfrm rot="16200000">
          <a:off x="4208372" y="1674397"/>
          <a:ext cx="441534" cy="29794"/>
        </a:xfrm>
        <a:custGeom>
          <a:avLst/>
          <a:gdLst/>
          <a:ahLst/>
          <a:cxnLst/>
          <a:rect l="0" t="0" r="0" b="0"/>
          <a:pathLst>
            <a:path>
              <a:moveTo>
                <a:pt x="0" y="14897"/>
              </a:moveTo>
              <a:lnTo>
                <a:pt x="441534" y="14897"/>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6200000">
        <a:off x="4418101" y="1678256"/>
        <a:ext cx="22076" cy="22076"/>
      </dsp:txXfrm>
    </dsp:sp>
    <dsp:sp modelId="{4A990738-0C02-48F6-AEC4-81C846135A8F}">
      <dsp:nvSpPr>
        <dsp:cNvPr id="0" name=""/>
        <dsp:cNvSpPr/>
      </dsp:nvSpPr>
      <dsp:spPr>
        <a:xfrm>
          <a:off x="3695996" y="2240"/>
          <a:ext cx="1466287" cy="1466287"/>
        </a:xfrm>
        <a:prstGeom prst="ellipse">
          <a:avLst/>
        </a:prstGeom>
        <a:blipFill rotWithShape="0">
          <a:blip xmlns:r="http://schemas.openxmlformats.org/officeDocument/2006/relationships" r:embed="rId2"/>
          <a:stretch>
            <a:fillRect/>
          </a:stretch>
        </a:blip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endParaRPr lang="es-ES" sz="1050" kern="1200" dirty="0"/>
        </a:p>
      </dsp:txBody>
      <dsp:txXfrm>
        <a:off x="3695996" y="2240"/>
        <a:ext cx="1466287" cy="1466287"/>
      </dsp:txXfrm>
    </dsp:sp>
    <dsp:sp modelId="{2496A6E4-14C7-476A-87F5-A4736AEA47EF}">
      <dsp:nvSpPr>
        <dsp:cNvPr id="0" name=""/>
        <dsp:cNvSpPr/>
      </dsp:nvSpPr>
      <dsp:spPr>
        <a:xfrm rot="19800000">
          <a:off x="5034483" y="2151353"/>
          <a:ext cx="441534" cy="29794"/>
        </a:xfrm>
        <a:custGeom>
          <a:avLst/>
          <a:gdLst/>
          <a:ahLst/>
          <a:cxnLst/>
          <a:rect l="0" t="0" r="0" b="0"/>
          <a:pathLst>
            <a:path>
              <a:moveTo>
                <a:pt x="0" y="14897"/>
              </a:moveTo>
              <a:lnTo>
                <a:pt x="441534" y="14897"/>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9800000">
        <a:off x="5244212" y="2155212"/>
        <a:ext cx="22076" cy="22076"/>
      </dsp:txXfrm>
    </dsp:sp>
    <dsp:sp modelId="{7F8A746E-35B2-48C5-BA61-14B7CEE841B2}">
      <dsp:nvSpPr>
        <dsp:cNvPr id="0" name=""/>
        <dsp:cNvSpPr/>
      </dsp:nvSpPr>
      <dsp:spPr>
        <a:xfrm>
          <a:off x="5348218" y="956151"/>
          <a:ext cx="1466287" cy="1466287"/>
        </a:xfrm>
        <a:prstGeom prst="ellipse">
          <a:avLst/>
        </a:prstGeom>
        <a:blipFill rotWithShape="0">
          <a:blip xmlns:r="http://schemas.openxmlformats.org/officeDocument/2006/relationships" r:embed="rId3"/>
          <a:stretch>
            <a:fillRect/>
          </a:stretch>
        </a:blip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endParaRPr lang="es-ES" sz="1050" kern="1200" dirty="0"/>
        </a:p>
      </dsp:txBody>
      <dsp:txXfrm>
        <a:off x="5348218" y="956151"/>
        <a:ext cx="1466287" cy="1466287"/>
      </dsp:txXfrm>
    </dsp:sp>
    <dsp:sp modelId="{0B328287-5747-41F3-B870-CD8EBCAFD4EB}">
      <dsp:nvSpPr>
        <dsp:cNvPr id="0" name=""/>
        <dsp:cNvSpPr/>
      </dsp:nvSpPr>
      <dsp:spPr>
        <a:xfrm rot="1800000">
          <a:off x="5034483" y="3105264"/>
          <a:ext cx="441534" cy="29794"/>
        </a:xfrm>
        <a:custGeom>
          <a:avLst/>
          <a:gdLst/>
          <a:ahLst/>
          <a:cxnLst/>
          <a:rect l="0" t="0" r="0" b="0"/>
          <a:pathLst>
            <a:path>
              <a:moveTo>
                <a:pt x="0" y="14897"/>
              </a:moveTo>
              <a:lnTo>
                <a:pt x="441534" y="14897"/>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800000">
        <a:off x="5244212" y="3109123"/>
        <a:ext cx="22076" cy="22076"/>
      </dsp:txXfrm>
    </dsp:sp>
    <dsp:sp modelId="{D93EF677-EC70-4F27-AE07-6D23680BD6AD}">
      <dsp:nvSpPr>
        <dsp:cNvPr id="0" name=""/>
        <dsp:cNvSpPr/>
      </dsp:nvSpPr>
      <dsp:spPr>
        <a:xfrm>
          <a:off x="5348218" y="2863973"/>
          <a:ext cx="1466287" cy="1466287"/>
        </a:xfrm>
        <a:prstGeom prst="ellipse">
          <a:avLst/>
        </a:prstGeom>
        <a:blipFill rotWithShape="0">
          <a:blip xmlns:r="http://schemas.openxmlformats.org/officeDocument/2006/relationships" r:embed="rId4"/>
          <a:stretch>
            <a:fillRect/>
          </a:stretch>
        </a:blip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s-MX" sz="6500" kern="1200"/>
        </a:p>
      </dsp:txBody>
      <dsp:txXfrm>
        <a:off x="5348218" y="2863973"/>
        <a:ext cx="1466287" cy="1466287"/>
      </dsp:txXfrm>
    </dsp:sp>
    <dsp:sp modelId="{3300F8BD-34C6-4290-83D0-465D0464E8C0}">
      <dsp:nvSpPr>
        <dsp:cNvPr id="0" name=""/>
        <dsp:cNvSpPr/>
      </dsp:nvSpPr>
      <dsp:spPr>
        <a:xfrm rot="5400000">
          <a:off x="4208372" y="3582219"/>
          <a:ext cx="441534" cy="29794"/>
        </a:xfrm>
        <a:custGeom>
          <a:avLst/>
          <a:gdLst/>
          <a:ahLst/>
          <a:cxnLst/>
          <a:rect l="0" t="0" r="0" b="0"/>
          <a:pathLst>
            <a:path>
              <a:moveTo>
                <a:pt x="0" y="14897"/>
              </a:moveTo>
              <a:lnTo>
                <a:pt x="441534" y="14897"/>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5400000">
        <a:off x="4418101" y="3586078"/>
        <a:ext cx="22076" cy="22076"/>
      </dsp:txXfrm>
    </dsp:sp>
    <dsp:sp modelId="{2AA13B47-1A81-4CEA-A739-91D4BC5D8E84}">
      <dsp:nvSpPr>
        <dsp:cNvPr id="0" name=""/>
        <dsp:cNvSpPr/>
      </dsp:nvSpPr>
      <dsp:spPr>
        <a:xfrm>
          <a:off x="3695996" y="3817884"/>
          <a:ext cx="1466287" cy="1466287"/>
        </a:xfrm>
        <a:prstGeom prst="ellipse">
          <a:avLst/>
        </a:prstGeom>
        <a:blipFill rotWithShape="0">
          <a:blip xmlns:r="http://schemas.openxmlformats.org/officeDocument/2006/relationships" r:embed="rId5"/>
          <a:stretch>
            <a:fillRect/>
          </a:stretch>
        </a:blip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endParaRPr lang="es-ES" sz="1050" kern="1200" dirty="0"/>
        </a:p>
      </dsp:txBody>
      <dsp:txXfrm>
        <a:off x="3695996" y="3817884"/>
        <a:ext cx="1466287" cy="1466287"/>
      </dsp:txXfrm>
    </dsp:sp>
    <dsp:sp modelId="{78D4068E-26B6-45A1-92DD-88565E53D3A8}">
      <dsp:nvSpPr>
        <dsp:cNvPr id="0" name=""/>
        <dsp:cNvSpPr/>
      </dsp:nvSpPr>
      <dsp:spPr>
        <a:xfrm rot="9000000">
          <a:off x="3382261" y="3105264"/>
          <a:ext cx="441534" cy="29794"/>
        </a:xfrm>
        <a:custGeom>
          <a:avLst/>
          <a:gdLst/>
          <a:ahLst/>
          <a:cxnLst/>
          <a:rect l="0" t="0" r="0" b="0"/>
          <a:pathLst>
            <a:path>
              <a:moveTo>
                <a:pt x="0" y="14897"/>
              </a:moveTo>
              <a:lnTo>
                <a:pt x="441534" y="14897"/>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9000000">
        <a:off x="3591990" y="3109123"/>
        <a:ext cx="22076" cy="22076"/>
      </dsp:txXfrm>
    </dsp:sp>
    <dsp:sp modelId="{88008CE9-22F3-4029-B9AE-F2759EC71AC3}">
      <dsp:nvSpPr>
        <dsp:cNvPr id="0" name=""/>
        <dsp:cNvSpPr/>
      </dsp:nvSpPr>
      <dsp:spPr>
        <a:xfrm>
          <a:off x="2043773" y="2863973"/>
          <a:ext cx="1466287" cy="1466287"/>
        </a:xfrm>
        <a:prstGeom prst="ellipse">
          <a:avLst/>
        </a:prstGeom>
        <a:blipFill rotWithShape="0">
          <a:blip xmlns:r="http://schemas.openxmlformats.org/officeDocument/2006/relationships" r:embed="rId6"/>
          <a:stretch>
            <a:fillRect/>
          </a:stretch>
        </a:blip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s-MX" sz="6500" kern="1200"/>
        </a:p>
      </dsp:txBody>
      <dsp:txXfrm>
        <a:off x="2043773" y="2863973"/>
        <a:ext cx="1466287" cy="1466287"/>
      </dsp:txXfrm>
    </dsp:sp>
    <dsp:sp modelId="{C586AB6C-B9E7-413F-AD4A-CBD01FA2BD53}">
      <dsp:nvSpPr>
        <dsp:cNvPr id="0" name=""/>
        <dsp:cNvSpPr/>
      </dsp:nvSpPr>
      <dsp:spPr>
        <a:xfrm rot="12600000">
          <a:off x="3382261" y="2151353"/>
          <a:ext cx="441534" cy="29794"/>
        </a:xfrm>
        <a:custGeom>
          <a:avLst/>
          <a:gdLst/>
          <a:ahLst/>
          <a:cxnLst/>
          <a:rect l="0" t="0" r="0" b="0"/>
          <a:pathLst>
            <a:path>
              <a:moveTo>
                <a:pt x="0" y="14897"/>
              </a:moveTo>
              <a:lnTo>
                <a:pt x="441534" y="14897"/>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2600000">
        <a:off x="3591990" y="2155212"/>
        <a:ext cx="22076" cy="22076"/>
      </dsp:txXfrm>
    </dsp:sp>
    <dsp:sp modelId="{C0916395-1516-46A5-A58F-9F0CA4C924FA}">
      <dsp:nvSpPr>
        <dsp:cNvPr id="0" name=""/>
        <dsp:cNvSpPr/>
      </dsp:nvSpPr>
      <dsp:spPr>
        <a:xfrm>
          <a:off x="2043773" y="956151"/>
          <a:ext cx="1466287" cy="1466287"/>
        </a:xfrm>
        <a:prstGeom prst="ellipse">
          <a:avLst/>
        </a:prstGeom>
        <a:blipFill rotWithShape="0">
          <a:blip xmlns:r="http://schemas.openxmlformats.org/officeDocument/2006/relationships" r:embed="rId7"/>
          <a:stretch>
            <a:fillRect/>
          </a:stretch>
        </a:blip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es-ES" sz="900" kern="1200" dirty="0"/>
        </a:p>
      </dsp:txBody>
      <dsp:txXfrm>
        <a:off x="2043773" y="956151"/>
        <a:ext cx="1466287" cy="146628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116D66-CB5F-4E56-A9A1-DFDC6F3AA861}">
      <dsp:nvSpPr>
        <dsp:cNvPr id="0" name=""/>
        <dsp:cNvSpPr/>
      </dsp:nvSpPr>
      <dsp:spPr>
        <a:xfrm>
          <a:off x="0" y="0"/>
          <a:ext cx="5877292" cy="81657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b="1" kern="1200" dirty="0" smtClean="0"/>
            <a:t>Neurociencia</a:t>
          </a:r>
          <a:endParaRPr lang="es-MX" sz="1600" b="1" kern="1200" dirty="0"/>
        </a:p>
      </dsp:txBody>
      <dsp:txXfrm>
        <a:off x="0" y="0"/>
        <a:ext cx="4948443" cy="816570"/>
      </dsp:txXfrm>
    </dsp:sp>
    <dsp:sp modelId="{07B3FC32-9AA7-4A49-BE95-E4AA971CE760}">
      <dsp:nvSpPr>
        <dsp:cNvPr id="0" name=""/>
        <dsp:cNvSpPr/>
      </dsp:nvSpPr>
      <dsp:spPr>
        <a:xfrm>
          <a:off x="438888" y="929983"/>
          <a:ext cx="5877292" cy="816570"/>
        </a:xfrm>
        <a:prstGeom prst="roundRect">
          <a:avLst>
            <a:gd name="adj" fmla="val 10000"/>
          </a:avLst>
        </a:prstGeom>
        <a:solidFill>
          <a:schemeClr val="accent3">
            <a:hueOff val="-4206610"/>
            <a:satOff val="-2163"/>
            <a:lumOff val="-9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b="1" kern="1200" dirty="0" smtClean="0"/>
            <a:t>Psicología Cognitiva y evolutiva</a:t>
          </a:r>
          <a:endParaRPr lang="es-MX" sz="1600" b="1" kern="1200" dirty="0"/>
        </a:p>
      </dsp:txBody>
      <dsp:txXfrm>
        <a:off x="438888" y="929983"/>
        <a:ext cx="4907633" cy="816570"/>
      </dsp:txXfrm>
    </dsp:sp>
    <dsp:sp modelId="{59558A8B-8CA4-4064-974A-37FEE6E642AE}">
      <dsp:nvSpPr>
        <dsp:cNvPr id="0" name=""/>
        <dsp:cNvSpPr/>
      </dsp:nvSpPr>
      <dsp:spPr>
        <a:xfrm>
          <a:off x="877777" y="1859966"/>
          <a:ext cx="5877292" cy="816570"/>
        </a:xfrm>
        <a:prstGeom prst="roundRect">
          <a:avLst>
            <a:gd name="adj" fmla="val 10000"/>
          </a:avLst>
        </a:prstGeom>
        <a:solidFill>
          <a:schemeClr val="accent3">
            <a:hueOff val="-8413219"/>
            <a:satOff val="-4326"/>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b="1" kern="1200" dirty="0" smtClean="0"/>
            <a:t>Pedagogía</a:t>
          </a:r>
          <a:endParaRPr lang="es-MX" sz="1600" b="1" kern="1200" dirty="0"/>
        </a:p>
      </dsp:txBody>
      <dsp:txXfrm>
        <a:off x="877777" y="1859966"/>
        <a:ext cx="4907633" cy="816570"/>
      </dsp:txXfrm>
    </dsp:sp>
    <dsp:sp modelId="{AAE3DBA9-ED49-4911-8C1F-B0AA468BAA67}">
      <dsp:nvSpPr>
        <dsp:cNvPr id="0" name=""/>
        <dsp:cNvSpPr/>
      </dsp:nvSpPr>
      <dsp:spPr>
        <a:xfrm>
          <a:off x="1316666" y="2789949"/>
          <a:ext cx="5877292" cy="816570"/>
        </a:xfrm>
        <a:prstGeom prst="roundRect">
          <a:avLst>
            <a:gd name="adj" fmla="val 10000"/>
          </a:avLst>
        </a:prstGeom>
        <a:solidFill>
          <a:schemeClr val="accent3">
            <a:hueOff val="-12619828"/>
            <a:satOff val="-6489"/>
            <a:lumOff val="-27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b="1" kern="1200" dirty="0" smtClean="0"/>
            <a:t>Desarrollo integral del niño y niña</a:t>
          </a:r>
          <a:endParaRPr lang="es-MX" sz="1600" b="1" kern="1200" dirty="0"/>
        </a:p>
      </dsp:txBody>
      <dsp:txXfrm>
        <a:off x="1316666" y="2789949"/>
        <a:ext cx="4907633" cy="816570"/>
      </dsp:txXfrm>
    </dsp:sp>
    <dsp:sp modelId="{5FF6A1EC-4B61-4FF8-966C-4BCF55B56897}">
      <dsp:nvSpPr>
        <dsp:cNvPr id="0" name=""/>
        <dsp:cNvSpPr/>
      </dsp:nvSpPr>
      <dsp:spPr>
        <a:xfrm>
          <a:off x="1755555" y="3719933"/>
          <a:ext cx="5877292" cy="816570"/>
        </a:xfrm>
        <a:prstGeom prst="roundRect">
          <a:avLst>
            <a:gd name="adj" fmla="val 10000"/>
          </a:avLst>
        </a:prstGeom>
        <a:solidFill>
          <a:schemeClr val="accent3">
            <a:hueOff val="-16826439"/>
            <a:satOff val="-8652"/>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b="1" kern="1200" dirty="0" smtClean="0"/>
            <a:t>Estimulación Temprana</a:t>
          </a:r>
          <a:endParaRPr lang="es-MX" sz="1600" b="1" kern="1200" dirty="0"/>
        </a:p>
      </dsp:txBody>
      <dsp:txXfrm>
        <a:off x="1755555" y="3719933"/>
        <a:ext cx="4907633" cy="816570"/>
      </dsp:txXfrm>
    </dsp:sp>
    <dsp:sp modelId="{9A6755DF-7FD1-4628-8F70-ED95F5A1367B}">
      <dsp:nvSpPr>
        <dsp:cNvPr id="0" name=""/>
        <dsp:cNvSpPr/>
      </dsp:nvSpPr>
      <dsp:spPr>
        <a:xfrm>
          <a:off x="5346521" y="596550"/>
          <a:ext cx="530770" cy="530770"/>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MX" sz="1600" b="1" kern="1200"/>
        </a:p>
      </dsp:txBody>
      <dsp:txXfrm>
        <a:off x="5346521" y="596550"/>
        <a:ext cx="530770" cy="530770"/>
      </dsp:txXfrm>
    </dsp:sp>
    <dsp:sp modelId="{52CDE408-EA81-435B-AAFA-CC3D9C56BF1B}">
      <dsp:nvSpPr>
        <dsp:cNvPr id="0" name=""/>
        <dsp:cNvSpPr/>
      </dsp:nvSpPr>
      <dsp:spPr>
        <a:xfrm>
          <a:off x="5785410" y="1526533"/>
          <a:ext cx="530770" cy="530770"/>
        </a:xfrm>
        <a:prstGeom prst="downArrow">
          <a:avLst>
            <a:gd name="adj1" fmla="val 55000"/>
            <a:gd name="adj2" fmla="val 45000"/>
          </a:avLst>
        </a:prstGeom>
        <a:solidFill>
          <a:schemeClr val="accent3">
            <a:tint val="40000"/>
            <a:alpha val="90000"/>
            <a:hueOff val="-5458931"/>
            <a:satOff val="-4492"/>
            <a:lumOff val="-457"/>
            <a:alphaOff val="0"/>
          </a:schemeClr>
        </a:solidFill>
        <a:ln w="25400" cap="flat" cmpd="sng" algn="ctr">
          <a:solidFill>
            <a:schemeClr val="accent3">
              <a:tint val="40000"/>
              <a:alpha val="90000"/>
              <a:hueOff val="-5458931"/>
              <a:satOff val="-4492"/>
              <a:lumOff val="-4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MX" sz="1600" b="1" kern="1200"/>
        </a:p>
      </dsp:txBody>
      <dsp:txXfrm>
        <a:off x="5785410" y="1526533"/>
        <a:ext cx="530770" cy="530770"/>
      </dsp:txXfrm>
    </dsp:sp>
    <dsp:sp modelId="{DE140340-20B8-405B-B70E-1F0B1859ED2C}">
      <dsp:nvSpPr>
        <dsp:cNvPr id="0" name=""/>
        <dsp:cNvSpPr/>
      </dsp:nvSpPr>
      <dsp:spPr>
        <a:xfrm>
          <a:off x="6224299" y="2442907"/>
          <a:ext cx="530770" cy="530770"/>
        </a:xfrm>
        <a:prstGeom prst="downArrow">
          <a:avLst>
            <a:gd name="adj1" fmla="val 55000"/>
            <a:gd name="adj2" fmla="val 45000"/>
          </a:avLst>
        </a:prstGeom>
        <a:solidFill>
          <a:schemeClr val="accent3">
            <a:tint val="40000"/>
            <a:alpha val="90000"/>
            <a:hueOff val="-10917861"/>
            <a:satOff val="-8983"/>
            <a:lumOff val="-914"/>
            <a:alphaOff val="0"/>
          </a:schemeClr>
        </a:solidFill>
        <a:ln w="25400" cap="flat" cmpd="sng" algn="ctr">
          <a:solidFill>
            <a:schemeClr val="accent3">
              <a:tint val="40000"/>
              <a:alpha val="90000"/>
              <a:hueOff val="-10917861"/>
              <a:satOff val="-8983"/>
              <a:lumOff val="-9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MX" sz="1600" b="1" kern="1200"/>
        </a:p>
      </dsp:txBody>
      <dsp:txXfrm>
        <a:off x="6224299" y="2442907"/>
        <a:ext cx="530770" cy="530770"/>
      </dsp:txXfrm>
    </dsp:sp>
    <dsp:sp modelId="{FC517D69-4738-47F2-A65C-7F49D23954BD}">
      <dsp:nvSpPr>
        <dsp:cNvPr id="0" name=""/>
        <dsp:cNvSpPr/>
      </dsp:nvSpPr>
      <dsp:spPr>
        <a:xfrm>
          <a:off x="6663188" y="3381963"/>
          <a:ext cx="530770" cy="530770"/>
        </a:xfrm>
        <a:prstGeom prst="downArrow">
          <a:avLst>
            <a:gd name="adj1" fmla="val 55000"/>
            <a:gd name="adj2" fmla="val 45000"/>
          </a:avLst>
        </a:prstGeom>
        <a:solidFill>
          <a:schemeClr val="accent3">
            <a:tint val="40000"/>
            <a:alpha val="90000"/>
            <a:hueOff val="-16376792"/>
            <a:satOff val="-13475"/>
            <a:lumOff val="-1371"/>
            <a:alphaOff val="0"/>
          </a:schemeClr>
        </a:solidFill>
        <a:ln w="25400" cap="flat" cmpd="sng" algn="ctr">
          <a:solidFill>
            <a:schemeClr val="accent3">
              <a:tint val="40000"/>
              <a:alpha val="90000"/>
              <a:hueOff val="-16376792"/>
              <a:satOff val="-13475"/>
              <a:lumOff val="-13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MX" sz="1600" b="1" kern="1200"/>
        </a:p>
      </dsp:txBody>
      <dsp:txXfrm>
        <a:off x="6663188" y="3381963"/>
        <a:ext cx="530770" cy="53077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84272F-DB5C-4EAA-B958-1B149C5797F4}">
      <dsp:nvSpPr>
        <dsp:cNvPr id="0" name=""/>
        <dsp:cNvSpPr/>
      </dsp:nvSpPr>
      <dsp:spPr>
        <a:xfrm>
          <a:off x="0" y="3489565"/>
          <a:ext cx="7776864" cy="57249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dirty="0" smtClean="0"/>
            <a:t>Máximo desarrollo global </a:t>
          </a:r>
          <a:endParaRPr lang="es-MX" sz="2000" b="1" kern="1200" dirty="0"/>
        </a:p>
      </dsp:txBody>
      <dsp:txXfrm>
        <a:off x="0" y="3489565"/>
        <a:ext cx="7776864" cy="572492"/>
      </dsp:txXfrm>
    </dsp:sp>
    <dsp:sp modelId="{928663FB-DF0B-4C63-8C2C-1029B63563A6}">
      <dsp:nvSpPr>
        <dsp:cNvPr id="0" name=""/>
        <dsp:cNvSpPr/>
      </dsp:nvSpPr>
      <dsp:spPr>
        <a:xfrm rot="10800000">
          <a:off x="0" y="2617659"/>
          <a:ext cx="7776864" cy="880492"/>
        </a:xfrm>
        <a:prstGeom prst="upArrowCallout">
          <a:avLst/>
        </a:prstGeom>
        <a:solidFill>
          <a:schemeClr val="accent2">
            <a:hueOff val="4752210"/>
            <a:satOff val="-9171"/>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dirty="0" smtClean="0"/>
            <a:t>Primeras experiencias</a:t>
          </a:r>
          <a:endParaRPr lang="es-MX" sz="2000" b="1" kern="1200" dirty="0"/>
        </a:p>
      </dsp:txBody>
      <dsp:txXfrm rot="10800000">
        <a:off x="0" y="2617659"/>
        <a:ext cx="7776864" cy="880492"/>
      </dsp:txXfrm>
    </dsp:sp>
    <dsp:sp modelId="{0735EFB1-20E8-443D-9C01-C4A92BB48394}">
      <dsp:nvSpPr>
        <dsp:cNvPr id="0" name=""/>
        <dsp:cNvSpPr/>
      </dsp:nvSpPr>
      <dsp:spPr>
        <a:xfrm rot="10800000">
          <a:off x="0" y="1745753"/>
          <a:ext cx="7776864" cy="880492"/>
        </a:xfrm>
        <a:prstGeom prst="upArrowCallout">
          <a:avLst/>
        </a:prstGeom>
        <a:solidFill>
          <a:schemeClr val="accent2">
            <a:hueOff val="9504421"/>
            <a:satOff val="-18343"/>
            <a:lumOff val="-23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_tradnl" sz="2000" b="1" kern="1200" dirty="0" smtClean="0"/>
            <a:t>Área del lenguaje, sensorial, física y psicológica</a:t>
          </a:r>
          <a:endParaRPr lang="es-MX" sz="2000" b="1" kern="1200" dirty="0"/>
        </a:p>
      </dsp:txBody>
      <dsp:txXfrm rot="10800000">
        <a:off x="0" y="1745753"/>
        <a:ext cx="7776864" cy="880492"/>
      </dsp:txXfrm>
    </dsp:sp>
    <dsp:sp modelId="{815A5A36-2A13-47F3-AD89-B45230D522E9}">
      <dsp:nvSpPr>
        <dsp:cNvPr id="0" name=""/>
        <dsp:cNvSpPr/>
      </dsp:nvSpPr>
      <dsp:spPr>
        <a:xfrm rot="10800000">
          <a:off x="0" y="873848"/>
          <a:ext cx="7776864" cy="880492"/>
        </a:xfrm>
        <a:prstGeom prst="upArrowCallout">
          <a:avLst/>
        </a:prstGeom>
        <a:solidFill>
          <a:schemeClr val="accent2">
            <a:hueOff val="14256631"/>
            <a:satOff val="-27514"/>
            <a:lumOff val="-35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_tradnl" sz="2000" b="1" kern="1200" dirty="0" smtClean="0"/>
            <a:t>Maduran las capacidades fundamentales </a:t>
          </a:r>
          <a:endParaRPr lang="es-MX" sz="2000" b="1" kern="1200" dirty="0"/>
        </a:p>
      </dsp:txBody>
      <dsp:txXfrm rot="10800000">
        <a:off x="0" y="873848"/>
        <a:ext cx="7776864" cy="880492"/>
      </dsp:txXfrm>
    </dsp:sp>
    <dsp:sp modelId="{03BB4C20-2121-4C78-B458-5F18F05DC530}">
      <dsp:nvSpPr>
        <dsp:cNvPr id="0" name=""/>
        <dsp:cNvSpPr/>
      </dsp:nvSpPr>
      <dsp:spPr>
        <a:xfrm rot="10800000">
          <a:off x="0" y="1942"/>
          <a:ext cx="7776864" cy="880492"/>
        </a:xfrm>
        <a:prstGeom prst="upArrowCallout">
          <a:avLst/>
        </a:prstGeom>
        <a:solidFill>
          <a:schemeClr val="accent2">
            <a:hueOff val="19008842"/>
            <a:satOff val="-36686"/>
            <a:lumOff val="-47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_tradnl" sz="2000" b="1" kern="1200" dirty="0" smtClean="0"/>
            <a:t>Dirigidos a la primera infancia</a:t>
          </a:r>
          <a:endParaRPr lang="es-MX" sz="2000" b="1" kern="1200" dirty="0"/>
        </a:p>
      </dsp:txBody>
      <dsp:txXfrm rot="10800000">
        <a:off x="0" y="1942"/>
        <a:ext cx="7776864" cy="88049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402E92-4D8E-4345-BCD4-FE4F1CDCEA09}">
      <dsp:nvSpPr>
        <dsp:cNvPr id="0" name=""/>
        <dsp:cNvSpPr/>
      </dsp:nvSpPr>
      <dsp:spPr>
        <a:xfrm>
          <a:off x="2215" y="292919"/>
          <a:ext cx="2222473" cy="2222473"/>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2310" tIns="20320" rIns="122310" bIns="20320" numCol="1" spcCol="1270" anchor="ctr" anchorCtr="0">
          <a:noAutofit/>
        </a:bodyPr>
        <a:lstStyle/>
        <a:p>
          <a:pPr lvl="0" algn="ctr" defTabSz="711200">
            <a:lnSpc>
              <a:spcPct val="90000"/>
            </a:lnSpc>
            <a:spcBef>
              <a:spcPct val="0"/>
            </a:spcBef>
            <a:spcAft>
              <a:spcPct val="35000"/>
            </a:spcAft>
          </a:pPr>
          <a:r>
            <a:rPr lang="es-MX" sz="1600" b="1" kern="1200" dirty="0" smtClean="0"/>
            <a:t>Cuidados Médicos</a:t>
          </a:r>
          <a:endParaRPr lang="es-MX" sz="1600" b="1" kern="1200" dirty="0"/>
        </a:p>
      </dsp:txBody>
      <dsp:txXfrm>
        <a:off x="2215" y="292919"/>
        <a:ext cx="2222473" cy="2222473"/>
      </dsp:txXfrm>
    </dsp:sp>
    <dsp:sp modelId="{AA4FDEFB-A247-4D31-B14B-2365BEA2C408}">
      <dsp:nvSpPr>
        <dsp:cNvPr id="0" name=""/>
        <dsp:cNvSpPr/>
      </dsp:nvSpPr>
      <dsp:spPr>
        <a:xfrm>
          <a:off x="1780193" y="292919"/>
          <a:ext cx="2222473" cy="2222473"/>
        </a:xfrm>
        <a:prstGeom prst="ellipse">
          <a:avLst/>
        </a:prstGeom>
        <a:solidFill>
          <a:schemeClr val="accent2">
            <a:alpha val="50000"/>
            <a:hueOff val="6336281"/>
            <a:satOff val="-12229"/>
            <a:lumOff val="-15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2310" tIns="20320" rIns="122310" bIns="20320" numCol="1" spcCol="1270" anchor="ctr" anchorCtr="0">
          <a:noAutofit/>
        </a:bodyPr>
        <a:lstStyle/>
        <a:p>
          <a:pPr lvl="0" algn="ctr" defTabSz="711200">
            <a:lnSpc>
              <a:spcPct val="90000"/>
            </a:lnSpc>
            <a:spcBef>
              <a:spcPct val="0"/>
            </a:spcBef>
            <a:spcAft>
              <a:spcPct val="35000"/>
            </a:spcAft>
          </a:pPr>
          <a:r>
            <a:rPr lang="es-MX" sz="1600" b="1" kern="1200" dirty="0" smtClean="0"/>
            <a:t>Alimentación</a:t>
          </a:r>
          <a:endParaRPr lang="es-MX" sz="1600" b="1" kern="1200" dirty="0"/>
        </a:p>
      </dsp:txBody>
      <dsp:txXfrm>
        <a:off x="1780193" y="292919"/>
        <a:ext cx="2222473" cy="2222473"/>
      </dsp:txXfrm>
    </dsp:sp>
    <dsp:sp modelId="{F7AB7E39-B974-436C-B472-5720B546F5EB}">
      <dsp:nvSpPr>
        <dsp:cNvPr id="0" name=""/>
        <dsp:cNvSpPr/>
      </dsp:nvSpPr>
      <dsp:spPr>
        <a:xfrm>
          <a:off x="3558172" y="292919"/>
          <a:ext cx="2222473" cy="2222473"/>
        </a:xfrm>
        <a:prstGeom prst="ellipse">
          <a:avLst/>
        </a:prstGeom>
        <a:solidFill>
          <a:schemeClr val="accent2">
            <a:alpha val="50000"/>
            <a:hueOff val="12672561"/>
            <a:satOff val="-24457"/>
            <a:lumOff val="-31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2310" tIns="20320" rIns="122310" bIns="20320" numCol="1" spcCol="1270" anchor="ctr" anchorCtr="0">
          <a:noAutofit/>
        </a:bodyPr>
        <a:lstStyle/>
        <a:p>
          <a:pPr lvl="0" algn="ctr" defTabSz="711200">
            <a:lnSpc>
              <a:spcPct val="90000"/>
            </a:lnSpc>
            <a:spcBef>
              <a:spcPct val="0"/>
            </a:spcBef>
            <a:spcAft>
              <a:spcPct val="35000"/>
            </a:spcAft>
          </a:pPr>
          <a:r>
            <a:rPr lang="es-MX" sz="1600" b="1" kern="1200" dirty="0" smtClean="0"/>
            <a:t>Entorno estable</a:t>
          </a:r>
          <a:endParaRPr lang="es-MX" sz="1600" b="1" kern="1200" dirty="0"/>
        </a:p>
      </dsp:txBody>
      <dsp:txXfrm>
        <a:off x="3558172" y="292919"/>
        <a:ext cx="2222473" cy="2222473"/>
      </dsp:txXfrm>
    </dsp:sp>
    <dsp:sp modelId="{B24D6FA8-7562-4E7A-9571-B80618B0374D}">
      <dsp:nvSpPr>
        <dsp:cNvPr id="0" name=""/>
        <dsp:cNvSpPr/>
      </dsp:nvSpPr>
      <dsp:spPr>
        <a:xfrm>
          <a:off x="5336151" y="292919"/>
          <a:ext cx="2222473" cy="2222473"/>
        </a:xfrm>
        <a:prstGeom prst="ellipse">
          <a:avLst/>
        </a:prstGeom>
        <a:solidFill>
          <a:schemeClr val="accent2">
            <a:alpha val="50000"/>
            <a:hueOff val="19008842"/>
            <a:satOff val="-36686"/>
            <a:lumOff val="-47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2310" tIns="20320" rIns="122310" bIns="20320" numCol="1" spcCol="1270" anchor="ctr" anchorCtr="0">
          <a:noAutofit/>
        </a:bodyPr>
        <a:lstStyle/>
        <a:p>
          <a:pPr lvl="0" algn="ctr" defTabSz="711200">
            <a:lnSpc>
              <a:spcPct val="90000"/>
            </a:lnSpc>
            <a:spcBef>
              <a:spcPct val="0"/>
            </a:spcBef>
            <a:spcAft>
              <a:spcPct val="35000"/>
            </a:spcAft>
          </a:pPr>
          <a:r>
            <a:rPr lang="es-MX" sz="1600" b="1" kern="1200" dirty="0" smtClean="0"/>
            <a:t>Estímulos adecuados</a:t>
          </a:r>
          <a:endParaRPr lang="es-MX" sz="1600" b="1" kern="1200" dirty="0"/>
        </a:p>
      </dsp:txBody>
      <dsp:txXfrm>
        <a:off x="5336151" y="292919"/>
        <a:ext cx="2222473" cy="2222473"/>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D70BB1-934D-4932-8880-48C421CC0485}">
      <dsp:nvSpPr>
        <dsp:cNvPr id="0" name=""/>
        <dsp:cNvSpPr/>
      </dsp:nvSpPr>
      <dsp:spPr>
        <a:xfrm>
          <a:off x="2309" y="201132"/>
          <a:ext cx="2814195" cy="112567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s-ES" sz="2100" b="1" kern="1200" dirty="0" smtClean="0"/>
            <a:t>Fondo de experiencias</a:t>
          </a:r>
          <a:endParaRPr lang="es-MX" sz="2100" b="1" kern="1200" dirty="0"/>
        </a:p>
      </dsp:txBody>
      <dsp:txXfrm>
        <a:off x="2309" y="201132"/>
        <a:ext cx="2814195" cy="1125678"/>
      </dsp:txXfrm>
    </dsp:sp>
    <dsp:sp modelId="{B512FDC8-86B0-4E59-84B4-1CD5AEC2C173}">
      <dsp:nvSpPr>
        <dsp:cNvPr id="0" name=""/>
        <dsp:cNvSpPr/>
      </dsp:nvSpPr>
      <dsp:spPr>
        <a:xfrm>
          <a:off x="2535086" y="201132"/>
          <a:ext cx="2814195" cy="1125678"/>
        </a:xfrm>
        <a:prstGeom prst="chevron">
          <a:avLst/>
        </a:prstGeom>
        <a:solidFill>
          <a:schemeClr val="accent2">
            <a:hueOff val="9504421"/>
            <a:satOff val="-18343"/>
            <a:lumOff val="-23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s-ES" sz="2100" b="1" kern="1200" dirty="0" smtClean="0"/>
            <a:t>Factores genéticos </a:t>
          </a:r>
          <a:endParaRPr lang="es-MX" sz="2100" b="1" kern="1200" dirty="0"/>
        </a:p>
      </dsp:txBody>
      <dsp:txXfrm>
        <a:off x="2535086" y="201132"/>
        <a:ext cx="2814195" cy="1125678"/>
      </dsp:txXfrm>
    </dsp:sp>
    <dsp:sp modelId="{E7E8AA38-8697-4C0B-B2E8-D768982030BD}">
      <dsp:nvSpPr>
        <dsp:cNvPr id="0" name=""/>
        <dsp:cNvSpPr/>
      </dsp:nvSpPr>
      <dsp:spPr>
        <a:xfrm>
          <a:off x="5067862" y="201132"/>
          <a:ext cx="2814195" cy="1125678"/>
        </a:xfrm>
        <a:prstGeom prst="chevron">
          <a:avLst/>
        </a:prstGeom>
        <a:solidFill>
          <a:schemeClr val="accent2">
            <a:hueOff val="19008842"/>
            <a:satOff val="-36686"/>
            <a:lumOff val="-47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s-ES" sz="2100" b="1" kern="1200" dirty="0" smtClean="0"/>
            <a:t>Desarrollo biológico.</a:t>
          </a:r>
          <a:endParaRPr lang="es-MX" sz="2100" b="1" kern="1200" dirty="0"/>
        </a:p>
      </dsp:txBody>
      <dsp:txXfrm>
        <a:off x="5067862" y="201132"/>
        <a:ext cx="2814195" cy="112567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01C0EE-8EC2-49FD-AAAD-6AFFF93FEE41}">
      <dsp:nvSpPr>
        <dsp:cNvPr id="0" name=""/>
        <dsp:cNvSpPr/>
      </dsp:nvSpPr>
      <dsp:spPr>
        <a:xfrm>
          <a:off x="2700046" y="0"/>
          <a:ext cx="2628291" cy="2628291"/>
        </a:xfrm>
        <a:prstGeom prst="triangl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t>Los niños </a:t>
          </a:r>
          <a:endParaRPr lang="es-MX" sz="1600" b="1" kern="1200" dirty="0"/>
        </a:p>
      </dsp:txBody>
      <dsp:txXfrm>
        <a:off x="2700046" y="0"/>
        <a:ext cx="2628291" cy="2628291"/>
      </dsp:txXfrm>
    </dsp:sp>
    <dsp:sp modelId="{FA402B17-CC69-427D-B649-1BCDFF9E7784}">
      <dsp:nvSpPr>
        <dsp:cNvPr id="0" name=""/>
        <dsp:cNvSpPr/>
      </dsp:nvSpPr>
      <dsp:spPr>
        <a:xfrm>
          <a:off x="1385900" y="2628291"/>
          <a:ext cx="2628291" cy="2628291"/>
        </a:xfrm>
        <a:prstGeom prst="triangle">
          <a:avLst/>
        </a:prstGeom>
        <a:solidFill>
          <a:schemeClr val="accent3">
            <a:hueOff val="-5608813"/>
            <a:satOff val="-2884"/>
            <a:lumOff val="-12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t>El ambiente</a:t>
          </a:r>
          <a:endParaRPr lang="es-MX" sz="1600" b="1" kern="1200" dirty="0"/>
        </a:p>
      </dsp:txBody>
      <dsp:txXfrm>
        <a:off x="1385900" y="2628291"/>
        <a:ext cx="2628291" cy="2628291"/>
      </dsp:txXfrm>
    </dsp:sp>
    <dsp:sp modelId="{0FD3F350-44EE-4E2D-A78D-92CB8C548561}">
      <dsp:nvSpPr>
        <dsp:cNvPr id="0" name=""/>
        <dsp:cNvSpPr/>
      </dsp:nvSpPr>
      <dsp:spPr>
        <a:xfrm rot="10800000">
          <a:off x="2700046" y="2628291"/>
          <a:ext cx="2628291" cy="2628291"/>
        </a:xfrm>
        <a:prstGeom prst="triangle">
          <a:avLst/>
        </a:prstGeom>
        <a:solidFill>
          <a:schemeClr val="accent3">
            <a:hueOff val="-11217626"/>
            <a:satOff val="-5768"/>
            <a:lumOff val="-24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i="1" kern="1200" smtClean="0"/>
            <a:t>Infraestructura Educativa</a:t>
          </a:r>
          <a:endParaRPr lang="es-ES" sz="1600" b="1" i="1" kern="1200" dirty="0" smtClean="0"/>
        </a:p>
      </dsp:txBody>
      <dsp:txXfrm rot="10800000">
        <a:off x="2700046" y="2628291"/>
        <a:ext cx="2628291" cy="2628291"/>
      </dsp:txXfrm>
    </dsp:sp>
    <dsp:sp modelId="{8D5BAEF0-D486-456A-B5D3-3EE453CA6AB6}">
      <dsp:nvSpPr>
        <dsp:cNvPr id="0" name=""/>
        <dsp:cNvSpPr/>
      </dsp:nvSpPr>
      <dsp:spPr>
        <a:xfrm>
          <a:off x="4014192" y="2628291"/>
          <a:ext cx="2628291" cy="2628291"/>
        </a:xfrm>
        <a:prstGeom prst="triangle">
          <a:avLst/>
        </a:prstGeom>
        <a:solidFill>
          <a:schemeClr val="accent3">
            <a:hueOff val="-16826439"/>
            <a:satOff val="-8652"/>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t>Contexto de aprendizajes y de significados</a:t>
          </a:r>
          <a:endParaRPr lang="es-MX" sz="1600" b="1" kern="1200" dirty="0"/>
        </a:p>
      </dsp:txBody>
      <dsp:txXfrm>
        <a:off x="4014192" y="2628291"/>
        <a:ext cx="2628291" cy="262829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96A972-A002-4814-8965-E5ADDE943F33}" type="datetimeFigureOut">
              <a:rPr lang="es-MX" smtClean="0"/>
              <a:pPr/>
              <a:t>15/09/2012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ADCB7A-0314-4816-929C-0FDC5A3BE5A9}"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F0ADCB7A-0314-4816-929C-0FDC5A3BE5A9}" type="slidenum">
              <a:rPr lang="es-MX" smtClean="0"/>
              <a:pPr/>
              <a:t>1</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F0ADCB7A-0314-4816-929C-0FDC5A3BE5A9}" type="slidenum">
              <a:rPr lang="es-MX" smtClean="0"/>
              <a:pPr/>
              <a:t>6</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F0ADCB7A-0314-4816-929C-0FDC5A3BE5A9}" type="slidenum">
              <a:rPr lang="es-MX" smtClean="0"/>
              <a:pPr/>
              <a:t>26</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5BBC0621-BD5C-41F3-99C2-38FE766F5FC1}" type="datetimeFigureOut">
              <a:rPr lang="es-ES" smtClean="0"/>
              <a:pPr/>
              <a:t>15/09/2012</a:t>
            </a:fld>
            <a:endParaRPr lang="es-ES"/>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8F8C6B13-3430-464A-B3A5-5FA19A36CD7F}" type="slidenum">
              <a:rPr lang="es-ES" smtClean="0"/>
              <a:pPr/>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pull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BBC0621-BD5C-41F3-99C2-38FE766F5FC1}" type="datetimeFigureOut">
              <a:rPr lang="es-ES" smtClean="0"/>
              <a:pPr/>
              <a:t>15/09/2012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8F8C6B13-3430-464A-B3A5-5FA19A36CD7F}" type="slidenum">
              <a:rPr lang="es-ES" smtClean="0"/>
              <a:pPr/>
              <a:t>‹Nº›</a:t>
            </a:fld>
            <a:endParaRPr lang="es-ES"/>
          </a:p>
        </p:txBody>
      </p:sp>
    </p:spTree>
  </p:cSld>
  <p:clrMapOvr>
    <a:masterClrMapping/>
  </p:clrMapOvr>
  <p:transition>
    <p:pull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BBC0621-BD5C-41F3-99C2-38FE766F5FC1}" type="datetimeFigureOut">
              <a:rPr lang="es-ES" smtClean="0"/>
              <a:pPr/>
              <a:t>15/09/2012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8F8C6B13-3430-464A-B3A5-5FA19A36CD7F}" type="slidenum">
              <a:rPr lang="es-ES" smtClean="0"/>
              <a:pPr/>
              <a:t>‹Nº›</a:t>
            </a:fld>
            <a:endParaRPr lang="es-ES"/>
          </a:p>
        </p:txBody>
      </p:sp>
    </p:spTree>
  </p:cSld>
  <p:clrMapOvr>
    <a:masterClrMapping/>
  </p:clrMapOvr>
  <p:transition>
    <p:pull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BBC0621-BD5C-41F3-99C2-38FE766F5FC1}" type="datetimeFigureOut">
              <a:rPr lang="es-ES" smtClean="0"/>
              <a:pPr/>
              <a:t>15/09/2012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8F8C6B13-3430-464A-B3A5-5FA19A36CD7F}" type="slidenum">
              <a:rPr lang="es-ES" smtClean="0"/>
              <a:pPr/>
              <a:t>‹Nº›</a:t>
            </a:fld>
            <a:endParaRPr lang="es-ES"/>
          </a:p>
        </p:txBody>
      </p:sp>
    </p:spTree>
  </p:cSld>
  <p:clrMapOvr>
    <a:masterClrMapping/>
  </p:clrMapOvr>
  <p:transition>
    <p:pull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5BBC0621-BD5C-41F3-99C2-38FE766F5FC1}" type="datetimeFigureOut">
              <a:rPr lang="es-ES" smtClean="0"/>
              <a:pPr/>
              <a:t>15/09/2012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8F8C6B13-3430-464A-B3A5-5FA19A36CD7F}" type="slidenum">
              <a:rPr lang="es-ES" smtClean="0"/>
              <a:pPr/>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pull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BBC0621-BD5C-41F3-99C2-38FE766F5FC1}" type="datetimeFigureOut">
              <a:rPr lang="es-ES" smtClean="0"/>
              <a:pPr/>
              <a:t>15/09/2012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8F8C6B13-3430-464A-B3A5-5FA19A36CD7F}" type="slidenum">
              <a:rPr lang="es-ES" smtClean="0"/>
              <a:pPr/>
              <a:t>‹Nº›</a:t>
            </a:fld>
            <a:endParaRPr lang="es-ES"/>
          </a:p>
        </p:txBody>
      </p:sp>
    </p:spTree>
  </p:cSld>
  <p:clrMapOvr>
    <a:masterClrMapping/>
  </p:clrMapOvr>
  <p:transition>
    <p:pull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5BBC0621-BD5C-41F3-99C2-38FE766F5FC1}" type="datetimeFigureOut">
              <a:rPr lang="es-ES" smtClean="0"/>
              <a:pPr/>
              <a:t>15/09/2012</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8F8C6B13-3430-464A-B3A5-5FA19A36CD7F}" type="slidenum">
              <a:rPr lang="es-ES" smtClean="0"/>
              <a:pPr/>
              <a:t>‹Nº›</a:t>
            </a:fld>
            <a:endParaRPr lang="es-ES"/>
          </a:p>
        </p:txBody>
      </p:sp>
    </p:spTree>
  </p:cSld>
  <p:clrMapOvr>
    <a:masterClrMapping/>
  </p:clrMapOvr>
  <p:transition>
    <p:pull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5BBC0621-BD5C-41F3-99C2-38FE766F5FC1}" type="datetimeFigureOut">
              <a:rPr lang="es-ES" smtClean="0"/>
              <a:pPr/>
              <a:t>15/09/2012</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8F8C6B13-3430-464A-B3A5-5FA19A36CD7F}" type="slidenum">
              <a:rPr lang="es-ES" smtClean="0"/>
              <a:pPr/>
              <a:t>‹Nº›</a:t>
            </a:fld>
            <a:endParaRPr lang="es-ES"/>
          </a:p>
        </p:txBody>
      </p:sp>
    </p:spTree>
  </p:cSld>
  <p:clrMapOvr>
    <a:masterClrMapping/>
  </p:clrMapOvr>
  <p:transition>
    <p:pull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5BBC0621-BD5C-41F3-99C2-38FE766F5FC1}" type="datetimeFigureOut">
              <a:rPr lang="es-ES" smtClean="0"/>
              <a:pPr/>
              <a:t>15/09/2012</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8F8C6B13-3430-464A-B3A5-5FA19A36CD7F}" type="slidenum">
              <a:rPr lang="es-ES" smtClean="0"/>
              <a:pPr/>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pull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BBC0621-BD5C-41F3-99C2-38FE766F5FC1}" type="datetimeFigureOut">
              <a:rPr lang="es-ES" smtClean="0"/>
              <a:pPr/>
              <a:t>15/09/2012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8F8C6B13-3430-464A-B3A5-5FA19A36CD7F}" type="slidenum">
              <a:rPr lang="es-ES" smtClean="0"/>
              <a:pPr/>
              <a:t>‹Nº›</a:t>
            </a:fld>
            <a:endParaRPr lang="es-ES"/>
          </a:p>
        </p:txBody>
      </p:sp>
    </p:spTree>
  </p:cSld>
  <p:clrMapOvr>
    <a:masterClrMapping/>
  </p:clrMapOvr>
  <p:transition>
    <p:pull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5BBC0621-BD5C-41F3-99C2-38FE766F5FC1}" type="datetimeFigureOut">
              <a:rPr lang="es-ES" smtClean="0"/>
              <a:pPr/>
              <a:t>15/09/2012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8F8C6B13-3430-464A-B3A5-5FA19A36CD7F}" type="slidenum">
              <a:rPr lang="es-ES" smtClean="0"/>
              <a:pPr/>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transition>
    <p:pull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BC0621-BD5C-41F3-99C2-38FE766F5FC1}" type="datetimeFigureOut">
              <a:rPr lang="es-ES" smtClean="0"/>
              <a:pPr/>
              <a:t>15/09/2012</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F8C6B13-3430-464A-B3A5-5FA19A36CD7F}" type="slidenum">
              <a:rPr lang="es-ES" smtClean="0"/>
              <a:pPr/>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ransition>
    <p:pull dir="d"/>
  </p:transition>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7" Type="http://schemas.microsoft.com/office/2007/relationships/diagramDrawing" Target="../diagrams/drawing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
          <p:cNvSpPr txBox="1">
            <a:spLocks noChangeArrowheads="1"/>
          </p:cNvSpPr>
          <p:nvPr/>
        </p:nvSpPr>
        <p:spPr bwMode="auto">
          <a:xfrm>
            <a:off x="1048072" y="1071546"/>
            <a:ext cx="7772400" cy="1941173"/>
          </a:xfrm>
          <a:prstGeom prst="rect">
            <a:avLst/>
          </a:prstGeom>
          <a:noFill/>
          <a:ln w="9525">
            <a:noFill/>
            <a:round/>
            <a:headEnd/>
            <a:tailEnd/>
          </a:ln>
        </p:spPr>
        <p:txBody>
          <a:bodyPr vert="horz" wrap="square" lIns="90000" tIns="46800" rIns="90000" bIns="46800" rtlCol="0" anchor="ctr">
            <a:spAutoFit/>
          </a:bodyPr>
          <a:lstStyle/>
          <a:p>
            <a:pPr marL="0" marR="0" lvl="0" indent="0" algn="ctr" defTabSz="449263" rtl="0" eaLnBrk="1" fontAlgn="auto" latinLnBrk="0" hangingPunct="1">
              <a:lnSpc>
                <a:spcPct val="100000"/>
              </a:lnSpc>
              <a:spcBef>
                <a:spcPct val="0"/>
              </a:spcBef>
              <a:spcAft>
                <a:spcPts val="0"/>
              </a:spcAft>
              <a:buClrTx/>
              <a:buSzPct val="100000"/>
              <a:buFontTx/>
              <a:buNone/>
              <a:tabLst/>
              <a:defRPr/>
            </a:pPr>
            <a:r>
              <a:rPr kumimoji="0" lang="es-EC" sz="2000" b="1" i="0" u="none" strike="noStrike" kern="1200" cap="none" spc="0" normalizeH="0" baseline="0" noProof="0" dirty="0" smtClean="0">
                <a:ln>
                  <a:noFill/>
                </a:ln>
                <a:solidFill>
                  <a:schemeClr val="tx1"/>
                </a:solidFill>
                <a:effectLst/>
                <a:uLnTx/>
                <a:uFillTx/>
                <a:latin typeface="Arial Black" pitchFamily="34" charset="0"/>
                <a:ea typeface="Aharoni"/>
                <a:cs typeface="Aharoni"/>
              </a:rPr>
              <a:t>ESCUELA POLITÉCNICA DEL EJÉRCITO</a:t>
            </a:r>
          </a:p>
          <a:p>
            <a:pPr marL="0" marR="0" lvl="0" indent="0" algn="ctr" defTabSz="449263" rtl="0" eaLnBrk="1" fontAlgn="auto" latinLnBrk="0" hangingPunct="1">
              <a:lnSpc>
                <a:spcPct val="100000"/>
              </a:lnSpc>
              <a:spcBef>
                <a:spcPct val="0"/>
              </a:spcBef>
              <a:spcAft>
                <a:spcPts val="0"/>
              </a:spcAft>
              <a:buClrTx/>
              <a:buSzPct val="100000"/>
              <a:buFontTx/>
              <a:buNone/>
              <a:tabLst/>
              <a:defRPr/>
            </a:pPr>
            <a:r>
              <a:rPr kumimoji="0" lang="es-EC" sz="2000" b="1" i="0" u="none" strike="noStrike" kern="1200" cap="none" spc="0" normalizeH="0" baseline="0" noProof="0" dirty="0" smtClean="0">
                <a:ln>
                  <a:noFill/>
                </a:ln>
                <a:solidFill>
                  <a:schemeClr val="tx1"/>
                </a:solidFill>
                <a:effectLst/>
                <a:uLnTx/>
                <a:uFillTx/>
                <a:latin typeface="Arial Black" pitchFamily="34" charset="0"/>
                <a:ea typeface="Aharoni"/>
                <a:cs typeface="Aharoni"/>
              </a:rPr>
              <a:t>DEPARTAMENTO DE CIENCIAS HUMANAS Y SOCIALES</a:t>
            </a:r>
          </a:p>
          <a:p>
            <a:pPr marL="0" marR="0" lvl="0" indent="0" algn="ctr" defTabSz="449263" rtl="0" eaLnBrk="1" fontAlgn="auto" latinLnBrk="0" hangingPunct="1">
              <a:lnSpc>
                <a:spcPct val="100000"/>
              </a:lnSpc>
              <a:spcBef>
                <a:spcPct val="0"/>
              </a:spcBef>
              <a:spcAft>
                <a:spcPts val="0"/>
              </a:spcAft>
              <a:buClrTx/>
              <a:buSzPct val="100000"/>
              <a:buFontTx/>
              <a:buNone/>
              <a:tabLst/>
              <a:defRPr/>
            </a:pPr>
            <a:r>
              <a:rPr lang="es-EC" sz="2000" b="1" dirty="0" smtClean="0">
                <a:latin typeface="Arial Black" pitchFamily="34" charset="0"/>
                <a:ea typeface="Aharoni"/>
                <a:cs typeface="Aharoni"/>
              </a:rPr>
              <a:t>CARRERA DE EDUCACIÓN INFANTIL</a:t>
            </a:r>
          </a:p>
          <a:p>
            <a:pPr marL="0" marR="0" lvl="0" indent="0" algn="ctr" defTabSz="449263" rtl="0" eaLnBrk="1" fontAlgn="auto" latinLnBrk="0" hangingPunct="1">
              <a:lnSpc>
                <a:spcPct val="100000"/>
              </a:lnSpc>
              <a:spcBef>
                <a:spcPct val="0"/>
              </a:spcBef>
              <a:spcAft>
                <a:spcPts val="0"/>
              </a:spcAft>
              <a:buClrTx/>
              <a:buSzPct val="100000"/>
              <a:buFontTx/>
              <a:buNone/>
              <a:tabLst/>
              <a:defRPr/>
            </a:pPr>
            <a:endParaRPr kumimoji="0" lang="es-EC" sz="2000" b="1" i="0" u="none" strike="noStrike" kern="1200" cap="none" spc="0" normalizeH="0" baseline="0" noProof="0" dirty="0" smtClean="0">
              <a:ln>
                <a:noFill/>
              </a:ln>
              <a:solidFill>
                <a:schemeClr val="tx1"/>
              </a:solidFill>
              <a:effectLst/>
              <a:uLnTx/>
              <a:uFillTx/>
              <a:latin typeface="Arial Black" pitchFamily="34" charset="0"/>
              <a:ea typeface="Aharoni"/>
              <a:cs typeface="Aharoni"/>
            </a:endParaRPr>
          </a:p>
          <a:p>
            <a:pPr marL="0" marR="0" lvl="0" indent="0" algn="ctr" defTabSz="449263" rtl="0" eaLnBrk="1" fontAlgn="auto" latinLnBrk="0" hangingPunct="1">
              <a:lnSpc>
                <a:spcPct val="100000"/>
              </a:lnSpc>
              <a:spcBef>
                <a:spcPct val="0"/>
              </a:spcBef>
              <a:spcAft>
                <a:spcPts val="0"/>
              </a:spcAft>
              <a:buClrTx/>
              <a:buSzPct val="100000"/>
              <a:buFontTx/>
              <a:buNone/>
              <a:tabLst/>
              <a:defRPr/>
            </a:pPr>
            <a:r>
              <a:rPr kumimoji="0" lang="es-EC" sz="2000" b="1" i="0" u="none" strike="noStrike" kern="1200" cap="none" spc="0" normalizeH="0" baseline="0" noProof="0" dirty="0" smtClean="0">
                <a:ln>
                  <a:noFill/>
                </a:ln>
                <a:solidFill>
                  <a:schemeClr val="tx1"/>
                </a:solidFill>
                <a:effectLst/>
                <a:uLnTx/>
                <a:uFillTx/>
                <a:latin typeface="Arial Black" pitchFamily="34" charset="0"/>
                <a:ea typeface="Aharoni"/>
                <a:cs typeface="Aharoni"/>
              </a:rPr>
              <a:t>LICENCIATURA</a:t>
            </a:r>
            <a:r>
              <a:rPr kumimoji="0" lang="es-EC" sz="2000" b="1" i="0" u="none" strike="noStrike" kern="1200" cap="none" spc="0" normalizeH="0" noProof="0" dirty="0" smtClean="0">
                <a:ln>
                  <a:noFill/>
                </a:ln>
                <a:solidFill>
                  <a:schemeClr val="tx1"/>
                </a:solidFill>
                <a:effectLst/>
                <a:uLnTx/>
                <a:uFillTx/>
                <a:latin typeface="Arial Black" pitchFamily="34" charset="0"/>
                <a:ea typeface="Aharoni"/>
                <a:cs typeface="Aharoni"/>
              </a:rPr>
              <a:t> EN CIENCIAS DE LA EDUCACIÓN MENCIÓN EDUCACIÓN INFANTIL</a:t>
            </a:r>
            <a:endParaRPr kumimoji="0" lang="es-EC" sz="2000" b="1" i="0" u="none" strike="noStrike" kern="1200" cap="none" spc="0" normalizeH="0" baseline="0" noProof="0" dirty="0" smtClean="0">
              <a:ln>
                <a:noFill/>
              </a:ln>
              <a:solidFill>
                <a:schemeClr val="tx1"/>
              </a:solidFill>
              <a:effectLst/>
              <a:uLnTx/>
              <a:uFillTx/>
              <a:latin typeface="Arial Black" pitchFamily="34" charset="0"/>
              <a:ea typeface="Aharoni"/>
              <a:cs typeface="Aharoni"/>
            </a:endParaRPr>
          </a:p>
        </p:txBody>
      </p:sp>
      <p:sp>
        <p:nvSpPr>
          <p:cNvPr id="7" name="Rectangle 5"/>
          <p:cNvSpPr>
            <a:spLocks noChangeArrowheads="1"/>
          </p:cNvSpPr>
          <p:nvPr/>
        </p:nvSpPr>
        <p:spPr bwMode="auto">
          <a:xfrm>
            <a:off x="1214414" y="3147625"/>
            <a:ext cx="7065963" cy="1200329"/>
          </a:xfrm>
          <a:prstGeom prst="rect">
            <a:avLst/>
          </a:prstGeom>
          <a:noFill/>
          <a:ln w="9525">
            <a:noFill/>
            <a:miter lim="800000"/>
            <a:headEnd/>
            <a:tailEnd/>
          </a:ln>
          <a:effectLst/>
        </p:spPr>
        <p:txBody>
          <a:bodyPr anchor="ctr">
            <a:spAutoFit/>
          </a:bodyPr>
          <a:lstStyle/>
          <a:p>
            <a:pPr algn="ctr">
              <a:tabLst>
                <a:tab pos="4705350" algn="l"/>
              </a:tabLst>
              <a:defRPr/>
            </a:pPr>
            <a:r>
              <a:rPr lang="es-ES_tradnl" i="1" dirty="0" smtClean="0">
                <a:effectLst>
                  <a:outerShdw blurRad="38100" dist="38100" dir="2700000" algn="tl">
                    <a:srgbClr val="FFFFFF"/>
                  </a:outerShdw>
                </a:effectLst>
                <a:latin typeface="Arial Black" pitchFamily="34" charset="0"/>
              </a:rPr>
              <a:t>“ </a:t>
            </a:r>
            <a:r>
              <a:rPr lang="es-ES_tradnl" i="1" dirty="0" smtClean="0">
                <a:effectLst>
                  <a:outerShdw blurRad="38100" dist="38100" dir="2700000" algn="tl">
                    <a:srgbClr val="FFFFFF"/>
                  </a:outerShdw>
                </a:effectLst>
                <a:latin typeface="Arial Black" pitchFamily="34" charset="0"/>
                <a:cs typeface="Aharoni" pitchFamily="2" charset="-79"/>
              </a:rPr>
              <a:t>DISEÑO DE UN MODELO DE CENTRO DE ESTIMULACIÓN ADECUADA PARA NIÑAS Y NIÑOS DE 6 MESES A 4 AÑOS EN EL CANTÓN AMBATO, PROVINCIA DEL TUNGURAHUA”</a:t>
            </a:r>
            <a:endParaRPr lang="es-ES_tradnl" i="1" dirty="0">
              <a:effectLst>
                <a:outerShdw blurRad="38100" dist="38100" dir="2700000" algn="tl">
                  <a:srgbClr val="FFFFFF"/>
                </a:outerShdw>
              </a:effectLst>
              <a:latin typeface="Arial Black" pitchFamily="34" charset="0"/>
              <a:cs typeface="Aharoni" pitchFamily="2" charset="-79"/>
            </a:endParaRPr>
          </a:p>
        </p:txBody>
      </p:sp>
      <p:sp>
        <p:nvSpPr>
          <p:cNvPr id="8" name="2 CuadroTexto"/>
          <p:cNvSpPr txBox="1">
            <a:spLocks noChangeArrowheads="1"/>
          </p:cNvSpPr>
          <p:nvPr/>
        </p:nvSpPr>
        <p:spPr bwMode="auto">
          <a:xfrm>
            <a:off x="2843808" y="4365104"/>
            <a:ext cx="3960813" cy="369887"/>
          </a:xfrm>
          <a:prstGeom prst="rect">
            <a:avLst/>
          </a:prstGeom>
          <a:noFill/>
          <a:ln w="9525">
            <a:noFill/>
            <a:miter lim="800000"/>
            <a:headEnd/>
            <a:tailEnd/>
          </a:ln>
        </p:spPr>
        <p:txBody>
          <a:bodyPr>
            <a:spAutoFit/>
          </a:bodyPr>
          <a:lstStyle/>
          <a:p>
            <a:pPr algn="ctr"/>
            <a:r>
              <a:rPr lang="es-AR" dirty="0"/>
              <a:t>Previo a la obtención del título de:</a:t>
            </a:r>
          </a:p>
        </p:txBody>
      </p:sp>
      <p:sp>
        <p:nvSpPr>
          <p:cNvPr id="9" name="3 CuadroTexto"/>
          <p:cNvSpPr txBox="1">
            <a:spLocks noChangeArrowheads="1"/>
          </p:cNvSpPr>
          <p:nvPr/>
        </p:nvSpPr>
        <p:spPr bwMode="auto">
          <a:xfrm>
            <a:off x="2285984" y="4797152"/>
            <a:ext cx="5214974" cy="369888"/>
          </a:xfrm>
          <a:prstGeom prst="rect">
            <a:avLst/>
          </a:prstGeom>
          <a:noFill/>
          <a:ln w="9525">
            <a:noFill/>
            <a:miter lim="800000"/>
            <a:headEnd/>
            <a:tailEnd/>
          </a:ln>
        </p:spPr>
        <p:txBody>
          <a:bodyPr wrap="square">
            <a:spAutoFit/>
          </a:bodyPr>
          <a:lstStyle/>
          <a:p>
            <a:pPr algn="ctr"/>
            <a:r>
              <a:rPr lang="es-AR" b="1" dirty="0" smtClean="0"/>
              <a:t>LICENCIADA EN EDUCACIÓN INFANTIL</a:t>
            </a:r>
            <a:endParaRPr lang="es-AR" b="1" dirty="0"/>
          </a:p>
        </p:txBody>
      </p:sp>
      <p:sp>
        <p:nvSpPr>
          <p:cNvPr id="10" name="4 CuadroTexto"/>
          <p:cNvSpPr txBox="1">
            <a:spLocks noChangeArrowheads="1"/>
          </p:cNvSpPr>
          <p:nvPr/>
        </p:nvSpPr>
        <p:spPr bwMode="auto">
          <a:xfrm>
            <a:off x="2071670" y="5286388"/>
            <a:ext cx="5715040" cy="368300"/>
          </a:xfrm>
          <a:prstGeom prst="rect">
            <a:avLst/>
          </a:prstGeom>
          <a:noFill/>
          <a:ln w="9525">
            <a:noFill/>
            <a:miter lim="800000"/>
            <a:headEnd/>
            <a:tailEnd/>
          </a:ln>
        </p:spPr>
        <p:txBody>
          <a:bodyPr wrap="square">
            <a:spAutoFit/>
          </a:bodyPr>
          <a:lstStyle/>
          <a:p>
            <a:pPr algn="ctr"/>
            <a:r>
              <a:rPr lang="es-AR" b="1" dirty="0" smtClean="0"/>
              <a:t>MARÍA CRISTINA FLORES JARAMILLO</a:t>
            </a:r>
            <a:endParaRPr lang="es-AR" b="1" dirty="0"/>
          </a:p>
        </p:txBody>
      </p:sp>
      <p:sp>
        <p:nvSpPr>
          <p:cNvPr id="11" name="5 CuadroTexto"/>
          <p:cNvSpPr txBox="1">
            <a:spLocks noChangeArrowheads="1"/>
          </p:cNvSpPr>
          <p:nvPr/>
        </p:nvSpPr>
        <p:spPr bwMode="auto">
          <a:xfrm>
            <a:off x="4643438" y="6000768"/>
            <a:ext cx="3997325" cy="369888"/>
          </a:xfrm>
          <a:prstGeom prst="rect">
            <a:avLst/>
          </a:prstGeom>
          <a:noFill/>
          <a:ln w="9525">
            <a:noFill/>
            <a:miter lim="800000"/>
            <a:headEnd/>
            <a:tailEnd/>
          </a:ln>
        </p:spPr>
        <p:txBody>
          <a:bodyPr>
            <a:spAutoFit/>
          </a:bodyPr>
          <a:lstStyle/>
          <a:p>
            <a:r>
              <a:rPr lang="es-AR" dirty="0"/>
              <a:t>SANGOLQUÍ, </a:t>
            </a:r>
            <a:r>
              <a:rPr lang="es-AR" dirty="0" smtClean="0"/>
              <a:t> SEPTIEMBRE DE 2012</a:t>
            </a:r>
            <a:endParaRPr lang="es-AR" dirty="0"/>
          </a:p>
        </p:txBody>
      </p:sp>
    </p:spTree>
  </p:cSld>
  <p:clrMapOvr>
    <a:masterClrMapping/>
  </p:clrMapOvr>
  <p:transition>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642918"/>
            <a:ext cx="7498080" cy="1357322"/>
          </a:xfrm>
        </p:spPr>
        <p:txBody>
          <a:bodyPr>
            <a:noAutofit/>
          </a:bodyPr>
          <a:lstStyle/>
          <a:p>
            <a:pPr algn="ctr"/>
            <a:r>
              <a:rPr lang="es-ES" i="1" dirty="0" smtClean="0"/>
              <a:t>Principios de la Estimulación Temprana</a:t>
            </a:r>
            <a:endParaRPr lang="es-ES" i="1" dirty="0"/>
          </a:p>
        </p:txBody>
      </p:sp>
      <p:graphicFrame>
        <p:nvGraphicFramePr>
          <p:cNvPr id="4" name="3 Diagrama"/>
          <p:cNvGraphicFramePr/>
          <p:nvPr/>
        </p:nvGraphicFramePr>
        <p:xfrm>
          <a:off x="1331640" y="2276872"/>
          <a:ext cx="7560840" cy="280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graphicEl>
                                              <a:dgm id="{A7402E92-4D8E-4345-BCD4-FE4F1CDCEA09}"/>
                                            </p:graphicEl>
                                          </p:spTgt>
                                        </p:tgtEl>
                                        <p:attrNameLst>
                                          <p:attrName>style.visibility</p:attrName>
                                        </p:attrNameLst>
                                      </p:cBhvr>
                                      <p:to>
                                        <p:strVal val="visible"/>
                                      </p:to>
                                    </p:set>
                                    <p:anim calcmode="lin" valueType="num">
                                      <p:cBhvr additive="base">
                                        <p:cTn id="12" dur="500" fill="hold"/>
                                        <p:tgtEl>
                                          <p:spTgt spid="4">
                                            <p:graphicEl>
                                              <a:dgm id="{A7402E92-4D8E-4345-BCD4-FE4F1CDCEA09}"/>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graphicEl>
                                              <a:dgm id="{A7402E92-4D8E-4345-BCD4-FE4F1CDCEA09}"/>
                                            </p:graphic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graphicEl>
                                              <a:dgm id="{AA4FDEFB-A247-4D31-B14B-2365BEA2C408}"/>
                                            </p:graphicEl>
                                          </p:spTgt>
                                        </p:tgtEl>
                                        <p:attrNameLst>
                                          <p:attrName>style.visibility</p:attrName>
                                        </p:attrNameLst>
                                      </p:cBhvr>
                                      <p:to>
                                        <p:strVal val="visible"/>
                                      </p:to>
                                    </p:set>
                                    <p:anim calcmode="lin" valueType="num">
                                      <p:cBhvr additive="base">
                                        <p:cTn id="18" dur="500" fill="hold"/>
                                        <p:tgtEl>
                                          <p:spTgt spid="4">
                                            <p:graphicEl>
                                              <a:dgm id="{AA4FDEFB-A247-4D31-B14B-2365BEA2C408}"/>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graphicEl>
                                              <a:dgm id="{AA4FDEFB-A247-4D31-B14B-2365BEA2C408}"/>
                                            </p:graphic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graphicEl>
                                              <a:dgm id="{F7AB7E39-B974-436C-B472-5720B546F5EB}"/>
                                            </p:graphicEl>
                                          </p:spTgt>
                                        </p:tgtEl>
                                        <p:attrNameLst>
                                          <p:attrName>style.visibility</p:attrName>
                                        </p:attrNameLst>
                                      </p:cBhvr>
                                      <p:to>
                                        <p:strVal val="visible"/>
                                      </p:to>
                                    </p:set>
                                    <p:anim calcmode="lin" valueType="num">
                                      <p:cBhvr additive="base">
                                        <p:cTn id="24" dur="500" fill="hold"/>
                                        <p:tgtEl>
                                          <p:spTgt spid="4">
                                            <p:graphicEl>
                                              <a:dgm id="{F7AB7E39-B974-436C-B472-5720B546F5EB}"/>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graphicEl>
                                              <a:dgm id="{F7AB7E39-B974-436C-B472-5720B546F5EB}"/>
                                            </p:graphic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graphicEl>
                                              <a:dgm id="{B24D6FA8-7562-4E7A-9571-B80618B0374D}"/>
                                            </p:graphicEl>
                                          </p:spTgt>
                                        </p:tgtEl>
                                        <p:attrNameLst>
                                          <p:attrName>style.visibility</p:attrName>
                                        </p:attrNameLst>
                                      </p:cBhvr>
                                      <p:to>
                                        <p:strVal val="visible"/>
                                      </p:to>
                                    </p:set>
                                    <p:anim calcmode="lin" valueType="num">
                                      <p:cBhvr additive="base">
                                        <p:cTn id="30" dur="500" fill="hold"/>
                                        <p:tgtEl>
                                          <p:spTgt spid="4">
                                            <p:graphicEl>
                                              <a:dgm id="{B24D6FA8-7562-4E7A-9571-B80618B0374D}"/>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dgm id="{B24D6FA8-7562-4E7A-9571-B80618B0374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19672" y="857232"/>
            <a:ext cx="7160840" cy="928694"/>
          </a:xfrm>
        </p:spPr>
        <p:txBody>
          <a:bodyPr>
            <a:normAutofit fontScale="77500" lnSpcReduction="20000"/>
          </a:bodyPr>
          <a:lstStyle/>
          <a:p>
            <a:pPr algn="ctr">
              <a:buNone/>
            </a:pPr>
            <a:r>
              <a:rPr lang="es-ES" sz="4300" i="1"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Desarrollo integral de la Niña y el Niño</a:t>
            </a:r>
          </a:p>
          <a:p>
            <a:pPr algn="ctr">
              <a:buNone/>
            </a:pPr>
            <a:endParaRPr lang="es-ES" sz="2300" i="1" dirty="0" smtClean="0"/>
          </a:p>
          <a:p>
            <a:pPr algn="just">
              <a:buNone/>
            </a:pPr>
            <a:endParaRPr lang="es-ES" i="1" dirty="0" smtClean="0"/>
          </a:p>
          <a:p>
            <a:pPr algn="just">
              <a:buNone/>
            </a:pPr>
            <a:endParaRPr lang="es-ES" dirty="0"/>
          </a:p>
        </p:txBody>
      </p:sp>
      <p:graphicFrame>
        <p:nvGraphicFramePr>
          <p:cNvPr id="4" name="3 Diagrama"/>
          <p:cNvGraphicFramePr/>
          <p:nvPr/>
        </p:nvGraphicFramePr>
        <p:xfrm>
          <a:off x="1115616" y="1829048"/>
          <a:ext cx="7884368" cy="1527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madre-e-hijo.jpg"/>
          <p:cNvPicPr>
            <a:picLocks noChangeAspect="1"/>
          </p:cNvPicPr>
          <p:nvPr/>
        </p:nvPicPr>
        <p:blipFill>
          <a:blip r:embed="rId6" cstate="print"/>
          <a:stretch>
            <a:fillRect/>
          </a:stretch>
        </p:blipFill>
        <p:spPr>
          <a:xfrm>
            <a:off x="2051720" y="4005064"/>
            <a:ext cx="2160240" cy="2172584"/>
          </a:xfrm>
          <a:prstGeom prst="rect">
            <a:avLst/>
          </a:prstGeom>
        </p:spPr>
      </p:pic>
      <p:sp>
        <p:nvSpPr>
          <p:cNvPr id="8" name="7 CuadroTexto"/>
          <p:cNvSpPr txBox="1"/>
          <p:nvPr/>
        </p:nvSpPr>
        <p:spPr>
          <a:xfrm>
            <a:off x="5292080" y="4293096"/>
            <a:ext cx="3096344" cy="369332"/>
          </a:xfrm>
          <a:prstGeom prst="rect">
            <a:avLst/>
          </a:prstGeom>
          <a:noFill/>
        </p:spPr>
        <p:txBody>
          <a:bodyPr wrap="square" rtlCol="0">
            <a:spAutoFit/>
          </a:bodyPr>
          <a:lstStyle/>
          <a:p>
            <a:r>
              <a:rPr lang="es-MX" b="1" dirty="0" smtClean="0"/>
              <a:t>VÍNCULO AFECTIVO</a:t>
            </a:r>
            <a:endParaRPr lang="es-MX"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12D70BB1-934D-4932-8880-48C421CC0485}"/>
                                            </p:graphicEl>
                                          </p:spTgt>
                                        </p:tgtEl>
                                        <p:attrNameLst>
                                          <p:attrName>style.visibility</p:attrName>
                                        </p:attrNameLst>
                                      </p:cBhvr>
                                      <p:to>
                                        <p:strVal val="visible"/>
                                      </p:to>
                                    </p:set>
                                    <p:anim calcmode="lin" valueType="num">
                                      <p:cBhvr additive="base">
                                        <p:cTn id="13" dur="500" fill="hold"/>
                                        <p:tgtEl>
                                          <p:spTgt spid="4">
                                            <p:graphicEl>
                                              <a:dgm id="{12D70BB1-934D-4932-8880-48C421CC048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12D70BB1-934D-4932-8880-48C421CC0485}"/>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B512FDC8-86B0-4E59-84B4-1CD5AEC2C173}"/>
                                            </p:graphicEl>
                                          </p:spTgt>
                                        </p:tgtEl>
                                        <p:attrNameLst>
                                          <p:attrName>style.visibility</p:attrName>
                                        </p:attrNameLst>
                                      </p:cBhvr>
                                      <p:to>
                                        <p:strVal val="visible"/>
                                      </p:to>
                                    </p:set>
                                    <p:anim calcmode="lin" valueType="num">
                                      <p:cBhvr additive="base">
                                        <p:cTn id="19" dur="500" fill="hold"/>
                                        <p:tgtEl>
                                          <p:spTgt spid="4">
                                            <p:graphicEl>
                                              <a:dgm id="{B512FDC8-86B0-4E59-84B4-1CD5AEC2C173}"/>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B512FDC8-86B0-4E59-84B4-1CD5AEC2C173}"/>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E7E8AA38-8697-4C0B-B2E8-D768982030BD}"/>
                                            </p:graphicEl>
                                          </p:spTgt>
                                        </p:tgtEl>
                                        <p:attrNameLst>
                                          <p:attrName>style.visibility</p:attrName>
                                        </p:attrNameLst>
                                      </p:cBhvr>
                                      <p:to>
                                        <p:strVal val="visible"/>
                                      </p:to>
                                    </p:set>
                                    <p:anim calcmode="lin" valueType="num">
                                      <p:cBhvr additive="base">
                                        <p:cTn id="25" dur="500" fill="hold"/>
                                        <p:tgtEl>
                                          <p:spTgt spid="4">
                                            <p:graphicEl>
                                              <a:dgm id="{E7E8AA38-8697-4C0B-B2E8-D768982030BD}"/>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E7E8AA38-8697-4C0B-B2E8-D768982030BD}"/>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Sub>
          <a:bldDgm bld="lvlOne"/>
        </p:bldSub>
      </p:bldGraphic>
      <p:bldP spid="8"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0" algn="ctr"/>
            <a:r>
              <a:rPr lang="es-ES" i="1" dirty="0" smtClean="0"/>
              <a:t>Infraestructura Educativa</a:t>
            </a:r>
          </a:p>
        </p:txBody>
      </p:sp>
      <p:graphicFrame>
        <p:nvGraphicFramePr>
          <p:cNvPr id="4" name="3 Diagrama"/>
          <p:cNvGraphicFramePr/>
          <p:nvPr/>
        </p:nvGraphicFramePr>
        <p:xfrm>
          <a:off x="1115616" y="1340768"/>
          <a:ext cx="802838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286860" y="404664"/>
          <a:ext cx="8749636" cy="6167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7D171547-961A-4696-A9F8-5F42F2717823}"/>
                                            </p:graphicEl>
                                          </p:spTgt>
                                        </p:tgtEl>
                                        <p:attrNameLst>
                                          <p:attrName>style.visibility</p:attrName>
                                        </p:attrNameLst>
                                      </p:cBhvr>
                                      <p:to>
                                        <p:strVal val="visible"/>
                                      </p:to>
                                    </p:set>
                                    <p:anim calcmode="lin" valueType="num">
                                      <p:cBhvr additive="base">
                                        <p:cTn id="7" dur="500" fill="hold"/>
                                        <p:tgtEl>
                                          <p:spTgt spid="4">
                                            <p:graphicEl>
                                              <a:dgm id="{7D171547-961A-4696-A9F8-5F42F271782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7D171547-961A-4696-A9F8-5F42F271782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F7DEDD9C-F618-433E-AE5B-3FE3237F44DC}"/>
                                            </p:graphicEl>
                                          </p:spTgt>
                                        </p:tgtEl>
                                        <p:attrNameLst>
                                          <p:attrName>style.visibility</p:attrName>
                                        </p:attrNameLst>
                                      </p:cBhvr>
                                      <p:to>
                                        <p:strVal val="visible"/>
                                      </p:to>
                                    </p:set>
                                    <p:anim calcmode="lin" valueType="num">
                                      <p:cBhvr additive="base">
                                        <p:cTn id="13" dur="500" fill="hold"/>
                                        <p:tgtEl>
                                          <p:spTgt spid="4">
                                            <p:graphicEl>
                                              <a:dgm id="{F7DEDD9C-F618-433E-AE5B-3FE3237F44D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F7DEDD9C-F618-433E-AE5B-3FE3237F44DC}"/>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2902E2D0-4483-4869-BCC1-BD3790531B37}"/>
                                            </p:graphicEl>
                                          </p:spTgt>
                                        </p:tgtEl>
                                        <p:attrNameLst>
                                          <p:attrName>style.visibility</p:attrName>
                                        </p:attrNameLst>
                                      </p:cBhvr>
                                      <p:to>
                                        <p:strVal val="visible"/>
                                      </p:to>
                                    </p:set>
                                    <p:anim calcmode="lin" valueType="num">
                                      <p:cBhvr additive="base">
                                        <p:cTn id="19" dur="500" fill="hold"/>
                                        <p:tgtEl>
                                          <p:spTgt spid="4">
                                            <p:graphicEl>
                                              <a:dgm id="{2902E2D0-4483-4869-BCC1-BD3790531B37}"/>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2902E2D0-4483-4869-BCC1-BD3790531B37}"/>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graphicEl>
                                              <a:dgm id="{1070A564-D56D-4A30-A350-B2CA8EC91359}"/>
                                            </p:graphicEl>
                                          </p:spTgt>
                                        </p:tgtEl>
                                        <p:attrNameLst>
                                          <p:attrName>style.visibility</p:attrName>
                                        </p:attrNameLst>
                                      </p:cBhvr>
                                      <p:to>
                                        <p:strVal val="visible"/>
                                      </p:to>
                                    </p:set>
                                    <p:anim calcmode="lin" valueType="num">
                                      <p:cBhvr additive="base">
                                        <p:cTn id="23" dur="500" fill="hold"/>
                                        <p:tgtEl>
                                          <p:spTgt spid="4">
                                            <p:graphicEl>
                                              <a:dgm id="{1070A564-D56D-4A30-A350-B2CA8EC91359}"/>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1070A564-D56D-4A30-A350-B2CA8EC91359}"/>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graphicEl>
                                              <a:dgm id="{4725C7A1-5724-444D-80D5-BB52A223E862}"/>
                                            </p:graphicEl>
                                          </p:spTgt>
                                        </p:tgtEl>
                                        <p:attrNameLst>
                                          <p:attrName>style.visibility</p:attrName>
                                        </p:attrNameLst>
                                      </p:cBhvr>
                                      <p:to>
                                        <p:strVal val="visible"/>
                                      </p:to>
                                    </p:set>
                                    <p:anim calcmode="lin" valueType="num">
                                      <p:cBhvr additive="base">
                                        <p:cTn id="29" dur="500" fill="hold"/>
                                        <p:tgtEl>
                                          <p:spTgt spid="4">
                                            <p:graphicEl>
                                              <a:dgm id="{4725C7A1-5724-444D-80D5-BB52A223E862}"/>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graphicEl>
                                              <a:dgm id="{4725C7A1-5724-444D-80D5-BB52A223E862}"/>
                                            </p:graphic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graphicEl>
                                              <a:dgm id="{C3470713-1A7E-43F4-B01F-B2A94A370FA2}"/>
                                            </p:graphicEl>
                                          </p:spTgt>
                                        </p:tgtEl>
                                        <p:attrNameLst>
                                          <p:attrName>style.visibility</p:attrName>
                                        </p:attrNameLst>
                                      </p:cBhvr>
                                      <p:to>
                                        <p:strVal val="visible"/>
                                      </p:to>
                                    </p:set>
                                    <p:anim calcmode="lin" valueType="num">
                                      <p:cBhvr additive="base">
                                        <p:cTn id="33" dur="500" fill="hold"/>
                                        <p:tgtEl>
                                          <p:spTgt spid="4">
                                            <p:graphicEl>
                                              <a:dgm id="{C3470713-1A7E-43F4-B01F-B2A94A370FA2}"/>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C3470713-1A7E-43F4-B01F-B2A94A370FA2}"/>
                                            </p:graphic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graphicEl>
                                              <a:dgm id="{50542E81-2C60-403E-8B23-2AC07F82018D}"/>
                                            </p:graphicEl>
                                          </p:spTgt>
                                        </p:tgtEl>
                                        <p:attrNameLst>
                                          <p:attrName>style.visibility</p:attrName>
                                        </p:attrNameLst>
                                      </p:cBhvr>
                                      <p:to>
                                        <p:strVal val="visible"/>
                                      </p:to>
                                    </p:set>
                                    <p:anim calcmode="lin" valueType="num">
                                      <p:cBhvr additive="base">
                                        <p:cTn id="39" dur="500" fill="hold"/>
                                        <p:tgtEl>
                                          <p:spTgt spid="4">
                                            <p:graphicEl>
                                              <a:dgm id="{50542E81-2C60-403E-8B23-2AC07F82018D}"/>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graphicEl>
                                              <a:dgm id="{50542E81-2C60-403E-8B23-2AC07F82018D}"/>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graphicEl>
                                              <a:dgm id="{F6769CCB-E36D-4B82-AC9A-AB4AD7903FB6}"/>
                                            </p:graphicEl>
                                          </p:spTgt>
                                        </p:tgtEl>
                                        <p:attrNameLst>
                                          <p:attrName>style.visibility</p:attrName>
                                        </p:attrNameLst>
                                      </p:cBhvr>
                                      <p:to>
                                        <p:strVal val="visible"/>
                                      </p:to>
                                    </p:set>
                                    <p:anim calcmode="lin" valueType="num">
                                      <p:cBhvr additive="base">
                                        <p:cTn id="43" dur="500" fill="hold"/>
                                        <p:tgtEl>
                                          <p:spTgt spid="4">
                                            <p:graphicEl>
                                              <a:dgm id="{F6769CCB-E36D-4B82-AC9A-AB4AD7903FB6}"/>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F6769CCB-E36D-4B82-AC9A-AB4AD7903FB6}"/>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graphicEl>
                                              <a:dgm id="{2E62D903-7879-4468-9C1D-F02166BD2313}"/>
                                            </p:graphicEl>
                                          </p:spTgt>
                                        </p:tgtEl>
                                        <p:attrNameLst>
                                          <p:attrName>style.visibility</p:attrName>
                                        </p:attrNameLst>
                                      </p:cBhvr>
                                      <p:to>
                                        <p:strVal val="visible"/>
                                      </p:to>
                                    </p:set>
                                    <p:anim calcmode="lin" valueType="num">
                                      <p:cBhvr additive="base">
                                        <p:cTn id="47" dur="500" fill="hold"/>
                                        <p:tgtEl>
                                          <p:spTgt spid="4">
                                            <p:graphicEl>
                                              <a:dgm id="{2E62D903-7879-4468-9C1D-F02166BD2313}"/>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2E62D903-7879-4468-9C1D-F02166BD231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321060" y="260648"/>
          <a:ext cx="8715436" cy="6311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7D171547-961A-4696-A9F8-5F42F2717823}"/>
                                            </p:graphicEl>
                                          </p:spTgt>
                                        </p:tgtEl>
                                        <p:attrNameLst>
                                          <p:attrName>style.visibility</p:attrName>
                                        </p:attrNameLst>
                                      </p:cBhvr>
                                      <p:to>
                                        <p:strVal val="visible"/>
                                      </p:to>
                                    </p:set>
                                    <p:anim calcmode="lin" valueType="num">
                                      <p:cBhvr additive="base">
                                        <p:cTn id="7" dur="500" fill="hold"/>
                                        <p:tgtEl>
                                          <p:spTgt spid="4">
                                            <p:graphicEl>
                                              <a:dgm id="{7D171547-961A-4696-A9F8-5F42F271782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7D171547-961A-4696-A9F8-5F42F271782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F7DEDD9C-F618-433E-AE5B-3FE3237F44DC}"/>
                                            </p:graphicEl>
                                          </p:spTgt>
                                        </p:tgtEl>
                                        <p:attrNameLst>
                                          <p:attrName>style.visibility</p:attrName>
                                        </p:attrNameLst>
                                      </p:cBhvr>
                                      <p:to>
                                        <p:strVal val="visible"/>
                                      </p:to>
                                    </p:set>
                                    <p:anim calcmode="lin" valueType="num">
                                      <p:cBhvr additive="base">
                                        <p:cTn id="13" dur="500" fill="hold"/>
                                        <p:tgtEl>
                                          <p:spTgt spid="4">
                                            <p:graphicEl>
                                              <a:dgm id="{F7DEDD9C-F618-433E-AE5B-3FE3237F44D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F7DEDD9C-F618-433E-AE5B-3FE3237F44DC}"/>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2902E2D0-4483-4869-BCC1-BD3790531B37}"/>
                                            </p:graphicEl>
                                          </p:spTgt>
                                        </p:tgtEl>
                                        <p:attrNameLst>
                                          <p:attrName>style.visibility</p:attrName>
                                        </p:attrNameLst>
                                      </p:cBhvr>
                                      <p:to>
                                        <p:strVal val="visible"/>
                                      </p:to>
                                    </p:set>
                                    <p:anim calcmode="lin" valueType="num">
                                      <p:cBhvr additive="base">
                                        <p:cTn id="19" dur="500" fill="hold"/>
                                        <p:tgtEl>
                                          <p:spTgt spid="4">
                                            <p:graphicEl>
                                              <a:dgm id="{2902E2D0-4483-4869-BCC1-BD3790531B37}"/>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2902E2D0-4483-4869-BCC1-BD3790531B37}"/>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graphicEl>
                                              <a:dgm id="{1070A564-D56D-4A30-A350-B2CA8EC91359}"/>
                                            </p:graphicEl>
                                          </p:spTgt>
                                        </p:tgtEl>
                                        <p:attrNameLst>
                                          <p:attrName>style.visibility</p:attrName>
                                        </p:attrNameLst>
                                      </p:cBhvr>
                                      <p:to>
                                        <p:strVal val="visible"/>
                                      </p:to>
                                    </p:set>
                                    <p:anim calcmode="lin" valueType="num">
                                      <p:cBhvr additive="base">
                                        <p:cTn id="23" dur="500" fill="hold"/>
                                        <p:tgtEl>
                                          <p:spTgt spid="4">
                                            <p:graphicEl>
                                              <a:dgm id="{1070A564-D56D-4A30-A350-B2CA8EC91359}"/>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1070A564-D56D-4A30-A350-B2CA8EC91359}"/>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graphicEl>
                                              <a:dgm id="{4725C7A1-5724-444D-80D5-BB52A223E862}"/>
                                            </p:graphicEl>
                                          </p:spTgt>
                                        </p:tgtEl>
                                        <p:attrNameLst>
                                          <p:attrName>style.visibility</p:attrName>
                                        </p:attrNameLst>
                                      </p:cBhvr>
                                      <p:to>
                                        <p:strVal val="visible"/>
                                      </p:to>
                                    </p:set>
                                    <p:anim calcmode="lin" valueType="num">
                                      <p:cBhvr additive="base">
                                        <p:cTn id="29" dur="500" fill="hold"/>
                                        <p:tgtEl>
                                          <p:spTgt spid="4">
                                            <p:graphicEl>
                                              <a:dgm id="{4725C7A1-5724-444D-80D5-BB52A223E862}"/>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graphicEl>
                                              <a:dgm id="{4725C7A1-5724-444D-80D5-BB52A223E862}"/>
                                            </p:graphic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graphicEl>
                                              <a:dgm id="{C3470713-1A7E-43F4-B01F-B2A94A370FA2}"/>
                                            </p:graphicEl>
                                          </p:spTgt>
                                        </p:tgtEl>
                                        <p:attrNameLst>
                                          <p:attrName>style.visibility</p:attrName>
                                        </p:attrNameLst>
                                      </p:cBhvr>
                                      <p:to>
                                        <p:strVal val="visible"/>
                                      </p:to>
                                    </p:set>
                                    <p:anim calcmode="lin" valueType="num">
                                      <p:cBhvr additive="base">
                                        <p:cTn id="33" dur="500" fill="hold"/>
                                        <p:tgtEl>
                                          <p:spTgt spid="4">
                                            <p:graphicEl>
                                              <a:dgm id="{C3470713-1A7E-43F4-B01F-B2A94A370FA2}"/>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C3470713-1A7E-43F4-B01F-B2A94A370FA2}"/>
                                            </p:graphic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graphicEl>
                                              <a:dgm id="{50542E81-2C60-403E-8B23-2AC07F82018D}"/>
                                            </p:graphicEl>
                                          </p:spTgt>
                                        </p:tgtEl>
                                        <p:attrNameLst>
                                          <p:attrName>style.visibility</p:attrName>
                                        </p:attrNameLst>
                                      </p:cBhvr>
                                      <p:to>
                                        <p:strVal val="visible"/>
                                      </p:to>
                                    </p:set>
                                    <p:anim calcmode="lin" valueType="num">
                                      <p:cBhvr additive="base">
                                        <p:cTn id="39" dur="500" fill="hold"/>
                                        <p:tgtEl>
                                          <p:spTgt spid="4">
                                            <p:graphicEl>
                                              <a:dgm id="{50542E81-2C60-403E-8B23-2AC07F82018D}"/>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graphicEl>
                                              <a:dgm id="{50542E81-2C60-403E-8B23-2AC07F82018D}"/>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graphicEl>
                                              <a:dgm id="{F6769CCB-E36D-4B82-AC9A-AB4AD7903FB6}"/>
                                            </p:graphicEl>
                                          </p:spTgt>
                                        </p:tgtEl>
                                        <p:attrNameLst>
                                          <p:attrName>style.visibility</p:attrName>
                                        </p:attrNameLst>
                                      </p:cBhvr>
                                      <p:to>
                                        <p:strVal val="visible"/>
                                      </p:to>
                                    </p:set>
                                    <p:anim calcmode="lin" valueType="num">
                                      <p:cBhvr additive="base">
                                        <p:cTn id="43" dur="500" fill="hold"/>
                                        <p:tgtEl>
                                          <p:spTgt spid="4">
                                            <p:graphicEl>
                                              <a:dgm id="{F6769CCB-E36D-4B82-AC9A-AB4AD7903FB6}"/>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F6769CCB-E36D-4B82-AC9A-AB4AD7903FB6}"/>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graphicEl>
                                              <a:dgm id="{2E62D903-7879-4468-9C1D-F02166BD2313}"/>
                                            </p:graphicEl>
                                          </p:spTgt>
                                        </p:tgtEl>
                                        <p:attrNameLst>
                                          <p:attrName>style.visibility</p:attrName>
                                        </p:attrNameLst>
                                      </p:cBhvr>
                                      <p:to>
                                        <p:strVal val="visible"/>
                                      </p:to>
                                    </p:set>
                                    <p:anim calcmode="lin" valueType="num">
                                      <p:cBhvr additive="base">
                                        <p:cTn id="47" dur="500" fill="hold"/>
                                        <p:tgtEl>
                                          <p:spTgt spid="4">
                                            <p:graphicEl>
                                              <a:dgm id="{2E62D903-7879-4468-9C1D-F02166BD2313}"/>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2E62D903-7879-4468-9C1D-F02166BD231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571480"/>
            <a:ext cx="7498080" cy="1214446"/>
          </a:xfrm>
        </p:spPr>
        <p:txBody>
          <a:bodyPr/>
          <a:lstStyle/>
          <a:p>
            <a:pPr algn="ctr"/>
            <a:r>
              <a:rPr lang="es-ES" dirty="0" smtClean="0"/>
              <a:t>HIPÒTESIS</a:t>
            </a:r>
            <a:endParaRPr lang="es-ES" dirty="0"/>
          </a:p>
        </p:txBody>
      </p:sp>
      <p:sp>
        <p:nvSpPr>
          <p:cNvPr id="3" name="2 Marcador de contenido"/>
          <p:cNvSpPr>
            <a:spLocks noGrp="1"/>
          </p:cNvSpPr>
          <p:nvPr>
            <p:ph idx="1"/>
          </p:nvPr>
        </p:nvSpPr>
        <p:spPr>
          <a:xfrm>
            <a:off x="914400" y="2214554"/>
            <a:ext cx="7772400" cy="2500330"/>
          </a:xfrm>
        </p:spPr>
        <p:txBody>
          <a:bodyPr>
            <a:normAutofit fontScale="85000" lnSpcReduction="10000"/>
          </a:bodyPr>
          <a:lstStyle/>
          <a:p>
            <a:pPr algn="ctr">
              <a:buNone/>
            </a:pPr>
            <a:r>
              <a:rPr lang="es-ES" i="1" dirty="0" smtClean="0"/>
              <a:t>Hipótesis General</a:t>
            </a:r>
          </a:p>
          <a:p>
            <a:pPr algn="ctr">
              <a:buNone/>
            </a:pPr>
            <a:endParaRPr lang="es-ES" sz="1900" i="1" dirty="0" smtClean="0"/>
          </a:p>
          <a:p>
            <a:pPr algn="just">
              <a:buNone/>
            </a:pPr>
            <a:r>
              <a:rPr lang="es-ES_tradnl" dirty="0" smtClean="0"/>
              <a:t>La </a:t>
            </a:r>
            <a:r>
              <a:rPr lang="es-ES" dirty="0" smtClean="0"/>
              <a:t>elaboración</a:t>
            </a:r>
            <a:r>
              <a:rPr lang="es-ES_tradnl" dirty="0" smtClean="0"/>
              <a:t> de un modelo de centro de estimulación adecuada, </a:t>
            </a:r>
            <a:r>
              <a:rPr lang="es-ES" dirty="0" smtClean="0"/>
              <a:t>contribuye en el desarrollo integral de las niñas y niños de los 6 meses a 4 años en el cantón Ambato, provincia del Tungurahua. </a:t>
            </a:r>
          </a:p>
          <a:p>
            <a:pPr>
              <a:buNone/>
            </a:pPr>
            <a:endParaRPr lang="es-ES"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3108" y="1357298"/>
            <a:ext cx="4986318" cy="928694"/>
          </a:xfrm>
        </p:spPr>
        <p:txBody>
          <a:bodyPr/>
          <a:lstStyle/>
          <a:p>
            <a:pPr algn="ctr"/>
            <a:r>
              <a:rPr lang="es-ES" dirty="0" smtClean="0"/>
              <a:t>Capítulo III</a:t>
            </a:r>
            <a:endParaRPr lang="es-ES" dirty="0"/>
          </a:p>
        </p:txBody>
      </p:sp>
      <p:sp>
        <p:nvSpPr>
          <p:cNvPr id="3" name="2 Marcador de contenido"/>
          <p:cNvSpPr>
            <a:spLocks noGrp="1"/>
          </p:cNvSpPr>
          <p:nvPr>
            <p:ph idx="1"/>
          </p:nvPr>
        </p:nvSpPr>
        <p:spPr>
          <a:xfrm>
            <a:off x="1500166" y="3071810"/>
            <a:ext cx="6586558" cy="1357322"/>
          </a:xfrm>
        </p:spPr>
        <p:txBody>
          <a:bodyPr>
            <a:noAutofit/>
          </a:bodyPr>
          <a:lstStyle/>
          <a:p>
            <a:pPr algn="ctr">
              <a:buNone/>
            </a:pPr>
            <a:r>
              <a:rPr lang="es-ES" sz="3600" dirty="0" smtClean="0"/>
              <a:t>DISEÑO METODOLÓGICO DE LA INVESTIGACIÓN</a:t>
            </a:r>
            <a:endParaRPr lang="es-ES" sz="3600" dirty="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Metodología</a:t>
            </a:r>
            <a:endParaRPr lang="es-MX" dirty="0"/>
          </a:p>
        </p:txBody>
      </p:sp>
      <p:graphicFrame>
        <p:nvGraphicFramePr>
          <p:cNvPr id="4" name="3 Marcador de contenido"/>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FASES DEL PROCESO</a:t>
            </a:r>
            <a:endParaRPr lang="es-ES" dirty="0"/>
          </a:p>
        </p:txBody>
      </p:sp>
      <p:graphicFrame>
        <p:nvGraphicFramePr>
          <p:cNvPr id="4" name="3 Marcador de contenido"/>
          <p:cNvGraphicFramePr>
            <a:graphicFrameLocks noGrp="1"/>
          </p:cNvGraphicFramePr>
          <p:nvPr>
            <p:ph idx="1"/>
          </p:nvPr>
        </p:nvGraphicFramePr>
        <p:xfrm>
          <a:off x="1187624" y="1357298"/>
          <a:ext cx="7813532" cy="5240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C0EFACAA-5CF1-4913-8C66-5036EA31D45A}"/>
                                            </p:graphicEl>
                                          </p:spTgt>
                                        </p:tgtEl>
                                        <p:attrNameLst>
                                          <p:attrName>style.visibility</p:attrName>
                                        </p:attrNameLst>
                                      </p:cBhvr>
                                      <p:to>
                                        <p:strVal val="visible"/>
                                      </p:to>
                                    </p:set>
                                    <p:anim calcmode="lin" valueType="num">
                                      <p:cBhvr additive="base">
                                        <p:cTn id="13" dur="500" fill="hold"/>
                                        <p:tgtEl>
                                          <p:spTgt spid="4">
                                            <p:graphicEl>
                                              <a:dgm id="{C0EFACAA-5CF1-4913-8C66-5036EA31D45A}"/>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C0EFACAA-5CF1-4913-8C66-5036EA31D45A}"/>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634EBACD-0DAE-42F2-A80B-3715B9ED8F1B}"/>
                                            </p:graphicEl>
                                          </p:spTgt>
                                        </p:tgtEl>
                                        <p:attrNameLst>
                                          <p:attrName>style.visibility</p:attrName>
                                        </p:attrNameLst>
                                      </p:cBhvr>
                                      <p:to>
                                        <p:strVal val="visible"/>
                                      </p:to>
                                    </p:set>
                                    <p:anim calcmode="lin" valueType="num">
                                      <p:cBhvr additive="base">
                                        <p:cTn id="19" dur="500" fill="hold"/>
                                        <p:tgtEl>
                                          <p:spTgt spid="4">
                                            <p:graphicEl>
                                              <a:dgm id="{634EBACD-0DAE-42F2-A80B-3715B9ED8F1B}"/>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634EBACD-0DAE-42F2-A80B-3715B9ED8F1B}"/>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623BDCE8-CBAC-4B0E-B92C-44822BE96C90}"/>
                                            </p:graphicEl>
                                          </p:spTgt>
                                        </p:tgtEl>
                                        <p:attrNameLst>
                                          <p:attrName>style.visibility</p:attrName>
                                        </p:attrNameLst>
                                      </p:cBhvr>
                                      <p:to>
                                        <p:strVal val="visible"/>
                                      </p:to>
                                    </p:set>
                                    <p:anim calcmode="lin" valueType="num">
                                      <p:cBhvr additive="base">
                                        <p:cTn id="25" dur="500" fill="hold"/>
                                        <p:tgtEl>
                                          <p:spTgt spid="4">
                                            <p:graphicEl>
                                              <a:dgm id="{623BDCE8-CBAC-4B0E-B92C-44822BE96C90}"/>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623BDCE8-CBAC-4B0E-B92C-44822BE96C90}"/>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E051AEA3-C39A-4A29-8D41-53FA2E0B9CDB}"/>
                                            </p:graphicEl>
                                          </p:spTgt>
                                        </p:tgtEl>
                                        <p:attrNameLst>
                                          <p:attrName>style.visibility</p:attrName>
                                        </p:attrNameLst>
                                      </p:cBhvr>
                                      <p:to>
                                        <p:strVal val="visible"/>
                                      </p:to>
                                    </p:set>
                                    <p:anim calcmode="lin" valueType="num">
                                      <p:cBhvr additive="base">
                                        <p:cTn id="31" dur="500" fill="hold"/>
                                        <p:tgtEl>
                                          <p:spTgt spid="4">
                                            <p:graphicEl>
                                              <a:dgm id="{E051AEA3-C39A-4A29-8D41-53FA2E0B9CDB}"/>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E051AEA3-C39A-4A29-8D41-53FA2E0B9CD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lvl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nvGraphicFramePr>
        <p:xfrm>
          <a:off x="214282" y="500042"/>
          <a:ext cx="4143404" cy="30718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Gráfico"/>
          <p:cNvGraphicFramePr/>
          <p:nvPr/>
        </p:nvGraphicFramePr>
        <p:xfrm>
          <a:off x="4286248" y="642918"/>
          <a:ext cx="4500594" cy="26432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8 Gráfico"/>
          <p:cNvGraphicFramePr/>
          <p:nvPr/>
        </p:nvGraphicFramePr>
        <p:xfrm>
          <a:off x="2143108" y="3643314"/>
          <a:ext cx="4143404" cy="264320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3108" y="1071546"/>
            <a:ext cx="4986318" cy="928694"/>
          </a:xfrm>
        </p:spPr>
        <p:txBody>
          <a:bodyPr/>
          <a:lstStyle/>
          <a:p>
            <a:pPr algn="ctr"/>
            <a:r>
              <a:rPr lang="es-ES" dirty="0" smtClean="0"/>
              <a:t>Capítulo I</a:t>
            </a:r>
            <a:endParaRPr lang="es-ES" dirty="0"/>
          </a:p>
        </p:txBody>
      </p:sp>
      <p:sp>
        <p:nvSpPr>
          <p:cNvPr id="3" name="2 Marcador de contenido"/>
          <p:cNvSpPr>
            <a:spLocks noGrp="1"/>
          </p:cNvSpPr>
          <p:nvPr>
            <p:ph idx="1"/>
          </p:nvPr>
        </p:nvSpPr>
        <p:spPr>
          <a:xfrm>
            <a:off x="1500166" y="3071810"/>
            <a:ext cx="6586558" cy="1357322"/>
          </a:xfrm>
        </p:spPr>
        <p:txBody>
          <a:bodyPr>
            <a:noAutofit/>
          </a:bodyPr>
          <a:lstStyle/>
          <a:p>
            <a:pPr algn="ctr">
              <a:buNone/>
            </a:pPr>
            <a:r>
              <a:rPr lang="es-ES" sz="3600" dirty="0" smtClean="0"/>
              <a:t>MARCO CONTEXTUAL DE LA INVESTIGACIÓN</a:t>
            </a:r>
            <a:endParaRPr lang="es-ES" sz="3600" dirty="0"/>
          </a:p>
        </p:txBody>
      </p:sp>
    </p:spTree>
  </p:cSld>
  <p:clrMapOvr>
    <a:masterClrMapping/>
  </p:clrMapOvr>
  <p:transition>
    <p:checke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Gráfico"/>
          <p:cNvGraphicFramePr/>
          <p:nvPr/>
        </p:nvGraphicFramePr>
        <p:xfrm>
          <a:off x="4357686" y="3286124"/>
          <a:ext cx="4643502" cy="30718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Gráfico"/>
          <p:cNvGraphicFramePr/>
          <p:nvPr/>
        </p:nvGraphicFramePr>
        <p:xfrm>
          <a:off x="2143108" y="500042"/>
          <a:ext cx="5000660" cy="27860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8 Gráfico"/>
          <p:cNvGraphicFramePr/>
          <p:nvPr/>
        </p:nvGraphicFramePr>
        <p:xfrm>
          <a:off x="214282" y="3286124"/>
          <a:ext cx="4143404" cy="307183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3108" y="1357298"/>
            <a:ext cx="4986318" cy="1000132"/>
          </a:xfrm>
        </p:spPr>
        <p:txBody>
          <a:bodyPr/>
          <a:lstStyle/>
          <a:p>
            <a:pPr algn="ctr"/>
            <a:r>
              <a:rPr lang="es-ES" dirty="0" smtClean="0"/>
              <a:t>Capítulo IV</a:t>
            </a:r>
            <a:endParaRPr lang="es-ES" dirty="0"/>
          </a:p>
        </p:txBody>
      </p:sp>
      <p:sp>
        <p:nvSpPr>
          <p:cNvPr id="3" name="2 Marcador de contenido"/>
          <p:cNvSpPr>
            <a:spLocks noGrp="1"/>
          </p:cNvSpPr>
          <p:nvPr>
            <p:ph idx="1"/>
          </p:nvPr>
        </p:nvSpPr>
        <p:spPr>
          <a:xfrm>
            <a:off x="1500166" y="3143248"/>
            <a:ext cx="6586558" cy="1214446"/>
          </a:xfrm>
        </p:spPr>
        <p:txBody>
          <a:bodyPr>
            <a:noAutofit/>
          </a:bodyPr>
          <a:lstStyle/>
          <a:p>
            <a:pPr algn="ctr">
              <a:buNone/>
            </a:pPr>
            <a:r>
              <a:rPr lang="es-ES" sz="3600" dirty="0" smtClean="0"/>
              <a:t>CONCLUSIONES  Y RECOMENDACIONES</a:t>
            </a:r>
            <a:endParaRPr lang="es-ES" sz="3600" dirty="0"/>
          </a:p>
        </p:txBody>
      </p:sp>
    </p:spTree>
  </p:cSld>
  <p:clrMapOvr>
    <a:masterClrMapping/>
  </p:clrMapOvr>
  <p:transition>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CONCLUSIONES</a:t>
            </a:r>
            <a:endParaRPr lang="es-ES" dirty="0"/>
          </a:p>
        </p:txBody>
      </p:sp>
      <p:sp>
        <p:nvSpPr>
          <p:cNvPr id="3" name="2 Marcador de contenido"/>
          <p:cNvSpPr>
            <a:spLocks noGrp="1"/>
          </p:cNvSpPr>
          <p:nvPr>
            <p:ph idx="1"/>
          </p:nvPr>
        </p:nvSpPr>
        <p:spPr>
          <a:xfrm>
            <a:off x="914400" y="1447800"/>
            <a:ext cx="7978080" cy="5149552"/>
          </a:xfrm>
        </p:spPr>
        <p:txBody>
          <a:bodyPr>
            <a:normAutofit fontScale="77500" lnSpcReduction="20000"/>
          </a:bodyPr>
          <a:lstStyle/>
          <a:p>
            <a:pPr lvl="0" algn="just"/>
            <a:r>
              <a:rPr lang="es-ES_tradnl" dirty="0" smtClean="0"/>
              <a:t>El diseño de un modelo de centro de estimulación adecuada, no </a:t>
            </a:r>
            <a:r>
              <a:rPr lang="es-ES" dirty="0" smtClean="0"/>
              <a:t>contribuye en el desarrollo integral de las niñas y niños de los 6 meses a 4 años en el cantón Ambato, provincia del Tungurahua, porque aún no ha sido implementado el Centro de Estimulación Adecuada, pero de hacerlo sería un aporte significativo para el desarrollo de los infantes.</a:t>
            </a:r>
          </a:p>
          <a:p>
            <a:pPr lvl="0" algn="just"/>
            <a:r>
              <a:rPr lang="es-EC" dirty="0" smtClean="0"/>
              <a:t>Los padres de familia encuestados mostraron mucho interés en la apertura de un centro de Estimulación Adecuada, por los servicios que éste ofrecerá en el futuro.</a:t>
            </a:r>
            <a:endParaRPr lang="es-ES" dirty="0" smtClean="0"/>
          </a:p>
          <a:p>
            <a:pPr lvl="0" algn="just"/>
            <a:r>
              <a:rPr lang="es-EC" dirty="0" smtClean="0"/>
              <a:t>La población consultada espera que al contratar con los servicios del Centro, los niños aprendan, se desarrollen y estén seguros; aplicando las mejores técnicas de estimulación temprana.</a:t>
            </a:r>
            <a:endParaRPr lang="es-ES" dirty="0" smtClean="0"/>
          </a:p>
          <a:p>
            <a:pPr>
              <a:buNone/>
            </a:pPr>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CONCLUSIONES</a:t>
            </a:r>
            <a:endParaRPr lang="es-ES" dirty="0"/>
          </a:p>
        </p:txBody>
      </p:sp>
      <p:sp>
        <p:nvSpPr>
          <p:cNvPr id="3" name="2 Marcador de contenido"/>
          <p:cNvSpPr>
            <a:spLocks noGrp="1"/>
          </p:cNvSpPr>
          <p:nvPr>
            <p:ph idx="1"/>
          </p:nvPr>
        </p:nvSpPr>
        <p:spPr/>
        <p:txBody>
          <a:bodyPr>
            <a:normAutofit fontScale="85000" lnSpcReduction="20000"/>
          </a:bodyPr>
          <a:lstStyle/>
          <a:p>
            <a:pPr lvl="0" algn="just"/>
            <a:r>
              <a:rPr lang="es-EC" dirty="0" smtClean="0"/>
              <a:t>Además hubo mucho interés por parte de los padres de familia por los horarios accesibles, pues la mayoría de ellos trabajan y necesitan un lugar donde haya un servicio de calidad  garantizado y sobretodo seguridad para los niños y niñas.</a:t>
            </a:r>
          </a:p>
          <a:p>
            <a:pPr algn="just"/>
            <a:r>
              <a:rPr lang="es-EC" dirty="0" smtClean="0"/>
              <a:t>De acuerdo al estudio estadístico realizado se demostró que sí se obtendrá una ganancia anual, que permitiría implementar nuevos servicios o mejorar los instalados originalmente.</a:t>
            </a:r>
            <a:endParaRPr lang="es-ES" dirty="0" smtClean="0"/>
          </a:p>
          <a:p>
            <a:pPr algn="just"/>
            <a:r>
              <a:rPr lang="es-EC" dirty="0" smtClean="0"/>
              <a:t>El modelo de Centro de Estimulación Adecuada contará con características específicas y novedosas para el beneficio de los niños y niñas, padres de familia y la comunidad.</a:t>
            </a:r>
            <a:endParaRPr lang="es-ES" dirty="0" smtClean="0"/>
          </a:p>
          <a:p>
            <a:pPr lvl="0" algn="just">
              <a:buNone/>
            </a:pPr>
            <a:endParaRPr lang="es-ES" dirty="0" smtClean="0"/>
          </a:p>
          <a:p>
            <a:pPr algn="just"/>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RECOMENDACIONES</a:t>
            </a:r>
            <a:endParaRPr lang="es-ES" dirty="0"/>
          </a:p>
        </p:txBody>
      </p:sp>
      <p:sp>
        <p:nvSpPr>
          <p:cNvPr id="3" name="2 Marcador de contenido"/>
          <p:cNvSpPr>
            <a:spLocks noGrp="1"/>
          </p:cNvSpPr>
          <p:nvPr>
            <p:ph idx="1"/>
          </p:nvPr>
        </p:nvSpPr>
        <p:spPr>
          <a:xfrm>
            <a:off x="914400" y="1447800"/>
            <a:ext cx="7772400" cy="4695844"/>
          </a:xfrm>
        </p:spPr>
        <p:txBody>
          <a:bodyPr>
            <a:normAutofit fontScale="70000" lnSpcReduction="20000"/>
          </a:bodyPr>
          <a:lstStyle/>
          <a:p>
            <a:pPr lvl="0" algn="just"/>
            <a:r>
              <a:rPr lang="es-EC" dirty="0" smtClean="0"/>
              <a:t>Implementar el Centro de Estimulación Adecuada en la ciudad de Ambato, provincia del Tungurahua, con el fin de que los padres de familia puedan ir a sus trabajos con la seguridad que sus hijos se encuentran bien cuidados.</a:t>
            </a:r>
            <a:endParaRPr lang="es-ES" dirty="0" smtClean="0"/>
          </a:p>
          <a:p>
            <a:pPr lvl="0" algn="just"/>
            <a:r>
              <a:rPr lang="es-EC" dirty="0" smtClean="0"/>
              <a:t> Monitorear constantemente el mercado en busca de cambios o requerimientos de los consumidores.</a:t>
            </a:r>
          </a:p>
          <a:p>
            <a:pPr lvl="0" algn="just"/>
            <a:r>
              <a:rPr lang="es-EC" dirty="0" smtClean="0"/>
              <a:t>Poner especial atención al recurso humano, con el fin de crear el ambiente de trabajo óptimo para el Centro de Estimulación Adecuada, mediante un sistema de capacitación e incentivos y mejoramiento permanente de los procesos.</a:t>
            </a:r>
            <a:endParaRPr lang="es-ES" dirty="0" smtClean="0"/>
          </a:p>
          <a:p>
            <a:pPr lvl="0" algn="just"/>
            <a:r>
              <a:rPr lang="es-EC" dirty="0" smtClean="0"/>
              <a:t>Desarrollar un manual de procesos para que el Centro tenga una normativa que será aplicada en las distintas áreas y sirva como referente para la medición de resultados, que proporcionarán información que será utilizada en la mejora continua.</a:t>
            </a:r>
            <a:endParaRPr lang="es-ES" dirty="0" smtClean="0"/>
          </a:p>
          <a:p>
            <a:pPr lvl="0"/>
            <a:endParaRPr lang="es-ES" dirty="0" smtClean="0"/>
          </a:p>
          <a:p>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3108" y="1428736"/>
            <a:ext cx="4986318" cy="928694"/>
          </a:xfrm>
        </p:spPr>
        <p:txBody>
          <a:bodyPr/>
          <a:lstStyle/>
          <a:p>
            <a:pPr algn="ctr"/>
            <a:r>
              <a:rPr lang="es-ES" dirty="0" smtClean="0"/>
              <a:t>Capítulo VI</a:t>
            </a:r>
            <a:endParaRPr lang="es-ES" dirty="0"/>
          </a:p>
        </p:txBody>
      </p:sp>
      <p:sp>
        <p:nvSpPr>
          <p:cNvPr id="3" name="2 Marcador de contenido"/>
          <p:cNvSpPr>
            <a:spLocks noGrp="1"/>
          </p:cNvSpPr>
          <p:nvPr>
            <p:ph idx="1"/>
          </p:nvPr>
        </p:nvSpPr>
        <p:spPr>
          <a:xfrm>
            <a:off x="1500166" y="3214686"/>
            <a:ext cx="6586558" cy="928694"/>
          </a:xfrm>
        </p:spPr>
        <p:txBody>
          <a:bodyPr>
            <a:noAutofit/>
          </a:bodyPr>
          <a:lstStyle/>
          <a:p>
            <a:pPr algn="ctr">
              <a:buNone/>
            </a:pPr>
            <a:r>
              <a:rPr lang="es-ES" sz="3600" dirty="0" smtClean="0"/>
              <a:t>PROPUESTA</a:t>
            </a:r>
            <a:endParaRPr lang="es-ES" sz="3600" dirty="0"/>
          </a:p>
        </p:txBody>
      </p:sp>
    </p:spTree>
  </p:cSld>
  <p:clrMapOvr>
    <a:masterClrMapping/>
  </p:clrMapOvr>
  <p:transition>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OBJETIVOS DEL CENTRO DE ESTIMULACIÓN</a:t>
            </a:r>
            <a:endParaRPr lang="es-ES" dirty="0"/>
          </a:p>
        </p:txBody>
      </p:sp>
      <p:graphicFrame>
        <p:nvGraphicFramePr>
          <p:cNvPr id="11" name="10 Diagrama"/>
          <p:cNvGraphicFramePr/>
          <p:nvPr/>
        </p:nvGraphicFramePr>
        <p:xfrm>
          <a:off x="1331640" y="1412776"/>
          <a:ext cx="7704856" cy="5301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graphicEl>
                                              <a:dgm id="{7958BAEA-6665-4804-80A5-E5F0432336BD}"/>
                                            </p:graphicEl>
                                          </p:spTgt>
                                        </p:tgtEl>
                                        <p:attrNameLst>
                                          <p:attrName>style.visibility</p:attrName>
                                        </p:attrNameLst>
                                      </p:cBhvr>
                                      <p:to>
                                        <p:strVal val="visible"/>
                                      </p:to>
                                    </p:set>
                                    <p:anim calcmode="lin" valueType="num">
                                      <p:cBhvr additive="base">
                                        <p:cTn id="13" dur="500" fill="hold"/>
                                        <p:tgtEl>
                                          <p:spTgt spid="11">
                                            <p:graphicEl>
                                              <a:dgm id="{7958BAEA-6665-4804-80A5-E5F0432336B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graphicEl>
                                              <a:dgm id="{7958BAEA-6665-4804-80A5-E5F0432336BD}"/>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graphicEl>
                                              <a:dgm id="{46ED946F-6CA6-4985-83B6-4078CF23695E}"/>
                                            </p:graphicEl>
                                          </p:spTgt>
                                        </p:tgtEl>
                                        <p:attrNameLst>
                                          <p:attrName>style.visibility</p:attrName>
                                        </p:attrNameLst>
                                      </p:cBhvr>
                                      <p:to>
                                        <p:strVal val="visible"/>
                                      </p:to>
                                    </p:set>
                                    <p:anim calcmode="lin" valueType="num">
                                      <p:cBhvr additive="base">
                                        <p:cTn id="19" dur="500" fill="hold"/>
                                        <p:tgtEl>
                                          <p:spTgt spid="11">
                                            <p:graphicEl>
                                              <a:dgm id="{46ED946F-6CA6-4985-83B6-4078CF23695E}"/>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graphicEl>
                                              <a:dgm id="{46ED946F-6CA6-4985-83B6-4078CF23695E}"/>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graphicEl>
                                              <a:dgm id="{0FE35EC2-56FC-48EB-8E09-DDC84F1C09B0}"/>
                                            </p:graphicEl>
                                          </p:spTgt>
                                        </p:tgtEl>
                                        <p:attrNameLst>
                                          <p:attrName>style.visibility</p:attrName>
                                        </p:attrNameLst>
                                      </p:cBhvr>
                                      <p:to>
                                        <p:strVal val="visible"/>
                                      </p:to>
                                    </p:set>
                                    <p:anim calcmode="lin" valueType="num">
                                      <p:cBhvr additive="base">
                                        <p:cTn id="23" dur="500" fill="hold"/>
                                        <p:tgtEl>
                                          <p:spTgt spid="11">
                                            <p:graphicEl>
                                              <a:dgm id="{0FE35EC2-56FC-48EB-8E09-DDC84F1C09B0}"/>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graphicEl>
                                              <a:dgm id="{0FE35EC2-56FC-48EB-8E09-DDC84F1C09B0}"/>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graphicEl>
                                              <a:dgm id="{7E156E91-0BE5-4B2C-B115-2228C93ACB4C}"/>
                                            </p:graphicEl>
                                          </p:spTgt>
                                        </p:tgtEl>
                                        <p:attrNameLst>
                                          <p:attrName>style.visibility</p:attrName>
                                        </p:attrNameLst>
                                      </p:cBhvr>
                                      <p:to>
                                        <p:strVal val="visible"/>
                                      </p:to>
                                    </p:set>
                                    <p:anim calcmode="lin" valueType="num">
                                      <p:cBhvr additive="base">
                                        <p:cTn id="29" dur="500" fill="hold"/>
                                        <p:tgtEl>
                                          <p:spTgt spid="11">
                                            <p:graphicEl>
                                              <a:dgm id="{7E156E91-0BE5-4B2C-B115-2228C93ACB4C}"/>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graphicEl>
                                              <a:dgm id="{7E156E91-0BE5-4B2C-B115-2228C93ACB4C}"/>
                                            </p:graphic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graphicEl>
                                              <a:dgm id="{3B91B3A3-E0E0-445D-9EB8-70D7A52920A3}"/>
                                            </p:graphicEl>
                                          </p:spTgt>
                                        </p:tgtEl>
                                        <p:attrNameLst>
                                          <p:attrName>style.visibility</p:attrName>
                                        </p:attrNameLst>
                                      </p:cBhvr>
                                      <p:to>
                                        <p:strVal val="visible"/>
                                      </p:to>
                                    </p:set>
                                    <p:anim calcmode="lin" valueType="num">
                                      <p:cBhvr additive="base">
                                        <p:cTn id="33" dur="500" fill="hold"/>
                                        <p:tgtEl>
                                          <p:spTgt spid="11">
                                            <p:graphicEl>
                                              <a:dgm id="{3B91B3A3-E0E0-445D-9EB8-70D7A52920A3}"/>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graphicEl>
                                              <a:dgm id="{3B91B3A3-E0E0-445D-9EB8-70D7A52920A3}"/>
                                            </p:graphic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graphicEl>
                                              <a:dgm id="{F1DC43AD-0526-4C76-B145-904824CBFA89}"/>
                                            </p:graphicEl>
                                          </p:spTgt>
                                        </p:tgtEl>
                                        <p:attrNameLst>
                                          <p:attrName>style.visibility</p:attrName>
                                        </p:attrNameLst>
                                      </p:cBhvr>
                                      <p:to>
                                        <p:strVal val="visible"/>
                                      </p:to>
                                    </p:set>
                                    <p:anim calcmode="lin" valueType="num">
                                      <p:cBhvr additive="base">
                                        <p:cTn id="39" dur="500" fill="hold"/>
                                        <p:tgtEl>
                                          <p:spTgt spid="11">
                                            <p:graphicEl>
                                              <a:dgm id="{F1DC43AD-0526-4C76-B145-904824CBFA89}"/>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graphicEl>
                                              <a:dgm id="{F1DC43AD-0526-4C76-B145-904824CBFA89}"/>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graphicEl>
                                              <a:dgm id="{0A033F3B-B4F5-4DE4-B1C7-188DB796CC84}"/>
                                            </p:graphicEl>
                                          </p:spTgt>
                                        </p:tgtEl>
                                        <p:attrNameLst>
                                          <p:attrName>style.visibility</p:attrName>
                                        </p:attrNameLst>
                                      </p:cBhvr>
                                      <p:to>
                                        <p:strVal val="visible"/>
                                      </p:to>
                                    </p:set>
                                    <p:anim calcmode="lin" valueType="num">
                                      <p:cBhvr additive="base">
                                        <p:cTn id="43" dur="500" fill="hold"/>
                                        <p:tgtEl>
                                          <p:spTgt spid="11">
                                            <p:graphicEl>
                                              <a:dgm id="{0A033F3B-B4F5-4DE4-B1C7-188DB796CC84}"/>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graphicEl>
                                              <a:dgm id="{0A033F3B-B4F5-4DE4-B1C7-188DB796CC84}"/>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graphicEl>
                                              <a:dgm id="{C838A4AD-4450-4090-867A-663FD46FED9F}"/>
                                            </p:graphicEl>
                                          </p:spTgt>
                                        </p:tgtEl>
                                        <p:attrNameLst>
                                          <p:attrName>style.visibility</p:attrName>
                                        </p:attrNameLst>
                                      </p:cBhvr>
                                      <p:to>
                                        <p:strVal val="visible"/>
                                      </p:to>
                                    </p:set>
                                    <p:anim calcmode="lin" valueType="num">
                                      <p:cBhvr additive="base">
                                        <p:cTn id="49" dur="500" fill="hold"/>
                                        <p:tgtEl>
                                          <p:spTgt spid="11">
                                            <p:graphicEl>
                                              <a:dgm id="{C838A4AD-4450-4090-867A-663FD46FED9F}"/>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graphicEl>
                                              <a:dgm id="{C838A4AD-4450-4090-867A-663FD46FED9F}"/>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1">
                                            <p:graphicEl>
                                              <a:dgm id="{09C34246-2800-48DB-9FE3-C33FCCF711F6}"/>
                                            </p:graphicEl>
                                          </p:spTgt>
                                        </p:tgtEl>
                                        <p:attrNameLst>
                                          <p:attrName>style.visibility</p:attrName>
                                        </p:attrNameLst>
                                      </p:cBhvr>
                                      <p:to>
                                        <p:strVal val="visible"/>
                                      </p:to>
                                    </p:set>
                                    <p:anim calcmode="lin" valueType="num">
                                      <p:cBhvr additive="base">
                                        <p:cTn id="53" dur="500" fill="hold"/>
                                        <p:tgtEl>
                                          <p:spTgt spid="11">
                                            <p:graphicEl>
                                              <a:dgm id="{09C34246-2800-48DB-9FE3-C33FCCF711F6}"/>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11">
                                            <p:graphicEl>
                                              <a:dgm id="{09C34246-2800-48DB-9FE3-C33FCCF711F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1" grpId="0">
        <p:bldSub>
          <a:bldDgm bld="lvl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LINEAMIENTOS</a:t>
            </a:r>
            <a:endParaRPr lang="es-ES" dirty="0"/>
          </a:p>
        </p:txBody>
      </p:sp>
      <p:sp>
        <p:nvSpPr>
          <p:cNvPr id="3" name="2 Marcador de contenido"/>
          <p:cNvSpPr>
            <a:spLocks noGrp="1"/>
          </p:cNvSpPr>
          <p:nvPr>
            <p:ph idx="1"/>
          </p:nvPr>
        </p:nvSpPr>
        <p:spPr/>
        <p:txBody>
          <a:bodyPr/>
          <a:lstStyle/>
          <a:p>
            <a:pPr>
              <a:buNone/>
            </a:pPr>
            <a:endParaRPr lang="es-EC" dirty="0" smtClean="0"/>
          </a:p>
          <a:p>
            <a:pPr>
              <a:buNone/>
            </a:pPr>
            <a:endParaRPr lang="es-ES" dirty="0"/>
          </a:p>
        </p:txBody>
      </p:sp>
      <p:pic>
        <p:nvPicPr>
          <p:cNvPr id="4" name="3 Imagen" descr="29848_72699cba73.jpg"/>
          <p:cNvPicPr>
            <a:picLocks noChangeAspect="1"/>
          </p:cNvPicPr>
          <p:nvPr/>
        </p:nvPicPr>
        <p:blipFill>
          <a:blip r:embed="rId2" cstate="print"/>
          <a:stretch>
            <a:fillRect/>
          </a:stretch>
        </p:blipFill>
        <p:spPr>
          <a:xfrm>
            <a:off x="1115616" y="1700808"/>
            <a:ext cx="2257738" cy="1576385"/>
          </a:xfrm>
          <a:prstGeom prst="rect">
            <a:avLst/>
          </a:prstGeom>
        </p:spPr>
      </p:pic>
      <p:pic>
        <p:nvPicPr>
          <p:cNvPr id="5" name="4 Imagen" descr="20090112-cromotronap.jpg"/>
          <p:cNvPicPr>
            <a:picLocks noChangeAspect="1"/>
          </p:cNvPicPr>
          <p:nvPr/>
        </p:nvPicPr>
        <p:blipFill>
          <a:blip r:embed="rId3" cstate="print"/>
          <a:stretch>
            <a:fillRect/>
          </a:stretch>
        </p:blipFill>
        <p:spPr>
          <a:xfrm>
            <a:off x="3635896" y="1628800"/>
            <a:ext cx="2048256" cy="2359152"/>
          </a:xfrm>
          <a:prstGeom prst="rect">
            <a:avLst/>
          </a:prstGeom>
        </p:spPr>
      </p:pic>
      <p:pic>
        <p:nvPicPr>
          <p:cNvPr id="6" name="5 Imagen" descr="clinica-lab2.jpg"/>
          <p:cNvPicPr>
            <a:picLocks noChangeAspect="1"/>
          </p:cNvPicPr>
          <p:nvPr/>
        </p:nvPicPr>
        <p:blipFill>
          <a:blip r:embed="rId4" cstate="print"/>
          <a:stretch>
            <a:fillRect/>
          </a:stretch>
        </p:blipFill>
        <p:spPr>
          <a:xfrm>
            <a:off x="6444208" y="1700808"/>
            <a:ext cx="2188158" cy="1457313"/>
          </a:xfrm>
          <a:prstGeom prst="rect">
            <a:avLst/>
          </a:prstGeom>
        </p:spPr>
      </p:pic>
      <p:pic>
        <p:nvPicPr>
          <p:cNvPr id="7" name="6 Imagen" descr="1286413339_126711108_1-Fotos-de-permuta-profesora-de-educacion-inicial-arequipa-huacho-1286413339.jpg"/>
          <p:cNvPicPr>
            <a:picLocks noChangeAspect="1"/>
          </p:cNvPicPr>
          <p:nvPr/>
        </p:nvPicPr>
        <p:blipFill>
          <a:blip r:embed="rId5" cstate="print"/>
          <a:stretch>
            <a:fillRect/>
          </a:stretch>
        </p:blipFill>
        <p:spPr>
          <a:xfrm>
            <a:off x="1043608" y="3645024"/>
            <a:ext cx="2333628" cy="1750221"/>
          </a:xfrm>
          <a:prstGeom prst="rect">
            <a:avLst/>
          </a:prstGeom>
        </p:spPr>
      </p:pic>
      <p:pic>
        <p:nvPicPr>
          <p:cNvPr id="8" name="7 Imagen" descr="nino.jpg"/>
          <p:cNvPicPr>
            <a:picLocks noChangeAspect="1"/>
          </p:cNvPicPr>
          <p:nvPr/>
        </p:nvPicPr>
        <p:blipFill>
          <a:blip r:embed="rId6" cstate="print"/>
          <a:stretch>
            <a:fillRect/>
          </a:stretch>
        </p:blipFill>
        <p:spPr>
          <a:xfrm>
            <a:off x="3563888" y="4077072"/>
            <a:ext cx="1371600" cy="1030224"/>
          </a:xfrm>
          <a:prstGeom prst="rect">
            <a:avLst/>
          </a:prstGeom>
        </p:spPr>
      </p:pic>
      <p:pic>
        <p:nvPicPr>
          <p:cNvPr id="9" name="8 Imagen" descr="l.guarderia-estimulacion-temprana-nido-jardin-guarderia-santiago-surco-lima-lima_1253571257.jpg"/>
          <p:cNvPicPr>
            <a:picLocks noChangeAspect="1"/>
          </p:cNvPicPr>
          <p:nvPr/>
        </p:nvPicPr>
        <p:blipFill>
          <a:blip r:embed="rId7" cstate="print"/>
          <a:stretch>
            <a:fillRect/>
          </a:stretch>
        </p:blipFill>
        <p:spPr>
          <a:xfrm>
            <a:off x="5940152" y="3356992"/>
            <a:ext cx="2238364" cy="1678773"/>
          </a:xfrm>
          <a:prstGeom prst="rect">
            <a:avLst/>
          </a:prstGeom>
        </p:spPr>
      </p:pic>
      <p:pic>
        <p:nvPicPr>
          <p:cNvPr id="10" name="9 Imagen" descr="1309038720_27514185_1-Atencion-Psicologica-Especializada-UCAPI-0.jpg"/>
          <p:cNvPicPr>
            <a:picLocks noChangeAspect="1"/>
          </p:cNvPicPr>
          <p:nvPr/>
        </p:nvPicPr>
        <p:blipFill>
          <a:blip r:embed="rId8" cstate="print"/>
          <a:stretch>
            <a:fillRect/>
          </a:stretch>
        </p:blipFill>
        <p:spPr>
          <a:xfrm>
            <a:off x="4357686" y="5143512"/>
            <a:ext cx="1929363" cy="144779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2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HORARIOS DE ASISTENCIA PARA LOS NIÑOS, NIÑAS Y BEBÉS</a:t>
            </a:r>
            <a:endParaRPr lang="es-ES" dirty="0"/>
          </a:p>
        </p:txBody>
      </p:sp>
      <p:graphicFrame>
        <p:nvGraphicFramePr>
          <p:cNvPr id="6" name="5 Tabla"/>
          <p:cNvGraphicFramePr>
            <a:graphicFrameLocks noGrp="1"/>
          </p:cNvGraphicFramePr>
          <p:nvPr/>
        </p:nvGraphicFramePr>
        <p:xfrm>
          <a:off x="899592" y="1700808"/>
          <a:ext cx="3858301" cy="4389120"/>
        </p:xfrm>
        <a:graphic>
          <a:graphicData uri="http://schemas.openxmlformats.org/drawingml/2006/table">
            <a:tbl>
              <a:tblPr/>
              <a:tblGrid>
                <a:gridCol w="761219"/>
                <a:gridCol w="3097082"/>
              </a:tblGrid>
              <a:tr h="176696">
                <a:tc>
                  <a:txBody>
                    <a:bodyPr/>
                    <a:lstStyle/>
                    <a:p>
                      <a:pPr algn="ctr">
                        <a:lnSpc>
                          <a:spcPct val="150000"/>
                        </a:lnSpc>
                        <a:spcAft>
                          <a:spcPts val="0"/>
                        </a:spcAft>
                      </a:pPr>
                      <a:r>
                        <a:rPr lang="es-EC" sz="800" b="1" dirty="0">
                          <a:latin typeface="Arial"/>
                          <a:ea typeface="Calibri"/>
                        </a:rPr>
                        <a:t>HORA</a:t>
                      </a:r>
                      <a:endParaRPr lang="es-ES" sz="800" dirty="0">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00" b="1" dirty="0">
                          <a:latin typeface="Arial"/>
                          <a:ea typeface="Calibri"/>
                        </a:rPr>
                        <a:t>ACTIVIDADES</a:t>
                      </a:r>
                      <a:endParaRPr lang="es-ES" sz="800" dirty="0">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391">
                <a:tc>
                  <a:txBody>
                    <a:bodyPr/>
                    <a:lstStyle/>
                    <a:p>
                      <a:pPr algn="ctr">
                        <a:lnSpc>
                          <a:spcPct val="150000"/>
                        </a:lnSpc>
                        <a:spcAft>
                          <a:spcPts val="0"/>
                        </a:spcAft>
                      </a:pPr>
                      <a:endParaRPr lang="es-EC" sz="800" b="1" dirty="0">
                        <a:latin typeface="Arial"/>
                        <a:ea typeface="Calibri"/>
                      </a:endParaRPr>
                    </a:p>
                    <a:p>
                      <a:pPr algn="ctr">
                        <a:lnSpc>
                          <a:spcPct val="150000"/>
                        </a:lnSpc>
                        <a:spcAft>
                          <a:spcPts val="0"/>
                        </a:spcAft>
                      </a:pPr>
                      <a:r>
                        <a:rPr lang="es-EC" sz="800" b="1" dirty="0">
                          <a:latin typeface="Arial"/>
                          <a:ea typeface="Calibri"/>
                        </a:rPr>
                        <a:t>07:00</a:t>
                      </a:r>
                      <a:endParaRPr lang="es-ES" sz="800" b="1" dirty="0">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C" sz="800" b="1" dirty="0">
                        <a:latin typeface="Arial"/>
                        <a:ea typeface="Calibri"/>
                      </a:endParaRPr>
                    </a:p>
                    <a:p>
                      <a:pPr algn="just">
                        <a:lnSpc>
                          <a:spcPct val="150000"/>
                        </a:lnSpc>
                        <a:spcAft>
                          <a:spcPts val="0"/>
                        </a:spcAft>
                      </a:pPr>
                      <a:r>
                        <a:rPr lang="es-EC" sz="800" b="1" dirty="0">
                          <a:latin typeface="Arial"/>
                          <a:ea typeface="Calibri"/>
                        </a:rPr>
                        <a:t>Llegada de los niños y niñas</a:t>
                      </a:r>
                      <a:endParaRPr lang="es-ES" sz="800" b="1" dirty="0">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391">
                <a:tc>
                  <a:txBody>
                    <a:bodyPr/>
                    <a:lstStyle/>
                    <a:p>
                      <a:pPr algn="ctr">
                        <a:lnSpc>
                          <a:spcPct val="150000"/>
                        </a:lnSpc>
                        <a:spcAft>
                          <a:spcPts val="0"/>
                        </a:spcAft>
                      </a:pPr>
                      <a:endParaRPr lang="es-EC" sz="800" b="1">
                        <a:latin typeface="Arial"/>
                        <a:ea typeface="Calibri"/>
                      </a:endParaRPr>
                    </a:p>
                    <a:p>
                      <a:pPr algn="ctr">
                        <a:lnSpc>
                          <a:spcPct val="150000"/>
                        </a:lnSpc>
                        <a:spcAft>
                          <a:spcPts val="0"/>
                        </a:spcAft>
                      </a:pPr>
                      <a:r>
                        <a:rPr lang="es-EC" sz="800" b="1">
                          <a:latin typeface="Arial"/>
                          <a:ea typeface="Calibri"/>
                        </a:rPr>
                        <a:t>07:30 a 08:00</a:t>
                      </a:r>
                      <a:endParaRPr lang="es-ES" sz="800" b="1">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C" sz="800" b="1" dirty="0">
                        <a:latin typeface="Arial"/>
                        <a:ea typeface="Calibri"/>
                      </a:endParaRPr>
                    </a:p>
                    <a:p>
                      <a:pPr algn="just">
                        <a:lnSpc>
                          <a:spcPct val="150000"/>
                        </a:lnSpc>
                        <a:spcAft>
                          <a:spcPts val="0"/>
                        </a:spcAft>
                      </a:pPr>
                      <a:r>
                        <a:rPr lang="es-EC" sz="800" b="1" dirty="0">
                          <a:latin typeface="Arial"/>
                          <a:ea typeface="Calibri"/>
                        </a:rPr>
                        <a:t>Rincones de juegos acorde a las edades de los infantes</a:t>
                      </a:r>
                      <a:endParaRPr lang="es-ES" sz="800" b="1" dirty="0">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391">
                <a:tc>
                  <a:txBody>
                    <a:bodyPr/>
                    <a:lstStyle/>
                    <a:p>
                      <a:pPr algn="ctr">
                        <a:lnSpc>
                          <a:spcPct val="150000"/>
                        </a:lnSpc>
                        <a:spcAft>
                          <a:spcPts val="0"/>
                        </a:spcAft>
                      </a:pPr>
                      <a:endParaRPr lang="es-EC" sz="800" b="1">
                        <a:latin typeface="Arial"/>
                        <a:ea typeface="Calibri"/>
                      </a:endParaRPr>
                    </a:p>
                    <a:p>
                      <a:pPr algn="ctr">
                        <a:lnSpc>
                          <a:spcPct val="150000"/>
                        </a:lnSpc>
                        <a:spcAft>
                          <a:spcPts val="0"/>
                        </a:spcAft>
                      </a:pPr>
                      <a:r>
                        <a:rPr lang="es-EC" sz="800" b="1">
                          <a:latin typeface="Arial"/>
                          <a:ea typeface="Calibri"/>
                        </a:rPr>
                        <a:t>08:00 a 09:00</a:t>
                      </a:r>
                      <a:endParaRPr lang="es-ES" sz="800" b="1">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C" sz="800" b="1" dirty="0">
                        <a:latin typeface="Arial"/>
                        <a:ea typeface="Calibri"/>
                      </a:endParaRPr>
                    </a:p>
                    <a:p>
                      <a:pPr algn="just">
                        <a:lnSpc>
                          <a:spcPct val="150000"/>
                        </a:lnSpc>
                        <a:spcAft>
                          <a:spcPts val="0"/>
                        </a:spcAft>
                      </a:pPr>
                      <a:r>
                        <a:rPr lang="es-EC" sz="800" b="1" dirty="0">
                          <a:latin typeface="Arial"/>
                          <a:ea typeface="Calibri"/>
                        </a:rPr>
                        <a:t>Desayuno de los infantes</a:t>
                      </a:r>
                      <a:endParaRPr lang="es-ES" sz="800" b="1" dirty="0">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391">
                <a:tc>
                  <a:txBody>
                    <a:bodyPr/>
                    <a:lstStyle/>
                    <a:p>
                      <a:pPr algn="ctr">
                        <a:lnSpc>
                          <a:spcPct val="150000"/>
                        </a:lnSpc>
                        <a:spcAft>
                          <a:spcPts val="0"/>
                        </a:spcAft>
                      </a:pPr>
                      <a:endParaRPr lang="es-EC" sz="800" b="1">
                        <a:latin typeface="Arial"/>
                        <a:ea typeface="Calibri"/>
                      </a:endParaRPr>
                    </a:p>
                    <a:p>
                      <a:pPr algn="ctr">
                        <a:lnSpc>
                          <a:spcPct val="150000"/>
                        </a:lnSpc>
                        <a:spcAft>
                          <a:spcPts val="0"/>
                        </a:spcAft>
                      </a:pPr>
                      <a:r>
                        <a:rPr lang="es-EC" sz="800" b="1">
                          <a:latin typeface="Arial"/>
                          <a:ea typeface="Calibri"/>
                        </a:rPr>
                        <a:t>09:00 a 10:00</a:t>
                      </a:r>
                      <a:endParaRPr lang="es-ES" sz="800" b="1">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C" sz="800" b="1" dirty="0">
                        <a:latin typeface="Arial"/>
                        <a:ea typeface="Calibri"/>
                      </a:endParaRPr>
                    </a:p>
                    <a:p>
                      <a:pPr algn="just">
                        <a:lnSpc>
                          <a:spcPct val="150000"/>
                        </a:lnSpc>
                        <a:spcAft>
                          <a:spcPts val="0"/>
                        </a:spcAft>
                      </a:pPr>
                      <a:r>
                        <a:rPr lang="es-EC" sz="800" b="1" dirty="0">
                          <a:latin typeface="Arial"/>
                          <a:ea typeface="Calibri"/>
                        </a:rPr>
                        <a:t>Estimulación temprana acorde a las edades</a:t>
                      </a:r>
                      <a:endParaRPr lang="es-ES" sz="800" b="1" dirty="0">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391">
                <a:tc>
                  <a:txBody>
                    <a:bodyPr/>
                    <a:lstStyle/>
                    <a:p>
                      <a:pPr algn="ctr">
                        <a:lnSpc>
                          <a:spcPct val="150000"/>
                        </a:lnSpc>
                        <a:spcAft>
                          <a:spcPts val="0"/>
                        </a:spcAft>
                      </a:pPr>
                      <a:endParaRPr lang="es-EC" sz="800" b="1">
                        <a:latin typeface="Arial"/>
                        <a:ea typeface="Calibri"/>
                      </a:endParaRPr>
                    </a:p>
                    <a:p>
                      <a:pPr algn="ctr">
                        <a:lnSpc>
                          <a:spcPct val="150000"/>
                        </a:lnSpc>
                        <a:spcAft>
                          <a:spcPts val="0"/>
                        </a:spcAft>
                      </a:pPr>
                      <a:r>
                        <a:rPr lang="es-EC" sz="800" b="1">
                          <a:latin typeface="Arial"/>
                          <a:ea typeface="Calibri"/>
                        </a:rPr>
                        <a:t>10:00 a 11:00</a:t>
                      </a:r>
                      <a:endParaRPr lang="es-ES" sz="800" b="1">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C" sz="800" b="1" dirty="0">
                        <a:latin typeface="Arial"/>
                        <a:ea typeface="Calibri"/>
                      </a:endParaRPr>
                    </a:p>
                    <a:p>
                      <a:pPr algn="just">
                        <a:lnSpc>
                          <a:spcPct val="150000"/>
                        </a:lnSpc>
                        <a:spcAft>
                          <a:spcPts val="0"/>
                        </a:spcAft>
                      </a:pPr>
                      <a:r>
                        <a:rPr lang="es-EC" sz="800" b="1" dirty="0">
                          <a:latin typeface="Arial"/>
                          <a:ea typeface="Calibri"/>
                        </a:rPr>
                        <a:t>Música</a:t>
                      </a:r>
                      <a:endParaRPr lang="es-ES" sz="800" b="1" dirty="0">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391">
                <a:tc>
                  <a:txBody>
                    <a:bodyPr/>
                    <a:lstStyle/>
                    <a:p>
                      <a:pPr algn="ctr">
                        <a:lnSpc>
                          <a:spcPct val="150000"/>
                        </a:lnSpc>
                        <a:spcAft>
                          <a:spcPts val="0"/>
                        </a:spcAft>
                      </a:pPr>
                      <a:endParaRPr lang="es-EC" sz="800" b="1">
                        <a:latin typeface="Arial"/>
                        <a:ea typeface="Calibri"/>
                      </a:endParaRPr>
                    </a:p>
                    <a:p>
                      <a:pPr algn="ctr">
                        <a:lnSpc>
                          <a:spcPct val="150000"/>
                        </a:lnSpc>
                        <a:spcAft>
                          <a:spcPts val="0"/>
                        </a:spcAft>
                      </a:pPr>
                      <a:r>
                        <a:rPr lang="es-EC" sz="800" b="1">
                          <a:latin typeface="Arial"/>
                          <a:ea typeface="Calibri"/>
                        </a:rPr>
                        <a:t>11:00 a 12:00</a:t>
                      </a:r>
                      <a:endParaRPr lang="es-ES" sz="800" b="1">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C" sz="800" b="1" dirty="0">
                        <a:latin typeface="Arial"/>
                        <a:ea typeface="Calibri"/>
                      </a:endParaRPr>
                    </a:p>
                    <a:p>
                      <a:pPr algn="just">
                        <a:lnSpc>
                          <a:spcPct val="150000"/>
                        </a:lnSpc>
                        <a:spcAft>
                          <a:spcPts val="0"/>
                        </a:spcAft>
                      </a:pPr>
                      <a:r>
                        <a:rPr lang="es-EC" sz="800" b="1" dirty="0">
                          <a:latin typeface="Arial"/>
                          <a:ea typeface="Calibri"/>
                        </a:rPr>
                        <a:t>Expresión corporal</a:t>
                      </a:r>
                      <a:endParaRPr lang="es-ES" sz="800" b="1" dirty="0">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391">
                <a:tc>
                  <a:txBody>
                    <a:bodyPr/>
                    <a:lstStyle/>
                    <a:p>
                      <a:pPr algn="ctr">
                        <a:lnSpc>
                          <a:spcPct val="150000"/>
                        </a:lnSpc>
                        <a:spcAft>
                          <a:spcPts val="0"/>
                        </a:spcAft>
                      </a:pPr>
                      <a:endParaRPr lang="es-EC" sz="800" b="1">
                        <a:latin typeface="Arial"/>
                        <a:ea typeface="Calibri"/>
                      </a:endParaRPr>
                    </a:p>
                    <a:p>
                      <a:pPr algn="ctr">
                        <a:lnSpc>
                          <a:spcPct val="150000"/>
                        </a:lnSpc>
                        <a:spcAft>
                          <a:spcPts val="0"/>
                        </a:spcAft>
                      </a:pPr>
                      <a:r>
                        <a:rPr lang="es-EC" sz="800" b="1">
                          <a:latin typeface="Arial"/>
                          <a:ea typeface="Calibri"/>
                        </a:rPr>
                        <a:t>12:00 A 13:00</a:t>
                      </a:r>
                      <a:endParaRPr lang="es-ES" sz="800" b="1">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C" sz="800" b="1" dirty="0">
                        <a:latin typeface="Arial"/>
                        <a:ea typeface="Calibri"/>
                      </a:endParaRPr>
                    </a:p>
                    <a:p>
                      <a:pPr algn="just">
                        <a:lnSpc>
                          <a:spcPct val="150000"/>
                        </a:lnSpc>
                        <a:spcAft>
                          <a:spcPts val="0"/>
                        </a:spcAft>
                      </a:pPr>
                      <a:r>
                        <a:rPr lang="es-EC" sz="800" b="1" dirty="0">
                          <a:latin typeface="Arial"/>
                          <a:ea typeface="Calibri"/>
                        </a:rPr>
                        <a:t>Almuerzo y salida de los niños de la primera jornada.</a:t>
                      </a:r>
                      <a:endParaRPr lang="es-ES" sz="800" b="1" dirty="0">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391">
                <a:tc>
                  <a:txBody>
                    <a:bodyPr/>
                    <a:lstStyle/>
                    <a:p>
                      <a:pPr algn="ctr">
                        <a:lnSpc>
                          <a:spcPct val="150000"/>
                        </a:lnSpc>
                        <a:spcAft>
                          <a:spcPts val="0"/>
                        </a:spcAft>
                      </a:pPr>
                      <a:endParaRPr lang="es-EC" sz="800" b="1">
                        <a:latin typeface="Arial"/>
                        <a:ea typeface="Calibri"/>
                      </a:endParaRPr>
                    </a:p>
                    <a:p>
                      <a:pPr algn="ctr">
                        <a:lnSpc>
                          <a:spcPct val="150000"/>
                        </a:lnSpc>
                        <a:spcAft>
                          <a:spcPts val="0"/>
                        </a:spcAft>
                      </a:pPr>
                      <a:r>
                        <a:rPr lang="es-EC" sz="800" b="1">
                          <a:latin typeface="Arial"/>
                          <a:ea typeface="Calibri"/>
                        </a:rPr>
                        <a:t>13:00 a 14:00</a:t>
                      </a:r>
                      <a:endParaRPr lang="es-ES" sz="800" b="1">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C" sz="800" b="1">
                        <a:latin typeface="Arial"/>
                        <a:ea typeface="Calibri"/>
                      </a:endParaRPr>
                    </a:p>
                    <a:p>
                      <a:pPr algn="just">
                        <a:lnSpc>
                          <a:spcPct val="150000"/>
                        </a:lnSpc>
                        <a:spcAft>
                          <a:spcPts val="0"/>
                        </a:spcAft>
                      </a:pPr>
                      <a:r>
                        <a:rPr lang="es-EC" sz="800" b="1">
                          <a:latin typeface="Arial"/>
                          <a:ea typeface="Calibri"/>
                        </a:rPr>
                        <a:t> Sala de Arte</a:t>
                      </a:r>
                      <a:endParaRPr lang="es-ES" sz="800" b="1">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391">
                <a:tc>
                  <a:txBody>
                    <a:bodyPr/>
                    <a:lstStyle/>
                    <a:p>
                      <a:pPr algn="ctr">
                        <a:lnSpc>
                          <a:spcPct val="150000"/>
                        </a:lnSpc>
                        <a:spcAft>
                          <a:spcPts val="0"/>
                        </a:spcAft>
                      </a:pPr>
                      <a:endParaRPr lang="es-EC" sz="800" b="1">
                        <a:latin typeface="Arial"/>
                        <a:ea typeface="Calibri"/>
                      </a:endParaRPr>
                    </a:p>
                    <a:p>
                      <a:pPr algn="ctr">
                        <a:lnSpc>
                          <a:spcPct val="150000"/>
                        </a:lnSpc>
                        <a:spcAft>
                          <a:spcPts val="0"/>
                        </a:spcAft>
                      </a:pPr>
                      <a:r>
                        <a:rPr lang="es-EC" sz="800" b="1">
                          <a:latin typeface="Arial"/>
                          <a:ea typeface="Calibri"/>
                        </a:rPr>
                        <a:t>14:00 a 15:00</a:t>
                      </a:r>
                      <a:endParaRPr lang="es-ES" sz="800" b="1">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C" sz="800" b="1" dirty="0">
                        <a:latin typeface="Arial"/>
                        <a:ea typeface="Calibri"/>
                      </a:endParaRPr>
                    </a:p>
                    <a:p>
                      <a:pPr algn="just">
                        <a:lnSpc>
                          <a:spcPct val="150000"/>
                        </a:lnSpc>
                        <a:spcAft>
                          <a:spcPts val="0"/>
                        </a:spcAft>
                      </a:pPr>
                      <a:r>
                        <a:rPr lang="es-EC" sz="800" b="1" dirty="0">
                          <a:latin typeface="Arial"/>
                          <a:ea typeface="Calibri"/>
                        </a:rPr>
                        <a:t>Siesta</a:t>
                      </a:r>
                      <a:endParaRPr lang="es-ES" sz="800" b="1" dirty="0">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391">
                <a:tc>
                  <a:txBody>
                    <a:bodyPr/>
                    <a:lstStyle/>
                    <a:p>
                      <a:pPr algn="ctr">
                        <a:lnSpc>
                          <a:spcPct val="150000"/>
                        </a:lnSpc>
                        <a:spcAft>
                          <a:spcPts val="0"/>
                        </a:spcAft>
                      </a:pPr>
                      <a:endParaRPr lang="es-EC" sz="800" b="1">
                        <a:latin typeface="Arial"/>
                        <a:ea typeface="Calibri"/>
                      </a:endParaRPr>
                    </a:p>
                    <a:p>
                      <a:pPr algn="ctr">
                        <a:lnSpc>
                          <a:spcPct val="150000"/>
                        </a:lnSpc>
                        <a:spcAft>
                          <a:spcPts val="0"/>
                        </a:spcAft>
                      </a:pPr>
                      <a:r>
                        <a:rPr lang="es-EC" sz="800" b="1">
                          <a:latin typeface="Arial"/>
                          <a:ea typeface="Calibri"/>
                        </a:rPr>
                        <a:t>15 :00 a 16:45</a:t>
                      </a:r>
                      <a:endParaRPr lang="es-ES" sz="800" b="1">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C" sz="800" b="1" dirty="0">
                        <a:latin typeface="Arial"/>
                        <a:ea typeface="Calibri"/>
                      </a:endParaRPr>
                    </a:p>
                    <a:p>
                      <a:pPr algn="just">
                        <a:lnSpc>
                          <a:spcPct val="150000"/>
                        </a:lnSpc>
                        <a:spcAft>
                          <a:spcPts val="0"/>
                        </a:spcAft>
                      </a:pPr>
                      <a:r>
                        <a:rPr lang="es-EC" sz="800" b="1" dirty="0">
                          <a:latin typeface="Arial"/>
                          <a:ea typeface="Calibri"/>
                        </a:rPr>
                        <a:t>Sala de Audio Visuales </a:t>
                      </a:r>
                      <a:endParaRPr lang="es-ES" sz="800" b="1" dirty="0">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391">
                <a:tc>
                  <a:txBody>
                    <a:bodyPr/>
                    <a:lstStyle/>
                    <a:p>
                      <a:pPr algn="ctr">
                        <a:lnSpc>
                          <a:spcPct val="150000"/>
                        </a:lnSpc>
                        <a:spcAft>
                          <a:spcPts val="0"/>
                        </a:spcAft>
                      </a:pPr>
                      <a:endParaRPr lang="es-EC" sz="800" b="1">
                        <a:latin typeface="Arial"/>
                        <a:ea typeface="Calibri"/>
                      </a:endParaRPr>
                    </a:p>
                    <a:p>
                      <a:pPr algn="ctr">
                        <a:lnSpc>
                          <a:spcPct val="150000"/>
                        </a:lnSpc>
                        <a:spcAft>
                          <a:spcPts val="0"/>
                        </a:spcAft>
                      </a:pPr>
                      <a:r>
                        <a:rPr lang="es-EC" sz="800" b="1">
                          <a:latin typeface="Arial"/>
                          <a:ea typeface="Calibri"/>
                        </a:rPr>
                        <a:t>16:45 a 17:00</a:t>
                      </a:r>
                      <a:endParaRPr lang="es-ES" sz="800" b="1">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C" sz="800" b="1" dirty="0">
                        <a:latin typeface="Arial"/>
                        <a:ea typeface="Calibri"/>
                      </a:endParaRPr>
                    </a:p>
                    <a:p>
                      <a:pPr algn="just">
                        <a:lnSpc>
                          <a:spcPct val="150000"/>
                        </a:lnSpc>
                        <a:spcAft>
                          <a:spcPts val="0"/>
                        </a:spcAft>
                      </a:pPr>
                      <a:r>
                        <a:rPr lang="es-EC" sz="800" b="1" dirty="0">
                          <a:latin typeface="Arial"/>
                          <a:ea typeface="Calibri"/>
                        </a:rPr>
                        <a:t>Salida de los niños de la segunda jornada</a:t>
                      </a:r>
                      <a:endParaRPr lang="es-ES" sz="800" b="1" dirty="0">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6 Tabla"/>
          <p:cNvGraphicFramePr>
            <a:graphicFrameLocks noGrp="1"/>
          </p:cNvGraphicFramePr>
          <p:nvPr/>
        </p:nvGraphicFramePr>
        <p:xfrm>
          <a:off x="4932040" y="1628800"/>
          <a:ext cx="4033018" cy="4378235"/>
        </p:xfrm>
        <a:graphic>
          <a:graphicData uri="http://schemas.openxmlformats.org/drawingml/2006/table">
            <a:tbl>
              <a:tblPr/>
              <a:tblGrid>
                <a:gridCol w="795690"/>
                <a:gridCol w="3237328"/>
              </a:tblGrid>
              <a:tr h="190359">
                <a:tc>
                  <a:txBody>
                    <a:bodyPr/>
                    <a:lstStyle/>
                    <a:p>
                      <a:pPr algn="ctr">
                        <a:lnSpc>
                          <a:spcPct val="150000"/>
                        </a:lnSpc>
                        <a:spcAft>
                          <a:spcPts val="0"/>
                        </a:spcAft>
                      </a:pPr>
                      <a:r>
                        <a:rPr lang="es-EC" sz="800" b="1" dirty="0">
                          <a:latin typeface="Arial"/>
                          <a:ea typeface="Calibri"/>
                        </a:rPr>
                        <a:t>HORA</a:t>
                      </a:r>
                      <a:endParaRPr lang="es-ES" sz="800" dirty="0">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00" b="1">
                          <a:latin typeface="Arial"/>
                          <a:ea typeface="Calibri"/>
                        </a:rPr>
                        <a:t>ACTIVIDADES</a:t>
                      </a:r>
                      <a:endParaRPr lang="es-ES" sz="800">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716">
                <a:tc>
                  <a:txBody>
                    <a:bodyPr/>
                    <a:lstStyle/>
                    <a:p>
                      <a:pPr algn="ctr">
                        <a:lnSpc>
                          <a:spcPct val="150000"/>
                        </a:lnSpc>
                        <a:spcAft>
                          <a:spcPts val="0"/>
                        </a:spcAft>
                      </a:pPr>
                      <a:endParaRPr lang="es-EC" sz="800" b="1" dirty="0">
                        <a:latin typeface="Arial"/>
                        <a:ea typeface="Calibri"/>
                      </a:endParaRPr>
                    </a:p>
                    <a:p>
                      <a:pPr algn="ctr">
                        <a:lnSpc>
                          <a:spcPct val="150000"/>
                        </a:lnSpc>
                        <a:spcAft>
                          <a:spcPts val="0"/>
                        </a:spcAft>
                      </a:pPr>
                      <a:r>
                        <a:rPr lang="es-EC" sz="800" b="1" dirty="0">
                          <a:latin typeface="Arial"/>
                          <a:ea typeface="Calibri"/>
                        </a:rPr>
                        <a:t>07:00</a:t>
                      </a:r>
                      <a:endParaRPr lang="es-ES" sz="800" b="1" dirty="0">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C" sz="800" b="1" dirty="0">
                        <a:latin typeface="Arial"/>
                        <a:ea typeface="Calibri"/>
                      </a:endParaRPr>
                    </a:p>
                    <a:p>
                      <a:pPr algn="just">
                        <a:lnSpc>
                          <a:spcPct val="150000"/>
                        </a:lnSpc>
                        <a:spcAft>
                          <a:spcPts val="0"/>
                        </a:spcAft>
                      </a:pPr>
                      <a:r>
                        <a:rPr lang="es-EC" sz="800" b="1" dirty="0">
                          <a:latin typeface="Arial"/>
                          <a:ea typeface="Calibri"/>
                        </a:rPr>
                        <a:t>Llegada de los bebés</a:t>
                      </a:r>
                      <a:endParaRPr lang="es-ES" sz="800" b="1" dirty="0">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716">
                <a:tc>
                  <a:txBody>
                    <a:bodyPr/>
                    <a:lstStyle/>
                    <a:p>
                      <a:pPr algn="ctr">
                        <a:lnSpc>
                          <a:spcPct val="150000"/>
                        </a:lnSpc>
                        <a:spcAft>
                          <a:spcPts val="0"/>
                        </a:spcAft>
                      </a:pPr>
                      <a:endParaRPr lang="es-EC" sz="800" b="1">
                        <a:latin typeface="Arial"/>
                        <a:ea typeface="Calibri"/>
                      </a:endParaRPr>
                    </a:p>
                    <a:p>
                      <a:pPr algn="ctr">
                        <a:lnSpc>
                          <a:spcPct val="150000"/>
                        </a:lnSpc>
                        <a:spcAft>
                          <a:spcPts val="0"/>
                        </a:spcAft>
                      </a:pPr>
                      <a:r>
                        <a:rPr lang="es-EC" sz="800" b="1">
                          <a:latin typeface="Arial"/>
                          <a:ea typeface="Calibri"/>
                        </a:rPr>
                        <a:t>07:30 a 08:00</a:t>
                      </a:r>
                      <a:endParaRPr lang="es-ES" sz="800" b="1">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C" sz="800" b="1" dirty="0">
                        <a:latin typeface="Arial"/>
                        <a:ea typeface="Calibri"/>
                      </a:endParaRPr>
                    </a:p>
                    <a:p>
                      <a:pPr algn="just">
                        <a:lnSpc>
                          <a:spcPct val="150000"/>
                        </a:lnSpc>
                        <a:spcAft>
                          <a:spcPts val="0"/>
                        </a:spcAft>
                      </a:pPr>
                      <a:r>
                        <a:rPr lang="es-EC" sz="800" b="1" dirty="0">
                          <a:latin typeface="Arial"/>
                          <a:ea typeface="Calibri"/>
                        </a:rPr>
                        <a:t>Lactancia materna</a:t>
                      </a:r>
                      <a:endParaRPr lang="es-ES" sz="800" b="1" dirty="0">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716">
                <a:tc>
                  <a:txBody>
                    <a:bodyPr/>
                    <a:lstStyle/>
                    <a:p>
                      <a:pPr algn="ctr">
                        <a:lnSpc>
                          <a:spcPct val="150000"/>
                        </a:lnSpc>
                        <a:spcAft>
                          <a:spcPts val="0"/>
                        </a:spcAft>
                      </a:pPr>
                      <a:endParaRPr lang="es-EC" sz="800" b="1">
                        <a:latin typeface="Arial"/>
                        <a:ea typeface="Calibri"/>
                      </a:endParaRPr>
                    </a:p>
                    <a:p>
                      <a:pPr algn="ctr">
                        <a:lnSpc>
                          <a:spcPct val="150000"/>
                        </a:lnSpc>
                        <a:spcAft>
                          <a:spcPts val="0"/>
                        </a:spcAft>
                      </a:pPr>
                      <a:r>
                        <a:rPr lang="es-EC" sz="800" b="1">
                          <a:latin typeface="Arial"/>
                          <a:ea typeface="Calibri"/>
                        </a:rPr>
                        <a:t>08:00 a 09:00</a:t>
                      </a:r>
                      <a:endParaRPr lang="es-ES" sz="800" b="1">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C" sz="800" b="1" dirty="0">
                        <a:latin typeface="Arial"/>
                        <a:ea typeface="Calibri"/>
                      </a:endParaRPr>
                    </a:p>
                    <a:p>
                      <a:pPr algn="just">
                        <a:lnSpc>
                          <a:spcPct val="150000"/>
                        </a:lnSpc>
                        <a:spcAft>
                          <a:spcPts val="0"/>
                        </a:spcAft>
                      </a:pPr>
                      <a:r>
                        <a:rPr lang="es-EC" sz="800" b="1" dirty="0">
                          <a:latin typeface="Arial"/>
                          <a:ea typeface="Calibri"/>
                        </a:rPr>
                        <a:t>Desayunos de los bebés</a:t>
                      </a:r>
                      <a:endParaRPr lang="es-ES" sz="800" b="1" dirty="0">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716">
                <a:tc>
                  <a:txBody>
                    <a:bodyPr/>
                    <a:lstStyle/>
                    <a:p>
                      <a:pPr algn="ctr">
                        <a:lnSpc>
                          <a:spcPct val="150000"/>
                        </a:lnSpc>
                        <a:spcAft>
                          <a:spcPts val="0"/>
                        </a:spcAft>
                      </a:pPr>
                      <a:endParaRPr lang="es-EC" sz="800" b="1">
                        <a:latin typeface="Arial"/>
                        <a:ea typeface="Calibri"/>
                      </a:endParaRPr>
                    </a:p>
                    <a:p>
                      <a:pPr algn="ctr">
                        <a:lnSpc>
                          <a:spcPct val="150000"/>
                        </a:lnSpc>
                        <a:spcAft>
                          <a:spcPts val="0"/>
                        </a:spcAft>
                      </a:pPr>
                      <a:r>
                        <a:rPr lang="es-EC" sz="800" b="1">
                          <a:latin typeface="Arial"/>
                          <a:ea typeface="Calibri"/>
                        </a:rPr>
                        <a:t>09:00 a 11:30</a:t>
                      </a:r>
                      <a:endParaRPr lang="es-ES" sz="800" b="1">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C" sz="800" b="1" dirty="0">
                        <a:latin typeface="Arial"/>
                        <a:ea typeface="Calibri"/>
                      </a:endParaRPr>
                    </a:p>
                    <a:p>
                      <a:pPr algn="just">
                        <a:lnSpc>
                          <a:spcPct val="150000"/>
                        </a:lnSpc>
                        <a:spcAft>
                          <a:spcPts val="0"/>
                        </a:spcAft>
                      </a:pPr>
                      <a:r>
                        <a:rPr lang="es-EC" sz="800" b="1" dirty="0">
                          <a:latin typeface="Arial"/>
                          <a:ea typeface="Calibri"/>
                        </a:rPr>
                        <a:t>Siesta</a:t>
                      </a:r>
                      <a:endParaRPr lang="es-ES" sz="800" b="1" dirty="0">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716">
                <a:tc>
                  <a:txBody>
                    <a:bodyPr/>
                    <a:lstStyle/>
                    <a:p>
                      <a:pPr algn="ctr">
                        <a:lnSpc>
                          <a:spcPct val="150000"/>
                        </a:lnSpc>
                        <a:spcAft>
                          <a:spcPts val="0"/>
                        </a:spcAft>
                      </a:pPr>
                      <a:endParaRPr lang="es-EC" sz="800" b="1">
                        <a:latin typeface="Arial"/>
                        <a:ea typeface="Calibri"/>
                      </a:endParaRPr>
                    </a:p>
                    <a:p>
                      <a:pPr algn="ctr">
                        <a:lnSpc>
                          <a:spcPct val="150000"/>
                        </a:lnSpc>
                        <a:spcAft>
                          <a:spcPts val="0"/>
                        </a:spcAft>
                      </a:pPr>
                      <a:r>
                        <a:rPr lang="es-EC" sz="800" b="1">
                          <a:latin typeface="Arial"/>
                          <a:ea typeface="Calibri"/>
                        </a:rPr>
                        <a:t>11:30 a 12:00</a:t>
                      </a:r>
                      <a:endParaRPr lang="es-ES" sz="800" b="1">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C" sz="800" b="1" dirty="0">
                        <a:latin typeface="Arial"/>
                        <a:ea typeface="Calibri"/>
                      </a:endParaRPr>
                    </a:p>
                    <a:p>
                      <a:pPr algn="just">
                        <a:lnSpc>
                          <a:spcPct val="150000"/>
                        </a:lnSpc>
                        <a:spcAft>
                          <a:spcPts val="0"/>
                        </a:spcAft>
                      </a:pPr>
                      <a:r>
                        <a:rPr lang="es-EC" sz="800" b="1" dirty="0">
                          <a:latin typeface="Arial"/>
                          <a:ea typeface="Calibri"/>
                        </a:rPr>
                        <a:t>Lactancia materna</a:t>
                      </a:r>
                      <a:endParaRPr lang="es-ES" sz="800" b="1" dirty="0">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716">
                <a:tc>
                  <a:txBody>
                    <a:bodyPr/>
                    <a:lstStyle/>
                    <a:p>
                      <a:pPr algn="ctr">
                        <a:lnSpc>
                          <a:spcPct val="150000"/>
                        </a:lnSpc>
                        <a:spcAft>
                          <a:spcPts val="0"/>
                        </a:spcAft>
                      </a:pPr>
                      <a:endParaRPr lang="es-EC" sz="800" b="1">
                        <a:latin typeface="Arial"/>
                        <a:ea typeface="Calibri"/>
                      </a:endParaRPr>
                    </a:p>
                    <a:p>
                      <a:pPr algn="ctr">
                        <a:lnSpc>
                          <a:spcPct val="150000"/>
                        </a:lnSpc>
                        <a:spcAft>
                          <a:spcPts val="0"/>
                        </a:spcAft>
                      </a:pPr>
                      <a:r>
                        <a:rPr lang="es-EC" sz="800" b="1">
                          <a:latin typeface="Arial"/>
                          <a:ea typeface="Calibri"/>
                        </a:rPr>
                        <a:t>12:00 a 13:00</a:t>
                      </a:r>
                      <a:endParaRPr lang="es-ES" sz="800" b="1">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C" sz="800" b="1" dirty="0">
                        <a:latin typeface="Arial"/>
                        <a:ea typeface="Calibri"/>
                      </a:endParaRPr>
                    </a:p>
                    <a:p>
                      <a:pPr algn="just">
                        <a:lnSpc>
                          <a:spcPct val="150000"/>
                        </a:lnSpc>
                        <a:spcAft>
                          <a:spcPts val="0"/>
                        </a:spcAft>
                      </a:pPr>
                      <a:r>
                        <a:rPr lang="es-EC" sz="800" b="1" dirty="0">
                          <a:latin typeface="Arial"/>
                          <a:ea typeface="Calibri"/>
                        </a:rPr>
                        <a:t>Almuerzo  y Salida de los bebés de la primera jornada</a:t>
                      </a:r>
                      <a:endParaRPr lang="es-ES" sz="800" b="1" dirty="0">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716">
                <a:tc>
                  <a:txBody>
                    <a:bodyPr/>
                    <a:lstStyle/>
                    <a:p>
                      <a:pPr algn="ctr">
                        <a:lnSpc>
                          <a:spcPct val="150000"/>
                        </a:lnSpc>
                        <a:spcAft>
                          <a:spcPts val="0"/>
                        </a:spcAft>
                      </a:pPr>
                      <a:endParaRPr lang="es-EC" sz="800" b="1">
                        <a:latin typeface="Arial"/>
                        <a:ea typeface="Calibri"/>
                      </a:endParaRPr>
                    </a:p>
                    <a:p>
                      <a:pPr algn="ctr">
                        <a:lnSpc>
                          <a:spcPct val="150000"/>
                        </a:lnSpc>
                        <a:spcAft>
                          <a:spcPts val="0"/>
                        </a:spcAft>
                      </a:pPr>
                      <a:r>
                        <a:rPr lang="es-EC" sz="800" b="1">
                          <a:latin typeface="Arial"/>
                          <a:ea typeface="Calibri"/>
                        </a:rPr>
                        <a:t>13:00 a 14:00</a:t>
                      </a:r>
                      <a:endParaRPr lang="es-ES" sz="800" b="1">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C" sz="800" b="1" dirty="0">
                        <a:latin typeface="Arial"/>
                        <a:ea typeface="Calibri"/>
                      </a:endParaRPr>
                    </a:p>
                    <a:p>
                      <a:pPr algn="just">
                        <a:lnSpc>
                          <a:spcPct val="150000"/>
                        </a:lnSpc>
                        <a:spcAft>
                          <a:spcPts val="0"/>
                        </a:spcAft>
                      </a:pPr>
                      <a:r>
                        <a:rPr lang="es-EC" sz="800" b="1" dirty="0">
                          <a:latin typeface="Arial"/>
                          <a:ea typeface="Calibri"/>
                        </a:rPr>
                        <a:t>Sala de estimulación temprana con las madres de familia.</a:t>
                      </a:r>
                      <a:endParaRPr lang="es-ES" sz="800" b="1" dirty="0">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716">
                <a:tc>
                  <a:txBody>
                    <a:bodyPr/>
                    <a:lstStyle/>
                    <a:p>
                      <a:pPr algn="ctr">
                        <a:lnSpc>
                          <a:spcPct val="150000"/>
                        </a:lnSpc>
                        <a:spcAft>
                          <a:spcPts val="0"/>
                        </a:spcAft>
                      </a:pPr>
                      <a:endParaRPr lang="es-EC" sz="800" b="1">
                        <a:latin typeface="Arial"/>
                        <a:ea typeface="Calibri"/>
                      </a:endParaRPr>
                    </a:p>
                    <a:p>
                      <a:pPr algn="ctr">
                        <a:lnSpc>
                          <a:spcPct val="150000"/>
                        </a:lnSpc>
                        <a:spcAft>
                          <a:spcPts val="0"/>
                        </a:spcAft>
                      </a:pPr>
                      <a:r>
                        <a:rPr lang="es-EC" sz="800" b="1">
                          <a:latin typeface="Arial"/>
                          <a:ea typeface="Calibri"/>
                        </a:rPr>
                        <a:t>14:00 a 14:30</a:t>
                      </a:r>
                      <a:endParaRPr lang="es-ES" sz="800" b="1">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800" b="1" dirty="0">
                          <a:latin typeface="Arial"/>
                          <a:ea typeface="Calibri"/>
                        </a:rPr>
                        <a:t>Rincones ( Mostrarle objetos familiares para el bebe y nombrarlos)</a:t>
                      </a:r>
                      <a:endParaRPr lang="es-ES" sz="800" b="1" dirty="0">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716">
                <a:tc>
                  <a:txBody>
                    <a:bodyPr/>
                    <a:lstStyle/>
                    <a:p>
                      <a:pPr algn="ctr">
                        <a:lnSpc>
                          <a:spcPct val="150000"/>
                        </a:lnSpc>
                        <a:spcAft>
                          <a:spcPts val="0"/>
                        </a:spcAft>
                      </a:pPr>
                      <a:endParaRPr lang="es-EC" sz="800" b="1">
                        <a:latin typeface="Arial"/>
                        <a:ea typeface="Calibri"/>
                      </a:endParaRPr>
                    </a:p>
                    <a:p>
                      <a:pPr algn="ctr">
                        <a:lnSpc>
                          <a:spcPct val="150000"/>
                        </a:lnSpc>
                        <a:spcAft>
                          <a:spcPts val="0"/>
                        </a:spcAft>
                      </a:pPr>
                      <a:r>
                        <a:rPr lang="es-EC" sz="800" b="1">
                          <a:latin typeface="Arial"/>
                          <a:ea typeface="Calibri"/>
                        </a:rPr>
                        <a:t>14:30 a 15:30</a:t>
                      </a:r>
                      <a:endParaRPr lang="es-ES" sz="800" b="1">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C" sz="800" b="1" dirty="0">
                        <a:latin typeface="Arial"/>
                        <a:ea typeface="Calibri"/>
                      </a:endParaRPr>
                    </a:p>
                    <a:p>
                      <a:pPr algn="just">
                        <a:lnSpc>
                          <a:spcPct val="150000"/>
                        </a:lnSpc>
                        <a:spcAft>
                          <a:spcPts val="0"/>
                        </a:spcAft>
                      </a:pPr>
                      <a:r>
                        <a:rPr lang="es-EC" sz="800" b="1" dirty="0">
                          <a:latin typeface="Arial"/>
                          <a:ea typeface="Calibri"/>
                        </a:rPr>
                        <a:t>Expresión corporal</a:t>
                      </a:r>
                      <a:endParaRPr lang="es-ES" sz="800" b="1" dirty="0">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716">
                <a:tc>
                  <a:txBody>
                    <a:bodyPr/>
                    <a:lstStyle/>
                    <a:p>
                      <a:pPr algn="ctr">
                        <a:lnSpc>
                          <a:spcPct val="150000"/>
                        </a:lnSpc>
                        <a:spcAft>
                          <a:spcPts val="0"/>
                        </a:spcAft>
                      </a:pPr>
                      <a:endParaRPr lang="es-EC" sz="800" b="1">
                        <a:latin typeface="Arial"/>
                        <a:ea typeface="Calibri"/>
                      </a:endParaRPr>
                    </a:p>
                    <a:p>
                      <a:pPr algn="ctr">
                        <a:lnSpc>
                          <a:spcPct val="150000"/>
                        </a:lnSpc>
                        <a:spcAft>
                          <a:spcPts val="0"/>
                        </a:spcAft>
                      </a:pPr>
                      <a:r>
                        <a:rPr lang="es-EC" sz="800" b="1">
                          <a:latin typeface="Arial"/>
                          <a:ea typeface="Calibri"/>
                        </a:rPr>
                        <a:t>15:30 a 16:30</a:t>
                      </a:r>
                      <a:endParaRPr lang="es-ES" sz="800" b="1">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C" sz="800" b="1" dirty="0">
                        <a:latin typeface="Arial"/>
                        <a:ea typeface="Calibri"/>
                      </a:endParaRPr>
                    </a:p>
                    <a:p>
                      <a:pPr algn="just">
                        <a:lnSpc>
                          <a:spcPct val="150000"/>
                        </a:lnSpc>
                        <a:spcAft>
                          <a:spcPts val="0"/>
                        </a:spcAft>
                      </a:pPr>
                      <a:r>
                        <a:rPr lang="es-EC" sz="800" b="1" dirty="0">
                          <a:latin typeface="Arial"/>
                          <a:ea typeface="Calibri"/>
                        </a:rPr>
                        <a:t>Siesta</a:t>
                      </a:r>
                      <a:endParaRPr lang="es-ES" sz="800" b="1" dirty="0">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716">
                <a:tc>
                  <a:txBody>
                    <a:bodyPr/>
                    <a:lstStyle/>
                    <a:p>
                      <a:pPr algn="ctr">
                        <a:lnSpc>
                          <a:spcPct val="150000"/>
                        </a:lnSpc>
                        <a:spcAft>
                          <a:spcPts val="0"/>
                        </a:spcAft>
                      </a:pPr>
                      <a:endParaRPr lang="es-EC" sz="800" b="1">
                        <a:latin typeface="Arial"/>
                        <a:ea typeface="Calibri"/>
                      </a:endParaRPr>
                    </a:p>
                    <a:p>
                      <a:pPr algn="ctr">
                        <a:lnSpc>
                          <a:spcPct val="150000"/>
                        </a:lnSpc>
                        <a:spcAft>
                          <a:spcPts val="0"/>
                        </a:spcAft>
                      </a:pPr>
                      <a:r>
                        <a:rPr lang="es-EC" sz="800" b="1">
                          <a:latin typeface="Arial"/>
                          <a:ea typeface="Calibri"/>
                        </a:rPr>
                        <a:t>16:30 a 17:00</a:t>
                      </a:r>
                      <a:endParaRPr lang="es-ES" sz="800" b="1">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C" sz="800" b="1" dirty="0">
                        <a:latin typeface="Arial"/>
                        <a:ea typeface="Calibri"/>
                      </a:endParaRPr>
                    </a:p>
                    <a:p>
                      <a:pPr algn="just">
                        <a:lnSpc>
                          <a:spcPct val="150000"/>
                        </a:lnSpc>
                        <a:spcAft>
                          <a:spcPts val="0"/>
                        </a:spcAft>
                      </a:pPr>
                      <a:r>
                        <a:rPr lang="es-EC" sz="800" b="1" dirty="0">
                          <a:latin typeface="Arial"/>
                          <a:ea typeface="Calibri"/>
                        </a:rPr>
                        <a:t>Salida de los bebés</a:t>
                      </a:r>
                      <a:endParaRPr lang="es-ES" sz="800" b="1" dirty="0">
                        <a:latin typeface="Arial"/>
                        <a:ea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MENÚS PARA EN CENTRO DE ESTIMULACIÓN</a:t>
            </a:r>
            <a:endParaRPr lang="es-ES" dirty="0"/>
          </a:p>
        </p:txBody>
      </p:sp>
      <p:graphicFrame>
        <p:nvGraphicFramePr>
          <p:cNvPr id="4" name="3 Tabla"/>
          <p:cNvGraphicFramePr>
            <a:graphicFrameLocks noGrp="1"/>
          </p:cNvGraphicFramePr>
          <p:nvPr/>
        </p:nvGraphicFramePr>
        <p:xfrm>
          <a:off x="357159" y="1428736"/>
          <a:ext cx="8429683" cy="1161620"/>
        </p:xfrm>
        <a:graphic>
          <a:graphicData uri="http://schemas.openxmlformats.org/drawingml/2006/table">
            <a:tbl>
              <a:tblPr/>
              <a:tblGrid>
                <a:gridCol w="1540662"/>
                <a:gridCol w="1688916"/>
                <a:gridCol w="1443066"/>
                <a:gridCol w="1841642"/>
                <a:gridCol w="1915397"/>
              </a:tblGrid>
              <a:tr h="321921">
                <a:tc>
                  <a:txBody>
                    <a:bodyPr/>
                    <a:lstStyle/>
                    <a:p>
                      <a:pPr algn="ctr">
                        <a:lnSpc>
                          <a:spcPct val="150000"/>
                        </a:lnSpc>
                        <a:spcAft>
                          <a:spcPts val="0"/>
                        </a:spcAft>
                      </a:pPr>
                      <a:r>
                        <a:rPr lang="es-ES_tradnl" sz="1050" dirty="0">
                          <a:latin typeface="Calibri"/>
                          <a:ea typeface="Times New Roman"/>
                          <a:cs typeface="Calibri"/>
                        </a:rPr>
                        <a:t>1º</a:t>
                      </a:r>
                      <a:endParaRPr lang="es-ES" sz="1050" dirty="0">
                        <a:latin typeface="Arial"/>
                        <a:ea typeface="Times New Roman"/>
                      </a:endParaRPr>
                    </a:p>
                  </a:txBody>
                  <a:tcPr marL="58185" marR="58185"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050" b="1">
                          <a:latin typeface="Calibri"/>
                          <a:ea typeface="Times New Roman"/>
                          <a:cs typeface="Calibri"/>
                        </a:rPr>
                        <a:t>Desayuno</a:t>
                      </a:r>
                      <a:endParaRPr lang="es-ES" sz="1050">
                        <a:latin typeface="Arial"/>
                        <a:ea typeface="Times New Roman"/>
                      </a:endParaRPr>
                    </a:p>
                  </a:txBody>
                  <a:tcPr marL="58185" marR="58185"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050" b="1">
                          <a:latin typeface="Calibri"/>
                          <a:ea typeface="Times New Roman"/>
                          <a:cs typeface="Calibri"/>
                        </a:rPr>
                        <a:t>Media Mañana</a:t>
                      </a:r>
                      <a:endParaRPr lang="es-ES" sz="1050">
                        <a:latin typeface="Arial"/>
                        <a:ea typeface="Times New Roman"/>
                      </a:endParaRPr>
                    </a:p>
                  </a:txBody>
                  <a:tcPr marL="58185" marR="58185"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050" b="1">
                          <a:latin typeface="Calibri"/>
                          <a:ea typeface="Times New Roman"/>
                          <a:cs typeface="Calibri"/>
                        </a:rPr>
                        <a:t>Almuerzo</a:t>
                      </a:r>
                      <a:endParaRPr lang="es-ES" sz="1050">
                        <a:latin typeface="Arial"/>
                        <a:ea typeface="Times New Roman"/>
                      </a:endParaRPr>
                    </a:p>
                  </a:txBody>
                  <a:tcPr marL="58185" marR="58185"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050" b="1">
                          <a:latin typeface="Calibri"/>
                          <a:ea typeface="Times New Roman"/>
                          <a:cs typeface="Calibri"/>
                        </a:rPr>
                        <a:t>Merienda</a:t>
                      </a:r>
                      <a:endParaRPr lang="es-ES" sz="1050">
                        <a:latin typeface="Arial"/>
                        <a:ea typeface="Times New Roman"/>
                      </a:endParaRPr>
                    </a:p>
                  </a:txBody>
                  <a:tcPr marL="58185" marR="58185"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839699">
                <a:tc>
                  <a:txBody>
                    <a:bodyPr/>
                    <a:lstStyle/>
                    <a:p>
                      <a:pPr>
                        <a:lnSpc>
                          <a:spcPct val="150000"/>
                        </a:lnSpc>
                      </a:pPr>
                      <a:r>
                        <a:rPr lang="en-US" sz="1050" b="1">
                          <a:latin typeface="Calibri"/>
                          <a:ea typeface="Times New Roman"/>
                          <a:cs typeface="Calibri"/>
                        </a:rPr>
                        <a:t>LUNES</a:t>
                      </a:r>
                      <a:endParaRPr lang="es-ES" sz="1050">
                        <a:latin typeface="Calibri"/>
                        <a:ea typeface="Times New Roman"/>
                      </a:endParaRPr>
                    </a:p>
                  </a:txBody>
                  <a:tcPr marL="58185" marR="58185"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50000"/>
                        </a:lnSpc>
                        <a:spcAft>
                          <a:spcPts val="0"/>
                        </a:spcAft>
                      </a:pPr>
                      <a:r>
                        <a:rPr lang="es-ES_tradnl" sz="1050">
                          <a:solidFill>
                            <a:srgbClr val="000000"/>
                          </a:solidFill>
                          <a:latin typeface="Calibri"/>
                          <a:ea typeface="Times New Roman"/>
                          <a:cs typeface="Calibri"/>
                        </a:rPr>
                        <a:t>Leche materna o de fórmula (200cc aprox.)</a:t>
                      </a:r>
                      <a:endParaRPr lang="es-ES" sz="1050">
                        <a:latin typeface="Arial"/>
                        <a:ea typeface="Times New Roman"/>
                      </a:endParaRPr>
                    </a:p>
                  </a:txBody>
                  <a:tcPr marL="58185" marR="58185"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50000"/>
                        </a:lnSpc>
                      </a:pPr>
                      <a:r>
                        <a:rPr lang="es-EC" sz="1050">
                          <a:solidFill>
                            <a:srgbClr val="000000"/>
                          </a:solidFill>
                          <a:latin typeface="Calibri"/>
                          <a:ea typeface="Times New Roman"/>
                          <a:cs typeface="Calibri"/>
                        </a:rPr>
                        <a:t>Leche materna o de fórmula (200 cc aprox.)</a:t>
                      </a:r>
                      <a:endParaRPr lang="es-ES" sz="1050">
                        <a:latin typeface="Calibri"/>
                        <a:ea typeface="Times New Roman"/>
                      </a:endParaRPr>
                    </a:p>
                  </a:txBody>
                  <a:tcPr marL="58185" marR="58185"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50000"/>
                        </a:lnSpc>
                        <a:spcAft>
                          <a:spcPts val="0"/>
                        </a:spcAft>
                      </a:pPr>
                      <a:r>
                        <a:rPr lang="es-ES_tradnl" sz="1050">
                          <a:solidFill>
                            <a:srgbClr val="000000"/>
                          </a:solidFill>
                          <a:latin typeface="Calibri"/>
                          <a:ea typeface="Times New Roman"/>
                          <a:cs typeface="Calibri"/>
                        </a:rPr>
                        <a:t>Puré de verduras (zanahorias con aceite de oliva)(3-4 cucharadas)</a:t>
                      </a:r>
                      <a:endParaRPr lang="es-ES" sz="1050">
                        <a:latin typeface="Arial"/>
                        <a:ea typeface="Times New Roman"/>
                      </a:endParaRPr>
                    </a:p>
                  </a:txBody>
                  <a:tcPr marL="58185" marR="58185"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50000"/>
                        </a:lnSpc>
                        <a:spcAft>
                          <a:spcPts val="0"/>
                        </a:spcAft>
                      </a:pPr>
                      <a:r>
                        <a:rPr lang="es-ES_tradnl" sz="1050" dirty="0">
                          <a:solidFill>
                            <a:srgbClr val="000000"/>
                          </a:solidFill>
                          <a:latin typeface="Calibri"/>
                          <a:ea typeface="Times New Roman"/>
                          <a:cs typeface="Calibri"/>
                        </a:rPr>
                        <a:t>Leche materna o de fórmula (200cc aprox.)</a:t>
                      </a:r>
                      <a:endParaRPr lang="es-ES" sz="1050" dirty="0">
                        <a:latin typeface="Arial"/>
                        <a:ea typeface="Times New Roman"/>
                      </a:endParaRPr>
                    </a:p>
                  </a:txBody>
                  <a:tcPr marL="58185" marR="58185"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357158" y="4786322"/>
          <a:ext cx="8501122" cy="1571872"/>
        </p:xfrm>
        <a:graphic>
          <a:graphicData uri="http://schemas.openxmlformats.org/drawingml/2006/table">
            <a:tbl>
              <a:tblPr/>
              <a:tblGrid>
                <a:gridCol w="960846"/>
                <a:gridCol w="1279507"/>
                <a:gridCol w="1582202"/>
                <a:gridCol w="1670372"/>
                <a:gridCol w="1273953"/>
                <a:gridCol w="1734242"/>
              </a:tblGrid>
              <a:tr h="436725">
                <a:tc>
                  <a:txBody>
                    <a:bodyPr/>
                    <a:lstStyle/>
                    <a:p>
                      <a:pPr algn="ctr">
                        <a:lnSpc>
                          <a:spcPct val="150000"/>
                        </a:lnSpc>
                        <a:spcAft>
                          <a:spcPts val="0"/>
                        </a:spcAft>
                      </a:pPr>
                      <a:r>
                        <a:rPr lang="es-EC" sz="1050" dirty="0">
                          <a:latin typeface="Calibri"/>
                          <a:ea typeface="Calibri"/>
                          <a:cs typeface="Calibri"/>
                        </a:rPr>
                        <a:t/>
                      </a:r>
                      <a:br>
                        <a:rPr lang="es-EC" sz="1050" dirty="0">
                          <a:latin typeface="Calibri"/>
                          <a:ea typeface="Calibri"/>
                          <a:cs typeface="Calibri"/>
                        </a:rPr>
                      </a:br>
                      <a:r>
                        <a:rPr lang="es-EC" sz="1050" dirty="0">
                          <a:latin typeface="Calibri"/>
                          <a:ea typeface="Calibri"/>
                          <a:cs typeface="Calibri"/>
                        </a:rPr>
                        <a:t>3</a:t>
                      </a:r>
                      <a:r>
                        <a:rPr lang="es-ES_tradnl" sz="1050" dirty="0">
                          <a:latin typeface="Calibri"/>
                          <a:ea typeface="Times New Roman"/>
                          <a:cs typeface="Calibri"/>
                        </a:rPr>
                        <a:t>º</a:t>
                      </a:r>
                      <a:endParaRPr lang="es-ES" sz="1050" dirty="0">
                        <a:latin typeface="Arial"/>
                        <a:ea typeface="Times New Roman"/>
                      </a:endParaRPr>
                    </a:p>
                  </a:txBody>
                  <a:tcPr marL="53766" marR="53766"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050" b="1">
                          <a:latin typeface="Calibri"/>
                          <a:ea typeface="Times New Roman"/>
                          <a:cs typeface="Calibri"/>
                        </a:rPr>
                        <a:t>Desayuno</a:t>
                      </a:r>
                      <a:endParaRPr lang="es-ES" sz="1050">
                        <a:latin typeface="Arial"/>
                        <a:ea typeface="Times New Roman"/>
                      </a:endParaRPr>
                    </a:p>
                  </a:txBody>
                  <a:tcPr marL="53766" marR="53766"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050" b="1">
                          <a:latin typeface="Calibri"/>
                          <a:ea typeface="Times New Roman"/>
                          <a:cs typeface="Calibri"/>
                        </a:rPr>
                        <a:t>Media Mañana</a:t>
                      </a:r>
                      <a:endParaRPr lang="es-ES" sz="1050">
                        <a:latin typeface="Arial"/>
                        <a:ea typeface="Times New Roman"/>
                      </a:endParaRPr>
                    </a:p>
                  </a:txBody>
                  <a:tcPr marL="53766" marR="53766"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050" b="1">
                          <a:latin typeface="Calibri"/>
                          <a:ea typeface="Times New Roman"/>
                          <a:cs typeface="Calibri"/>
                        </a:rPr>
                        <a:t>Comida</a:t>
                      </a:r>
                      <a:endParaRPr lang="es-ES" sz="1050">
                        <a:latin typeface="Arial"/>
                        <a:ea typeface="Times New Roman"/>
                      </a:endParaRPr>
                    </a:p>
                  </a:txBody>
                  <a:tcPr marL="53766" marR="53766"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050" b="1">
                          <a:latin typeface="Calibri"/>
                          <a:ea typeface="Times New Roman"/>
                          <a:cs typeface="Calibri"/>
                        </a:rPr>
                        <a:t>Merienda</a:t>
                      </a:r>
                      <a:endParaRPr lang="es-ES" sz="1050">
                        <a:latin typeface="Arial"/>
                        <a:ea typeface="Times New Roman"/>
                      </a:endParaRPr>
                    </a:p>
                  </a:txBody>
                  <a:tcPr marL="53766" marR="53766"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050" b="1">
                          <a:latin typeface="Calibri"/>
                          <a:ea typeface="Times New Roman"/>
                          <a:cs typeface="Calibri"/>
                        </a:rPr>
                        <a:t>Cena</a:t>
                      </a:r>
                      <a:endParaRPr lang="es-ES" sz="1050">
                        <a:latin typeface="Arial"/>
                        <a:ea typeface="Times New Roman"/>
                      </a:endParaRPr>
                    </a:p>
                  </a:txBody>
                  <a:tcPr marL="53766" marR="53766"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1091812">
                <a:tc>
                  <a:txBody>
                    <a:bodyPr/>
                    <a:lstStyle/>
                    <a:p>
                      <a:pPr>
                        <a:lnSpc>
                          <a:spcPct val="150000"/>
                        </a:lnSpc>
                      </a:pPr>
                      <a:r>
                        <a:rPr lang="en-US" sz="1050" b="1" dirty="0">
                          <a:latin typeface="Calibri"/>
                          <a:ea typeface="Times New Roman"/>
                          <a:cs typeface="Calibri"/>
                        </a:rPr>
                        <a:t>MARTES</a:t>
                      </a:r>
                      <a:endParaRPr lang="es-ES" sz="1050" dirty="0">
                        <a:latin typeface="Calibri"/>
                        <a:ea typeface="Times New Roman"/>
                      </a:endParaRPr>
                    </a:p>
                  </a:txBody>
                  <a:tcPr marL="53766" marR="53766"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50000"/>
                        </a:lnSpc>
                        <a:spcAft>
                          <a:spcPts val="0"/>
                        </a:spcAft>
                      </a:pPr>
                      <a:r>
                        <a:rPr lang="es-EC" sz="1050" dirty="0">
                          <a:latin typeface="Calibri"/>
                          <a:ea typeface="Times New Roman"/>
                          <a:cs typeface="Calibri"/>
                        </a:rPr>
                        <a:t>Leche</a:t>
                      </a:r>
                      <a:endParaRPr lang="es-ES" sz="1050" dirty="0">
                        <a:latin typeface="Arial"/>
                        <a:ea typeface="Times New Roman"/>
                      </a:endParaRPr>
                    </a:p>
                    <a:p>
                      <a:pPr>
                        <a:lnSpc>
                          <a:spcPct val="150000"/>
                        </a:lnSpc>
                        <a:spcAft>
                          <a:spcPts val="0"/>
                        </a:spcAft>
                      </a:pPr>
                      <a:r>
                        <a:rPr lang="es-EC" sz="1050" dirty="0">
                          <a:latin typeface="Calibri"/>
                          <a:ea typeface="Times New Roman"/>
                          <a:cs typeface="Calibri"/>
                        </a:rPr>
                        <a:t>Pan o tostadas con mermelada</a:t>
                      </a:r>
                      <a:endParaRPr lang="es-ES" sz="1050" dirty="0">
                        <a:latin typeface="Arial"/>
                        <a:ea typeface="Times New Roman"/>
                      </a:endParaRPr>
                    </a:p>
                  </a:txBody>
                  <a:tcPr marL="53766" marR="53766"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50000"/>
                        </a:lnSpc>
                      </a:pPr>
                      <a:r>
                        <a:rPr lang="es-EC" sz="1050" dirty="0" smtClean="0">
                          <a:latin typeface="Calibri"/>
                          <a:ea typeface="Times New Roman"/>
                          <a:cs typeface="Calibri"/>
                        </a:rPr>
                        <a:t>1 rebanada de pan con queso suave</a:t>
                      </a:r>
                      <a:endParaRPr lang="es-ES" sz="1050" dirty="0">
                        <a:latin typeface="Calibri"/>
                        <a:ea typeface="Times New Roman"/>
                      </a:endParaRPr>
                    </a:p>
                  </a:txBody>
                  <a:tcPr marL="53766" marR="53766"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50000"/>
                        </a:lnSpc>
                        <a:spcAft>
                          <a:spcPts val="0"/>
                        </a:spcAft>
                      </a:pPr>
                      <a:r>
                        <a:rPr lang="es-ES" sz="1050" dirty="0" smtClean="0">
                          <a:latin typeface="Calibri"/>
                          <a:ea typeface="Times New Roman"/>
                          <a:cs typeface="Calibri"/>
                        </a:rPr>
                        <a:t>Crema de zanahoria</a:t>
                      </a:r>
                      <a:endParaRPr lang="es-ES" sz="1050" dirty="0">
                        <a:latin typeface="Arial"/>
                        <a:ea typeface="Times New Roman"/>
                      </a:endParaRPr>
                    </a:p>
                    <a:p>
                      <a:pPr>
                        <a:lnSpc>
                          <a:spcPct val="150000"/>
                        </a:lnSpc>
                        <a:spcAft>
                          <a:spcPts val="0"/>
                        </a:spcAft>
                      </a:pPr>
                      <a:r>
                        <a:rPr lang="es-EC" sz="1050" dirty="0">
                          <a:latin typeface="Calibri"/>
                          <a:ea typeface="Times New Roman"/>
                          <a:cs typeface="Calibri"/>
                        </a:rPr>
                        <a:t>Filete </a:t>
                      </a:r>
                      <a:r>
                        <a:rPr lang="es-EC" sz="1050" dirty="0" smtClean="0">
                          <a:latin typeface="Calibri"/>
                          <a:ea typeface="Times New Roman"/>
                          <a:cs typeface="Calibri"/>
                        </a:rPr>
                        <a:t>con </a:t>
                      </a:r>
                      <a:r>
                        <a:rPr lang="es-EC" sz="1050" dirty="0">
                          <a:latin typeface="Calibri"/>
                          <a:ea typeface="Times New Roman"/>
                          <a:cs typeface="Calibri"/>
                        </a:rPr>
                        <a:t>ensalada</a:t>
                      </a:r>
                      <a:endParaRPr lang="es-ES" sz="1050" dirty="0">
                        <a:latin typeface="Arial"/>
                        <a:ea typeface="Times New Roman"/>
                      </a:endParaRPr>
                    </a:p>
                    <a:p>
                      <a:pPr>
                        <a:lnSpc>
                          <a:spcPct val="150000"/>
                        </a:lnSpc>
                        <a:spcAft>
                          <a:spcPts val="0"/>
                        </a:spcAft>
                      </a:pPr>
                      <a:r>
                        <a:rPr lang="es-EC" sz="1050" dirty="0" smtClean="0">
                          <a:latin typeface="Calibri"/>
                          <a:ea typeface="Times New Roman"/>
                          <a:cs typeface="Calibri"/>
                        </a:rPr>
                        <a:t>Jugo </a:t>
                      </a:r>
                      <a:r>
                        <a:rPr lang="es-EC" sz="1050" dirty="0">
                          <a:latin typeface="Calibri"/>
                          <a:ea typeface="Times New Roman"/>
                          <a:cs typeface="Calibri"/>
                        </a:rPr>
                        <a:t>de fruta</a:t>
                      </a:r>
                      <a:endParaRPr lang="es-ES" sz="1050" dirty="0">
                        <a:latin typeface="Arial"/>
                        <a:ea typeface="Times New Roman"/>
                      </a:endParaRPr>
                    </a:p>
                  </a:txBody>
                  <a:tcPr marL="53766" marR="53766"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50000"/>
                        </a:lnSpc>
                        <a:spcAft>
                          <a:spcPts val="0"/>
                        </a:spcAft>
                      </a:pPr>
                      <a:r>
                        <a:rPr lang="es-EC" sz="1050">
                          <a:latin typeface="Calibri"/>
                          <a:ea typeface="Times New Roman"/>
                          <a:cs typeface="Calibri"/>
                        </a:rPr>
                        <a:t>1 rebanada de pan</a:t>
                      </a:r>
                      <a:endParaRPr lang="es-ES" sz="1050">
                        <a:latin typeface="Arial"/>
                        <a:ea typeface="Times New Roman"/>
                      </a:endParaRPr>
                    </a:p>
                    <a:p>
                      <a:pPr>
                        <a:lnSpc>
                          <a:spcPct val="150000"/>
                        </a:lnSpc>
                        <a:spcAft>
                          <a:spcPts val="0"/>
                        </a:spcAft>
                      </a:pPr>
                      <a:r>
                        <a:rPr lang="es-EC" sz="1050">
                          <a:latin typeface="Calibri"/>
                          <a:ea typeface="Times New Roman"/>
                          <a:cs typeface="Calibri"/>
                        </a:rPr>
                        <a:t>1 rebanada de Jamón </a:t>
                      </a:r>
                      <a:endParaRPr lang="es-ES" sz="1050">
                        <a:latin typeface="Arial"/>
                        <a:ea typeface="Times New Roman"/>
                      </a:endParaRPr>
                    </a:p>
                  </a:txBody>
                  <a:tcPr marL="53766" marR="53766"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50000"/>
                        </a:lnSpc>
                        <a:spcAft>
                          <a:spcPts val="0"/>
                        </a:spcAft>
                      </a:pPr>
                      <a:r>
                        <a:rPr lang="es-ES_tradnl" sz="1050" dirty="0">
                          <a:latin typeface="Calibri"/>
                          <a:ea typeface="Times New Roman"/>
                          <a:cs typeface="Calibri"/>
                        </a:rPr>
                        <a:t>Hervido de patata, Arvejas y cebolla</a:t>
                      </a:r>
                      <a:endParaRPr lang="es-ES" sz="1050" dirty="0">
                        <a:latin typeface="Arial"/>
                        <a:ea typeface="Times New Roman"/>
                      </a:endParaRPr>
                    </a:p>
                    <a:p>
                      <a:pPr>
                        <a:lnSpc>
                          <a:spcPct val="150000"/>
                        </a:lnSpc>
                        <a:spcAft>
                          <a:spcPts val="0"/>
                        </a:spcAft>
                      </a:pPr>
                      <a:r>
                        <a:rPr lang="es-ES_tradnl" sz="1050" dirty="0">
                          <a:latin typeface="Calibri"/>
                          <a:ea typeface="Times New Roman"/>
                          <a:cs typeface="Calibri"/>
                        </a:rPr>
                        <a:t>1 </a:t>
                      </a:r>
                      <a:r>
                        <a:rPr lang="es-ES_tradnl" sz="1050" dirty="0" smtClean="0">
                          <a:latin typeface="Calibri"/>
                          <a:ea typeface="Times New Roman"/>
                          <a:cs typeface="Calibri"/>
                        </a:rPr>
                        <a:t>pescado </a:t>
                      </a:r>
                      <a:r>
                        <a:rPr lang="es-ES_tradnl" sz="1050" dirty="0">
                          <a:latin typeface="Calibri"/>
                          <a:ea typeface="Times New Roman"/>
                          <a:cs typeface="Calibri"/>
                        </a:rPr>
                        <a:t>a la plancha</a:t>
                      </a:r>
                      <a:br>
                        <a:rPr lang="es-ES_tradnl" sz="1050" dirty="0">
                          <a:latin typeface="Calibri"/>
                          <a:ea typeface="Times New Roman"/>
                          <a:cs typeface="Calibri"/>
                        </a:rPr>
                      </a:br>
                      <a:r>
                        <a:rPr lang="es-ES_tradnl" sz="1050" dirty="0">
                          <a:latin typeface="Calibri"/>
                          <a:ea typeface="Times New Roman"/>
                          <a:cs typeface="Calibri"/>
                        </a:rPr>
                        <a:t>Plátano</a:t>
                      </a:r>
                      <a:endParaRPr lang="es-ES" sz="1050" dirty="0">
                        <a:latin typeface="Arial"/>
                        <a:ea typeface="Times New Roman"/>
                      </a:endParaRPr>
                    </a:p>
                  </a:txBody>
                  <a:tcPr marL="53766" marR="53766"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357158" y="3071810"/>
          <a:ext cx="8501122" cy="1143008"/>
        </p:xfrm>
        <a:graphic>
          <a:graphicData uri="http://schemas.openxmlformats.org/drawingml/2006/table">
            <a:tbl>
              <a:tblPr/>
              <a:tblGrid>
                <a:gridCol w="1553846"/>
                <a:gridCol w="1702778"/>
                <a:gridCol w="1455268"/>
                <a:gridCol w="1857382"/>
                <a:gridCol w="1931848"/>
              </a:tblGrid>
              <a:tr h="308830">
                <a:tc>
                  <a:txBody>
                    <a:bodyPr/>
                    <a:lstStyle/>
                    <a:p>
                      <a:pPr algn="ctr">
                        <a:lnSpc>
                          <a:spcPct val="150000"/>
                        </a:lnSpc>
                        <a:spcAft>
                          <a:spcPts val="0"/>
                        </a:spcAft>
                      </a:pPr>
                      <a:r>
                        <a:rPr lang="es-ES_tradnl" sz="1050" dirty="0">
                          <a:latin typeface="Calibri"/>
                          <a:ea typeface="Times New Roman"/>
                          <a:cs typeface="Calibri"/>
                        </a:rPr>
                        <a:t>2º</a:t>
                      </a:r>
                      <a:endParaRPr lang="es-ES" sz="1050" dirty="0">
                        <a:latin typeface="Arial"/>
                        <a:ea typeface="Times New Roman"/>
                      </a:endParaRPr>
                    </a:p>
                  </a:txBody>
                  <a:tcPr marL="54923" marR="54923"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050" b="1" dirty="0">
                          <a:latin typeface="Calibri"/>
                          <a:ea typeface="Times New Roman"/>
                          <a:cs typeface="Calibri"/>
                        </a:rPr>
                        <a:t>Desayuno</a:t>
                      </a:r>
                      <a:endParaRPr lang="es-ES" sz="1050" dirty="0">
                        <a:latin typeface="Arial"/>
                        <a:ea typeface="Times New Roman"/>
                      </a:endParaRPr>
                    </a:p>
                  </a:txBody>
                  <a:tcPr marL="54923" marR="54923"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050" b="1" dirty="0">
                          <a:latin typeface="Calibri"/>
                          <a:ea typeface="Times New Roman"/>
                          <a:cs typeface="Calibri"/>
                        </a:rPr>
                        <a:t>Media Mañana</a:t>
                      </a:r>
                      <a:endParaRPr lang="es-ES" sz="1050" dirty="0">
                        <a:latin typeface="Arial"/>
                        <a:ea typeface="Times New Roman"/>
                      </a:endParaRPr>
                    </a:p>
                  </a:txBody>
                  <a:tcPr marL="54923" marR="54923"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050" b="1" dirty="0">
                          <a:latin typeface="Calibri"/>
                          <a:ea typeface="Times New Roman"/>
                          <a:cs typeface="Calibri"/>
                        </a:rPr>
                        <a:t>Comida</a:t>
                      </a:r>
                      <a:endParaRPr lang="es-ES" sz="1050" dirty="0">
                        <a:latin typeface="Arial"/>
                        <a:ea typeface="Times New Roman"/>
                      </a:endParaRPr>
                    </a:p>
                  </a:txBody>
                  <a:tcPr marL="54923" marR="54923"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050" b="1" dirty="0">
                          <a:latin typeface="Calibri"/>
                          <a:ea typeface="Times New Roman"/>
                          <a:cs typeface="Calibri"/>
                        </a:rPr>
                        <a:t>Merienda</a:t>
                      </a:r>
                      <a:endParaRPr lang="es-ES" sz="1050" dirty="0">
                        <a:latin typeface="Arial"/>
                        <a:ea typeface="Times New Roman"/>
                      </a:endParaRPr>
                    </a:p>
                  </a:txBody>
                  <a:tcPr marL="54923" marR="54923"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834178">
                <a:tc>
                  <a:txBody>
                    <a:bodyPr/>
                    <a:lstStyle/>
                    <a:p>
                      <a:pPr>
                        <a:lnSpc>
                          <a:spcPct val="150000"/>
                        </a:lnSpc>
                      </a:pPr>
                      <a:r>
                        <a:rPr lang="en-US" sz="1050" b="1" dirty="0">
                          <a:latin typeface="Calibri"/>
                          <a:ea typeface="Times New Roman"/>
                          <a:cs typeface="Calibri"/>
                        </a:rPr>
                        <a:t>MIÉRCOLES</a:t>
                      </a:r>
                      <a:endParaRPr lang="es-ES" sz="1050" dirty="0">
                        <a:latin typeface="Calibri"/>
                        <a:ea typeface="Times New Roman"/>
                      </a:endParaRPr>
                    </a:p>
                  </a:txBody>
                  <a:tcPr marL="54923" marR="54923"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50000"/>
                        </a:lnSpc>
                      </a:pPr>
                      <a:r>
                        <a:rPr lang="es-EC" sz="1050" dirty="0">
                          <a:latin typeface="Calibri"/>
                          <a:ea typeface="Times New Roman"/>
                          <a:cs typeface="Calibri"/>
                        </a:rPr>
                        <a:t>Leche con cereales</a:t>
                      </a:r>
                      <a:endParaRPr lang="es-ES" sz="1050" dirty="0">
                        <a:latin typeface="Calibri"/>
                        <a:ea typeface="Times New Roman"/>
                      </a:endParaRPr>
                    </a:p>
                  </a:txBody>
                  <a:tcPr marL="54923" marR="54923"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50000"/>
                        </a:lnSpc>
                      </a:pPr>
                      <a:r>
                        <a:rPr lang="es-EC" sz="1050" dirty="0">
                          <a:latin typeface="Calibri"/>
                          <a:ea typeface="Times New Roman"/>
                          <a:cs typeface="Calibri"/>
                        </a:rPr>
                        <a:t>1 pieza de fruta</a:t>
                      </a:r>
                      <a:endParaRPr lang="es-ES" sz="1050" dirty="0">
                        <a:latin typeface="Calibri"/>
                        <a:ea typeface="Times New Roman"/>
                      </a:endParaRPr>
                    </a:p>
                  </a:txBody>
                  <a:tcPr marL="54923" marR="54923"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es-EC" sz="1050" kern="1200" dirty="0" smtClean="0">
                          <a:solidFill>
                            <a:schemeClr val="tx1"/>
                          </a:solidFill>
                          <a:latin typeface="Calibri" pitchFamily="34" charset="0"/>
                          <a:ea typeface="+mn-ea"/>
                          <a:cs typeface="+mn-cs"/>
                        </a:rPr>
                        <a:t>Puré de legumbres</a:t>
                      </a:r>
                      <a:endParaRPr kumimoji="0" lang="es-ES" sz="1050" kern="1200" dirty="0" smtClean="0">
                        <a:solidFill>
                          <a:schemeClr val="tx1"/>
                        </a:solidFill>
                        <a:latin typeface="Calibri" pitchFamily="34" charset="0"/>
                        <a:ea typeface="+mn-ea"/>
                        <a:cs typeface="+mn-cs"/>
                      </a:endParaRPr>
                    </a:p>
                    <a:p>
                      <a:pPr>
                        <a:lnSpc>
                          <a:spcPct val="150000"/>
                        </a:lnSpc>
                        <a:spcAft>
                          <a:spcPts val="0"/>
                        </a:spcAft>
                      </a:pPr>
                      <a:r>
                        <a:rPr lang="es-EC" sz="1050" dirty="0" smtClean="0">
                          <a:latin typeface="Calibri"/>
                          <a:ea typeface="Times New Roman"/>
                          <a:cs typeface="Calibri"/>
                        </a:rPr>
                        <a:t>Fruta </a:t>
                      </a:r>
                      <a:r>
                        <a:rPr lang="es-EC" sz="1050" dirty="0">
                          <a:latin typeface="Calibri"/>
                          <a:ea typeface="Times New Roman"/>
                          <a:cs typeface="Calibri"/>
                        </a:rPr>
                        <a:t>del tiempo</a:t>
                      </a:r>
                      <a:br>
                        <a:rPr lang="es-EC" sz="1050" dirty="0">
                          <a:latin typeface="Calibri"/>
                          <a:ea typeface="Times New Roman"/>
                          <a:cs typeface="Calibri"/>
                        </a:rPr>
                      </a:br>
                      <a:r>
                        <a:rPr lang="es-EC" sz="1050" dirty="0">
                          <a:latin typeface="Calibri"/>
                          <a:ea typeface="Times New Roman"/>
                          <a:cs typeface="Calibri"/>
                        </a:rPr>
                        <a:t>Pan</a:t>
                      </a:r>
                      <a:endParaRPr lang="es-ES" sz="1050" dirty="0">
                        <a:latin typeface="Arial"/>
                        <a:ea typeface="Times New Roman"/>
                      </a:endParaRPr>
                    </a:p>
                  </a:txBody>
                  <a:tcPr marL="54923" marR="54923"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50000"/>
                        </a:lnSpc>
                      </a:pPr>
                      <a:r>
                        <a:rPr lang="es-EC" sz="1050" dirty="0">
                          <a:latin typeface="Calibri"/>
                          <a:ea typeface="Times New Roman"/>
                          <a:cs typeface="Calibri"/>
                        </a:rPr>
                        <a:t>1 yogur con fruta natural (manzana, </a:t>
                      </a:r>
                      <a:r>
                        <a:rPr lang="es-EC" sz="1050" dirty="0" smtClean="0">
                          <a:latin typeface="Calibri"/>
                          <a:ea typeface="Times New Roman"/>
                          <a:cs typeface="Calibri"/>
                        </a:rPr>
                        <a:t>fresa, </a:t>
                      </a:r>
                      <a:r>
                        <a:rPr lang="es-EC" sz="1050" dirty="0">
                          <a:latin typeface="Calibri"/>
                          <a:ea typeface="Times New Roman"/>
                          <a:cs typeface="Calibri"/>
                        </a:rPr>
                        <a:t>etc.)</a:t>
                      </a:r>
                      <a:endParaRPr lang="es-ES" sz="1050" dirty="0">
                        <a:latin typeface="Calibri"/>
                        <a:ea typeface="Times New Roman"/>
                      </a:endParaRPr>
                    </a:p>
                  </a:txBody>
                  <a:tcPr marL="54923" marR="54923"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18120" y="214290"/>
            <a:ext cx="8534400" cy="1187580"/>
          </a:xfrm>
        </p:spPr>
        <p:txBody>
          <a:bodyPr>
            <a:normAutofit/>
          </a:bodyPr>
          <a:lstStyle/>
          <a:p>
            <a:pPr algn="ctr"/>
            <a:r>
              <a:rPr lang="es-ES" dirty="0" smtClean="0"/>
              <a:t>PROBLEMA DE INVESTIGACIÓN</a:t>
            </a:r>
            <a:endParaRPr lang="es-ES" dirty="0"/>
          </a:p>
        </p:txBody>
      </p:sp>
      <p:graphicFrame>
        <p:nvGraphicFramePr>
          <p:cNvPr id="4" name="3 Diagrama"/>
          <p:cNvGraphicFramePr/>
          <p:nvPr/>
        </p:nvGraphicFramePr>
        <p:xfrm>
          <a:off x="1596008" y="1484784"/>
          <a:ext cx="6864424"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A3E7BDB7-07F0-4282-9C98-CCF03A26C6A1}"/>
                                            </p:graphicEl>
                                          </p:spTgt>
                                        </p:tgtEl>
                                        <p:attrNameLst>
                                          <p:attrName>style.visibility</p:attrName>
                                        </p:attrNameLst>
                                      </p:cBhvr>
                                      <p:to>
                                        <p:strVal val="visible"/>
                                      </p:to>
                                    </p:set>
                                    <p:anim calcmode="lin" valueType="num">
                                      <p:cBhvr additive="base">
                                        <p:cTn id="13" dur="500" fill="hold"/>
                                        <p:tgtEl>
                                          <p:spTgt spid="4">
                                            <p:graphicEl>
                                              <a:dgm id="{A3E7BDB7-07F0-4282-9C98-CCF03A26C6A1}"/>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A3E7BDB7-07F0-4282-9C98-CCF03A26C6A1}"/>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6F8FFD18-FC8A-4FC9-B406-6D3BB59B318A}"/>
                                            </p:graphicEl>
                                          </p:spTgt>
                                        </p:tgtEl>
                                        <p:attrNameLst>
                                          <p:attrName>style.visibility</p:attrName>
                                        </p:attrNameLst>
                                      </p:cBhvr>
                                      <p:to>
                                        <p:strVal val="visible"/>
                                      </p:to>
                                    </p:set>
                                    <p:anim calcmode="lin" valueType="num">
                                      <p:cBhvr additive="base">
                                        <p:cTn id="19" dur="500" fill="hold"/>
                                        <p:tgtEl>
                                          <p:spTgt spid="4">
                                            <p:graphicEl>
                                              <a:dgm id="{6F8FFD18-FC8A-4FC9-B406-6D3BB59B318A}"/>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6F8FFD18-FC8A-4FC9-B406-6D3BB59B318A}"/>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04A59890-0E76-4556-84F6-E1E85F4079BD}"/>
                                            </p:graphicEl>
                                          </p:spTgt>
                                        </p:tgtEl>
                                        <p:attrNameLst>
                                          <p:attrName>style.visibility</p:attrName>
                                        </p:attrNameLst>
                                      </p:cBhvr>
                                      <p:to>
                                        <p:strVal val="visible"/>
                                      </p:to>
                                    </p:set>
                                    <p:anim calcmode="lin" valueType="num">
                                      <p:cBhvr additive="base">
                                        <p:cTn id="25" dur="500" fill="hold"/>
                                        <p:tgtEl>
                                          <p:spTgt spid="4">
                                            <p:graphicEl>
                                              <a:dgm id="{04A59890-0E76-4556-84F6-E1E85F4079BD}"/>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04A59890-0E76-4556-84F6-E1E85F4079BD}"/>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84580C36-4112-4C20-868C-D81E0EA7A8D8}"/>
                                            </p:graphicEl>
                                          </p:spTgt>
                                        </p:tgtEl>
                                        <p:attrNameLst>
                                          <p:attrName>style.visibility</p:attrName>
                                        </p:attrNameLst>
                                      </p:cBhvr>
                                      <p:to>
                                        <p:strVal val="visible"/>
                                      </p:to>
                                    </p:set>
                                    <p:anim calcmode="lin" valueType="num">
                                      <p:cBhvr additive="base">
                                        <p:cTn id="31" dur="500" fill="hold"/>
                                        <p:tgtEl>
                                          <p:spTgt spid="4">
                                            <p:graphicEl>
                                              <a:dgm id="{84580C36-4112-4C20-868C-D81E0EA7A8D8}"/>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84580C36-4112-4C20-868C-D81E0EA7A8D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2400" b="1" dirty="0" smtClean="0"/>
              <a:t>PROGRAMA DE PLANIFICACIÓN CURRICULAR DE 6 MESES A 4 AÑOS</a:t>
            </a:r>
            <a:endParaRPr lang="es-ES" sz="2400" dirty="0"/>
          </a:p>
        </p:txBody>
      </p:sp>
      <p:graphicFrame>
        <p:nvGraphicFramePr>
          <p:cNvPr id="4" name="3 Tabla"/>
          <p:cNvGraphicFramePr>
            <a:graphicFrameLocks noGrp="1"/>
          </p:cNvGraphicFramePr>
          <p:nvPr/>
        </p:nvGraphicFramePr>
        <p:xfrm>
          <a:off x="142844" y="1500174"/>
          <a:ext cx="8858310" cy="1616090"/>
        </p:xfrm>
        <a:graphic>
          <a:graphicData uri="http://schemas.openxmlformats.org/drawingml/2006/table">
            <a:tbl>
              <a:tblPr>
                <a:tableStyleId>{3C2FFA5D-87B4-456A-9821-1D502468CF0F}</a:tableStyleId>
              </a:tblPr>
              <a:tblGrid>
                <a:gridCol w="785818"/>
                <a:gridCol w="879064"/>
                <a:gridCol w="994394"/>
                <a:gridCol w="765500"/>
                <a:gridCol w="575752"/>
                <a:gridCol w="4016164"/>
                <a:gridCol w="841618"/>
              </a:tblGrid>
              <a:tr h="536888">
                <a:tc>
                  <a:txBody>
                    <a:bodyPr/>
                    <a:lstStyle/>
                    <a:p>
                      <a:pPr algn="ctr">
                        <a:lnSpc>
                          <a:spcPct val="115000"/>
                        </a:lnSpc>
                        <a:spcAft>
                          <a:spcPts val="1000"/>
                        </a:spcAft>
                      </a:pPr>
                      <a:endParaRPr lang="es-ES" sz="1000" b="1" dirty="0" smtClean="0">
                        <a:latin typeface="Calibri" pitchFamily="34" charset="0"/>
                      </a:endParaRPr>
                    </a:p>
                    <a:p>
                      <a:pPr algn="ctr">
                        <a:lnSpc>
                          <a:spcPct val="115000"/>
                        </a:lnSpc>
                        <a:spcAft>
                          <a:spcPts val="1000"/>
                        </a:spcAft>
                      </a:pPr>
                      <a:r>
                        <a:rPr lang="es-ES" sz="1000" b="1" dirty="0" smtClean="0">
                          <a:latin typeface="Calibri" pitchFamily="34" charset="0"/>
                        </a:rPr>
                        <a:t>Áreas de estimulación</a:t>
                      </a:r>
                      <a:endParaRPr lang="es-ES" sz="1000" b="1" dirty="0">
                        <a:latin typeface="Calibri" pitchFamily="34" charset="0"/>
                        <a:ea typeface="Times New Roman"/>
                      </a:endParaRPr>
                    </a:p>
                  </a:txBody>
                  <a:tcPr marL="51758" marR="51758" marT="0" marB="0"/>
                </a:tc>
                <a:tc>
                  <a:txBody>
                    <a:bodyPr/>
                    <a:lstStyle/>
                    <a:p>
                      <a:pPr algn="ctr">
                        <a:lnSpc>
                          <a:spcPct val="115000"/>
                        </a:lnSpc>
                        <a:spcAft>
                          <a:spcPts val="1000"/>
                        </a:spcAft>
                      </a:pPr>
                      <a:r>
                        <a:rPr lang="es-ES" sz="1000" b="1" dirty="0" smtClean="0">
                          <a:latin typeface="Calibri" pitchFamily="34" charset="0"/>
                        </a:rPr>
                        <a:t/>
                      </a:r>
                      <a:br>
                        <a:rPr lang="es-ES" sz="1000" b="1" dirty="0" smtClean="0">
                          <a:latin typeface="Calibri" pitchFamily="34" charset="0"/>
                        </a:rPr>
                      </a:br>
                      <a:endParaRPr lang="es-ES" sz="1000" b="1" dirty="0" smtClean="0">
                        <a:latin typeface="Calibri" pitchFamily="34" charset="0"/>
                      </a:endParaRPr>
                    </a:p>
                    <a:p>
                      <a:pPr algn="ctr">
                        <a:lnSpc>
                          <a:spcPct val="115000"/>
                        </a:lnSpc>
                        <a:spcAft>
                          <a:spcPts val="1000"/>
                        </a:spcAft>
                      </a:pPr>
                      <a:r>
                        <a:rPr lang="es-ES" sz="1000" b="1" dirty="0" smtClean="0">
                          <a:latin typeface="Calibri" pitchFamily="34" charset="0"/>
                        </a:rPr>
                        <a:t>Actividad</a:t>
                      </a:r>
                      <a:endParaRPr lang="es-ES" sz="1000" b="1" dirty="0">
                        <a:latin typeface="Calibri" pitchFamily="34" charset="0"/>
                        <a:ea typeface="Times New Roman"/>
                      </a:endParaRPr>
                    </a:p>
                  </a:txBody>
                  <a:tcPr marL="51758" marR="51758" marT="0" marB="0"/>
                </a:tc>
                <a:tc>
                  <a:txBody>
                    <a:bodyPr/>
                    <a:lstStyle/>
                    <a:p>
                      <a:pPr algn="ctr">
                        <a:lnSpc>
                          <a:spcPct val="115000"/>
                        </a:lnSpc>
                        <a:spcAft>
                          <a:spcPts val="1000"/>
                        </a:spcAft>
                      </a:pPr>
                      <a:endParaRPr lang="es-ES" sz="1000" b="1" dirty="0" smtClean="0">
                        <a:latin typeface="Calibri" pitchFamily="34" charset="0"/>
                      </a:endParaRPr>
                    </a:p>
                    <a:p>
                      <a:pPr algn="ctr">
                        <a:lnSpc>
                          <a:spcPct val="115000"/>
                        </a:lnSpc>
                        <a:spcAft>
                          <a:spcPts val="1000"/>
                        </a:spcAft>
                      </a:pPr>
                      <a:r>
                        <a:rPr lang="es-ES" sz="1000" b="1" dirty="0" smtClean="0">
                          <a:latin typeface="Calibri" pitchFamily="34" charset="0"/>
                        </a:rPr>
                        <a:t>Objetivos generales</a:t>
                      </a:r>
                      <a:endParaRPr lang="es-ES" sz="1000" b="1" dirty="0">
                        <a:latin typeface="Calibri" pitchFamily="34" charset="0"/>
                        <a:ea typeface="Times New Roman"/>
                      </a:endParaRPr>
                    </a:p>
                  </a:txBody>
                  <a:tcPr marL="51758" marR="51758" marT="0" marB="0"/>
                </a:tc>
                <a:tc>
                  <a:txBody>
                    <a:bodyPr/>
                    <a:lstStyle/>
                    <a:p>
                      <a:pPr algn="ctr">
                        <a:lnSpc>
                          <a:spcPct val="115000"/>
                        </a:lnSpc>
                        <a:spcAft>
                          <a:spcPts val="1000"/>
                        </a:spcAft>
                      </a:pPr>
                      <a:endParaRPr lang="es-ES" sz="1000" b="1" dirty="0" smtClean="0">
                        <a:latin typeface="Calibri" pitchFamily="34" charset="0"/>
                      </a:endParaRPr>
                    </a:p>
                    <a:p>
                      <a:pPr algn="ctr">
                        <a:lnSpc>
                          <a:spcPct val="115000"/>
                        </a:lnSpc>
                        <a:spcAft>
                          <a:spcPts val="1000"/>
                        </a:spcAft>
                      </a:pPr>
                      <a:r>
                        <a:rPr lang="es-ES" sz="1000" b="1" dirty="0" smtClean="0">
                          <a:latin typeface="Calibri" pitchFamily="34" charset="0"/>
                        </a:rPr>
                        <a:t>Objetivos específicos</a:t>
                      </a:r>
                      <a:endParaRPr lang="es-ES" sz="1000" b="1" dirty="0">
                        <a:latin typeface="Calibri" pitchFamily="34" charset="0"/>
                        <a:ea typeface="Times New Roman"/>
                      </a:endParaRPr>
                    </a:p>
                  </a:txBody>
                  <a:tcPr marL="51758" marR="51758" marT="0" marB="0"/>
                </a:tc>
                <a:tc>
                  <a:txBody>
                    <a:bodyPr/>
                    <a:lstStyle/>
                    <a:p>
                      <a:pPr algn="ctr">
                        <a:lnSpc>
                          <a:spcPct val="115000"/>
                        </a:lnSpc>
                        <a:spcAft>
                          <a:spcPts val="1000"/>
                        </a:spcAft>
                      </a:pPr>
                      <a:endParaRPr lang="es-ES" sz="1000" b="1" dirty="0" smtClean="0">
                        <a:latin typeface="Calibri" pitchFamily="34" charset="0"/>
                      </a:endParaRPr>
                    </a:p>
                    <a:p>
                      <a:pPr algn="ctr">
                        <a:lnSpc>
                          <a:spcPct val="115000"/>
                        </a:lnSpc>
                        <a:spcAft>
                          <a:spcPts val="1000"/>
                        </a:spcAft>
                      </a:pPr>
                      <a:r>
                        <a:rPr lang="es-ES" sz="1000" b="1" dirty="0" smtClean="0">
                          <a:latin typeface="Calibri" pitchFamily="34" charset="0"/>
                        </a:rPr>
                        <a:t>Recursos</a:t>
                      </a:r>
                      <a:endParaRPr lang="es-ES" sz="1000" b="1" dirty="0">
                        <a:latin typeface="Calibri" pitchFamily="34" charset="0"/>
                        <a:ea typeface="Times New Roman"/>
                      </a:endParaRPr>
                    </a:p>
                  </a:txBody>
                  <a:tcPr marL="51758" marR="51758" marT="0" marB="0"/>
                </a:tc>
                <a:tc>
                  <a:txBody>
                    <a:bodyPr/>
                    <a:lstStyle/>
                    <a:p>
                      <a:pPr algn="ctr">
                        <a:lnSpc>
                          <a:spcPct val="115000"/>
                        </a:lnSpc>
                        <a:spcAft>
                          <a:spcPts val="1000"/>
                        </a:spcAft>
                      </a:pPr>
                      <a:endParaRPr lang="es-ES" sz="1000" b="1" dirty="0" smtClean="0">
                        <a:latin typeface="Calibri" pitchFamily="34" charset="0"/>
                      </a:endParaRPr>
                    </a:p>
                    <a:p>
                      <a:pPr algn="ctr">
                        <a:lnSpc>
                          <a:spcPct val="115000"/>
                        </a:lnSpc>
                        <a:spcAft>
                          <a:spcPts val="1000"/>
                        </a:spcAft>
                      </a:pPr>
                      <a:r>
                        <a:rPr lang="es-ES" sz="1000" b="1" dirty="0" smtClean="0">
                          <a:latin typeface="Calibri" pitchFamily="34" charset="0"/>
                        </a:rPr>
                        <a:t>Descripción</a:t>
                      </a:r>
                      <a:endParaRPr lang="es-ES" sz="1000" b="1" dirty="0">
                        <a:latin typeface="Calibri" pitchFamily="34" charset="0"/>
                        <a:ea typeface="Times New Roman"/>
                      </a:endParaRPr>
                    </a:p>
                  </a:txBody>
                  <a:tcPr marL="51758" marR="51758" marT="0" marB="0"/>
                </a:tc>
                <a:tc>
                  <a:txBody>
                    <a:bodyPr/>
                    <a:lstStyle/>
                    <a:p>
                      <a:pPr algn="ctr">
                        <a:lnSpc>
                          <a:spcPct val="115000"/>
                        </a:lnSpc>
                        <a:spcAft>
                          <a:spcPts val="1000"/>
                        </a:spcAft>
                      </a:pPr>
                      <a:endParaRPr lang="es-ES" sz="1000" b="1" dirty="0" smtClean="0">
                        <a:latin typeface="Calibri" pitchFamily="34" charset="0"/>
                      </a:endParaRPr>
                    </a:p>
                    <a:p>
                      <a:pPr algn="ctr">
                        <a:lnSpc>
                          <a:spcPct val="115000"/>
                        </a:lnSpc>
                        <a:spcAft>
                          <a:spcPts val="1000"/>
                        </a:spcAft>
                      </a:pPr>
                      <a:r>
                        <a:rPr lang="es-ES" sz="1000" b="1" dirty="0" smtClean="0">
                          <a:latin typeface="Calibri" pitchFamily="34" charset="0"/>
                        </a:rPr>
                        <a:t>Duración</a:t>
                      </a:r>
                      <a:endParaRPr lang="es-ES" sz="1000" b="1" dirty="0">
                        <a:latin typeface="Calibri" pitchFamily="34" charset="0"/>
                        <a:ea typeface="Times New Roman"/>
                      </a:endParaRPr>
                    </a:p>
                  </a:txBody>
                  <a:tcPr marL="51758" marR="51758" marT="0" marB="0"/>
                </a:tc>
              </a:tr>
              <a:tr h="963310">
                <a:tc>
                  <a:txBody>
                    <a:bodyPr/>
                    <a:lstStyle/>
                    <a:p>
                      <a:pPr algn="just">
                        <a:lnSpc>
                          <a:spcPct val="115000"/>
                        </a:lnSpc>
                        <a:spcAft>
                          <a:spcPts val="1000"/>
                        </a:spcAft>
                      </a:pPr>
                      <a:r>
                        <a:rPr lang="es-ES" sz="1000" b="1" dirty="0">
                          <a:latin typeface="Calibri" pitchFamily="34" charset="0"/>
                        </a:rPr>
                        <a:t>Área Socio afectiva</a:t>
                      </a:r>
                      <a:endParaRPr lang="es-ES" sz="1000" b="1" dirty="0">
                        <a:latin typeface="Calibri" pitchFamily="34" charset="0"/>
                        <a:ea typeface="Times New Roman"/>
                      </a:endParaRPr>
                    </a:p>
                  </a:txBody>
                  <a:tcPr marL="51758" marR="51758" marT="0" marB="0"/>
                </a:tc>
                <a:tc>
                  <a:txBody>
                    <a:bodyPr/>
                    <a:lstStyle/>
                    <a:p>
                      <a:pPr algn="just">
                        <a:lnSpc>
                          <a:spcPct val="115000"/>
                        </a:lnSpc>
                        <a:spcAft>
                          <a:spcPts val="1000"/>
                        </a:spcAft>
                      </a:pPr>
                      <a:r>
                        <a:rPr lang="es-ES" sz="1000" b="1">
                          <a:latin typeface="Calibri" pitchFamily="34" charset="0"/>
                        </a:rPr>
                        <a:t>El seno materno y el biberón.</a:t>
                      </a:r>
                      <a:endParaRPr lang="es-ES" sz="1000" b="1">
                        <a:latin typeface="Calibri" pitchFamily="34" charset="0"/>
                        <a:ea typeface="Times New Roman"/>
                      </a:endParaRPr>
                    </a:p>
                  </a:txBody>
                  <a:tcPr marL="51758" marR="51758" marT="0" marB="0"/>
                </a:tc>
                <a:tc>
                  <a:txBody>
                    <a:bodyPr/>
                    <a:lstStyle/>
                    <a:p>
                      <a:pPr algn="just">
                        <a:lnSpc>
                          <a:spcPct val="115000"/>
                        </a:lnSpc>
                        <a:spcAft>
                          <a:spcPts val="1000"/>
                        </a:spcAft>
                      </a:pPr>
                      <a:r>
                        <a:rPr lang="es-ES" sz="1000" b="1">
                          <a:latin typeface="Calibri" pitchFamily="34" charset="0"/>
                        </a:rPr>
                        <a:t>Promover el desarrollo de los vínculos afectivos.</a:t>
                      </a:r>
                      <a:endParaRPr lang="es-ES" sz="1000" b="1">
                        <a:latin typeface="Calibri" pitchFamily="34" charset="0"/>
                        <a:ea typeface="Times New Roman"/>
                      </a:endParaRPr>
                    </a:p>
                  </a:txBody>
                  <a:tcPr marL="51758" marR="51758" marT="0" marB="0"/>
                </a:tc>
                <a:tc>
                  <a:txBody>
                    <a:bodyPr/>
                    <a:lstStyle/>
                    <a:p>
                      <a:pPr algn="just">
                        <a:lnSpc>
                          <a:spcPct val="115000"/>
                        </a:lnSpc>
                        <a:spcAft>
                          <a:spcPts val="1000"/>
                        </a:spcAft>
                      </a:pPr>
                      <a:r>
                        <a:rPr lang="es-ES" sz="1000" b="1">
                          <a:latin typeface="Calibri" pitchFamily="34" charset="0"/>
                        </a:rPr>
                        <a:t>Promover el desarrollo cognitivo y del lenguaje.</a:t>
                      </a:r>
                      <a:endParaRPr lang="es-ES" sz="1000" b="1">
                        <a:latin typeface="Calibri" pitchFamily="34" charset="0"/>
                        <a:ea typeface="Times New Roman"/>
                      </a:endParaRPr>
                    </a:p>
                  </a:txBody>
                  <a:tcPr marL="51758" marR="51758" marT="0" marB="0"/>
                </a:tc>
                <a:tc>
                  <a:txBody>
                    <a:bodyPr/>
                    <a:lstStyle/>
                    <a:p>
                      <a:pPr algn="just">
                        <a:lnSpc>
                          <a:spcPct val="115000"/>
                        </a:lnSpc>
                        <a:spcAft>
                          <a:spcPts val="1000"/>
                        </a:spcAft>
                      </a:pPr>
                      <a:r>
                        <a:rPr lang="es-ES" sz="1000" b="1">
                          <a:latin typeface="Calibri" pitchFamily="34" charset="0"/>
                        </a:rPr>
                        <a:t>Música</a:t>
                      </a:r>
                    </a:p>
                    <a:p>
                      <a:pPr algn="just">
                        <a:lnSpc>
                          <a:spcPct val="115000"/>
                        </a:lnSpc>
                        <a:spcAft>
                          <a:spcPts val="1000"/>
                        </a:spcAft>
                      </a:pPr>
                      <a:r>
                        <a:rPr lang="es-ES" sz="1000" b="1">
                          <a:latin typeface="Calibri" pitchFamily="34" charset="0"/>
                        </a:rPr>
                        <a:t>Lenguaje</a:t>
                      </a:r>
                      <a:endParaRPr lang="es-ES" sz="1000" b="1">
                        <a:latin typeface="Calibri" pitchFamily="34" charset="0"/>
                        <a:ea typeface="Times New Roman"/>
                      </a:endParaRPr>
                    </a:p>
                  </a:txBody>
                  <a:tcPr marL="51758" marR="51758" marT="0" marB="0"/>
                </a:tc>
                <a:tc>
                  <a:txBody>
                    <a:bodyPr/>
                    <a:lstStyle/>
                    <a:p>
                      <a:pPr marL="342900" lvl="0" indent="-342900" algn="just">
                        <a:spcAft>
                          <a:spcPts val="0"/>
                        </a:spcAft>
                        <a:buFont typeface="Symbol"/>
                        <a:buChar char=""/>
                      </a:pPr>
                      <a:r>
                        <a:rPr lang="es-ES" sz="1000" b="1" dirty="0">
                          <a:latin typeface="Calibri" pitchFamily="34" charset="0"/>
                        </a:rPr>
                        <a:t>Anuncie al niño o niña que va tomar el seno o su biberón. Toque suavemente la mejilla con su dedo para provocar en el reflejo de rotación. Cante y hable, converse con él en este momento mágico.</a:t>
                      </a:r>
                    </a:p>
                    <a:p>
                      <a:pPr marL="342900" lvl="0" indent="-342900" algn="just">
                        <a:spcAft>
                          <a:spcPts val="0"/>
                        </a:spcAft>
                        <a:buFont typeface="Symbol"/>
                        <a:buChar char=""/>
                      </a:pPr>
                      <a:r>
                        <a:rPr lang="es-ES" sz="1000" b="1" dirty="0">
                          <a:latin typeface="Calibri" pitchFamily="34" charset="0"/>
                        </a:rPr>
                        <a:t>Favorezca el contacto de piel a piel y la fijación de la mirada. Chasquee la lengua y emita otros sonidos que capten su atención.</a:t>
                      </a:r>
                      <a:endParaRPr lang="es-ES" sz="1000" b="1" dirty="0">
                        <a:latin typeface="Calibri" pitchFamily="34" charset="0"/>
                        <a:ea typeface="Times New Roman"/>
                      </a:endParaRPr>
                    </a:p>
                  </a:txBody>
                  <a:tcPr marL="51758" marR="51758" marT="0" marB="0"/>
                </a:tc>
                <a:tc>
                  <a:txBody>
                    <a:bodyPr/>
                    <a:lstStyle/>
                    <a:p>
                      <a:pPr marL="277495" algn="just">
                        <a:spcAft>
                          <a:spcPts val="0"/>
                        </a:spcAft>
                      </a:pPr>
                      <a:endParaRPr lang="es-ES" sz="1000" b="1" dirty="0">
                        <a:latin typeface="Calibri" pitchFamily="34" charset="0"/>
                      </a:endParaRPr>
                    </a:p>
                    <a:p>
                      <a:pPr marL="277495" algn="just">
                        <a:spcAft>
                          <a:spcPts val="0"/>
                        </a:spcAft>
                      </a:pPr>
                      <a:r>
                        <a:rPr lang="es-ES" sz="1000" b="1" dirty="0">
                          <a:latin typeface="Calibri" pitchFamily="34" charset="0"/>
                        </a:rPr>
                        <a:t>1 semana</a:t>
                      </a:r>
                      <a:endParaRPr lang="es-ES" sz="1000" b="1" dirty="0">
                        <a:latin typeface="Calibri" pitchFamily="34" charset="0"/>
                        <a:ea typeface="Times New Roman"/>
                      </a:endParaRPr>
                    </a:p>
                  </a:txBody>
                  <a:tcPr marL="51758" marR="51758" marT="0" marB="0"/>
                </a:tc>
              </a:tr>
            </a:tbl>
          </a:graphicData>
        </a:graphic>
      </p:graphicFrame>
      <p:graphicFrame>
        <p:nvGraphicFramePr>
          <p:cNvPr id="6" name="5 Tabla"/>
          <p:cNvGraphicFramePr>
            <a:graphicFrameLocks noGrp="1"/>
          </p:cNvGraphicFramePr>
          <p:nvPr/>
        </p:nvGraphicFramePr>
        <p:xfrm>
          <a:off x="179513" y="3429000"/>
          <a:ext cx="8784976" cy="1957398"/>
        </p:xfrm>
        <a:graphic>
          <a:graphicData uri="http://schemas.openxmlformats.org/drawingml/2006/table">
            <a:tbl>
              <a:tblPr>
                <a:tableStyleId>{69C7853C-536D-4A76-A0AE-DD22124D55A5}</a:tableStyleId>
              </a:tblPr>
              <a:tblGrid>
                <a:gridCol w="812045"/>
                <a:gridCol w="1250150"/>
                <a:gridCol w="1250150"/>
                <a:gridCol w="1358570"/>
                <a:gridCol w="941114"/>
                <a:gridCol w="2301710"/>
                <a:gridCol w="871237"/>
              </a:tblGrid>
              <a:tr h="2857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000" b="1" dirty="0" smtClean="0">
                          <a:latin typeface="Calibri" pitchFamily="34" charset="0"/>
                          <a:ea typeface="Times New Roman"/>
                        </a:rPr>
                        <a:t>Área</a:t>
                      </a:r>
                      <a:r>
                        <a:rPr lang="es-ES" sz="1000" b="1" baseline="0" dirty="0" smtClean="0">
                          <a:latin typeface="Calibri" pitchFamily="34" charset="0"/>
                          <a:ea typeface="Times New Roman"/>
                        </a:rPr>
                        <a:t> de Estimulación</a:t>
                      </a:r>
                      <a:endParaRPr lang="es-ES" sz="1000" b="1" dirty="0" smtClean="0">
                        <a:latin typeface="Calibri" pitchFamily="34" charset="0"/>
                        <a:ea typeface="Times New Roman"/>
                      </a:endParaRPr>
                    </a:p>
                    <a:p>
                      <a:pPr algn="ctr">
                        <a:spcAft>
                          <a:spcPts val="0"/>
                        </a:spcAft>
                      </a:pPr>
                      <a:endParaRPr lang="es-ES" sz="1000" b="1" dirty="0">
                        <a:latin typeface="Calibri" pitchFamily="34" charset="0"/>
                        <a:ea typeface="Times New Roman"/>
                      </a:endParaRPr>
                    </a:p>
                  </a:txBody>
                  <a:tcPr marL="55274" marR="55274"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000" b="1" dirty="0" smtClean="0">
                          <a:latin typeface="Calibri" pitchFamily="34" charset="0"/>
                          <a:ea typeface="Times New Roman"/>
                        </a:rPr>
                        <a:t>Actividad</a:t>
                      </a:r>
                    </a:p>
                    <a:p>
                      <a:pPr algn="ctr">
                        <a:spcAft>
                          <a:spcPts val="0"/>
                        </a:spcAft>
                      </a:pPr>
                      <a:endParaRPr lang="es-ES" sz="1000" b="1" dirty="0">
                        <a:latin typeface="Calibri" pitchFamily="34" charset="0"/>
                        <a:ea typeface="Times New Roman"/>
                      </a:endParaRPr>
                    </a:p>
                  </a:txBody>
                  <a:tcPr marL="55274" marR="55274"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000" b="1" dirty="0" smtClean="0">
                          <a:latin typeface="Calibri" pitchFamily="34" charset="0"/>
                          <a:ea typeface="Times New Roman"/>
                        </a:rPr>
                        <a:t>Objetivos Generales</a:t>
                      </a:r>
                    </a:p>
                    <a:p>
                      <a:pPr algn="ctr">
                        <a:spcAft>
                          <a:spcPts val="0"/>
                        </a:spcAft>
                      </a:pPr>
                      <a:endParaRPr lang="es-ES" sz="1000" b="1" dirty="0">
                        <a:latin typeface="Calibri" pitchFamily="34" charset="0"/>
                        <a:ea typeface="Times New Roman"/>
                      </a:endParaRPr>
                    </a:p>
                  </a:txBody>
                  <a:tcPr marL="55274" marR="55274"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000" b="1" dirty="0" smtClean="0">
                          <a:latin typeface="Calibri" pitchFamily="34" charset="0"/>
                          <a:ea typeface="Times New Roman"/>
                        </a:rPr>
                        <a:t>Objetivos Específicos</a:t>
                      </a:r>
                    </a:p>
                    <a:p>
                      <a:pPr algn="ctr">
                        <a:spcAft>
                          <a:spcPts val="0"/>
                        </a:spcAft>
                      </a:pPr>
                      <a:endParaRPr lang="es-ES" sz="1000" b="1" dirty="0">
                        <a:latin typeface="Calibri" pitchFamily="34" charset="0"/>
                        <a:ea typeface="Times New Roman"/>
                      </a:endParaRPr>
                    </a:p>
                  </a:txBody>
                  <a:tcPr marL="55274" marR="55274"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000" b="1" dirty="0" smtClean="0">
                          <a:latin typeface="Calibri" pitchFamily="34" charset="0"/>
                          <a:ea typeface="Times New Roman"/>
                        </a:rPr>
                        <a:t>Recursos</a:t>
                      </a:r>
                    </a:p>
                    <a:p>
                      <a:pPr algn="ctr">
                        <a:spcAft>
                          <a:spcPts val="0"/>
                        </a:spcAft>
                      </a:pPr>
                      <a:endParaRPr lang="es-ES" sz="1000" b="1" dirty="0">
                        <a:latin typeface="Calibri" pitchFamily="34" charset="0"/>
                        <a:ea typeface="Times New Roman"/>
                      </a:endParaRPr>
                    </a:p>
                  </a:txBody>
                  <a:tcPr marL="55274" marR="55274" marT="0" marB="0"/>
                </a:tc>
                <a:tc>
                  <a:txBody>
                    <a:bodyPr/>
                    <a:lstStyle/>
                    <a:p>
                      <a:pPr marL="342900" marR="0" lvl="0" indent="-342900" algn="ctr" defTabSz="914400" rtl="0" eaLnBrk="1" fontAlgn="auto" latinLnBrk="0" hangingPunct="1">
                        <a:lnSpc>
                          <a:spcPct val="100000"/>
                        </a:lnSpc>
                        <a:spcBef>
                          <a:spcPts val="0"/>
                        </a:spcBef>
                        <a:spcAft>
                          <a:spcPts val="0"/>
                        </a:spcAft>
                        <a:buClrTx/>
                        <a:buSzTx/>
                        <a:buFont typeface="Symbol"/>
                        <a:buNone/>
                        <a:tabLst/>
                        <a:defRPr/>
                      </a:pPr>
                      <a:r>
                        <a:rPr lang="es-ES" sz="1000" b="1" dirty="0" smtClean="0">
                          <a:latin typeface="Calibri" pitchFamily="34" charset="0"/>
                          <a:ea typeface="Times New Roman"/>
                        </a:rPr>
                        <a:t>Descripción </a:t>
                      </a:r>
                    </a:p>
                    <a:p>
                      <a:pPr marL="342900" lvl="0" indent="-342900" algn="ctr">
                        <a:spcAft>
                          <a:spcPts val="0"/>
                        </a:spcAft>
                        <a:buFont typeface="Symbol"/>
                        <a:buNone/>
                      </a:pPr>
                      <a:endParaRPr lang="es-ES" sz="1000" b="1" dirty="0">
                        <a:latin typeface="Calibri" pitchFamily="34" charset="0"/>
                        <a:ea typeface="Times New Roman"/>
                      </a:endParaRPr>
                    </a:p>
                  </a:txBody>
                  <a:tcPr marL="55274" marR="55274" marT="0" marB="0"/>
                </a:tc>
                <a:tc>
                  <a:txBody>
                    <a:bodyPr/>
                    <a:lstStyle/>
                    <a:p>
                      <a:pPr marL="240665" marR="0" indent="0" algn="ctr" defTabSz="914400" rtl="0" eaLnBrk="1" fontAlgn="auto" latinLnBrk="0" hangingPunct="1">
                        <a:lnSpc>
                          <a:spcPct val="150000"/>
                        </a:lnSpc>
                        <a:spcBef>
                          <a:spcPts val="0"/>
                        </a:spcBef>
                        <a:spcAft>
                          <a:spcPts val="0"/>
                        </a:spcAft>
                        <a:buClrTx/>
                        <a:buSzTx/>
                        <a:buFontTx/>
                        <a:buNone/>
                        <a:tabLst/>
                        <a:defRPr/>
                      </a:pPr>
                      <a:r>
                        <a:rPr lang="es-ES" sz="1000" b="1" dirty="0" smtClean="0">
                          <a:latin typeface="Calibri" pitchFamily="34" charset="0"/>
                          <a:ea typeface="Times New Roman"/>
                        </a:rPr>
                        <a:t>Duración</a:t>
                      </a:r>
                    </a:p>
                    <a:p>
                      <a:pPr marL="240665" algn="ctr">
                        <a:lnSpc>
                          <a:spcPct val="150000"/>
                        </a:lnSpc>
                        <a:spcAft>
                          <a:spcPts val="0"/>
                        </a:spcAft>
                      </a:pPr>
                      <a:endParaRPr lang="es-ES" sz="1000" b="1" dirty="0">
                        <a:latin typeface="Calibri" pitchFamily="34" charset="0"/>
                        <a:ea typeface="Times New Roman"/>
                      </a:endParaRPr>
                    </a:p>
                  </a:txBody>
                  <a:tcPr marL="55274" marR="55274" marT="0" marB="0"/>
                </a:tc>
              </a:tr>
              <a:tr h="1500198">
                <a:tc>
                  <a:txBody>
                    <a:bodyPr/>
                    <a:lstStyle/>
                    <a:p>
                      <a:pPr algn="ctr">
                        <a:spcAft>
                          <a:spcPts val="0"/>
                        </a:spcAft>
                      </a:pPr>
                      <a:r>
                        <a:rPr lang="es-EC" sz="1000" b="1" dirty="0">
                          <a:latin typeface="Calibri" pitchFamily="34" charset="0"/>
                        </a:rPr>
                        <a:t>Motriz</a:t>
                      </a:r>
                      <a:endParaRPr lang="es-ES" sz="1000" b="1" dirty="0">
                        <a:latin typeface="Calibri" pitchFamily="34" charset="0"/>
                        <a:ea typeface="Times New Roman"/>
                      </a:endParaRPr>
                    </a:p>
                  </a:txBody>
                  <a:tcPr marL="55274" marR="55274" marT="0" marB="0"/>
                </a:tc>
                <a:tc>
                  <a:txBody>
                    <a:bodyPr/>
                    <a:lstStyle/>
                    <a:p>
                      <a:pPr algn="just">
                        <a:spcAft>
                          <a:spcPts val="0"/>
                        </a:spcAft>
                      </a:pPr>
                      <a:r>
                        <a:rPr lang="es-EC" sz="1000" b="1" dirty="0">
                          <a:latin typeface="Calibri" pitchFamily="34" charset="0"/>
                        </a:rPr>
                        <a:t>Coordinación de extremidades.</a:t>
                      </a:r>
                      <a:endParaRPr lang="es-ES" sz="1000" b="1" dirty="0">
                        <a:latin typeface="Calibri" pitchFamily="34" charset="0"/>
                        <a:ea typeface="Times New Roman"/>
                      </a:endParaRPr>
                    </a:p>
                  </a:txBody>
                  <a:tcPr marL="55274" marR="55274" marT="0" marB="0"/>
                </a:tc>
                <a:tc>
                  <a:txBody>
                    <a:bodyPr/>
                    <a:lstStyle/>
                    <a:p>
                      <a:pPr algn="just">
                        <a:spcAft>
                          <a:spcPts val="0"/>
                        </a:spcAft>
                      </a:pPr>
                      <a:r>
                        <a:rPr lang="es-EC" sz="1000" b="1" dirty="0">
                          <a:latin typeface="Calibri" pitchFamily="34" charset="0"/>
                        </a:rPr>
                        <a:t>Desarrollar la coordinación dinámica general en las diferentes maneras de desplazamiento.</a:t>
                      </a:r>
                      <a:endParaRPr lang="es-ES" sz="1000" b="1" dirty="0">
                        <a:latin typeface="Calibri" pitchFamily="34" charset="0"/>
                        <a:ea typeface="Times New Roman"/>
                      </a:endParaRPr>
                    </a:p>
                  </a:txBody>
                  <a:tcPr marL="55274" marR="55274" marT="0" marB="0"/>
                </a:tc>
                <a:tc>
                  <a:txBody>
                    <a:bodyPr/>
                    <a:lstStyle/>
                    <a:p>
                      <a:pPr algn="just">
                        <a:spcAft>
                          <a:spcPts val="0"/>
                        </a:spcAft>
                      </a:pPr>
                      <a:r>
                        <a:rPr lang="es-EC" sz="1000" b="1" dirty="0">
                          <a:latin typeface="Calibri" pitchFamily="34" charset="0"/>
                        </a:rPr>
                        <a:t>Desarrollar la coordinación de las extremidades superiores con las inferiores.</a:t>
                      </a:r>
                      <a:endParaRPr lang="es-ES" sz="1000" b="1" dirty="0">
                        <a:latin typeface="Calibri" pitchFamily="34" charset="0"/>
                        <a:ea typeface="Times New Roman"/>
                      </a:endParaRPr>
                    </a:p>
                  </a:txBody>
                  <a:tcPr marL="55274" marR="55274" marT="0" marB="0"/>
                </a:tc>
                <a:tc>
                  <a:txBody>
                    <a:bodyPr/>
                    <a:lstStyle/>
                    <a:p>
                      <a:pPr algn="just">
                        <a:spcAft>
                          <a:spcPts val="0"/>
                        </a:spcAft>
                      </a:pPr>
                      <a:r>
                        <a:rPr lang="es-EC" sz="1000" b="1" dirty="0">
                          <a:latin typeface="Calibri" pitchFamily="34" charset="0"/>
                        </a:rPr>
                        <a:t>Espacio abierto.</a:t>
                      </a:r>
                      <a:endParaRPr lang="es-ES" sz="1000" b="1" dirty="0">
                        <a:latin typeface="Calibri" pitchFamily="34" charset="0"/>
                      </a:endParaRPr>
                    </a:p>
                    <a:p>
                      <a:pPr algn="just">
                        <a:spcAft>
                          <a:spcPts val="0"/>
                        </a:spcAft>
                      </a:pPr>
                      <a:r>
                        <a:rPr lang="es-EC" sz="1000" b="1" dirty="0">
                          <a:latin typeface="Calibri" pitchFamily="34" charset="0"/>
                        </a:rPr>
                        <a:t>Cuentos de animales.</a:t>
                      </a:r>
                      <a:endParaRPr lang="es-ES" sz="1000" b="1" dirty="0">
                        <a:latin typeface="Calibri" pitchFamily="34" charset="0"/>
                        <a:ea typeface="Times New Roman"/>
                      </a:endParaRPr>
                    </a:p>
                  </a:txBody>
                  <a:tcPr marL="55274" marR="55274" marT="0" marB="0"/>
                </a:tc>
                <a:tc>
                  <a:txBody>
                    <a:bodyPr/>
                    <a:lstStyle/>
                    <a:p>
                      <a:pPr marL="342900" lvl="0" indent="-342900" algn="just">
                        <a:spcAft>
                          <a:spcPts val="0"/>
                        </a:spcAft>
                        <a:buFont typeface="Symbol"/>
                        <a:buChar char=""/>
                      </a:pPr>
                      <a:r>
                        <a:rPr lang="es-EC" sz="1000" b="1" dirty="0">
                          <a:latin typeface="Calibri" pitchFamily="34" charset="0"/>
                        </a:rPr>
                        <a:t>Narrar la historia del animalito.</a:t>
                      </a:r>
                      <a:endParaRPr lang="es-ES" sz="1000" b="1" dirty="0">
                        <a:latin typeface="Calibri" pitchFamily="34" charset="0"/>
                      </a:endParaRPr>
                    </a:p>
                    <a:p>
                      <a:pPr marL="342900" lvl="0" indent="-342900" algn="just">
                        <a:spcAft>
                          <a:spcPts val="0"/>
                        </a:spcAft>
                        <a:buFont typeface="Symbol"/>
                        <a:buChar char=""/>
                      </a:pPr>
                      <a:r>
                        <a:rPr lang="es-EC" sz="1000" b="1" dirty="0">
                          <a:latin typeface="Calibri" pitchFamily="34" charset="0"/>
                        </a:rPr>
                        <a:t>Invitar a los niños a caminar como osos, perros, gatos y patos; trotar como caballos; a volar como pájaros; y a saltar como sapos y conejos.</a:t>
                      </a:r>
                      <a:endParaRPr lang="es-ES" sz="1000" b="1" dirty="0">
                        <a:latin typeface="Calibri" pitchFamily="34" charset="0"/>
                        <a:ea typeface="Times New Roman"/>
                      </a:endParaRPr>
                    </a:p>
                  </a:txBody>
                  <a:tcPr marL="55274" marR="55274" marT="0" marB="0"/>
                </a:tc>
                <a:tc>
                  <a:txBody>
                    <a:bodyPr/>
                    <a:lstStyle/>
                    <a:p>
                      <a:pPr marL="240665" algn="ctr">
                        <a:lnSpc>
                          <a:spcPct val="150000"/>
                        </a:lnSpc>
                        <a:spcAft>
                          <a:spcPts val="0"/>
                        </a:spcAft>
                      </a:pPr>
                      <a:endParaRPr lang="es-EC" sz="1000" b="1" dirty="0">
                        <a:latin typeface="Calibri" pitchFamily="34" charset="0"/>
                      </a:endParaRPr>
                    </a:p>
                    <a:p>
                      <a:pPr marL="240665" algn="ctr">
                        <a:lnSpc>
                          <a:spcPct val="150000"/>
                        </a:lnSpc>
                        <a:spcAft>
                          <a:spcPts val="0"/>
                        </a:spcAft>
                      </a:pPr>
                      <a:r>
                        <a:rPr lang="es-ES" sz="1000" b="1" dirty="0">
                          <a:latin typeface="Calibri" pitchFamily="34" charset="0"/>
                        </a:rPr>
                        <a:t>1 semana</a:t>
                      </a:r>
                      <a:endParaRPr lang="es-ES" sz="1000" b="1" dirty="0">
                        <a:latin typeface="Calibri" pitchFamily="34" charset="0"/>
                        <a:ea typeface="Times New Roman"/>
                      </a:endParaRPr>
                    </a:p>
                  </a:txBody>
                  <a:tcPr marL="55274" marR="55274" marT="0" marB="0"/>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PRESUPUESTO</a:t>
            </a:r>
            <a:endParaRPr lang="es-ES" dirty="0"/>
          </a:p>
        </p:txBody>
      </p:sp>
      <p:sp>
        <p:nvSpPr>
          <p:cNvPr id="10" name="9 CuadroTexto"/>
          <p:cNvSpPr txBox="1"/>
          <p:nvPr/>
        </p:nvSpPr>
        <p:spPr>
          <a:xfrm>
            <a:off x="5429256" y="1571612"/>
            <a:ext cx="1785950" cy="307777"/>
          </a:xfrm>
          <a:prstGeom prst="rect">
            <a:avLst/>
          </a:prstGeom>
          <a:noFill/>
        </p:spPr>
        <p:txBody>
          <a:bodyPr wrap="square" rtlCol="0">
            <a:spAutoFit/>
          </a:bodyPr>
          <a:lstStyle/>
          <a:p>
            <a:pPr algn="ctr"/>
            <a:r>
              <a:rPr lang="es-ES" sz="1400" dirty="0" smtClean="0"/>
              <a:t>INGRESOS</a:t>
            </a:r>
            <a:endParaRPr lang="es-ES" sz="1400" dirty="0"/>
          </a:p>
        </p:txBody>
      </p:sp>
      <p:sp>
        <p:nvSpPr>
          <p:cNvPr id="12" name="11 CuadroTexto"/>
          <p:cNvSpPr txBox="1"/>
          <p:nvPr/>
        </p:nvSpPr>
        <p:spPr>
          <a:xfrm>
            <a:off x="5643570" y="3000372"/>
            <a:ext cx="1785950" cy="307777"/>
          </a:xfrm>
          <a:prstGeom prst="rect">
            <a:avLst/>
          </a:prstGeom>
          <a:noFill/>
        </p:spPr>
        <p:txBody>
          <a:bodyPr wrap="square" rtlCol="0">
            <a:spAutoFit/>
          </a:bodyPr>
          <a:lstStyle/>
          <a:p>
            <a:pPr algn="ctr"/>
            <a:r>
              <a:rPr lang="es-ES" sz="1400" dirty="0" smtClean="0"/>
              <a:t>EGRESOS</a:t>
            </a:r>
            <a:endParaRPr lang="es-ES" sz="1400" dirty="0"/>
          </a:p>
        </p:txBody>
      </p:sp>
      <p:sp>
        <p:nvSpPr>
          <p:cNvPr id="14" name="13 Rectángulo"/>
          <p:cNvSpPr/>
          <p:nvPr/>
        </p:nvSpPr>
        <p:spPr>
          <a:xfrm>
            <a:off x="6215074" y="4143380"/>
            <a:ext cx="902811" cy="307777"/>
          </a:xfrm>
          <a:prstGeom prst="rect">
            <a:avLst/>
          </a:prstGeom>
        </p:spPr>
        <p:txBody>
          <a:bodyPr wrap="none">
            <a:spAutoFit/>
          </a:bodyPr>
          <a:lstStyle/>
          <a:p>
            <a:pPr algn="ctr"/>
            <a:r>
              <a:rPr lang="es-ES" sz="1400" dirty="0" smtClean="0"/>
              <a:t>BALANCE</a:t>
            </a:r>
            <a:endParaRPr lang="es-ES" sz="1400" dirty="0"/>
          </a:p>
        </p:txBody>
      </p:sp>
      <p:graphicFrame>
        <p:nvGraphicFramePr>
          <p:cNvPr id="15" name="14 Tabla"/>
          <p:cNvGraphicFramePr>
            <a:graphicFrameLocks noGrp="1"/>
          </p:cNvGraphicFramePr>
          <p:nvPr/>
        </p:nvGraphicFramePr>
        <p:xfrm>
          <a:off x="71406" y="1285860"/>
          <a:ext cx="4714908" cy="4891228"/>
        </p:xfrm>
        <a:graphic>
          <a:graphicData uri="http://schemas.openxmlformats.org/drawingml/2006/table">
            <a:tbl>
              <a:tblPr/>
              <a:tblGrid>
                <a:gridCol w="3390659"/>
                <a:gridCol w="1324249"/>
              </a:tblGrid>
              <a:tr h="368180">
                <a:tc>
                  <a:txBody>
                    <a:bodyPr/>
                    <a:lstStyle/>
                    <a:p>
                      <a:pPr>
                        <a:lnSpc>
                          <a:spcPct val="115000"/>
                        </a:lnSpc>
                        <a:spcAft>
                          <a:spcPts val="0"/>
                        </a:spcAft>
                      </a:pPr>
                      <a:r>
                        <a:rPr lang="es-ES" sz="1200" dirty="0">
                          <a:solidFill>
                            <a:srgbClr val="000000"/>
                          </a:solidFill>
                          <a:latin typeface="Calibri"/>
                          <a:ea typeface="Times New Roman"/>
                          <a:cs typeface="Times New Roman"/>
                        </a:rPr>
                        <a:t>Adquisición de mobiliario y menaje</a:t>
                      </a:r>
                      <a:endParaRPr lang="es-ES" sz="1200" dirty="0">
                        <a:latin typeface="Arial"/>
                        <a:ea typeface="Times New Roman"/>
                      </a:endParaRPr>
                    </a:p>
                  </a:txBody>
                  <a:tcPr marL="44450" marR="4445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Calibri"/>
                          <a:ea typeface="Times New Roman"/>
                          <a:cs typeface="Times New Roman"/>
                        </a:rPr>
                        <a:t>$ 6.709,66 </a:t>
                      </a:r>
                      <a:endParaRPr lang="es-ES" sz="1200">
                        <a:latin typeface="Arial"/>
                        <a:ea typeface="Times New Roman"/>
                      </a:endParaRPr>
                    </a:p>
                  </a:txBody>
                  <a:tcPr marL="44450" marR="4445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368180">
                <a:tc>
                  <a:txBody>
                    <a:bodyPr/>
                    <a:lstStyle/>
                    <a:p>
                      <a:pPr>
                        <a:lnSpc>
                          <a:spcPct val="115000"/>
                        </a:lnSpc>
                        <a:spcAft>
                          <a:spcPts val="0"/>
                        </a:spcAft>
                      </a:pPr>
                      <a:r>
                        <a:rPr lang="es-ES" sz="1200">
                          <a:solidFill>
                            <a:srgbClr val="000000"/>
                          </a:solidFill>
                          <a:latin typeface="Calibri"/>
                          <a:ea typeface="Times New Roman"/>
                          <a:cs typeface="Times New Roman"/>
                        </a:rPr>
                        <a:t>Adquisición de material didáctico</a:t>
                      </a:r>
                      <a:endParaRPr lang="es-ES" sz="1200">
                        <a:latin typeface="Arial"/>
                        <a:ea typeface="Times New Roman"/>
                      </a:endParaRPr>
                    </a:p>
                  </a:txBody>
                  <a:tcPr marL="44450" marR="4445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Calibri"/>
                          <a:ea typeface="Times New Roman"/>
                          <a:cs typeface="Times New Roman"/>
                        </a:rPr>
                        <a:t>$ 344,91 </a:t>
                      </a:r>
                      <a:endParaRPr lang="es-ES" sz="1200">
                        <a:latin typeface="Arial"/>
                        <a:ea typeface="Times New Roman"/>
                      </a:endParaRPr>
                    </a:p>
                  </a:txBody>
                  <a:tcPr marL="44450" marR="4445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368180">
                <a:tc>
                  <a:txBody>
                    <a:bodyPr/>
                    <a:lstStyle/>
                    <a:p>
                      <a:pPr>
                        <a:lnSpc>
                          <a:spcPct val="115000"/>
                        </a:lnSpc>
                        <a:spcAft>
                          <a:spcPts val="0"/>
                        </a:spcAft>
                      </a:pPr>
                      <a:r>
                        <a:rPr lang="es-ES" sz="1200">
                          <a:solidFill>
                            <a:srgbClr val="000000"/>
                          </a:solidFill>
                          <a:latin typeface="Calibri"/>
                          <a:ea typeface="Times New Roman"/>
                          <a:cs typeface="Times New Roman"/>
                        </a:rPr>
                        <a:t>Adquisición de juegos infantiles interiores, exteriores y juguetes.</a:t>
                      </a:r>
                      <a:endParaRPr lang="es-ES" sz="1200">
                        <a:latin typeface="Arial"/>
                        <a:ea typeface="Times New Roman"/>
                      </a:endParaRPr>
                    </a:p>
                  </a:txBody>
                  <a:tcPr marL="44450" marR="4445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600"/>
                        </a:spcAft>
                      </a:pPr>
                      <a:r>
                        <a:rPr lang="es-ES" sz="1200">
                          <a:solidFill>
                            <a:srgbClr val="000000"/>
                          </a:solidFill>
                          <a:latin typeface="Calibri"/>
                          <a:ea typeface="Times New Roman"/>
                          <a:cs typeface="Times New Roman"/>
                        </a:rPr>
                        <a:t>$ 6.796,49 </a:t>
                      </a:r>
                      <a:endParaRPr lang="es-ES" sz="1200">
                        <a:latin typeface="Arial"/>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368180">
                <a:tc>
                  <a:txBody>
                    <a:bodyPr/>
                    <a:lstStyle/>
                    <a:p>
                      <a:pPr>
                        <a:lnSpc>
                          <a:spcPct val="115000"/>
                        </a:lnSpc>
                        <a:spcAft>
                          <a:spcPts val="0"/>
                        </a:spcAft>
                      </a:pPr>
                      <a:r>
                        <a:rPr lang="es-ES" sz="1200">
                          <a:solidFill>
                            <a:srgbClr val="000000"/>
                          </a:solidFill>
                          <a:latin typeface="Calibri"/>
                          <a:ea typeface="Times New Roman"/>
                          <a:cs typeface="Times New Roman"/>
                        </a:rPr>
                        <a:t>Adquisición de mobiliario de cocina</a:t>
                      </a:r>
                      <a:endParaRPr lang="es-ES" sz="1200">
                        <a:latin typeface="Arial"/>
                        <a:ea typeface="Times New Roman"/>
                      </a:endParaRPr>
                    </a:p>
                  </a:txBody>
                  <a:tcPr marL="44450" marR="4445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Calibri"/>
                          <a:ea typeface="Times New Roman"/>
                          <a:cs typeface="Times New Roman"/>
                        </a:rPr>
                        <a:t>$ 2.612,68 </a:t>
                      </a:r>
                      <a:endParaRPr lang="es-ES" sz="1200">
                        <a:latin typeface="Arial"/>
                        <a:ea typeface="Times New Roman"/>
                      </a:endParaRPr>
                    </a:p>
                  </a:txBody>
                  <a:tcPr marL="44450" marR="4445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368180">
                <a:tc>
                  <a:txBody>
                    <a:bodyPr/>
                    <a:lstStyle/>
                    <a:p>
                      <a:pPr>
                        <a:lnSpc>
                          <a:spcPct val="115000"/>
                        </a:lnSpc>
                        <a:spcAft>
                          <a:spcPts val="0"/>
                        </a:spcAft>
                      </a:pPr>
                      <a:r>
                        <a:rPr lang="es-ES" sz="1200">
                          <a:solidFill>
                            <a:srgbClr val="000000"/>
                          </a:solidFill>
                          <a:latin typeface="Calibri"/>
                          <a:ea typeface="Times New Roman"/>
                          <a:cs typeface="Times New Roman"/>
                        </a:rPr>
                        <a:t>Adquisición de utensilios para aseo</a:t>
                      </a:r>
                      <a:endParaRPr lang="es-ES" sz="1200">
                        <a:latin typeface="Arial"/>
                        <a:ea typeface="Times New Roman"/>
                      </a:endParaRPr>
                    </a:p>
                  </a:txBody>
                  <a:tcPr marL="44450" marR="4445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Calibri"/>
                          <a:ea typeface="Times New Roman"/>
                          <a:cs typeface="Times New Roman"/>
                        </a:rPr>
                        <a:t>$ 21,89 </a:t>
                      </a:r>
                      <a:endParaRPr lang="es-ES" sz="1200">
                        <a:latin typeface="Arial"/>
                        <a:ea typeface="Times New Roman"/>
                      </a:endParaRPr>
                    </a:p>
                  </a:txBody>
                  <a:tcPr marL="44450" marR="4445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368180">
                <a:tc>
                  <a:txBody>
                    <a:bodyPr/>
                    <a:lstStyle/>
                    <a:p>
                      <a:pPr>
                        <a:lnSpc>
                          <a:spcPct val="115000"/>
                        </a:lnSpc>
                        <a:spcAft>
                          <a:spcPts val="0"/>
                        </a:spcAft>
                      </a:pPr>
                      <a:r>
                        <a:rPr lang="es-ES" sz="1200">
                          <a:solidFill>
                            <a:srgbClr val="000000"/>
                          </a:solidFill>
                          <a:latin typeface="Calibri"/>
                          <a:ea typeface="Times New Roman"/>
                          <a:cs typeface="Times New Roman"/>
                        </a:rPr>
                        <a:t>Decoración de interiores</a:t>
                      </a:r>
                      <a:endParaRPr lang="es-ES" sz="1200">
                        <a:latin typeface="Arial"/>
                        <a:ea typeface="Times New Roman"/>
                      </a:endParaRPr>
                    </a:p>
                  </a:txBody>
                  <a:tcPr marL="44450" marR="4445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Calibri"/>
                          <a:ea typeface="Times New Roman"/>
                          <a:cs typeface="Times New Roman"/>
                        </a:rPr>
                        <a:t>$ 200,00 </a:t>
                      </a:r>
                      <a:endParaRPr lang="es-ES" sz="1200">
                        <a:latin typeface="Arial"/>
                        <a:ea typeface="Times New Roman"/>
                      </a:endParaRPr>
                    </a:p>
                  </a:txBody>
                  <a:tcPr marL="44450" marR="4445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368180">
                <a:tc>
                  <a:txBody>
                    <a:bodyPr/>
                    <a:lstStyle/>
                    <a:p>
                      <a:pPr>
                        <a:lnSpc>
                          <a:spcPct val="115000"/>
                        </a:lnSpc>
                        <a:spcAft>
                          <a:spcPts val="0"/>
                        </a:spcAft>
                      </a:pPr>
                      <a:r>
                        <a:rPr lang="es-ES" sz="1200">
                          <a:solidFill>
                            <a:srgbClr val="000000"/>
                          </a:solidFill>
                          <a:latin typeface="Calibri"/>
                          <a:ea typeface="Times New Roman"/>
                          <a:cs typeface="Times New Roman"/>
                        </a:rPr>
                        <a:t>Publicaciones de convocatoria y propaganda</a:t>
                      </a:r>
                      <a:endParaRPr lang="es-ES" sz="1200">
                        <a:latin typeface="Arial"/>
                        <a:ea typeface="Times New Roman"/>
                      </a:endParaRPr>
                    </a:p>
                  </a:txBody>
                  <a:tcPr marL="44450" marR="4445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Calibri"/>
                          <a:ea typeface="Times New Roman"/>
                          <a:cs typeface="Times New Roman"/>
                        </a:rPr>
                        <a:t>$ 60,00</a:t>
                      </a:r>
                      <a:endParaRPr lang="es-ES" sz="1200">
                        <a:latin typeface="Arial"/>
                        <a:ea typeface="Times New Roman"/>
                      </a:endParaRPr>
                    </a:p>
                  </a:txBody>
                  <a:tcPr marL="44450" marR="4445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368180">
                <a:tc>
                  <a:txBody>
                    <a:bodyPr/>
                    <a:lstStyle/>
                    <a:p>
                      <a:pPr>
                        <a:lnSpc>
                          <a:spcPct val="115000"/>
                        </a:lnSpc>
                        <a:spcAft>
                          <a:spcPts val="0"/>
                        </a:spcAft>
                      </a:pPr>
                      <a:r>
                        <a:rPr lang="es-ES" sz="1200">
                          <a:solidFill>
                            <a:srgbClr val="000000"/>
                          </a:solidFill>
                          <a:latin typeface="Calibri"/>
                          <a:ea typeface="Times New Roman"/>
                          <a:cs typeface="Times New Roman"/>
                        </a:rPr>
                        <a:t>Trámites legales</a:t>
                      </a:r>
                      <a:endParaRPr lang="es-ES" sz="1200">
                        <a:latin typeface="Arial"/>
                        <a:ea typeface="Times New Roman"/>
                      </a:endParaRPr>
                    </a:p>
                  </a:txBody>
                  <a:tcPr marL="44450" marR="4445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Calibri"/>
                          <a:ea typeface="Times New Roman"/>
                          <a:cs typeface="Times New Roman"/>
                        </a:rPr>
                        <a:t>$ 200,00 </a:t>
                      </a:r>
                      <a:endParaRPr lang="es-ES" sz="1200">
                        <a:latin typeface="Arial"/>
                        <a:ea typeface="Times New Roman"/>
                      </a:endParaRPr>
                    </a:p>
                  </a:txBody>
                  <a:tcPr marL="44450" marR="4445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368180">
                <a:tc>
                  <a:txBody>
                    <a:bodyPr/>
                    <a:lstStyle/>
                    <a:p>
                      <a:pPr>
                        <a:lnSpc>
                          <a:spcPct val="115000"/>
                        </a:lnSpc>
                        <a:spcAft>
                          <a:spcPts val="0"/>
                        </a:spcAft>
                      </a:pPr>
                      <a:r>
                        <a:rPr lang="es-ES" sz="1200" b="1" dirty="0">
                          <a:solidFill>
                            <a:srgbClr val="FF0000"/>
                          </a:solidFill>
                          <a:latin typeface="Calibri"/>
                          <a:ea typeface="Times New Roman"/>
                          <a:cs typeface="Times New Roman"/>
                        </a:rPr>
                        <a:t>Total pagos por una sola vez</a:t>
                      </a:r>
                      <a:endParaRPr lang="es-ES" sz="1200" dirty="0">
                        <a:solidFill>
                          <a:srgbClr val="FF0000"/>
                        </a:solidFill>
                        <a:latin typeface="Arial"/>
                        <a:ea typeface="Times New Roman"/>
                      </a:endParaRPr>
                    </a:p>
                  </a:txBody>
                  <a:tcPr marL="44450" marR="4445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b="1" dirty="0">
                          <a:solidFill>
                            <a:srgbClr val="FF0000"/>
                          </a:solidFill>
                          <a:latin typeface="Calibri"/>
                          <a:ea typeface="Times New Roman"/>
                          <a:cs typeface="Times New Roman"/>
                        </a:rPr>
                        <a:t>$ 16.945,63 </a:t>
                      </a:r>
                      <a:endParaRPr lang="es-ES" sz="1200" dirty="0">
                        <a:solidFill>
                          <a:srgbClr val="FF0000"/>
                        </a:solidFill>
                        <a:latin typeface="Arial"/>
                        <a:ea typeface="Times New Roman"/>
                      </a:endParaRPr>
                    </a:p>
                  </a:txBody>
                  <a:tcPr marL="44450" marR="4445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368180">
                <a:tc>
                  <a:txBody>
                    <a:bodyPr/>
                    <a:lstStyle/>
                    <a:p>
                      <a:pPr>
                        <a:lnSpc>
                          <a:spcPct val="115000"/>
                        </a:lnSpc>
                        <a:spcAft>
                          <a:spcPts val="0"/>
                        </a:spcAft>
                      </a:pPr>
                      <a:r>
                        <a:rPr lang="es-ES" sz="1200">
                          <a:solidFill>
                            <a:srgbClr val="000000"/>
                          </a:solidFill>
                          <a:latin typeface="Calibri"/>
                          <a:ea typeface="Times New Roman"/>
                          <a:cs typeface="Times New Roman"/>
                        </a:rPr>
                        <a:t>Servicios Básicos</a:t>
                      </a:r>
                      <a:endParaRPr lang="es-ES" sz="1200">
                        <a:latin typeface="Arial"/>
                        <a:ea typeface="Times New Roman"/>
                      </a:endParaRPr>
                    </a:p>
                  </a:txBody>
                  <a:tcPr marL="44450" marR="4445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Calibri"/>
                          <a:ea typeface="Times New Roman"/>
                          <a:cs typeface="Times New Roman"/>
                        </a:rPr>
                        <a:t>$ 806,00 </a:t>
                      </a:r>
                      <a:endParaRPr lang="es-ES" sz="1200">
                        <a:latin typeface="Arial"/>
                        <a:ea typeface="Times New Roman"/>
                      </a:endParaRPr>
                    </a:p>
                  </a:txBody>
                  <a:tcPr marL="44450" marR="4445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368180">
                <a:tc>
                  <a:txBody>
                    <a:bodyPr/>
                    <a:lstStyle/>
                    <a:p>
                      <a:pPr algn="just">
                        <a:lnSpc>
                          <a:spcPct val="115000"/>
                        </a:lnSpc>
                        <a:spcAft>
                          <a:spcPts val="0"/>
                        </a:spcAft>
                      </a:pPr>
                      <a:r>
                        <a:rPr lang="es-ES" sz="1200">
                          <a:solidFill>
                            <a:srgbClr val="000000"/>
                          </a:solidFill>
                          <a:latin typeface="Calibri"/>
                          <a:ea typeface="Times New Roman"/>
                          <a:cs typeface="Times New Roman"/>
                        </a:rPr>
                        <a:t>Contrato de personal por 9 meses</a:t>
                      </a:r>
                      <a:endParaRPr lang="es-ES" sz="1200">
                        <a:latin typeface="Arial"/>
                        <a:ea typeface="Times New Roman"/>
                      </a:endParaRPr>
                    </a:p>
                  </a:txBody>
                  <a:tcPr marL="44450" marR="4445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600"/>
                        </a:spcAft>
                      </a:pPr>
                      <a:r>
                        <a:rPr lang="es-ES" sz="1200">
                          <a:solidFill>
                            <a:srgbClr val="000000"/>
                          </a:solidFill>
                          <a:latin typeface="Calibri"/>
                          <a:ea typeface="Times New Roman"/>
                          <a:cs typeface="Times New Roman"/>
                        </a:rPr>
                        <a:t>$ 39.465,00 </a:t>
                      </a:r>
                      <a:endParaRPr lang="es-ES" sz="1200">
                        <a:latin typeface="Arial"/>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368180">
                <a:tc>
                  <a:txBody>
                    <a:bodyPr/>
                    <a:lstStyle/>
                    <a:p>
                      <a:pPr algn="just">
                        <a:lnSpc>
                          <a:spcPct val="115000"/>
                        </a:lnSpc>
                        <a:spcAft>
                          <a:spcPts val="0"/>
                        </a:spcAft>
                      </a:pPr>
                      <a:r>
                        <a:rPr lang="es-ES" sz="1200">
                          <a:solidFill>
                            <a:srgbClr val="000000"/>
                          </a:solidFill>
                          <a:latin typeface="Calibri"/>
                          <a:ea typeface="Times New Roman"/>
                          <a:cs typeface="Times New Roman"/>
                        </a:rPr>
                        <a:t>Pagos eventuales servicio médico y sicológico (9 meses)</a:t>
                      </a:r>
                      <a:endParaRPr lang="es-ES" sz="1200">
                        <a:latin typeface="Arial"/>
                        <a:ea typeface="Times New Roman"/>
                      </a:endParaRPr>
                    </a:p>
                  </a:txBody>
                  <a:tcPr marL="44450" marR="4445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Calibri"/>
                          <a:ea typeface="Times New Roman"/>
                          <a:cs typeface="Times New Roman"/>
                        </a:rPr>
                        <a:t>$ 8.100,00 </a:t>
                      </a:r>
                      <a:endParaRPr lang="es-ES" sz="1200">
                        <a:latin typeface="Arial"/>
                        <a:ea typeface="Times New Roman"/>
                      </a:endParaRPr>
                    </a:p>
                  </a:txBody>
                  <a:tcPr marL="44450" marR="4445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368180">
                <a:tc>
                  <a:txBody>
                    <a:bodyPr/>
                    <a:lstStyle/>
                    <a:p>
                      <a:pPr algn="just">
                        <a:lnSpc>
                          <a:spcPct val="115000"/>
                        </a:lnSpc>
                        <a:spcAft>
                          <a:spcPts val="0"/>
                        </a:spcAft>
                      </a:pPr>
                      <a:r>
                        <a:rPr lang="es-ES" sz="1200" b="1" dirty="0">
                          <a:solidFill>
                            <a:srgbClr val="FF0000"/>
                          </a:solidFill>
                          <a:latin typeface="Calibri"/>
                          <a:ea typeface="Times New Roman"/>
                          <a:cs typeface="Times New Roman"/>
                        </a:rPr>
                        <a:t>Total gastos con proyección a 9 meses</a:t>
                      </a:r>
                      <a:endParaRPr lang="es-ES" sz="1200" dirty="0">
                        <a:solidFill>
                          <a:srgbClr val="FF0000"/>
                        </a:solidFill>
                        <a:latin typeface="Arial"/>
                        <a:ea typeface="Times New Roman"/>
                      </a:endParaRPr>
                    </a:p>
                  </a:txBody>
                  <a:tcPr marL="44450" marR="4445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b="1" dirty="0">
                          <a:solidFill>
                            <a:srgbClr val="FF0000"/>
                          </a:solidFill>
                          <a:latin typeface="Calibri"/>
                          <a:ea typeface="Times New Roman"/>
                          <a:cs typeface="Times New Roman"/>
                        </a:rPr>
                        <a:t>$ 47.565,00 </a:t>
                      </a:r>
                      <a:endParaRPr lang="es-ES" sz="1200" dirty="0">
                        <a:solidFill>
                          <a:srgbClr val="FF0000"/>
                        </a:solidFill>
                        <a:latin typeface="Arial"/>
                        <a:ea typeface="Times New Roman"/>
                      </a:endParaRPr>
                    </a:p>
                  </a:txBody>
                  <a:tcPr marL="44450" marR="4445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graphicFrame>
        <p:nvGraphicFramePr>
          <p:cNvPr id="16" name="15 Tabla"/>
          <p:cNvGraphicFramePr>
            <a:graphicFrameLocks noGrp="1"/>
          </p:cNvGraphicFramePr>
          <p:nvPr/>
        </p:nvGraphicFramePr>
        <p:xfrm>
          <a:off x="4929190" y="2000240"/>
          <a:ext cx="4000527" cy="771525"/>
        </p:xfrm>
        <a:graphic>
          <a:graphicData uri="http://schemas.openxmlformats.org/drawingml/2006/table">
            <a:tbl>
              <a:tblPr/>
              <a:tblGrid>
                <a:gridCol w="1473879"/>
                <a:gridCol w="842216"/>
                <a:gridCol w="842216"/>
                <a:gridCol w="842216"/>
              </a:tblGrid>
              <a:tr h="190500">
                <a:tc>
                  <a:txBody>
                    <a:bodyPr/>
                    <a:lstStyle/>
                    <a:p>
                      <a:pPr algn="ctr">
                        <a:lnSpc>
                          <a:spcPct val="115000"/>
                        </a:lnSpc>
                        <a:spcAft>
                          <a:spcPts val="0"/>
                        </a:spcAft>
                      </a:pPr>
                      <a:r>
                        <a:rPr lang="es-ES" sz="1100" b="1" dirty="0">
                          <a:solidFill>
                            <a:srgbClr val="000000"/>
                          </a:solidFill>
                          <a:latin typeface="Calibri"/>
                          <a:ea typeface="Times New Roman"/>
                          <a:cs typeface="Times New Roman"/>
                        </a:rPr>
                        <a:t>Origen</a:t>
                      </a:r>
                      <a:endParaRPr lang="es-ES" sz="1100" dirty="0">
                        <a:latin typeface="Arial"/>
                        <a:ea typeface="Times New Roman"/>
                      </a:endParaRPr>
                    </a:p>
                  </a:txBody>
                  <a:tcPr marL="44450" marR="4445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a:solidFill>
                            <a:srgbClr val="000000"/>
                          </a:solidFill>
                          <a:latin typeface="Calibri"/>
                          <a:ea typeface="Times New Roman"/>
                          <a:cs typeface="Times New Roman"/>
                        </a:rPr>
                        <a:t>Tiempo</a:t>
                      </a:r>
                      <a:endParaRPr lang="es-ES" sz="1100">
                        <a:latin typeface="Arial"/>
                        <a:ea typeface="Times New Roman"/>
                      </a:endParaRPr>
                    </a:p>
                  </a:txBody>
                  <a:tcPr marL="44450" marR="4445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a:solidFill>
                            <a:srgbClr val="000000"/>
                          </a:solidFill>
                          <a:latin typeface="Calibri"/>
                          <a:ea typeface="Times New Roman"/>
                          <a:cs typeface="Times New Roman"/>
                        </a:rPr>
                        <a:t>Valor</a:t>
                      </a:r>
                      <a:endParaRPr lang="es-ES" sz="1100">
                        <a:latin typeface="Arial"/>
                        <a:ea typeface="Times New Roman"/>
                      </a:endParaRPr>
                    </a:p>
                  </a:txBody>
                  <a:tcPr marL="44450" marR="4445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a:solidFill>
                            <a:srgbClr val="000000"/>
                          </a:solidFill>
                          <a:latin typeface="Calibri"/>
                          <a:ea typeface="Times New Roman"/>
                          <a:cs typeface="Times New Roman"/>
                        </a:rPr>
                        <a:t>Total</a:t>
                      </a:r>
                      <a:endParaRPr lang="es-ES" sz="1100">
                        <a:latin typeface="Arial"/>
                        <a:ea typeface="Times New Roman"/>
                      </a:endParaRPr>
                    </a:p>
                  </a:txBody>
                  <a:tcPr marL="44450" marR="4445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S" sz="1100" b="1">
                          <a:solidFill>
                            <a:srgbClr val="000000"/>
                          </a:solidFill>
                          <a:latin typeface="Calibri"/>
                          <a:ea typeface="Times New Roman"/>
                          <a:cs typeface="Times New Roman"/>
                        </a:rPr>
                        <a:t>Capital de Inversión</a:t>
                      </a:r>
                      <a:endParaRPr lang="es-ES" sz="1100">
                        <a:latin typeface="Arial"/>
                        <a:ea typeface="Times New Roman"/>
                      </a:endParaRPr>
                    </a:p>
                  </a:txBody>
                  <a:tcPr marL="44450" marR="4445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Times New Roman"/>
                        </a:rPr>
                        <a:t> </a:t>
                      </a:r>
                      <a:endParaRPr lang="es-ES" sz="1100">
                        <a:latin typeface="Arial"/>
                        <a:ea typeface="Times New Roman"/>
                      </a:endParaRPr>
                    </a:p>
                  </a:txBody>
                  <a:tcPr marL="44450" marR="4445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Times New Roman"/>
                        </a:rPr>
                        <a:t>$ 20.000 </a:t>
                      </a:r>
                      <a:endParaRPr lang="es-ES" sz="1100">
                        <a:latin typeface="Arial"/>
                        <a:ea typeface="Times New Roman"/>
                      </a:endParaRPr>
                    </a:p>
                  </a:txBody>
                  <a:tcPr marL="44450" marR="4445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Times New Roman"/>
                        </a:rPr>
                        <a:t>$ 20.000,00 </a:t>
                      </a:r>
                      <a:endParaRPr lang="es-ES" sz="1100">
                        <a:latin typeface="Arial"/>
                        <a:ea typeface="Times New Roman"/>
                      </a:endParaRPr>
                    </a:p>
                  </a:txBody>
                  <a:tcPr marL="44450" marR="4445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S" sz="1100" b="1">
                          <a:solidFill>
                            <a:srgbClr val="000000"/>
                          </a:solidFill>
                          <a:latin typeface="Calibri"/>
                          <a:ea typeface="Times New Roman"/>
                          <a:cs typeface="Times New Roman"/>
                        </a:rPr>
                        <a:t>50</a:t>
                      </a:r>
                      <a:endParaRPr lang="es-ES" sz="1100">
                        <a:latin typeface="Arial"/>
                        <a:ea typeface="Times New Roman"/>
                      </a:endParaRPr>
                    </a:p>
                  </a:txBody>
                  <a:tcPr marL="44450" marR="4445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Times New Roman"/>
                        </a:rPr>
                        <a:t>9</a:t>
                      </a:r>
                      <a:endParaRPr lang="es-ES" sz="1100">
                        <a:latin typeface="Arial"/>
                        <a:ea typeface="Times New Roman"/>
                      </a:endParaRPr>
                    </a:p>
                  </a:txBody>
                  <a:tcPr marL="44450" marR="4445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cs typeface="Times New Roman"/>
                        </a:rPr>
                        <a:t>$ 150 </a:t>
                      </a:r>
                      <a:endParaRPr lang="es-ES" sz="1100">
                        <a:latin typeface="Arial"/>
                        <a:ea typeface="Times New Roman"/>
                      </a:endParaRPr>
                    </a:p>
                  </a:txBody>
                  <a:tcPr marL="44450" marR="4445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Times New Roman"/>
                        </a:rPr>
                        <a:t>$ 67.500,00 </a:t>
                      </a:r>
                      <a:endParaRPr lang="es-ES" sz="1100">
                        <a:latin typeface="Arial"/>
                        <a:ea typeface="Times New Roman"/>
                      </a:endParaRPr>
                    </a:p>
                  </a:txBody>
                  <a:tcPr marL="44450" marR="4445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200025">
                <a:tc>
                  <a:txBody>
                    <a:bodyPr/>
                    <a:lstStyle/>
                    <a:p>
                      <a:pPr algn="ctr">
                        <a:lnSpc>
                          <a:spcPct val="115000"/>
                        </a:lnSpc>
                        <a:spcAft>
                          <a:spcPts val="0"/>
                        </a:spcAft>
                      </a:pPr>
                      <a:r>
                        <a:rPr lang="es-ES" sz="1100" b="1" dirty="0">
                          <a:solidFill>
                            <a:srgbClr val="FF0000"/>
                          </a:solidFill>
                          <a:latin typeface="Calibri"/>
                          <a:ea typeface="Times New Roman"/>
                          <a:cs typeface="Times New Roman"/>
                        </a:rPr>
                        <a:t>Total</a:t>
                      </a:r>
                      <a:endParaRPr lang="es-ES" sz="1100" dirty="0">
                        <a:solidFill>
                          <a:srgbClr val="FF0000"/>
                        </a:solidFill>
                        <a:latin typeface="Arial"/>
                        <a:ea typeface="Times New Roman"/>
                      </a:endParaRPr>
                    </a:p>
                  </a:txBody>
                  <a:tcPr marL="44450" marR="4445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dirty="0">
                          <a:solidFill>
                            <a:srgbClr val="FF0000"/>
                          </a:solidFill>
                          <a:latin typeface="Calibri"/>
                          <a:ea typeface="Times New Roman"/>
                          <a:cs typeface="Times New Roman"/>
                        </a:rPr>
                        <a:t> </a:t>
                      </a:r>
                      <a:endParaRPr lang="es-ES" sz="1100" dirty="0">
                        <a:solidFill>
                          <a:srgbClr val="FF0000"/>
                        </a:solidFill>
                        <a:latin typeface="Arial"/>
                        <a:ea typeface="Times New Roman"/>
                      </a:endParaRPr>
                    </a:p>
                  </a:txBody>
                  <a:tcPr marL="44450" marR="4445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dirty="0">
                          <a:solidFill>
                            <a:srgbClr val="FF0000"/>
                          </a:solidFill>
                          <a:latin typeface="Calibri"/>
                          <a:ea typeface="Times New Roman"/>
                          <a:cs typeface="Times New Roman"/>
                        </a:rPr>
                        <a:t>$ 20.150 </a:t>
                      </a:r>
                      <a:endParaRPr lang="es-ES" sz="1100" dirty="0">
                        <a:solidFill>
                          <a:srgbClr val="FF0000"/>
                        </a:solidFill>
                        <a:latin typeface="Arial"/>
                        <a:ea typeface="Times New Roman"/>
                      </a:endParaRPr>
                    </a:p>
                  </a:txBody>
                  <a:tcPr marL="44450" marR="4445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b="1" dirty="0">
                          <a:solidFill>
                            <a:srgbClr val="FF0000"/>
                          </a:solidFill>
                          <a:latin typeface="Calibri"/>
                          <a:ea typeface="Times New Roman"/>
                          <a:cs typeface="Times New Roman"/>
                        </a:rPr>
                        <a:t>$ 87.500,00 </a:t>
                      </a:r>
                      <a:endParaRPr lang="es-ES" sz="1100" dirty="0">
                        <a:solidFill>
                          <a:srgbClr val="FF0000"/>
                        </a:solidFill>
                        <a:latin typeface="Arial"/>
                        <a:ea typeface="Times New Roman"/>
                      </a:endParaRPr>
                    </a:p>
                  </a:txBody>
                  <a:tcPr marL="44450" marR="4445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graphicFrame>
        <p:nvGraphicFramePr>
          <p:cNvPr id="17" name="16 Tabla"/>
          <p:cNvGraphicFramePr>
            <a:graphicFrameLocks noGrp="1"/>
          </p:cNvGraphicFramePr>
          <p:nvPr/>
        </p:nvGraphicFramePr>
        <p:xfrm>
          <a:off x="5143504" y="3357562"/>
          <a:ext cx="3429024" cy="773240"/>
        </p:xfrm>
        <a:graphic>
          <a:graphicData uri="http://schemas.openxmlformats.org/drawingml/2006/table">
            <a:tbl>
              <a:tblPr/>
              <a:tblGrid>
                <a:gridCol w="2286016"/>
                <a:gridCol w="1143008"/>
              </a:tblGrid>
              <a:tr h="190500">
                <a:tc>
                  <a:txBody>
                    <a:bodyPr/>
                    <a:lstStyle/>
                    <a:p>
                      <a:pPr algn="ctr">
                        <a:lnSpc>
                          <a:spcPct val="115000"/>
                        </a:lnSpc>
                        <a:spcAft>
                          <a:spcPts val="0"/>
                        </a:spcAft>
                      </a:pPr>
                      <a:r>
                        <a:rPr lang="es-ES" sz="1100" b="1" dirty="0">
                          <a:solidFill>
                            <a:srgbClr val="000000"/>
                          </a:solidFill>
                          <a:latin typeface="Calibri"/>
                          <a:ea typeface="Times New Roman"/>
                          <a:cs typeface="Times New Roman"/>
                        </a:rPr>
                        <a:t>Gastos por una sola vez</a:t>
                      </a:r>
                      <a:endParaRPr lang="es-ES" sz="1100" dirty="0">
                        <a:latin typeface="Arial"/>
                        <a:ea typeface="Times New Roman"/>
                      </a:endParaRPr>
                    </a:p>
                  </a:txBody>
                  <a:tcPr marL="44450" marR="4445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Times New Roman"/>
                        </a:rPr>
                        <a:t>$ 16.945,63 </a:t>
                      </a:r>
                      <a:endParaRPr lang="es-ES" sz="1100">
                        <a:latin typeface="Arial"/>
                        <a:ea typeface="Times New Roman"/>
                      </a:endParaRPr>
                    </a:p>
                  </a:txBody>
                  <a:tcPr marL="44450" marR="4445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200025">
                <a:tc>
                  <a:txBody>
                    <a:bodyPr/>
                    <a:lstStyle/>
                    <a:p>
                      <a:pPr algn="ctr">
                        <a:lnSpc>
                          <a:spcPct val="115000"/>
                        </a:lnSpc>
                        <a:spcAft>
                          <a:spcPts val="0"/>
                        </a:spcAft>
                      </a:pPr>
                      <a:r>
                        <a:rPr lang="es-ES" sz="1100" b="1">
                          <a:solidFill>
                            <a:srgbClr val="000000"/>
                          </a:solidFill>
                          <a:latin typeface="Calibri"/>
                          <a:ea typeface="Times New Roman"/>
                          <a:cs typeface="Times New Roman"/>
                        </a:rPr>
                        <a:t>Proyección a 9 meses</a:t>
                      </a:r>
                      <a:endParaRPr lang="es-ES" sz="1100">
                        <a:latin typeface="Arial"/>
                        <a:ea typeface="Times New Roman"/>
                      </a:endParaRPr>
                    </a:p>
                  </a:txBody>
                  <a:tcPr marL="44450" marR="4445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a:lnSpc>
                          <a:spcPct val="115000"/>
                        </a:lnSpc>
                        <a:spcAft>
                          <a:spcPts val="0"/>
                        </a:spcAft>
                      </a:pPr>
                      <a:endParaRPr lang="es-ES" sz="1100">
                        <a:solidFill>
                          <a:srgbClr val="000000"/>
                        </a:solidFill>
                        <a:latin typeface="Calibri"/>
                        <a:ea typeface="Times New Roman"/>
                        <a:cs typeface="Times New Roman"/>
                      </a:endParaRPr>
                    </a:p>
                    <a:p>
                      <a:pPr algn="r">
                        <a:lnSpc>
                          <a:spcPct val="115000"/>
                        </a:lnSpc>
                        <a:spcAft>
                          <a:spcPts val="0"/>
                        </a:spcAft>
                      </a:pPr>
                      <a:r>
                        <a:rPr lang="es-ES" sz="1100">
                          <a:solidFill>
                            <a:srgbClr val="000000"/>
                          </a:solidFill>
                          <a:latin typeface="Calibri"/>
                          <a:ea typeface="Times New Roman"/>
                          <a:cs typeface="Times New Roman"/>
                        </a:rPr>
                        <a:t>$ 47.565,00 </a:t>
                      </a:r>
                      <a:endParaRPr lang="es-ES" sz="1100">
                        <a:latin typeface="Arial"/>
                        <a:ea typeface="Times New Roman"/>
                      </a:endParaRPr>
                    </a:p>
                  </a:txBody>
                  <a:tcPr marL="44450" marR="4445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209550">
                <a:tc>
                  <a:txBody>
                    <a:bodyPr/>
                    <a:lstStyle/>
                    <a:p>
                      <a:pPr algn="ctr">
                        <a:lnSpc>
                          <a:spcPct val="115000"/>
                        </a:lnSpc>
                        <a:spcAft>
                          <a:spcPts val="0"/>
                        </a:spcAft>
                      </a:pPr>
                      <a:r>
                        <a:rPr lang="es-ES" sz="1100" b="1" dirty="0">
                          <a:solidFill>
                            <a:srgbClr val="FF0000"/>
                          </a:solidFill>
                          <a:latin typeface="Calibri"/>
                          <a:ea typeface="Times New Roman"/>
                          <a:cs typeface="Times New Roman"/>
                        </a:rPr>
                        <a:t>Total</a:t>
                      </a:r>
                      <a:endParaRPr lang="es-ES" sz="1100" dirty="0">
                        <a:solidFill>
                          <a:srgbClr val="FF0000"/>
                        </a:solidFill>
                        <a:latin typeface="Arial"/>
                        <a:ea typeface="Times New Roman"/>
                      </a:endParaRPr>
                    </a:p>
                  </a:txBody>
                  <a:tcPr marL="44450" marR="4445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b="1" dirty="0">
                          <a:solidFill>
                            <a:srgbClr val="FF0000"/>
                          </a:solidFill>
                          <a:latin typeface="Calibri"/>
                          <a:ea typeface="Times New Roman"/>
                          <a:cs typeface="Times New Roman"/>
                        </a:rPr>
                        <a:t>$64.510,63 </a:t>
                      </a:r>
                      <a:endParaRPr lang="es-ES" sz="1100" dirty="0">
                        <a:solidFill>
                          <a:srgbClr val="FF0000"/>
                        </a:solidFill>
                        <a:latin typeface="Arial"/>
                        <a:ea typeface="Times New Roman"/>
                      </a:endParaRPr>
                    </a:p>
                  </a:txBody>
                  <a:tcPr marL="44450" marR="4445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graphicFrame>
        <p:nvGraphicFramePr>
          <p:cNvPr id="18" name="17 Tabla"/>
          <p:cNvGraphicFramePr>
            <a:graphicFrameLocks noGrp="1"/>
          </p:cNvGraphicFramePr>
          <p:nvPr/>
        </p:nvGraphicFramePr>
        <p:xfrm>
          <a:off x="5643570" y="4857760"/>
          <a:ext cx="2571768" cy="642942"/>
        </p:xfrm>
        <a:graphic>
          <a:graphicData uri="http://schemas.openxmlformats.org/drawingml/2006/table">
            <a:tbl>
              <a:tblPr/>
              <a:tblGrid>
                <a:gridCol w="1285884"/>
                <a:gridCol w="1285884"/>
              </a:tblGrid>
              <a:tr h="204982">
                <a:tc>
                  <a:txBody>
                    <a:bodyPr/>
                    <a:lstStyle/>
                    <a:p>
                      <a:pPr algn="ctr">
                        <a:lnSpc>
                          <a:spcPct val="115000"/>
                        </a:lnSpc>
                        <a:spcAft>
                          <a:spcPts val="0"/>
                        </a:spcAft>
                      </a:pPr>
                      <a:r>
                        <a:rPr lang="es-ES" sz="1100">
                          <a:solidFill>
                            <a:srgbClr val="000000"/>
                          </a:solidFill>
                          <a:latin typeface="Calibri"/>
                          <a:ea typeface="Times New Roman"/>
                          <a:cs typeface="Times New Roman"/>
                        </a:rPr>
                        <a:t>Ingresos</a:t>
                      </a:r>
                      <a:endParaRPr lang="es-ES" sz="1100">
                        <a:latin typeface="Arial"/>
                        <a:ea typeface="Times New Roman"/>
                      </a:endParaRPr>
                    </a:p>
                  </a:txBody>
                  <a:tcPr marL="44450" marR="4445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Times New Roman"/>
                        </a:rPr>
                        <a:t>$ 87.500,00 </a:t>
                      </a:r>
                      <a:endParaRPr lang="es-ES" sz="1100">
                        <a:latin typeface="Arial"/>
                        <a:ea typeface="Times New Roman"/>
                      </a:endParaRPr>
                    </a:p>
                  </a:txBody>
                  <a:tcPr marL="44450" marR="4445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204982">
                <a:tc>
                  <a:txBody>
                    <a:bodyPr/>
                    <a:lstStyle/>
                    <a:p>
                      <a:pPr algn="ctr">
                        <a:lnSpc>
                          <a:spcPct val="115000"/>
                        </a:lnSpc>
                        <a:spcAft>
                          <a:spcPts val="0"/>
                        </a:spcAft>
                      </a:pPr>
                      <a:r>
                        <a:rPr lang="es-ES" sz="1100">
                          <a:solidFill>
                            <a:srgbClr val="000000"/>
                          </a:solidFill>
                          <a:latin typeface="Calibri"/>
                          <a:ea typeface="Times New Roman"/>
                          <a:cs typeface="Times New Roman"/>
                        </a:rPr>
                        <a:t>Egresos</a:t>
                      </a:r>
                      <a:endParaRPr lang="es-ES" sz="1100">
                        <a:latin typeface="Arial"/>
                        <a:ea typeface="Times New Roman"/>
                      </a:endParaRPr>
                    </a:p>
                  </a:txBody>
                  <a:tcPr marL="44450" marR="4445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Times New Roman"/>
                        </a:rPr>
                        <a:t>$ 64.510,63 </a:t>
                      </a:r>
                      <a:endParaRPr lang="es-ES" sz="1100">
                        <a:latin typeface="Arial"/>
                        <a:ea typeface="Times New Roman"/>
                      </a:endParaRPr>
                    </a:p>
                  </a:txBody>
                  <a:tcPr marL="44450" marR="4445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232978">
                <a:tc>
                  <a:txBody>
                    <a:bodyPr/>
                    <a:lstStyle/>
                    <a:p>
                      <a:pPr algn="ctr">
                        <a:lnSpc>
                          <a:spcPct val="115000"/>
                        </a:lnSpc>
                        <a:spcAft>
                          <a:spcPts val="0"/>
                        </a:spcAft>
                      </a:pPr>
                      <a:r>
                        <a:rPr lang="es-ES" sz="1100" b="1" dirty="0">
                          <a:solidFill>
                            <a:srgbClr val="FF0000"/>
                          </a:solidFill>
                          <a:latin typeface="Calibri"/>
                          <a:ea typeface="Times New Roman"/>
                          <a:cs typeface="Times New Roman"/>
                        </a:rPr>
                        <a:t>Saldos</a:t>
                      </a:r>
                      <a:endParaRPr lang="es-ES" sz="1100" dirty="0">
                        <a:solidFill>
                          <a:srgbClr val="FF0000"/>
                        </a:solidFill>
                        <a:latin typeface="Arial"/>
                        <a:ea typeface="Times New Roman"/>
                      </a:endParaRPr>
                    </a:p>
                  </a:txBody>
                  <a:tcPr marL="44450" marR="4445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b="1" dirty="0">
                          <a:solidFill>
                            <a:srgbClr val="FF0000"/>
                          </a:solidFill>
                          <a:latin typeface="Calibri"/>
                          <a:ea typeface="Times New Roman"/>
                          <a:cs typeface="Times New Roman"/>
                        </a:rPr>
                        <a:t>$ 22.898,37 </a:t>
                      </a:r>
                      <a:endParaRPr lang="es-ES" sz="1100" dirty="0">
                        <a:solidFill>
                          <a:srgbClr val="FF0000"/>
                        </a:solidFill>
                        <a:latin typeface="Arial"/>
                        <a:ea typeface="Times New Roman"/>
                      </a:endParaRPr>
                    </a:p>
                  </a:txBody>
                  <a:tcPr marL="44450" marR="44450"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additive="base">
                                        <p:cTn id="2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P spid="12" grpId="0" build="p"/>
      <p:bldP spid="1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771105515_2077863.gif"/>
          <p:cNvPicPr>
            <a:picLocks noChangeAspect="1"/>
          </p:cNvPicPr>
          <p:nvPr/>
        </p:nvPicPr>
        <p:blipFill>
          <a:blip r:embed="rId2" cstate="print"/>
          <a:stretch>
            <a:fillRect/>
          </a:stretch>
        </p:blipFill>
        <p:spPr>
          <a:xfrm>
            <a:off x="1691680" y="1304764"/>
            <a:ext cx="5688632" cy="4266474"/>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642918"/>
            <a:ext cx="7498080" cy="1214446"/>
          </a:xfrm>
        </p:spPr>
        <p:txBody>
          <a:bodyPr>
            <a:normAutofit fontScale="90000"/>
          </a:bodyPr>
          <a:lstStyle/>
          <a:p>
            <a:pPr algn="ctr"/>
            <a:r>
              <a:rPr lang="es-ES" dirty="0" smtClean="0"/>
              <a:t>DELIMITACIÓN DE LA INVESTIGACIÓN</a:t>
            </a:r>
            <a:endParaRPr lang="es-ES" dirty="0"/>
          </a:p>
        </p:txBody>
      </p:sp>
      <p:graphicFrame>
        <p:nvGraphicFramePr>
          <p:cNvPr id="4" name="3 Marcador de contenido"/>
          <p:cNvGraphicFramePr>
            <a:graphicFrameLocks noGrp="1"/>
          </p:cNvGraphicFramePr>
          <p:nvPr>
            <p:ph idx="1"/>
          </p:nvPr>
        </p:nvGraphicFramePr>
        <p:xfrm>
          <a:off x="1187624" y="1593304"/>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44406BF3-31B4-4460-B8EC-E6DA26B73A02}"/>
                                            </p:graphicEl>
                                          </p:spTgt>
                                        </p:tgtEl>
                                        <p:attrNameLst>
                                          <p:attrName>style.visibility</p:attrName>
                                        </p:attrNameLst>
                                      </p:cBhvr>
                                      <p:to>
                                        <p:strVal val="visible"/>
                                      </p:to>
                                    </p:set>
                                    <p:anim calcmode="lin" valueType="num">
                                      <p:cBhvr additive="base">
                                        <p:cTn id="13" dur="500" fill="hold"/>
                                        <p:tgtEl>
                                          <p:spTgt spid="4">
                                            <p:graphicEl>
                                              <a:dgm id="{44406BF3-31B4-4460-B8EC-E6DA26B73A02}"/>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44406BF3-31B4-4460-B8EC-E6DA26B73A02}"/>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1C5B7D24-2305-49BA-808C-D580376B577A}"/>
                                            </p:graphicEl>
                                          </p:spTgt>
                                        </p:tgtEl>
                                        <p:attrNameLst>
                                          <p:attrName>style.visibility</p:attrName>
                                        </p:attrNameLst>
                                      </p:cBhvr>
                                      <p:to>
                                        <p:strVal val="visible"/>
                                      </p:to>
                                    </p:set>
                                    <p:anim calcmode="lin" valueType="num">
                                      <p:cBhvr additive="base">
                                        <p:cTn id="19" dur="500" fill="hold"/>
                                        <p:tgtEl>
                                          <p:spTgt spid="4">
                                            <p:graphicEl>
                                              <a:dgm id="{1C5B7D24-2305-49BA-808C-D580376B577A}"/>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1C5B7D24-2305-49BA-808C-D580376B577A}"/>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893EFB32-0254-4CE9-BA75-20C82F392E18}"/>
                                            </p:graphicEl>
                                          </p:spTgt>
                                        </p:tgtEl>
                                        <p:attrNameLst>
                                          <p:attrName>style.visibility</p:attrName>
                                        </p:attrNameLst>
                                      </p:cBhvr>
                                      <p:to>
                                        <p:strVal val="visible"/>
                                      </p:to>
                                    </p:set>
                                    <p:anim calcmode="lin" valueType="num">
                                      <p:cBhvr additive="base">
                                        <p:cTn id="25" dur="500" fill="hold"/>
                                        <p:tgtEl>
                                          <p:spTgt spid="4">
                                            <p:graphicEl>
                                              <a:dgm id="{893EFB32-0254-4CE9-BA75-20C82F392E18}"/>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893EFB32-0254-4CE9-BA75-20C82F392E18}"/>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0EB29D97-74A1-4FEB-86BF-DB4B16D01FAC}"/>
                                            </p:graphicEl>
                                          </p:spTgt>
                                        </p:tgtEl>
                                        <p:attrNameLst>
                                          <p:attrName>style.visibility</p:attrName>
                                        </p:attrNameLst>
                                      </p:cBhvr>
                                      <p:to>
                                        <p:strVal val="visible"/>
                                      </p:to>
                                    </p:set>
                                    <p:anim calcmode="lin" valueType="num">
                                      <p:cBhvr additive="base">
                                        <p:cTn id="31" dur="500" fill="hold"/>
                                        <p:tgtEl>
                                          <p:spTgt spid="4">
                                            <p:graphicEl>
                                              <a:dgm id="{0EB29D97-74A1-4FEB-86BF-DB4B16D01FAC}"/>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0EB29D97-74A1-4FEB-86BF-DB4B16D01FAC}"/>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89C10719-1B3F-4AB9-BE55-71A39CEA9520}"/>
                                            </p:graphicEl>
                                          </p:spTgt>
                                        </p:tgtEl>
                                        <p:attrNameLst>
                                          <p:attrName>style.visibility</p:attrName>
                                        </p:attrNameLst>
                                      </p:cBhvr>
                                      <p:to>
                                        <p:strVal val="visible"/>
                                      </p:to>
                                    </p:set>
                                    <p:anim calcmode="lin" valueType="num">
                                      <p:cBhvr additive="base">
                                        <p:cTn id="37" dur="500" fill="hold"/>
                                        <p:tgtEl>
                                          <p:spTgt spid="4">
                                            <p:graphicEl>
                                              <a:dgm id="{89C10719-1B3F-4AB9-BE55-71A39CEA9520}"/>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89C10719-1B3F-4AB9-BE55-71A39CEA9520}"/>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D0A38D62-D809-4A7B-9E9D-1BCABF0D6DAF}"/>
                                            </p:graphicEl>
                                          </p:spTgt>
                                        </p:tgtEl>
                                        <p:attrNameLst>
                                          <p:attrName>style.visibility</p:attrName>
                                        </p:attrNameLst>
                                      </p:cBhvr>
                                      <p:to>
                                        <p:strVal val="visible"/>
                                      </p:to>
                                    </p:set>
                                    <p:anim calcmode="lin" valueType="num">
                                      <p:cBhvr additive="base">
                                        <p:cTn id="43" dur="500" fill="hold"/>
                                        <p:tgtEl>
                                          <p:spTgt spid="4">
                                            <p:graphicEl>
                                              <a:dgm id="{D0A38D62-D809-4A7B-9E9D-1BCABF0D6DAF}"/>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D0A38D62-D809-4A7B-9E9D-1BCABF0D6DA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JUSTIFICACIÓN</a:t>
            </a:r>
            <a:endParaRPr lang="es-ES" dirty="0"/>
          </a:p>
        </p:txBody>
      </p:sp>
      <p:graphicFrame>
        <p:nvGraphicFramePr>
          <p:cNvPr id="4" name="3 Diagrama"/>
          <p:cNvGraphicFramePr/>
          <p:nvPr/>
        </p:nvGraphicFramePr>
        <p:xfrm>
          <a:off x="1524000" y="1397000"/>
          <a:ext cx="7152456"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9C0B20FD-B713-4CBA-A89B-323D84C0659A}"/>
                                            </p:graphicEl>
                                          </p:spTgt>
                                        </p:tgtEl>
                                        <p:attrNameLst>
                                          <p:attrName>style.visibility</p:attrName>
                                        </p:attrNameLst>
                                      </p:cBhvr>
                                      <p:to>
                                        <p:strVal val="visible"/>
                                      </p:to>
                                    </p:set>
                                    <p:anim calcmode="lin" valueType="num">
                                      <p:cBhvr additive="base">
                                        <p:cTn id="13" dur="500" fill="hold"/>
                                        <p:tgtEl>
                                          <p:spTgt spid="4">
                                            <p:graphicEl>
                                              <a:dgm id="{9C0B20FD-B713-4CBA-A89B-323D84C0659A}"/>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9C0B20FD-B713-4CBA-A89B-323D84C0659A}"/>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7F5E5535-332E-407D-8DE1-B4845E6C4AB6}"/>
                                            </p:graphicEl>
                                          </p:spTgt>
                                        </p:tgtEl>
                                        <p:attrNameLst>
                                          <p:attrName>style.visibility</p:attrName>
                                        </p:attrNameLst>
                                      </p:cBhvr>
                                      <p:to>
                                        <p:strVal val="visible"/>
                                      </p:to>
                                    </p:set>
                                    <p:anim calcmode="lin" valueType="num">
                                      <p:cBhvr additive="base">
                                        <p:cTn id="19" dur="500" fill="hold"/>
                                        <p:tgtEl>
                                          <p:spTgt spid="4">
                                            <p:graphicEl>
                                              <a:dgm id="{7F5E5535-332E-407D-8DE1-B4845E6C4AB6}"/>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7F5E5535-332E-407D-8DE1-B4845E6C4AB6}"/>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02745C07-8967-45C1-9013-32B3A443911F}"/>
                                            </p:graphicEl>
                                          </p:spTgt>
                                        </p:tgtEl>
                                        <p:attrNameLst>
                                          <p:attrName>style.visibility</p:attrName>
                                        </p:attrNameLst>
                                      </p:cBhvr>
                                      <p:to>
                                        <p:strVal val="visible"/>
                                      </p:to>
                                    </p:set>
                                    <p:anim calcmode="lin" valueType="num">
                                      <p:cBhvr additive="base">
                                        <p:cTn id="25" dur="500" fill="hold"/>
                                        <p:tgtEl>
                                          <p:spTgt spid="4">
                                            <p:graphicEl>
                                              <a:dgm id="{02745C07-8967-45C1-9013-32B3A443911F}"/>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02745C07-8967-45C1-9013-32B3A443911F}"/>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FF0258B4-9282-44CA-9EC1-54CEC22785D2}"/>
                                            </p:graphicEl>
                                          </p:spTgt>
                                        </p:tgtEl>
                                        <p:attrNameLst>
                                          <p:attrName>style.visibility</p:attrName>
                                        </p:attrNameLst>
                                      </p:cBhvr>
                                      <p:to>
                                        <p:strVal val="visible"/>
                                      </p:to>
                                    </p:set>
                                    <p:anim calcmode="lin" valueType="num">
                                      <p:cBhvr additive="base">
                                        <p:cTn id="31" dur="500" fill="hold"/>
                                        <p:tgtEl>
                                          <p:spTgt spid="4">
                                            <p:graphicEl>
                                              <a:dgm id="{FF0258B4-9282-44CA-9EC1-54CEC22785D2}"/>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FF0258B4-9282-44CA-9EC1-54CEC22785D2}"/>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1DED201F-E177-4663-A7A5-A7C22FCA1A43}"/>
                                            </p:graphicEl>
                                          </p:spTgt>
                                        </p:tgtEl>
                                        <p:attrNameLst>
                                          <p:attrName>style.visibility</p:attrName>
                                        </p:attrNameLst>
                                      </p:cBhvr>
                                      <p:to>
                                        <p:strVal val="visible"/>
                                      </p:to>
                                    </p:set>
                                    <p:anim calcmode="lin" valueType="num">
                                      <p:cBhvr additive="base">
                                        <p:cTn id="37" dur="500" fill="hold"/>
                                        <p:tgtEl>
                                          <p:spTgt spid="4">
                                            <p:graphicEl>
                                              <a:dgm id="{1DED201F-E177-4663-A7A5-A7C22FCA1A43}"/>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1DED201F-E177-4663-A7A5-A7C22FCA1A43}"/>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B64C8B74-8FCD-4BF8-8167-036D33710512}"/>
                                            </p:graphicEl>
                                          </p:spTgt>
                                        </p:tgtEl>
                                        <p:attrNameLst>
                                          <p:attrName>style.visibility</p:attrName>
                                        </p:attrNameLst>
                                      </p:cBhvr>
                                      <p:to>
                                        <p:strVal val="visible"/>
                                      </p:to>
                                    </p:set>
                                    <p:anim calcmode="lin" valueType="num">
                                      <p:cBhvr additive="base">
                                        <p:cTn id="43" dur="500" fill="hold"/>
                                        <p:tgtEl>
                                          <p:spTgt spid="4">
                                            <p:graphicEl>
                                              <a:dgm id="{B64C8B74-8FCD-4BF8-8167-036D33710512}"/>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B64C8B74-8FCD-4BF8-8167-036D3371051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OBJETIVOS</a:t>
            </a:r>
            <a:endParaRPr lang="es-ES" dirty="0"/>
          </a:p>
        </p:txBody>
      </p:sp>
      <p:graphicFrame>
        <p:nvGraphicFramePr>
          <p:cNvPr id="15" name="14 Diagrama"/>
          <p:cNvGraphicFramePr/>
          <p:nvPr/>
        </p:nvGraphicFramePr>
        <p:xfrm>
          <a:off x="142844" y="1357298"/>
          <a:ext cx="8858280" cy="528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graphicEl>
                                              <a:dgm id="{CBE5297D-72D0-459E-8384-17E3F364A2E2}"/>
                                            </p:graphicEl>
                                          </p:spTgt>
                                        </p:tgtEl>
                                        <p:attrNameLst>
                                          <p:attrName>style.visibility</p:attrName>
                                        </p:attrNameLst>
                                      </p:cBhvr>
                                      <p:to>
                                        <p:strVal val="visible"/>
                                      </p:to>
                                    </p:set>
                                    <p:anim calcmode="lin" valueType="num">
                                      <p:cBhvr additive="base">
                                        <p:cTn id="7" dur="500" fill="hold"/>
                                        <p:tgtEl>
                                          <p:spTgt spid="15">
                                            <p:graphicEl>
                                              <a:dgm id="{CBE5297D-72D0-459E-8384-17E3F364A2E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graphicEl>
                                              <a:dgm id="{CBE5297D-72D0-459E-8384-17E3F364A2E2}"/>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graphicEl>
                                              <a:dgm id="{A2D2F0AD-6038-47C8-B568-D881256BC288}"/>
                                            </p:graphicEl>
                                          </p:spTgt>
                                        </p:tgtEl>
                                        <p:attrNameLst>
                                          <p:attrName>style.visibility</p:attrName>
                                        </p:attrNameLst>
                                      </p:cBhvr>
                                      <p:to>
                                        <p:strVal val="visible"/>
                                      </p:to>
                                    </p:set>
                                    <p:anim calcmode="lin" valueType="num">
                                      <p:cBhvr additive="base">
                                        <p:cTn id="13" dur="500" fill="hold"/>
                                        <p:tgtEl>
                                          <p:spTgt spid="15">
                                            <p:graphicEl>
                                              <a:dgm id="{A2D2F0AD-6038-47C8-B568-D881256BC288}"/>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graphicEl>
                                              <a:dgm id="{A2D2F0AD-6038-47C8-B568-D881256BC288}"/>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
                                            <p:graphicEl>
                                              <a:dgm id="{4A990738-0C02-48F6-AEC4-81C846135A8F}"/>
                                            </p:graphicEl>
                                          </p:spTgt>
                                        </p:tgtEl>
                                        <p:attrNameLst>
                                          <p:attrName>style.visibility</p:attrName>
                                        </p:attrNameLst>
                                      </p:cBhvr>
                                      <p:to>
                                        <p:strVal val="visible"/>
                                      </p:to>
                                    </p:set>
                                    <p:anim calcmode="lin" valueType="num">
                                      <p:cBhvr additive="base">
                                        <p:cTn id="17" dur="500" fill="hold"/>
                                        <p:tgtEl>
                                          <p:spTgt spid="15">
                                            <p:graphicEl>
                                              <a:dgm id="{4A990738-0C02-48F6-AEC4-81C846135A8F}"/>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
                                            <p:graphicEl>
                                              <a:dgm id="{4A990738-0C02-48F6-AEC4-81C846135A8F}"/>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graphicEl>
                                              <a:dgm id="{2496A6E4-14C7-476A-87F5-A4736AEA47EF}"/>
                                            </p:graphicEl>
                                          </p:spTgt>
                                        </p:tgtEl>
                                        <p:attrNameLst>
                                          <p:attrName>style.visibility</p:attrName>
                                        </p:attrNameLst>
                                      </p:cBhvr>
                                      <p:to>
                                        <p:strVal val="visible"/>
                                      </p:to>
                                    </p:set>
                                    <p:anim calcmode="lin" valueType="num">
                                      <p:cBhvr additive="base">
                                        <p:cTn id="23" dur="500" fill="hold"/>
                                        <p:tgtEl>
                                          <p:spTgt spid="15">
                                            <p:graphicEl>
                                              <a:dgm id="{2496A6E4-14C7-476A-87F5-A4736AEA47EF}"/>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
                                            <p:graphicEl>
                                              <a:dgm id="{2496A6E4-14C7-476A-87F5-A4736AEA47EF}"/>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graphicEl>
                                              <a:dgm id="{7F8A746E-35B2-48C5-BA61-14B7CEE841B2}"/>
                                            </p:graphicEl>
                                          </p:spTgt>
                                        </p:tgtEl>
                                        <p:attrNameLst>
                                          <p:attrName>style.visibility</p:attrName>
                                        </p:attrNameLst>
                                      </p:cBhvr>
                                      <p:to>
                                        <p:strVal val="visible"/>
                                      </p:to>
                                    </p:set>
                                    <p:anim calcmode="lin" valueType="num">
                                      <p:cBhvr additive="base">
                                        <p:cTn id="27" dur="500" fill="hold"/>
                                        <p:tgtEl>
                                          <p:spTgt spid="15">
                                            <p:graphicEl>
                                              <a:dgm id="{7F8A746E-35B2-48C5-BA61-14B7CEE841B2}"/>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
                                            <p:graphicEl>
                                              <a:dgm id="{7F8A746E-35B2-48C5-BA61-14B7CEE841B2}"/>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graphicEl>
                                              <a:dgm id="{0B328287-5747-41F3-B870-CD8EBCAFD4EB}"/>
                                            </p:graphicEl>
                                          </p:spTgt>
                                        </p:tgtEl>
                                        <p:attrNameLst>
                                          <p:attrName>style.visibility</p:attrName>
                                        </p:attrNameLst>
                                      </p:cBhvr>
                                      <p:to>
                                        <p:strVal val="visible"/>
                                      </p:to>
                                    </p:set>
                                    <p:anim calcmode="lin" valueType="num">
                                      <p:cBhvr additive="base">
                                        <p:cTn id="33" dur="500" fill="hold"/>
                                        <p:tgtEl>
                                          <p:spTgt spid="15">
                                            <p:graphicEl>
                                              <a:dgm id="{0B328287-5747-41F3-B870-CD8EBCAFD4EB}"/>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15">
                                            <p:graphicEl>
                                              <a:dgm id="{0B328287-5747-41F3-B870-CD8EBCAFD4EB}"/>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
                                            <p:graphicEl>
                                              <a:dgm id="{D93EF677-EC70-4F27-AE07-6D23680BD6AD}"/>
                                            </p:graphicEl>
                                          </p:spTgt>
                                        </p:tgtEl>
                                        <p:attrNameLst>
                                          <p:attrName>style.visibility</p:attrName>
                                        </p:attrNameLst>
                                      </p:cBhvr>
                                      <p:to>
                                        <p:strVal val="visible"/>
                                      </p:to>
                                    </p:set>
                                    <p:anim calcmode="lin" valueType="num">
                                      <p:cBhvr additive="base">
                                        <p:cTn id="37" dur="500" fill="hold"/>
                                        <p:tgtEl>
                                          <p:spTgt spid="15">
                                            <p:graphicEl>
                                              <a:dgm id="{D93EF677-EC70-4F27-AE07-6D23680BD6AD}"/>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graphicEl>
                                              <a:dgm id="{D93EF677-EC70-4F27-AE07-6D23680BD6AD}"/>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graphicEl>
                                              <a:dgm id="{3300F8BD-34C6-4290-83D0-465D0464E8C0}"/>
                                            </p:graphicEl>
                                          </p:spTgt>
                                        </p:tgtEl>
                                        <p:attrNameLst>
                                          <p:attrName>style.visibility</p:attrName>
                                        </p:attrNameLst>
                                      </p:cBhvr>
                                      <p:to>
                                        <p:strVal val="visible"/>
                                      </p:to>
                                    </p:set>
                                    <p:anim calcmode="lin" valueType="num">
                                      <p:cBhvr additive="base">
                                        <p:cTn id="43" dur="500" fill="hold"/>
                                        <p:tgtEl>
                                          <p:spTgt spid="15">
                                            <p:graphicEl>
                                              <a:dgm id="{3300F8BD-34C6-4290-83D0-465D0464E8C0}"/>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graphicEl>
                                              <a:dgm id="{3300F8BD-34C6-4290-83D0-465D0464E8C0}"/>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graphicEl>
                                              <a:dgm id="{2AA13B47-1A81-4CEA-A739-91D4BC5D8E84}"/>
                                            </p:graphicEl>
                                          </p:spTgt>
                                        </p:tgtEl>
                                        <p:attrNameLst>
                                          <p:attrName>style.visibility</p:attrName>
                                        </p:attrNameLst>
                                      </p:cBhvr>
                                      <p:to>
                                        <p:strVal val="visible"/>
                                      </p:to>
                                    </p:set>
                                    <p:anim calcmode="lin" valueType="num">
                                      <p:cBhvr additive="base">
                                        <p:cTn id="47" dur="500" fill="hold"/>
                                        <p:tgtEl>
                                          <p:spTgt spid="15">
                                            <p:graphicEl>
                                              <a:dgm id="{2AA13B47-1A81-4CEA-A739-91D4BC5D8E84}"/>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
                                            <p:graphicEl>
                                              <a:dgm id="{2AA13B47-1A81-4CEA-A739-91D4BC5D8E84}"/>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5">
                                            <p:graphicEl>
                                              <a:dgm id="{78D4068E-26B6-45A1-92DD-88565E53D3A8}"/>
                                            </p:graphicEl>
                                          </p:spTgt>
                                        </p:tgtEl>
                                        <p:attrNameLst>
                                          <p:attrName>style.visibility</p:attrName>
                                        </p:attrNameLst>
                                      </p:cBhvr>
                                      <p:to>
                                        <p:strVal val="visible"/>
                                      </p:to>
                                    </p:set>
                                    <p:anim calcmode="lin" valueType="num">
                                      <p:cBhvr additive="base">
                                        <p:cTn id="53" dur="500" fill="hold"/>
                                        <p:tgtEl>
                                          <p:spTgt spid="15">
                                            <p:graphicEl>
                                              <a:dgm id="{78D4068E-26B6-45A1-92DD-88565E53D3A8}"/>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15">
                                            <p:graphicEl>
                                              <a:dgm id="{78D4068E-26B6-45A1-92DD-88565E53D3A8}"/>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5">
                                            <p:graphicEl>
                                              <a:dgm id="{88008CE9-22F3-4029-B9AE-F2759EC71AC3}"/>
                                            </p:graphicEl>
                                          </p:spTgt>
                                        </p:tgtEl>
                                        <p:attrNameLst>
                                          <p:attrName>style.visibility</p:attrName>
                                        </p:attrNameLst>
                                      </p:cBhvr>
                                      <p:to>
                                        <p:strVal val="visible"/>
                                      </p:to>
                                    </p:set>
                                    <p:anim calcmode="lin" valueType="num">
                                      <p:cBhvr additive="base">
                                        <p:cTn id="57" dur="500" fill="hold"/>
                                        <p:tgtEl>
                                          <p:spTgt spid="15">
                                            <p:graphicEl>
                                              <a:dgm id="{88008CE9-22F3-4029-B9AE-F2759EC71AC3}"/>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15">
                                            <p:graphicEl>
                                              <a:dgm id="{88008CE9-22F3-4029-B9AE-F2759EC71AC3}"/>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
                                            <p:graphicEl>
                                              <a:dgm id="{C586AB6C-B9E7-413F-AD4A-CBD01FA2BD53}"/>
                                            </p:graphicEl>
                                          </p:spTgt>
                                        </p:tgtEl>
                                        <p:attrNameLst>
                                          <p:attrName>style.visibility</p:attrName>
                                        </p:attrNameLst>
                                      </p:cBhvr>
                                      <p:to>
                                        <p:strVal val="visible"/>
                                      </p:to>
                                    </p:set>
                                    <p:anim calcmode="lin" valueType="num">
                                      <p:cBhvr additive="base">
                                        <p:cTn id="63" dur="500" fill="hold"/>
                                        <p:tgtEl>
                                          <p:spTgt spid="15">
                                            <p:graphicEl>
                                              <a:dgm id="{C586AB6C-B9E7-413F-AD4A-CBD01FA2BD53}"/>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15">
                                            <p:graphicEl>
                                              <a:dgm id="{C586AB6C-B9E7-413F-AD4A-CBD01FA2BD53}"/>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5">
                                            <p:graphicEl>
                                              <a:dgm id="{C0916395-1516-46A5-A58F-9F0CA4C924FA}"/>
                                            </p:graphicEl>
                                          </p:spTgt>
                                        </p:tgtEl>
                                        <p:attrNameLst>
                                          <p:attrName>style.visibility</p:attrName>
                                        </p:attrNameLst>
                                      </p:cBhvr>
                                      <p:to>
                                        <p:strVal val="visible"/>
                                      </p:to>
                                    </p:set>
                                    <p:anim calcmode="lin" valueType="num">
                                      <p:cBhvr additive="base">
                                        <p:cTn id="67" dur="500" fill="hold"/>
                                        <p:tgtEl>
                                          <p:spTgt spid="15">
                                            <p:graphicEl>
                                              <a:dgm id="{C0916395-1516-46A5-A58F-9F0CA4C924FA}"/>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15">
                                            <p:graphicEl>
                                              <a:dgm id="{C0916395-1516-46A5-A58F-9F0CA4C924F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3108" y="1214422"/>
            <a:ext cx="4986318" cy="1071570"/>
          </a:xfrm>
        </p:spPr>
        <p:txBody>
          <a:bodyPr/>
          <a:lstStyle/>
          <a:p>
            <a:pPr algn="ctr"/>
            <a:r>
              <a:rPr lang="es-ES" dirty="0" smtClean="0"/>
              <a:t>Capítulo II</a:t>
            </a:r>
            <a:endParaRPr lang="es-ES" dirty="0"/>
          </a:p>
        </p:txBody>
      </p:sp>
      <p:sp>
        <p:nvSpPr>
          <p:cNvPr id="3" name="2 Marcador de contenido"/>
          <p:cNvSpPr>
            <a:spLocks noGrp="1"/>
          </p:cNvSpPr>
          <p:nvPr>
            <p:ph idx="1"/>
          </p:nvPr>
        </p:nvSpPr>
        <p:spPr>
          <a:xfrm>
            <a:off x="1500166" y="3000372"/>
            <a:ext cx="6586558" cy="714380"/>
          </a:xfrm>
        </p:spPr>
        <p:txBody>
          <a:bodyPr>
            <a:noAutofit/>
          </a:bodyPr>
          <a:lstStyle/>
          <a:p>
            <a:pPr algn="ctr">
              <a:buNone/>
            </a:pPr>
            <a:r>
              <a:rPr lang="es-ES" sz="3600" dirty="0" smtClean="0"/>
              <a:t>MARCO TEÓRICO</a:t>
            </a:r>
            <a:endParaRPr lang="es-ES" sz="3600" dirty="0"/>
          </a:p>
        </p:txBody>
      </p:sp>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i="1" dirty="0" smtClean="0"/>
              <a:t>Definición de Estimulación Temprana</a:t>
            </a:r>
            <a:endParaRPr lang="es-MX" dirty="0"/>
          </a:p>
        </p:txBody>
      </p:sp>
      <p:graphicFrame>
        <p:nvGraphicFramePr>
          <p:cNvPr id="4" name="3 Diagrama"/>
          <p:cNvGraphicFramePr/>
          <p:nvPr/>
        </p:nvGraphicFramePr>
        <p:xfrm>
          <a:off x="1331640" y="1628800"/>
          <a:ext cx="763284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10116D66-CB5F-4E56-A9A1-DFDC6F3AA861}"/>
                                            </p:graphicEl>
                                          </p:spTgt>
                                        </p:tgtEl>
                                        <p:attrNameLst>
                                          <p:attrName>style.visibility</p:attrName>
                                        </p:attrNameLst>
                                      </p:cBhvr>
                                      <p:to>
                                        <p:strVal val="visible"/>
                                      </p:to>
                                    </p:set>
                                    <p:anim calcmode="lin" valueType="num">
                                      <p:cBhvr additive="base">
                                        <p:cTn id="7" dur="500" fill="hold"/>
                                        <p:tgtEl>
                                          <p:spTgt spid="4">
                                            <p:graphicEl>
                                              <a:dgm id="{10116D66-CB5F-4E56-A9A1-DFDC6F3AA86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10116D66-CB5F-4E56-A9A1-DFDC6F3AA861}"/>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9A6755DF-7FD1-4628-8F70-ED95F5A1367B}"/>
                                            </p:graphicEl>
                                          </p:spTgt>
                                        </p:tgtEl>
                                        <p:attrNameLst>
                                          <p:attrName>style.visibility</p:attrName>
                                        </p:attrNameLst>
                                      </p:cBhvr>
                                      <p:to>
                                        <p:strVal val="visible"/>
                                      </p:to>
                                    </p:set>
                                    <p:anim calcmode="lin" valueType="num">
                                      <p:cBhvr additive="base">
                                        <p:cTn id="13" dur="500" fill="hold"/>
                                        <p:tgtEl>
                                          <p:spTgt spid="4">
                                            <p:graphicEl>
                                              <a:dgm id="{9A6755DF-7FD1-4628-8F70-ED95F5A1367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9A6755DF-7FD1-4628-8F70-ED95F5A1367B}"/>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07B3FC32-9AA7-4A49-BE95-E4AA971CE760}"/>
                                            </p:graphicEl>
                                          </p:spTgt>
                                        </p:tgtEl>
                                        <p:attrNameLst>
                                          <p:attrName>style.visibility</p:attrName>
                                        </p:attrNameLst>
                                      </p:cBhvr>
                                      <p:to>
                                        <p:strVal val="visible"/>
                                      </p:to>
                                    </p:set>
                                    <p:anim calcmode="lin" valueType="num">
                                      <p:cBhvr additive="base">
                                        <p:cTn id="17" dur="500" fill="hold"/>
                                        <p:tgtEl>
                                          <p:spTgt spid="4">
                                            <p:graphicEl>
                                              <a:dgm id="{07B3FC32-9AA7-4A49-BE95-E4AA971CE760}"/>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07B3FC32-9AA7-4A49-BE95-E4AA971CE760}"/>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52CDE408-EA81-435B-AAFA-CC3D9C56BF1B}"/>
                                            </p:graphicEl>
                                          </p:spTgt>
                                        </p:tgtEl>
                                        <p:attrNameLst>
                                          <p:attrName>style.visibility</p:attrName>
                                        </p:attrNameLst>
                                      </p:cBhvr>
                                      <p:to>
                                        <p:strVal val="visible"/>
                                      </p:to>
                                    </p:set>
                                    <p:anim calcmode="lin" valueType="num">
                                      <p:cBhvr additive="base">
                                        <p:cTn id="23" dur="500" fill="hold"/>
                                        <p:tgtEl>
                                          <p:spTgt spid="4">
                                            <p:graphicEl>
                                              <a:dgm id="{52CDE408-EA81-435B-AAFA-CC3D9C56BF1B}"/>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52CDE408-EA81-435B-AAFA-CC3D9C56BF1B}"/>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59558A8B-8CA4-4064-974A-37FEE6E642AE}"/>
                                            </p:graphicEl>
                                          </p:spTgt>
                                        </p:tgtEl>
                                        <p:attrNameLst>
                                          <p:attrName>style.visibility</p:attrName>
                                        </p:attrNameLst>
                                      </p:cBhvr>
                                      <p:to>
                                        <p:strVal val="visible"/>
                                      </p:to>
                                    </p:set>
                                    <p:anim calcmode="lin" valueType="num">
                                      <p:cBhvr additive="base">
                                        <p:cTn id="27" dur="500" fill="hold"/>
                                        <p:tgtEl>
                                          <p:spTgt spid="4">
                                            <p:graphicEl>
                                              <a:dgm id="{59558A8B-8CA4-4064-974A-37FEE6E642AE}"/>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59558A8B-8CA4-4064-974A-37FEE6E642AE}"/>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graphicEl>
                                              <a:dgm id="{DE140340-20B8-405B-B70E-1F0B1859ED2C}"/>
                                            </p:graphicEl>
                                          </p:spTgt>
                                        </p:tgtEl>
                                        <p:attrNameLst>
                                          <p:attrName>style.visibility</p:attrName>
                                        </p:attrNameLst>
                                      </p:cBhvr>
                                      <p:to>
                                        <p:strVal val="visible"/>
                                      </p:to>
                                    </p:set>
                                    <p:anim calcmode="lin" valueType="num">
                                      <p:cBhvr additive="base">
                                        <p:cTn id="33" dur="500" fill="hold"/>
                                        <p:tgtEl>
                                          <p:spTgt spid="4">
                                            <p:graphicEl>
                                              <a:dgm id="{DE140340-20B8-405B-B70E-1F0B1859ED2C}"/>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DE140340-20B8-405B-B70E-1F0B1859ED2C}"/>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graphicEl>
                                              <a:dgm id="{AAE3DBA9-ED49-4911-8C1F-B0AA468BAA67}"/>
                                            </p:graphicEl>
                                          </p:spTgt>
                                        </p:tgtEl>
                                        <p:attrNameLst>
                                          <p:attrName>style.visibility</p:attrName>
                                        </p:attrNameLst>
                                      </p:cBhvr>
                                      <p:to>
                                        <p:strVal val="visible"/>
                                      </p:to>
                                    </p:set>
                                    <p:anim calcmode="lin" valueType="num">
                                      <p:cBhvr additive="base">
                                        <p:cTn id="37" dur="500" fill="hold"/>
                                        <p:tgtEl>
                                          <p:spTgt spid="4">
                                            <p:graphicEl>
                                              <a:dgm id="{AAE3DBA9-ED49-4911-8C1F-B0AA468BAA67}"/>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AAE3DBA9-ED49-4911-8C1F-B0AA468BAA67}"/>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FC517D69-4738-47F2-A65C-7F49D23954BD}"/>
                                            </p:graphicEl>
                                          </p:spTgt>
                                        </p:tgtEl>
                                        <p:attrNameLst>
                                          <p:attrName>style.visibility</p:attrName>
                                        </p:attrNameLst>
                                      </p:cBhvr>
                                      <p:to>
                                        <p:strVal val="visible"/>
                                      </p:to>
                                    </p:set>
                                    <p:anim calcmode="lin" valueType="num">
                                      <p:cBhvr additive="base">
                                        <p:cTn id="43" dur="500" fill="hold"/>
                                        <p:tgtEl>
                                          <p:spTgt spid="4">
                                            <p:graphicEl>
                                              <a:dgm id="{FC517D69-4738-47F2-A65C-7F49D23954BD}"/>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FC517D69-4738-47F2-A65C-7F49D23954BD}"/>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graphicEl>
                                              <a:dgm id="{5FF6A1EC-4B61-4FF8-966C-4BCF55B56897}"/>
                                            </p:graphicEl>
                                          </p:spTgt>
                                        </p:tgtEl>
                                        <p:attrNameLst>
                                          <p:attrName>style.visibility</p:attrName>
                                        </p:attrNameLst>
                                      </p:cBhvr>
                                      <p:to>
                                        <p:strVal val="visible"/>
                                      </p:to>
                                    </p:set>
                                    <p:anim calcmode="lin" valueType="num">
                                      <p:cBhvr additive="base">
                                        <p:cTn id="47" dur="500" fill="hold"/>
                                        <p:tgtEl>
                                          <p:spTgt spid="4">
                                            <p:graphicEl>
                                              <a:dgm id="{5FF6A1EC-4B61-4FF8-966C-4BCF55B56897}"/>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5FF6A1EC-4B61-4FF8-966C-4BCF55B56897}"/>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58416" y="692696"/>
            <a:ext cx="7978080" cy="1080120"/>
          </a:xfrm>
        </p:spPr>
        <p:txBody>
          <a:bodyPr>
            <a:normAutofit lnSpcReduction="10000"/>
          </a:bodyPr>
          <a:lstStyle/>
          <a:p>
            <a:pPr algn="ctr">
              <a:buNone/>
            </a:pPr>
            <a:r>
              <a:rPr lang="es-ES" sz="3300" i="1"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Utilidad de la aplicación de la Estimulación Temprana</a:t>
            </a:r>
          </a:p>
          <a:p>
            <a:pPr algn="just">
              <a:buNone/>
            </a:pPr>
            <a:endParaRPr lang="es-ES_tradnl" sz="2100" dirty="0" smtClean="0"/>
          </a:p>
        </p:txBody>
      </p:sp>
      <p:graphicFrame>
        <p:nvGraphicFramePr>
          <p:cNvPr id="4" name="3 Diagrama"/>
          <p:cNvGraphicFramePr/>
          <p:nvPr/>
        </p:nvGraphicFramePr>
        <p:xfrm>
          <a:off x="1187624" y="2420888"/>
          <a:ext cx="777686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03BB4C20-2121-4C78-B458-5F18F05DC530}"/>
                                            </p:graphicEl>
                                          </p:spTgt>
                                        </p:tgtEl>
                                        <p:attrNameLst>
                                          <p:attrName>style.visibility</p:attrName>
                                        </p:attrNameLst>
                                      </p:cBhvr>
                                      <p:to>
                                        <p:strVal val="visible"/>
                                      </p:to>
                                    </p:set>
                                    <p:anim calcmode="lin" valueType="num">
                                      <p:cBhvr additive="base">
                                        <p:cTn id="13" dur="500" fill="hold"/>
                                        <p:tgtEl>
                                          <p:spTgt spid="4">
                                            <p:graphicEl>
                                              <a:dgm id="{03BB4C20-2121-4C78-B458-5F18F05DC530}"/>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03BB4C20-2121-4C78-B458-5F18F05DC530}"/>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815A5A36-2A13-47F3-AD89-B45230D522E9}"/>
                                            </p:graphicEl>
                                          </p:spTgt>
                                        </p:tgtEl>
                                        <p:attrNameLst>
                                          <p:attrName>style.visibility</p:attrName>
                                        </p:attrNameLst>
                                      </p:cBhvr>
                                      <p:to>
                                        <p:strVal val="visible"/>
                                      </p:to>
                                    </p:set>
                                    <p:anim calcmode="lin" valueType="num">
                                      <p:cBhvr additive="base">
                                        <p:cTn id="19" dur="500" fill="hold"/>
                                        <p:tgtEl>
                                          <p:spTgt spid="4">
                                            <p:graphicEl>
                                              <a:dgm id="{815A5A36-2A13-47F3-AD89-B45230D522E9}"/>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815A5A36-2A13-47F3-AD89-B45230D522E9}"/>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0735EFB1-20E8-443D-9C01-C4A92BB48394}"/>
                                            </p:graphicEl>
                                          </p:spTgt>
                                        </p:tgtEl>
                                        <p:attrNameLst>
                                          <p:attrName>style.visibility</p:attrName>
                                        </p:attrNameLst>
                                      </p:cBhvr>
                                      <p:to>
                                        <p:strVal val="visible"/>
                                      </p:to>
                                    </p:set>
                                    <p:anim calcmode="lin" valueType="num">
                                      <p:cBhvr additive="base">
                                        <p:cTn id="25" dur="500" fill="hold"/>
                                        <p:tgtEl>
                                          <p:spTgt spid="4">
                                            <p:graphicEl>
                                              <a:dgm id="{0735EFB1-20E8-443D-9C01-C4A92BB48394}"/>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0735EFB1-20E8-443D-9C01-C4A92BB48394}"/>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928663FB-DF0B-4C63-8C2C-1029B63563A6}"/>
                                            </p:graphicEl>
                                          </p:spTgt>
                                        </p:tgtEl>
                                        <p:attrNameLst>
                                          <p:attrName>style.visibility</p:attrName>
                                        </p:attrNameLst>
                                      </p:cBhvr>
                                      <p:to>
                                        <p:strVal val="visible"/>
                                      </p:to>
                                    </p:set>
                                    <p:anim calcmode="lin" valueType="num">
                                      <p:cBhvr additive="base">
                                        <p:cTn id="31" dur="500" fill="hold"/>
                                        <p:tgtEl>
                                          <p:spTgt spid="4">
                                            <p:graphicEl>
                                              <a:dgm id="{928663FB-DF0B-4C63-8C2C-1029B63563A6}"/>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928663FB-DF0B-4C63-8C2C-1029B63563A6}"/>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3E84272F-DB5C-4EAA-B958-1B149C5797F4}"/>
                                            </p:graphicEl>
                                          </p:spTgt>
                                        </p:tgtEl>
                                        <p:attrNameLst>
                                          <p:attrName>style.visibility</p:attrName>
                                        </p:attrNameLst>
                                      </p:cBhvr>
                                      <p:to>
                                        <p:strVal val="visible"/>
                                      </p:to>
                                    </p:set>
                                    <p:anim calcmode="lin" valueType="num">
                                      <p:cBhvr additive="base">
                                        <p:cTn id="37" dur="500" fill="hold"/>
                                        <p:tgtEl>
                                          <p:spTgt spid="4">
                                            <p:graphicEl>
                                              <a:dgm id="{3E84272F-DB5C-4EAA-B958-1B149C5797F4}"/>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3E84272F-DB5C-4EAA-B958-1B149C5797F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Sub>
          <a:bldDgm bld="lvl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3753</TotalTime>
  <Words>1573</Words>
  <Application>Microsoft Office PowerPoint</Application>
  <PresentationFormat>Presentación en pantalla (4:3)</PresentationFormat>
  <Paragraphs>346</Paragraphs>
  <Slides>32</Slides>
  <Notes>3</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Solsticio</vt:lpstr>
      <vt:lpstr>Diapositiva 1</vt:lpstr>
      <vt:lpstr>Capítulo I</vt:lpstr>
      <vt:lpstr>PROBLEMA DE INVESTIGACIÓN</vt:lpstr>
      <vt:lpstr>DELIMITACIÓN DE LA INVESTIGACIÓN</vt:lpstr>
      <vt:lpstr>JUSTIFICACIÓN</vt:lpstr>
      <vt:lpstr>OBJETIVOS</vt:lpstr>
      <vt:lpstr>Capítulo II</vt:lpstr>
      <vt:lpstr>Definición de Estimulación Temprana</vt:lpstr>
      <vt:lpstr>Diapositiva 9</vt:lpstr>
      <vt:lpstr>Principios de la Estimulación Temprana</vt:lpstr>
      <vt:lpstr>Diapositiva 11</vt:lpstr>
      <vt:lpstr>Infraestructura Educativa</vt:lpstr>
      <vt:lpstr>Diapositiva 13</vt:lpstr>
      <vt:lpstr>Diapositiva 14</vt:lpstr>
      <vt:lpstr>HIPÒTESIS</vt:lpstr>
      <vt:lpstr>Capítulo III</vt:lpstr>
      <vt:lpstr>Metodología</vt:lpstr>
      <vt:lpstr>FASES DEL PROCESO</vt:lpstr>
      <vt:lpstr>Diapositiva 19</vt:lpstr>
      <vt:lpstr>Diapositiva 20</vt:lpstr>
      <vt:lpstr>Capítulo IV</vt:lpstr>
      <vt:lpstr>CONCLUSIONES</vt:lpstr>
      <vt:lpstr>CONCLUSIONES</vt:lpstr>
      <vt:lpstr>RECOMENDACIONES</vt:lpstr>
      <vt:lpstr>Capítulo VI</vt:lpstr>
      <vt:lpstr>OBJETIVOS DEL CENTRO DE ESTIMULACIÓN</vt:lpstr>
      <vt:lpstr>LINEAMIENTOS</vt:lpstr>
      <vt:lpstr>HORARIOS DE ASISTENCIA PARA LOS NIÑOS, NIÑAS Y BEBÉS</vt:lpstr>
      <vt:lpstr>MENÚS PARA EN CENTRO DE ESTIMULACIÓN</vt:lpstr>
      <vt:lpstr>PROGRAMA DE PLANIFICACIÓN CURRICULAR DE 6 MESES A 4 AÑOS</vt:lpstr>
      <vt:lpstr>PRESUPUESTO</vt:lpstr>
      <vt:lpstr>Diapositiva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Familia</dc:creator>
  <cp:lastModifiedBy>Familia</cp:lastModifiedBy>
  <cp:revision>323</cp:revision>
  <dcterms:created xsi:type="dcterms:W3CDTF">2012-07-16T22:24:44Z</dcterms:created>
  <dcterms:modified xsi:type="dcterms:W3CDTF">2012-09-15T23:30:04Z</dcterms:modified>
</cp:coreProperties>
</file>