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2.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43.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44.xml" ContentType="application/vnd.openxmlformats-officedocument.presentationml.tags+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45.xml" ContentType="application/vnd.openxmlformats-officedocument.presentationml.tags+xml"/>
  <Override PartName="/ppt/notesSlides/notesSlide2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2.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5"/>
  </p:notesMasterIdLst>
  <p:sldIdLst>
    <p:sldId id="314" r:id="rId2"/>
    <p:sldId id="257" r:id="rId3"/>
    <p:sldId id="258" r:id="rId4"/>
    <p:sldId id="259" r:id="rId5"/>
    <p:sldId id="260" r:id="rId6"/>
    <p:sldId id="261" r:id="rId7"/>
    <p:sldId id="262" r:id="rId8"/>
    <p:sldId id="264" r:id="rId9"/>
    <p:sldId id="267" r:id="rId10"/>
    <p:sldId id="268" r:id="rId11"/>
    <p:sldId id="269" r:id="rId12"/>
    <p:sldId id="315" r:id="rId13"/>
    <p:sldId id="316"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5" r:id="rId28"/>
    <p:sldId id="287" r:id="rId29"/>
    <p:sldId id="288" r:id="rId30"/>
    <p:sldId id="289" r:id="rId31"/>
    <p:sldId id="290" r:id="rId32"/>
    <p:sldId id="291"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Lst>
  <p:sldSz cx="9144000" cy="6858000" type="screen4x3"/>
  <p:notesSz cx="6858000" cy="9144000"/>
  <p:embeddedFontLst>
    <p:embeddedFont>
      <p:font typeface="Calibri" pitchFamily="34" charset="0"/>
      <p:regular r:id="rId56"/>
      <p:bold r:id="rId57"/>
      <p:italic r:id="rId58"/>
      <p:boldItalic r:id="rId59"/>
    </p:embeddedFont>
  </p:embeddedFontLst>
  <p:custDataLst>
    <p:tags r:id="rId60"/>
  </p:custData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31" autoAdjust="0"/>
  </p:normalViewPr>
  <p:slideViewPr>
    <p:cSldViewPr>
      <p:cViewPr>
        <p:scale>
          <a:sx n="75" d="100"/>
          <a:sy n="75" d="100"/>
        </p:scale>
        <p:origin x="-114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51972149314669"/>
          <c:y val="0.27816378525409952"/>
          <c:w val="0.71362569262175557"/>
          <c:h val="0.58175221494298557"/>
        </c:manualLayout>
      </c:layout>
      <c:bar3DChart>
        <c:barDir val="col"/>
        <c:grouping val="clustered"/>
        <c:varyColors val="0"/>
        <c:ser>
          <c:idx val="0"/>
          <c:order val="0"/>
          <c:tx>
            <c:strRef>
              <c:f>Hoja1!$B$1</c:f>
              <c:strCache>
                <c:ptCount val="1"/>
                <c:pt idx="0">
                  <c:v>0 Inexistente</c:v>
                </c:pt>
              </c:strCache>
            </c:strRef>
          </c:tx>
          <c:invertIfNegative val="0"/>
          <c:cat>
            <c:strRef>
              <c:f>Hoja1!$A$2:$A$6</c:f>
              <c:strCache>
                <c:ptCount val="5"/>
                <c:pt idx="0">
                  <c:v>PO1 Definir un Plan Estratégico de TI</c:v>
                </c:pt>
                <c:pt idx="1">
                  <c:v>PO4 Definir la Organización y las Relaciones de TI</c:v>
                </c:pt>
                <c:pt idx="2">
                  <c:v>PO5 Administrar la Inversión en TI</c:v>
                </c:pt>
                <c:pt idx="3">
                  <c:v>PO6 Comunicar las Aspiraciones y la Dirección de la Gerencia</c:v>
                </c:pt>
                <c:pt idx="4">
                  <c:v>PO9 Evaluar y Administrar los Riesgos de TI</c:v>
                </c:pt>
              </c:strCache>
            </c:strRef>
          </c:cat>
          <c:val>
            <c:numRef>
              <c:f>Hoja1!$B$2:$B$6</c:f>
              <c:numCache>
                <c:formatCode>General</c:formatCode>
                <c:ptCount val="5"/>
              </c:numCache>
            </c:numRef>
          </c:val>
        </c:ser>
        <c:ser>
          <c:idx val="1"/>
          <c:order val="1"/>
          <c:tx>
            <c:strRef>
              <c:f>Hoja1!$C$1</c:f>
              <c:strCache>
                <c:ptCount val="1"/>
                <c:pt idx="0">
                  <c:v>1 Inicial Ad-Hoc</c:v>
                </c:pt>
              </c:strCache>
            </c:strRef>
          </c:tx>
          <c:invertIfNegative val="0"/>
          <c:cat>
            <c:strRef>
              <c:f>Hoja1!$A$2:$A$6</c:f>
              <c:strCache>
                <c:ptCount val="5"/>
                <c:pt idx="0">
                  <c:v>PO1 Definir un Plan Estratégico de TI</c:v>
                </c:pt>
                <c:pt idx="1">
                  <c:v>PO4 Definir la Organización y las Relaciones de TI</c:v>
                </c:pt>
                <c:pt idx="2">
                  <c:v>PO5 Administrar la Inversión en TI</c:v>
                </c:pt>
                <c:pt idx="3">
                  <c:v>PO6 Comunicar las Aspiraciones y la Dirección de la Gerencia</c:v>
                </c:pt>
                <c:pt idx="4">
                  <c:v>PO9 Evaluar y Administrar los Riesgos de TI</c:v>
                </c:pt>
              </c:strCache>
            </c:strRef>
          </c:cat>
          <c:val>
            <c:numRef>
              <c:f>Hoja1!$C$2:$C$6</c:f>
              <c:numCache>
                <c:formatCode>General</c:formatCode>
                <c:ptCount val="5"/>
              </c:numCache>
            </c:numRef>
          </c:val>
        </c:ser>
        <c:ser>
          <c:idx val="2"/>
          <c:order val="2"/>
          <c:tx>
            <c:strRef>
              <c:f>Hoja1!$D$1</c:f>
              <c:strCache>
                <c:ptCount val="1"/>
                <c:pt idx="0">
                  <c:v>2 Repetible pero Intuitivo</c:v>
                </c:pt>
              </c:strCache>
            </c:strRef>
          </c:tx>
          <c:invertIfNegative val="0"/>
          <c:cat>
            <c:strRef>
              <c:f>Hoja1!$A$2:$A$6</c:f>
              <c:strCache>
                <c:ptCount val="5"/>
                <c:pt idx="0">
                  <c:v>PO1 Definir un Plan Estratégico de TI</c:v>
                </c:pt>
                <c:pt idx="1">
                  <c:v>PO4 Definir la Organización y las Relaciones de TI</c:v>
                </c:pt>
                <c:pt idx="2">
                  <c:v>PO5 Administrar la Inversión en TI</c:v>
                </c:pt>
                <c:pt idx="3">
                  <c:v>PO6 Comunicar las Aspiraciones y la Dirección de la Gerencia</c:v>
                </c:pt>
                <c:pt idx="4">
                  <c:v>PO9 Evaluar y Administrar los Riesgos de TI</c:v>
                </c:pt>
              </c:strCache>
            </c:strRef>
          </c:cat>
          <c:val>
            <c:numRef>
              <c:f>Hoja1!$D$2:$D$6</c:f>
              <c:numCache>
                <c:formatCode>General</c:formatCode>
                <c:ptCount val="5"/>
                <c:pt idx="0">
                  <c:v>2</c:v>
                </c:pt>
                <c:pt idx="3">
                  <c:v>2</c:v>
                </c:pt>
              </c:numCache>
            </c:numRef>
          </c:val>
        </c:ser>
        <c:ser>
          <c:idx val="3"/>
          <c:order val="3"/>
          <c:tx>
            <c:strRef>
              <c:f>Hoja1!$E$1</c:f>
              <c:strCache>
                <c:ptCount val="1"/>
                <c:pt idx="0">
                  <c:v>3 Definido</c:v>
                </c:pt>
              </c:strCache>
            </c:strRef>
          </c:tx>
          <c:invertIfNegative val="0"/>
          <c:cat>
            <c:strRef>
              <c:f>Hoja1!$A$2:$A$6</c:f>
              <c:strCache>
                <c:ptCount val="5"/>
                <c:pt idx="0">
                  <c:v>PO1 Definir un Plan Estratégico de TI</c:v>
                </c:pt>
                <c:pt idx="1">
                  <c:v>PO4 Definir la Organización y las Relaciones de TI</c:v>
                </c:pt>
                <c:pt idx="2">
                  <c:v>PO5 Administrar la Inversión en TI</c:v>
                </c:pt>
                <c:pt idx="3">
                  <c:v>PO6 Comunicar las Aspiraciones y la Dirección de la Gerencia</c:v>
                </c:pt>
                <c:pt idx="4">
                  <c:v>PO9 Evaluar y Administrar los Riesgos de TI</c:v>
                </c:pt>
              </c:strCache>
            </c:strRef>
          </c:cat>
          <c:val>
            <c:numRef>
              <c:f>Hoja1!$E$2:$E$6</c:f>
              <c:numCache>
                <c:formatCode>General</c:formatCode>
                <c:ptCount val="5"/>
                <c:pt idx="1">
                  <c:v>3</c:v>
                </c:pt>
                <c:pt idx="4">
                  <c:v>3</c:v>
                </c:pt>
              </c:numCache>
            </c:numRef>
          </c:val>
        </c:ser>
        <c:ser>
          <c:idx val="4"/>
          <c:order val="4"/>
          <c:tx>
            <c:strRef>
              <c:f>Hoja1!$F$1</c:f>
              <c:strCache>
                <c:ptCount val="1"/>
                <c:pt idx="0">
                  <c:v>4 Administrado y Medible</c:v>
                </c:pt>
              </c:strCache>
            </c:strRef>
          </c:tx>
          <c:invertIfNegative val="0"/>
          <c:cat>
            <c:strRef>
              <c:f>Hoja1!$A$2:$A$6</c:f>
              <c:strCache>
                <c:ptCount val="5"/>
                <c:pt idx="0">
                  <c:v>PO1 Definir un Plan Estratégico de TI</c:v>
                </c:pt>
                <c:pt idx="1">
                  <c:v>PO4 Definir la Organización y las Relaciones de TI</c:v>
                </c:pt>
                <c:pt idx="2">
                  <c:v>PO5 Administrar la Inversión en TI</c:v>
                </c:pt>
                <c:pt idx="3">
                  <c:v>PO6 Comunicar las Aspiraciones y la Dirección de la Gerencia</c:v>
                </c:pt>
                <c:pt idx="4">
                  <c:v>PO9 Evaluar y Administrar los Riesgos de TI</c:v>
                </c:pt>
              </c:strCache>
            </c:strRef>
          </c:cat>
          <c:val>
            <c:numRef>
              <c:f>Hoja1!$F$2:$F$6</c:f>
              <c:numCache>
                <c:formatCode>General</c:formatCode>
                <c:ptCount val="5"/>
                <c:pt idx="2">
                  <c:v>4</c:v>
                </c:pt>
              </c:numCache>
            </c:numRef>
          </c:val>
        </c:ser>
        <c:ser>
          <c:idx val="5"/>
          <c:order val="5"/>
          <c:tx>
            <c:strRef>
              <c:f>Hoja1!$G$1</c:f>
              <c:strCache>
                <c:ptCount val="1"/>
                <c:pt idx="0">
                  <c:v>5 Optimizado</c:v>
                </c:pt>
              </c:strCache>
            </c:strRef>
          </c:tx>
          <c:invertIfNegative val="0"/>
          <c:cat>
            <c:strRef>
              <c:f>Hoja1!$A$2:$A$6</c:f>
              <c:strCache>
                <c:ptCount val="5"/>
                <c:pt idx="0">
                  <c:v>PO1 Definir un Plan Estratégico de TI</c:v>
                </c:pt>
                <c:pt idx="1">
                  <c:v>PO4 Definir la Organización y las Relaciones de TI</c:v>
                </c:pt>
                <c:pt idx="2">
                  <c:v>PO5 Administrar la Inversión en TI</c:v>
                </c:pt>
                <c:pt idx="3">
                  <c:v>PO6 Comunicar las Aspiraciones y la Dirección de la Gerencia</c:v>
                </c:pt>
                <c:pt idx="4">
                  <c:v>PO9 Evaluar y Administrar los Riesgos de TI</c:v>
                </c:pt>
              </c:strCache>
            </c:strRef>
          </c:cat>
          <c:val>
            <c:numRef>
              <c:f>Hoja1!$G$2:$G$6</c:f>
              <c:numCache>
                <c:formatCode>General</c:formatCode>
                <c:ptCount val="5"/>
              </c:numCache>
            </c:numRef>
          </c:val>
        </c:ser>
        <c:dLbls>
          <c:showLegendKey val="0"/>
          <c:showVal val="1"/>
          <c:showCatName val="0"/>
          <c:showSerName val="0"/>
          <c:showPercent val="0"/>
          <c:showBubbleSize val="0"/>
        </c:dLbls>
        <c:gapWidth val="150"/>
        <c:shape val="box"/>
        <c:axId val="608317952"/>
        <c:axId val="593132864"/>
        <c:axId val="0"/>
      </c:bar3DChart>
      <c:catAx>
        <c:axId val="608317952"/>
        <c:scaling>
          <c:orientation val="minMax"/>
        </c:scaling>
        <c:delete val="0"/>
        <c:axPos val="b"/>
        <c:majorTickMark val="none"/>
        <c:minorTickMark val="none"/>
        <c:tickLblPos val="nextTo"/>
        <c:crossAx val="593132864"/>
        <c:crosses val="autoZero"/>
        <c:auto val="1"/>
        <c:lblAlgn val="ctr"/>
        <c:lblOffset val="100"/>
        <c:noMultiLvlLbl val="0"/>
      </c:catAx>
      <c:valAx>
        <c:axId val="593132864"/>
        <c:scaling>
          <c:orientation val="minMax"/>
        </c:scaling>
        <c:delete val="1"/>
        <c:axPos val="l"/>
        <c:numFmt formatCode="General" sourceLinked="1"/>
        <c:majorTickMark val="none"/>
        <c:minorTickMark val="none"/>
        <c:tickLblPos val="nextTo"/>
        <c:crossAx val="608317952"/>
        <c:crosses val="autoZero"/>
        <c:crossBetween val="between"/>
      </c:valAx>
    </c:plotArea>
    <c:legend>
      <c:legendPos val="t"/>
      <c:layout/>
      <c:overlay val="0"/>
    </c:legend>
    <c:plotVisOnly val="1"/>
    <c:dispBlanksAs val="gap"/>
    <c:showDLblsOverMax val="0"/>
  </c:chart>
  <c:txPr>
    <a:bodyPr/>
    <a:lstStyle/>
    <a:p>
      <a:pPr>
        <a:defRPr sz="1800"/>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51972149314669"/>
          <c:y val="0.27816378525409952"/>
          <c:w val="0.71362569262175557"/>
          <c:h val="0.58175221494298557"/>
        </c:manualLayout>
      </c:layout>
      <c:bar3DChart>
        <c:barDir val="col"/>
        <c:grouping val="clustered"/>
        <c:varyColors val="0"/>
        <c:ser>
          <c:idx val="0"/>
          <c:order val="0"/>
          <c:tx>
            <c:strRef>
              <c:f>Hoja1!$B$1</c:f>
              <c:strCache>
                <c:ptCount val="1"/>
                <c:pt idx="0">
                  <c:v>0 Inexistente</c:v>
                </c:pt>
              </c:strCache>
            </c:strRef>
          </c:tx>
          <c:invertIfNegative val="0"/>
          <c:cat>
            <c:strRef>
              <c:f>Hoja1!$A$2:$A$4</c:f>
              <c:strCache>
                <c:ptCount val="3"/>
                <c:pt idx="0">
                  <c:v>AI2 Adquirir y Mantener Software Aplicativo</c:v>
                </c:pt>
                <c:pt idx="1">
                  <c:v>AI3 Adquirir y Mantener Infraestructura Tecnológica</c:v>
                </c:pt>
                <c:pt idx="2">
                  <c:v>AI4 Facilitar la Operación y el Uso</c:v>
                </c:pt>
              </c:strCache>
            </c:strRef>
          </c:cat>
          <c:val>
            <c:numRef>
              <c:f>Hoja1!$B$2:$B$4</c:f>
              <c:numCache>
                <c:formatCode>General</c:formatCode>
                <c:ptCount val="3"/>
                <c:pt idx="0">
                  <c:v>0</c:v>
                </c:pt>
              </c:numCache>
            </c:numRef>
          </c:val>
        </c:ser>
        <c:ser>
          <c:idx val="1"/>
          <c:order val="1"/>
          <c:tx>
            <c:strRef>
              <c:f>Hoja1!$C$1</c:f>
              <c:strCache>
                <c:ptCount val="1"/>
                <c:pt idx="0">
                  <c:v>1 Inicial Ad-Hoc</c:v>
                </c:pt>
              </c:strCache>
            </c:strRef>
          </c:tx>
          <c:invertIfNegative val="0"/>
          <c:cat>
            <c:strRef>
              <c:f>Hoja1!$A$2:$A$4</c:f>
              <c:strCache>
                <c:ptCount val="3"/>
                <c:pt idx="0">
                  <c:v>AI2 Adquirir y Mantener Software Aplicativo</c:v>
                </c:pt>
                <c:pt idx="1">
                  <c:v>AI3 Adquirir y Mantener Infraestructura Tecnológica</c:v>
                </c:pt>
                <c:pt idx="2">
                  <c:v>AI4 Facilitar la Operación y el Uso</c:v>
                </c:pt>
              </c:strCache>
            </c:strRef>
          </c:cat>
          <c:val>
            <c:numRef>
              <c:f>Hoja1!$C$2:$C$4</c:f>
              <c:numCache>
                <c:formatCode>General</c:formatCode>
                <c:ptCount val="3"/>
              </c:numCache>
            </c:numRef>
          </c:val>
        </c:ser>
        <c:ser>
          <c:idx val="2"/>
          <c:order val="2"/>
          <c:tx>
            <c:strRef>
              <c:f>Hoja1!$D$1</c:f>
              <c:strCache>
                <c:ptCount val="1"/>
                <c:pt idx="0">
                  <c:v>2 Repetible pero Intuitivo</c:v>
                </c:pt>
              </c:strCache>
            </c:strRef>
          </c:tx>
          <c:invertIfNegative val="0"/>
          <c:cat>
            <c:strRef>
              <c:f>Hoja1!$A$2:$A$4</c:f>
              <c:strCache>
                <c:ptCount val="3"/>
                <c:pt idx="0">
                  <c:v>AI2 Adquirir y Mantener Software Aplicativo</c:v>
                </c:pt>
                <c:pt idx="1">
                  <c:v>AI3 Adquirir y Mantener Infraestructura Tecnológica</c:v>
                </c:pt>
                <c:pt idx="2">
                  <c:v>AI4 Facilitar la Operación y el Uso</c:v>
                </c:pt>
              </c:strCache>
            </c:strRef>
          </c:cat>
          <c:val>
            <c:numRef>
              <c:f>Hoja1!$D$2:$D$4</c:f>
              <c:numCache>
                <c:formatCode>General</c:formatCode>
                <c:ptCount val="3"/>
                <c:pt idx="2">
                  <c:v>2</c:v>
                </c:pt>
              </c:numCache>
            </c:numRef>
          </c:val>
        </c:ser>
        <c:ser>
          <c:idx val="3"/>
          <c:order val="3"/>
          <c:tx>
            <c:strRef>
              <c:f>Hoja1!$E$1</c:f>
              <c:strCache>
                <c:ptCount val="1"/>
                <c:pt idx="0">
                  <c:v>3 Definido</c:v>
                </c:pt>
              </c:strCache>
            </c:strRef>
          </c:tx>
          <c:invertIfNegative val="0"/>
          <c:cat>
            <c:strRef>
              <c:f>Hoja1!$A$2:$A$4</c:f>
              <c:strCache>
                <c:ptCount val="3"/>
                <c:pt idx="0">
                  <c:v>AI2 Adquirir y Mantener Software Aplicativo</c:v>
                </c:pt>
                <c:pt idx="1">
                  <c:v>AI3 Adquirir y Mantener Infraestructura Tecnológica</c:v>
                </c:pt>
                <c:pt idx="2">
                  <c:v>AI4 Facilitar la Operación y el Uso</c:v>
                </c:pt>
              </c:strCache>
            </c:strRef>
          </c:cat>
          <c:val>
            <c:numRef>
              <c:f>Hoja1!$E$2:$E$4</c:f>
              <c:numCache>
                <c:formatCode>General</c:formatCode>
                <c:ptCount val="3"/>
              </c:numCache>
            </c:numRef>
          </c:val>
        </c:ser>
        <c:ser>
          <c:idx val="4"/>
          <c:order val="4"/>
          <c:tx>
            <c:strRef>
              <c:f>Hoja1!$F$1</c:f>
              <c:strCache>
                <c:ptCount val="1"/>
                <c:pt idx="0">
                  <c:v>4 Administrado y Medible</c:v>
                </c:pt>
              </c:strCache>
            </c:strRef>
          </c:tx>
          <c:invertIfNegative val="0"/>
          <c:cat>
            <c:strRef>
              <c:f>Hoja1!$A$2:$A$4</c:f>
              <c:strCache>
                <c:ptCount val="3"/>
                <c:pt idx="0">
                  <c:v>AI2 Adquirir y Mantener Software Aplicativo</c:v>
                </c:pt>
                <c:pt idx="1">
                  <c:v>AI3 Adquirir y Mantener Infraestructura Tecnológica</c:v>
                </c:pt>
                <c:pt idx="2">
                  <c:v>AI4 Facilitar la Operación y el Uso</c:v>
                </c:pt>
              </c:strCache>
            </c:strRef>
          </c:cat>
          <c:val>
            <c:numRef>
              <c:f>Hoja1!$F$2:$F$4</c:f>
              <c:numCache>
                <c:formatCode>General</c:formatCode>
                <c:ptCount val="3"/>
                <c:pt idx="1">
                  <c:v>4</c:v>
                </c:pt>
              </c:numCache>
            </c:numRef>
          </c:val>
        </c:ser>
        <c:ser>
          <c:idx val="5"/>
          <c:order val="5"/>
          <c:tx>
            <c:strRef>
              <c:f>Hoja1!$G$1</c:f>
              <c:strCache>
                <c:ptCount val="1"/>
                <c:pt idx="0">
                  <c:v>5 Optimizado</c:v>
                </c:pt>
              </c:strCache>
            </c:strRef>
          </c:tx>
          <c:invertIfNegative val="0"/>
          <c:cat>
            <c:strRef>
              <c:f>Hoja1!$A$2:$A$4</c:f>
              <c:strCache>
                <c:ptCount val="3"/>
                <c:pt idx="0">
                  <c:v>AI2 Adquirir y Mantener Software Aplicativo</c:v>
                </c:pt>
                <c:pt idx="1">
                  <c:v>AI3 Adquirir y Mantener Infraestructura Tecnológica</c:v>
                </c:pt>
                <c:pt idx="2">
                  <c:v>AI4 Facilitar la Operación y el Uso</c:v>
                </c:pt>
              </c:strCache>
            </c:strRef>
          </c:cat>
          <c:val>
            <c:numRef>
              <c:f>Hoja1!$G$2:$G$4</c:f>
              <c:numCache>
                <c:formatCode>General</c:formatCode>
                <c:ptCount val="3"/>
              </c:numCache>
            </c:numRef>
          </c:val>
        </c:ser>
        <c:dLbls>
          <c:showLegendKey val="0"/>
          <c:showVal val="1"/>
          <c:showCatName val="0"/>
          <c:showSerName val="0"/>
          <c:showPercent val="0"/>
          <c:showBubbleSize val="0"/>
        </c:dLbls>
        <c:gapWidth val="150"/>
        <c:shape val="box"/>
        <c:axId val="608363520"/>
        <c:axId val="590841536"/>
        <c:axId val="0"/>
      </c:bar3DChart>
      <c:catAx>
        <c:axId val="608363520"/>
        <c:scaling>
          <c:orientation val="minMax"/>
        </c:scaling>
        <c:delete val="0"/>
        <c:axPos val="b"/>
        <c:majorTickMark val="none"/>
        <c:minorTickMark val="none"/>
        <c:tickLblPos val="nextTo"/>
        <c:crossAx val="590841536"/>
        <c:crosses val="autoZero"/>
        <c:auto val="1"/>
        <c:lblAlgn val="ctr"/>
        <c:lblOffset val="100"/>
        <c:noMultiLvlLbl val="0"/>
      </c:catAx>
      <c:valAx>
        <c:axId val="590841536"/>
        <c:scaling>
          <c:orientation val="minMax"/>
        </c:scaling>
        <c:delete val="1"/>
        <c:axPos val="l"/>
        <c:numFmt formatCode="General" sourceLinked="1"/>
        <c:majorTickMark val="none"/>
        <c:minorTickMark val="none"/>
        <c:tickLblPos val="nextTo"/>
        <c:crossAx val="608363520"/>
        <c:crosses val="autoZero"/>
        <c:crossBetween val="between"/>
      </c:valAx>
    </c:plotArea>
    <c:legend>
      <c:legendPos val="t"/>
      <c:layout/>
      <c:overlay val="0"/>
    </c:legend>
    <c:plotVisOnly val="1"/>
    <c:dispBlanksAs val="gap"/>
    <c:showDLblsOverMax val="0"/>
  </c:chart>
  <c:txPr>
    <a:bodyPr/>
    <a:lstStyle/>
    <a:p>
      <a:pPr>
        <a:defRPr sz="1800"/>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51972149314669"/>
          <c:y val="0.27816378525409952"/>
          <c:w val="0.71362569262175557"/>
          <c:h val="0.58175221494298557"/>
        </c:manualLayout>
      </c:layout>
      <c:bar3DChart>
        <c:barDir val="col"/>
        <c:grouping val="clustered"/>
        <c:varyColors val="0"/>
        <c:ser>
          <c:idx val="0"/>
          <c:order val="0"/>
          <c:tx>
            <c:strRef>
              <c:f>Hoja1!$B$1</c:f>
              <c:strCache>
                <c:ptCount val="1"/>
                <c:pt idx="0">
                  <c:v>0 Inexistente</c:v>
                </c:pt>
              </c:strCache>
            </c:strRef>
          </c:tx>
          <c:invertIfNegative val="0"/>
          <c:cat>
            <c:strRef>
              <c:f>Hoja1!$A$2:$A$4</c:f>
              <c:strCache>
                <c:ptCount val="3"/>
                <c:pt idx="0">
                  <c:v>DS2 Administrar  los Servicios de Terceros</c:v>
                </c:pt>
                <c:pt idx="1">
                  <c:v>DS7 Educar y Capacitar a los Usuarios</c:v>
                </c:pt>
                <c:pt idx="2">
                  <c:v>DS10 Administrar los Problemas</c:v>
                </c:pt>
              </c:strCache>
            </c:strRef>
          </c:cat>
          <c:val>
            <c:numRef>
              <c:f>Hoja1!$B$2:$B$4</c:f>
              <c:numCache>
                <c:formatCode>General</c:formatCode>
                <c:ptCount val="3"/>
              </c:numCache>
            </c:numRef>
          </c:val>
        </c:ser>
        <c:ser>
          <c:idx val="1"/>
          <c:order val="1"/>
          <c:tx>
            <c:strRef>
              <c:f>Hoja1!$C$1</c:f>
              <c:strCache>
                <c:ptCount val="1"/>
                <c:pt idx="0">
                  <c:v>1 Inicial Ad-Hoc</c:v>
                </c:pt>
              </c:strCache>
            </c:strRef>
          </c:tx>
          <c:invertIfNegative val="0"/>
          <c:cat>
            <c:strRef>
              <c:f>Hoja1!$A$2:$A$4</c:f>
              <c:strCache>
                <c:ptCount val="3"/>
                <c:pt idx="0">
                  <c:v>DS2 Administrar  los Servicios de Terceros</c:v>
                </c:pt>
                <c:pt idx="1">
                  <c:v>DS7 Educar y Capacitar a los Usuarios</c:v>
                </c:pt>
                <c:pt idx="2">
                  <c:v>DS10 Administrar los Problemas</c:v>
                </c:pt>
              </c:strCache>
            </c:strRef>
          </c:cat>
          <c:val>
            <c:numRef>
              <c:f>Hoja1!$C$2:$C$4</c:f>
              <c:numCache>
                <c:formatCode>General</c:formatCode>
                <c:ptCount val="3"/>
                <c:pt idx="1">
                  <c:v>1</c:v>
                </c:pt>
              </c:numCache>
            </c:numRef>
          </c:val>
        </c:ser>
        <c:ser>
          <c:idx val="2"/>
          <c:order val="2"/>
          <c:tx>
            <c:strRef>
              <c:f>Hoja1!$D$1</c:f>
              <c:strCache>
                <c:ptCount val="1"/>
                <c:pt idx="0">
                  <c:v>2 Repetible pero Intuitivo</c:v>
                </c:pt>
              </c:strCache>
            </c:strRef>
          </c:tx>
          <c:invertIfNegative val="0"/>
          <c:cat>
            <c:strRef>
              <c:f>Hoja1!$A$2:$A$4</c:f>
              <c:strCache>
                <c:ptCount val="3"/>
                <c:pt idx="0">
                  <c:v>DS2 Administrar  los Servicios de Terceros</c:v>
                </c:pt>
                <c:pt idx="1">
                  <c:v>DS7 Educar y Capacitar a los Usuarios</c:v>
                </c:pt>
                <c:pt idx="2">
                  <c:v>DS10 Administrar los Problemas</c:v>
                </c:pt>
              </c:strCache>
            </c:strRef>
          </c:cat>
          <c:val>
            <c:numRef>
              <c:f>Hoja1!$D$2:$D$4</c:f>
              <c:numCache>
                <c:formatCode>General</c:formatCode>
                <c:ptCount val="3"/>
                <c:pt idx="0">
                  <c:v>2</c:v>
                </c:pt>
                <c:pt idx="2">
                  <c:v>2</c:v>
                </c:pt>
              </c:numCache>
            </c:numRef>
          </c:val>
        </c:ser>
        <c:ser>
          <c:idx val="3"/>
          <c:order val="3"/>
          <c:tx>
            <c:strRef>
              <c:f>Hoja1!$E$1</c:f>
              <c:strCache>
                <c:ptCount val="1"/>
                <c:pt idx="0">
                  <c:v>3 Definido</c:v>
                </c:pt>
              </c:strCache>
            </c:strRef>
          </c:tx>
          <c:invertIfNegative val="0"/>
          <c:cat>
            <c:strRef>
              <c:f>Hoja1!$A$2:$A$4</c:f>
              <c:strCache>
                <c:ptCount val="3"/>
                <c:pt idx="0">
                  <c:v>DS2 Administrar  los Servicios de Terceros</c:v>
                </c:pt>
                <c:pt idx="1">
                  <c:v>DS7 Educar y Capacitar a los Usuarios</c:v>
                </c:pt>
                <c:pt idx="2">
                  <c:v>DS10 Administrar los Problemas</c:v>
                </c:pt>
              </c:strCache>
            </c:strRef>
          </c:cat>
          <c:val>
            <c:numRef>
              <c:f>Hoja1!$E$2:$E$4</c:f>
              <c:numCache>
                <c:formatCode>General</c:formatCode>
                <c:ptCount val="3"/>
              </c:numCache>
            </c:numRef>
          </c:val>
        </c:ser>
        <c:ser>
          <c:idx val="4"/>
          <c:order val="4"/>
          <c:tx>
            <c:strRef>
              <c:f>Hoja1!$F$1</c:f>
              <c:strCache>
                <c:ptCount val="1"/>
                <c:pt idx="0">
                  <c:v>4 Administrado y Medible</c:v>
                </c:pt>
              </c:strCache>
            </c:strRef>
          </c:tx>
          <c:invertIfNegative val="0"/>
          <c:cat>
            <c:strRef>
              <c:f>Hoja1!$A$2:$A$4</c:f>
              <c:strCache>
                <c:ptCount val="3"/>
                <c:pt idx="0">
                  <c:v>DS2 Administrar  los Servicios de Terceros</c:v>
                </c:pt>
                <c:pt idx="1">
                  <c:v>DS7 Educar y Capacitar a los Usuarios</c:v>
                </c:pt>
                <c:pt idx="2">
                  <c:v>DS10 Administrar los Problemas</c:v>
                </c:pt>
              </c:strCache>
            </c:strRef>
          </c:cat>
          <c:val>
            <c:numRef>
              <c:f>Hoja1!$F$2:$F$4</c:f>
              <c:numCache>
                <c:formatCode>General</c:formatCode>
                <c:ptCount val="3"/>
              </c:numCache>
            </c:numRef>
          </c:val>
        </c:ser>
        <c:ser>
          <c:idx val="5"/>
          <c:order val="5"/>
          <c:tx>
            <c:strRef>
              <c:f>Hoja1!$G$1</c:f>
              <c:strCache>
                <c:ptCount val="1"/>
                <c:pt idx="0">
                  <c:v>5 Optimizado</c:v>
                </c:pt>
              </c:strCache>
            </c:strRef>
          </c:tx>
          <c:invertIfNegative val="0"/>
          <c:cat>
            <c:strRef>
              <c:f>Hoja1!$A$2:$A$4</c:f>
              <c:strCache>
                <c:ptCount val="3"/>
                <c:pt idx="0">
                  <c:v>DS2 Administrar  los Servicios de Terceros</c:v>
                </c:pt>
                <c:pt idx="1">
                  <c:v>DS7 Educar y Capacitar a los Usuarios</c:v>
                </c:pt>
                <c:pt idx="2">
                  <c:v>DS10 Administrar los Problemas</c:v>
                </c:pt>
              </c:strCache>
            </c:strRef>
          </c:cat>
          <c:val>
            <c:numRef>
              <c:f>Hoja1!$G$2:$G$4</c:f>
              <c:numCache>
                <c:formatCode>General</c:formatCode>
                <c:ptCount val="3"/>
              </c:numCache>
            </c:numRef>
          </c:val>
        </c:ser>
        <c:dLbls>
          <c:showLegendKey val="0"/>
          <c:showVal val="1"/>
          <c:showCatName val="0"/>
          <c:showSerName val="0"/>
          <c:showPercent val="0"/>
          <c:showBubbleSize val="0"/>
        </c:dLbls>
        <c:gapWidth val="150"/>
        <c:shape val="box"/>
        <c:axId val="608321024"/>
        <c:axId val="590843840"/>
        <c:axId val="0"/>
      </c:bar3DChart>
      <c:catAx>
        <c:axId val="608321024"/>
        <c:scaling>
          <c:orientation val="minMax"/>
        </c:scaling>
        <c:delete val="0"/>
        <c:axPos val="b"/>
        <c:majorTickMark val="none"/>
        <c:minorTickMark val="none"/>
        <c:tickLblPos val="nextTo"/>
        <c:crossAx val="590843840"/>
        <c:crosses val="autoZero"/>
        <c:auto val="1"/>
        <c:lblAlgn val="ctr"/>
        <c:lblOffset val="100"/>
        <c:noMultiLvlLbl val="0"/>
      </c:catAx>
      <c:valAx>
        <c:axId val="590843840"/>
        <c:scaling>
          <c:orientation val="minMax"/>
        </c:scaling>
        <c:delete val="1"/>
        <c:axPos val="l"/>
        <c:numFmt formatCode="General" sourceLinked="1"/>
        <c:majorTickMark val="none"/>
        <c:minorTickMark val="none"/>
        <c:tickLblPos val="nextTo"/>
        <c:crossAx val="608321024"/>
        <c:crosses val="autoZero"/>
        <c:crossBetween val="between"/>
      </c:valAx>
    </c:plotArea>
    <c:legend>
      <c:legendPos val="t"/>
      <c:layout/>
      <c:overlay val="0"/>
    </c:legend>
    <c:plotVisOnly val="1"/>
    <c:dispBlanksAs val="gap"/>
    <c:showDLblsOverMax val="0"/>
  </c:chart>
  <c:txPr>
    <a:bodyPr/>
    <a:lstStyle/>
    <a:p>
      <a:pPr>
        <a:defRPr sz="1800"/>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51972149314669"/>
          <c:y val="0.27816378525409952"/>
          <c:w val="0.71362569262175557"/>
          <c:h val="0.58175221494298557"/>
        </c:manualLayout>
      </c:layout>
      <c:bar3DChart>
        <c:barDir val="col"/>
        <c:grouping val="clustered"/>
        <c:varyColors val="0"/>
        <c:ser>
          <c:idx val="0"/>
          <c:order val="0"/>
          <c:tx>
            <c:strRef>
              <c:f>Hoja1!$B$1</c:f>
              <c:strCache>
                <c:ptCount val="1"/>
                <c:pt idx="0">
                  <c:v>0 Inexistente</c:v>
                </c:pt>
              </c:strCache>
            </c:strRef>
          </c:tx>
          <c:invertIfNegative val="0"/>
          <c:cat>
            <c:strRef>
              <c:f>Hoja1!$A$2</c:f>
              <c:strCache>
                <c:ptCount val="1"/>
                <c:pt idx="0">
                  <c:v>ME1 Monitorear y Evaluar el Desempeño de TI</c:v>
                </c:pt>
              </c:strCache>
            </c:strRef>
          </c:cat>
          <c:val>
            <c:numRef>
              <c:f>Hoja1!$B$2</c:f>
              <c:numCache>
                <c:formatCode>General</c:formatCode>
                <c:ptCount val="1"/>
              </c:numCache>
            </c:numRef>
          </c:val>
        </c:ser>
        <c:ser>
          <c:idx val="1"/>
          <c:order val="1"/>
          <c:tx>
            <c:strRef>
              <c:f>Hoja1!$C$1</c:f>
              <c:strCache>
                <c:ptCount val="1"/>
                <c:pt idx="0">
                  <c:v>1 Inicial Ad-Hoc</c:v>
                </c:pt>
              </c:strCache>
            </c:strRef>
          </c:tx>
          <c:invertIfNegative val="0"/>
          <c:cat>
            <c:strRef>
              <c:f>Hoja1!$A$2</c:f>
              <c:strCache>
                <c:ptCount val="1"/>
                <c:pt idx="0">
                  <c:v>ME1 Monitorear y Evaluar el Desempeño de TI</c:v>
                </c:pt>
              </c:strCache>
            </c:strRef>
          </c:cat>
          <c:val>
            <c:numRef>
              <c:f>Hoja1!$C$2</c:f>
              <c:numCache>
                <c:formatCode>General</c:formatCode>
                <c:ptCount val="1"/>
              </c:numCache>
            </c:numRef>
          </c:val>
        </c:ser>
        <c:ser>
          <c:idx val="2"/>
          <c:order val="2"/>
          <c:tx>
            <c:strRef>
              <c:f>Hoja1!$D$1</c:f>
              <c:strCache>
                <c:ptCount val="1"/>
                <c:pt idx="0">
                  <c:v>2 Repetible pero Intuitivo</c:v>
                </c:pt>
              </c:strCache>
            </c:strRef>
          </c:tx>
          <c:invertIfNegative val="0"/>
          <c:cat>
            <c:strRef>
              <c:f>Hoja1!$A$2</c:f>
              <c:strCache>
                <c:ptCount val="1"/>
                <c:pt idx="0">
                  <c:v>ME1 Monitorear y Evaluar el Desempeño de TI</c:v>
                </c:pt>
              </c:strCache>
            </c:strRef>
          </c:cat>
          <c:val>
            <c:numRef>
              <c:f>Hoja1!$D$2</c:f>
              <c:numCache>
                <c:formatCode>General</c:formatCode>
                <c:ptCount val="1"/>
                <c:pt idx="0">
                  <c:v>2</c:v>
                </c:pt>
              </c:numCache>
            </c:numRef>
          </c:val>
        </c:ser>
        <c:ser>
          <c:idx val="3"/>
          <c:order val="3"/>
          <c:tx>
            <c:strRef>
              <c:f>Hoja1!$E$1</c:f>
              <c:strCache>
                <c:ptCount val="1"/>
                <c:pt idx="0">
                  <c:v>3 Definido</c:v>
                </c:pt>
              </c:strCache>
            </c:strRef>
          </c:tx>
          <c:invertIfNegative val="0"/>
          <c:cat>
            <c:strRef>
              <c:f>Hoja1!$A$2</c:f>
              <c:strCache>
                <c:ptCount val="1"/>
                <c:pt idx="0">
                  <c:v>ME1 Monitorear y Evaluar el Desempeño de TI</c:v>
                </c:pt>
              </c:strCache>
            </c:strRef>
          </c:cat>
          <c:val>
            <c:numRef>
              <c:f>Hoja1!$E$2</c:f>
              <c:numCache>
                <c:formatCode>General</c:formatCode>
                <c:ptCount val="1"/>
              </c:numCache>
            </c:numRef>
          </c:val>
        </c:ser>
        <c:ser>
          <c:idx val="4"/>
          <c:order val="4"/>
          <c:tx>
            <c:strRef>
              <c:f>Hoja1!$F$1</c:f>
              <c:strCache>
                <c:ptCount val="1"/>
                <c:pt idx="0">
                  <c:v>4 Administrado y Medible</c:v>
                </c:pt>
              </c:strCache>
            </c:strRef>
          </c:tx>
          <c:invertIfNegative val="0"/>
          <c:cat>
            <c:strRef>
              <c:f>Hoja1!$A$2</c:f>
              <c:strCache>
                <c:ptCount val="1"/>
                <c:pt idx="0">
                  <c:v>ME1 Monitorear y Evaluar el Desempeño de TI</c:v>
                </c:pt>
              </c:strCache>
            </c:strRef>
          </c:cat>
          <c:val>
            <c:numRef>
              <c:f>Hoja1!$F$2</c:f>
              <c:numCache>
                <c:formatCode>General</c:formatCode>
                <c:ptCount val="1"/>
              </c:numCache>
            </c:numRef>
          </c:val>
        </c:ser>
        <c:ser>
          <c:idx val="5"/>
          <c:order val="5"/>
          <c:tx>
            <c:strRef>
              <c:f>Hoja1!$G$1</c:f>
              <c:strCache>
                <c:ptCount val="1"/>
                <c:pt idx="0">
                  <c:v>5 Optimizado</c:v>
                </c:pt>
              </c:strCache>
            </c:strRef>
          </c:tx>
          <c:invertIfNegative val="0"/>
          <c:cat>
            <c:strRef>
              <c:f>Hoja1!$A$2</c:f>
              <c:strCache>
                <c:ptCount val="1"/>
                <c:pt idx="0">
                  <c:v>ME1 Monitorear y Evaluar el Desempeño de TI</c:v>
                </c:pt>
              </c:strCache>
            </c:strRef>
          </c:cat>
          <c:val>
            <c:numRef>
              <c:f>Hoja1!$G$2</c:f>
              <c:numCache>
                <c:formatCode>General</c:formatCode>
                <c:ptCount val="1"/>
              </c:numCache>
            </c:numRef>
          </c:val>
        </c:ser>
        <c:dLbls>
          <c:showLegendKey val="0"/>
          <c:showVal val="1"/>
          <c:showCatName val="0"/>
          <c:showSerName val="0"/>
          <c:showPercent val="0"/>
          <c:showBubbleSize val="0"/>
        </c:dLbls>
        <c:gapWidth val="150"/>
        <c:shape val="box"/>
        <c:axId val="1398784"/>
        <c:axId val="590846144"/>
        <c:axId val="0"/>
      </c:bar3DChart>
      <c:catAx>
        <c:axId val="1398784"/>
        <c:scaling>
          <c:orientation val="minMax"/>
        </c:scaling>
        <c:delete val="0"/>
        <c:axPos val="b"/>
        <c:majorTickMark val="none"/>
        <c:minorTickMark val="none"/>
        <c:tickLblPos val="nextTo"/>
        <c:crossAx val="590846144"/>
        <c:crosses val="autoZero"/>
        <c:auto val="1"/>
        <c:lblAlgn val="ctr"/>
        <c:lblOffset val="100"/>
        <c:noMultiLvlLbl val="0"/>
      </c:catAx>
      <c:valAx>
        <c:axId val="590846144"/>
        <c:scaling>
          <c:orientation val="minMax"/>
        </c:scaling>
        <c:delete val="1"/>
        <c:axPos val="l"/>
        <c:numFmt formatCode="General" sourceLinked="1"/>
        <c:majorTickMark val="none"/>
        <c:minorTickMark val="none"/>
        <c:tickLblPos val="nextTo"/>
        <c:crossAx val="1398784"/>
        <c:crosses val="autoZero"/>
        <c:crossBetween val="between"/>
      </c:valAx>
    </c:plotArea>
    <c:legend>
      <c:legendPos val="t"/>
      <c:layout/>
      <c:overlay val="0"/>
    </c:legend>
    <c:plotVisOnly val="1"/>
    <c:dispBlanksAs val="gap"/>
    <c:showDLblsOverMax val="0"/>
  </c:chart>
  <c:txPr>
    <a:bodyPr/>
    <a:lstStyle/>
    <a:p>
      <a:pPr>
        <a:defRPr sz="1800"/>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584A0-18FD-4547-9E65-282BE434227E}"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506B0C95-CEFB-42C7-9A0F-D8B5FAABD413}">
      <dgm:prSet phldrT="[Texto]" custT="1"/>
      <dgm:spPr/>
      <dgm:t>
        <a:bodyPr/>
        <a:lstStyle/>
        <a:p>
          <a:r>
            <a:rPr lang="en-US" sz="2250" b="1" dirty="0">
              <a:latin typeface="Calibri" pitchFamily="34" charset="0"/>
              <a:cs typeface="Calibri" pitchFamily="34" charset="0"/>
            </a:rPr>
            <a:t>1</a:t>
          </a:r>
        </a:p>
      </dgm:t>
    </dgm:pt>
    <dgm:pt modelId="{C43961F9-ED4C-4594-80AE-8E5C7CF128AC}" type="parTrans" cxnId="{497AFE8A-77AF-4B81-921A-5882AD9F7CA4}">
      <dgm:prSet/>
      <dgm:spPr/>
      <dgm:t>
        <a:bodyPr/>
        <a:lstStyle/>
        <a:p>
          <a:endParaRPr lang="en-US" sz="2250">
            <a:latin typeface="Calibri" pitchFamily="34" charset="0"/>
            <a:cs typeface="Calibri" pitchFamily="34" charset="0"/>
          </a:endParaRPr>
        </a:p>
      </dgm:t>
    </dgm:pt>
    <dgm:pt modelId="{99BF8E82-0494-4A56-AC40-5CF81F2D1F2F}" type="sibTrans" cxnId="{497AFE8A-77AF-4B81-921A-5882AD9F7CA4}">
      <dgm:prSet/>
      <dgm:spPr/>
      <dgm:t>
        <a:bodyPr/>
        <a:lstStyle/>
        <a:p>
          <a:endParaRPr lang="en-US" sz="2250">
            <a:latin typeface="Calibri" pitchFamily="34" charset="0"/>
            <a:cs typeface="Calibri" pitchFamily="34" charset="0"/>
          </a:endParaRPr>
        </a:p>
      </dgm:t>
    </dgm:pt>
    <dgm:pt modelId="{D7F34D41-D7C8-4AB9-A22A-F12F9B419FCA}">
      <dgm:prSet phldrT="[Texto]" custT="1"/>
      <dgm:spPr/>
      <dgm:t>
        <a:bodyPr/>
        <a:lstStyle/>
        <a:p>
          <a:r>
            <a:rPr lang="en-US" sz="2250" dirty="0" err="1">
              <a:latin typeface="Calibri" pitchFamily="34" charset="0"/>
              <a:cs typeface="Calibri" pitchFamily="34" charset="0"/>
            </a:rPr>
            <a:t>Identificaci</a:t>
          </a:r>
          <a:r>
            <a:rPr lang="es-ES" sz="2250" dirty="0">
              <a:latin typeface="Calibri" pitchFamily="34" charset="0"/>
              <a:cs typeface="Calibri" pitchFamily="34" charset="0"/>
            </a:rPr>
            <a:t>ó</a:t>
          </a:r>
          <a:r>
            <a:rPr lang="en-US" sz="2250" dirty="0">
              <a:latin typeface="Calibri" pitchFamily="34" charset="0"/>
              <a:cs typeface="Calibri" pitchFamily="34" charset="0"/>
            </a:rPr>
            <a:t>n y </a:t>
          </a:r>
          <a:r>
            <a:rPr lang="en-US" sz="2250" dirty="0" err="1">
              <a:latin typeface="Calibri" pitchFamily="34" charset="0"/>
              <a:cs typeface="Calibri" pitchFamily="34" charset="0"/>
            </a:rPr>
            <a:t>Documentaci</a:t>
          </a:r>
          <a:r>
            <a:rPr lang="es-ES" sz="2250" dirty="0" err="1">
              <a:latin typeface="Calibri" pitchFamily="34" charset="0"/>
              <a:cs typeface="Calibri" pitchFamily="34" charset="0"/>
            </a:rPr>
            <a:t>ón</a:t>
          </a:r>
          <a:r>
            <a:rPr lang="en-US" sz="2250" dirty="0">
              <a:latin typeface="Calibri" pitchFamily="34" charset="0"/>
              <a:cs typeface="Calibri" pitchFamily="34" charset="0"/>
            </a:rPr>
            <a:t> </a:t>
          </a:r>
        </a:p>
      </dgm:t>
    </dgm:pt>
    <dgm:pt modelId="{8A16BF43-5F95-4922-B67C-12EF97D0BB8A}" type="parTrans" cxnId="{92D00071-3E95-411A-8A29-62836E130BAE}">
      <dgm:prSet/>
      <dgm:spPr/>
      <dgm:t>
        <a:bodyPr/>
        <a:lstStyle/>
        <a:p>
          <a:endParaRPr lang="en-US" sz="2250">
            <a:latin typeface="Calibri" pitchFamily="34" charset="0"/>
            <a:cs typeface="Calibri" pitchFamily="34" charset="0"/>
          </a:endParaRPr>
        </a:p>
      </dgm:t>
    </dgm:pt>
    <dgm:pt modelId="{AAE55FB2-5AD5-4B14-994D-2A13E6463CCF}" type="sibTrans" cxnId="{92D00071-3E95-411A-8A29-62836E130BAE}">
      <dgm:prSet/>
      <dgm:spPr/>
      <dgm:t>
        <a:bodyPr/>
        <a:lstStyle/>
        <a:p>
          <a:endParaRPr lang="en-US" sz="2250">
            <a:latin typeface="Calibri" pitchFamily="34" charset="0"/>
            <a:cs typeface="Calibri" pitchFamily="34" charset="0"/>
          </a:endParaRPr>
        </a:p>
      </dgm:t>
    </dgm:pt>
    <dgm:pt modelId="{A27B34F0-9850-4DAA-97CD-D101271DB915}">
      <dgm:prSet phldrT="[Texto]" custT="1"/>
      <dgm:spPr/>
      <dgm:t>
        <a:bodyPr/>
        <a:lstStyle/>
        <a:p>
          <a:r>
            <a:rPr lang="en-US" sz="2250" b="1">
              <a:latin typeface="Calibri" pitchFamily="34" charset="0"/>
              <a:cs typeface="Calibri" pitchFamily="34" charset="0"/>
            </a:rPr>
            <a:t>2</a:t>
          </a:r>
        </a:p>
      </dgm:t>
    </dgm:pt>
    <dgm:pt modelId="{7D80DBC1-4E05-4254-89EE-3ED7B63BB5A5}" type="parTrans" cxnId="{31FCD720-9289-4F3C-A543-B918F943AAA7}">
      <dgm:prSet/>
      <dgm:spPr/>
      <dgm:t>
        <a:bodyPr/>
        <a:lstStyle/>
        <a:p>
          <a:endParaRPr lang="en-US" sz="2250">
            <a:latin typeface="Calibri" pitchFamily="34" charset="0"/>
            <a:cs typeface="Calibri" pitchFamily="34" charset="0"/>
          </a:endParaRPr>
        </a:p>
      </dgm:t>
    </dgm:pt>
    <dgm:pt modelId="{C2382482-FD88-4263-AC15-93FD6F53FD44}" type="sibTrans" cxnId="{31FCD720-9289-4F3C-A543-B918F943AAA7}">
      <dgm:prSet/>
      <dgm:spPr/>
      <dgm:t>
        <a:bodyPr/>
        <a:lstStyle/>
        <a:p>
          <a:endParaRPr lang="en-US" sz="2250">
            <a:latin typeface="Calibri" pitchFamily="34" charset="0"/>
            <a:cs typeface="Calibri" pitchFamily="34" charset="0"/>
          </a:endParaRPr>
        </a:p>
      </dgm:t>
    </dgm:pt>
    <dgm:pt modelId="{F4215690-1F42-45B8-862A-252D7AA0A020}">
      <dgm:prSet phldrT="[Texto]" custT="1"/>
      <dgm:spPr/>
      <dgm:t>
        <a:bodyPr/>
        <a:lstStyle/>
        <a:p>
          <a:r>
            <a:rPr lang="en-US" sz="2250" dirty="0" err="1">
              <a:latin typeface="Calibri" pitchFamily="34" charset="0"/>
              <a:cs typeface="Calibri" pitchFamily="34" charset="0"/>
            </a:rPr>
            <a:t>Evaluaci</a:t>
          </a:r>
          <a:r>
            <a:rPr lang="es-ES" sz="2250" dirty="0" err="1">
              <a:latin typeface="Calibri" pitchFamily="34" charset="0"/>
              <a:cs typeface="Calibri" pitchFamily="34" charset="0"/>
            </a:rPr>
            <a:t>ón</a:t>
          </a:r>
          <a:endParaRPr lang="en-US" sz="2250" dirty="0">
            <a:latin typeface="Calibri" pitchFamily="34" charset="0"/>
            <a:cs typeface="Calibri" pitchFamily="34" charset="0"/>
          </a:endParaRPr>
        </a:p>
      </dgm:t>
    </dgm:pt>
    <dgm:pt modelId="{9DC4CEE2-2E9B-48F3-900E-6C297CA9EACD}" type="parTrans" cxnId="{8630DA26-6560-4866-ACC3-80FD45149DE4}">
      <dgm:prSet/>
      <dgm:spPr/>
      <dgm:t>
        <a:bodyPr/>
        <a:lstStyle/>
        <a:p>
          <a:endParaRPr lang="en-US" sz="2250">
            <a:latin typeface="Calibri" pitchFamily="34" charset="0"/>
            <a:cs typeface="Calibri" pitchFamily="34" charset="0"/>
          </a:endParaRPr>
        </a:p>
      </dgm:t>
    </dgm:pt>
    <dgm:pt modelId="{359A5924-52A1-435D-B58D-13D4D45E1030}" type="sibTrans" cxnId="{8630DA26-6560-4866-ACC3-80FD45149DE4}">
      <dgm:prSet/>
      <dgm:spPr/>
      <dgm:t>
        <a:bodyPr/>
        <a:lstStyle/>
        <a:p>
          <a:endParaRPr lang="en-US" sz="2250">
            <a:latin typeface="Calibri" pitchFamily="34" charset="0"/>
            <a:cs typeface="Calibri" pitchFamily="34" charset="0"/>
          </a:endParaRPr>
        </a:p>
      </dgm:t>
    </dgm:pt>
    <dgm:pt modelId="{56C7D005-C454-4115-B380-2A1178560F64}">
      <dgm:prSet phldrT="[Texto]" custT="1"/>
      <dgm:spPr/>
      <dgm:t>
        <a:bodyPr/>
        <a:lstStyle/>
        <a:p>
          <a:r>
            <a:rPr lang="en-US" sz="2250" b="1">
              <a:latin typeface="Calibri" pitchFamily="34" charset="0"/>
              <a:cs typeface="Calibri" pitchFamily="34" charset="0"/>
            </a:rPr>
            <a:t>3</a:t>
          </a:r>
        </a:p>
      </dgm:t>
    </dgm:pt>
    <dgm:pt modelId="{19ED893B-6A47-499B-895E-280D6112BCE8}" type="parTrans" cxnId="{34E3F3C5-05C7-4F76-9D94-3EE372A271B2}">
      <dgm:prSet/>
      <dgm:spPr/>
      <dgm:t>
        <a:bodyPr/>
        <a:lstStyle/>
        <a:p>
          <a:endParaRPr lang="en-US" sz="2250">
            <a:latin typeface="Calibri" pitchFamily="34" charset="0"/>
            <a:cs typeface="Calibri" pitchFamily="34" charset="0"/>
          </a:endParaRPr>
        </a:p>
      </dgm:t>
    </dgm:pt>
    <dgm:pt modelId="{CCAE546A-34F6-4E8D-89C0-1DC4CFD12F02}" type="sibTrans" cxnId="{34E3F3C5-05C7-4F76-9D94-3EE372A271B2}">
      <dgm:prSet/>
      <dgm:spPr/>
      <dgm:t>
        <a:bodyPr/>
        <a:lstStyle/>
        <a:p>
          <a:endParaRPr lang="en-US" sz="2250">
            <a:latin typeface="Calibri" pitchFamily="34" charset="0"/>
            <a:cs typeface="Calibri" pitchFamily="34" charset="0"/>
          </a:endParaRPr>
        </a:p>
      </dgm:t>
    </dgm:pt>
    <dgm:pt modelId="{12E21290-B3B4-4D6F-A315-175B0C57D41E}">
      <dgm:prSet phldrT="[Texto]" custT="1"/>
      <dgm:spPr/>
      <dgm:t>
        <a:bodyPr/>
        <a:lstStyle/>
        <a:p>
          <a:r>
            <a:rPr lang="en-US" sz="2250">
              <a:latin typeface="Calibri" pitchFamily="34" charset="0"/>
              <a:cs typeface="Calibri" pitchFamily="34" charset="0"/>
            </a:rPr>
            <a:t>Pruebas Sustantivas</a:t>
          </a:r>
        </a:p>
      </dgm:t>
    </dgm:pt>
    <dgm:pt modelId="{EC5643E8-C818-46D6-BF66-94A51D93F1A3}" type="parTrans" cxnId="{B85B0B20-0771-46F3-8A96-7312438DF566}">
      <dgm:prSet/>
      <dgm:spPr/>
      <dgm:t>
        <a:bodyPr/>
        <a:lstStyle/>
        <a:p>
          <a:endParaRPr lang="en-US" sz="2250">
            <a:latin typeface="Calibri" pitchFamily="34" charset="0"/>
            <a:cs typeface="Calibri" pitchFamily="34" charset="0"/>
          </a:endParaRPr>
        </a:p>
      </dgm:t>
    </dgm:pt>
    <dgm:pt modelId="{D219B1B1-13C4-422B-8F13-DB82DCF8161C}" type="sibTrans" cxnId="{B85B0B20-0771-46F3-8A96-7312438DF566}">
      <dgm:prSet/>
      <dgm:spPr/>
      <dgm:t>
        <a:bodyPr/>
        <a:lstStyle/>
        <a:p>
          <a:endParaRPr lang="en-US" sz="2250">
            <a:latin typeface="Calibri" pitchFamily="34" charset="0"/>
            <a:cs typeface="Calibri" pitchFamily="34" charset="0"/>
          </a:endParaRPr>
        </a:p>
      </dgm:t>
    </dgm:pt>
    <dgm:pt modelId="{A1E15631-2FD2-4058-AD85-261BD2B71FD1}">
      <dgm:prSet phldrT="[Texto]" custT="1"/>
      <dgm:spPr/>
      <dgm:t>
        <a:bodyPr/>
        <a:lstStyle/>
        <a:p>
          <a:r>
            <a:rPr lang="en-US" sz="2250" b="1">
              <a:latin typeface="Calibri" pitchFamily="34" charset="0"/>
              <a:cs typeface="Calibri" pitchFamily="34" charset="0"/>
            </a:rPr>
            <a:t>4</a:t>
          </a:r>
        </a:p>
      </dgm:t>
    </dgm:pt>
    <dgm:pt modelId="{2472D543-FDB1-4FB8-AA69-5E4AC2052273}" type="parTrans" cxnId="{20C201F7-1BAB-45D2-AF32-42DFE84BD89E}">
      <dgm:prSet/>
      <dgm:spPr/>
      <dgm:t>
        <a:bodyPr/>
        <a:lstStyle/>
        <a:p>
          <a:endParaRPr lang="en-US" sz="2250">
            <a:latin typeface="Calibri" pitchFamily="34" charset="0"/>
            <a:cs typeface="Calibri" pitchFamily="34" charset="0"/>
          </a:endParaRPr>
        </a:p>
      </dgm:t>
    </dgm:pt>
    <dgm:pt modelId="{0C067766-E6DE-479F-BBC5-AA58912AA30F}" type="sibTrans" cxnId="{20C201F7-1BAB-45D2-AF32-42DFE84BD89E}">
      <dgm:prSet/>
      <dgm:spPr/>
      <dgm:t>
        <a:bodyPr/>
        <a:lstStyle/>
        <a:p>
          <a:endParaRPr lang="en-US" sz="2250">
            <a:latin typeface="Calibri" pitchFamily="34" charset="0"/>
            <a:cs typeface="Calibri" pitchFamily="34" charset="0"/>
          </a:endParaRPr>
        </a:p>
      </dgm:t>
    </dgm:pt>
    <dgm:pt modelId="{704F9291-5D6F-4F82-ACD4-795442EAA134}">
      <dgm:prSet phldrT="[Texto]" custT="1"/>
      <dgm:spPr/>
      <dgm:t>
        <a:bodyPr/>
        <a:lstStyle/>
        <a:p>
          <a:r>
            <a:rPr lang="en-US" sz="2250" dirty="0" err="1">
              <a:latin typeface="Calibri" pitchFamily="34" charset="0"/>
              <a:cs typeface="Calibri" pitchFamily="34" charset="0"/>
            </a:rPr>
            <a:t>Pruebas</a:t>
          </a:r>
          <a:r>
            <a:rPr lang="en-US" sz="2250" dirty="0">
              <a:latin typeface="Calibri" pitchFamily="34" charset="0"/>
              <a:cs typeface="Calibri" pitchFamily="34" charset="0"/>
            </a:rPr>
            <a:t> de </a:t>
          </a:r>
          <a:r>
            <a:rPr lang="en-US" sz="2250" dirty="0" err="1">
              <a:latin typeface="Calibri" pitchFamily="34" charset="0"/>
              <a:cs typeface="Calibri" pitchFamily="34" charset="0"/>
            </a:rPr>
            <a:t>Cumplimiento</a:t>
          </a:r>
          <a:endParaRPr lang="en-US" sz="2250" dirty="0">
            <a:latin typeface="Calibri" pitchFamily="34" charset="0"/>
            <a:cs typeface="Calibri" pitchFamily="34" charset="0"/>
          </a:endParaRPr>
        </a:p>
      </dgm:t>
    </dgm:pt>
    <dgm:pt modelId="{24989A54-AB66-495B-A097-4CA0739518C5}" type="parTrans" cxnId="{C4AAA2EE-8E5A-4805-9680-50B33725F2C8}">
      <dgm:prSet/>
      <dgm:spPr/>
      <dgm:t>
        <a:bodyPr/>
        <a:lstStyle/>
        <a:p>
          <a:endParaRPr lang="en-US" sz="2250">
            <a:latin typeface="Calibri" pitchFamily="34" charset="0"/>
            <a:cs typeface="Calibri" pitchFamily="34" charset="0"/>
          </a:endParaRPr>
        </a:p>
      </dgm:t>
    </dgm:pt>
    <dgm:pt modelId="{908FD973-9573-4FA6-B78E-208369A71366}" type="sibTrans" cxnId="{C4AAA2EE-8E5A-4805-9680-50B33725F2C8}">
      <dgm:prSet/>
      <dgm:spPr/>
      <dgm:t>
        <a:bodyPr/>
        <a:lstStyle/>
        <a:p>
          <a:endParaRPr lang="en-US" sz="2250">
            <a:latin typeface="Calibri" pitchFamily="34" charset="0"/>
            <a:cs typeface="Calibri" pitchFamily="34" charset="0"/>
          </a:endParaRPr>
        </a:p>
      </dgm:t>
    </dgm:pt>
    <dgm:pt modelId="{E460EBD0-3E25-42BF-9205-4FD7EB529A10}" type="pres">
      <dgm:prSet presAssocID="{E6A584A0-18FD-4547-9E65-282BE434227E}" presName="linearFlow" presStyleCnt="0">
        <dgm:presLayoutVars>
          <dgm:dir/>
          <dgm:animLvl val="lvl"/>
          <dgm:resizeHandles val="exact"/>
        </dgm:presLayoutVars>
      </dgm:prSet>
      <dgm:spPr/>
      <dgm:t>
        <a:bodyPr/>
        <a:lstStyle/>
        <a:p>
          <a:endParaRPr lang="en-US"/>
        </a:p>
      </dgm:t>
    </dgm:pt>
    <dgm:pt modelId="{F18A15D7-A1C8-4442-AB54-D185764F5B8C}" type="pres">
      <dgm:prSet presAssocID="{506B0C95-CEFB-42C7-9A0F-D8B5FAABD413}" presName="composite" presStyleCnt="0"/>
      <dgm:spPr/>
    </dgm:pt>
    <dgm:pt modelId="{1BB8DAA9-D13E-47C3-BD4F-FF3711C3B0F5}" type="pres">
      <dgm:prSet presAssocID="{506B0C95-CEFB-42C7-9A0F-D8B5FAABD413}" presName="parentText" presStyleLbl="alignNode1" presStyleIdx="0" presStyleCnt="4">
        <dgm:presLayoutVars>
          <dgm:chMax val="1"/>
          <dgm:bulletEnabled val="1"/>
        </dgm:presLayoutVars>
      </dgm:prSet>
      <dgm:spPr/>
      <dgm:t>
        <a:bodyPr/>
        <a:lstStyle/>
        <a:p>
          <a:endParaRPr lang="en-US"/>
        </a:p>
      </dgm:t>
    </dgm:pt>
    <dgm:pt modelId="{3E531BD8-888E-4D18-91C8-B1073DF410D8}" type="pres">
      <dgm:prSet presAssocID="{506B0C95-CEFB-42C7-9A0F-D8B5FAABD413}" presName="descendantText" presStyleLbl="alignAcc1" presStyleIdx="0" presStyleCnt="4" custLinFactNeighborX="0">
        <dgm:presLayoutVars>
          <dgm:bulletEnabled val="1"/>
        </dgm:presLayoutVars>
      </dgm:prSet>
      <dgm:spPr/>
      <dgm:t>
        <a:bodyPr/>
        <a:lstStyle/>
        <a:p>
          <a:endParaRPr lang="en-US"/>
        </a:p>
      </dgm:t>
    </dgm:pt>
    <dgm:pt modelId="{C66592C3-04F3-4BF5-B4C7-AE39D4AA0195}" type="pres">
      <dgm:prSet presAssocID="{99BF8E82-0494-4A56-AC40-5CF81F2D1F2F}" presName="sp" presStyleCnt="0"/>
      <dgm:spPr/>
    </dgm:pt>
    <dgm:pt modelId="{763A4933-716B-4AB8-B256-C1CB5851A5E7}" type="pres">
      <dgm:prSet presAssocID="{A27B34F0-9850-4DAA-97CD-D101271DB915}" presName="composite" presStyleCnt="0"/>
      <dgm:spPr/>
    </dgm:pt>
    <dgm:pt modelId="{0D96EC08-CA02-4E9F-9686-5866098AE627}" type="pres">
      <dgm:prSet presAssocID="{A27B34F0-9850-4DAA-97CD-D101271DB915}" presName="parentText" presStyleLbl="alignNode1" presStyleIdx="1" presStyleCnt="4">
        <dgm:presLayoutVars>
          <dgm:chMax val="1"/>
          <dgm:bulletEnabled val="1"/>
        </dgm:presLayoutVars>
      </dgm:prSet>
      <dgm:spPr/>
      <dgm:t>
        <a:bodyPr/>
        <a:lstStyle/>
        <a:p>
          <a:endParaRPr lang="en-US"/>
        </a:p>
      </dgm:t>
    </dgm:pt>
    <dgm:pt modelId="{E32A78F9-F185-497A-82A4-88F70446F9B1}" type="pres">
      <dgm:prSet presAssocID="{A27B34F0-9850-4DAA-97CD-D101271DB915}" presName="descendantText" presStyleLbl="alignAcc1" presStyleIdx="1" presStyleCnt="4">
        <dgm:presLayoutVars>
          <dgm:bulletEnabled val="1"/>
        </dgm:presLayoutVars>
      </dgm:prSet>
      <dgm:spPr/>
      <dgm:t>
        <a:bodyPr/>
        <a:lstStyle/>
        <a:p>
          <a:endParaRPr lang="en-US"/>
        </a:p>
      </dgm:t>
    </dgm:pt>
    <dgm:pt modelId="{FF4BEA2B-AE5E-4AF1-95AB-5D77D5C7AF26}" type="pres">
      <dgm:prSet presAssocID="{C2382482-FD88-4263-AC15-93FD6F53FD44}" presName="sp" presStyleCnt="0"/>
      <dgm:spPr/>
    </dgm:pt>
    <dgm:pt modelId="{FE29D9D1-F023-428F-95CB-493AAF3A32EE}" type="pres">
      <dgm:prSet presAssocID="{56C7D005-C454-4115-B380-2A1178560F64}" presName="composite" presStyleCnt="0"/>
      <dgm:spPr/>
    </dgm:pt>
    <dgm:pt modelId="{A3FE0563-826A-496A-A266-7666C2FB9F38}" type="pres">
      <dgm:prSet presAssocID="{56C7D005-C454-4115-B380-2A1178560F64}" presName="parentText" presStyleLbl="alignNode1" presStyleIdx="2" presStyleCnt="4" custLinFactNeighborX="-1959">
        <dgm:presLayoutVars>
          <dgm:chMax val="1"/>
          <dgm:bulletEnabled val="1"/>
        </dgm:presLayoutVars>
      </dgm:prSet>
      <dgm:spPr/>
      <dgm:t>
        <a:bodyPr/>
        <a:lstStyle/>
        <a:p>
          <a:endParaRPr lang="en-US"/>
        </a:p>
      </dgm:t>
    </dgm:pt>
    <dgm:pt modelId="{126A768A-18B0-44A4-AC3E-B28BDB7D6C88}" type="pres">
      <dgm:prSet presAssocID="{56C7D005-C454-4115-B380-2A1178560F64}" presName="descendantText" presStyleLbl="alignAcc1" presStyleIdx="2" presStyleCnt="4" custLinFactNeighborX="-207">
        <dgm:presLayoutVars>
          <dgm:bulletEnabled val="1"/>
        </dgm:presLayoutVars>
      </dgm:prSet>
      <dgm:spPr/>
      <dgm:t>
        <a:bodyPr/>
        <a:lstStyle/>
        <a:p>
          <a:endParaRPr lang="en-US"/>
        </a:p>
      </dgm:t>
    </dgm:pt>
    <dgm:pt modelId="{0C75B317-25C3-44C6-8970-E5A2C1FB709B}" type="pres">
      <dgm:prSet presAssocID="{CCAE546A-34F6-4E8D-89C0-1DC4CFD12F02}" presName="sp" presStyleCnt="0"/>
      <dgm:spPr/>
    </dgm:pt>
    <dgm:pt modelId="{CB20A9BA-71F6-469B-8139-C5CB23502226}" type="pres">
      <dgm:prSet presAssocID="{A1E15631-2FD2-4058-AD85-261BD2B71FD1}" presName="composite" presStyleCnt="0"/>
      <dgm:spPr/>
    </dgm:pt>
    <dgm:pt modelId="{2A0D8BD8-CBFE-4D39-BA54-B124C78B104C}" type="pres">
      <dgm:prSet presAssocID="{A1E15631-2FD2-4058-AD85-261BD2B71FD1}" presName="parentText" presStyleLbl="alignNode1" presStyleIdx="3" presStyleCnt="4">
        <dgm:presLayoutVars>
          <dgm:chMax val="1"/>
          <dgm:bulletEnabled val="1"/>
        </dgm:presLayoutVars>
      </dgm:prSet>
      <dgm:spPr/>
      <dgm:t>
        <a:bodyPr/>
        <a:lstStyle/>
        <a:p>
          <a:endParaRPr lang="en-US"/>
        </a:p>
      </dgm:t>
    </dgm:pt>
    <dgm:pt modelId="{908DC776-5A78-4864-B34E-8F51602F4F08}" type="pres">
      <dgm:prSet presAssocID="{A1E15631-2FD2-4058-AD85-261BD2B71FD1}" presName="descendantText" presStyleLbl="alignAcc1" presStyleIdx="3" presStyleCnt="4">
        <dgm:presLayoutVars>
          <dgm:bulletEnabled val="1"/>
        </dgm:presLayoutVars>
      </dgm:prSet>
      <dgm:spPr/>
      <dgm:t>
        <a:bodyPr/>
        <a:lstStyle/>
        <a:p>
          <a:endParaRPr lang="en-US"/>
        </a:p>
      </dgm:t>
    </dgm:pt>
  </dgm:ptLst>
  <dgm:cxnLst>
    <dgm:cxn modelId="{A74EA7F2-EA98-4E96-A388-B9103CEE9536}" type="presOf" srcId="{A1E15631-2FD2-4058-AD85-261BD2B71FD1}" destId="{2A0D8BD8-CBFE-4D39-BA54-B124C78B104C}" srcOrd="0" destOrd="0" presId="urn:microsoft.com/office/officeart/2005/8/layout/chevron2"/>
    <dgm:cxn modelId="{31FCD720-9289-4F3C-A543-B918F943AAA7}" srcId="{E6A584A0-18FD-4547-9E65-282BE434227E}" destId="{A27B34F0-9850-4DAA-97CD-D101271DB915}" srcOrd="1" destOrd="0" parTransId="{7D80DBC1-4E05-4254-89EE-3ED7B63BB5A5}" sibTransId="{C2382482-FD88-4263-AC15-93FD6F53FD44}"/>
    <dgm:cxn modelId="{497AFE8A-77AF-4B81-921A-5882AD9F7CA4}" srcId="{E6A584A0-18FD-4547-9E65-282BE434227E}" destId="{506B0C95-CEFB-42C7-9A0F-D8B5FAABD413}" srcOrd="0" destOrd="0" parTransId="{C43961F9-ED4C-4594-80AE-8E5C7CF128AC}" sibTransId="{99BF8E82-0494-4A56-AC40-5CF81F2D1F2F}"/>
    <dgm:cxn modelId="{52ABDE7D-24E3-49BE-BEA6-0CAF3495BC82}" type="presOf" srcId="{E6A584A0-18FD-4547-9E65-282BE434227E}" destId="{E460EBD0-3E25-42BF-9205-4FD7EB529A10}" srcOrd="0" destOrd="0" presId="urn:microsoft.com/office/officeart/2005/8/layout/chevron2"/>
    <dgm:cxn modelId="{8630DA26-6560-4866-ACC3-80FD45149DE4}" srcId="{A27B34F0-9850-4DAA-97CD-D101271DB915}" destId="{F4215690-1F42-45B8-862A-252D7AA0A020}" srcOrd="0" destOrd="0" parTransId="{9DC4CEE2-2E9B-48F3-900E-6C297CA9EACD}" sibTransId="{359A5924-52A1-435D-B58D-13D4D45E1030}"/>
    <dgm:cxn modelId="{939B0698-94DE-4154-A2C7-80E0A91D9E39}" type="presOf" srcId="{D7F34D41-D7C8-4AB9-A22A-F12F9B419FCA}" destId="{3E531BD8-888E-4D18-91C8-B1073DF410D8}" srcOrd="0" destOrd="0" presId="urn:microsoft.com/office/officeart/2005/8/layout/chevron2"/>
    <dgm:cxn modelId="{C4AAA2EE-8E5A-4805-9680-50B33725F2C8}" srcId="{56C7D005-C454-4115-B380-2A1178560F64}" destId="{704F9291-5D6F-4F82-ACD4-795442EAA134}" srcOrd="0" destOrd="0" parTransId="{24989A54-AB66-495B-A097-4CA0739518C5}" sibTransId="{908FD973-9573-4FA6-B78E-208369A71366}"/>
    <dgm:cxn modelId="{B85B0B20-0771-46F3-8A96-7312438DF566}" srcId="{A1E15631-2FD2-4058-AD85-261BD2B71FD1}" destId="{12E21290-B3B4-4D6F-A315-175B0C57D41E}" srcOrd="0" destOrd="0" parTransId="{EC5643E8-C818-46D6-BF66-94A51D93F1A3}" sibTransId="{D219B1B1-13C4-422B-8F13-DB82DCF8161C}"/>
    <dgm:cxn modelId="{BCAA057D-AFFB-44DE-BA0B-560173C76050}" type="presOf" srcId="{704F9291-5D6F-4F82-ACD4-795442EAA134}" destId="{126A768A-18B0-44A4-AC3E-B28BDB7D6C88}" srcOrd="0" destOrd="0" presId="urn:microsoft.com/office/officeart/2005/8/layout/chevron2"/>
    <dgm:cxn modelId="{C54E9DB6-E2EC-42F7-A892-216C8C23589E}" type="presOf" srcId="{56C7D005-C454-4115-B380-2A1178560F64}" destId="{A3FE0563-826A-496A-A266-7666C2FB9F38}" srcOrd="0" destOrd="0" presId="urn:microsoft.com/office/officeart/2005/8/layout/chevron2"/>
    <dgm:cxn modelId="{0055561B-75D8-476A-B0A0-FA571404762F}" type="presOf" srcId="{A27B34F0-9850-4DAA-97CD-D101271DB915}" destId="{0D96EC08-CA02-4E9F-9686-5866098AE627}" srcOrd="0" destOrd="0" presId="urn:microsoft.com/office/officeart/2005/8/layout/chevron2"/>
    <dgm:cxn modelId="{B39F0106-AE75-42B7-9C4F-B0C00C5E79DF}" type="presOf" srcId="{F4215690-1F42-45B8-862A-252D7AA0A020}" destId="{E32A78F9-F185-497A-82A4-88F70446F9B1}" srcOrd="0" destOrd="0" presId="urn:microsoft.com/office/officeart/2005/8/layout/chevron2"/>
    <dgm:cxn modelId="{34E3F3C5-05C7-4F76-9D94-3EE372A271B2}" srcId="{E6A584A0-18FD-4547-9E65-282BE434227E}" destId="{56C7D005-C454-4115-B380-2A1178560F64}" srcOrd="2" destOrd="0" parTransId="{19ED893B-6A47-499B-895E-280D6112BCE8}" sibTransId="{CCAE546A-34F6-4E8D-89C0-1DC4CFD12F02}"/>
    <dgm:cxn modelId="{20C201F7-1BAB-45D2-AF32-42DFE84BD89E}" srcId="{E6A584A0-18FD-4547-9E65-282BE434227E}" destId="{A1E15631-2FD2-4058-AD85-261BD2B71FD1}" srcOrd="3" destOrd="0" parTransId="{2472D543-FDB1-4FB8-AA69-5E4AC2052273}" sibTransId="{0C067766-E6DE-479F-BBC5-AA58912AA30F}"/>
    <dgm:cxn modelId="{84ECE329-B952-4CB7-A411-628DACA61B6F}" type="presOf" srcId="{12E21290-B3B4-4D6F-A315-175B0C57D41E}" destId="{908DC776-5A78-4864-B34E-8F51602F4F08}" srcOrd="0" destOrd="0" presId="urn:microsoft.com/office/officeart/2005/8/layout/chevron2"/>
    <dgm:cxn modelId="{92D00071-3E95-411A-8A29-62836E130BAE}" srcId="{506B0C95-CEFB-42C7-9A0F-D8B5FAABD413}" destId="{D7F34D41-D7C8-4AB9-A22A-F12F9B419FCA}" srcOrd="0" destOrd="0" parTransId="{8A16BF43-5F95-4922-B67C-12EF97D0BB8A}" sibTransId="{AAE55FB2-5AD5-4B14-994D-2A13E6463CCF}"/>
    <dgm:cxn modelId="{CB1B7774-0CB2-4FC0-9540-680C2A4B54E3}" type="presOf" srcId="{506B0C95-CEFB-42C7-9A0F-D8B5FAABD413}" destId="{1BB8DAA9-D13E-47C3-BD4F-FF3711C3B0F5}" srcOrd="0" destOrd="0" presId="urn:microsoft.com/office/officeart/2005/8/layout/chevron2"/>
    <dgm:cxn modelId="{917E0A4C-3707-41B0-A573-84008228F260}" type="presParOf" srcId="{E460EBD0-3E25-42BF-9205-4FD7EB529A10}" destId="{F18A15D7-A1C8-4442-AB54-D185764F5B8C}" srcOrd="0" destOrd="0" presId="urn:microsoft.com/office/officeart/2005/8/layout/chevron2"/>
    <dgm:cxn modelId="{B2BE6433-B33B-4FF6-A5C9-1046BAC30C8B}" type="presParOf" srcId="{F18A15D7-A1C8-4442-AB54-D185764F5B8C}" destId="{1BB8DAA9-D13E-47C3-BD4F-FF3711C3B0F5}" srcOrd="0" destOrd="0" presId="urn:microsoft.com/office/officeart/2005/8/layout/chevron2"/>
    <dgm:cxn modelId="{C95FF27E-4A8D-47FD-8715-60F79EBD68BC}" type="presParOf" srcId="{F18A15D7-A1C8-4442-AB54-D185764F5B8C}" destId="{3E531BD8-888E-4D18-91C8-B1073DF410D8}" srcOrd="1" destOrd="0" presId="urn:microsoft.com/office/officeart/2005/8/layout/chevron2"/>
    <dgm:cxn modelId="{21D30590-58CF-47D8-B388-B2C9706F9085}" type="presParOf" srcId="{E460EBD0-3E25-42BF-9205-4FD7EB529A10}" destId="{C66592C3-04F3-4BF5-B4C7-AE39D4AA0195}" srcOrd="1" destOrd="0" presId="urn:microsoft.com/office/officeart/2005/8/layout/chevron2"/>
    <dgm:cxn modelId="{AB7F764A-9B2C-4C3D-8308-105C1A081F12}" type="presParOf" srcId="{E460EBD0-3E25-42BF-9205-4FD7EB529A10}" destId="{763A4933-716B-4AB8-B256-C1CB5851A5E7}" srcOrd="2" destOrd="0" presId="urn:microsoft.com/office/officeart/2005/8/layout/chevron2"/>
    <dgm:cxn modelId="{13D6C114-B419-455F-A317-CCF7DFCE3525}" type="presParOf" srcId="{763A4933-716B-4AB8-B256-C1CB5851A5E7}" destId="{0D96EC08-CA02-4E9F-9686-5866098AE627}" srcOrd="0" destOrd="0" presId="urn:microsoft.com/office/officeart/2005/8/layout/chevron2"/>
    <dgm:cxn modelId="{8ADF8FC2-1D65-4166-88DF-B7CDD2512AC5}" type="presParOf" srcId="{763A4933-716B-4AB8-B256-C1CB5851A5E7}" destId="{E32A78F9-F185-497A-82A4-88F70446F9B1}" srcOrd="1" destOrd="0" presId="urn:microsoft.com/office/officeart/2005/8/layout/chevron2"/>
    <dgm:cxn modelId="{A786BCE5-0464-40DF-9734-137E47B164AF}" type="presParOf" srcId="{E460EBD0-3E25-42BF-9205-4FD7EB529A10}" destId="{FF4BEA2B-AE5E-4AF1-95AB-5D77D5C7AF26}" srcOrd="3" destOrd="0" presId="urn:microsoft.com/office/officeart/2005/8/layout/chevron2"/>
    <dgm:cxn modelId="{DA4CB5F5-F5DA-451C-8E29-A260026DB417}" type="presParOf" srcId="{E460EBD0-3E25-42BF-9205-4FD7EB529A10}" destId="{FE29D9D1-F023-428F-95CB-493AAF3A32EE}" srcOrd="4" destOrd="0" presId="urn:microsoft.com/office/officeart/2005/8/layout/chevron2"/>
    <dgm:cxn modelId="{29AD3C23-A522-42DF-B709-476EAA80AD95}" type="presParOf" srcId="{FE29D9D1-F023-428F-95CB-493AAF3A32EE}" destId="{A3FE0563-826A-496A-A266-7666C2FB9F38}" srcOrd="0" destOrd="0" presId="urn:microsoft.com/office/officeart/2005/8/layout/chevron2"/>
    <dgm:cxn modelId="{6502B764-37AA-4A17-A0E7-CA3CE3C1C8E3}" type="presParOf" srcId="{FE29D9D1-F023-428F-95CB-493AAF3A32EE}" destId="{126A768A-18B0-44A4-AC3E-B28BDB7D6C88}" srcOrd="1" destOrd="0" presId="urn:microsoft.com/office/officeart/2005/8/layout/chevron2"/>
    <dgm:cxn modelId="{4620390B-903A-496F-8382-49A321AC803D}" type="presParOf" srcId="{E460EBD0-3E25-42BF-9205-4FD7EB529A10}" destId="{0C75B317-25C3-44C6-8970-E5A2C1FB709B}" srcOrd="5" destOrd="0" presId="urn:microsoft.com/office/officeart/2005/8/layout/chevron2"/>
    <dgm:cxn modelId="{B5ACF6FF-BF13-485C-859D-9A7CCACFDC71}" type="presParOf" srcId="{E460EBD0-3E25-42BF-9205-4FD7EB529A10}" destId="{CB20A9BA-71F6-469B-8139-C5CB23502226}" srcOrd="6" destOrd="0" presId="urn:microsoft.com/office/officeart/2005/8/layout/chevron2"/>
    <dgm:cxn modelId="{31C356D7-CDCD-4185-985B-D3175AC6460E}" type="presParOf" srcId="{CB20A9BA-71F6-469B-8139-C5CB23502226}" destId="{2A0D8BD8-CBFE-4D39-BA54-B124C78B104C}" srcOrd="0" destOrd="0" presId="urn:microsoft.com/office/officeart/2005/8/layout/chevron2"/>
    <dgm:cxn modelId="{4727488C-F9AF-49CB-83CB-F08F56C91502}" type="presParOf" srcId="{CB20A9BA-71F6-469B-8139-C5CB23502226}" destId="{908DC776-5A78-4864-B34E-8F51602F4F0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1CEF4-5195-4484-B2E1-7BF766C513FD}" type="doc">
      <dgm:prSet loTypeId="urn:microsoft.com/office/officeart/2005/8/layout/arrow2" loCatId="process" qsTypeId="urn:microsoft.com/office/officeart/2005/8/quickstyle/simple1" qsCatId="simple" csTypeId="urn:microsoft.com/office/officeart/2005/8/colors/accent1_2" csCatId="accent1" phldr="1"/>
      <dgm:spPr/>
    </dgm:pt>
    <dgm:pt modelId="{AC97D4E3-96A9-4806-BFF1-D81FE71139A9}">
      <dgm:prSet phldrT="[Texto]" custT="1"/>
      <dgm:spPr/>
      <dgm:t>
        <a:bodyPr/>
        <a:lstStyle/>
        <a:p>
          <a:r>
            <a:rPr lang="es-EC" sz="1700" dirty="0" smtClean="0"/>
            <a:t>1. Inicial Ad-Hoc</a:t>
          </a:r>
          <a:endParaRPr lang="es-EC" sz="1700" dirty="0"/>
        </a:p>
      </dgm:t>
    </dgm:pt>
    <dgm:pt modelId="{CDD56507-0DCA-42E1-AF6E-186BB398B62E}" type="parTrans" cxnId="{A0854868-8360-425F-AE57-4DF12765EBE0}">
      <dgm:prSet/>
      <dgm:spPr/>
      <dgm:t>
        <a:bodyPr/>
        <a:lstStyle/>
        <a:p>
          <a:endParaRPr lang="es-EC" sz="1700"/>
        </a:p>
      </dgm:t>
    </dgm:pt>
    <dgm:pt modelId="{826DF4B4-7276-4796-AE02-0C764EF828F3}" type="sibTrans" cxnId="{A0854868-8360-425F-AE57-4DF12765EBE0}">
      <dgm:prSet/>
      <dgm:spPr/>
      <dgm:t>
        <a:bodyPr/>
        <a:lstStyle/>
        <a:p>
          <a:endParaRPr lang="es-EC" sz="1700"/>
        </a:p>
      </dgm:t>
    </dgm:pt>
    <dgm:pt modelId="{582B183E-25CF-4E0E-A524-45F0FDCCCF46}">
      <dgm:prSet phldrT="[Texto]" custT="1"/>
      <dgm:spPr/>
      <dgm:t>
        <a:bodyPr/>
        <a:lstStyle/>
        <a:p>
          <a:r>
            <a:rPr lang="es-EC" sz="1700" dirty="0" smtClean="0"/>
            <a:t>2. Repetible pero Intuitivo</a:t>
          </a:r>
          <a:endParaRPr lang="es-EC" sz="1700" dirty="0"/>
        </a:p>
      </dgm:t>
    </dgm:pt>
    <dgm:pt modelId="{73BF795D-7792-4CD4-98A2-5869F7784B8D}" type="parTrans" cxnId="{AE754E07-E981-41EC-B7C7-569FE4B67F03}">
      <dgm:prSet/>
      <dgm:spPr/>
      <dgm:t>
        <a:bodyPr/>
        <a:lstStyle/>
        <a:p>
          <a:endParaRPr lang="es-EC" sz="1700"/>
        </a:p>
      </dgm:t>
    </dgm:pt>
    <dgm:pt modelId="{AF8F2D2D-C4ED-4BC6-8098-B5ACB8D70797}" type="sibTrans" cxnId="{AE754E07-E981-41EC-B7C7-569FE4B67F03}">
      <dgm:prSet/>
      <dgm:spPr/>
      <dgm:t>
        <a:bodyPr/>
        <a:lstStyle/>
        <a:p>
          <a:endParaRPr lang="es-EC" sz="1700"/>
        </a:p>
      </dgm:t>
    </dgm:pt>
    <dgm:pt modelId="{1813E586-5AC7-43CD-A7F6-353453A8F000}">
      <dgm:prSet phldrT="[Texto]" custT="1"/>
      <dgm:spPr/>
      <dgm:t>
        <a:bodyPr/>
        <a:lstStyle/>
        <a:p>
          <a:r>
            <a:rPr lang="es-EC" sz="1700" dirty="0" smtClean="0"/>
            <a:t>3. Definido</a:t>
          </a:r>
          <a:endParaRPr lang="es-EC" sz="1700" dirty="0"/>
        </a:p>
      </dgm:t>
    </dgm:pt>
    <dgm:pt modelId="{6B49CFD2-EF3F-4339-B306-04248DCAEF09}" type="parTrans" cxnId="{DB72C08B-65AF-453A-A74D-0E202637F905}">
      <dgm:prSet/>
      <dgm:spPr/>
      <dgm:t>
        <a:bodyPr/>
        <a:lstStyle/>
        <a:p>
          <a:endParaRPr lang="es-EC" sz="1700"/>
        </a:p>
      </dgm:t>
    </dgm:pt>
    <dgm:pt modelId="{50D479CD-FFEE-43A3-9C0B-DB89E73088D9}" type="sibTrans" cxnId="{DB72C08B-65AF-453A-A74D-0E202637F905}">
      <dgm:prSet/>
      <dgm:spPr/>
      <dgm:t>
        <a:bodyPr/>
        <a:lstStyle/>
        <a:p>
          <a:endParaRPr lang="es-EC" sz="1700"/>
        </a:p>
      </dgm:t>
    </dgm:pt>
    <dgm:pt modelId="{D8BB4135-B598-4AB5-8E76-E57622A9D4BA}">
      <dgm:prSet phldrT="[Texto]" custT="1"/>
      <dgm:spPr/>
      <dgm:t>
        <a:bodyPr/>
        <a:lstStyle/>
        <a:p>
          <a:r>
            <a:rPr lang="es-EC" sz="1700" dirty="0" smtClean="0"/>
            <a:t>4. Administrado y Medible</a:t>
          </a:r>
          <a:endParaRPr lang="es-EC" sz="1700" dirty="0"/>
        </a:p>
      </dgm:t>
    </dgm:pt>
    <dgm:pt modelId="{3AAF9CBA-8D33-48D3-AA17-69F183815E56}" type="parTrans" cxnId="{D36CDDBC-854F-4C5F-A19C-8AAD99068FBA}">
      <dgm:prSet/>
      <dgm:spPr/>
      <dgm:t>
        <a:bodyPr/>
        <a:lstStyle/>
        <a:p>
          <a:endParaRPr lang="es-EC" sz="1700"/>
        </a:p>
      </dgm:t>
    </dgm:pt>
    <dgm:pt modelId="{F8646423-296B-41EB-A4E6-ADAE9A20C1FB}" type="sibTrans" cxnId="{D36CDDBC-854F-4C5F-A19C-8AAD99068FBA}">
      <dgm:prSet/>
      <dgm:spPr/>
      <dgm:t>
        <a:bodyPr/>
        <a:lstStyle/>
        <a:p>
          <a:endParaRPr lang="es-EC" sz="1700"/>
        </a:p>
      </dgm:t>
    </dgm:pt>
    <dgm:pt modelId="{34C69E0C-5ADD-4153-A4A6-5218179CD008}">
      <dgm:prSet phldrT="[Texto]" custT="1"/>
      <dgm:spPr/>
      <dgm:t>
        <a:bodyPr/>
        <a:lstStyle/>
        <a:p>
          <a:r>
            <a:rPr lang="es-EC" sz="1700" dirty="0" smtClean="0"/>
            <a:t>5. Optimizado</a:t>
          </a:r>
          <a:endParaRPr lang="es-EC" sz="1700" dirty="0"/>
        </a:p>
      </dgm:t>
    </dgm:pt>
    <dgm:pt modelId="{8E488AE5-F13C-4E39-9A8D-4CB23F6F1A2A}" type="parTrans" cxnId="{D3BB57C3-1E9E-4C89-B2BD-B928E1B5E953}">
      <dgm:prSet/>
      <dgm:spPr/>
      <dgm:t>
        <a:bodyPr/>
        <a:lstStyle/>
        <a:p>
          <a:endParaRPr lang="es-EC" sz="1700"/>
        </a:p>
      </dgm:t>
    </dgm:pt>
    <dgm:pt modelId="{704474BD-FD74-404B-8A80-9B8C620123A1}" type="sibTrans" cxnId="{D3BB57C3-1E9E-4C89-B2BD-B928E1B5E953}">
      <dgm:prSet/>
      <dgm:spPr/>
      <dgm:t>
        <a:bodyPr/>
        <a:lstStyle/>
        <a:p>
          <a:endParaRPr lang="es-EC" sz="1700"/>
        </a:p>
      </dgm:t>
    </dgm:pt>
    <dgm:pt modelId="{AE91545E-38D9-43F6-842C-9E7AE9585764}" type="pres">
      <dgm:prSet presAssocID="{9E61CEF4-5195-4484-B2E1-7BF766C513FD}" presName="arrowDiagram" presStyleCnt="0">
        <dgm:presLayoutVars>
          <dgm:chMax val="5"/>
          <dgm:dir/>
          <dgm:resizeHandles val="exact"/>
        </dgm:presLayoutVars>
      </dgm:prSet>
      <dgm:spPr/>
    </dgm:pt>
    <dgm:pt modelId="{FBAA4457-FA68-441B-A378-EA7D2A6B1F15}" type="pres">
      <dgm:prSet presAssocID="{9E61CEF4-5195-4484-B2E1-7BF766C513FD}" presName="arrow" presStyleLbl="bgShp" presStyleIdx="0" presStyleCnt="1" custLinFactNeighborX="-9165"/>
      <dgm:spPr/>
    </dgm:pt>
    <dgm:pt modelId="{2C8DFA05-3076-4374-A0DA-C2B8387C2272}" type="pres">
      <dgm:prSet presAssocID="{9E61CEF4-5195-4484-B2E1-7BF766C513FD}" presName="arrowDiagram5" presStyleCnt="0"/>
      <dgm:spPr/>
    </dgm:pt>
    <dgm:pt modelId="{BA091E27-EAEB-4508-BADB-3E4194F4FDDF}" type="pres">
      <dgm:prSet presAssocID="{AC97D4E3-96A9-4806-BFF1-D81FE71139A9}" presName="bullet5a" presStyleLbl="node1" presStyleIdx="0" presStyleCnt="5"/>
      <dgm:spPr/>
    </dgm:pt>
    <dgm:pt modelId="{7C5D22E8-E5F2-466F-B146-54B26BA5B0A0}" type="pres">
      <dgm:prSet presAssocID="{AC97D4E3-96A9-4806-BFF1-D81FE71139A9}" presName="textBox5a" presStyleLbl="revTx" presStyleIdx="0" presStyleCnt="5">
        <dgm:presLayoutVars>
          <dgm:bulletEnabled val="1"/>
        </dgm:presLayoutVars>
      </dgm:prSet>
      <dgm:spPr/>
      <dgm:t>
        <a:bodyPr/>
        <a:lstStyle/>
        <a:p>
          <a:endParaRPr lang="es-EC"/>
        </a:p>
      </dgm:t>
    </dgm:pt>
    <dgm:pt modelId="{6732E526-4511-41D6-8C4E-BFD9CE0284BF}" type="pres">
      <dgm:prSet presAssocID="{582B183E-25CF-4E0E-A524-45F0FDCCCF46}" presName="bullet5b" presStyleLbl="node1" presStyleIdx="1" presStyleCnt="5"/>
      <dgm:spPr/>
    </dgm:pt>
    <dgm:pt modelId="{A7E9F9EB-89C2-438F-A2B6-EC36DA97CA1C}" type="pres">
      <dgm:prSet presAssocID="{582B183E-25CF-4E0E-A524-45F0FDCCCF46}" presName="textBox5b" presStyleLbl="revTx" presStyleIdx="1" presStyleCnt="5">
        <dgm:presLayoutVars>
          <dgm:bulletEnabled val="1"/>
        </dgm:presLayoutVars>
      </dgm:prSet>
      <dgm:spPr/>
      <dgm:t>
        <a:bodyPr/>
        <a:lstStyle/>
        <a:p>
          <a:endParaRPr lang="es-EC"/>
        </a:p>
      </dgm:t>
    </dgm:pt>
    <dgm:pt modelId="{8044C667-8B3F-4AC3-8622-EE54225782BC}" type="pres">
      <dgm:prSet presAssocID="{1813E586-5AC7-43CD-A7F6-353453A8F000}" presName="bullet5c" presStyleLbl="node1" presStyleIdx="2" presStyleCnt="5"/>
      <dgm:spPr/>
    </dgm:pt>
    <dgm:pt modelId="{525A2409-0308-4ABD-A0DF-866C25ECC296}" type="pres">
      <dgm:prSet presAssocID="{1813E586-5AC7-43CD-A7F6-353453A8F000}" presName="textBox5c" presStyleLbl="revTx" presStyleIdx="2" presStyleCnt="5">
        <dgm:presLayoutVars>
          <dgm:bulletEnabled val="1"/>
        </dgm:presLayoutVars>
      </dgm:prSet>
      <dgm:spPr/>
      <dgm:t>
        <a:bodyPr/>
        <a:lstStyle/>
        <a:p>
          <a:endParaRPr lang="es-EC"/>
        </a:p>
      </dgm:t>
    </dgm:pt>
    <dgm:pt modelId="{E0AC4FED-16C2-4A03-BE10-48C9A1F27333}" type="pres">
      <dgm:prSet presAssocID="{D8BB4135-B598-4AB5-8E76-E57622A9D4BA}" presName="bullet5d" presStyleLbl="node1" presStyleIdx="3" presStyleCnt="5"/>
      <dgm:spPr/>
    </dgm:pt>
    <dgm:pt modelId="{2C4D06D0-3C49-405B-B293-4A2A13988085}" type="pres">
      <dgm:prSet presAssocID="{D8BB4135-B598-4AB5-8E76-E57622A9D4BA}" presName="textBox5d" presStyleLbl="revTx" presStyleIdx="3" presStyleCnt="5">
        <dgm:presLayoutVars>
          <dgm:bulletEnabled val="1"/>
        </dgm:presLayoutVars>
      </dgm:prSet>
      <dgm:spPr/>
      <dgm:t>
        <a:bodyPr/>
        <a:lstStyle/>
        <a:p>
          <a:endParaRPr lang="es-EC"/>
        </a:p>
      </dgm:t>
    </dgm:pt>
    <dgm:pt modelId="{601D928F-2555-4961-BF96-3BC303935FD2}" type="pres">
      <dgm:prSet presAssocID="{34C69E0C-5ADD-4153-A4A6-5218179CD008}" presName="bullet5e" presStyleLbl="node1" presStyleIdx="4" presStyleCnt="5"/>
      <dgm:spPr/>
    </dgm:pt>
    <dgm:pt modelId="{F1094133-EE23-4776-812B-1B3A64ACBA67}" type="pres">
      <dgm:prSet presAssocID="{34C69E0C-5ADD-4153-A4A6-5218179CD008}" presName="textBox5e" presStyleLbl="revTx" presStyleIdx="4" presStyleCnt="5">
        <dgm:presLayoutVars>
          <dgm:bulletEnabled val="1"/>
        </dgm:presLayoutVars>
      </dgm:prSet>
      <dgm:spPr/>
      <dgm:t>
        <a:bodyPr/>
        <a:lstStyle/>
        <a:p>
          <a:endParaRPr lang="es-EC"/>
        </a:p>
      </dgm:t>
    </dgm:pt>
  </dgm:ptLst>
  <dgm:cxnLst>
    <dgm:cxn modelId="{D36CDDBC-854F-4C5F-A19C-8AAD99068FBA}" srcId="{9E61CEF4-5195-4484-B2E1-7BF766C513FD}" destId="{D8BB4135-B598-4AB5-8E76-E57622A9D4BA}" srcOrd="3" destOrd="0" parTransId="{3AAF9CBA-8D33-48D3-AA17-69F183815E56}" sibTransId="{F8646423-296B-41EB-A4E6-ADAE9A20C1FB}"/>
    <dgm:cxn modelId="{DB72C08B-65AF-453A-A74D-0E202637F905}" srcId="{9E61CEF4-5195-4484-B2E1-7BF766C513FD}" destId="{1813E586-5AC7-43CD-A7F6-353453A8F000}" srcOrd="2" destOrd="0" parTransId="{6B49CFD2-EF3F-4339-B306-04248DCAEF09}" sibTransId="{50D479CD-FFEE-43A3-9C0B-DB89E73088D9}"/>
    <dgm:cxn modelId="{57319D70-33AB-4580-95D6-FBE5E4CA0C35}" type="presOf" srcId="{582B183E-25CF-4E0E-A524-45F0FDCCCF46}" destId="{A7E9F9EB-89C2-438F-A2B6-EC36DA97CA1C}" srcOrd="0" destOrd="0" presId="urn:microsoft.com/office/officeart/2005/8/layout/arrow2"/>
    <dgm:cxn modelId="{E890DF80-5036-4ACC-AA4F-AC8B1DB8A0AB}" type="presOf" srcId="{1813E586-5AC7-43CD-A7F6-353453A8F000}" destId="{525A2409-0308-4ABD-A0DF-866C25ECC296}" srcOrd="0" destOrd="0" presId="urn:microsoft.com/office/officeart/2005/8/layout/arrow2"/>
    <dgm:cxn modelId="{A0854868-8360-425F-AE57-4DF12765EBE0}" srcId="{9E61CEF4-5195-4484-B2E1-7BF766C513FD}" destId="{AC97D4E3-96A9-4806-BFF1-D81FE71139A9}" srcOrd="0" destOrd="0" parTransId="{CDD56507-0DCA-42E1-AF6E-186BB398B62E}" sibTransId="{826DF4B4-7276-4796-AE02-0C764EF828F3}"/>
    <dgm:cxn modelId="{CF28BA5E-40C4-4C03-A397-30E9E9305AF6}" type="presOf" srcId="{AC97D4E3-96A9-4806-BFF1-D81FE71139A9}" destId="{7C5D22E8-E5F2-466F-B146-54B26BA5B0A0}" srcOrd="0" destOrd="0" presId="urn:microsoft.com/office/officeart/2005/8/layout/arrow2"/>
    <dgm:cxn modelId="{D3BB57C3-1E9E-4C89-B2BD-B928E1B5E953}" srcId="{9E61CEF4-5195-4484-B2E1-7BF766C513FD}" destId="{34C69E0C-5ADD-4153-A4A6-5218179CD008}" srcOrd="4" destOrd="0" parTransId="{8E488AE5-F13C-4E39-9A8D-4CB23F6F1A2A}" sibTransId="{704474BD-FD74-404B-8A80-9B8C620123A1}"/>
    <dgm:cxn modelId="{CD862C5B-099E-4672-AC76-2856D96D0920}" type="presOf" srcId="{34C69E0C-5ADD-4153-A4A6-5218179CD008}" destId="{F1094133-EE23-4776-812B-1B3A64ACBA67}" srcOrd="0" destOrd="0" presId="urn:microsoft.com/office/officeart/2005/8/layout/arrow2"/>
    <dgm:cxn modelId="{1C982A9B-EC97-45F5-842F-DC3BA2D69A49}" type="presOf" srcId="{9E61CEF4-5195-4484-B2E1-7BF766C513FD}" destId="{AE91545E-38D9-43F6-842C-9E7AE9585764}" srcOrd="0" destOrd="0" presId="urn:microsoft.com/office/officeart/2005/8/layout/arrow2"/>
    <dgm:cxn modelId="{968F935B-E575-4F54-80DC-881FBA11CD44}" type="presOf" srcId="{D8BB4135-B598-4AB5-8E76-E57622A9D4BA}" destId="{2C4D06D0-3C49-405B-B293-4A2A13988085}" srcOrd="0" destOrd="0" presId="urn:microsoft.com/office/officeart/2005/8/layout/arrow2"/>
    <dgm:cxn modelId="{AE754E07-E981-41EC-B7C7-569FE4B67F03}" srcId="{9E61CEF4-5195-4484-B2E1-7BF766C513FD}" destId="{582B183E-25CF-4E0E-A524-45F0FDCCCF46}" srcOrd="1" destOrd="0" parTransId="{73BF795D-7792-4CD4-98A2-5869F7784B8D}" sibTransId="{AF8F2D2D-C4ED-4BC6-8098-B5ACB8D70797}"/>
    <dgm:cxn modelId="{72A12B0B-4399-483A-83AF-CFABCB62EB85}" type="presParOf" srcId="{AE91545E-38D9-43F6-842C-9E7AE9585764}" destId="{FBAA4457-FA68-441B-A378-EA7D2A6B1F15}" srcOrd="0" destOrd="0" presId="urn:microsoft.com/office/officeart/2005/8/layout/arrow2"/>
    <dgm:cxn modelId="{A5094E20-225B-4580-BFC9-8AC3CD81AA04}" type="presParOf" srcId="{AE91545E-38D9-43F6-842C-9E7AE9585764}" destId="{2C8DFA05-3076-4374-A0DA-C2B8387C2272}" srcOrd="1" destOrd="0" presId="urn:microsoft.com/office/officeart/2005/8/layout/arrow2"/>
    <dgm:cxn modelId="{44A428C4-ECA0-4862-8FBD-3EC1680DFB4E}" type="presParOf" srcId="{2C8DFA05-3076-4374-A0DA-C2B8387C2272}" destId="{BA091E27-EAEB-4508-BADB-3E4194F4FDDF}" srcOrd="0" destOrd="0" presId="urn:microsoft.com/office/officeart/2005/8/layout/arrow2"/>
    <dgm:cxn modelId="{C73D9D51-D29D-43CC-BCCD-E39842A7B2A1}" type="presParOf" srcId="{2C8DFA05-3076-4374-A0DA-C2B8387C2272}" destId="{7C5D22E8-E5F2-466F-B146-54B26BA5B0A0}" srcOrd="1" destOrd="0" presId="urn:microsoft.com/office/officeart/2005/8/layout/arrow2"/>
    <dgm:cxn modelId="{977AF006-74C3-49FB-9293-418D95DC584B}" type="presParOf" srcId="{2C8DFA05-3076-4374-A0DA-C2B8387C2272}" destId="{6732E526-4511-41D6-8C4E-BFD9CE0284BF}" srcOrd="2" destOrd="0" presId="urn:microsoft.com/office/officeart/2005/8/layout/arrow2"/>
    <dgm:cxn modelId="{2C02E5D3-ABBC-479E-9682-84DB687C02E1}" type="presParOf" srcId="{2C8DFA05-3076-4374-A0DA-C2B8387C2272}" destId="{A7E9F9EB-89C2-438F-A2B6-EC36DA97CA1C}" srcOrd="3" destOrd="0" presId="urn:microsoft.com/office/officeart/2005/8/layout/arrow2"/>
    <dgm:cxn modelId="{48D5D063-78F8-45E8-88AF-275709A4801B}" type="presParOf" srcId="{2C8DFA05-3076-4374-A0DA-C2B8387C2272}" destId="{8044C667-8B3F-4AC3-8622-EE54225782BC}" srcOrd="4" destOrd="0" presId="urn:microsoft.com/office/officeart/2005/8/layout/arrow2"/>
    <dgm:cxn modelId="{33365012-6561-4E0E-8608-A557911C7E30}" type="presParOf" srcId="{2C8DFA05-3076-4374-A0DA-C2B8387C2272}" destId="{525A2409-0308-4ABD-A0DF-866C25ECC296}" srcOrd="5" destOrd="0" presId="urn:microsoft.com/office/officeart/2005/8/layout/arrow2"/>
    <dgm:cxn modelId="{7CED61F8-EDD1-4BDF-8A2D-197D8EE8A478}" type="presParOf" srcId="{2C8DFA05-3076-4374-A0DA-C2B8387C2272}" destId="{E0AC4FED-16C2-4A03-BE10-48C9A1F27333}" srcOrd="6" destOrd="0" presId="urn:microsoft.com/office/officeart/2005/8/layout/arrow2"/>
    <dgm:cxn modelId="{1189C40D-A826-4E19-9083-5A4CABD9FD1A}" type="presParOf" srcId="{2C8DFA05-3076-4374-A0DA-C2B8387C2272}" destId="{2C4D06D0-3C49-405B-B293-4A2A13988085}" srcOrd="7" destOrd="0" presId="urn:microsoft.com/office/officeart/2005/8/layout/arrow2"/>
    <dgm:cxn modelId="{19D94191-57E7-4479-AF32-B4054063E097}" type="presParOf" srcId="{2C8DFA05-3076-4374-A0DA-C2B8387C2272}" destId="{601D928F-2555-4961-BF96-3BC303935FD2}" srcOrd="8" destOrd="0" presId="urn:microsoft.com/office/officeart/2005/8/layout/arrow2"/>
    <dgm:cxn modelId="{F50EAC8E-074E-4D10-8F9F-A7F64980A22D}" type="presParOf" srcId="{2C8DFA05-3076-4374-A0DA-C2B8387C2272}" destId="{F1094133-EE23-4776-812B-1B3A64ACBA6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96B23-6F78-4A28-96BB-1F80C42D323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E27C4734-21FD-466D-B41F-ECCD7BEAFE14}">
      <dgm:prSet phldrT="[Texto]"/>
      <dgm:spPr/>
      <dgm:t>
        <a:bodyPr/>
        <a:lstStyle/>
        <a:p>
          <a:r>
            <a:rPr lang="es-EC" dirty="0" smtClean="0"/>
            <a:t>0 - No </a:t>
          </a:r>
          <a:r>
            <a:rPr lang="es-EC" smtClean="0"/>
            <a:t>se aplican procesos </a:t>
          </a:r>
          <a:r>
            <a:rPr lang="es-EC" dirty="0" smtClean="0"/>
            <a:t>administrativos en lo absoluto.</a:t>
          </a:r>
        </a:p>
        <a:p>
          <a:r>
            <a:rPr lang="es-EC" dirty="0" smtClean="0"/>
            <a:t>1 – Los procesos son ad –hoc y desorganizados</a:t>
          </a:r>
        </a:p>
        <a:p>
          <a:r>
            <a:rPr lang="es-EC" dirty="0" smtClean="0"/>
            <a:t>2 – Los procesos siguen un  patrón regular</a:t>
          </a:r>
        </a:p>
        <a:p>
          <a:r>
            <a:rPr lang="es-EC" dirty="0" smtClean="0"/>
            <a:t>3 – Los procesos se documentan y se comunican</a:t>
          </a:r>
        </a:p>
        <a:p>
          <a:r>
            <a:rPr lang="es-EC" dirty="0" smtClean="0"/>
            <a:t>4 – Los procesos se monitorean y se miden</a:t>
          </a:r>
        </a:p>
        <a:p>
          <a:r>
            <a:rPr lang="es-EC" dirty="0" smtClean="0"/>
            <a:t>5 – Las buenas practicas se siguen y se automatizan</a:t>
          </a:r>
          <a:endParaRPr lang="es-EC" dirty="0"/>
        </a:p>
      </dgm:t>
    </dgm:pt>
    <dgm:pt modelId="{4B9A297D-6306-414C-9A95-C90FC5F0D832}" type="parTrans" cxnId="{B51074C1-A946-4297-A15D-7EE42E894861}">
      <dgm:prSet/>
      <dgm:spPr/>
      <dgm:t>
        <a:bodyPr/>
        <a:lstStyle/>
        <a:p>
          <a:endParaRPr lang="es-EC"/>
        </a:p>
      </dgm:t>
    </dgm:pt>
    <dgm:pt modelId="{FC5EDDA5-7FA3-4C77-A448-BC1B490D4F9C}" type="sibTrans" cxnId="{B51074C1-A946-4297-A15D-7EE42E894861}">
      <dgm:prSet/>
      <dgm:spPr/>
      <dgm:t>
        <a:bodyPr/>
        <a:lstStyle/>
        <a:p>
          <a:endParaRPr lang="es-EC"/>
        </a:p>
      </dgm:t>
    </dgm:pt>
    <dgm:pt modelId="{48A0354D-0520-427B-875C-2F1B37864D1F}" type="pres">
      <dgm:prSet presAssocID="{84496B23-6F78-4A28-96BB-1F80C42D323C}" presName="Name0" presStyleCnt="0">
        <dgm:presLayoutVars>
          <dgm:chMax/>
          <dgm:chPref/>
          <dgm:dir/>
        </dgm:presLayoutVars>
      </dgm:prSet>
      <dgm:spPr/>
      <dgm:t>
        <a:bodyPr/>
        <a:lstStyle/>
        <a:p>
          <a:endParaRPr lang="es-EC"/>
        </a:p>
      </dgm:t>
    </dgm:pt>
    <dgm:pt modelId="{5F3AB285-B083-4744-8152-8C81A4D300FE}" type="pres">
      <dgm:prSet presAssocID="{E27C4734-21FD-466D-B41F-ECCD7BEAFE14}" presName="parenttextcomposite" presStyleCnt="0"/>
      <dgm:spPr/>
    </dgm:pt>
    <dgm:pt modelId="{2DBA7840-A8AF-4935-9E4E-AF07CF53E824}" type="pres">
      <dgm:prSet presAssocID="{E27C4734-21FD-466D-B41F-ECCD7BEAFE14}" presName="parenttext" presStyleLbl="revTx" presStyleIdx="0" presStyleCnt="1" custScaleY="704793">
        <dgm:presLayoutVars>
          <dgm:chMax/>
          <dgm:chPref val="2"/>
          <dgm:bulletEnabled val="1"/>
        </dgm:presLayoutVars>
      </dgm:prSet>
      <dgm:spPr/>
      <dgm:t>
        <a:bodyPr/>
        <a:lstStyle/>
        <a:p>
          <a:endParaRPr lang="es-EC"/>
        </a:p>
      </dgm:t>
    </dgm:pt>
    <dgm:pt modelId="{4EB054B6-EDF7-4527-B251-712168BDE87C}" type="pres">
      <dgm:prSet presAssocID="{E27C4734-21FD-466D-B41F-ECCD7BEAFE14}" presName="parallelogramComposite" presStyleCnt="0"/>
      <dgm:spPr/>
    </dgm:pt>
    <dgm:pt modelId="{84B35C83-D638-43F8-8AA9-6164F7668286}" type="pres">
      <dgm:prSet presAssocID="{E27C4734-21FD-466D-B41F-ECCD7BEAFE14}" presName="parallelogram1" presStyleLbl="alignNode1" presStyleIdx="0" presStyleCnt="7"/>
      <dgm:spPr/>
    </dgm:pt>
    <dgm:pt modelId="{3553D45F-0D1C-4F50-8A52-C5E4D58D4067}" type="pres">
      <dgm:prSet presAssocID="{E27C4734-21FD-466D-B41F-ECCD7BEAFE14}" presName="parallelogram2" presStyleLbl="alignNode1" presStyleIdx="1" presStyleCnt="7"/>
      <dgm:spPr/>
    </dgm:pt>
    <dgm:pt modelId="{0E1A2967-CDC7-4DA9-95B3-9B18CAF46B4D}" type="pres">
      <dgm:prSet presAssocID="{E27C4734-21FD-466D-B41F-ECCD7BEAFE14}" presName="parallelogram3" presStyleLbl="alignNode1" presStyleIdx="2" presStyleCnt="7"/>
      <dgm:spPr/>
    </dgm:pt>
    <dgm:pt modelId="{132C3A92-36E9-40CF-BCCC-B12DD174AFAC}" type="pres">
      <dgm:prSet presAssocID="{E27C4734-21FD-466D-B41F-ECCD7BEAFE14}" presName="parallelogram4" presStyleLbl="alignNode1" presStyleIdx="3" presStyleCnt="7"/>
      <dgm:spPr/>
    </dgm:pt>
    <dgm:pt modelId="{52F6CAE9-4A6A-48CF-8CC6-47A991008253}" type="pres">
      <dgm:prSet presAssocID="{E27C4734-21FD-466D-B41F-ECCD7BEAFE14}" presName="parallelogram5" presStyleLbl="alignNode1" presStyleIdx="4" presStyleCnt="7"/>
      <dgm:spPr/>
    </dgm:pt>
    <dgm:pt modelId="{E2FAEBDA-C56E-40C5-BB22-B4105B114350}" type="pres">
      <dgm:prSet presAssocID="{E27C4734-21FD-466D-B41F-ECCD7BEAFE14}" presName="parallelogram6" presStyleLbl="alignNode1" presStyleIdx="5" presStyleCnt="7"/>
      <dgm:spPr/>
    </dgm:pt>
    <dgm:pt modelId="{2A17A747-AA20-4731-AFD1-02DA887C3F9B}" type="pres">
      <dgm:prSet presAssocID="{E27C4734-21FD-466D-B41F-ECCD7BEAFE14}" presName="parallelogram7" presStyleLbl="alignNode1" presStyleIdx="6" presStyleCnt="7"/>
      <dgm:spPr/>
    </dgm:pt>
  </dgm:ptLst>
  <dgm:cxnLst>
    <dgm:cxn modelId="{B51074C1-A946-4297-A15D-7EE42E894861}" srcId="{84496B23-6F78-4A28-96BB-1F80C42D323C}" destId="{E27C4734-21FD-466D-B41F-ECCD7BEAFE14}" srcOrd="0" destOrd="0" parTransId="{4B9A297D-6306-414C-9A95-C90FC5F0D832}" sibTransId="{FC5EDDA5-7FA3-4C77-A448-BC1B490D4F9C}"/>
    <dgm:cxn modelId="{0AB633DA-5792-4612-AA8B-5CA87D8A1AEB}" type="presOf" srcId="{84496B23-6F78-4A28-96BB-1F80C42D323C}" destId="{48A0354D-0520-427B-875C-2F1B37864D1F}" srcOrd="0" destOrd="0" presId="urn:microsoft.com/office/officeart/2008/layout/VerticalAccentList"/>
    <dgm:cxn modelId="{06000CF6-A0C6-4800-9F09-EBFF93D027DB}" type="presOf" srcId="{E27C4734-21FD-466D-B41F-ECCD7BEAFE14}" destId="{2DBA7840-A8AF-4935-9E4E-AF07CF53E824}" srcOrd="0" destOrd="0" presId="urn:microsoft.com/office/officeart/2008/layout/VerticalAccentList"/>
    <dgm:cxn modelId="{28BD0ED6-2B20-4EA1-BBF1-7F8F2E566FC1}" type="presParOf" srcId="{48A0354D-0520-427B-875C-2F1B37864D1F}" destId="{5F3AB285-B083-4744-8152-8C81A4D300FE}" srcOrd="0" destOrd="0" presId="urn:microsoft.com/office/officeart/2008/layout/VerticalAccentList"/>
    <dgm:cxn modelId="{C38E8C4E-CC0F-4951-93A5-DE14CFC61209}" type="presParOf" srcId="{5F3AB285-B083-4744-8152-8C81A4D300FE}" destId="{2DBA7840-A8AF-4935-9E4E-AF07CF53E824}" srcOrd="0" destOrd="0" presId="urn:microsoft.com/office/officeart/2008/layout/VerticalAccentList"/>
    <dgm:cxn modelId="{B5EEE123-C52F-40FC-A484-CBCBDAA6EFDF}" type="presParOf" srcId="{48A0354D-0520-427B-875C-2F1B37864D1F}" destId="{4EB054B6-EDF7-4527-B251-712168BDE87C}" srcOrd="1" destOrd="0" presId="urn:microsoft.com/office/officeart/2008/layout/VerticalAccentList"/>
    <dgm:cxn modelId="{84553F95-8BE1-4516-AC11-53F35066DB0E}" type="presParOf" srcId="{4EB054B6-EDF7-4527-B251-712168BDE87C}" destId="{84B35C83-D638-43F8-8AA9-6164F7668286}" srcOrd="0" destOrd="0" presId="urn:microsoft.com/office/officeart/2008/layout/VerticalAccentList"/>
    <dgm:cxn modelId="{58B73C67-5E8F-487C-95BF-1398DFCB0539}" type="presParOf" srcId="{4EB054B6-EDF7-4527-B251-712168BDE87C}" destId="{3553D45F-0D1C-4F50-8A52-C5E4D58D4067}" srcOrd="1" destOrd="0" presId="urn:microsoft.com/office/officeart/2008/layout/VerticalAccentList"/>
    <dgm:cxn modelId="{665ECAA1-D697-4292-BA35-F9204A5E7252}" type="presParOf" srcId="{4EB054B6-EDF7-4527-B251-712168BDE87C}" destId="{0E1A2967-CDC7-4DA9-95B3-9B18CAF46B4D}" srcOrd="2" destOrd="0" presId="urn:microsoft.com/office/officeart/2008/layout/VerticalAccentList"/>
    <dgm:cxn modelId="{1CA4A15F-4004-4736-94D8-C11967C2BE5C}" type="presParOf" srcId="{4EB054B6-EDF7-4527-B251-712168BDE87C}" destId="{132C3A92-36E9-40CF-BCCC-B12DD174AFAC}" srcOrd="3" destOrd="0" presId="urn:microsoft.com/office/officeart/2008/layout/VerticalAccentList"/>
    <dgm:cxn modelId="{BD038E7E-34F0-46A4-83DD-3B53DB603349}" type="presParOf" srcId="{4EB054B6-EDF7-4527-B251-712168BDE87C}" destId="{52F6CAE9-4A6A-48CF-8CC6-47A991008253}" srcOrd="4" destOrd="0" presId="urn:microsoft.com/office/officeart/2008/layout/VerticalAccentList"/>
    <dgm:cxn modelId="{A3C7E2B5-049B-43B9-A9FC-1B1AA7F5C41E}" type="presParOf" srcId="{4EB054B6-EDF7-4527-B251-712168BDE87C}" destId="{E2FAEBDA-C56E-40C5-BB22-B4105B114350}" srcOrd="5" destOrd="0" presId="urn:microsoft.com/office/officeart/2008/layout/VerticalAccentList"/>
    <dgm:cxn modelId="{EF206D5F-E3A5-4864-98C3-D80FC755A38D}" type="presParOf" srcId="{4EB054B6-EDF7-4527-B251-712168BDE87C}" destId="{2A17A747-AA20-4731-AFD1-02DA887C3F9B}" srcOrd="6"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0DADB-5B6D-4303-81BB-0CAD6EC101DA}"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en-US"/>
        </a:p>
      </dgm:t>
    </dgm:pt>
    <dgm:pt modelId="{684337DB-E30C-4564-A3E7-D70755437C55}">
      <dgm:prSet phldrT="[Text]" custT="1"/>
      <dgm:spPr/>
      <dgm:t>
        <a:bodyPr/>
        <a:lstStyle/>
        <a:p>
          <a:pPr rtl="0"/>
          <a:r>
            <a:rPr lang="en-US" sz="2250" dirty="0" smtClean="0"/>
            <a:t>La </a:t>
          </a:r>
          <a:r>
            <a:rPr lang="en-US" sz="2250" dirty="0" err="1" smtClean="0"/>
            <a:t>organización</a:t>
          </a:r>
          <a:r>
            <a:rPr lang="en-US" sz="2250" dirty="0" smtClean="0"/>
            <a:t> </a:t>
          </a:r>
          <a:r>
            <a:rPr lang="en-US" sz="2250" dirty="0" err="1" smtClean="0"/>
            <a:t>es</a:t>
          </a:r>
          <a:r>
            <a:rPr lang="en-US" sz="2250" dirty="0" smtClean="0"/>
            <a:t> </a:t>
          </a:r>
          <a:r>
            <a:rPr lang="en-US" sz="2250" dirty="0" err="1" smtClean="0"/>
            <a:t>responsable</a:t>
          </a:r>
          <a:r>
            <a:rPr lang="en-US" sz="2250" dirty="0" smtClean="0"/>
            <a:t> de </a:t>
          </a:r>
          <a:r>
            <a:rPr lang="en-US" sz="2250" dirty="0" err="1" smtClean="0"/>
            <a:t>definir</a:t>
          </a:r>
          <a:r>
            <a:rPr lang="en-US" sz="2250" dirty="0" smtClean="0"/>
            <a:t> </a:t>
          </a:r>
          <a:r>
            <a:rPr lang="en-US" sz="2250" dirty="0" err="1" smtClean="0"/>
            <a:t>apropiadamente</a:t>
          </a:r>
          <a:r>
            <a:rPr lang="en-US" sz="2250" dirty="0" smtClean="0"/>
            <a:t> los </a:t>
          </a:r>
          <a:r>
            <a:rPr lang="en-US" sz="2250" dirty="0" err="1" smtClean="0"/>
            <a:t>requisitos</a:t>
          </a:r>
          <a:r>
            <a:rPr lang="en-US" sz="2250" dirty="0" smtClean="0"/>
            <a:t> </a:t>
          </a:r>
          <a:r>
            <a:rPr lang="en-US" sz="2250" dirty="0" err="1" smtClean="0"/>
            <a:t>funcionales</a:t>
          </a:r>
          <a:r>
            <a:rPr lang="en-US" sz="2250" dirty="0" smtClean="0"/>
            <a:t>, de control y el </a:t>
          </a:r>
          <a:r>
            <a:rPr lang="en-US" sz="2250" dirty="0" err="1" smtClean="0"/>
            <a:t>uso</a:t>
          </a:r>
          <a:r>
            <a:rPr lang="en-US" sz="2250" dirty="0" smtClean="0"/>
            <a:t> </a:t>
          </a:r>
          <a:r>
            <a:rPr lang="en-US" sz="2250" dirty="0" err="1" smtClean="0"/>
            <a:t>adecuado</a:t>
          </a:r>
          <a:r>
            <a:rPr lang="en-US" sz="2250" dirty="0" smtClean="0"/>
            <a:t> de los </a:t>
          </a:r>
          <a:r>
            <a:rPr lang="en-US" sz="2250" dirty="0" err="1" smtClean="0"/>
            <a:t>servicios</a:t>
          </a:r>
          <a:r>
            <a:rPr lang="en-US" sz="2250" dirty="0" smtClean="0"/>
            <a:t> </a:t>
          </a:r>
          <a:r>
            <a:rPr lang="en-US" sz="2250" dirty="0" err="1" smtClean="0"/>
            <a:t>automatizados</a:t>
          </a:r>
          <a:r>
            <a:rPr lang="en-US" sz="2250" dirty="0" smtClean="0"/>
            <a:t>. Las TI </a:t>
          </a:r>
          <a:r>
            <a:rPr lang="en-US" sz="2250" dirty="0" err="1" smtClean="0"/>
            <a:t>es</a:t>
          </a:r>
          <a:r>
            <a:rPr lang="en-US" sz="2250" dirty="0" smtClean="0"/>
            <a:t> </a:t>
          </a:r>
          <a:r>
            <a:rPr lang="en-US" sz="2250" dirty="0" err="1" smtClean="0"/>
            <a:t>responsable</a:t>
          </a:r>
          <a:r>
            <a:rPr lang="en-US" sz="2250" dirty="0" smtClean="0"/>
            <a:t> de </a:t>
          </a:r>
          <a:r>
            <a:rPr lang="en-US" sz="2250" dirty="0" err="1" smtClean="0"/>
            <a:t>automatizar</a:t>
          </a:r>
          <a:r>
            <a:rPr lang="en-US" sz="2250" dirty="0" smtClean="0"/>
            <a:t> e </a:t>
          </a:r>
          <a:r>
            <a:rPr lang="en-US" sz="2250" dirty="0" err="1" smtClean="0"/>
            <a:t>implementar</a:t>
          </a:r>
          <a:r>
            <a:rPr lang="en-US" sz="2250" dirty="0" smtClean="0"/>
            <a:t> los </a:t>
          </a:r>
          <a:r>
            <a:rPr lang="en-US" sz="2250" dirty="0" err="1" smtClean="0"/>
            <a:t>requisitos</a:t>
          </a:r>
          <a:r>
            <a:rPr lang="en-US" sz="2250" dirty="0" smtClean="0"/>
            <a:t> de </a:t>
          </a:r>
          <a:r>
            <a:rPr lang="en-US" sz="2250" dirty="0" err="1" smtClean="0"/>
            <a:t>las</a:t>
          </a:r>
          <a:r>
            <a:rPr lang="en-US" sz="2250" dirty="0" smtClean="0"/>
            <a:t> </a:t>
          </a:r>
          <a:r>
            <a:rPr lang="en-US" sz="2250" dirty="0" err="1" smtClean="0"/>
            <a:t>funciones</a:t>
          </a:r>
          <a:r>
            <a:rPr lang="en-US" sz="2250" dirty="0" smtClean="0"/>
            <a:t> de </a:t>
          </a:r>
          <a:r>
            <a:rPr lang="en-US" sz="2250" dirty="0" err="1" smtClean="0"/>
            <a:t>negocio</a:t>
          </a:r>
          <a:r>
            <a:rPr lang="en-US" sz="2250" dirty="0" smtClean="0"/>
            <a:t> y de control. </a:t>
          </a:r>
          <a:r>
            <a:rPr lang="en-US" sz="2250" dirty="0" err="1" smtClean="0"/>
            <a:t>Por</a:t>
          </a:r>
          <a:r>
            <a:rPr lang="en-US" sz="2250" dirty="0" smtClean="0"/>
            <a:t> lo </a:t>
          </a:r>
          <a:r>
            <a:rPr lang="en-US" sz="2250" dirty="0" err="1" smtClean="0"/>
            <a:t>tanto</a:t>
          </a:r>
          <a:r>
            <a:rPr lang="en-US" sz="2250" dirty="0" smtClean="0"/>
            <a:t>, los </a:t>
          </a:r>
          <a:r>
            <a:rPr lang="en-US" sz="2250" dirty="0" err="1" smtClean="0"/>
            <a:t>procesos</a:t>
          </a:r>
          <a:r>
            <a:rPr lang="en-US" sz="2250" dirty="0" smtClean="0"/>
            <a:t> de TI de COBIT </a:t>
          </a:r>
          <a:r>
            <a:rPr lang="en-US" sz="2250" dirty="0" err="1" smtClean="0"/>
            <a:t>abarcan</a:t>
          </a:r>
          <a:r>
            <a:rPr lang="en-US" sz="2250" dirty="0" smtClean="0"/>
            <a:t> a los </a:t>
          </a:r>
          <a:r>
            <a:rPr lang="en-US" sz="2250" dirty="0" err="1" smtClean="0"/>
            <a:t>controles</a:t>
          </a:r>
          <a:r>
            <a:rPr lang="en-US" sz="2250" dirty="0" smtClean="0"/>
            <a:t> </a:t>
          </a:r>
          <a:r>
            <a:rPr lang="en-US" sz="2250" dirty="0" err="1" smtClean="0"/>
            <a:t>generales</a:t>
          </a:r>
          <a:r>
            <a:rPr lang="en-US" sz="2250" dirty="0" smtClean="0"/>
            <a:t> de TI, la </a:t>
          </a:r>
          <a:r>
            <a:rPr lang="en-US" sz="2250" dirty="0" err="1" smtClean="0"/>
            <a:t>responsabilidad</a:t>
          </a:r>
          <a:r>
            <a:rPr lang="en-US" sz="2250" dirty="0" smtClean="0"/>
            <a:t> de </a:t>
          </a:r>
          <a:r>
            <a:rPr lang="en-US" sz="2250" dirty="0" err="1" smtClean="0"/>
            <a:t>definir</a:t>
          </a:r>
          <a:r>
            <a:rPr lang="en-US" sz="2250" dirty="0" smtClean="0"/>
            <a:t> y el </a:t>
          </a:r>
          <a:r>
            <a:rPr lang="en-US" sz="2250" dirty="0" err="1" smtClean="0"/>
            <a:t>uso</a:t>
          </a:r>
          <a:r>
            <a:rPr lang="en-US" sz="2250" dirty="0" smtClean="0"/>
            <a:t> </a:t>
          </a:r>
          <a:r>
            <a:rPr lang="en-US" sz="2250" dirty="0" err="1" smtClean="0"/>
            <a:t>operativo</a:t>
          </a:r>
          <a:r>
            <a:rPr lang="en-US" sz="2250" dirty="0" smtClean="0"/>
            <a:t> </a:t>
          </a:r>
          <a:r>
            <a:rPr lang="en-US" sz="2250" dirty="0" err="1" smtClean="0"/>
            <a:t>es</a:t>
          </a:r>
          <a:r>
            <a:rPr lang="en-US" sz="2250" dirty="0" smtClean="0"/>
            <a:t> de la </a:t>
          </a:r>
          <a:r>
            <a:rPr lang="en-US" sz="2250" dirty="0" err="1" smtClean="0"/>
            <a:t>organización</a:t>
          </a:r>
          <a:r>
            <a:rPr lang="en-US" sz="2250" dirty="0" smtClean="0"/>
            <a:t>.</a:t>
          </a:r>
          <a:endParaRPr lang="en-US" sz="2250" dirty="0"/>
        </a:p>
      </dgm:t>
    </dgm:pt>
    <dgm:pt modelId="{B07B71E4-89F2-4060-94EC-A60E582A8FA2}" type="parTrans" cxnId="{7730CB1C-3A1A-418E-B741-D2A3BAA91E93}">
      <dgm:prSet/>
      <dgm:spPr/>
      <dgm:t>
        <a:bodyPr/>
        <a:lstStyle/>
        <a:p>
          <a:endParaRPr lang="en-US">
            <a:solidFill>
              <a:schemeClr val="tx1"/>
            </a:solidFill>
          </a:endParaRPr>
        </a:p>
      </dgm:t>
    </dgm:pt>
    <dgm:pt modelId="{FBE88A7A-1EF6-4FDE-9CB1-8A119B309376}" type="sibTrans" cxnId="{7730CB1C-3A1A-418E-B741-D2A3BAA91E93}">
      <dgm:prSet/>
      <dgm:spPr/>
      <dgm:t>
        <a:bodyPr/>
        <a:lstStyle/>
        <a:p>
          <a:endParaRPr lang="en-US">
            <a:solidFill>
              <a:schemeClr val="tx1"/>
            </a:solidFill>
          </a:endParaRPr>
        </a:p>
      </dgm:t>
    </dgm:pt>
    <dgm:pt modelId="{D7406D56-EABB-451F-893B-B212A4C03986}" type="parTrans">
      <dgm:prSet/>
      <dgm:spPr/>
      <dgm:t>
        <a:bodyPr/>
        <a:lstStyle/>
        <a:p>
          <a:endParaRPr lang="en-US">
            <a:solidFill>
              <a:schemeClr val="tx1"/>
            </a:solidFill>
          </a:endParaRPr>
        </a:p>
      </dgm:t>
    </dgm:pt>
    <dgm:pt modelId="{A74C6608-86E1-4644-A414-23AF47A61B91}" type="sibTrans">
      <dgm:prSet/>
      <dgm:spPr/>
      <dgm:t>
        <a:bodyPr/>
        <a:lstStyle/>
        <a:p>
          <a:endParaRPr lang="en-US">
            <a:solidFill>
              <a:schemeClr val="tx1"/>
            </a:solidFill>
          </a:endParaRPr>
        </a:p>
      </dgm:t>
    </dgm:pt>
    <dgm:pt modelId="{6FF27775-78C3-4CF6-BA40-418C8362000A}" type="parTrans">
      <dgm:prSet/>
      <dgm:spPr/>
      <dgm:t>
        <a:bodyPr/>
        <a:lstStyle/>
        <a:p>
          <a:endParaRPr lang="en-US">
            <a:solidFill>
              <a:schemeClr val="tx1"/>
            </a:solidFill>
          </a:endParaRPr>
        </a:p>
      </dgm:t>
    </dgm:pt>
    <dgm:pt modelId="{C7681F71-20BD-439B-A4E0-20051B051951}" type="sibTrans">
      <dgm:prSet/>
      <dgm:spPr/>
      <dgm:t>
        <a:bodyPr/>
        <a:lstStyle/>
        <a:p>
          <a:endParaRPr lang="en-US">
            <a:solidFill>
              <a:schemeClr val="tx1"/>
            </a:solidFill>
          </a:endParaRPr>
        </a:p>
      </dgm:t>
    </dgm:pt>
    <dgm:pt modelId="{9FA0E98D-3FE2-4689-BC2B-4189731071F6}" type="parTrans">
      <dgm:prSet/>
      <dgm:spPr/>
      <dgm:t>
        <a:bodyPr/>
        <a:lstStyle/>
        <a:p>
          <a:endParaRPr lang="en-US">
            <a:solidFill>
              <a:schemeClr val="tx1"/>
            </a:solidFill>
          </a:endParaRPr>
        </a:p>
      </dgm:t>
    </dgm:pt>
    <dgm:pt modelId="{B44A047B-3DC2-4497-92D2-1CAE4BE05690}" type="sibTrans">
      <dgm:prSet/>
      <dgm:spPr/>
      <dgm:t>
        <a:bodyPr/>
        <a:lstStyle/>
        <a:p>
          <a:endParaRPr lang="en-US">
            <a:solidFill>
              <a:schemeClr val="tx1"/>
            </a:solidFill>
          </a:endParaRPr>
        </a:p>
      </dgm:t>
    </dgm:pt>
    <dgm:pt modelId="{5C11B73B-DB00-4292-97C2-8F53E564FF2C}">
      <dgm:prSet phldrT="[Text]" custT="1"/>
      <dgm:spPr/>
      <dgm:t>
        <a:bodyPr/>
        <a:lstStyle/>
        <a:p>
          <a:pPr rtl="0"/>
          <a:r>
            <a:rPr lang="en-US" sz="2250" dirty="0" smtClean="0"/>
            <a:t>COBIT </a:t>
          </a:r>
          <a:r>
            <a:rPr lang="en-US" sz="2250" dirty="0" err="1" smtClean="0"/>
            <a:t>ayudó</a:t>
          </a:r>
          <a:r>
            <a:rPr lang="en-US" sz="2250" dirty="0" smtClean="0"/>
            <a:t> a la </a:t>
          </a:r>
          <a:r>
            <a:rPr lang="en-US" sz="2250" dirty="0" err="1" smtClean="0"/>
            <a:t>evaluación</a:t>
          </a:r>
          <a:r>
            <a:rPr lang="en-US" sz="2250" dirty="0" smtClean="0"/>
            <a:t> y control de </a:t>
          </a:r>
          <a:r>
            <a:rPr lang="en-US" sz="2250" dirty="0" err="1" smtClean="0"/>
            <a:t>las</a:t>
          </a:r>
          <a:r>
            <a:rPr lang="en-US" sz="2250" dirty="0" smtClean="0"/>
            <a:t> </a:t>
          </a:r>
          <a:r>
            <a:rPr lang="en-US" sz="2250" dirty="0" err="1" smtClean="0"/>
            <a:t>políticas</a:t>
          </a:r>
          <a:r>
            <a:rPr lang="en-US" sz="2250" dirty="0" smtClean="0"/>
            <a:t>, </a:t>
          </a:r>
          <a:r>
            <a:rPr lang="en-US" sz="2250" dirty="0" err="1" smtClean="0"/>
            <a:t>normas</a:t>
          </a:r>
          <a:r>
            <a:rPr lang="en-US" sz="2250" dirty="0" smtClean="0"/>
            <a:t>, </a:t>
          </a:r>
          <a:r>
            <a:rPr lang="en-US" sz="2250" dirty="0" err="1" smtClean="0"/>
            <a:t>prácticas</a:t>
          </a:r>
          <a:r>
            <a:rPr lang="en-US" sz="2250" dirty="0" smtClean="0"/>
            <a:t>, </a:t>
          </a:r>
          <a:r>
            <a:rPr lang="en-US" sz="2250" dirty="0" err="1" smtClean="0"/>
            <a:t>funciones</a:t>
          </a:r>
          <a:r>
            <a:rPr lang="en-US" sz="2250" dirty="0" smtClean="0"/>
            <a:t>, </a:t>
          </a:r>
          <a:r>
            <a:rPr lang="en-US" sz="2250" dirty="0" err="1" smtClean="0"/>
            <a:t>procesos</a:t>
          </a:r>
          <a:r>
            <a:rPr lang="en-US" sz="2250" dirty="0" smtClean="0"/>
            <a:t>, </a:t>
          </a:r>
          <a:r>
            <a:rPr lang="en-US" sz="2250" dirty="0" err="1" smtClean="0"/>
            <a:t>procedimientos</a:t>
          </a:r>
          <a:r>
            <a:rPr lang="en-US" sz="2250" dirty="0" smtClean="0"/>
            <a:t> e </a:t>
          </a:r>
          <a:r>
            <a:rPr lang="en-US" sz="2250" dirty="0" err="1" smtClean="0"/>
            <a:t>informes</a:t>
          </a:r>
          <a:r>
            <a:rPr lang="en-US" sz="2250" dirty="0" smtClean="0"/>
            <a:t> </a:t>
          </a:r>
          <a:r>
            <a:rPr lang="en-US" sz="2250" dirty="0" err="1" smtClean="0"/>
            <a:t>relacionados</a:t>
          </a:r>
          <a:r>
            <a:rPr lang="en-US" sz="2250" dirty="0" smtClean="0"/>
            <a:t> con los </a:t>
          </a:r>
          <a:r>
            <a:rPr lang="en-US" sz="2250" dirty="0" err="1" smtClean="0"/>
            <a:t>sistemas</a:t>
          </a:r>
          <a:r>
            <a:rPr lang="en-US" sz="2250" dirty="0" smtClean="0"/>
            <a:t> de </a:t>
          </a:r>
          <a:r>
            <a:rPr lang="en-US" sz="2250" dirty="0" err="1" smtClean="0"/>
            <a:t>información</a:t>
          </a:r>
          <a:r>
            <a:rPr lang="en-US" sz="2250" dirty="0" smtClean="0"/>
            <a:t>, </a:t>
          </a:r>
          <a:r>
            <a:rPr lang="en-US" sz="2250" dirty="0" err="1" smtClean="0"/>
            <a:t>llegando</a:t>
          </a:r>
          <a:r>
            <a:rPr lang="en-US" sz="2250" dirty="0" smtClean="0"/>
            <a:t> a </a:t>
          </a:r>
          <a:r>
            <a:rPr lang="en-US" sz="2250" dirty="0" err="1" smtClean="0"/>
            <a:t>obtener</a:t>
          </a:r>
          <a:r>
            <a:rPr lang="en-US" sz="2250" dirty="0" smtClean="0"/>
            <a:t> </a:t>
          </a:r>
          <a:r>
            <a:rPr lang="en-US" sz="2250" dirty="0" err="1" smtClean="0"/>
            <a:t>una</a:t>
          </a:r>
          <a:r>
            <a:rPr lang="en-US" sz="2250" dirty="0" smtClean="0"/>
            <a:t> </a:t>
          </a:r>
          <a:r>
            <a:rPr lang="en-US" sz="2250" dirty="0" err="1" smtClean="0"/>
            <a:t>opinión</a:t>
          </a:r>
          <a:r>
            <a:rPr lang="en-US" sz="2250" dirty="0" smtClean="0"/>
            <a:t> </a:t>
          </a:r>
          <a:r>
            <a:rPr lang="en-US" sz="2250" dirty="0" err="1" smtClean="0"/>
            <a:t>profesional</a:t>
          </a:r>
          <a:r>
            <a:rPr lang="en-US" sz="2250" dirty="0" smtClean="0"/>
            <a:t> e </a:t>
          </a:r>
          <a:r>
            <a:rPr lang="en-US" sz="2250" dirty="0" err="1" smtClean="0"/>
            <a:t>imparcial</a:t>
          </a:r>
          <a:r>
            <a:rPr lang="en-US" sz="2250" dirty="0" smtClean="0"/>
            <a:t> </a:t>
          </a:r>
          <a:r>
            <a:rPr lang="en-US" sz="2250" dirty="0" err="1" smtClean="0"/>
            <a:t>enfocada</a:t>
          </a:r>
          <a:r>
            <a:rPr lang="en-US" sz="2250" dirty="0" smtClean="0"/>
            <a:t> en </a:t>
          </a:r>
          <a:r>
            <a:rPr lang="en-US" sz="2250" dirty="0" err="1" smtClean="0"/>
            <a:t>aspectos</a:t>
          </a:r>
          <a:r>
            <a:rPr lang="en-US" sz="2250" dirty="0" smtClean="0"/>
            <a:t> a </a:t>
          </a:r>
          <a:r>
            <a:rPr lang="en-US" sz="2250" dirty="0" err="1" smtClean="0"/>
            <a:t>nivel</a:t>
          </a:r>
          <a:r>
            <a:rPr lang="en-US" sz="2250" dirty="0" smtClean="0"/>
            <a:t> de la </a:t>
          </a:r>
          <a:r>
            <a:rPr lang="en-US" sz="2250" dirty="0" err="1" smtClean="0"/>
            <a:t>gestión</a:t>
          </a:r>
          <a:r>
            <a:rPr lang="en-US" sz="2250" dirty="0" smtClean="0"/>
            <a:t> de </a:t>
          </a:r>
          <a:r>
            <a:rPr lang="en-US" sz="2250" dirty="0" err="1" smtClean="0"/>
            <a:t>las</a:t>
          </a:r>
          <a:r>
            <a:rPr lang="en-US" sz="2250" dirty="0" smtClean="0"/>
            <a:t> TI, </a:t>
          </a:r>
          <a:r>
            <a:rPr lang="en-US" sz="2250" dirty="0" err="1" smtClean="0"/>
            <a:t>criterios</a:t>
          </a:r>
          <a:r>
            <a:rPr lang="en-US" sz="2250" dirty="0" smtClean="0"/>
            <a:t> de </a:t>
          </a:r>
          <a:r>
            <a:rPr lang="en-US" sz="2250" dirty="0" err="1" smtClean="0"/>
            <a:t>información</a:t>
          </a:r>
          <a:r>
            <a:rPr lang="en-US" sz="2250" dirty="0" smtClean="0"/>
            <a:t> y </a:t>
          </a:r>
          <a:r>
            <a:rPr lang="en-US" sz="2250" dirty="0" err="1" smtClean="0"/>
            <a:t>prácticas</a:t>
          </a:r>
          <a:r>
            <a:rPr lang="en-US" sz="2250" dirty="0" smtClean="0"/>
            <a:t> de </a:t>
          </a:r>
          <a:r>
            <a:rPr lang="en-US" sz="2250" dirty="0" err="1" smtClean="0"/>
            <a:t>controles</a:t>
          </a:r>
          <a:r>
            <a:rPr lang="en-US" sz="2250" dirty="0" smtClean="0"/>
            <a:t> </a:t>
          </a:r>
          <a:r>
            <a:rPr lang="en-US" sz="2250" dirty="0" err="1" smtClean="0"/>
            <a:t>requeridos</a:t>
          </a:r>
          <a:r>
            <a:rPr lang="en-US" sz="2250" dirty="0" smtClean="0"/>
            <a:t> </a:t>
          </a:r>
          <a:r>
            <a:rPr lang="en-US" sz="2250" dirty="0" err="1" smtClean="0"/>
            <a:t>para</a:t>
          </a:r>
          <a:r>
            <a:rPr lang="en-US" sz="2250" dirty="0" smtClean="0"/>
            <a:t> </a:t>
          </a:r>
          <a:r>
            <a:rPr lang="en-US" sz="2250" dirty="0" err="1" smtClean="0"/>
            <a:t>determinar</a:t>
          </a:r>
          <a:r>
            <a:rPr lang="en-US" sz="2250" dirty="0" smtClean="0"/>
            <a:t> la </a:t>
          </a:r>
          <a:r>
            <a:rPr lang="en-US" sz="2250" dirty="0" err="1" smtClean="0"/>
            <a:t>eficiencia</a:t>
          </a:r>
          <a:r>
            <a:rPr lang="en-US" sz="2250" dirty="0" smtClean="0"/>
            <a:t> en el </a:t>
          </a:r>
          <a:r>
            <a:rPr lang="en-US" sz="2250" dirty="0" err="1" smtClean="0"/>
            <a:t>uso</a:t>
          </a:r>
          <a:r>
            <a:rPr lang="en-US" sz="2250" dirty="0" smtClean="0"/>
            <a:t> de los </a:t>
          </a:r>
          <a:r>
            <a:rPr lang="en-US" sz="2250" dirty="0" err="1" smtClean="0"/>
            <a:t>recursos</a:t>
          </a:r>
          <a:r>
            <a:rPr lang="en-US" sz="2250" dirty="0" smtClean="0"/>
            <a:t> </a:t>
          </a:r>
          <a:r>
            <a:rPr lang="en-US" sz="2250" dirty="0" err="1" smtClean="0"/>
            <a:t>informáticos</a:t>
          </a:r>
          <a:r>
            <a:rPr lang="en-US" sz="2250" dirty="0" smtClean="0"/>
            <a:t>.</a:t>
          </a:r>
          <a:endParaRPr lang="en-US" sz="2250" dirty="0"/>
        </a:p>
      </dgm:t>
    </dgm:pt>
    <dgm:pt modelId="{4214DB5A-7D64-404E-B00E-F54C0A1A960A}" type="sibTrans" cxnId="{F1891192-B135-4C9A-85ED-5017415ED1DC}">
      <dgm:prSet/>
      <dgm:spPr/>
      <dgm:t>
        <a:bodyPr/>
        <a:lstStyle/>
        <a:p>
          <a:endParaRPr lang="en-US">
            <a:solidFill>
              <a:schemeClr val="tx1"/>
            </a:solidFill>
          </a:endParaRPr>
        </a:p>
      </dgm:t>
    </dgm:pt>
    <dgm:pt modelId="{4809FDED-9D0E-425C-8BA9-B143BFAF035A}" type="parTrans" cxnId="{F1891192-B135-4C9A-85ED-5017415ED1DC}">
      <dgm:prSet/>
      <dgm:spPr/>
      <dgm:t>
        <a:bodyPr/>
        <a:lstStyle/>
        <a:p>
          <a:endParaRPr lang="en-US">
            <a:solidFill>
              <a:schemeClr val="tx1"/>
            </a:solidFill>
          </a:endParaRPr>
        </a:p>
      </dgm:t>
    </dgm:pt>
    <dgm:pt modelId="{B03AD1C7-BBBC-440E-8E7B-720D84969755}" type="pres">
      <dgm:prSet presAssocID="{A0A0DADB-5B6D-4303-81BB-0CAD6EC101DA}" presName="linear" presStyleCnt="0">
        <dgm:presLayoutVars>
          <dgm:animLvl val="lvl"/>
          <dgm:resizeHandles val="exact"/>
        </dgm:presLayoutVars>
      </dgm:prSet>
      <dgm:spPr/>
      <dgm:t>
        <a:bodyPr/>
        <a:lstStyle/>
        <a:p>
          <a:endParaRPr lang="en-US"/>
        </a:p>
      </dgm:t>
    </dgm:pt>
    <dgm:pt modelId="{7E602C11-6BA6-4FB2-A3D6-85CF88118B40}" type="pres">
      <dgm:prSet presAssocID="{5C11B73B-DB00-4292-97C2-8F53E564FF2C}" presName="parentText" presStyleLbl="node1" presStyleIdx="0" presStyleCnt="2" custLinFactY="-409" custLinFactNeighborY="-100000">
        <dgm:presLayoutVars>
          <dgm:chMax val="0"/>
          <dgm:bulletEnabled val="1"/>
        </dgm:presLayoutVars>
      </dgm:prSet>
      <dgm:spPr/>
      <dgm:t>
        <a:bodyPr/>
        <a:lstStyle/>
        <a:p>
          <a:endParaRPr lang="en-US"/>
        </a:p>
      </dgm:t>
    </dgm:pt>
    <dgm:pt modelId="{87C6FEE8-B689-4524-BEAB-9612C6A16D9C}" type="pres">
      <dgm:prSet presAssocID="{4214DB5A-7D64-404E-B00E-F54C0A1A960A}" presName="spacer" presStyleCnt="0"/>
      <dgm:spPr/>
      <dgm:t>
        <a:bodyPr/>
        <a:lstStyle/>
        <a:p>
          <a:endParaRPr lang="en-US"/>
        </a:p>
      </dgm:t>
    </dgm:pt>
    <dgm:pt modelId="{6A60D25C-52EE-4D05-BB15-9079BB8192B2}" type="pres">
      <dgm:prSet presAssocID="{684337DB-E30C-4564-A3E7-D70755437C55}" presName="parentText" presStyleLbl="node1" presStyleIdx="1" presStyleCnt="2">
        <dgm:presLayoutVars>
          <dgm:chMax val="0"/>
          <dgm:bulletEnabled val="1"/>
        </dgm:presLayoutVars>
      </dgm:prSet>
      <dgm:spPr/>
      <dgm:t>
        <a:bodyPr/>
        <a:lstStyle/>
        <a:p>
          <a:endParaRPr lang="en-US"/>
        </a:p>
      </dgm:t>
    </dgm:pt>
  </dgm:ptLst>
  <dgm:cxnLst>
    <dgm:cxn modelId="{F1891192-B135-4C9A-85ED-5017415ED1DC}" srcId="{A0A0DADB-5B6D-4303-81BB-0CAD6EC101DA}" destId="{5C11B73B-DB00-4292-97C2-8F53E564FF2C}" srcOrd="0" destOrd="0" parTransId="{4809FDED-9D0E-425C-8BA9-B143BFAF035A}" sibTransId="{4214DB5A-7D64-404E-B00E-F54C0A1A960A}"/>
    <dgm:cxn modelId="{67EE5F78-6FC1-4AA6-B0EE-B5DE1D086A6D}" type="presOf" srcId="{684337DB-E30C-4564-A3E7-D70755437C55}" destId="{6A60D25C-52EE-4D05-BB15-9079BB8192B2}" srcOrd="0" destOrd="0" presId="urn:microsoft.com/office/officeart/2005/8/layout/vList2"/>
    <dgm:cxn modelId="{7730CB1C-3A1A-418E-B741-D2A3BAA91E93}" srcId="{A0A0DADB-5B6D-4303-81BB-0CAD6EC101DA}" destId="{684337DB-E30C-4564-A3E7-D70755437C55}" srcOrd="1" destOrd="0" parTransId="{B07B71E4-89F2-4060-94EC-A60E582A8FA2}" sibTransId="{FBE88A7A-1EF6-4FDE-9CB1-8A119B309376}"/>
    <dgm:cxn modelId="{1227E842-9331-41AD-BF51-1FCEB33D0F50}" type="presOf" srcId="{5C11B73B-DB00-4292-97C2-8F53E564FF2C}" destId="{7E602C11-6BA6-4FB2-A3D6-85CF88118B40}" srcOrd="0" destOrd="0" presId="urn:microsoft.com/office/officeart/2005/8/layout/vList2"/>
    <dgm:cxn modelId="{E964D540-8FA3-4A94-80A5-BB86F0DDDA72}" type="presOf" srcId="{A0A0DADB-5B6D-4303-81BB-0CAD6EC101DA}" destId="{B03AD1C7-BBBC-440E-8E7B-720D84969755}" srcOrd="0" destOrd="0" presId="urn:microsoft.com/office/officeart/2005/8/layout/vList2"/>
    <dgm:cxn modelId="{C42DC642-54DF-48FA-9390-D8A851EB546F}" type="presParOf" srcId="{B03AD1C7-BBBC-440E-8E7B-720D84969755}" destId="{7E602C11-6BA6-4FB2-A3D6-85CF88118B40}" srcOrd="0" destOrd="0" presId="urn:microsoft.com/office/officeart/2005/8/layout/vList2"/>
    <dgm:cxn modelId="{B2A94744-F8E4-452F-B331-EE0760230E26}" type="presParOf" srcId="{B03AD1C7-BBBC-440E-8E7B-720D84969755}" destId="{87C6FEE8-B689-4524-BEAB-9612C6A16D9C}" srcOrd="1" destOrd="0" presId="urn:microsoft.com/office/officeart/2005/8/layout/vList2"/>
    <dgm:cxn modelId="{213D5A34-8228-41CD-B59E-049F9C54C56B}" type="presParOf" srcId="{B03AD1C7-BBBC-440E-8E7B-720D84969755}" destId="{6A60D25C-52EE-4D05-BB15-9079BB8192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A0DADB-5B6D-4303-81BB-0CAD6EC101DA}"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en-US"/>
        </a:p>
      </dgm:t>
    </dgm:pt>
    <dgm:pt modelId="{684337DB-E30C-4564-A3E7-D70755437C55}">
      <dgm:prSet phldrT="[Text]" custT="1"/>
      <dgm:spPr/>
      <dgm:t>
        <a:bodyPr/>
        <a:lstStyle/>
        <a:p>
          <a:pPr rtl="0"/>
          <a:r>
            <a:rPr lang="en-US" sz="2250" dirty="0" smtClean="0"/>
            <a:t>COBIT </a:t>
          </a:r>
          <a:r>
            <a:rPr lang="en-US" sz="2250" dirty="0" err="1" smtClean="0"/>
            <a:t>facilita</a:t>
          </a:r>
          <a:r>
            <a:rPr lang="en-US" sz="2250" dirty="0" smtClean="0"/>
            <a:t> al </a:t>
          </a:r>
          <a:r>
            <a:rPr lang="en-US" sz="2250" dirty="0" err="1" smtClean="0"/>
            <a:t>Ingeniero</a:t>
          </a:r>
          <a:r>
            <a:rPr lang="en-US" sz="2250" dirty="0" smtClean="0"/>
            <a:t> en </a:t>
          </a:r>
          <a:r>
            <a:rPr lang="en-US" sz="2250" dirty="0" err="1" smtClean="0"/>
            <a:t>Sistemas</a:t>
          </a:r>
          <a:r>
            <a:rPr lang="en-US" sz="2250" dirty="0" smtClean="0"/>
            <a:t> a </a:t>
          </a:r>
          <a:r>
            <a:rPr lang="en-US" sz="2250" dirty="0" err="1" smtClean="0"/>
            <a:t>tener</a:t>
          </a:r>
          <a:r>
            <a:rPr lang="en-US" sz="2250" dirty="0" smtClean="0"/>
            <a:t> </a:t>
          </a:r>
          <a:r>
            <a:rPr lang="en-US" sz="2250" dirty="0" err="1" smtClean="0"/>
            <a:t>otra</a:t>
          </a:r>
          <a:r>
            <a:rPr lang="en-US" sz="2250" dirty="0" smtClean="0"/>
            <a:t> </a:t>
          </a:r>
          <a:r>
            <a:rPr lang="en-US" sz="2250" dirty="0" err="1" smtClean="0"/>
            <a:t>visión</a:t>
          </a:r>
          <a:r>
            <a:rPr lang="en-US" sz="2250" dirty="0" smtClean="0"/>
            <a:t> mas </a:t>
          </a:r>
          <a:r>
            <a:rPr lang="en-US" sz="2250" dirty="0" err="1" smtClean="0"/>
            <a:t>objetiva</a:t>
          </a:r>
          <a:r>
            <a:rPr lang="en-US" sz="2250" dirty="0" smtClean="0"/>
            <a:t> y de un </a:t>
          </a:r>
          <a:r>
            <a:rPr lang="en-US" sz="2250" dirty="0" err="1" smtClean="0"/>
            <a:t>nivel</a:t>
          </a:r>
          <a:r>
            <a:rPr lang="en-US" sz="2250" dirty="0" smtClean="0"/>
            <a:t> </a:t>
          </a:r>
          <a:r>
            <a:rPr lang="en-US" sz="2250" dirty="0" err="1" smtClean="0"/>
            <a:t>más</a:t>
          </a:r>
          <a:r>
            <a:rPr lang="en-US" sz="2250" dirty="0" smtClean="0"/>
            <a:t> </a:t>
          </a:r>
          <a:r>
            <a:rPr lang="en-US" sz="2250" dirty="0" err="1" smtClean="0"/>
            <a:t>estratégico</a:t>
          </a:r>
          <a:r>
            <a:rPr lang="en-US" sz="2250" dirty="0" smtClean="0"/>
            <a:t> </a:t>
          </a:r>
          <a:r>
            <a:rPr lang="en-US" sz="2250" dirty="0" err="1" smtClean="0"/>
            <a:t>para</a:t>
          </a:r>
          <a:r>
            <a:rPr lang="en-US" sz="2250" dirty="0" smtClean="0"/>
            <a:t> </a:t>
          </a:r>
          <a:r>
            <a:rPr lang="en-US" sz="2250" dirty="0" err="1" smtClean="0"/>
            <a:t>planear</a:t>
          </a:r>
          <a:r>
            <a:rPr lang="en-US" sz="2250" dirty="0" smtClean="0"/>
            <a:t>, </a:t>
          </a:r>
          <a:r>
            <a:rPr lang="en-US" sz="2250" dirty="0" err="1" smtClean="0"/>
            <a:t>organizar</a:t>
          </a:r>
          <a:r>
            <a:rPr lang="en-US" sz="2250" dirty="0" smtClean="0"/>
            <a:t>, </a:t>
          </a:r>
          <a:r>
            <a:rPr lang="en-US" sz="2250" dirty="0" err="1" smtClean="0"/>
            <a:t>dirigir</a:t>
          </a:r>
          <a:r>
            <a:rPr lang="en-US" sz="2250" dirty="0" smtClean="0"/>
            <a:t> y </a:t>
          </a:r>
          <a:r>
            <a:rPr lang="en-US" sz="2250" dirty="0" err="1" smtClean="0"/>
            <a:t>controlar</a:t>
          </a:r>
          <a:r>
            <a:rPr lang="en-US" sz="2250" dirty="0" smtClean="0"/>
            <a:t> la </a:t>
          </a:r>
          <a:r>
            <a:rPr lang="en-US" sz="2250" dirty="0" err="1" smtClean="0"/>
            <a:t>función</a:t>
          </a:r>
          <a:r>
            <a:rPr lang="en-US" sz="2250" dirty="0" smtClean="0"/>
            <a:t> </a:t>
          </a:r>
          <a:r>
            <a:rPr lang="en-US" sz="2250" dirty="0" err="1" smtClean="0"/>
            <a:t>informática</a:t>
          </a:r>
          <a:r>
            <a:rPr lang="en-US" sz="2250" dirty="0" smtClean="0"/>
            <a:t> </a:t>
          </a:r>
          <a:r>
            <a:rPr lang="en-US" sz="2250" dirty="0" err="1" smtClean="0"/>
            <a:t>dentro</a:t>
          </a:r>
          <a:r>
            <a:rPr lang="en-US" sz="2250" dirty="0" smtClean="0"/>
            <a:t> de </a:t>
          </a:r>
          <a:r>
            <a:rPr lang="en-US" sz="2250" dirty="0" err="1" smtClean="0"/>
            <a:t>una</a:t>
          </a:r>
          <a:r>
            <a:rPr lang="en-US" sz="2250" dirty="0" smtClean="0"/>
            <a:t> </a:t>
          </a:r>
          <a:r>
            <a:rPr lang="en-US" sz="2250" dirty="0" err="1" smtClean="0"/>
            <a:t>organización</a:t>
          </a:r>
          <a:r>
            <a:rPr lang="en-US" sz="2250" dirty="0" smtClean="0"/>
            <a:t>.</a:t>
          </a:r>
          <a:endParaRPr lang="en-US" sz="2250" dirty="0"/>
        </a:p>
      </dgm:t>
    </dgm:pt>
    <dgm:pt modelId="{B07B71E4-89F2-4060-94EC-A60E582A8FA2}" type="parTrans" cxnId="{7730CB1C-3A1A-418E-B741-D2A3BAA91E93}">
      <dgm:prSet/>
      <dgm:spPr/>
      <dgm:t>
        <a:bodyPr/>
        <a:lstStyle/>
        <a:p>
          <a:endParaRPr lang="en-US">
            <a:solidFill>
              <a:schemeClr val="tx1"/>
            </a:solidFill>
          </a:endParaRPr>
        </a:p>
      </dgm:t>
    </dgm:pt>
    <dgm:pt modelId="{FBE88A7A-1EF6-4FDE-9CB1-8A119B309376}" type="sibTrans" cxnId="{7730CB1C-3A1A-418E-B741-D2A3BAA91E93}">
      <dgm:prSet/>
      <dgm:spPr/>
      <dgm:t>
        <a:bodyPr/>
        <a:lstStyle/>
        <a:p>
          <a:endParaRPr lang="en-US">
            <a:solidFill>
              <a:schemeClr val="tx1"/>
            </a:solidFill>
          </a:endParaRPr>
        </a:p>
      </dgm:t>
    </dgm:pt>
    <dgm:pt modelId="{D7406D56-EABB-451F-893B-B212A4C03986}" type="parTrans">
      <dgm:prSet/>
      <dgm:spPr/>
      <dgm:t>
        <a:bodyPr/>
        <a:lstStyle/>
        <a:p>
          <a:endParaRPr lang="en-US">
            <a:solidFill>
              <a:schemeClr val="tx1"/>
            </a:solidFill>
          </a:endParaRPr>
        </a:p>
      </dgm:t>
    </dgm:pt>
    <dgm:pt modelId="{A74C6608-86E1-4644-A414-23AF47A61B91}" type="sibTrans">
      <dgm:prSet/>
      <dgm:spPr/>
      <dgm:t>
        <a:bodyPr/>
        <a:lstStyle/>
        <a:p>
          <a:endParaRPr lang="en-US">
            <a:solidFill>
              <a:schemeClr val="tx1"/>
            </a:solidFill>
          </a:endParaRPr>
        </a:p>
      </dgm:t>
    </dgm:pt>
    <dgm:pt modelId="{6FF27775-78C3-4CF6-BA40-418C8362000A}" type="parTrans">
      <dgm:prSet/>
      <dgm:spPr/>
      <dgm:t>
        <a:bodyPr/>
        <a:lstStyle/>
        <a:p>
          <a:endParaRPr lang="en-US">
            <a:solidFill>
              <a:schemeClr val="tx1"/>
            </a:solidFill>
          </a:endParaRPr>
        </a:p>
      </dgm:t>
    </dgm:pt>
    <dgm:pt modelId="{C7681F71-20BD-439B-A4E0-20051B051951}" type="sibTrans">
      <dgm:prSet/>
      <dgm:spPr/>
      <dgm:t>
        <a:bodyPr/>
        <a:lstStyle/>
        <a:p>
          <a:endParaRPr lang="en-US">
            <a:solidFill>
              <a:schemeClr val="tx1"/>
            </a:solidFill>
          </a:endParaRPr>
        </a:p>
      </dgm:t>
    </dgm:pt>
    <dgm:pt modelId="{9FA0E98D-3FE2-4689-BC2B-4189731071F6}" type="parTrans">
      <dgm:prSet/>
      <dgm:spPr/>
      <dgm:t>
        <a:bodyPr/>
        <a:lstStyle/>
        <a:p>
          <a:endParaRPr lang="en-US">
            <a:solidFill>
              <a:schemeClr val="tx1"/>
            </a:solidFill>
          </a:endParaRPr>
        </a:p>
      </dgm:t>
    </dgm:pt>
    <dgm:pt modelId="{B44A047B-3DC2-4497-92D2-1CAE4BE05690}" type="sibTrans">
      <dgm:prSet/>
      <dgm:spPr/>
      <dgm:t>
        <a:bodyPr/>
        <a:lstStyle/>
        <a:p>
          <a:endParaRPr lang="en-US">
            <a:solidFill>
              <a:schemeClr val="tx1"/>
            </a:solidFill>
          </a:endParaRPr>
        </a:p>
      </dgm:t>
    </dgm:pt>
    <dgm:pt modelId="{5C11B73B-DB00-4292-97C2-8F53E564FF2C}">
      <dgm:prSet phldrT="[Text]" custT="1"/>
      <dgm:spPr/>
      <dgm:t>
        <a:bodyPr/>
        <a:lstStyle/>
        <a:p>
          <a:pPr rtl="0"/>
          <a:r>
            <a:rPr lang="en-US" sz="2250" dirty="0" smtClean="0"/>
            <a:t>El Centro de </a:t>
          </a:r>
          <a:r>
            <a:rPr lang="en-US" sz="2250" dirty="0" err="1" smtClean="0"/>
            <a:t>Informática</a:t>
          </a:r>
          <a:r>
            <a:rPr lang="en-US" sz="2250" dirty="0" smtClean="0"/>
            <a:t> del COMIL No 10 a </a:t>
          </a:r>
          <a:r>
            <a:rPr lang="en-US" sz="2250" dirty="0" err="1" smtClean="0"/>
            <a:t>partir</a:t>
          </a:r>
          <a:r>
            <a:rPr lang="en-US" sz="2250" dirty="0" smtClean="0"/>
            <a:t> del </a:t>
          </a:r>
          <a:r>
            <a:rPr lang="en-US" sz="2250" dirty="0" err="1" smtClean="0"/>
            <a:t>modelo</a:t>
          </a:r>
          <a:r>
            <a:rPr lang="en-US" sz="2250" dirty="0" smtClean="0"/>
            <a:t> de COBIT </a:t>
          </a:r>
          <a:r>
            <a:rPr lang="en-US" sz="2250" dirty="0" err="1" smtClean="0"/>
            <a:t>propuesto</a:t>
          </a:r>
          <a:r>
            <a:rPr lang="en-US" sz="2250" dirty="0" smtClean="0"/>
            <a:t> </a:t>
          </a:r>
          <a:r>
            <a:rPr lang="en-US" sz="2250" dirty="0" err="1" smtClean="0"/>
            <a:t>por</a:t>
          </a:r>
          <a:r>
            <a:rPr lang="en-US" sz="2250" dirty="0" smtClean="0"/>
            <a:t> </a:t>
          </a:r>
          <a:r>
            <a:rPr lang="en-US" sz="2250" dirty="0" err="1" smtClean="0"/>
            <a:t>este</a:t>
          </a:r>
          <a:r>
            <a:rPr lang="en-US" sz="2250" dirty="0" smtClean="0"/>
            <a:t> </a:t>
          </a:r>
          <a:r>
            <a:rPr lang="en-US" sz="2250" dirty="0" err="1" smtClean="0"/>
            <a:t>proyecto</a:t>
          </a:r>
          <a:r>
            <a:rPr lang="en-US" sz="2250" dirty="0" smtClean="0"/>
            <a:t> </a:t>
          </a:r>
          <a:r>
            <a:rPr lang="en-US" sz="2250" dirty="0" err="1" smtClean="0"/>
            <a:t>contará</a:t>
          </a:r>
          <a:r>
            <a:rPr lang="en-US" sz="2250" dirty="0" smtClean="0"/>
            <a:t> con </a:t>
          </a:r>
          <a:r>
            <a:rPr lang="en-US" sz="2250" dirty="0" err="1" smtClean="0"/>
            <a:t>una</a:t>
          </a:r>
          <a:r>
            <a:rPr lang="en-US" sz="2250" dirty="0" smtClean="0"/>
            <a:t> </a:t>
          </a:r>
          <a:r>
            <a:rPr lang="en-US" sz="2250" dirty="0" err="1" smtClean="0"/>
            <a:t>herramienta</a:t>
          </a:r>
          <a:r>
            <a:rPr lang="en-US" sz="2250" dirty="0" smtClean="0"/>
            <a:t> de </a:t>
          </a:r>
          <a:r>
            <a:rPr lang="en-US" sz="2250" dirty="0" err="1" smtClean="0"/>
            <a:t>planeación</a:t>
          </a:r>
          <a:r>
            <a:rPr lang="en-US" sz="2250" dirty="0" smtClean="0"/>
            <a:t> </a:t>
          </a:r>
          <a:r>
            <a:rPr lang="en-US" sz="2250" dirty="0" err="1" smtClean="0"/>
            <a:t>estratégica</a:t>
          </a:r>
          <a:r>
            <a:rPr lang="en-US" sz="2250" dirty="0" smtClean="0"/>
            <a:t> y </a:t>
          </a:r>
          <a:r>
            <a:rPr lang="en-US" sz="2250" dirty="0" err="1" smtClean="0"/>
            <a:t>operativa</a:t>
          </a:r>
          <a:r>
            <a:rPr lang="en-US" sz="2250" dirty="0" smtClean="0"/>
            <a:t> </a:t>
          </a:r>
          <a:r>
            <a:rPr lang="en-US" sz="2250" dirty="0" err="1" smtClean="0"/>
            <a:t>para</a:t>
          </a:r>
          <a:r>
            <a:rPr lang="en-US" sz="2250" dirty="0" smtClean="0"/>
            <a:t> </a:t>
          </a:r>
          <a:r>
            <a:rPr lang="en-US" sz="2250" dirty="0" err="1" smtClean="0"/>
            <a:t>gestionar</a:t>
          </a:r>
          <a:r>
            <a:rPr lang="en-US" sz="2250" dirty="0" smtClean="0"/>
            <a:t> TI de </a:t>
          </a:r>
          <a:r>
            <a:rPr lang="en-US" sz="2250" dirty="0" err="1" smtClean="0"/>
            <a:t>manera</a:t>
          </a:r>
          <a:r>
            <a:rPr lang="en-US" sz="2250" dirty="0" smtClean="0"/>
            <a:t> integral.</a:t>
          </a:r>
          <a:endParaRPr lang="en-US" sz="2250" dirty="0"/>
        </a:p>
      </dgm:t>
    </dgm:pt>
    <dgm:pt modelId="{4214DB5A-7D64-404E-B00E-F54C0A1A960A}" type="sibTrans" cxnId="{F1891192-B135-4C9A-85ED-5017415ED1DC}">
      <dgm:prSet/>
      <dgm:spPr/>
      <dgm:t>
        <a:bodyPr/>
        <a:lstStyle/>
        <a:p>
          <a:endParaRPr lang="en-US">
            <a:solidFill>
              <a:schemeClr val="tx1"/>
            </a:solidFill>
          </a:endParaRPr>
        </a:p>
      </dgm:t>
    </dgm:pt>
    <dgm:pt modelId="{4809FDED-9D0E-425C-8BA9-B143BFAF035A}" type="parTrans" cxnId="{F1891192-B135-4C9A-85ED-5017415ED1DC}">
      <dgm:prSet/>
      <dgm:spPr/>
      <dgm:t>
        <a:bodyPr/>
        <a:lstStyle/>
        <a:p>
          <a:endParaRPr lang="en-US">
            <a:solidFill>
              <a:schemeClr val="tx1"/>
            </a:solidFill>
          </a:endParaRPr>
        </a:p>
      </dgm:t>
    </dgm:pt>
    <dgm:pt modelId="{B03AD1C7-BBBC-440E-8E7B-720D84969755}" type="pres">
      <dgm:prSet presAssocID="{A0A0DADB-5B6D-4303-81BB-0CAD6EC101DA}" presName="linear" presStyleCnt="0">
        <dgm:presLayoutVars>
          <dgm:animLvl val="lvl"/>
          <dgm:resizeHandles val="exact"/>
        </dgm:presLayoutVars>
      </dgm:prSet>
      <dgm:spPr/>
      <dgm:t>
        <a:bodyPr/>
        <a:lstStyle/>
        <a:p>
          <a:endParaRPr lang="en-US"/>
        </a:p>
      </dgm:t>
    </dgm:pt>
    <dgm:pt modelId="{7E602C11-6BA6-4FB2-A3D6-85CF88118B40}" type="pres">
      <dgm:prSet presAssocID="{5C11B73B-DB00-4292-97C2-8F53E564FF2C}" presName="parentText" presStyleLbl="node1" presStyleIdx="0" presStyleCnt="2" custLinFactY="-409" custLinFactNeighborY="-100000">
        <dgm:presLayoutVars>
          <dgm:chMax val="0"/>
          <dgm:bulletEnabled val="1"/>
        </dgm:presLayoutVars>
      </dgm:prSet>
      <dgm:spPr/>
      <dgm:t>
        <a:bodyPr/>
        <a:lstStyle/>
        <a:p>
          <a:endParaRPr lang="en-US"/>
        </a:p>
      </dgm:t>
    </dgm:pt>
    <dgm:pt modelId="{87C6FEE8-B689-4524-BEAB-9612C6A16D9C}" type="pres">
      <dgm:prSet presAssocID="{4214DB5A-7D64-404E-B00E-F54C0A1A960A}" presName="spacer" presStyleCnt="0"/>
      <dgm:spPr/>
      <dgm:t>
        <a:bodyPr/>
        <a:lstStyle/>
        <a:p>
          <a:endParaRPr lang="en-US"/>
        </a:p>
      </dgm:t>
    </dgm:pt>
    <dgm:pt modelId="{6A60D25C-52EE-4D05-BB15-9079BB8192B2}" type="pres">
      <dgm:prSet presAssocID="{684337DB-E30C-4564-A3E7-D70755437C55}" presName="parentText" presStyleLbl="node1" presStyleIdx="1" presStyleCnt="2">
        <dgm:presLayoutVars>
          <dgm:chMax val="0"/>
          <dgm:bulletEnabled val="1"/>
        </dgm:presLayoutVars>
      </dgm:prSet>
      <dgm:spPr/>
      <dgm:t>
        <a:bodyPr/>
        <a:lstStyle/>
        <a:p>
          <a:endParaRPr lang="en-US"/>
        </a:p>
      </dgm:t>
    </dgm:pt>
  </dgm:ptLst>
  <dgm:cxnLst>
    <dgm:cxn modelId="{F1891192-B135-4C9A-85ED-5017415ED1DC}" srcId="{A0A0DADB-5B6D-4303-81BB-0CAD6EC101DA}" destId="{5C11B73B-DB00-4292-97C2-8F53E564FF2C}" srcOrd="0" destOrd="0" parTransId="{4809FDED-9D0E-425C-8BA9-B143BFAF035A}" sibTransId="{4214DB5A-7D64-404E-B00E-F54C0A1A960A}"/>
    <dgm:cxn modelId="{411F4408-4B4A-4693-B2A6-4CE0C1728A40}" type="presOf" srcId="{684337DB-E30C-4564-A3E7-D70755437C55}" destId="{6A60D25C-52EE-4D05-BB15-9079BB8192B2}" srcOrd="0" destOrd="0" presId="urn:microsoft.com/office/officeart/2005/8/layout/vList2"/>
    <dgm:cxn modelId="{3410423C-E69A-49D5-8787-35CB05B09360}" type="presOf" srcId="{A0A0DADB-5B6D-4303-81BB-0CAD6EC101DA}" destId="{B03AD1C7-BBBC-440E-8E7B-720D84969755}" srcOrd="0" destOrd="0" presId="urn:microsoft.com/office/officeart/2005/8/layout/vList2"/>
    <dgm:cxn modelId="{7730CB1C-3A1A-418E-B741-D2A3BAA91E93}" srcId="{A0A0DADB-5B6D-4303-81BB-0CAD6EC101DA}" destId="{684337DB-E30C-4564-A3E7-D70755437C55}" srcOrd="1" destOrd="0" parTransId="{B07B71E4-89F2-4060-94EC-A60E582A8FA2}" sibTransId="{FBE88A7A-1EF6-4FDE-9CB1-8A119B309376}"/>
    <dgm:cxn modelId="{24D7C918-68BD-418D-936D-A56BA579E477}" type="presOf" srcId="{5C11B73B-DB00-4292-97C2-8F53E564FF2C}" destId="{7E602C11-6BA6-4FB2-A3D6-85CF88118B40}" srcOrd="0" destOrd="0" presId="urn:microsoft.com/office/officeart/2005/8/layout/vList2"/>
    <dgm:cxn modelId="{8A09CCB1-69BB-49A7-B575-3D6468894AB1}" type="presParOf" srcId="{B03AD1C7-BBBC-440E-8E7B-720D84969755}" destId="{7E602C11-6BA6-4FB2-A3D6-85CF88118B40}" srcOrd="0" destOrd="0" presId="urn:microsoft.com/office/officeart/2005/8/layout/vList2"/>
    <dgm:cxn modelId="{2F6CADF9-8962-44DD-9EFE-D148C3279122}" type="presParOf" srcId="{B03AD1C7-BBBC-440E-8E7B-720D84969755}" destId="{87C6FEE8-B689-4524-BEAB-9612C6A16D9C}" srcOrd="1" destOrd="0" presId="urn:microsoft.com/office/officeart/2005/8/layout/vList2"/>
    <dgm:cxn modelId="{CCD42C4A-F8FB-4A0A-96F7-6339C6E4C600}" type="presParOf" srcId="{B03AD1C7-BBBC-440E-8E7B-720D84969755}" destId="{6A60D25C-52EE-4D05-BB15-9079BB8192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A0DADB-5B6D-4303-81BB-0CAD6EC101DA}"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en-US"/>
        </a:p>
      </dgm:t>
    </dgm:pt>
    <dgm:pt modelId="{684337DB-E30C-4564-A3E7-D70755437C55}">
      <dgm:prSet phldrT="[Text]" custT="1"/>
      <dgm:spPr/>
      <dgm:t>
        <a:bodyPr/>
        <a:lstStyle/>
        <a:p>
          <a:r>
            <a:rPr lang="en-US" sz="2250" dirty="0" smtClean="0"/>
            <a:t>Se </a:t>
          </a:r>
          <a:r>
            <a:rPr lang="en-US" sz="2250" dirty="0" err="1" smtClean="0"/>
            <a:t>recomienda</a:t>
          </a:r>
          <a:r>
            <a:rPr lang="en-US" sz="2250" dirty="0" smtClean="0"/>
            <a:t> </a:t>
          </a:r>
          <a:r>
            <a:rPr lang="en-US" sz="2250" dirty="0" err="1" smtClean="0"/>
            <a:t>que</a:t>
          </a:r>
          <a:r>
            <a:rPr lang="en-US" sz="2250" dirty="0" smtClean="0"/>
            <a:t> </a:t>
          </a:r>
          <a:r>
            <a:rPr lang="en-US" sz="2250" dirty="0" err="1" smtClean="0"/>
            <a:t>cualquier</a:t>
          </a:r>
          <a:r>
            <a:rPr lang="en-US" sz="2250" dirty="0" smtClean="0"/>
            <a:t> </a:t>
          </a:r>
          <a:r>
            <a:rPr lang="en-US" sz="2250" dirty="0" err="1" smtClean="0"/>
            <a:t>tipo</a:t>
          </a:r>
          <a:r>
            <a:rPr lang="en-US" sz="2250" dirty="0" smtClean="0"/>
            <a:t> de </a:t>
          </a:r>
          <a:r>
            <a:rPr lang="en-US" sz="2250" dirty="0" err="1" smtClean="0"/>
            <a:t>empresa</a:t>
          </a:r>
          <a:r>
            <a:rPr lang="en-US" sz="2250" dirty="0" smtClean="0"/>
            <a:t> </a:t>
          </a:r>
          <a:r>
            <a:rPr lang="en-US" sz="2250" dirty="0" err="1" smtClean="0"/>
            <a:t>adopte</a:t>
          </a:r>
          <a:r>
            <a:rPr lang="en-US" sz="2250" dirty="0" smtClean="0"/>
            <a:t> el </a:t>
          </a:r>
          <a:r>
            <a:rPr lang="en-US" sz="2250" dirty="0" err="1" smtClean="0"/>
            <a:t>estándar</a:t>
          </a:r>
          <a:r>
            <a:rPr lang="en-US" sz="2250" dirty="0" smtClean="0"/>
            <a:t> de COBIT, </a:t>
          </a:r>
          <a:r>
            <a:rPr lang="en-US" sz="2250" dirty="0" err="1" smtClean="0"/>
            <a:t>como</a:t>
          </a:r>
          <a:r>
            <a:rPr lang="en-US" sz="2250" dirty="0" smtClean="0"/>
            <a:t> parte de un </a:t>
          </a:r>
          <a:r>
            <a:rPr lang="en-US" sz="2250" dirty="0" err="1" smtClean="0"/>
            <a:t>proceso</a:t>
          </a:r>
          <a:r>
            <a:rPr lang="en-US" sz="2250" dirty="0" smtClean="0"/>
            <a:t> de </a:t>
          </a:r>
          <a:r>
            <a:rPr lang="en-US" sz="2250" dirty="0" err="1" smtClean="0"/>
            <a:t>reingeniería</a:t>
          </a:r>
          <a:r>
            <a:rPr lang="en-US" sz="2250" dirty="0" smtClean="0"/>
            <a:t> en </a:t>
          </a:r>
          <a:r>
            <a:rPr lang="en-US" sz="2250" dirty="0" err="1" smtClean="0"/>
            <a:t>aras</a:t>
          </a:r>
          <a:r>
            <a:rPr lang="en-US" sz="2250" dirty="0" smtClean="0"/>
            <a:t> de </a:t>
          </a:r>
          <a:r>
            <a:rPr lang="en-US" sz="2250" dirty="0" err="1" smtClean="0"/>
            <a:t>reducir</a:t>
          </a:r>
          <a:r>
            <a:rPr lang="en-US" sz="2250" dirty="0" smtClean="0"/>
            <a:t> los </a:t>
          </a:r>
          <a:r>
            <a:rPr lang="en-US" sz="2250" dirty="0" err="1" smtClean="0"/>
            <a:t>índices</a:t>
          </a:r>
          <a:r>
            <a:rPr lang="en-US" sz="2250" dirty="0" smtClean="0"/>
            <a:t> de </a:t>
          </a:r>
          <a:r>
            <a:rPr lang="en-US" sz="2250" dirty="0" err="1" smtClean="0"/>
            <a:t>incertidumbre</a:t>
          </a:r>
          <a:r>
            <a:rPr lang="en-US" sz="2250" dirty="0" smtClean="0"/>
            <a:t> </a:t>
          </a:r>
          <a:r>
            <a:rPr lang="en-US" sz="2250" dirty="0" err="1" smtClean="0"/>
            <a:t>sobre</a:t>
          </a:r>
          <a:r>
            <a:rPr lang="en-US" sz="2250" dirty="0" smtClean="0"/>
            <a:t> </a:t>
          </a:r>
          <a:r>
            <a:rPr lang="en-US" sz="2250" dirty="0" err="1" smtClean="0"/>
            <a:t>vulnerabilidades</a:t>
          </a:r>
          <a:r>
            <a:rPr lang="en-US" sz="2250" dirty="0" smtClean="0"/>
            <a:t> y </a:t>
          </a:r>
          <a:r>
            <a:rPr lang="en-US" sz="2250" dirty="0" err="1" smtClean="0"/>
            <a:t>riesgos</a:t>
          </a:r>
          <a:r>
            <a:rPr lang="en-US" sz="2250" dirty="0" smtClean="0"/>
            <a:t> de los </a:t>
          </a:r>
          <a:r>
            <a:rPr lang="en-US" sz="2250" dirty="0" err="1" smtClean="0"/>
            <a:t>recursos</a:t>
          </a:r>
          <a:r>
            <a:rPr lang="en-US" sz="2250" dirty="0" smtClean="0"/>
            <a:t> TI y </a:t>
          </a:r>
          <a:r>
            <a:rPr lang="en-US" sz="2250" dirty="0" err="1" smtClean="0"/>
            <a:t>consecuentemente</a:t>
          </a:r>
          <a:r>
            <a:rPr lang="en-US" sz="2250" dirty="0" smtClean="0"/>
            <a:t> </a:t>
          </a:r>
          <a:r>
            <a:rPr lang="en-US" sz="2250" dirty="0" err="1" smtClean="0"/>
            <a:t>sobre</a:t>
          </a:r>
          <a:r>
            <a:rPr lang="en-US" sz="2250" dirty="0" smtClean="0"/>
            <a:t> la </a:t>
          </a:r>
          <a:r>
            <a:rPr lang="en-US" sz="2250" dirty="0" err="1" smtClean="0"/>
            <a:t>posibilidad</a:t>
          </a:r>
          <a:r>
            <a:rPr lang="en-US" sz="2250" dirty="0" smtClean="0"/>
            <a:t> de </a:t>
          </a:r>
          <a:r>
            <a:rPr lang="en-US" sz="2250" dirty="0" err="1" smtClean="0"/>
            <a:t>evaluar</a:t>
          </a:r>
          <a:r>
            <a:rPr lang="en-US" sz="2250" dirty="0" smtClean="0"/>
            <a:t> el </a:t>
          </a:r>
          <a:r>
            <a:rPr lang="en-US" sz="2250" dirty="0" err="1" smtClean="0"/>
            <a:t>logro</a:t>
          </a:r>
          <a:r>
            <a:rPr lang="en-US" sz="2250" dirty="0" smtClean="0"/>
            <a:t> de los </a:t>
          </a:r>
          <a:r>
            <a:rPr lang="en-US" sz="2250" dirty="0" err="1" smtClean="0"/>
            <a:t>objetivos</a:t>
          </a:r>
          <a:r>
            <a:rPr lang="en-US" sz="2250" dirty="0" smtClean="0"/>
            <a:t> del </a:t>
          </a:r>
          <a:r>
            <a:rPr lang="en-US" sz="2250" dirty="0" err="1" smtClean="0"/>
            <a:t>negocio</a:t>
          </a:r>
          <a:r>
            <a:rPr lang="en-US" sz="2250" dirty="0" smtClean="0"/>
            <a:t> </a:t>
          </a:r>
          <a:r>
            <a:rPr lang="en-US" sz="2250" dirty="0" err="1" smtClean="0"/>
            <a:t>comprometido</a:t>
          </a:r>
          <a:r>
            <a:rPr lang="en-US" sz="2250" dirty="0" smtClean="0"/>
            <a:t> en </a:t>
          </a:r>
          <a:r>
            <a:rPr lang="en-US" sz="2250" dirty="0" err="1" smtClean="0"/>
            <a:t>procesos</a:t>
          </a:r>
          <a:r>
            <a:rPr lang="en-US" sz="2250" dirty="0" smtClean="0"/>
            <a:t> </a:t>
          </a:r>
          <a:r>
            <a:rPr lang="en-US" sz="2250" dirty="0" err="1" smtClean="0"/>
            <a:t>tecnológicos</a:t>
          </a:r>
          <a:r>
            <a:rPr lang="en-US" sz="2250" dirty="0" smtClean="0"/>
            <a:t>.</a:t>
          </a:r>
          <a:endParaRPr lang="en-US" sz="2250" dirty="0"/>
        </a:p>
      </dgm:t>
    </dgm:pt>
    <dgm:pt modelId="{B07B71E4-89F2-4060-94EC-A60E582A8FA2}" type="parTrans" cxnId="{7730CB1C-3A1A-418E-B741-D2A3BAA91E93}">
      <dgm:prSet/>
      <dgm:spPr/>
      <dgm:t>
        <a:bodyPr/>
        <a:lstStyle/>
        <a:p>
          <a:endParaRPr lang="en-US">
            <a:solidFill>
              <a:schemeClr val="tx1"/>
            </a:solidFill>
          </a:endParaRPr>
        </a:p>
      </dgm:t>
    </dgm:pt>
    <dgm:pt modelId="{FBE88A7A-1EF6-4FDE-9CB1-8A119B309376}" type="sibTrans" cxnId="{7730CB1C-3A1A-418E-B741-D2A3BAA91E93}">
      <dgm:prSet/>
      <dgm:spPr/>
      <dgm:t>
        <a:bodyPr/>
        <a:lstStyle/>
        <a:p>
          <a:endParaRPr lang="en-US">
            <a:solidFill>
              <a:schemeClr val="tx1"/>
            </a:solidFill>
          </a:endParaRPr>
        </a:p>
      </dgm:t>
    </dgm:pt>
    <dgm:pt modelId="{D7406D56-EABB-451F-893B-B212A4C03986}" type="parTrans">
      <dgm:prSet/>
      <dgm:spPr/>
      <dgm:t>
        <a:bodyPr/>
        <a:lstStyle/>
        <a:p>
          <a:endParaRPr lang="en-US">
            <a:solidFill>
              <a:schemeClr val="tx1"/>
            </a:solidFill>
          </a:endParaRPr>
        </a:p>
      </dgm:t>
    </dgm:pt>
    <dgm:pt modelId="{A74C6608-86E1-4644-A414-23AF47A61B91}" type="sibTrans">
      <dgm:prSet/>
      <dgm:spPr/>
      <dgm:t>
        <a:bodyPr/>
        <a:lstStyle/>
        <a:p>
          <a:endParaRPr lang="en-US">
            <a:solidFill>
              <a:schemeClr val="tx1"/>
            </a:solidFill>
          </a:endParaRPr>
        </a:p>
      </dgm:t>
    </dgm:pt>
    <dgm:pt modelId="{6FF27775-78C3-4CF6-BA40-418C8362000A}" type="parTrans">
      <dgm:prSet/>
      <dgm:spPr/>
      <dgm:t>
        <a:bodyPr/>
        <a:lstStyle/>
        <a:p>
          <a:endParaRPr lang="en-US">
            <a:solidFill>
              <a:schemeClr val="tx1"/>
            </a:solidFill>
          </a:endParaRPr>
        </a:p>
      </dgm:t>
    </dgm:pt>
    <dgm:pt modelId="{C7681F71-20BD-439B-A4E0-20051B051951}" type="sibTrans">
      <dgm:prSet/>
      <dgm:spPr/>
      <dgm:t>
        <a:bodyPr/>
        <a:lstStyle/>
        <a:p>
          <a:endParaRPr lang="en-US">
            <a:solidFill>
              <a:schemeClr val="tx1"/>
            </a:solidFill>
          </a:endParaRPr>
        </a:p>
      </dgm:t>
    </dgm:pt>
    <dgm:pt modelId="{9FA0E98D-3FE2-4689-BC2B-4189731071F6}" type="parTrans">
      <dgm:prSet/>
      <dgm:spPr/>
      <dgm:t>
        <a:bodyPr/>
        <a:lstStyle/>
        <a:p>
          <a:endParaRPr lang="en-US">
            <a:solidFill>
              <a:schemeClr val="tx1"/>
            </a:solidFill>
          </a:endParaRPr>
        </a:p>
      </dgm:t>
    </dgm:pt>
    <dgm:pt modelId="{B44A047B-3DC2-4497-92D2-1CAE4BE05690}" type="sibTrans">
      <dgm:prSet/>
      <dgm:spPr/>
      <dgm:t>
        <a:bodyPr/>
        <a:lstStyle/>
        <a:p>
          <a:endParaRPr lang="en-US">
            <a:solidFill>
              <a:schemeClr val="tx1"/>
            </a:solidFill>
          </a:endParaRPr>
        </a:p>
      </dgm:t>
    </dgm:pt>
    <dgm:pt modelId="{5C11B73B-DB00-4292-97C2-8F53E564FF2C}">
      <dgm:prSet phldrT="[Text]" custT="1"/>
      <dgm:spPr/>
      <dgm:t>
        <a:bodyPr/>
        <a:lstStyle/>
        <a:p>
          <a:r>
            <a:rPr lang="en-US" sz="2250" dirty="0" smtClean="0"/>
            <a:t>Se </a:t>
          </a:r>
          <a:r>
            <a:rPr lang="en-US" sz="2250" dirty="0" err="1" smtClean="0"/>
            <a:t>recomienda</a:t>
          </a:r>
          <a:r>
            <a:rPr lang="en-US" sz="2250" dirty="0" smtClean="0"/>
            <a:t> </a:t>
          </a:r>
          <a:r>
            <a:rPr lang="en-US" sz="2250" dirty="0" err="1" smtClean="0"/>
            <a:t>que</a:t>
          </a:r>
          <a:r>
            <a:rPr lang="en-US" sz="2250" dirty="0" smtClean="0"/>
            <a:t> </a:t>
          </a:r>
          <a:r>
            <a:rPr lang="en-US" sz="2250" dirty="0" err="1" smtClean="0"/>
            <a:t>para</a:t>
          </a:r>
          <a:r>
            <a:rPr lang="en-US" sz="2250" dirty="0" smtClean="0"/>
            <a:t> el </a:t>
          </a:r>
          <a:r>
            <a:rPr lang="en-US" sz="2250" dirty="0" err="1" smtClean="0"/>
            <a:t>inicio</a:t>
          </a:r>
          <a:r>
            <a:rPr lang="en-US" sz="2250" dirty="0" smtClean="0"/>
            <a:t> de </a:t>
          </a:r>
          <a:r>
            <a:rPr lang="en-US" sz="2250" dirty="0" err="1" smtClean="0"/>
            <a:t>una</a:t>
          </a:r>
          <a:r>
            <a:rPr lang="en-US" sz="2250" dirty="0" smtClean="0"/>
            <a:t> </a:t>
          </a:r>
          <a:r>
            <a:rPr lang="en-US" sz="2250" dirty="0" err="1" smtClean="0"/>
            <a:t>verdadera</a:t>
          </a:r>
          <a:r>
            <a:rPr lang="en-US" sz="2250" dirty="0" smtClean="0"/>
            <a:t> </a:t>
          </a:r>
          <a:r>
            <a:rPr lang="en-US" sz="2250" dirty="0" err="1" smtClean="0"/>
            <a:t>gestión</a:t>
          </a:r>
          <a:r>
            <a:rPr lang="en-US" sz="2250" dirty="0" smtClean="0"/>
            <a:t> de </a:t>
          </a:r>
          <a:r>
            <a:rPr lang="en-US" sz="2250" dirty="0" err="1" smtClean="0"/>
            <a:t>tecnología</a:t>
          </a:r>
          <a:r>
            <a:rPr lang="en-US" sz="2250" dirty="0" smtClean="0"/>
            <a:t> se </a:t>
          </a:r>
          <a:r>
            <a:rPr lang="en-US" sz="2250" dirty="0" err="1" smtClean="0"/>
            <a:t>apliquen</a:t>
          </a:r>
          <a:r>
            <a:rPr lang="en-US" sz="2250" dirty="0" smtClean="0"/>
            <a:t> los </a:t>
          </a:r>
          <a:r>
            <a:rPr lang="en-US" sz="2250" dirty="0" err="1" smtClean="0"/>
            <a:t>hitos</a:t>
          </a:r>
          <a:r>
            <a:rPr lang="en-US" sz="2250" dirty="0" smtClean="0"/>
            <a:t> de control del </a:t>
          </a:r>
          <a:r>
            <a:rPr lang="en-US" sz="2250" dirty="0" err="1" smtClean="0"/>
            <a:t>marco</a:t>
          </a:r>
          <a:r>
            <a:rPr lang="en-US" sz="2250" dirty="0" smtClean="0"/>
            <a:t> de </a:t>
          </a:r>
          <a:r>
            <a:rPr lang="en-US" sz="2250" dirty="0" err="1" smtClean="0"/>
            <a:t>referencia</a:t>
          </a:r>
          <a:r>
            <a:rPr lang="en-US" sz="2250" dirty="0" smtClean="0"/>
            <a:t> de COBIT, </a:t>
          </a:r>
          <a:r>
            <a:rPr lang="en-US" sz="2250" dirty="0" err="1" smtClean="0"/>
            <a:t>ya</a:t>
          </a:r>
          <a:r>
            <a:rPr lang="en-US" sz="2250" dirty="0" smtClean="0"/>
            <a:t> </a:t>
          </a:r>
          <a:r>
            <a:rPr lang="en-US" sz="2250" dirty="0" err="1" smtClean="0"/>
            <a:t>que</a:t>
          </a:r>
          <a:r>
            <a:rPr lang="en-US" sz="2250" dirty="0" smtClean="0"/>
            <a:t> la </a:t>
          </a:r>
          <a:r>
            <a:rPr lang="en-US" sz="2250" dirty="0" err="1" smtClean="0"/>
            <a:t>tecnología</a:t>
          </a:r>
          <a:r>
            <a:rPr lang="en-US" sz="2250" dirty="0" smtClean="0"/>
            <a:t> </a:t>
          </a:r>
          <a:r>
            <a:rPr lang="en-US" sz="2250" dirty="0" err="1" smtClean="0"/>
            <a:t>tiene</a:t>
          </a:r>
          <a:r>
            <a:rPr lang="en-US" sz="2250" dirty="0" smtClean="0"/>
            <a:t> un </a:t>
          </a:r>
          <a:r>
            <a:rPr lang="en-US" sz="2250" dirty="0" err="1" smtClean="0"/>
            <a:t>papel</a:t>
          </a:r>
          <a:r>
            <a:rPr lang="en-US" sz="2250" dirty="0" smtClean="0"/>
            <a:t> indispensable </a:t>
          </a:r>
          <a:r>
            <a:rPr lang="en-US" sz="2250" dirty="0" err="1" smtClean="0"/>
            <a:t>para</a:t>
          </a:r>
          <a:r>
            <a:rPr lang="en-US" sz="2250" dirty="0" smtClean="0"/>
            <a:t> </a:t>
          </a:r>
          <a:r>
            <a:rPr lang="en-US" sz="2250" dirty="0" err="1" smtClean="0"/>
            <a:t>ayudar</a:t>
          </a:r>
          <a:r>
            <a:rPr lang="en-US" sz="2250" dirty="0" smtClean="0"/>
            <a:t> a </a:t>
          </a:r>
          <a:r>
            <a:rPr lang="en-US" sz="2250" dirty="0" err="1" smtClean="0"/>
            <a:t>las</a:t>
          </a:r>
          <a:r>
            <a:rPr lang="en-US" sz="2250" dirty="0" smtClean="0"/>
            <a:t> </a:t>
          </a:r>
          <a:r>
            <a:rPr lang="en-US" sz="2250" dirty="0" err="1" smtClean="0"/>
            <a:t>empresas</a:t>
          </a:r>
          <a:r>
            <a:rPr lang="en-US" sz="2250" dirty="0" smtClean="0"/>
            <a:t> a </a:t>
          </a:r>
          <a:r>
            <a:rPr lang="en-US" sz="2250" dirty="0" err="1" smtClean="0"/>
            <a:t>alcanzar</a:t>
          </a:r>
          <a:r>
            <a:rPr lang="en-US" sz="2250" dirty="0" smtClean="0"/>
            <a:t> los </a:t>
          </a:r>
          <a:r>
            <a:rPr lang="en-US" sz="2250" dirty="0" err="1" smtClean="0"/>
            <a:t>objetivos</a:t>
          </a:r>
          <a:r>
            <a:rPr lang="en-US" sz="2250" dirty="0" smtClean="0"/>
            <a:t> de </a:t>
          </a:r>
          <a:r>
            <a:rPr lang="en-US" sz="2250" dirty="0" err="1" smtClean="0"/>
            <a:t>Gestión</a:t>
          </a:r>
          <a:r>
            <a:rPr lang="en-US" sz="2250" dirty="0" smtClean="0"/>
            <a:t>.</a:t>
          </a:r>
          <a:endParaRPr lang="en-US" sz="2250" dirty="0"/>
        </a:p>
      </dgm:t>
    </dgm:pt>
    <dgm:pt modelId="{4214DB5A-7D64-404E-B00E-F54C0A1A960A}" type="sibTrans" cxnId="{F1891192-B135-4C9A-85ED-5017415ED1DC}">
      <dgm:prSet/>
      <dgm:spPr/>
      <dgm:t>
        <a:bodyPr/>
        <a:lstStyle/>
        <a:p>
          <a:endParaRPr lang="en-US">
            <a:solidFill>
              <a:schemeClr val="tx1"/>
            </a:solidFill>
          </a:endParaRPr>
        </a:p>
      </dgm:t>
    </dgm:pt>
    <dgm:pt modelId="{4809FDED-9D0E-425C-8BA9-B143BFAF035A}" type="parTrans" cxnId="{F1891192-B135-4C9A-85ED-5017415ED1DC}">
      <dgm:prSet/>
      <dgm:spPr/>
      <dgm:t>
        <a:bodyPr/>
        <a:lstStyle/>
        <a:p>
          <a:endParaRPr lang="en-US">
            <a:solidFill>
              <a:schemeClr val="tx1"/>
            </a:solidFill>
          </a:endParaRPr>
        </a:p>
      </dgm:t>
    </dgm:pt>
    <dgm:pt modelId="{B03AD1C7-BBBC-440E-8E7B-720D84969755}" type="pres">
      <dgm:prSet presAssocID="{A0A0DADB-5B6D-4303-81BB-0CAD6EC101DA}" presName="linear" presStyleCnt="0">
        <dgm:presLayoutVars>
          <dgm:animLvl val="lvl"/>
          <dgm:resizeHandles val="exact"/>
        </dgm:presLayoutVars>
      </dgm:prSet>
      <dgm:spPr/>
      <dgm:t>
        <a:bodyPr/>
        <a:lstStyle/>
        <a:p>
          <a:endParaRPr lang="en-US"/>
        </a:p>
      </dgm:t>
    </dgm:pt>
    <dgm:pt modelId="{7E602C11-6BA6-4FB2-A3D6-85CF88118B40}" type="pres">
      <dgm:prSet presAssocID="{5C11B73B-DB00-4292-97C2-8F53E564FF2C}" presName="parentText" presStyleLbl="node1" presStyleIdx="0" presStyleCnt="2">
        <dgm:presLayoutVars>
          <dgm:chMax val="0"/>
          <dgm:bulletEnabled val="1"/>
        </dgm:presLayoutVars>
      </dgm:prSet>
      <dgm:spPr/>
      <dgm:t>
        <a:bodyPr/>
        <a:lstStyle/>
        <a:p>
          <a:endParaRPr lang="en-US"/>
        </a:p>
      </dgm:t>
    </dgm:pt>
    <dgm:pt modelId="{87C6FEE8-B689-4524-BEAB-9612C6A16D9C}" type="pres">
      <dgm:prSet presAssocID="{4214DB5A-7D64-404E-B00E-F54C0A1A960A}" presName="spacer" presStyleCnt="0"/>
      <dgm:spPr/>
      <dgm:t>
        <a:bodyPr/>
        <a:lstStyle/>
        <a:p>
          <a:endParaRPr lang="en-US"/>
        </a:p>
      </dgm:t>
    </dgm:pt>
    <dgm:pt modelId="{6A60D25C-52EE-4D05-BB15-9079BB8192B2}" type="pres">
      <dgm:prSet presAssocID="{684337DB-E30C-4564-A3E7-D70755437C55}" presName="parentText" presStyleLbl="node1" presStyleIdx="1" presStyleCnt="2">
        <dgm:presLayoutVars>
          <dgm:chMax val="0"/>
          <dgm:bulletEnabled val="1"/>
        </dgm:presLayoutVars>
      </dgm:prSet>
      <dgm:spPr/>
      <dgm:t>
        <a:bodyPr/>
        <a:lstStyle/>
        <a:p>
          <a:endParaRPr lang="en-US"/>
        </a:p>
      </dgm:t>
    </dgm:pt>
  </dgm:ptLst>
  <dgm:cxnLst>
    <dgm:cxn modelId="{F1891192-B135-4C9A-85ED-5017415ED1DC}" srcId="{A0A0DADB-5B6D-4303-81BB-0CAD6EC101DA}" destId="{5C11B73B-DB00-4292-97C2-8F53E564FF2C}" srcOrd="0" destOrd="0" parTransId="{4809FDED-9D0E-425C-8BA9-B143BFAF035A}" sibTransId="{4214DB5A-7D64-404E-B00E-F54C0A1A960A}"/>
    <dgm:cxn modelId="{8C6A7AD3-2DD9-45CF-B006-3808FFBB060F}" type="presOf" srcId="{A0A0DADB-5B6D-4303-81BB-0CAD6EC101DA}" destId="{B03AD1C7-BBBC-440E-8E7B-720D84969755}" srcOrd="0" destOrd="0" presId="urn:microsoft.com/office/officeart/2005/8/layout/vList2"/>
    <dgm:cxn modelId="{895F2727-6C83-40A1-89F3-DEF64464095A}" type="presOf" srcId="{684337DB-E30C-4564-A3E7-D70755437C55}" destId="{6A60D25C-52EE-4D05-BB15-9079BB8192B2}" srcOrd="0" destOrd="0" presId="urn:microsoft.com/office/officeart/2005/8/layout/vList2"/>
    <dgm:cxn modelId="{7730CB1C-3A1A-418E-B741-D2A3BAA91E93}" srcId="{A0A0DADB-5B6D-4303-81BB-0CAD6EC101DA}" destId="{684337DB-E30C-4564-A3E7-D70755437C55}" srcOrd="1" destOrd="0" parTransId="{B07B71E4-89F2-4060-94EC-A60E582A8FA2}" sibTransId="{FBE88A7A-1EF6-4FDE-9CB1-8A119B309376}"/>
    <dgm:cxn modelId="{1388100F-A42E-4E65-AC64-7750777EFC9A}" type="presOf" srcId="{5C11B73B-DB00-4292-97C2-8F53E564FF2C}" destId="{7E602C11-6BA6-4FB2-A3D6-85CF88118B40}" srcOrd="0" destOrd="0" presId="urn:microsoft.com/office/officeart/2005/8/layout/vList2"/>
    <dgm:cxn modelId="{A353EC64-0CF7-464E-B764-0DF4679B364D}" type="presParOf" srcId="{B03AD1C7-BBBC-440E-8E7B-720D84969755}" destId="{7E602C11-6BA6-4FB2-A3D6-85CF88118B40}" srcOrd="0" destOrd="0" presId="urn:microsoft.com/office/officeart/2005/8/layout/vList2"/>
    <dgm:cxn modelId="{4E45FEE7-EF34-412E-9A32-B2E36A7960E7}" type="presParOf" srcId="{B03AD1C7-BBBC-440E-8E7B-720D84969755}" destId="{87C6FEE8-B689-4524-BEAB-9612C6A16D9C}" srcOrd="1" destOrd="0" presId="urn:microsoft.com/office/officeart/2005/8/layout/vList2"/>
    <dgm:cxn modelId="{3AFCFE78-F60C-4F74-A262-2A84FE2275AE}" type="presParOf" srcId="{B03AD1C7-BBBC-440E-8E7B-720D84969755}" destId="{6A60D25C-52EE-4D05-BB15-9079BB8192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A0DADB-5B6D-4303-81BB-0CAD6EC101DA}"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en-US"/>
        </a:p>
      </dgm:t>
    </dgm:pt>
    <dgm:pt modelId="{684337DB-E30C-4564-A3E7-D70755437C55}">
      <dgm:prSet phldrT="[Text]" custT="1"/>
      <dgm:spPr/>
      <dgm:t>
        <a:bodyPr/>
        <a:lstStyle/>
        <a:p>
          <a:r>
            <a:rPr sz="2250" dirty="0"/>
            <a:t>Se </a:t>
          </a:r>
          <a:r>
            <a:rPr sz="2250" dirty="0" err="1"/>
            <a:t>recomienda</a:t>
          </a:r>
          <a:r>
            <a:rPr sz="2250" dirty="0"/>
            <a:t> </a:t>
          </a:r>
          <a:r>
            <a:rPr sz="2250" dirty="0" err="1"/>
            <a:t>que</a:t>
          </a:r>
          <a:r>
            <a:rPr sz="2250" dirty="0"/>
            <a:t> </a:t>
          </a:r>
          <a:r>
            <a:rPr sz="2250" dirty="0" err="1"/>
            <a:t>para</a:t>
          </a:r>
          <a:r>
            <a:rPr sz="2250" dirty="0"/>
            <a:t> </a:t>
          </a:r>
          <a:r>
            <a:rPr sz="2250" dirty="0" err="1"/>
            <a:t>cualquier</a:t>
          </a:r>
          <a:r>
            <a:rPr sz="2250" dirty="0"/>
            <a:t> </a:t>
          </a:r>
          <a:r>
            <a:rPr sz="2250" dirty="0" err="1"/>
            <a:t>empresa</a:t>
          </a:r>
          <a:r>
            <a:rPr sz="2250" dirty="0"/>
            <a:t> </a:t>
          </a:r>
          <a:r>
            <a:rPr sz="2250" dirty="0" err="1"/>
            <a:t>que</a:t>
          </a:r>
          <a:r>
            <a:rPr sz="2250" dirty="0"/>
            <a:t> </a:t>
          </a:r>
          <a:r>
            <a:rPr sz="2250" dirty="0" err="1"/>
            <a:t>quiera</a:t>
          </a:r>
          <a:r>
            <a:rPr sz="2250" dirty="0"/>
            <a:t> </a:t>
          </a:r>
          <a:r>
            <a:rPr sz="2250" dirty="0" err="1"/>
            <a:t>iniciar</a:t>
          </a:r>
          <a:r>
            <a:rPr sz="2250" dirty="0"/>
            <a:t> o </a:t>
          </a:r>
          <a:r>
            <a:rPr sz="2250" dirty="0" err="1"/>
            <a:t>mantener</a:t>
          </a:r>
          <a:r>
            <a:rPr sz="2250" dirty="0"/>
            <a:t> un </a:t>
          </a:r>
          <a:r>
            <a:rPr sz="2250" dirty="0" err="1"/>
            <a:t>proceso</a:t>
          </a:r>
          <a:r>
            <a:rPr sz="2250" dirty="0"/>
            <a:t> de control, lo primordial </a:t>
          </a:r>
          <a:r>
            <a:rPr sz="2250" dirty="0" err="1"/>
            <a:t>es</a:t>
          </a:r>
          <a:r>
            <a:rPr sz="2250" dirty="0"/>
            <a:t> la </a:t>
          </a:r>
          <a:r>
            <a:rPr sz="2250" dirty="0" err="1"/>
            <a:t>capacitación</a:t>
          </a:r>
          <a:r>
            <a:rPr sz="2250" dirty="0"/>
            <a:t> del personal </a:t>
          </a:r>
          <a:r>
            <a:rPr sz="2250" dirty="0" err="1"/>
            <a:t>involucrado</a:t>
          </a:r>
          <a:r>
            <a:rPr sz="2250" dirty="0"/>
            <a:t>, se </a:t>
          </a:r>
          <a:r>
            <a:rPr sz="2250" dirty="0" err="1"/>
            <a:t>debe</a:t>
          </a:r>
          <a:r>
            <a:rPr sz="2250" dirty="0"/>
            <a:t> </a:t>
          </a:r>
          <a:r>
            <a:rPr sz="2250" dirty="0" err="1"/>
            <a:t>formar</a:t>
          </a:r>
          <a:r>
            <a:rPr sz="2250" dirty="0"/>
            <a:t> un </a:t>
          </a:r>
          <a:r>
            <a:rPr sz="2250" dirty="0" err="1"/>
            <a:t>grupo</a:t>
          </a:r>
          <a:r>
            <a:rPr sz="2250" dirty="0"/>
            <a:t> de personas </a:t>
          </a:r>
          <a:r>
            <a:rPr sz="2250" dirty="0" err="1"/>
            <a:t>especializadas</a:t>
          </a:r>
          <a:r>
            <a:rPr sz="2250" dirty="0"/>
            <a:t>, </a:t>
          </a:r>
          <a:r>
            <a:rPr sz="2250" dirty="0" err="1"/>
            <a:t>las</a:t>
          </a:r>
          <a:r>
            <a:rPr sz="2250" dirty="0"/>
            <a:t> </a:t>
          </a:r>
          <a:r>
            <a:rPr sz="2250" dirty="0" err="1"/>
            <a:t>cuales</a:t>
          </a:r>
          <a:r>
            <a:rPr sz="2250" dirty="0"/>
            <a:t> </a:t>
          </a:r>
          <a:r>
            <a:rPr sz="2250" dirty="0" err="1"/>
            <a:t>puedan</a:t>
          </a:r>
          <a:r>
            <a:rPr sz="2250" dirty="0"/>
            <a:t> </a:t>
          </a:r>
          <a:r>
            <a:rPr sz="2250" dirty="0" err="1"/>
            <a:t>posteriormente</a:t>
          </a:r>
          <a:r>
            <a:rPr sz="2250" dirty="0"/>
            <a:t> </a:t>
          </a:r>
          <a:r>
            <a:rPr sz="2250" dirty="0" err="1"/>
            <a:t>transferir</a:t>
          </a:r>
          <a:r>
            <a:rPr sz="2250" dirty="0"/>
            <a:t> </a:t>
          </a:r>
          <a:r>
            <a:rPr sz="2250" dirty="0" err="1"/>
            <a:t>sus</a:t>
          </a:r>
          <a:r>
            <a:rPr sz="2250" dirty="0"/>
            <a:t> </a:t>
          </a:r>
          <a:r>
            <a:rPr sz="2250" dirty="0" err="1"/>
            <a:t>conocimientos</a:t>
          </a:r>
          <a:r>
            <a:rPr sz="2250" dirty="0"/>
            <a:t> y </a:t>
          </a:r>
          <a:r>
            <a:rPr sz="2250" dirty="0" err="1"/>
            <a:t>técnicas</a:t>
          </a:r>
          <a:r>
            <a:rPr sz="2250" dirty="0"/>
            <a:t> </a:t>
          </a:r>
          <a:r>
            <a:rPr sz="2250" dirty="0" err="1"/>
            <a:t>recolectadas</a:t>
          </a:r>
          <a:r>
            <a:rPr sz="2250" dirty="0"/>
            <a:t> a </a:t>
          </a:r>
          <a:r>
            <a:rPr sz="2250" dirty="0" err="1"/>
            <a:t>toda</a:t>
          </a:r>
          <a:r>
            <a:rPr sz="2250" dirty="0"/>
            <a:t> la </a:t>
          </a:r>
          <a:r>
            <a:rPr sz="2250" dirty="0" err="1"/>
            <a:t>organización</a:t>
          </a:r>
          <a:r>
            <a:rPr sz="2250" dirty="0"/>
            <a:t>.</a:t>
          </a:r>
          <a:endParaRPr lang="en-US" sz="2250" dirty="0"/>
        </a:p>
      </dgm:t>
    </dgm:pt>
    <dgm:pt modelId="{B07B71E4-89F2-4060-94EC-A60E582A8FA2}" type="parTrans" cxnId="{7730CB1C-3A1A-418E-B741-D2A3BAA91E93}">
      <dgm:prSet/>
      <dgm:spPr/>
      <dgm:t>
        <a:bodyPr/>
        <a:lstStyle/>
        <a:p>
          <a:endParaRPr lang="en-US">
            <a:solidFill>
              <a:schemeClr val="tx1"/>
            </a:solidFill>
          </a:endParaRPr>
        </a:p>
      </dgm:t>
    </dgm:pt>
    <dgm:pt modelId="{FBE88A7A-1EF6-4FDE-9CB1-8A119B309376}" type="sibTrans" cxnId="{7730CB1C-3A1A-418E-B741-D2A3BAA91E93}">
      <dgm:prSet/>
      <dgm:spPr/>
      <dgm:t>
        <a:bodyPr/>
        <a:lstStyle/>
        <a:p>
          <a:endParaRPr lang="en-US">
            <a:solidFill>
              <a:schemeClr val="tx1"/>
            </a:solidFill>
          </a:endParaRPr>
        </a:p>
      </dgm:t>
    </dgm:pt>
    <dgm:pt modelId="{D7406D56-EABB-451F-893B-B212A4C03986}" type="parTrans">
      <dgm:prSet/>
      <dgm:spPr/>
      <dgm:t>
        <a:bodyPr/>
        <a:lstStyle/>
        <a:p>
          <a:endParaRPr lang="en-US">
            <a:solidFill>
              <a:schemeClr val="tx1"/>
            </a:solidFill>
          </a:endParaRPr>
        </a:p>
      </dgm:t>
    </dgm:pt>
    <dgm:pt modelId="{A74C6608-86E1-4644-A414-23AF47A61B91}" type="sibTrans">
      <dgm:prSet/>
      <dgm:spPr/>
      <dgm:t>
        <a:bodyPr/>
        <a:lstStyle/>
        <a:p>
          <a:endParaRPr lang="en-US">
            <a:solidFill>
              <a:schemeClr val="tx1"/>
            </a:solidFill>
          </a:endParaRPr>
        </a:p>
      </dgm:t>
    </dgm:pt>
    <dgm:pt modelId="{6FF27775-78C3-4CF6-BA40-418C8362000A}" type="parTrans">
      <dgm:prSet/>
      <dgm:spPr/>
      <dgm:t>
        <a:bodyPr/>
        <a:lstStyle/>
        <a:p>
          <a:endParaRPr lang="en-US">
            <a:solidFill>
              <a:schemeClr val="tx1"/>
            </a:solidFill>
          </a:endParaRPr>
        </a:p>
      </dgm:t>
    </dgm:pt>
    <dgm:pt modelId="{C7681F71-20BD-439B-A4E0-20051B051951}" type="sibTrans">
      <dgm:prSet/>
      <dgm:spPr/>
      <dgm:t>
        <a:bodyPr/>
        <a:lstStyle/>
        <a:p>
          <a:endParaRPr lang="en-US">
            <a:solidFill>
              <a:schemeClr val="tx1"/>
            </a:solidFill>
          </a:endParaRPr>
        </a:p>
      </dgm:t>
    </dgm:pt>
    <dgm:pt modelId="{9FA0E98D-3FE2-4689-BC2B-4189731071F6}" type="parTrans">
      <dgm:prSet/>
      <dgm:spPr/>
      <dgm:t>
        <a:bodyPr/>
        <a:lstStyle/>
        <a:p>
          <a:endParaRPr lang="en-US">
            <a:solidFill>
              <a:schemeClr val="tx1"/>
            </a:solidFill>
          </a:endParaRPr>
        </a:p>
      </dgm:t>
    </dgm:pt>
    <dgm:pt modelId="{B44A047B-3DC2-4497-92D2-1CAE4BE05690}" type="sibTrans">
      <dgm:prSet/>
      <dgm:spPr/>
      <dgm:t>
        <a:bodyPr/>
        <a:lstStyle/>
        <a:p>
          <a:endParaRPr lang="en-US">
            <a:solidFill>
              <a:schemeClr val="tx1"/>
            </a:solidFill>
          </a:endParaRPr>
        </a:p>
      </dgm:t>
    </dgm:pt>
    <dgm:pt modelId="{5C11B73B-DB00-4292-97C2-8F53E564FF2C}">
      <dgm:prSet phldrT="[Text]" custT="1"/>
      <dgm:spPr/>
      <dgm:t>
        <a:bodyPr/>
        <a:lstStyle/>
        <a:p>
          <a:r>
            <a:rPr sz="2250" dirty="0" smtClean="0"/>
            <a:t>Para un </a:t>
          </a:r>
          <a:r>
            <a:rPr sz="2250" dirty="0" err="1" smtClean="0"/>
            <a:t>mejor</a:t>
          </a:r>
          <a:r>
            <a:rPr sz="2250" dirty="0" smtClean="0"/>
            <a:t> </a:t>
          </a:r>
          <a:r>
            <a:rPr sz="2250" dirty="0" err="1" smtClean="0"/>
            <a:t>desempeño</a:t>
          </a:r>
          <a:r>
            <a:rPr sz="2250" dirty="0" smtClean="0"/>
            <a:t> del Centro de </a:t>
          </a:r>
          <a:r>
            <a:rPr sz="2250" dirty="0" err="1" smtClean="0"/>
            <a:t>Informática</a:t>
          </a:r>
          <a:r>
            <a:rPr sz="2250" dirty="0" smtClean="0"/>
            <a:t> del COMIL Nº 10 se </a:t>
          </a:r>
          <a:r>
            <a:rPr sz="2250" dirty="0" err="1" smtClean="0"/>
            <a:t>sugiere</a:t>
          </a:r>
          <a:r>
            <a:rPr sz="2250" dirty="0" smtClean="0"/>
            <a:t> </a:t>
          </a:r>
          <a:r>
            <a:rPr sz="2250" dirty="0" err="1" smtClean="0"/>
            <a:t>verificar</a:t>
          </a:r>
          <a:r>
            <a:rPr sz="2250" dirty="0" smtClean="0"/>
            <a:t> el </a:t>
          </a:r>
          <a:r>
            <a:rPr sz="2250" dirty="0" err="1" smtClean="0"/>
            <a:t>cumplimiento</a:t>
          </a:r>
          <a:r>
            <a:rPr sz="2250" dirty="0" smtClean="0"/>
            <a:t> de </a:t>
          </a:r>
          <a:r>
            <a:rPr sz="2250" dirty="0" err="1" smtClean="0"/>
            <a:t>las</a:t>
          </a:r>
          <a:r>
            <a:rPr sz="2250" dirty="0" smtClean="0"/>
            <a:t> </a:t>
          </a:r>
          <a:r>
            <a:rPr sz="2250" dirty="0" err="1" smtClean="0"/>
            <a:t>recomendaciones</a:t>
          </a:r>
          <a:r>
            <a:rPr sz="2250" dirty="0" smtClean="0"/>
            <a:t> del </a:t>
          </a:r>
          <a:r>
            <a:rPr sz="2250" dirty="0" err="1" smtClean="0"/>
            <a:t>Informe</a:t>
          </a:r>
          <a:r>
            <a:rPr sz="2250" dirty="0" smtClean="0"/>
            <a:t> Final </a:t>
          </a:r>
          <a:r>
            <a:rPr sz="2250" dirty="0" err="1" smtClean="0"/>
            <a:t>como</a:t>
          </a:r>
          <a:r>
            <a:rPr sz="2250" dirty="0" smtClean="0"/>
            <a:t> un </a:t>
          </a:r>
          <a:r>
            <a:rPr sz="2250" dirty="0" err="1" smtClean="0"/>
            <a:t>trabajo</a:t>
          </a:r>
          <a:r>
            <a:rPr sz="2250" dirty="0" smtClean="0"/>
            <a:t> posterior de </a:t>
          </a:r>
          <a:r>
            <a:rPr sz="2250" dirty="0" err="1" smtClean="0"/>
            <a:t>modo</a:t>
          </a:r>
          <a:r>
            <a:rPr sz="2250" dirty="0" smtClean="0"/>
            <a:t> </a:t>
          </a:r>
          <a:r>
            <a:rPr sz="2250" dirty="0" err="1" smtClean="0"/>
            <a:t>que</a:t>
          </a:r>
          <a:r>
            <a:rPr sz="2250" dirty="0" smtClean="0"/>
            <a:t> </a:t>
          </a:r>
          <a:r>
            <a:rPr sz="2250" dirty="0" err="1" smtClean="0"/>
            <a:t>permita</a:t>
          </a:r>
          <a:r>
            <a:rPr sz="2250" dirty="0" smtClean="0"/>
            <a:t> </a:t>
          </a:r>
          <a:r>
            <a:rPr sz="2250" dirty="0" err="1" smtClean="0"/>
            <a:t>hacer</a:t>
          </a:r>
          <a:r>
            <a:rPr sz="2250" dirty="0" smtClean="0"/>
            <a:t> </a:t>
          </a:r>
          <a:r>
            <a:rPr sz="2250" dirty="0" err="1" smtClean="0"/>
            <a:t>una</a:t>
          </a:r>
          <a:r>
            <a:rPr sz="2250" dirty="0" smtClean="0"/>
            <a:t> </a:t>
          </a:r>
          <a:r>
            <a:rPr sz="2250" dirty="0" err="1" smtClean="0"/>
            <a:t>retroalimentación</a:t>
          </a:r>
          <a:r>
            <a:rPr sz="2250" dirty="0" smtClean="0"/>
            <a:t> del </a:t>
          </a:r>
          <a:r>
            <a:rPr sz="2250" dirty="0" err="1" smtClean="0"/>
            <a:t>proceso</a:t>
          </a:r>
          <a:r>
            <a:rPr sz="2250" dirty="0" smtClean="0"/>
            <a:t> de control </a:t>
          </a:r>
          <a:r>
            <a:rPr sz="2250" dirty="0" err="1" smtClean="0"/>
            <a:t>interno</a:t>
          </a:r>
          <a:r>
            <a:rPr sz="2250" dirty="0" smtClean="0"/>
            <a:t> de TI de la </a:t>
          </a:r>
          <a:r>
            <a:rPr sz="2250" dirty="0" err="1" smtClean="0"/>
            <a:t>Institución</a:t>
          </a:r>
          <a:r>
            <a:rPr sz="2250" dirty="0" smtClean="0"/>
            <a:t>.</a:t>
          </a:r>
          <a:endParaRPr lang="en-US" sz="2250" dirty="0"/>
        </a:p>
      </dgm:t>
    </dgm:pt>
    <dgm:pt modelId="{4214DB5A-7D64-404E-B00E-F54C0A1A960A}" type="sibTrans" cxnId="{F1891192-B135-4C9A-85ED-5017415ED1DC}">
      <dgm:prSet/>
      <dgm:spPr/>
      <dgm:t>
        <a:bodyPr/>
        <a:lstStyle/>
        <a:p>
          <a:endParaRPr lang="en-US">
            <a:solidFill>
              <a:schemeClr val="tx1"/>
            </a:solidFill>
          </a:endParaRPr>
        </a:p>
      </dgm:t>
    </dgm:pt>
    <dgm:pt modelId="{4809FDED-9D0E-425C-8BA9-B143BFAF035A}" type="parTrans" cxnId="{F1891192-B135-4C9A-85ED-5017415ED1DC}">
      <dgm:prSet/>
      <dgm:spPr/>
      <dgm:t>
        <a:bodyPr/>
        <a:lstStyle/>
        <a:p>
          <a:endParaRPr lang="en-US">
            <a:solidFill>
              <a:schemeClr val="tx1"/>
            </a:solidFill>
          </a:endParaRPr>
        </a:p>
      </dgm:t>
    </dgm:pt>
    <dgm:pt modelId="{B03AD1C7-BBBC-440E-8E7B-720D84969755}" type="pres">
      <dgm:prSet presAssocID="{A0A0DADB-5B6D-4303-81BB-0CAD6EC101DA}" presName="linear" presStyleCnt="0">
        <dgm:presLayoutVars>
          <dgm:animLvl val="lvl"/>
          <dgm:resizeHandles val="exact"/>
        </dgm:presLayoutVars>
      </dgm:prSet>
      <dgm:spPr/>
      <dgm:t>
        <a:bodyPr/>
        <a:lstStyle/>
        <a:p>
          <a:endParaRPr lang="en-US"/>
        </a:p>
      </dgm:t>
    </dgm:pt>
    <dgm:pt modelId="{7E602C11-6BA6-4FB2-A3D6-85CF88118B40}" type="pres">
      <dgm:prSet presAssocID="{5C11B73B-DB00-4292-97C2-8F53E564FF2C}" presName="parentText" presStyleLbl="node1" presStyleIdx="0" presStyleCnt="2">
        <dgm:presLayoutVars>
          <dgm:chMax val="0"/>
          <dgm:bulletEnabled val="1"/>
        </dgm:presLayoutVars>
      </dgm:prSet>
      <dgm:spPr/>
      <dgm:t>
        <a:bodyPr/>
        <a:lstStyle/>
        <a:p>
          <a:endParaRPr lang="en-US"/>
        </a:p>
      </dgm:t>
    </dgm:pt>
    <dgm:pt modelId="{87C6FEE8-B689-4524-BEAB-9612C6A16D9C}" type="pres">
      <dgm:prSet presAssocID="{4214DB5A-7D64-404E-B00E-F54C0A1A960A}" presName="spacer" presStyleCnt="0"/>
      <dgm:spPr/>
      <dgm:t>
        <a:bodyPr/>
        <a:lstStyle/>
        <a:p>
          <a:endParaRPr lang="en-US"/>
        </a:p>
      </dgm:t>
    </dgm:pt>
    <dgm:pt modelId="{6A60D25C-52EE-4D05-BB15-9079BB8192B2}" type="pres">
      <dgm:prSet presAssocID="{684337DB-E30C-4564-A3E7-D70755437C55}" presName="parentText" presStyleLbl="node1" presStyleIdx="1" presStyleCnt="2">
        <dgm:presLayoutVars>
          <dgm:chMax val="0"/>
          <dgm:bulletEnabled val="1"/>
        </dgm:presLayoutVars>
      </dgm:prSet>
      <dgm:spPr/>
      <dgm:t>
        <a:bodyPr/>
        <a:lstStyle/>
        <a:p>
          <a:endParaRPr lang="en-US"/>
        </a:p>
      </dgm:t>
    </dgm:pt>
  </dgm:ptLst>
  <dgm:cxnLst>
    <dgm:cxn modelId="{5BEB042E-073D-47A7-BBA9-359A364546B5}" type="presOf" srcId="{684337DB-E30C-4564-A3E7-D70755437C55}" destId="{6A60D25C-52EE-4D05-BB15-9079BB8192B2}" srcOrd="0" destOrd="0" presId="urn:microsoft.com/office/officeart/2005/8/layout/vList2"/>
    <dgm:cxn modelId="{08BA2EAC-9F8B-428F-8BFC-8FBA83B9DDC7}" type="presOf" srcId="{5C11B73B-DB00-4292-97C2-8F53E564FF2C}" destId="{7E602C11-6BA6-4FB2-A3D6-85CF88118B40}" srcOrd="0" destOrd="0" presId="urn:microsoft.com/office/officeart/2005/8/layout/vList2"/>
    <dgm:cxn modelId="{F1891192-B135-4C9A-85ED-5017415ED1DC}" srcId="{A0A0DADB-5B6D-4303-81BB-0CAD6EC101DA}" destId="{5C11B73B-DB00-4292-97C2-8F53E564FF2C}" srcOrd="0" destOrd="0" parTransId="{4809FDED-9D0E-425C-8BA9-B143BFAF035A}" sibTransId="{4214DB5A-7D64-404E-B00E-F54C0A1A960A}"/>
    <dgm:cxn modelId="{9AD15C0F-11AD-4BC9-8AE9-88BEB1D4F7BE}" type="presOf" srcId="{A0A0DADB-5B6D-4303-81BB-0CAD6EC101DA}" destId="{B03AD1C7-BBBC-440E-8E7B-720D84969755}" srcOrd="0" destOrd="0" presId="urn:microsoft.com/office/officeart/2005/8/layout/vList2"/>
    <dgm:cxn modelId="{7730CB1C-3A1A-418E-B741-D2A3BAA91E93}" srcId="{A0A0DADB-5B6D-4303-81BB-0CAD6EC101DA}" destId="{684337DB-E30C-4564-A3E7-D70755437C55}" srcOrd="1" destOrd="0" parTransId="{B07B71E4-89F2-4060-94EC-A60E582A8FA2}" sibTransId="{FBE88A7A-1EF6-4FDE-9CB1-8A119B309376}"/>
    <dgm:cxn modelId="{7C5E6D4C-3823-4CCC-B1C1-B57B42B05AEA}" type="presParOf" srcId="{B03AD1C7-BBBC-440E-8E7B-720D84969755}" destId="{7E602C11-6BA6-4FB2-A3D6-85CF88118B40}" srcOrd="0" destOrd="0" presId="urn:microsoft.com/office/officeart/2005/8/layout/vList2"/>
    <dgm:cxn modelId="{0956196B-7465-47D8-8D7C-46BB9CAC2291}" type="presParOf" srcId="{B03AD1C7-BBBC-440E-8E7B-720D84969755}" destId="{87C6FEE8-B689-4524-BEAB-9612C6A16D9C}" srcOrd="1" destOrd="0" presId="urn:microsoft.com/office/officeart/2005/8/layout/vList2"/>
    <dgm:cxn modelId="{CB982726-C5B7-4B42-81D8-532B0A0CBF4A}" type="presParOf" srcId="{B03AD1C7-BBBC-440E-8E7B-720D84969755}" destId="{6A60D25C-52EE-4D05-BB15-9079BB8192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8DAA9-D13E-47C3-BD4F-FF3711C3B0F5}">
      <dsp:nvSpPr>
        <dsp:cNvPr id="0" name=""/>
        <dsp:cNvSpPr/>
      </dsp:nvSpPr>
      <dsp:spPr>
        <a:xfrm rot="5400000">
          <a:off x="-106700" y="109112"/>
          <a:ext cx="711338" cy="49793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00125">
            <a:lnSpc>
              <a:spcPct val="90000"/>
            </a:lnSpc>
            <a:spcBef>
              <a:spcPct val="0"/>
            </a:spcBef>
            <a:spcAft>
              <a:spcPct val="35000"/>
            </a:spcAft>
          </a:pPr>
          <a:r>
            <a:rPr lang="en-US" sz="2250" b="1" kern="1200" dirty="0">
              <a:latin typeface="Calibri" pitchFamily="34" charset="0"/>
              <a:cs typeface="Calibri" pitchFamily="34" charset="0"/>
            </a:rPr>
            <a:t>1</a:t>
          </a:r>
        </a:p>
      </dsp:txBody>
      <dsp:txXfrm rot="-5400000">
        <a:off x="1" y="251379"/>
        <a:ext cx="497936" cy="213402"/>
      </dsp:txXfrm>
    </dsp:sp>
    <dsp:sp modelId="{3E531BD8-888E-4D18-91C8-B1073DF410D8}">
      <dsp:nvSpPr>
        <dsp:cNvPr id="0" name=""/>
        <dsp:cNvSpPr/>
      </dsp:nvSpPr>
      <dsp:spPr>
        <a:xfrm rot="5400000">
          <a:off x="2425450" y="-1925102"/>
          <a:ext cx="462612" cy="431764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00125">
            <a:lnSpc>
              <a:spcPct val="90000"/>
            </a:lnSpc>
            <a:spcBef>
              <a:spcPct val="0"/>
            </a:spcBef>
            <a:spcAft>
              <a:spcPct val="15000"/>
            </a:spcAft>
            <a:buChar char="••"/>
          </a:pPr>
          <a:r>
            <a:rPr lang="en-US" sz="2250" kern="1200" dirty="0" err="1">
              <a:latin typeface="Calibri" pitchFamily="34" charset="0"/>
              <a:cs typeface="Calibri" pitchFamily="34" charset="0"/>
            </a:rPr>
            <a:t>Identificaci</a:t>
          </a:r>
          <a:r>
            <a:rPr lang="es-ES" sz="2250" kern="1200" dirty="0">
              <a:latin typeface="Calibri" pitchFamily="34" charset="0"/>
              <a:cs typeface="Calibri" pitchFamily="34" charset="0"/>
            </a:rPr>
            <a:t>ó</a:t>
          </a:r>
          <a:r>
            <a:rPr lang="en-US" sz="2250" kern="1200" dirty="0">
              <a:latin typeface="Calibri" pitchFamily="34" charset="0"/>
              <a:cs typeface="Calibri" pitchFamily="34" charset="0"/>
            </a:rPr>
            <a:t>n y </a:t>
          </a:r>
          <a:r>
            <a:rPr lang="en-US" sz="2250" kern="1200" dirty="0" err="1">
              <a:latin typeface="Calibri" pitchFamily="34" charset="0"/>
              <a:cs typeface="Calibri" pitchFamily="34" charset="0"/>
            </a:rPr>
            <a:t>Documentaci</a:t>
          </a:r>
          <a:r>
            <a:rPr lang="es-ES" sz="2250" kern="1200" dirty="0" err="1">
              <a:latin typeface="Calibri" pitchFamily="34" charset="0"/>
              <a:cs typeface="Calibri" pitchFamily="34" charset="0"/>
            </a:rPr>
            <a:t>ón</a:t>
          </a:r>
          <a:r>
            <a:rPr lang="en-US" sz="2250" kern="1200" dirty="0">
              <a:latin typeface="Calibri" pitchFamily="34" charset="0"/>
              <a:cs typeface="Calibri" pitchFamily="34" charset="0"/>
            </a:rPr>
            <a:t> </a:t>
          </a:r>
        </a:p>
      </dsp:txBody>
      <dsp:txXfrm rot="-5400000">
        <a:off x="497937" y="24994"/>
        <a:ext cx="4295057" cy="417446"/>
      </dsp:txXfrm>
    </dsp:sp>
    <dsp:sp modelId="{0D96EC08-CA02-4E9F-9686-5866098AE627}">
      <dsp:nvSpPr>
        <dsp:cNvPr id="0" name=""/>
        <dsp:cNvSpPr/>
      </dsp:nvSpPr>
      <dsp:spPr>
        <a:xfrm rot="5400000">
          <a:off x="-106700" y="659485"/>
          <a:ext cx="711338" cy="49793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00125">
            <a:lnSpc>
              <a:spcPct val="90000"/>
            </a:lnSpc>
            <a:spcBef>
              <a:spcPct val="0"/>
            </a:spcBef>
            <a:spcAft>
              <a:spcPct val="35000"/>
            </a:spcAft>
          </a:pPr>
          <a:r>
            <a:rPr lang="en-US" sz="2250" b="1" kern="1200">
              <a:latin typeface="Calibri" pitchFamily="34" charset="0"/>
              <a:cs typeface="Calibri" pitchFamily="34" charset="0"/>
            </a:rPr>
            <a:t>2</a:t>
          </a:r>
        </a:p>
      </dsp:txBody>
      <dsp:txXfrm rot="-5400000">
        <a:off x="1" y="801752"/>
        <a:ext cx="497936" cy="213402"/>
      </dsp:txXfrm>
    </dsp:sp>
    <dsp:sp modelId="{E32A78F9-F185-497A-82A4-88F70446F9B1}">
      <dsp:nvSpPr>
        <dsp:cNvPr id="0" name=""/>
        <dsp:cNvSpPr/>
      </dsp:nvSpPr>
      <dsp:spPr>
        <a:xfrm rot="5400000">
          <a:off x="2425571" y="-1374850"/>
          <a:ext cx="462369" cy="431764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00125">
            <a:lnSpc>
              <a:spcPct val="90000"/>
            </a:lnSpc>
            <a:spcBef>
              <a:spcPct val="0"/>
            </a:spcBef>
            <a:spcAft>
              <a:spcPct val="15000"/>
            </a:spcAft>
            <a:buChar char="••"/>
          </a:pPr>
          <a:r>
            <a:rPr lang="en-US" sz="2250" kern="1200" dirty="0" err="1">
              <a:latin typeface="Calibri" pitchFamily="34" charset="0"/>
              <a:cs typeface="Calibri" pitchFamily="34" charset="0"/>
            </a:rPr>
            <a:t>Evaluaci</a:t>
          </a:r>
          <a:r>
            <a:rPr lang="es-ES" sz="2250" kern="1200" dirty="0" err="1">
              <a:latin typeface="Calibri" pitchFamily="34" charset="0"/>
              <a:cs typeface="Calibri" pitchFamily="34" charset="0"/>
            </a:rPr>
            <a:t>ón</a:t>
          </a:r>
          <a:endParaRPr lang="en-US" sz="2250" kern="1200" dirty="0">
            <a:latin typeface="Calibri" pitchFamily="34" charset="0"/>
            <a:cs typeface="Calibri" pitchFamily="34" charset="0"/>
          </a:endParaRPr>
        </a:p>
      </dsp:txBody>
      <dsp:txXfrm rot="-5400000">
        <a:off x="497936" y="575356"/>
        <a:ext cx="4295069" cy="417227"/>
      </dsp:txXfrm>
    </dsp:sp>
    <dsp:sp modelId="{A3FE0563-826A-496A-A266-7666C2FB9F38}">
      <dsp:nvSpPr>
        <dsp:cNvPr id="0" name=""/>
        <dsp:cNvSpPr/>
      </dsp:nvSpPr>
      <dsp:spPr>
        <a:xfrm rot="5400000">
          <a:off x="-106700" y="1209858"/>
          <a:ext cx="711338" cy="49793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00125">
            <a:lnSpc>
              <a:spcPct val="90000"/>
            </a:lnSpc>
            <a:spcBef>
              <a:spcPct val="0"/>
            </a:spcBef>
            <a:spcAft>
              <a:spcPct val="35000"/>
            </a:spcAft>
          </a:pPr>
          <a:r>
            <a:rPr lang="en-US" sz="2250" b="1" kern="1200">
              <a:latin typeface="Calibri" pitchFamily="34" charset="0"/>
              <a:cs typeface="Calibri" pitchFamily="34" charset="0"/>
            </a:rPr>
            <a:t>3</a:t>
          </a:r>
        </a:p>
      </dsp:txBody>
      <dsp:txXfrm rot="-5400000">
        <a:off x="1" y="1352125"/>
        <a:ext cx="497936" cy="213402"/>
      </dsp:txXfrm>
    </dsp:sp>
    <dsp:sp modelId="{126A768A-18B0-44A4-AC3E-B28BDB7D6C88}">
      <dsp:nvSpPr>
        <dsp:cNvPr id="0" name=""/>
        <dsp:cNvSpPr/>
      </dsp:nvSpPr>
      <dsp:spPr>
        <a:xfrm rot="5400000">
          <a:off x="2416634" y="-824477"/>
          <a:ext cx="462369" cy="431764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00125">
            <a:lnSpc>
              <a:spcPct val="90000"/>
            </a:lnSpc>
            <a:spcBef>
              <a:spcPct val="0"/>
            </a:spcBef>
            <a:spcAft>
              <a:spcPct val="15000"/>
            </a:spcAft>
            <a:buChar char="••"/>
          </a:pPr>
          <a:r>
            <a:rPr lang="en-US" sz="2250" kern="1200" dirty="0" err="1">
              <a:latin typeface="Calibri" pitchFamily="34" charset="0"/>
              <a:cs typeface="Calibri" pitchFamily="34" charset="0"/>
            </a:rPr>
            <a:t>Pruebas</a:t>
          </a:r>
          <a:r>
            <a:rPr lang="en-US" sz="2250" kern="1200" dirty="0">
              <a:latin typeface="Calibri" pitchFamily="34" charset="0"/>
              <a:cs typeface="Calibri" pitchFamily="34" charset="0"/>
            </a:rPr>
            <a:t> de </a:t>
          </a:r>
          <a:r>
            <a:rPr lang="en-US" sz="2250" kern="1200" dirty="0" err="1">
              <a:latin typeface="Calibri" pitchFamily="34" charset="0"/>
              <a:cs typeface="Calibri" pitchFamily="34" charset="0"/>
            </a:rPr>
            <a:t>Cumplimiento</a:t>
          </a:r>
          <a:endParaRPr lang="en-US" sz="2250" kern="1200" dirty="0">
            <a:latin typeface="Calibri" pitchFamily="34" charset="0"/>
            <a:cs typeface="Calibri" pitchFamily="34" charset="0"/>
          </a:endParaRPr>
        </a:p>
      </dsp:txBody>
      <dsp:txXfrm rot="-5400000">
        <a:off x="488999" y="1125729"/>
        <a:ext cx="4295069" cy="417227"/>
      </dsp:txXfrm>
    </dsp:sp>
    <dsp:sp modelId="{2A0D8BD8-CBFE-4D39-BA54-B124C78B104C}">
      <dsp:nvSpPr>
        <dsp:cNvPr id="0" name=""/>
        <dsp:cNvSpPr/>
      </dsp:nvSpPr>
      <dsp:spPr>
        <a:xfrm rot="5400000">
          <a:off x="-106700" y="1760231"/>
          <a:ext cx="711338" cy="49793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00125">
            <a:lnSpc>
              <a:spcPct val="90000"/>
            </a:lnSpc>
            <a:spcBef>
              <a:spcPct val="0"/>
            </a:spcBef>
            <a:spcAft>
              <a:spcPct val="35000"/>
            </a:spcAft>
          </a:pPr>
          <a:r>
            <a:rPr lang="en-US" sz="2250" b="1" kern="1200">
              <a:latin typeface="Calibri" pitchFamily="34" charset="0"/>
              <a:cs typeface="Calibri" pitchFamily="34" charset="0"/>
            </a:rPr>
            <a:t>4</a:t>
          </a:r>
        </a:p>
      </dsp:txBody>
      <dsp:txXfrm rot="-5400000">
        <a:off x="1" y="1902498"/>
        <a:ext cx="497936" cy="213402"/>
      </dsp:txXfrm>
    </dsp:sp>
    <dsp:sp modelId="{908DC776-5A78-4864-B34E-8F51602F4F08}">
      <dsp:nvSpPr>
        <dsp:cNvPr id="0" name=""/>
        <dsp:cNvSpPr/>
      </dsp:nvSpPr>
      <dsp:spPr>
        <a:xfrm rot="5400000">
          <a:off x="2425571" y="-274104"/>
          <a:ext cx="462369" cy="431764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00125">
            <a:lnSpc>
              <a:spcPct val="90000"/>
            </a:lnSpc>
            <a:spcBef>
              <a:spcPct val="0"/>
            </a:spcBef>
            <a:spcAft>
              <a:spcPct val="15000"/>
            </a:spcAft>
            <a:buChar char="••"/>
          </a:pPr>
          <a:r>
            <a:rPr lang="en-US" sz="2250" kern="1200">
              <a:latin typeface="Calibri" pitchFamily="34" charset="0"/>
              <a:cs typeface="Calibri" pitchFamily="34" charset="0"/>
            </a:rPr>
            <a:t>Pruebas Sustantivas</a:t>
          </a:r>
        </a:p>
      </dsp:txBody>
      <dsp:txXfrm rot="-5400000">
        <a:off x="497936" y="1676102"/>
        <a:ext cx="4295069" cy="417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A4457-FA68-441B-A378-EA7D2A6B1F15}">
      <dsp:nvSpPr>
        <dsp:cNvPr id="0" name=""/>
        <dsp:cNvSpPr/>
      </dsp:nvSpPr>
      <dsp:spPr>
        <a:xfrm>
          <a:off x="0" y="0"/>
          <a:ext cx="7241540" cy="45259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91E27-EAEB-4508-BADB-3E4194F4FDDF}">
      <dsp:nvSpPr>
        <dsp:cNvPr id="0" name=""/>
        <dsp:cNvSpPr/>
      </dsp:nvSpPr>
      <dsp:spPr>
        <a:xfrm>
          <a:off x="1304989"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D22E8-E5F2-466F-B146-54B26BA5B0A0}">
      <dsp:nvSpPr>
        <dsp:cNvPr id="0" name=""/>
        <dsp:cNvSpPr/>
      </dsp:nvSpPr>
      <dsp:spPr>
        <a:xfrm>
          <a:off x="1388267" y="3448783"/>
          <a:ext cx="948641"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755650">
            <a:lnSpc>
              <a:spcPct val="90000"/>
            </a:lnSpc>
            <a:spcBef>
              <a:spcPct val="0"/>
            </a:spcBef>
            <a:spcAft>
              <a:spcPct val="35000"/>
            </a:spcAft>
          </a:pPr>
          <a:r>
            <a:rPr lang="es-EC" sz="1700" kern="1200" dirty="0" smtClean="0"/>
            <a:t>1. Inicial Ad-Hoc</a:t>
          </a:r>
          <a:endParaRPr lang="es-EC" sz="1700" kern="1200" dirty="0"/>
        </a:p>
      </dsp:txBody>
      <dsp:txXfrm>
        <a:off x="1388267" y="3448783"/>
        <a:ext cx="948641" cy="1077179"/>
      </dsp:txXfrm>
    </dsp:sp>
    <dsp:sp modelId="{6732E526-4511-41D6-8C4E-BFD9CE0284BF}">
      <dsp:nvSpPr>
        <dsp:cNvPr id="0" name=""/>
        <dsp:cNvSpPr/>
      </dsp:nvSpPr>
      <dsp:spPr>
        <a:xfrm>
          <a:off x="2206561" y="2499236"/>
          <a:ext cx="260695" cy="2606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9F9EB-89C2-438F-A2B6-EC36DA97CA1C}">
      <dsp:nvSpPr>
        <dsp:cNvPr id="0" name=""/>
        <dsp:cNvSpPr/>
      </dsp:nvSpPr>
      <dsp:spPr>
        <a:xfrm>
          <a:off x="2336908" y="2629584"/>
          <a:ext cx="1202095" cy="189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755650">
            <a:lnSpc>
              <a:spcPct val="90000"/>
            </a:lnSpc>
            <a:spcBef>
              <a:spcPct val="0"/>
            </a:spcBef>
            <a:spcAft>
              <a:spcPct val="35000"/>
            </a:spcAft>
          </a:pPr>
          <a:r>
            <a:rPr lang="es-EC" sz="1700" kern="1200" dirty="0" smtClean="0"/>
            <a:t>2. Repetible pero Intuitivo</a:t>
          </a:r>
          <a:endParaRPr lang="es-EC" sz="1700" kern="1200" dirty="0"/>
        </a:p>
      </dsp:txBody>
      <dsp:txXfrm>
        <a:off x="2336908" y="2629584"/>
        <a:ext cx="1202095" cy="1896378"/>
      </dsp:txXfrm>
    </dsp:sp>
    <dsp:sp modelId="{8044C667-8B3F-4AC3-8622-EE54225782BC}">
      <dsp:nvSpPr>
        <dsp:cNvPr id="0" name=""/>
        <dsp:cNvSpPr/>
      </dsp:nvSpPr>
      <dsp:spPr>
        <a:xfrm>
          <a:off x="3365207" y="1808574"/>
          <a:ext cx="347593" cy="3475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A2409-0308-4ABD-A0DF-866C25ECC296}">
      <dsp:nvSpPr>
        <dsp:cNvPr id="0" name=""/>
        <dsp:cNvSpPr/>
      </dsp:nvSpPr>
      <dsp:spPr>
        <a:xfrm>
          <a:off x="3539004" y="1982371"/>
          <a:ext cx="1397617" cy="2543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755650">
            <a:lnSpc>
              <a:spcPct val="90000"/>
            </a:lnSpc>
            <a:spcBef>
              <a:spcPct val="0"/>
            </a:spcBef>
            <a:spcAft>
              <a:spcPct val="35000"/>
            </a:spcAft>
          </a:pPr>
          <a:r>
            <a:rPr lang="es-EC" sz="1700" kern="1200" dirty="0" smtClean="0"/>
            <a:t>3. Definido</a:t>
          </a:r>
          <a:endParaRPr lang="es-EC" sz="1700" kern="1200" dirty="0"/>
        </a:p>
      </dsp:txBody>
      <dsp:txXfrm>
        <a:off x="3539004" y="1982371"/>
        <a:ext cx="1397617" cy="2543591"/>
      </dsp:txXfrm>
    </dsp:sp>
    <dsp:sp modelId="{E0AC4FED-16C2-4A03-BE10-48C9A1F27333}">
      <dsp:nvSpPr>
        <dsp:cNvPr id="0" name=""/>
        <dsp:cNvSpPr/>
      </dsp:nvSpPr>
      <dsp:spPr>
        <a:xfrm>
          <a:off x="4712134" y="1269080"/>
          <a:ext cx="448975" cy="4489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D06D0-3C49-405B-B293-4A2A13988085}">
      <dsp:nvSpPr>
        <dsp:cNvPr id="0" name=""/>
        <dsp:cNvSpPr/>
      </dsp:nvSpPr>
      <dsp:spPr>
        <a:xfrm>
          <a:off x="4936622" y="1493567"/>
          <a:ext cx="1448308" cy="303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755650">
            <a:lnSpc>
              <a:spcPct val="90000"/>
            </a:lnSpc>
            <a:spcBef>
              <a:spcPct val="0"/>
            </a:spcBef>
            <a:spcAft>
              <a:spcPct val="35000"/>
            </a:spcAft>
          </a:pPr>
          <a:r>
            <a:rPr lang="es-EC" sz="1700" kern="1200" dirty="0" smtClean="0"/>
            <a:t>4. Administrado y Medible</a:t>
          </a:r>
          <a:endParaRPr lang="es-EC" sz="1700" kern="1200" dirty="0"/>
        </a:p>
      </dsp:txBody>
      <dsp:txXfrm>
        <a:off x="4936622" y="1493567"/>
        <a:ext cx="1448308" cy="3032395"/>
      </dsp:txXfrm>
    </dsp:sp>
    <dsp:sp modelId="{601D928F-2555-4961-BF96-3BC303935FD2}">
      <dsp:nvSpPr>
        <dsp:cNvPr id="0" name=""/>
        <dsp:cNvSpPr/>
      </dsp:nvSpPr>
      <dsp:spPr>
        <a:xfrm>
          <a:off x="6098889" y="908813"/>
          <a:ext cx="572081" cy="5720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94133-EE23-4776-812B-1B3A64ACBA67}">
      <dsp:nvSpPr>
        <dsp:cNvPr id="0" name=""/>
        <dsp:cNvSpPr/>
      </dsp:nvSpPr>
      <dsp:spPr>
        <a:xfrm>
          <a:off x="6384930" y="1194854"/>
          <a:ext cx="1448308" cy="333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755650">
            <a:lnSpc>
              <a:spcPct val="90000"/>
            </a:lnSpc>
            <a:spcBef>
              <a:spcPct val="0"/>
            </a:spcBef>
            <a:spcAft>
              <a:spcPct val="35000"/>
            </a:spcAft>
          </a:pPr>
          <a:r>
            <a:rPr lang="es-EC" sz="1700" kern="1200" dirty="0" smtClean="0"/>
            <a:t>5. Optimizado</a:t>
          </a:r>
          <a:endParaRPr lang="es-EC" sz="1700" kern="1200" dirty="0"/>
        </a:p>
      </dsp:txBody>
      <dsp:txXfrm>
        <a:off x="6384930" y="1194854"/>
        <a:ext cx="1448308" cy="3331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A7840-A8AF-4935-9E4E-AF07CF53E824}">
      <dsp:nvSpPr>
        <dsp:cNvPr id="0" name=""/>
        <dsp:cNvSpPr/>
      </dsp:nvSpPr>
      <dsp:spPr>
        <a:xfrm>
          <a:off x="219624" y="224093"/>
          <a:ext cx="3953239" cy="253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kern="1200" dirty="0" smtClean="0"/>
            <a:t>0 - No </a:t>
          </a:r>
          <a:r>
            <a:rPr lang="es-EC" sz="1500" kern="1200" smtClean="0"/>
            <a:t>se aplican procesos </a:t>
          </a:r>
          <a:r>
            <a:rPr lang="es-EC" sz="1500" kern="1200" dirty="0" smtClean="0"/>
            <a:t>administrativos en lo absoluto.</a:t>
          </a:r>
        </a:p>
        <a:p>
          <a:pPr lvl="0" algn="l" defTabSz="666750">
            <a:lnSpc>
              <a:spcPct val="90000"/>
            </a:lnSpc>
            <a:spcBef>
              <a:spcPct val="0"/>
            </a:spcBef>
            <a:spcAft>
              <a:spcPct val="35000"/>
            </a:spcAft>
          </a:pPr>
          <a:r>
            <a:rPr lang="es-EC" sz="1500" kern="1200" dirty="0" smtClean="0"/>
            <a:t>1 – Los procesos son ad –hoc y desorganizados</a:t>
          </a:r>
        </a:p>
        <a:p>
          <a:pPr lvl="0" algn="l" defTabSz="666750">
            <a:lnSpc>
              <a:spcPct val="90000"/>
            </a:lnSpc>
            <a:spcBef>
              <a:spcPct val="0"/>
            </a:spcBef>
            <a:spcAft>
              <a:spcPct val="35000"/>
            </a:spcAft>
          </a:pPr>
          <a:r>
            <a:rPr lang="es-EC" sz="1500" kern="1200" dirty="0" smtClean="0"/>
            <a:t>2 – Los procesos siguen un  patrón regular</a:t>
          </a:r>
        </a:p>
        <a:p>
          <a:pPr lvl="0" algn="l" defTabSz="666750">
            <a:lnSpc>
              <a:spcPct val="90000"/>
            </a:lnSpc>
            <a:spcBef>
              <a:spcPct val="0"/>
            </a:spcBef>
            <a:spcAft>
              <a:spcPct val="35000"/>
            </a:spcAft>
          </a:pPr>
          <a:r>
            <a:rPr lang="es-EC" sz="1500" kern="1200" dirty="0" smtClean="0"/>
            <a:t>3 – Los procesos se documentan y se comunican</a:t>
          </a:r>
        </a:p>
        <a:p>
          <a:pPr lvl="0" algn="l" defTabSz="666750">
            <a:lnSpc>
              <a:spcPct val="90000"/>
            </a:lnSpc>
            <a:spcBef>
              <a:spcPct val="0"/>
            </a:spcBef>
            <a:spcAft>
              <a:spcPct val="35000"/>
            </a:spcAft>
          </a:pPr>
          <a:r>
            <a:rPr lang="es-EC" sz="1500" kern="1200" dirty="0" smtClean="0"/>
            <a:t>4 – Los procesos se monitorean y se miden</a:t>
          </a:r>
        </a:p>
        <a:p>
          <a:pPr lvl="0" algn="l" defTabSz="666750">
            <a:lnSpc>
              <a:spcPct val="90000"/>
            </a:lnSpc>
            <a:spcBef>
              <a:spcPct val="0"/>
            </a:spcBef>
            <a:spcAft>
              <a:spcPct val="35000"/>
            </a:spcAft>
          </a:pPr>
          <a:r>
            <a:rPr lang="es-EC" sz="1500" kern="1200" dirty="0" smtClean="0"/>
            <a:t>5 – Las buenas practicas se siguen y se automatizan</a:t>
          </a:r>
          <a:endParaRPr lang="es-EC" sz="1500" kern="1200" dirty="0"/>
        </a:p>
      </dsp:txBody>
      <dsp:txXfrm>
        <a:off x="219624" y="224093"/>
        <a:ext cx="3953239" cy="2532923"/>
      </dsp:txXfrm>
    </dsp:sp>
    <dsp:sp modelId="{84B35C83-D638-43F8-8AA9-6164F7668286}">
      <dsp:nvSpPr>
        <dsp:cNvPr id="0" name=""/>
        <dsp:cNvSpPr/>
      </dsp:nvSpPr>
      <dsp:spPr>
        <a:xfrm>
          <a:off x="219624"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53D45F-0D1C-4F50-8A52-C5E4D58D4067}">
      <dsp:nvSpPr>
        <dsp:cNvPr id="0" name=""/>
        <dsp:cNvSpPr/>
      </dsp:nvSpPr>
      <dsp:spPr>
        <a:xfrm>
          <a:off x="777470"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A2967-CDC7-4DA9-95B3-9B18CAF46B4D}">
      <dsp:nvSpPr>
        <dsp:cNvPr id="0" name=""/>
        <dsp:cNvSpPr/>
      </dsp:nvSpPr>
      <dsp:spPr>
        <a:xfrm>
          <a:off x="1335316"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C3A92-36E9-40CF-BCCC-B12DD174AFAC}">
      <dsp:nvSpPr>
        <dsp:cNvPr id="0" name=""/>
        <dsp:cNvSpPr/>
      </dsp:nvSpPr>
      <dsp:spPr>
        <a:xfrm>
          <a:off x="1893162"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6CAE9-4A6A-48CF-8CC6-47A991008253}">
      <dsp:nvSpPr>
        <dsp:cNvPr id="0" name=""/>
        <dsp:cNvSpPr/>
      </dsp:nvSpPr>
      <dsp:spPr>
        <a:xfrm>
          <a:off x="2451008"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AEBDA-C56E-40C5-BB22-B4105B114350}">
      <dsp:nvSpPr>
        <dsp:cNvPr id="0" name=""/>
        <dsp:cNvSpPr/>
      </dsp:nvSpPr>
      <dsp:spPr>
        <a:xfrm>
          <a:off x="3008854"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7A747-AA20-4731-AFD1-02DA887C3F9B}">
      <dsp:nvSpPr>
        <dsp:cNvPr id="0" name=""/>
        <dsp:cNvSpPr/>
      </dsp:nvSpPr>
      <dsp:spPr>
        <a:xfrm>
          <a:off x="3566700" y="2757016"/>
          <a:ext cx="527098" cy="87849"/>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2C11-6BA6-4FB2-A3D6-85CF88118B40}">
      <dsp:nvSpPr>
        <dsp:cNvPr id="0" name=""/>
        <dsp:cNvSpPr/>
      </dsp:nvSpPr>
      <dsp:spPr>
        <a:xfrm>
          <a:off x="0" y="0"/>
          <a:ext cx="8686800" cy="2391461"/>
        </a:xfrm>
        <a:prstGeom prst="round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rtl="0">
            <a:lnSpc>
              <a:spcPct val="90000"/>
            </a:lnSpc>
            <a:spcBef>
              <a:spcPct val="0"/>
            </a:spcBef>
            <a:spcAft>
              <a:spcPct val="35000"/>
            </a:spcAft>
          </a:pPr>
          <a:r>
            <a:rPr lang="en-US" sz="2250" kern="1200" dirty="0" smtClean="0"/>
            <a:t>COBIT </a:t>
          </a:r>
          <a:r>
            <a:rPr lang="en-US" sz="2250" kern="1200" dirty="0" err="1" smtClean="0"/>
            <a:t>ayudó</a:t>
          </a:r>
          <a:r>
            <a:rPr lang="en-US" sz="2250" kern="1200" dirty="0" smtClean="0"/>
            <a:t> a la </a:t>
          </a:r>
          <a:r>
            <a:rPr lang="en-US" sz="2250" kern="1200" dirty="0" err="1" smtClean="0"/>
            <a:t>evaluación</a:t>
          </a:r>
          <a:r>
            <a:rPr lang="en-US" sz="2250" kern="1200" dirty="0" smtClean="0"/>
            <a:t> y control de </a:t>
          </a:r>
          <a:r>
            <a:rPr lang="en-US" sz="2250" kern="1200" dirty="0" err="1" smtClean="0"/>
            <a:t>las</a:t>
          </a:r>
          <a:r>
            <a:rPr lang="en-US" sz="2250" kern="1200" dirty="0" smtClean="0"/>
            <a:t> </a:t>
          </a:r>
          <a:r>
            <a:rPr lang="en-US" sz="2250" kern="1200" dirty="0" err="1" smtClean="0"/>
            <a:t>políticas</a:t>
          </a:r>
          <a:r>
            <a:rPr lang="en-US" sz="2250" kern="1200" dirty="0" smtClean="0"/>
            <a:t>, </a:t>
          </a:r>
          <a:r>
            <a:rPr lang="en-US" sz="2250" kern="1200" dirty="0" err="1" smtClean="0"/>
            <a:t>normas</a:t>
          </a:r>
          <a:r>
            <a:rPr lang="en-US" sz="2250" kern="1200" dirty="0" smtClean="0"/>
            <a:t>, </a:t>
          </a:r>
          <a:r>
            <a:rPr lang="en-US" sz="2250" kern="1200" dirty="0" err="1" smtClean="0"/>
            <a:t>prácticas</a:t>
          </a:r>
          <a:r>
            <a:rPr lang="en-US" sz="2250" kern="1200" dirty="0" smtClean="0"/>
            <a:t>, </a:t>
          </a:r>
          <a:r>
            <a:rPr lang="en-US" sz="2250" kern="1200" dirty="0" err="1" smtClean="0"/>
            <a:t>funciones</a:t>
          </a:r>
          <a:r>
            <a:rPr lang="en-US" sz="2250" kern="1200" dirty="0" smtClean="0"/>
            <a:t>, </a:t>
          </a:r>
          <a:r>
            <a:rPr lang="en-US" sz="2250" kern="1200" dirty="0" err="1" smtClean="0"/>
            <a:t>procesos</a:t>
          </a:r>
          <a:r>
            <a:rPr lang="en-US" sz="2250" kern="1200" dirty="0" smtClean="0"/>
            <a:t>, </a:t>
          </a:r>
          <a:r>
            <a:rPr lang="en-US" sz="2250" kern="1200" dirty="0" err="1" smtClean="0"/>
            <a:t>procedimientos</a:t>
          </a:r>
          <a:r>
            <a:rPr lang="en-US" sz="2250" kern="1200" dirty="0" smtClean="0"/>
            <a:t> e </a:t>
          </a:r>
          <a:r>
            <a:rPr lang="en-US" sz="2250" kern="1200" dirty="0" err="1" smtClean="0"/>
            <a:t>informes</a:t>
          </a:r>
          <a:r>
            <a:rPr lang="en-US" sz="2250" kern="1200" dirty="0" smtClean="0"/>
            <a:t> </a:t>
          </a:r>
          <a:r>
            <a:rPr lang="en-US" sz="2250" kern="1200" dirty="0" err="1" smtClean="0"/>
            <a:t>relacionados</a:t>
          </a:r>
          <a:r>
            <a:rPr lang="en-US" sz="2250" kern="1200" dirty="0" smtClean="0"/>
            <a:t> con los </a:t>
          </a:r>
          <a:r>
            <a:rPr lang="en-US" sz="2250" kern="1200" dirty="0" err="1" smtClean="0"/>
            <a:t>sistemas</a:t>
          </a:r>
          <a:r>
            <a:rPr lang="en-US" sz="2250" kern="1200" dirty="0" smtClean="0"/>
            <a:t> de </a:t>
          </a:r>
          <a:r>
            <a:rPr lang="en-US" sz="2250" kern="1200" dirty="0" err="1" smtClean="0"/>
            <a:t>información</a:t>
          </a:r>
          <a:r>
            <a:rPr lang="en-US" sz="2250" kern="1200" dirty="0" smtClean="0"/>
            <a:t>, </a:t>
          </a:r>
          <a:r>
            <a:rPr lang="en-US" sz="2250" kern="1200" dirty="0" err="1" smtClean="0"/>
            <a:t>llegando</a:t>
          </a:r>
          <a:r>
            <a:rPr lang="en-US" sz="2250" kern="1200" dirty="0" smtClean="0"/>
            <a:t> a </a:t>
          </a:r>
          <a:r>
            <a:rPr lang="en-US" sz="2250" kern="1200" dirty="0" err="1" smtClean="0"/>
            <a:t>obtener</a:t>
          </a:r>
          <a:r>
            <a:rPr lang="en-US" sz="2250" kern="1200" dirty="0" smtClean="0"/>
            <a:t> </a:t>
          </a:r>
          <a:r>
            <a:rPr lang="en-US" sz="2250" kern="1200" dirty="0" err="1" smtClean="0"/>
            <a:t>una</a:t>
          </a:r>
          <a:r>
            <a:rPr lang="en-US" sz="2250" kern="1200" dirty="0" smtClean="0"/>
            <a:t> </a:t>
          </a:r>
          <a:r>
            <a:rPr lang="en-US" sz="2250" kern="1200" dirty="0" err="1" smtClean="0"/>
            <a:t>opinión</a:t>
          </a:r>
          <a:r>
            <a:rPr lang="en-US" sz="2250" kern="1200" dirty="0" smtClean="0"/>
            <a:t> </a:t>
          </a:r>
          <a:r>
            <a:rPr lang="en-US" sz="2250" kern="1200" dirty="0" err="1" smtClean="0"/>
            <a:t>profesional</a:t>
          </a:r>
          <a:r>
            <a:rPr lang="en-US" sz="2250" kern="1200" dirty="0" smtClean="0"/>
            <a:t> e </a:t>
          </a:r>
          <a:r>
            <a:rPr lang="en-US" sz="2250" kern="1200" dirty="0" err="1" smtClean="0"/>
            <a:t>imparcial</a:t>
          </a:r>
          <a:r>
            <a:rPr lang="en-US" sz="2250" kern="1200" dirty="0" smtClean="0"/>
            <a:t> </a:t>
          </a:r>
          <a:r>
            <a:rPr lang="en-US" sz="2250" kern="1200" dirty="0" err="1" smtClean="0"/>
            <a:t>enfocada</a:t>
          </a:r>
          <a:r>
            <a:rPr lang="en-US" sz="2250" kern="1200" dirty="0" smtClean="0"/>
            <a:t> en </a:t>
          </a:r>
          <a:r>
            <a:rPr lang="en-US" sz="2250" kern="1200" dirty="0" err="1" smtClean="0"/>
            <a:t>aspectos</a:t>
          </a:r>
          <a:r>
            <a:rPr lang="en-US" sz="2250" kern="1200" dirty="0" smtClean="0"/>
            <a:t> a </a:t>
          </a:r>
          <a:r>
            <a:rPr lang="en-US" sz="2250" kern="1200" dirty="0" err="1" smtClean="0"/>
            <a:t>nivel</a:t>
          </a:r>
          <a:r>
            <a:rPr lang="en-US" sz="2250" kern="1200" dirty="0" smtClean="0"/>
            <a:t> de la </a:t>
          </a:r>
          <a:r>
            <a:rPr lang="en-US" sz="2250" kern="1200" dirty="0" err="1" smtClean="0"/>
            <a:t>gestión</a:t>
          </a:r>
          <a:r>
            <a:rPr lang="en-US" sz="2250" kern="1200" dirty="0" smtClean="0"/>
            <a:t> de </a:t>
          </a:r>
          <a:r>
            <a:rPr lang="en-US" sz="2250" kern="1200" dirty="0" err="1" smtClean="0"/>
            <a:t>las</a:t>
          </a:r>
          <a:r>
            <a:rPr lang="en-US" sz="2250" kern="1200" dirty="0" smtClean="0"/>
            <a:t> TI, </a:t>
          </a:r>
          <a:r>
            <a:rPr lang="en-US" sz="2250" kern="1200" dirty="0" err="1" smtClean="0"/>
            <a:t>criterios</a:t>
          </a:r>
          <a:r>
            <a:rPr lang="en-US" sz="2250" kern="1200" dirty="0" smtClean="0"/>
            <a:t> de </a:t>
          </a:r>
          <a:r>
            <a:rPr lang="en-US" sz="2250" kern="1200" dirty="0" err="1" smtClean="0"/>
            <a:t>información</a:t>
          </a:r>
          <a:r>
            <a:rPr lang="en-US" sz="2250" kern="1200" dirty="0" smtClean="0"/>
            <a:t> y </a:t>
          </a:r>
          <a:r>
            <a:rPr lang="en-US" sz="2250" kern="1200" dirty="0" err="1" smtClean="0"/>
            <a:t>prácticas</a:t>
          </a:r>
          <a:r>
            <a:rPr lang="en-US" sz="2250" kern="1200" dirty="0" smtClean="0"/>
            <a:t> de </a:t>
          </a:r>
          <a:r>
            <a:rPr lang="en-US" sz="2250" kern="1200" dirty="0" err="1" smtClean="0"/>
            <a:t>controles</a:t>
          </a:r>
          <a:r>
            <a:rPr lang="en-US" sz="2250" kern="1200" dirty="0" smtClean="0"/>
            <a:t> </a:t>
          </a:r>
          <a:r>
            <a:rPr lang="en-US" sz="2250" kern="1200" dirty="0" err="1" smtClean="0"/>
            <a:t>requeridos</a:t>
          </a:r>
          <a:r>
            <a:rPr lang="en-US" sz="2250" kern="1200" dirty="0" smtClean="0"/>
            <a:t> </a:t>
          </a:r>
          <a:r>
            <a:rPr lang="en-US" sz="2250" kern="1200" dirty="0" err="1" smtClean="0"/>
            <a:t>para</a:t>
          </a:r>
          <a:r>
            <a:rPr lang="en-US" sz="2250" kern="1200" dirty="0" smtClean="0"/>
            <a:t> </a:t>
          </a:r>
          <a:r>
            <a:rPr lang="en-US" sz="2250" kern="1200" dirty="0" err="1" smtClean="0"/>
            <a:t>determinar</a:t>
          </a:r>
          <a:r>
            <a:rPr lang="en-US" sz="2250" kern="1200" dirty="0" smtClean="0"/>
            <a:t> la </a:t>
          </a:r>
          <a:r>
            <a:rPr lang="en-US" sz="2250" kern="1200" dirty="0" err="1" smtClean="0"/>
            <a:t>eficiencia</a:t>
          </a:r>
          <a:r>
            <a:rPr lang="en-US" sz="2250" kern="1200" dirty="0" smtClean="0"/>
            <a:t> en el </a:t>
          </a:r>
          <a:r>
            <a:rPr lang="en-US" sz="2250" kern="1200" dirty="0" err="1" smtClean="0"/>
            <a:t>uso</a:t>
          </a:r>
          <a:r>
            <a:rPr lang="en-US" sz="2250" kern="1200" dirty="0" smtClean="0"/>
            <a:t> de los </a:t>
          </a:r>
          <a:r>
            <a:rPr lang="en-US" sz="2250" kern="1200" dirty="0" err="1" smtClean="0"/>
            <a:t>recursos</a:t>
          </a:r>
          <a:r>
            <a:rPr lang="en-US" sz="2250" kern="1200" dirty="0" smtClean="0"/>
            <a:t> </a:t>
          </a:r>
          <a:r>
            <a:rPr lang="en-US" sz="2250" kern="1200" dirty="0" err="1" smtClean="0"/>
            <a:t>informáticos</a:t>
          </a:r>
          <a:r>
            <a:rPr lang="en-US" sz="2250" kern="1200" dirty="0" smtClean="0"/>
            <a:t>.</a:t>
          </a:r>
          <a:endParaRPr lang="en-US" sz="2250" kern="1200" dirty="0"/>
        </a:p>
      </dsp:txBody>
      <dsp:txXfrm>
        <a:off x="116742" y="116742"/>
        <a:ext cx="8453316" cy="2157977"/>
      </dsp:txXfrm>
    </dsp:sp>
    <dsp:sp modelId="{6A60D25C-52EE-4D05-BB15-9079BB8192B2}">
      <dsp:nvSpPr>
        <dsp:cNvPr id="0" name=""/>
        <dsp:cNvSpPr/>
      </dsp:nvSpPr>
      <dsp:spPr>
        <a:xfrm>
          <a:off x="0" y="2407113"/>
          <a:ext cx="8686800" cy="2391461"/>
        </a:xfrm>
        <a:prstGeom prst="roundRect">
          <a:avLst/>
        </a:prstGeom>
        <a:solidFill>
          <a:schemeClr val="accent2">
            <a:shade val="80000"/>
            <a:hueOff val="140014"/>
            <a:satOff val="-22207"/>
            <a:lumOff val="300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rtl="0">
            <a:lnSpc>
              <a:spcPct val="90000"/>
            </a:lnSpc>
            <a:spcBef>
              <a:spcPct val="0"/>
            </a:spcBef>
            <a:spcAft>
              <a:spcPct val="35000"/>
            </a:spcAft>
          </a:pPr>
          <a:r>
            <a:rPr lang="en-US" sz="2250" kern="1200" dirty="0" smtClean="0"/>
            <a:t>La </a:t>
          </a:r>
          <a:r>
            <a:rPr lang="en-US" sz="2250" kern="1200" dirty="0" err="1" smtClean="0"/>
            <a:t>organización</a:t>
          </a:r>
          <a:r>
            <a:rPr lang="en-US" sz="2250" kern="1200" dirty="0" smtClean="0"/>
            <a:t> </a:t>
          </a:r>
          <a:r>
            <a:rPr lang="en-US" sz="2250" kern="1200" dirty="0" err="1" smtClean="0"/>
            <a:t>es</a:t>
          </a:r>
          <a:r>
            <a:rPr lang="en-US" sz="2250" kern="1200" dirty="0" smtClean="0"/>
            <a:t> </a:t>
          </a:r>
          <a:r>
            <a:rPr lang="en-US" sz="2250" kern="1200" dirty="0" err="1" smtClean="0"/>
            <a:t>responsable</a:t>
          </a:r>
          <a:r>
            <a:rPr lang="en-US" sz="2250" kern="1200" dirty="0" smtClean="0"/>
            <a:t> de </a:t>
          </a:r>
          <a:r>
            <a:rPr lang="en-US" sz="2250" kern="1200" dirty="0" err="1" smtClean="0"/>
            <a:t>definir</a:t>
          </a:r>
          <a:r>
            <a:rPr lang="en-US" sz="2250" kern="1200" dirty="0" smtClean="0"/>
            <a:t> </a:t>
          </a:r>
          <a:r>
            <a:rPr lang="en-US" sz="2250" kern="1200" dirty="0" err="1" smtClean="0"/>
            <a:t>apropiadamente</a:t>
          </a:r>
          <a:r>
            <a:rPr lang="en-US" sz="2250" kern="1200" dirty="0" smtClean="0"/>
            <a:t> los </a:t>
          </a:r>
          <a:r>
            <a:rPr lang="en-US" sz="2250" kern="1200" dirty="0" err="1" smtClean="0"/>
            <a:t>requisitos</a:t>
          </a:r>
          <a:r>
            <a:rPr lang="en-US" sz="2250" kern="1200" dirty="0" smtClean="0"/>
            <a:t> </a:t>
          </a:r>
          <a:r>
            <a:rPr lang="en-US" sz="2250" kern="1200" dirty="0" err="1" smtClean="0"/>
            <a:t>funcionales</a:t>
          </a:r>
          <a:r>
            <a:rPr lang="en-US" sz="2250" kern="1200" dirty="0" smtClean="0"/>
            <a:t>, de control y el </a:t>
          </a:r>
          <a:r>
            <a:rPr lang="en-US" sz="2250" kern="1200" dirty="0" err="1" smtClean="0"/>
            <a:t>uso</a:t>
          </a:r>
          <a:r>
            <a:rPr lang="en-US" sz="2250" kern="1200" dirty="0" smtClean="0"/>
            <a:t> </a:t>
          </a:r>
          <a:r>
            <a:rPr lang="en-US" sz="2250" kern="1200" dirty="0" err="1" smtClean="0"/>
            <a:t>adecuado</a:t>
          </a:r>
          <a:r>
            <a:rPr lang="en-US" sz="2250" kern="1200" dirty="0" smtClean="0"/>
            <a:t> de los </a:t>
          </a:r>
          <a:r>
            <a:rPr lang="en-US" sz="2250" kern="1200" dirty="0" err="1" smtClean="0"/>
            <a:t>servicios</a:t>
          </a:r>
          <a:r>
            <a:rPr lang="en-US" sz="2250" kern="1200" dirty="0" smtClean="0"/>
            <a:t> </a:t>
          </a:r>
          <a:r>
            <a:rPr lang="en-US" sz="2250" kern="1200" dirty="0" err="1" smtClean="0"/>
            <a:t>automatizados</a:t>
          </a:r>
          <a:r>
            <a:rPr lang="en-US" sz="2250" kern="1200" dirty="0" smtClean="0"/>
            <a:t>. Las TI </a:t>
          </a:r>
          <a:r>
            <a:rPr lang="en-US" sz="2250" kern="1200" dirty="0" err="1" smtClean="0"/>
            <a:t>es</a:t>
          </a:r>
          <a:r>
            <a:rPr lang="en-US" sz="2250" kern="1200" dirty="0" smtClean="0"/>
            <a:t> </a:t>
          </a:r>
          <a:r>
            <a:rPr lang="en-US" sz="2250" kern="1200" dirty="0" err="1" smtClean="0"/>
            <a:t>responsable</a:t>
          </a:r>
          <a:r>
            <a:rPr lang="en-US" sz="2250" kern="1200" dirty="0" smtClean="0"/>
            <a:t> de </a:t>
          </a:r>
          <a:r>
            <a:rPr lang="en-US" sz="2250" kern="1200" dirty="0" err="1" smtClean="0"/>
            <a:t>automatizar</a:t>
          </a:r>
          <a:r>
            <a:rPr lang="en-US" sz="2250" kern="1200" dirty="0" smtClean="0"/>
            <a:t> e </a:t>
          </a:r>
          <a:r>
            <a:rPr lang="en-US" sz="2250" kern="1200" dirty="0" err="1" smtClean="0"/>
            <a:t>implementar</a:t>
          </a:r>
          <a:r>
            <a:rPr lang="en-US" sz="2250" kern="1200" dirty="0" smtClean="0"/>
            <a:t> los </a:t>
          </a:r>
          <a:r>
            <a:rPr lang="en-US" sz="2250" kern="1200" dirty="0" err="1" smtClean="0"/>
            <a:t>requisitos</a:t>
          </a:r>
          <a:r>
            <a:rPr lang="en-US" sz="2250" kern="1200" dirty="0" smtClean="0"/>
            <a:t> de </a:t>
          </a:r>
          <a:r>
            <a:rPr lang="en-US" sz="2250" kern="1200" dirty="0" err="1" smtClean="0"/>
            <a:t>las</a:t>
          </a:r>
          <a:r>
            <a:rPr lang="en-US" sz="2250" kern="1200" dirty="0" smtClean="0"/>
            <a:t> </a:t>
          </a:r>
          <a:r>
            <a:rPr lang="en-US" sz="2250" kern="1200" dirty="0" err="1" smtClean="0"/>
            <a:t>funciones</a:t>
          </a:r>
          <a:r>
            <a:rPr lang="en-US" sz="2250" kern="1200" dirty="0" smtClean="0"/>
            <a:t> de </a:t>
          </a:r>
          <a:r>
            <a:rPr lang="en-US" sz="2250" kern="1200" dirty="0" err="1" smtClean="0"/>
            <a:t>negocio</a:t>
          </a:r>
          <a:r>
            <a:rPr lang="en-US" sz="2250" kern="1200" dirty="0" smtClean="0"/>
            <a:t> y de control. </a:t>
          </a:r>
          <a:r>
            <a:rPr lang="en-US" sz="2250" kern="1200" dirty="0" err="1" smtClean="0"/>
            <a:t>Por</a:t>
          </a:r>
          <a:r>
            <a:rPr lang="en-US" sz="2250" kern="1200" dirty="0" smtClean="0"/>
            <a:t> lo </a:t>
          </a:r>
          <a:r>
            <a:rPr lang="en-US" sz="2250" kern="1200" dirty="0" err="1" smtClean="0"/>
            <a:t>tanto</a:t>
          </a:r>
          <a:r>
            <a:rPr lang="en-US" sz="2250" kern="1200" dirty="0" smtClean="0"/>
            <a:t>, los </a:t>
          </a:r>
          <a:r>
            <a:rPr lang="en-US" sz="2250" kern="1200" dirty="0" err="1" smtClean="0"/>
            <a:t>procesos</a:t>
          </a:r>
          <a:r>
            <a:rPr lang="en-US" sz="2250" kern="1200" dirty="0" smtClean="0"/>
            <a:t> de TI de COBIT </a:t>
          </a:r>
          <a:r>
            <a:rPr lang="en-US" sz="2250" kern="1200" dirty="0" err="1" smtClean="0"/>
            <a:t>abarcan</a:t>
          </a:r>
          <a:r>
            <a:rPr lang="en-US" sz="2250" kern="1200" dirty="0" smtClean="0"/>
            <a:t> a los </a:t>
          </a:r>
          <a:r>
            <a:rPr lang="en-US" sz="2250" kern="1200" dirty="0" err="1" smtClean="0"/>
            <a:t>controles</a:t>
          </a:r>
          <a:r>
            <a:rPr lang="en-US" sz="2250" kern="1200" dirty="0" smtClean="0"/>
            <a:t> </a:t>
          </a:r>
          <a:r>
            <a:rPr lang="en-US" sz="2250" kern="1200" dirty="0" err="1" smtClean="0"/>
            <a:t>generales</a:t>
          </a:r>
          <a:r>
            <a:rPr lang="en-US" sz="2250" kern="1200" dirty="0" smtClean="0"/>
            <a:t> de TI, la </a:t>
          </a:r>
          <a:r>
            <a:rPr lang="en-US" sz="2250" kern="1200" dirty="0" err="1" smtClean="0"/>
            <a:t>responsabilidad</a:t>
          </a:r>
          <a:r>
            <a:rPr lang="en-US" sz="2250" kern="1200" dirty="0" smtClean="0"/>
            <a:t> de </a:t>
          </a:r>
          <a:r>
            <a:rPr lang="en-US" sz="2250" kern="1200" dirty="0" err="1" smtClean="0"/>
            <a:t>definir</a:t>
          </a:r>
          <a:r>
            <a:rPr lang="en-US" sz="2250" kern="1200" dirty="0" smtClean="0"/>
            <a:t> y el </a:t>
          </a:r>
          <a:r>
            <a:rPr lang="en-US" sz="2250" kern="1200" dirty="0" err="1" smtClean="0"/>
            <a:t>uso</a:t>
          </a:r>
          <a:r>
            <a:rPr lang="en-US" sz="2250" kern="1200" dirty="0" smtClean="0"/>
            <a:t> </a:t>
          </a:r>
          <a:r>
            <a:rPr lang="en-US" sz="2250" kern="1200" dirty="0" err="1" smtClean="0"/>
            <a:t>operativo</a:t>
          </a:r>
          <a:r>
            <a:rPr lang="en-US" sz="2250" kern="1200" dirty="0" smtClean="0"/>
            <a:t> </a:t>
          </a:r>
          <a:r>
            <a:rPr lang="en-US" sz="2250" kern="1200" dirty="0" err="1" smtClean="0"/>
            <a:t>es</a:t>
          </a:r>
          <a:r>
            <a:rPr lang="en-US" sz="2250" kern="1200" dirty="0" smtClean="0"/>
            <a:t> de la </a:t>
          </a:r>
          <a:r>
            <a:rPr lang="en-US" sz="2250" kern="1200" dirty="0" err="1" smtClean="0"/>
            <a:t>organización</a:t>
          </a:r>
          <a:r>
            <a:rPr lang="en-US" sz="2250" kern="1200" dirty="0" smtClean="0"/>
            <a:t>.</a:t>
          </a:r>
          <a:endParaRPr lang="en-US" sz="2250" kern="1200" dirty="0"/>
        </a:p>
      </dsp:txBody>
      <dsp:txXfrm>
        <a:off x="116742" y="2523855"/>
        <a:ext cx="8453316" cy="2157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2C11-6BA6-4FB2-A3D6-85CF88118B40}">
      <dsp:nvSpPr>
        <dsp:cNvPr id="0" name=""/>
        <dsp:cNvSpPr/>
      </dsp:nvSpPr>
      <dsp:spPr>
        <a:xfrm>
          <a:off x="0" y="592279"/>
          <a:ext cx="8686800" cy="1521000"/>
        </a:xfrm>
        <a:prstGeom prst="round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rtl="0">
            <a:lnSpc>
              <a:spcPct val="90000"/>
            </a:lnSpc>
            <a:spcBef>
              <a:spcPct val="0"/>
            </a:spcBef>
            <a:spcAft>
              <a:spcPct val="35000"/>
            </a:spcAft>
          </a:pPr>
          <a:r>
            <a:rPr lang="en-US" sz="2250" kern="1200" dirty="0" smtClean="0"/>
            <a:t>El Centro de </a:t>
          </a:r>
          <a:r>
            <a:rPr lang="en-US" sz="2250" kern="1200" dirty="0" err="1" smtClean="0"/>
            <a:t>Informática</a:t>
          </a:r>
          <a:r>
            <a:rPr lang="en-US" sz="2250" kern="1200" dirty="0" smtClean="0"/>
            <a:t> del COMIL No 10 a </a:t>
          </a:r>
          <a:r>
            <a:rPr lang="en-US" sz="2250" kern="1200" dirty="0" err="1" smtClean="0"/>
            <a:t>partir</a:t>
          </a:r>
          <a:r>
            <a:rPr lang="en-US" sz="2250" kern="1200" dirty="0" smtClean="0"/>
            <a:t> del </a:t>
          </a:r>
          <a:r>
            <a:rPr lang="en-US" sz="2250" kern="1200" dirty="0" err="1" smtClean="0"/>
            <a:t>modelo</a:t>
          </a:r>
          <a:r>
            <a:rPr lang="en-US" sz="2250" kern="1200" dirty="0" smtClean="0"/>
            <a:t> de COBIT </a:t>
          </a:r>
          <a:r>
            <a:rPr lang="en-US" sz="2250" kern="1200" dirty="0" err="1" smtClean="0"/>
            <a:t>propuesto</a:t>
          </a:r>
          <a:r>
            <a:rPr lang="en-US" sz="2250" kern="1200" dirty="0" smtClean="0"/>
            <a:t> </a:t>
          </a:r>
          <a:r>
            <a:rPr lang="en-US" sz="2250" kern="1200" dirty="0" err="1" smtClean="0"/>
            <a:t>por</a:t>
          </a:r>
          <a:r>
            <a:rPr lang="en-US" sz="2250" kern="1200" dirty="0" smtClean="0"/>
            <a:t> </a:t>
          </a:r>
          <a:r>
            <a:rPr lang="en-US" sz="2250" kern="1200" dirty="0" err="1" smtClean="0"/>
            <a:t>este</a:t>
          </a:r>
          <a:r>
            <a:rPr lang="en-US" sz="2250" kern="1200" dirty="0" smtClean="0"/>
            <a:t> </a:t>
          </a:r>
          <a:r>
            <a:rPr lang="en-US" sz="2250" kern="1200" dirty="0" err="1" smtClean="0"/>
            <a:t>proyecto</a:t>
          </a:r>
          <a:r>
            <a:rPr lang="en-US" sz="2250" kern="1200" dirty="0" smtClean="0"/>
            <a:t> </a:t>
          </a:r>
          <a:r>
            <a:rPr lang="en-US" sz="2250" kern="1200" dirty="0" err="1" smtClean="0"/>
            <a:t>contará</a:t>
          </a:r>
          <a:r>
            <a:rPr lang="en-US" sz="2250" kern="1200" dirty="0" smtClean="0"/>
            <a:t> con </a:t>
          </a:r>
          <a:r>
            <a:rPr lang="en-US" sz="2250" kern="1200" dirty="0" err="1" smtClean="0"/>
            <a:t>una</a:t>
          </a:r>
          <a:r>
            <a:rPr lang="en-US" sz="2250" kern="1200" dirty="0" smtClean="0"/>
            <a:t> </a:t>
          </a:r>
          <a:r>
            <a:rPr lang="en-US" sz="2250" kern="1200" dirty="0" err="1" smtClean="0"/>
            <a:t>herramienta</a:t>
          </a:r>
          <a:r>
            <a:rPr lang="en-US" sz="2250" kern="1200" dirty="0" smtClean="0"/>
            <a:t> de </a:t>
          </a:r>
          <a:r>
            <a:rPr lang="en-US" sz="2250" kern="1200" dirty="0" err="1" smtClean="0"/>
            <a:t>planeación</a:t>
          </a:r>
          <a:r>
            <a:rPr lang="en-US" sz="2250" kern="1200" dirty="0" smtClean="0"/>
            <a:t> </a:t>
          </a:r>
          <a:r>
            <a:rPr lang="en-US" sz="2250" kern="1200" dirty="0" err="1" smtClean="0"/>
            <a:t>estratégica</a:t>
          </a:r>
          <a:r>
            <a:rPr lang="en-US" sz="2250" kern="1200" dirty="0" smtClean="0"/>
            <a:t> y </a:t>
          </a:r>
          <a:r>
            <a:rPr lang="en-US" sz="2250" kern="1200" dirty="0" err="1" smtClean="0"/>
            <a:t>operativa</a:t>
          </a:r>
          <a:r>
            <a:rPr lang="en-US" sz="2250" kern="1200" dirty="0" smtClean="0"/>
            <a:t> </a:t>
          </a:r>
          <a:r>
            <a:rPr lang="en-US" sz="2250" kern="1200" dirty="0" err="1" smtClean="0"/>
            <a:t>para</a:t>
          </a:r>
          <a:r>
            <a:rPr lang="en-US" sz="2250" kern="1200" dirty="0" smtClean="0"/>
            <a:t> </a:t>
          </a:r>
          <a:r>
            <a:rPr lang="en-US" sz="2250" kern="1200" dirty="0" err="1" smtClean="0"/>
            <a:t>gestionar</a:t>
          </a:r>
          <a:r>
            <a:rPr lang="en-US" sz="2250" kern="1200" dirty="0" smtClean="0"/>
            <a:t> TI de </a:t>
          </a:r>
          <a:r>
            <a:rPr lang="en-US" sz="2250" kern="1200" dirty="0" err="1" smtClean="0"/>
            <a:t>manera</a:t>
          </a:r>
          <a:r>
            <a:rPr lang="en-US" sz="2250" kern="1200" dirty="0" smtClean="0"/>
            <a:t> integral.</a:t>
          </a:r>
          <a:endParaRPr lang="en-US" sz="2250" kern="1200" dirty="0"/>
        </a:p>
      </dsp:txBody>
      <dsp:txXfrm>
        <a:off x="74249" y="666528"/>
        <a:ext cx="8538302" cy="1372502"/>
      </dsp:txXfrm>
    </dsp:sp>
    <dsp:sp modelId="{6A60D25C-52EE-4D05-BB15-9079BB8192B2}">
      <dsp:nvSpPr>
        <dsp:cNvPr id="0" name=""/>
        <dsp:cNvSpPr/>
      </dsp:nvSpPr>
      <dsp:spPr>
        <a:xfrm>
          <a:off x="0" y="2493900"/>
          <a:ext cx="8686800" cy="1521000"/>
        </a:xfrm>
        <a:prstGeom prst="roundRect">
          <a:avLst/>
        </a:prstGeom>
        <a:solidFill>
          <a:schemeClr val="accent2">
            <a:shade val="80000"/>
            <a:hueOff val="140014"/>
            <a:satOff val="-22207"/>
            <a:lumOff val="300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rtl="0">
            <a:lnSpc>
              <a:spcPct val="90000"/>
            </a:lnSpc>
            <a:spcBef>
              <a:spcPct val="0"/>
            </a:spcBef>
            <a:spcAft>
              <a:spcPct val="35000"/>
            </a:spcAft>
          </a:pPr>
          <a:r>
            <a:rPr lang="en-US" sz="2250" kern="1200" dirty="0" smtClean="0"/>
            <a:t>COBIT </a:t>
          </a:r>
          <a:r>
            <a:rPr lang="en-US" sz="2250" kern="1200" dirty="0" err="1" smtClean="0"/>
            <a:t>facilita</a:t>
          </a:r>
          <a:r>
            <a:rPr lang="en-US" sz="2250" kern="1200" dirty="0" smtClean="0"/>
            <a:t> al </a:t>
          </a:r>
          <a:r>
            <a:rPr lang="en-US" sz="2250" kern="1200" dirty="0" err="1" smtClean="0"/>
            <a:t>Ingeniero</a:t>
          </a:r>
          <a:r>
            <a:rPr lang="en-US" sz="2250" kern="1200" dirty="0" smtClean="0"/>
            <a:t> en </a:t>
          </a:r>
          <a:r>
            <a:rPr lang="en-US" sz="2250" kern="1200" dirty="0" err="1" smtClean="0"/>
            <a:t>Sistemas</a:t>
          </a:r>
          <a:r>
            <a:rPr lang="en-US" sz="2250" kern="1200" dirty="0" smtClean="0"/>
            <a:t> a </a:t>
          </a:r>
          <a:r>
            <a:rPr lang="en-US" sz="2250" kern="1200" dirty="0" err="1" smtClean="0"/>
            <a:t>tener</a:t>
          </a:r>
          <a:r>
            <a:rPr lang="en-US" sz="2250" kern="1200" dirty="0" smtClean="0"/>
            <a:t> </a:t>
          </a:r>
          <a:r>
            <a:rPr lang="en-US" sz="2250" kern="1200" dirty="0" err="1" smtClean="0"/>
            <a:t>otra</a:t>
          </a:r>
          <a:r>
            <a:rPr lang="en-US" sz="2250" kern="1200" dirty="0" smtClean="0"/>
            <a:t> </a:t>
          </a:r>
          <a:r>
            <a:rPr lang="en-US" sz="2250" kern="1200" dirty="0" err="1" smtClean="0"/>
            <a:t>visión</a:t>
          </a:r>
          <a:r>
            <a:rPr lang="en-US" sz="2250" kern="1200" dirty="0" smtClean="0"/>
            <a:t> mas </a:t>
          </a:r>
          <a:r>
            <a:rPr lang="en-US" sz="2250" kern="1200" dirty="0" err="1" smtClean="0"/>
            <a:t>objetiva</a:t>
          </a:r>
          <a:r>
            <a:rPr lang="en-US" sz="2250" kern="1200" dirty="0" smtClean="0"/>
            <a:t> y de un </a:t>
          </a:r>
          <a:r>
            <a:rPr lang="en-US" sz="2250" kern="1200" dirty="0" err="1" smtClean="0"/>
            <a:t>nivel</a:t>
          </a:r>
          <a:r>
            <a:rPr lang="en-US" sz="2250" kern="1200" dirty="0" smtClean="0"/>
            <a:t> </a:t>
          </a:r>
          <a:r>
            <a:rPr lang="en-US" sz="2250" kern="1200" dirty="0" err="1" smtClean="0"/>
            <a:t>más</a:t>
          </a:r>
          <a:r>
            <a:rPr lang="en-US" sz="2250" kern="1200" dirty="0" smtClean="0"/>
            <a:t> </a:t>
          </a:r>
          <a:r>
            <a:rPr lang="en-US" sz="2250" kern="1200" dirty="0" err="1" smtClean="0"/>
            <a:t>estratégico</a:t>
          </a:r>
          <a:r>
            <a:rPr lang="en-US" sz="2250" kern="1200" dirty="0" smtClean="0"/>
            <a:t> </a:t>
          </a:r>
          <a:r>
            <a:rPr lang="en-US" sz="2250" kern="1200" dirty="0" err="1" smtClean="0"/>
            <a:t>para</a:t>
          </a:r>
          <a:r>
            <a:rPr lang="en-US" sz="2250" kern="1200" dirty="0" smtClean="0"/>
            <a:t> </a:t>
          </a:r>
          <a:r>
            <a:rPr lang="en-US" sz="2250" kern="1200" dirty="0" err="1" smtClean="0"/>
            <a:t>planear</a:t>
          </a:r>
          <a:r>
            <a:rPr lang="en-US" sz="2250" kern="1200" dirty="0" smtClean="0"/>
            <a:t>, </a:t>
          </a:r>
          <a:r>
            <a:rPr lang="en-US" sz="2250" kern="1200" dirty="0" err="1" smtClean="0"/>
            <a:t>organizar</a:t>
          </a:r>
          <a:r>
            <a:rPr lang="en-US" sz="2250" kern="1200" dirty="0" smtClean="0"/>
            <a:t>, </a:t>
          </a:r>
          <a:r>
            <a:rPr lang="en-US" sz="2250" kern="1200" dirty="0" err="1" smtClean="0"/>
            <a:t>dirigir</a:t>
          </a:r>
          <a:r>
            <a:rPr lang="en-US" sz="2250" kern="1200" dirty="0" smtClean="0"/>
            <a:t> y </a:t>
          </a:r>
          <a:r>
            <a:rPr lang="en-US" sz="2250" kern="1200" dirty="0" err="1" smtClean="0"/>
            <a:t>controlar</a:t>
          </a:r>
          <a:r>
            <a:rPr lang="en-US" sz="2250" kern="1200" dirty="0" smtClean="0"/>
            <a:t> la </a:t>
          </a:r>
          <a:r>
            <a:rPr lang="en-US" sz="2250" kern="1200" dirty="0" err="1" smtClean="0"/>
            <a:t>función</a:t>
          </a:r>
          <a:r>
            <a:rPr lang="en-US" sz="2250" kern="1200" dirty="0" smtClean="0"/>
            <a:t> </a:t>
          </a:r>
          <a:r>
            <a:rPr lang="en-US" sz="2250" kern="1200" dirty="0" err="1" smtClean="0"/>
            <a:t>informática</a:t>
          </a:r>
          <a:r>
            <a:rPr lang="en-US" sz="2250" kern="1200" dirty="0" smtClean="0"/>
            <a:t> </a:t>
          </a:r>
          <a:r>
            <a:rPr lang="en-US" sz="2250" kern="1200" dirty="0" err="1" smtClean="0"/>
            <a:t>dentro</a:t>
          </a:r>
          <a:r>
            <a:rPr lang="en-US" sz="2250" kern="1200" dirty="0" smtClean="0"/>
            <a:t> de </a:t>
          </a:r>
          <a:r>
            <a:rPr lang="en-US" sz="2250" kern="1200" dirty="0" err="1" smtClean="0"/>
            <a:t>una</a:t>
          </a:r>
          <a:r>
            <a:rPr lang="en-US" sz="2250" kern="1200" dirty="0" smtClean="0"/>
            <a:t> </a:t>
          </a:r>
          <a:r>
            <a:rPr lang="en-US" sz="2250" kern="1200" dirty="0" err="1" smtClean="0"/>
            <a:t>organización</a:t>
          </a:r>
          <a:r>
            <a:rPr lang="en-US" sz="2250" kern="1200" dirty="0" smtClean="0"/>
            <a:t>.</a:t>
          </a:r>
          <a:endParaRPr lang="en-US" sz="2250" kern="1200" dirty="0"/>
        </a:p>
      </dsp:txBody>
      <dsp:txXfrm>
        <a:off x="74249" y="2568149"/>
        <a:ext cx="8538302" cy="1372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2C11-6BA6-4FB2-A3D6-85CF88118B40}">
      <dsp:nvSpPr>
        <dsp:cNvPr id="0" name=""/>
        <dsp:cNvSpPr/>
      </dsp:nvSpPr>
      <dsp:spPr>
        <a:xfrm>
          <a:off x="0" y="137789"/>
          <a:ext cx="8686800" cy="2168910"/>
        </a:xfrm>
        <a:prstGeom prst="round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a:lnSpc>
              <a:spcPct val="90000"/>
            </a:lnSpc>
            <a:spcBef>
              <a:spcPct val="0"/>
            </a:spcBef>
            <a:spcAft>
              <a:spcPct val="35000"/>
            </a:spcAft>
          </a:pPr>
          <a:r>
            <a:rPr lang="en-US" sz="2250" kern="1200" dirty="0" smtClean="0"/>
            <a:t>Se </a:t>
          </a:r>
          <a:r>
            <a:rPr lang="en-US" sz="2250" kern="1200" dirty="0" err="1" smtClean="0"/>
            <a:t>recomienda</a:t>
          </a:r>
          <a:r>
            <a:rPr lang="en-US" sz="2250" kern="1200" dirty="0" smtClean="0"/>
            <a:t> </a:t>
          </a:r>
          <a:r>
            <a:rPr lang="en-US" sz="2250" kern="1200" dirty="0" err="1" smtClean="0"/>
            <a:t>que</a:t>
          </a:r>
          <a:r>
            <a:rPr lang="en-US" sz="2250" kern="1200" dirty="0" smtClean="0"/>
            <a:t> </a:t>
          </a:r>
          <a:r>
            <a:rPr lang="en-US" sz="2250" kern="1200" dirty="0" err="1" smtClean="0"/>
            <a:t>para</a:t>
          </a:r>
          <a:r>
            <a:rPr lang="en-US" sz="2250" kern="1200" dirty="0" smtClean="0"/>
            <a:t> el </a:t>
          </a:r>
          <a:r>
            <a:rPr lang="en-US" sz="2250" kern="1200" dirty="0" err="1" smtClean="0"/>
            <a:t>inicio</a:t>
          </a:r>
          <a:r>
            <a:rPr lang="en-US" sz="2250" kern="1200" dirty="0" smtClean="0"/>
            <a:t> de </a:t>
          </a:r>
          <a:r>
            <a:rPr lang="en-US" sz="2250" kern="1200" dirty="0" err="1" smtClean="0"/>
            <a:t>una</a:t>
          </a:r>
          <a:r>
            <a:rPr lang="en-US" sz="2250" kern="1200" dirty="0" smtClean="0"/>
            <a:t> </a:t>
          </a:r>
          <a:r>
            <a:rPr lang="en-US" sz="2250" kern="1200" dirty="0" err="1" smtClean="0"/>
            <a:t>verdadera</a:t>
          </a:r>
          <a:r>
            <a:rPr lang="en-US" sz="2250" kern="1200" dirty="0" smtClean="0"/>
            <a:t> </a:t>
          </a:r>
          <a:r>
            <a:rPr lang="en-US" sz="2250" kern="1200" dirty="0" err="1" smtClean="0"/>
            <a:t>gestión</a:t>
          </a:r>
          <a:r>
            <a:rPr lang="en-US" sz="2250" kern="1200" dirty="0" smtClean="0"/>
            <a:t> de </a:t>
          </a:r>
          <a:r>
            <a:rPr lang="en-US" sz="2250" kern="1200" dirty="0" err="1" smtClean="0"/>
            <a:t>tecnología</a:t>
          </a:r>
          <a:r>
            <a:rPr lang="en-US" sz="2250" kern="1200" dirty="0" smtClean="0"/>
            <a:t> se </a:t>
          </a:r>
          <a:r>
            <a:rPr lang="en-US" sz="2250" kern="1200" dirty="0" err="1" smtClean="0"/>
            <a:t>apliquen</a:t>
          </a:r>
          <a:r>
            <a:rPr lang="en-US" sz="2250" kern="1200" dirty="0" smtClean="0"/>
            <a:t> los </a:t>
          </a:r>
          <a:r>
            <a:rPr lang="en-US" sz="2250" kern="1200" dirty="0" err="1" smtClean="0"/>
            <a:t>hitos</a:t>
          </a:r>
          <a:r>
            <a:rPr lang="en-US" sz="2250" kern="1200" dirty="0" smtClean="0"/>
            <a:t> de control del </a:t>
          </a:r>
          <a:r>
            <a:rPr lang="en-US" sz="2250" kern="1200" dirty="0" err="1" smtClean="0"/>
            <a:t>marco</a:t>
          </a:r>
          <a:r>
            <a:rPr lang="en-US" sz="2250" kern="1200" dirty="0" smtClean="0"/>
            <a:t> de </a:t>
          </a:r>
          <a:r>
            <a:rPr lang="en-US" sz="2250" kern="1200" dirty="0" err="1" smtClean="0"/>
            <a:t>referencia</a:t>
          </a:r>
          <a:r>
            <a:rPr lang="en-US" sz="2250" kern="1200" dirty="0" smtClean="0"/>
            <a:t> de COBIT, </a:t>
          </a:r>
          <a:r>
            <a:rPr lang="en-US" sz="2250" kern="1200" dirty="0" err="1" smtClean="0"/>
            <a:t>ya</a:t>
          </a:r>
          <a:r>
            <a:rPr lang="en-US" sz="2250" kern="1200" dirty="0" smtClean="0"/>
            <a:t> </a:t>
          </a:r>
          <a:r>
            <a:rPr lang="en-US" sz="2250" kern="1200" dirty="0" err="1" smtClean="0"/>
            <a:t>que</a:t>
          </a:r>
          <a:r>
            <a:rPr lang="en-US" sz="2250" kern="1200" dirty="0" smtClean="0"/>
            <a:t> la </a:t>
          </a:r>
          <a:r>
            <a:rPr lang="en-US" sz="2250" kern="1200" dirty="0" err="1" smtClean="0"/>
            <a:t>tecnología</a:t>
          </a:r>
          <a:r>
            <a:rPr lang="en-US" sz="2250" kern="1200" dirty="0" smtClean="0"/>
            <a:t> </a:t>
          </a:r>
          <a:r>
            <a:rPr lang="en-US" sz="2250" kern="1200" dirty="0" err="1" smtClean="0"/>
            <a:t>tiene</a:t>
          </a:r>
          <a:r>
            <a:rPr lang="en-US" sz="2250" kern="1200" dirty="0" smtClean="0"/>
            <a:t> un </a:t>
          </a:r>
          <a:r>
            <a:rPr lang="en-US" sz="2250" kern="1200" dirty="0" err="1" smtClean="0"/>
            <a:t>papel</a:t>
          </a:r>
          <a:r>
            <a:rPr lang="en-US" sz="2250" kern="1200" dirty="0" smtClean="0"/>
            <a:t> indispensable </a:t>
          </a:r>
          <a:r>
            <a:rPr lang="en-US" sz="2250" kern="1200" dirty="0" err="1" smtClean="0"/>
            <a:t>para</a:t>
          </a:r>
          <a:r>
            <a:rPr lang="en-US" sz="2250" kern="1200" dirty="0" smtClean="0"/>
            <a:t> </a:t>
          </a:r>
          <a:r>
            <a:rPr lang="en-US" sz="2250" kern="1200" dirty="0" err="1" smtClean="0"/>
            <a:t>ayudar</a:t>
          </a:r>
          <a:r>
            <a:rPr lang="en-US" sz="2250" kern="1200" dirty="0" smtClean="0"/>
            <a:t> a </a:t>
          </a:r>
          <a:r>
            <a:rPr lang="en-US" sz="2250" kern="1200" dirty="0" err="1" smtClean="0"/>
            <a:t>las</a:t>
          </a:r>
          <a:r>
            <a:rPr lang="en-US" sz="2250" kern="1200" dirty="0" smtClean="0"/>
            <a:t> </a:t>
          </a:r>
          <a:r>
            <a:rPr lang="en-US" sz="2250" kern="1200" dirty="0" err="1" smtClean="0"/>
            <a:t>empresas</a:t>
          </a:r>
          <a:r>
            <a:rPr lang="en-US" sz="2250" kern="1200" dirty="0" smtClean="0"/>
            <a:t> a </a:t>
          </a:r>
          <a:r>
            <a:rPr lang="en-US" sz="2250" kern="1200" dirty="0" err="1" smtClean="0"/>
            <a:t>alcanzar</a:t>
          </a:r>
          <a:r>
            <a:rPr lang="en-US" sz="2250" kern="1200" dirty="0" smtClean="0"/>
            <a:t> los </a:t>
          </a:r>
          <a:r>
            <a:rPr lang="en-US" sz="2250" kern="1200" dirty="0" err="1" smtClean="0"/>
            <a:t>objetivos</a:t>
          </a:r>
          <a:r>
            <a:rPr lang="en-US" sz="2250" kern="1200" dirty="0" smtClean="0"/>
            <a:t> de </a:t>
          </a:r>
          <a:r>
            <a:rPr lang="en-US" sz="2250" kern="1200" dirty="0" err="1" smtClean="0"/>
            <a:t>Gestión</a:t>
          </a:r>
          <a:r>
            <a:rPr lang="en-US" sz="2250" kern="1200" dirty="0" smtClean="0"/>
            <a:t>.</a:t>
          </a:r>
          <a:endParaRPr lang="en-US" sz="2250" kern="1200" dirty="0"/>
        </a:p>
      </dsp:txBody>
      <dsp:txXfrm>
        <a:off x="105877" y="243666"/>
        <a:ext cx="8475046" cy="1957156"/>
      </dsp:txXfrm>
    </dsp:sp>
    <dsp:sp modelId="{6A60D25C-52EE-4D05-BB15-9079BB8192B2}">
      <dsp:nvSpPr>
        <dsp:cNvPr id="0" name=""/>
        <dsp:cNvSpPr/>
      </dsp:nvSpPr>
      <dsp:spPr>
        <a:xfrm>
          <a:off x="0" y="2493900"/>
          <a:ext cx="8686800" cy="2168910"/>
        </a:xfrm>
        <a:prstGeom prst="roundRect">
          <a:avLst/>
        </a:prstGeom>
        <a:solidFill>
          <a:schemeClr val="accent2">
            <a:shade val="80000"/>
            <a:hueOff val="140014"/>
            <a:satOff val="-22207"/>
            <a:lumOff val="300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a:lnSpc>
              <a:spcPct val="90000"/>
            </a:lnSpc>
            <a:spcBef>
              <a:spcPct val="0"/>
            </a:spcBef>
            <a:spcAft>
              <a:spcPct val="35000"/>
            </a:spcAft>
          </a:pPr>
          <a:r>
            <a:rPr lang="en-US" sz="2250" kern="1200" dirty="0" smtClean="0"/>
            <a:t>Se </a:t>
          </a:r>
          <a:r>
            <a:rPr lang="en-US" sz="2250" kern="1200" dirty="0" err="1" smtClean="0"/>
            <a:t>recomienda</a:t>
          </a:r>
          <a:r>
            <a:rPr lang="en-US" sz="2250" kern="1200" dirty="0" smtClean="0"/>
            <a:t> </a:t>
          </a:r>
          <a:r>
            <a:rPr lang="en-US" sz="2250" kern="1200" dirty="0" err="1" smtClean="0"/>
            <a:t>que</a:t>
          </a:r>
          <a:r>
            <a:rPr lang="en-US" sz="2250" kern="1200" dirty="0" smtClean="0"/>
            <a:t> </a:t>
          </a:r>
          <a:r>
            <a:rPr lang="en-US" sz="2250" kern="1200" dirty="0" err="1" smtClean="0"/>
            <a:t>cualquier</a:t>
          </a:r>
          <a:r>
            <a:rPr lang="en-US" sz="2250" kern="1200" dirty="0" smtClean="0"/>
            <a:t> </a:t>
          </a:r>
          <a:r>
            <a:rPr lang="en-US" sz="2250" kern="1200" dirty="0" err="1" smtClean="0"/>
            <a:t>tipo</a:t>
          </a:r>
          <a:r>
            <a:rPr lang="en-US" sz="2250" kern="1200" dirty="0" smtClean="0"/>
            <a:t> de </a:t>
          </a:r>
          <a:r>
            <a:rPr lang="en-US" sz="2250" kern="1200" dirty="0" err="1" smtClean="0"/>
            <a:t>empresa</a:t>
          </a:r>
          <a:r>
            <a:rPr lang="en-US" sz="2250" kern="1200" dirty="0" smtClean="0"/>
            <a:t> </a:t>
          </a:r>
          <a:r>
            <a:rPr lang="en-US" sz="2250" kern="1200" dirty="0" err="1" smtClean="0"/>
            <a:t>adopte</a:t>
          </a:r>
          <a:r>
            <a:rPr lang="en-US" sz="2250" kern="1200" dirty="0" smtClean="0"/>
            <a:t> el </a:t>
          </a:r>
          <a:r>
            <a:rPr lang="en-US" sz="2250" kern="1200" dirty="0" err="1" smtClean="0"/>
            <a:t>estándar</a:t>
          </a:r>
          <a:r>
            <a:rPr lang="en-US" sz="2250" kern="1200" dirty="0" smtClean="0"/>
            <a:t> de COBIT, </a:t>
          </a:r>
          <a:r>
            <a:rPr lang="en-US" sz="2250" kern="1200" dirty="0" err="1" smtClean="0"/>
            <a:t>como</a:t>
          </a:r>
          <a:r>
            <a:rPr lang="en-US" sz="2250" kern="1200" dirty="0" smtClean="0"/>
            <a:t> parte de un </a:t>
          </a:r>
          <a:r>
            <a:rPr lang="en-US" sz="2250" kern="1200" dirty="0" err="1" smtClean="0"/>
            <a:t>proceso</a:t>
          </a:r>
          <a:r>
            <a:rPr lang="en-US" sz="2250" kern="1200" dirty="0" smtClean="0"/>
            <a:t> de </a:t>
          </a:r>
          <a:r>
            <a:rPr lang="en-US" sz="2250" kern="1200" dirty="0" err="1" smtClean="0"/>
            <a:t>reingeniería</a:t>
          </a:r>
          <a:r>
            <a:rPr lang="en-US" sz="2250" kern="1200" dirty="0" smtClean="0"/>
            <a:t> en </a:t>
          </a:r>
          <a:r>
            <a:rPr lang="en-US" sz="2250" kern="1200" dirty="0" err="1" smtClean="0"/>
            <a:t>aras</a:t>
          </a:r>
          <a:r>
            <a:rPr lang="en-US" sz="2250" kern="1200" dirty="0" smtClean="0"/>
            <a:t> de </a:t>
          </a:r>
          <a:r>
            <a:rPr lang="en-US" sz="2250" kern="1200" dirty="0" err="1" smtClean="0"/>
            <a:t>reducir</a:t>
          </a:r>
          <a:r>
            <a:rPr lang="en-US" sz="2250" kern="1200" dirty="0" smtClean="0"/>
            <a:t> los </a:t>
          </a:r>
          <a:r>
            <a:rPr lang="en-US" sz="2250" kern="1200" dirty="0" err="1" smtClean="0"/>
            <a:t>índices</a:t>
          </a:r>
          <a:r>
            <a:rPr lang="en-US" sz="2250" kern="1200" dirty="0" smtClean="0"/>
            <a:t> de </a:t>
          </a:r>
          <a:r>
            <a:rPr lang="en-US" sz="2250" kern="1200" dirty="0" err="1" smtClean="0"/>
            <a:t>incertidumbre</a:t>
          </a:r>
          <a:r>
            <a:rPr lang="en-US" sz="2250" kern="1200" dirty="0" smtClean="0"/>
            <a:t> </a:t>
          </a:r>
          <a:r>
            <a:rPr lang="en-US" sz="2250" kern="1200" dirty="0" err="1" smtClean="0"/>
            <a:t>sobre</a:t>
          </a:r>
          <a:r>
            <a:rPr lang="en-US" sz="2250" kern="1200" dirty="0" smtClean="0"/>
            <a:t> </a:t>
          </a:r>
          <a:r>
            <a:rPr lang="en-US" sz="2250" kern="1200" dirty="0" err="1" smtClean="0"/>
            <a:t>vulnerabilidades</a:t>
          </a:r>
          <a:r>
            <a:rPr lang="en-US" sz="2250" kern="1200" dirty="0" smtClean="0"/>
            <a:t> y </a:t>
          </a:r>
          <a:r>
            <a:rPr lang="en-US" sz="2250" kern="1200" dirty="0" err="1" smtClean="0"/>
            <a:t>riesgos</a:t>
          </a:r>
          <a:r>
            <a:rPr lang="en-US" sz="2250" kern="1200" dirty="0" smtClean="0"/>
            <a:t> de los </a:t>
          </a:r>
          <a:r>
            <a:rPr lang="en-US" sz="2250" kern="1200" dirty="0" err="1" smtClean="0"/>
            <a:t>recursos</a:t>
          </a:r>
          <a:r>
            <a:rPr lang="en-US" sz="2250" kern="1200" dirty="0" smtClean="0"/>
            <a:t> TI y </a:t>
          </a:r>
          <a:r>
            <a:rPr lang="en-US" sz="2250" kern="1200" dirty="0" err="1" smtClean="0"/>
            <a:t>consecuentemente</a:t>
          </a:r>
          <a:r>
            <a:rPr lang="en-US" sz="2250" kern="1200" dirty="0" smtClean="0"/>
            <a:t> </a:t>
          </a:r>
          <a:r>
            <a:rPr lang="en-US" sz="2250" kern="1200" dirty="0" err="1" smtClean="0"/>
            <a:t>sobre</a:t>
          </a:r>
          <a:r>
            <a:rPr lang="en-US" sz="2250" kern="1200" dirty="0" smtClean="0"/>
            <a:t> la </a:t>
          </a:r>
          <a:r>
            <a:rPr lang="en-US" sz="2250" kern="1200" dirty="0" err="1" smtClean="0"/>
            <a:t>posibilidad</a:t>
          </a:r>
          <a:r>
            <a:rPr lang="en-US" sz="2250" kern="1200" dirty="0" smtClean="0"/>
            <a:t> de </a:t>
          </a:r>
          <a:r>
            <a:rPr lang="en-US" sz="2250" kern="1200" dirty="0" err="1" smtClean="0"/>
            <a:t>evaluar</a:t>
          </a:r>
          <a:r>
            <a:rPr lang="en-US" sz="2250" kern="1200" dirty="0" smtClean="0"/>
            <a:t> el </a:t>
          </a:r>
          <a:r>
            <a:rPr lang="en-US" sz="2250" kern="1200" dirty="0" err="1" smtClean="0"/>
            <a:t>logro</a:t>
          </a:r>
          <a:r>
            <a:rPr lang="en-US" sz="2250" kern="1200" dirty="0" smtClean="0"/>
            <a:t> de los </a:t>
          </a:r>
          <a:r>
            <a:rPr lang="en-US" sz="2250" kern="1200" dirty="0" err="1" smtClean="0"/>
            <a:t>objetivos</a:t>
          </a:r>
          <a:r>
            <a:rPr lang="en-US" sz="2250" kern="1200" dirty="0" smtClean="0"/>
            <a:t> del </a:t>
          </a:r>
          <a:r>
            <a:rPr lang="en-US" sz="2250" kern="1200" dirty="0" err="1" smtClean="0"/>
            <a:t>negocio</a:t>
          </a:r>
          <a:r>
            <a:rPr lang="en-US" sz="2250" kern="1200" dirty="0" smtClean="0"/>
            <a:t> </a:t>
          </a:r>
          <a:r>
            <a:rPr lang="en-US" sz="2250" kern="1200" dirty="0" err="1" smtClean="0"/>
            <a:t>comprometido</a:t>
          </a:r>
          <a:r>
            <a:rPr lang="en-US" sz="2250" kern="1200" dirty="0" smtClean="0"/>
            <a:t> en </a:t>
          </a:r>
          <a:r>
            <a:rPr lang="en-US" sz="2250" kern="1200" dirty="0" err="1" smtClean="0"/>
            <a:t>procesos</a:t>
          </a:r>
          <a:r>
            <a:rPr lang="en-US" sz="2250" kern="1200" dirty="0" smtClean="0"/>
            <a:t> </a:t>
          </a:r>
          <a:r>
            <a:rPr lang="en-US" sz="2250" kern="1200" dirty="0" err="1" smtClean="0"/>
            <a:t>tecnológicos</a:t>
          </a:r>
          <a:r>
            <a:rPr lang="en-US" sz="2250" kern="1200" dirty="0" smtClean="0"/>
            <a:t>.</a:t>
          </a:r>
          <a:endParaRPr lang="en-US" sz="2250" kern="1200" dirty="0"/>
        </a:p>
      </dsp:txBody>
      <dsp:txXfrm>
        <a:off x="105877" y="2599777"/>
        <a:ext cx="8475046" cy="1957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02C11-6BA6-4FB2-A3D6-85CF88118B40}">
      <dsp:nvSpPr>
        <dsp:cNvPr id="0" name=""/>
        <dsp:cNvSpPr/>
      </dsp:nvSpPr>
      <dsp:spPr>
        <a:xfrm>
          <a:off x="0" y="443474"/>
          <a:ext cx="8686800" cy="1863225"/>
        </a:xfrm>
        <a:prstGeom prst="round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a:lnSpc>
              <a:spcPct val="90000"/>
            </a:lnSpc>
            <a:spcBef>
              <a:spcPct val="0"/>
            </a:spcBef>
            <a:spcAft>
              <a:spcPct val="35000"/>
            </a:spcAft>
          </a:pPr>
          <a:r>
            <a:rPr sz="2250" kern="1200" dirty="0" smtClean="0"/>
            <a:t>Para un </a:t>
          </a:r>
          <a:r>
            <a:rPr sz="2250" kern="1200" dirty="0" err="1" smtClean="0"/>
            <a:t>mejor</a:t>
          </a:r>
          <a:r>
            <a:rPr sz="2250" kern="1200" dirty="0" smtClean="0"/>
            <a:t> </a:t>
          </a:r>
          <a:r>
            <a:rPr sz="2250" kern="1200" dirty="0" err="1" smtClean="0"/>
            <a:t>desempeño</a:t>
          </a:r>
          <a:r>
            <a:rPr sz="2250" kern="1200" dirty="0" smtClean="0"/>
            <a:t> del Centro de </a:t>
          </a:r>
          <a:r>
            <a:rPr sz="2250" kern="1200" dirty="0" err="1" smtClean="0"/>
            <a:t>Informática</a:t>
          </a:r>
          <a:r>
            <a:rPr sz="2250" kern="1200" dirty="0" smtClean="0"/>
            <a:t> del COMIL Nº 10 se </a:t>
          </a:r>
          <a:r>
            <a:rPr sz="2250" kern="1200" dirty="0" err="1" smtClean="0"/>
            <a:t>sugiere</a:t>
          </a:r>
          <a:r>
            <a:rPr sz="2250" kern="1200" dirty="0" smtClean="0"/>
            <a:t> </a:t>
          </a:r>
          <a:r>
            <a:rPr sz="2250" kern="1200" dirty="0" err="1" smtClean="0"/>
            <a:t>verificar</a:t>
          </a:r>
          <a:r>
            <a:rPr sz="2250" kern="1200" dirty="0" smtClean="0"/>
            <a:t> el </a:t>
          </a:r>
          <a:r>
            <a:rPr sz="2250" kern="1200" dirty="0" err="1" smtClean="0"/>
            <a:t>cumplimiento</a:t>
          </a:r>
          <a:r>
            <a:rPr sz="2250" kern="1200" dirty="0" smtClean="0"/>
            <a:t> de </a:t>
          </a:r>
          <a:r>
            <a:rPr sz="2250" kern="1200" dirty="0" err="1" smtClean="0"/>
            <a:t>las</a:t>
          </a:r>
          <a:r>
            <a:rPr sz="2250" kern="1200" dirty="0" smtClean="0"/>
            <a:t> </a:t>
          </a:r>
          <a:r>
            <a:rPr sz="2250" kern="1200" dirty="0" err="1" smtClean="0"/>
            <a:t>recomendaciones</a:t>
          </a:r>
          <a:r>
            <a:rPr sz="2250" kern="1200" dirty="0" smtClean="0"/>
            <a:t> del </a:t>
          </a:r>
          <a:r>
            <a:rPr sz="2250" kern="1200" dirty="0" err="1" smtClean="0"/>
            <a:t>Informe</a:t>
          </a:r>
          <a:r>
            <a:rPr sz="2250" kern="1200" dirty="0" smtClean="0"/>
            <a:t> Final </a:t>
          </a:r>
          <a:r>
            <a:rPr sz="2250" kern="1200" dirty="0" err="1" smtClean="0"/>
            <a:t>como</a:t>
          </a:r>
          <a:r>
            <a:rPr sz="2250" kern="1200" dirty="0" smtClean="0"/>
            <a:t> un </a:t>
          </a:r>
          <a:r>
            <a:rPr sz="2250" kern="1200" dirty="0" err="1" smtClean="0"/>
            <a:t>trabajo</a:t>
          </a:r>
          <a:r>
            <a:rPr sz="2250" kern="1200" dirty="0" smtClean="0"/>
            <a:t> posterior de </a:t>
          </a:r>
          <a:r>
            <a:rPr sz="2250" kern="1200" dirty="0" err="1" smtClean="0"/>
            <a:t>modo</a:t>
          </a:r>
          <a:r>
            <a:rPr sz="2250" kern="1200" dirty="0" smtClean="0"/>
            <a:t> </a:t>
          </a:r>
          <a:r>
            <a:rPr sz="2250" kern="1200" dirty="0" err="1" smtClean="0"/>
            <a:t>que</a:t>
          </a:r>
          <a:r>
            <a:rPr sz="2250" kern="1200" dirty="0" smtClean="0"/>
            <a:t> </a:t>
          </a:r>
          <a:r>
            <a:rPr sz="2250" kern="1200" dirty="0" err="1" smtClean="0"/>
            <a:t>permita</a:t>
          </a:r>
          <a:r>
            <a:rPr sz="2250" kern="1200" dirty="0" smtClean="0"/>
            <a:t> </a:t>
          </a:r>
          <a:r>
            <a:rPr sz="2250" kern="1200" dirty="0" err="1" smtClean="0"/>
            <a:t>hacer</a:t>
          </a:r>
          <a:r>
            <a:rPr sz="2250" kern="1200" dirty="0" smtClean="0"/>
            <a:t> </a:t>
          </a:r>
          <a:r>
            <a:rPr sz="2250" kern="1200" dirty="0" err="1" smtClean="0"/>
            <a:t>una</a:t>
          </a:r>
          <a:r>
            <a:rPr sz="2250" kern="1200" dirty="0" smtClean="0"/>
            <a:t> </a:t>
          </a:r>
          <a:r>
            <a:rPr sz="2250" kern="1200" dirty="0" err="1" smtClean="0"/>
            <a:t>retroalimentación</a:t>
          </a:r>
          <a:r>
            <a:rPr sz="2250" kern="1200" dirty="0" smtClean="0"/>
            <a:t> del </a:t>
          </a:r>
          <a:r>
            <a:rPr sz="2250" kern="1200" dirty="0" err="1" smtClean="0"/>
            <a:t>proceso</a:t>
          </a:r>
          <a:r>
            <a:rPr sz="2250" kern="1200" dirty="0" smtClean="0"/>
            <a:t> de control </a:t>
          </a:r>
          <a:r>
            <a:rPr sz="2250" kern="1200" dirty="0" err="1" smtClean="0"/>
            <a:t>interno</a:t>
          </a:r>
          <a:r>
            <a:rPr sz="2250" kern="1200" dirty="0" smtClean="0"/>
            <a:t> de TI de la </a:t>
          </a:r>
          <a:r>
            <a:rPr sz="2250" kern="1200" dirty="0" err="1" smtClean="0"/>
            <a:t>Institución</a:t>
          </a:r>
          <a:r>
            <a:rPr sz="2250" kern="1200" dirty="0" smtClean="0"/>
            <a:t>.</a:t>
          </a:r>
          <a:endParaRPr lang="en-US" sz="2250" kern="1200" dirty="0"/>
        </a:p>
      </dsp:txBody>
      <dsp:txXfrm>
        <a:off x="90955" y="534429"/>
        <a:ext cx="8504890" cy="1681315"/>
      </dsp:txXfrm>
    </dsp:sp>
    <dsp:sp modelId="{6A60D25C-52EE-4D05-BB15-9079BB8192B2}">
      <dsp:nvSpPr>
        <dsp:cNvPr id="0" name=""/>
        <dsp:cNvSpPr/>
      </dsp:nvSpPr>
      <dsp:spPr>
        <a:xfrm>
          <a:off x="0" y="2493900"/>
          <a:ext cx="8686800" cy="1863225"/>
        </a:xfrm>
        <a:prstGeom prst="roundRect">
          <a:avLst/>
        </a:prstGeom>
        <a:solidFill>
          <a:schemeClr val="accent2">
            <a:shade val="80000"/>
            <a:hueOff val="140014"/>
            <a:satOff val="-22207"/>
            <a:lumOff val="300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00125">
            <a:lnSpc>
              <a:spcPct val="90000"/>
            </a:lnSpc>
            <a:spcBef>
              <a:spcPct val="0"/>
            </a:spcBef>
            <a:spcAft>
              <a:spcPct val="35000"/>
            </a:spcAft>
          </a:pPr>
          <a:r>
            <a:rPr sz="2250" kern="1200" dirty="0"/>
            <a:t>Se </a:t>
          </a:r>
          <a:r>
            <a:rPr sz="2250" kern="1200" dirty="0" err="1"/>
            <a:t>recomienda</a:t>
          </a:r>
          <a:r>
            <a:rPr sz="2250" kern="1200" dirty="0"/>
            <a:t> </a:t>
          </a:r>
          <a:r>
            <a:rPr sz="2250" kern="1200" dirty="0" err="1"/>
            <a:t>que</a:t>
          </a:r>
          <a:r>
            <a:rPr sz="2250" kern="1200" dirty="0"/>
            <a:t> </a:t>
          </a:r>
          <a:r>
            <a:rPr sz="2250" kern="1200" dirty="0" err="1"/>
            <a:t>para</a:t>
          </a:r>
          <a:r>
            <a:rPr sz="2250" kern="1200" dirty="0"/>
            <a:t> </a:t>
          </a:r>
          <a:r>
            <a:rPr sz="2250" kern="1200" dirty="0" err="1"/>
            <a:t>cualquier</a:t>
          </a:r>
          <a:r>
            <a:rPr sz="2250" kern="1200" dirty="0"/>
            <a:t> </a:t>
          </a:r>
          <a:r>
            <a:rPr sz="2250" kern="1200" dirty="0" err="1"/>
            <a:t>empresa</a:t>
          </a:r>
          <a:r>
            <a:rPr sz="2250" kern="1200" dirty="0"/>
            <a:t> </a:t>
          </a:r>
          <a:r>
            <a:rPr sz="2250" kern="1200" dirty="0" err="1"/>
            <a:t>que</a:t>
          </a:r>
          <a:r>
            <a:rPr sz="2250" kern="1200" dirty="0"/>
            <a:t> </a:t>
          </a:r>
          <a:r>
            <a:rPr sz="2250" kern="1200" dirty="0" err="1"/>
            <a:t>quiera</a:t>
          </a:r>
          <a:r>
            <a:rPr sz="2250" kern="1200" dirty="0"/>
            <a:t> </a:t>
          </a:r>
          <a:r>
            <a:rPr sz="2250" kern="1200" dirty="0" err="1"/>
            <a:t>iniciar</a:t>
          </a:r>
          <a:r>
            <a:rPr sz="2250" kern="1200" dirty="0"/>
            <a:t> o </a:t>
          </a:r>
          <a:r>
            <a:rPr sz="2250" kern="1200" dirty="0" err="1"/>
            <a:t>mantener</a:t>
          </a:r>
          <a:r>
            <a:rPr sz="2250" kern="1200" dirty="0"/>
            <a:t> un </a:t>
          </a:r>
          <a:r>
            <a:rPr sz="2250" kern="1200" dirty="0" err="1"/>
            <a:t>proceso</a:t>
          </a:r>
          <a:r>
            <a:rPr sz="2250" kern="1200" dirty="0"/>
            <a:t> de control, lo primordial </a:t>
          </a:r>
          <a:r>
            <a:rPr sz="2250" kern="1200" dirty="0" err="1"/>
            <a:t>es</a:t>
          </a:r>
          <a:r>
            <a:rPr sz="2250" kern="1200" dirty="0"/>
            <a:t> la </a:t>
          </a:r>
          <a:r>
            <a:rPr sz="2250" kern="1200" dirty="0" err="1"/>
            <a:t>capacitación</a:t>
          </a:r>
          <a:r>
            <a:rPr sz="2250" kern="1200" dirty="0"/>
            <a:t> del personal </a:t>
          </a:r>
          <a:r>
            <a:rPr sz="2250" kern="1200" dirty="0" err="1"/>
            <a:t>involucrado</a:t>
          </a:r>
          <a:r>
            <a:rPr sz="2250" kern="1200" dirty="0"/>
            <a:t>, se </a:t>
          </a:r>
          <a:r>
            <a:rPr sz="2250" kern="1200" dirty="0" err="1"/>
            <a:t>debe</a:t>
          </a:r>
          <a:r>
            <a:rPr sz="2250" kern="1200" dirty="0"/>
            <a:t> </a:t>
          </a:r>
          <a:r>
            <a:rPr sz="2250" kern="1200" dirty="0" err="1"/>
            <a:t>formar</a:t>
          </a:r>
          <a:r>
            <a:rPr sz="2250" kern="1200" dirty="0"/>
            <a:t> un </a:t>
          </a:r>
          <a:r>
            <a:rPr sz="2250" kern="1200" dirty="0" err="1"/>
            <a:t>grupo</a:t>
          </a:r>
          <a:r>
            <a:rPr sz="2250" kern="1200" dirty="0"/>
            <a:t> de personas </a:t>
          </a:r>
          <a:r>
            <a:rPr sz="2250" kern="1200" dirty="0" err="1"/>
            <a:t>especializadas</a:t>
          </a:r>
          <a:r>
            <a:rPr sz="2250" kern="1200" dirty="0"/>
            <a:t>, </a:t>
          </a:r>
          <a:r>
            <a:rPr sz="2250" kern="1200" dirty="0" err="1"/>
            <a:t>las</a:t>
          </a:r>
          <a:r>
            <a:rPr sz="2250" kern="1200" dirty="0"/>
            <a:t> </a:t>
          </a:r>
          <a:r>
            <a:rPr sz="2250" kern="1200" dirty="0" err="1"/>
            <a:t>cuales</a:t>
          </a:r>
          <a:r>
            <a:rPr sz="2250" kern="1200" dirty="0"/>
            <a:t> </a:t>
          </a:r>
          <a:r>
            <a:rPr sz="2250" kern="1200" dirty="0" err="1"/>
            <a:t>puedan</a:t>
          </a:r>
          <a:r>
            <a:rPr sz="2250" kern="1200" dirty="0"/>
            <a:t> </a:t>
          </a:r>
          <a:r>
            <a:rPr sz="2250" kern="1200" dirty="0" err="1"/>
            <a:t>posteriormente</a:t>
          </a:r>
          <a:r>
            <a:rPr sz="2250" kern="1200" dirty="0"/>
            <a:t> </a:t>
          </a:r>
          <a:r>
            <a:rPr sz="2250" kern="1200" dirty="0" err="1"/>
            <a:t>transferir</a:t>
          </a:r>
          <a:r>
            <a:rPr sz="2250" kern="1200" dirty="0"/>
            <a:t> </a:t>
          </a:r>
          <a:r>
            <a:rPr sz="2250" kern="1200" dirty="0" err="1"/>
            <a:t>sus</a:t>
          </a:r>
          <a:r>
            <a:rPr sz="2250" kern="1200" dirty="0"/>
            <a:t> </a:t>
          </a:r>
          <a:r>
            <a:rPr sz="2250" kern="1200" dirty="0" err="1"/>
            <a:t>conocimientos</a:t>
          </a:r>
          <a:r>
            <a:rPr sz="2250" kern="1200" dirty="0"/>
            <a:t> y </a:t>
          </a:r>
          <a:r>
            <a:rPr sz="2250" kern="1200" dirty="0" err="1"/>
            <a:t>técnicas</a:t>
          </a:r>
          <a:r>
            <a:rPr sz="2250" kern="1200" dirty="0"/>
            <a:t> </a:t>
          </a:r>
          <a:r>
            <a:rPr sz="2250" kern="1200" dirty="0" err="1"/>
            <a:t>recolectadas</a:t>
          </a:r>
          <a:r>
            <a:rPr sz="2250" kern="1200" dirty="0"/>
            <a:t> a </a:t>
          </a:r>
          <a:r>
            <a:rPr sz="2250" kern="1200" dirty="0" err="1"/>
            <a:t>toda</a:t>
          </a:r>
          <a:r>
            <a:rPr sz="2250" kern="1200" dirty="0"/>
            <a:t> la </a:t>
          </a:r>
          <a:r>
            <a:rPr sz="2250" kern="1200" dirty="0" err="1"/>
            <a:t>organización</a:t>
          </a:r>
          <a:r>
            <a:rPr sz="2250" kern="1200" dirty="0"/>
            <a:t>.</a:t>
          </a:r>
          <a:endParaRPr lang="en-US" sz="2250" kern="1200" dirty="0"/>
        </a:p>
      </dsp:txBody>
      <dsp:txXfrm>
        <a:off x="90955" y="2584855"/>
        <a:ext cx="8504890" cy="16813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EC3DB-B0FA-474C-B7CD-06490092AB9C}" type="datetimeFigureOut">
              <a:rPr lang="es-EC" smtClean="0"/>
              <a:t>04/11/2012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DE16C-4FF3-4CC1-9B62-1EBE97FEF0AD}" type="slidenum">
              <a:rPr lang="es-EC" smtClean="0"/>
              <a:t>‹Nº›</a:t>
            </a:fld>
            <a:endParaRPr lang="es-EC"/>
          </a:p>
        </p:txBody>
      </p:sp>
    </p:spTree>
    <p:extLst>
      <p:ext uri="{BB962C8B-B14F-4D97-AF65-F5344CB8AC3E}">
        <p14:creationId xmlns:p14="http://schemas.microsoft.com/office/powerpoint/2010/main" val="245859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C18465E-49A0-4923-85A8-0A5C5B5B8A11}" type="slidenum">
              <a:rPr lang="es-EC" smtClean="0"/>
              <a:t>1</a:t>
            </a:fld>
            <a:endParaRPr lang="es-EC"/>
          </a:p>
        </p:txBody>
      </p:sp>
    </p:spTree>
    <p:extLst>
      <p:ext uri="{BB962C8B-B14F-4D97-AF65-F5344CB8AC3E}">
        <p14:creationId xmlns:p14="http://schemas.microsoft.com/office/powerpoint/2010/main" val="396175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que la estrategia de TI se convierta en una realidad, las soluciones tecnológicas deben ser identificadas, desarrolladas o adquiridas, y como resultado, éstas deben ser aplicadas e integradas en los procesos de negocio. </a:t>
            </a:r>
          </a:p>
          <a:p>
            <a:r>
              <a:rPr lang="es-EC" dirty="0" smtClean="0"/>
              <a:t>Así, los cambios y el mantenimiento de los sistemas ya existentes son manejados por este dominio para garantizar que las soluciones continúen atendiendo los objetivos del negocio.</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19</a:t>
            </a:fld>
            <a:endParaRPr lang="es-EC"/>
          </a:p>
        </p:txBody>
      </p:sp>
    </p:spTree>
    <p:extLst>
      <p:ext uri="{BB962C8B-B14F-4D97-AF65-F5344CB8AC3E}">
        <p14:creationId xmlns:p14="http://schemas.microsoft.com/office/powerpoint/2010/main" val="90484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 evidente para aquellos que han estudiado ITIL encontrar similitud en los objetivos de control ya que COBIT aborda esta dominio con las disciplinas de ITIL, sin embargo COBIT se centra más en el control y señala lo que debe ser controlado, en ningún momento el </a:t>
            </a:r>
            <a:r>
              <a:rPr lang="es-EC" dirty="0" err="1" smtClean="0"/>
              <a:t>framework</a:t>
            </a:r>
            <a:r>
              <a:rPr lang="es-EC" dirty="0" smtClean="0"/>
              <a:t> COBIT  establece cómo deben ser implementados.</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20</a:t>
            </a:fld>
            <a:endParaRPr lang="es-EC"/>
          </a:p>
        </p:txBody>
      </p:sp>
    </p:spTree>
    <p:extLst>
      <p:ext uri="{BB962C8B-B14F-4D97-AF65-F5344CB8AC3E}">
        <p14:creationId xmlns:p14="http://schemas.microsoft.com/office/powerpoint/2010/main" val="218791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dominio del monitoreo y evaluación considera que todos los procesos de TI deben ser evaluados regularmente en el tiempo, considerando su calidad apegado a los requisitos de control. Este es el dominio que incluye la gestión del rendimiento, la supervisión de los controles internos, el cumplimiento de leyes y reglamentos específicos.</a:t>
            </a:r>
          </a:p>
          <a:p>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21</a:t>
            </a:fld>
            <a:endParaRPr lang="es-EC"/>
          </a:p>
        </p:txBody>
      </p:sp>
    </p:spTree>
    <p:extLst>
      <p:ext uri="{BB962C8B-B14F-4D97-AF65-F5344CB8AC3E}">
        <p14:creationId xmlns:p14="http://schemas.microsoft.com/office/powerpoint/2010/main" val="118426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C18465E-49A0-4923-85A8-0A5C5B5B8A11}" type="slidenum">
              <a:rPr lang="es-EC" smtClean="0"/>
              <a:t>22</a:t>
            </a:fld>
            <a:endParaRPr lang="es-EC"/>
          </a:p>
        </p:txBody>
      </p:sp>
    </p:spTree>
    <p:extLst>
      <p:ext uri="{BB962C8B-B14F-4D97-AF65-F5344CB8AC3E}">
        <p14:creationId xmlns:p14="http://schemas.microsoft.com/office/powerpoint/2010/main" val="31899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planteado por un organismo internacional de estandarización como es ISACA, a fin de identificar debilidades y emitir recomendaciones que permitan mitigar los riesgos del Centro de Informática de la Institución. El proyecto se desarrolló en el periodo comprendido de Febrero 2012 hasta Agosto 2012.</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24</a:t>
            </a:fld>
            <a:endParaRPr lang="es-EC"/>
          </a:p>
        </p:txBody>
      </p:sp>
    </p:spTree>
    <p:extLst>
      <p:ext uri="{BB962C8B-B14F-4D97-AF65-F5344CB8AC3E}">
        <p14:creationId xmlns:p14="http://schemas.microsoft.com/office/powerpoint/2010/main" val="3356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50" i="0" dirty="0" err="1" smtClean="0"/>
              <a:t>Procedimientos</a:t>
            </a:r>
            <a:r>
              <a:rPr lang="en-US" sz="2250" i="0" dirty="0" smtClean="0"/>
              <a:t> </a:t>
            </a:r>
            <a:r>
              <a:rPr lang="en-US" sz="2250" i="0" dirty="0" err="1" smtClean="0"/>
              <a:t>para</a:t>
            </a:r>
            <a:r>
              <a:rPr lang="en-US" sz="2250" i="0" dirty="0" smtClean="0"/>
              <a:t> </a:t>
            </a:r>
            <a:r>
              <a:rPr lang="en-US" sz="2250" i="0" dirty="0" err="1" smtClean="0"/>
              <a:t>generación</a:t>
            </a:r>
            <a:r>
              <a:rPr lang="en-US" sz="2250" i="0" dirty="0" smtClean="0"/>
              <a:t> y </a:t>
            </a:r>
            <a:r>
              <a:rPr lang="en-US" sz="2250" i="0" dirty="0" err="1" smtClean="0"/>
              <a:t>almacenamiento</a:t>
            </a:r>
            <a:r>
              <a:rPr lang="en-US" sz="2250" i="0" dirty="0" smtClean="0"/>
              <a:t> de los </a:t>
            </a:r>
            <a:r>
              <a:rPr lang="en-US" sz="2250" i="0" dirty="0" err="1" smtClean="0"/>
              <a:t>archivos</a:t>
            </a:r>
            <a:r>
              <a:rPr lang="en-US" sz="2250" i="0" dirty="0" smtClean="0"/>
              <a:t> de la </a:t>
            </a:r>
            <a:r>
              <a:rPr lang="en-US" sz="2250" i="0" dirty="0" err="1" smtClean="0"/>
              <a:t>aplicación</a:t>
            </a:r>
            <a:r>
              <a:rPr lang="en-US" sz="2250" i="0" dirty="0" smtClean="0"/>
              <a:t>.</a:t>
            </a:r>
            <a:endParaRPr lang="en-US" sz="2250" dirty="0" smtClean="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26</a:t>
            </a:fld>
            <a:endParaRPr lang="es-EC"/>
          </a:p>
        </p:txBody>
      </p:sp>
    </p:spTree>
    <p:extLst>
      <p:ext uri="{BB962C8B-B14F-4D97-AF65-F5344CB8AC3E}">
        <p14:creationId xmlns:p14="http://schemas.microsoft.com/office/powerpoint/2010/main" val="225838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Revisión de planes de TI, documentos que inician el desarrollo del sistema, historia de cambios a programas, manuales de usuario, especificaciones de bases de datos, listados de programas.</a:t>
            </a:r>
          </a:p>
          <a:p>
            <a:r>
              <a:rPr lang="es-EC" dirty="0" smtClean="0"/>
              <a:t>Auto documentación, el auditor prepara narrativas en base a su observación, cuestionarios de entrevistas realizados y aplicación de técnicas de muestreo pruebas (de cumplimiento o sustantivas).</a:t>
            </a:r>
          </a:p>
          <a:p>
            <a:r>
              <a:rPr lang="es-EC" dirty="0" err="1" smtClean="0"/>
              <a:t>Checklist</a:t>
            </a:r>
            <a:r>
              <a:rPr lang="es-EC" dirty="0" smtClean="0"/>
              <a:t>, en la conducción del caso de estudio para comprobar las tareas implementadas en el Centro de Informática.</a:t>
            </a:r>
          </a:p>
          <a:p>
            <a:r>
              <a:rPr lang="es-EC" dirty="0" smtClean="0"/>
              <a:t>Tabla de observación de tareas, para revisar las políticas y planes existentes de tecnología.</a:t>
            </a:r>
          </a:p>
          <a:p>
            <a:r>
              <a:rPr lang="es-EC" dirty="0" smtClean="0"/>
              <a:t>Hallazgos encontrados, los resultados encontrados en el diagnostico de análisis de resultados.</a:t>
            </a:r>
          </a:p>
          <a:p>
            <a:r>
              <a:rPr lang="es-EC" dirty="0" smtClean="0"/>
              <a:t>Matriz de Riesgos, es la herramienta que permite realizar el análisis de riesgos y en base a ese análisis priorizar y documentar los objetivos de control de los procesos evaluando los riesgos de TI. </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29</a:t>
            </a:fld>
            <a:endParaRPr lang="es-EC"/>
          </a:p>
        </p:txBody>
      </p:sp>
    </p:spTree>
    <p:extLst>
      <p:ext uri="{BB962C8B-B14F-4D97-AF65-F5344CB8AC3E}">
        <p14:creationId xmlns:p14="http://schemas.microsoft.com/office/powerpoint/2010/main" val="326555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mtClean="0"/>
              <a:t>A continuación contamos con los siguientes procesos que se han considerado para la evaluación de la Institución, especificando los objetivos de control de cada uno de ellos.</a:t>
            </a:r>
          </a:p>
          <a:p>
            <a:endParaRPr lang="es-EC"/>
          </a:p>
        </p:txBody>
      </p:sp>
      <p:sp>
        <p:nvSpPr>
          <p:cNvPr id="4" name="3 Marcador de número de diapositiva"/>
          <p:cNvSpPr>
            <a:spLocks noGrp="1"/>
          </p:cNvSpPr>
          <p:nvPr>
            <p:ph type="sldNum" sz="quarter" idx="10"/>
          </p:nvPr>
        </p:nvSpPr>
        <p:spPr/>
        <p:txBody>
          <a:bodyPr/>
          <a:lstStyle/>
          <a:p>
            <a:fld id="{F78DE16C-4FF3-4CC1-9B62-1EBE97FEF0AD}" type="slidenum">
              <a:rPr lang="es-EC" smtClean="0"/>
              <a:t>35</a:t>
            </a:fld>
            <a:endParaRPr lang="es-EC"/>
          </a:p>
        </p:txBody>
      </p:sp>
    </p:spTree>
    <p:extLst>
      <p:ext uri="{BB962C8B-B14F-4D97-AF65-F5344CB8AC3E}">
        <p14:creationId xmlns:p14="http://schemas.microsoft.com/office/powerpoint/2010/main" val="98297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Ad hoc es una locución latina que significa literalmente «para esto». </a:t>
            </a:r>
          </a:p>
          <a:p>
            <a:r>
              <a:rPr lang="es-EC" dirty="0" smtClean="0"/>
              <a:t>Para hacer que los resultados sean utilizables con facilidad en resúmenes gerenciales se determinará el nivel de madurez de los procesos de control de cada uno de los dominios</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40</a:t>
            </a:fld>
            <a:endParaRPr lang="es-EC"/>
          </a:p>
        </p:txBody>
      </p:sp>
    </p:spTree>
    <p:extLst>
      <p:ext uri="{BB962C8B-B14F-4D97-AF65-F5344CB8AC3E}">
        <p14:creationId xmlns:p14="http://schemas.microsoft.com/office/powerpoint/2010/main" val="346218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definir un plan estratégico el COMIL Nº 10 alcanza un nivel de madurez repetible pero intuitivo, existen políticas definidas en el establecimiento que siguen normas militares estructuradas sin un enfoque metodológico, la planeación estratégica de TI de la Institución es insuficiente debido a que la actualización de estos planes de TI ocurre como respuesta cuando se ha solicitado por parte de la dirección y no existen procedimientos para analizar el proceso de manera ágil y realizarlo completamente.</a:t>
            </a:r>
          </a:p>
          <a:p>
            <a:r>
              <a:rPr lang="es-EC" dirty="0" smtClean="0"/>
              <a:t>Para la definición de la organización y las relaciones de TI en el Centro de Informática alcanza un nivel de madurez determinado definido, los roles y responsabilidades están formalizadas y se encuentra funcionalmente completa, se tiene definida las funciones a ser realizadas por parte del personal de TI pero no las que deben realizar los usuarios, los requerimientos esenciales del personal de TI y experiencia están definidos, pero el entendimiento de las necesidades no se fortalecen para la organización de TI en el departamento informático.</a:t>
            </a:r>
          </a:p>
          <a:p>
            <a:r>
              <a:rPr lang="es-EC" dirty="0" smtClean="0"/>
              <a:t>Para la administración de la inversión en TI del COMIL Nº 10 el nivel de madurez es administrado y medible, se utiliza un proceso de presupuesto estándar el mismo que debe ser realizado detalladamente para ejecutar los planes de inversiones anuales, la responsabilidad y la rendición de cuentas por la selección y presupuestos de inversiones se asignan adecuadamente, al ser una Institución pública debe seguir procedimientos y políticas establecidas por el estado las cuales se ejecutan identificando y resolviendo las diferencias existentes en el presupuesto, exigen además realizar un análisis formal de costos que cubran los costos directos e indirectos de las operaciones existentes, como las propuestas de inversiones. </a:t>
            </a:r>
          </a:p>
          <a:p>
            <a:r>
              <a:rPr lang="es-EC" dirty="0" smtClean="0"/>
              <a:t>Para comunicar las aspiraciones y la dirección de la Gerencia obtiene un nivel de madurez repetible pero intuitivo, la administración ha comunicado la necesidad de control, políticas y procedimientos estándar, pero la comprensión y la utilización por parte de toda la Institución no ha sido factible, el desarrollo se ha dejado a discreción de los administradores individuales, jefes departamentales y de las áreas de negocio, las políticas para soportar documentación no son desarrolladas en base a necesidades individuales y no hay un marco de referencia global.</a:t>
            </a:r>
          </a:p>
          <a:p>
            <a:r>
              <a:rPr lang="es-EC" dirty="0" smtClean="0"/>
              <a:t>Para evaluar y administrar los riesgos de TI de la Institución alcanza un nivel de madurez definido, existe un enfoque de mantenimiento y evaluación de riesgos con un plan de contingencia y plan de seguridades de la Institución, implementado a discreción de los jefes departamentales, la administración de riesgos se da por lo general a buen nivel sin embargo no se evalúan los costos y no se aplica a proyectos grandes y típicamente se aplica solo en fuerza mayor o como respuesta a problemas. </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41</a:t>
            </a:fld>
            <a:endParaRPr lang="es-EC"/>
          </a:p>
        </p:txBody>
      </p:sp>
    </p:spTree>
    <p:extLst>
      <p:ext uri="{BB962C8B-B14F-4D97-AF65-F5344CB8AC3E}">
        <p14:creationId xmlns:p14="http://schemas.microsoft.com/office/powerpoint/2010/main" val="15811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asegurar que sus objetivos estratégicos son los mismos que los de la propia Institución y que los sistemas prestan el apoyo adecuado a la consecución de estos objetivos, tanto en el presente como en su evolución futura. </a:t>
            </a:r>
          </a:p>
          <a:p>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2</a:t>
            </a:fld>
            <a:endParaRPr lang="es-EC"/>
          </a:p>
        </p:txBody>
      </p:sp>
    </p:spTree>
    <p:extLst>
      <p:ext uri="{BB962C8B-B14F-4D97-AF65-F5344CB8AC3E}">
        <p14:creationId xmlns:p14="http://schemas.microsoft.com/office/powerpoint/2010/main" val="107334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adquirir y mantener software aplicativo adquiere un nivel de madurez no existente, debido a que no tiene un proceso de diseño y especificación de aplicaciones, no se siguió ninguna metodología para evaluarlo y adquirirlo. Las aplicaciones se obtienen con base en ofertas de proveedores, en el reconocimiento de la marca o en la familiaridad del personal de TI con productos específicos, considerando poco o nada los requerimientos actuales, se han adquirido en forma independiente una variedad de soluciones individuales para requerimientos particulares de la Institución, teniendo como resultado ineficiencias en el mantenimiento y soporte del software aplicativo.</a:t>
            </a:r>
          </a:p>
          <a:p>
            <a:r>
              <a:rPr lang="es-EC" dirty="0" smtClean="0"/>
              <a:t>Para adquirir y mantener infraestructura tecnológica alcanza un nivel de madurez administrable y medible, la adquisición y procesos de mantenimiento de la infraestructura de tecnología tiene un buen control a tal punto que funciona bien para la mayoría de las situaciones, con un buen seguimiento de las etapas, tanto en lo nuevo como en lo ya existente, los procesos son bien organizados a menudo preventivos en el costo en tiempo han sido controlados, aunque no optimizados y todo esto es parte de un plan táctico.</a:t>
            </a:r>
          </a:p>
          <a:p>
            <a:r>
              <a:rPr lang="es-EC" dirty="0" smtClean="0"/>
              <a:t>Para facilitar la operación y el uso el nivel de madurez es repetible pero intuitivo, se utilizan enfoques similares para generar procedimientos y documentación, pero no se basan en un enfoque estructural y no tienen un marco de trabajo, no hay un enfoque uniforme para el desarrollo de procedimientos de usuario y de operación, el departamento informático genera los materiales de entrenamiento y la calidad depende del personal informático que se involucra.</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42</a:t>
            </a:fld>
            <a:endParaRPr lang="es-EC"/>
          </a:p>
        </p:txBody>
      </p:sp>
    </p:spTree>
    <p:extLst>
      <p:ext uri="{BB962C8B-B14F-4D97-AF65-F5344CB8AC3E}">
        <p14:creationId xmlns:p14="http://schemas.microsoft.com/office/powerpoint/2010/main" val="2857827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DS2 Para administrar los servicios de terceros adquiere un nivel de madurez repetible pero intuitivo, El proceso de supervisión de los proveedores de servicios de terceros, de los riesgos asociados y de la prestación de servicios es informal. Los contratos firmados con terceros son revisados de forma periódica en intervalos predefinidos, la responsabilidad de administrar los proveedores y la calidad de los servicios prestados está asignada, actualmente este proceso lo maneja el estado, sin embargo se asigna la responsabilidad de planificación y gestión de proyectos por parte del Centro de Informática monitoreando el cumplimiento de las condiciones operativas, de control y se implantan acciones correctivas, la dirección informática ajusta el proceso de adquisición y monitoreo de servicios de terceros.</a:t>
            </a:r>
          </a:p>
          <a:p>
            <a:r>
              <a:rPr lang="es-EC" dirty="0" smtClean="0"/>
              <a:t>DS7 Para educar y capacitar a los usuarios obtiene un nivel de madurez inicial, hay evidencia de que la organización ha reconocido la necesidad de contar con un programa de entrenamiento  y educación, pero no hay procedimientos estandarizados, a falta de un proceso organizado, los empleados han buscado y asistido a cursos de entrenamiento solicitando al departamento informático, solo hay comunicación </a:t>
            </a:r>
          </a:p>
          <a:p>
            <a:r>
              <a:rPr lang="es-EC" dirty="0" smtClean="0"/>
              <a:t>Ds10 Hay una amplia conciencia sobre la necesidad y los beneficios de administrar los problemas relacionados con TI, tanto dentro de las áreas de negocio como en la función de servicios de información, el proceso de resolución ha evolucionado un punto en el que el personal informático clave son responsables de asegurar que todos los eventos operacionales sean analizados y resueltos de manera oportuna sin embargo no se generan reportes de incidentes para problemas significativos y es obstaculizado por la falta de conocimiento estructurado a disposición del administrador de problemas.</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43</a:t>
            </a:fld>
            <a:endParaRPr lang="es-EC"/>
          </a:p>
        </p:txBody>
      </p:sp>
    </p:spTree>
    <p:extLst>
      <p:ext uri="{BB962C8B-B14F-4D97-AF65-F5344CB8AC3E}">
        <p14:creationId xmlns:p14="http://schemas.microsoft.com/office/powerpoint/2010/main" val="114801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Para monitorear y evaluar el desempeño de TI la Institución alcanza un nivel de madurez repetible pero intuitivo, se han identificado algunas mediciones básicas a ser monitoreadas sin embargo el departamento informático no lleva a cabo monitoreo de proyectos o procesos de forma independiente, no se cuenta con reportes útiles oportunos y precisos, los métodos y las técnicas de recolección y evaluación existen pero los procesos no se han adoptado en toda la organización, herramientas limitadas son seleccionadas y se implantan para recolectar información, pero esta recolección no se basa en un enfoque planeado.</a:t>
            </a:r>
          </a:p>
          <a:p>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44</a:t>
            </a:fld>
            <a:endParaRPr lang="es-EC"/>
          </a:p>
        </p:txBody>
      </p:sp>
    </p:spTree>
    <p:extLst>
      <p:ext uri="{BB962C8B-B14F-4D97-AF65-F5344CB8AC3E}">
        <p14:creationId xmlns:p14="http://schemas.microsoft.com/office/powerpoint/2010/main" val="42016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mtClean="0"/>
              <a:t>Que involucre a las direcciones principales de la Institución, y que sean quienes definan en conjunto la tendencia y prioridades en la ejecución de proyectos.</a:t>
            </a:r>
          </a:p>
          <a:p>
            <a:r>
              <a:rPr lang="es-EC" smtClean="0"/>
              <a:t>Se recomienda por lo tanto que la Institución adopte un modelo como COBIT para la gestion de TI del Centro de Informatica.</a:t>
            </a:r>
          </a:p>
          <a:p>
            <a:r>
              <a:rPr lang="es-EC" smtClean="0"/>
              <a:t>No hay politicas de Seguridades de la Información puede haber manipulacion de informacion en los sistemas la base de datos no permite registrar la fecha y hora d ingreso de datos ni autenticacion de quien lo hizo ni para  personal de TI y tampoco para usuarios, a nivel de servicio no existen politicas no hay un protocolo a seguir o procedimientos para solucionar un incidente mucho menos para reportarlo, de monitoreo para  , por lo que se sugirio llevar a cabo una implementación de politicas de TI a nivel de seguridades de informacion.</a:t>
            </a:r>
          </a:p>
          <a:p>
            <a:r>
              <a:rPr lang="es-EC" smtClean="0"/>
              <a:t>De modo que se debe involucrar a las personas del departamento informático y analizar los riesgos de TI ya sea a nivel institucional y de proyectos de TI.  </a:t>
            </a:r>
          </a:p>
          <a:p>
            <a:endParaRPr lang="es-EC"/>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46</a:t>
            </a:fld>
            <a:endParaRPr lang="es-EC"/>
          </a:p>
        </p:txBody>
      </p:sp>
    </p:spTree>
    <p:extLst>
      <p:ext uri="{BB962C8B-B14F-4D97-AF65-F5344CB8AC3E}">
        <p14:creationId xmlns:p14="http://schemas.microsoft.com/office/powerpoint/2010/main" val="2153955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mtClean="0"/>
              <a:t>Las políticas para soportar documentación son desarrolladas en base a necesidades individuales y no hay un marco de referencia global. </a:t>
            </a:r>
          </a:p>
          <a:p>
            <a:r>
              <a:rPr lang="es-EC" smtClean="0"/>
              <a:t>Se estableció instrucciones para analizar el proceso de actualización de los planes de TI del Centro de Informática de la Institución.</a:t>
            </a:r>
            <a:endParaRPr lang="es-EC"/>
          </a:p>
        </p:txBody>
      </p:sp>
      <p:sp>
        <p:nvSpPr>
          <p:cNvPr id="4" name="3 Marcador de número de diapositiva"/>
          <p:cNvSpPr>
            <a:spLocks noGrp="1"/>
          </p:cNvSpPr>
          <p:nvPr>
            <p:ph type="sldNum" sz="quarter" idx="10"/>
          </p:nvPr>
        </p:nvSpPr>
        <p:spPr/>
        <p:txBody>
          <a:bodyPr/>
          <a:lstStyle/>
          <a:p>
            <a:fld id="{F78DE16C-4FF3-4CC1-9B62-1EBE97FEF0AD}" type="slidenum">
              <a:rPr lang="es-EC" smtClean="0"/>
              <a:t>47</a:t>
            </a:fld>
            <a:endParaRPr lang="es-EC"/>
          </a:p>
        </p:txBody>
      </p:sp>
    </p:spTree>
    <p:extLst>
      <p:ext uri="{BB962C8B-B14F-4D97-AF65-F5344CB8AC3E}">
        <p14:creationId xmlns:p14="http://schemas.microsoft.com/office/powerpoint/2010/main" val="149299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Los motivos por los cuales se optó por el estándar COBIT, se deben principalmente a que este incluye las mejores prácticas en tecnología alineadas al gobierno de las tecnologías de información junto a Guías de Auditoría. </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5</a:t>
            </a:fld>
            <a:endParaRPr lang="es-EC"/>
          </a:p>
        </p:txBody>
      </p:sp>
    </p:spTree>
    <p:extLst>
      <p:ext uri="{BB962C8B-B14F-4D97-AF65-F5344CB8AC3E}">
        <p14:creationId xmlns:p14="http://schemas.microsoft.com/office/powerpoint/2010/main" val="63750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No existe la madurez en relación con las empresas que adopten prácticas de gobierno de TI, muchas tecnologías se han incorporado a la empresa en respuesta a las necesidades inmediatas de la empresa y el aumento de la complejidad de los entornos de TI. </a:t>
            </a:r>
          </a:p>
        </p:txBody>
      </p:sp>
      <p:sp>
        <p:nvSpPr>
          <p:cNvPr id="4" name="3 Marcador de número de diapositiva"/>
          <p:cNvSpPr>
            <a:spLocks noGrp="1"/>
          </p:cNvSpPr>
          <p:nvPr>
            <p:ph type="sldNum" sz="quarter" idx="10"/>
          </p:nvPr>
        </p:nvSpPr>
        <p:spPr/>
        <p:txBody>
          <a:bodyPr/>
          <a:lstStyle/>
          <a:p>
            <a:fld id="{F78DE16C-4FF3-4CC1-9B62-1EBE97FEF0AD}" type="slidenum">
              <a:rPr lang="es-EC" smtClean="0"/>
              <a:t>8</a:t>
            </a:fld>
            <a:endParaRPr lang="es-EC"/>
          </a:p>
        </p:txBody>
      </p:sp>
    </p:spTree>
    <p:extLst>
      <p:ext uri="{BB962C8B-B14F-4D97-AF65-F5344CB8AC3E}">
        <p14:creationId xmlns:p14="http://schemas.microsoft.com/office/powerpoint/2010/main" val="59555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Tecnología de la información es relativamente nueva en comparación a la Ingeniería, Arquitectura, Medicina o Derecho, sin embargo, el conjunto de mejores prácticas que se presentan a continuación ha estado pasando por un ciclo de mejora continua que ha demostrado resultados positivos anotados por lo menos 10.</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9</a:t>
            </a:fld>
            <a:endParaRPr lang="es-EC"/>
          </a:p>
        </p:txBody>
      </p:sp>
    </p:spTree>
    <p:extLst>
      <p:ext uri="{BB962C8B-B14F-4D97-AF65-F5344CB8AC3E}">
        <p14:creationId xmlns:p14="http://schemas.microsoft.com/office/powerpoint/2010/main" val="46607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12</a:t>
            </a:fld>
            <a:endParaRPr lang="es-EC"/>
          </a:p>
        </p:txBody>
      </p:sp>
    </p:spTree>
    <p:extLst>
      <p:ext uri="{BB962C8B-B14F-4D97-AF65-F5344CB8AC3E}">
        <p14:creationId xmlns:p14="http://schemas.microsoft.com/office/powerpoint/2010/main" val="27167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Desde este escenario, se realiza la evaluación del cumplimiento con las pruebas que permitan verificar si un punto de control en particular está funcionando según lo previsto. </a:t>
            </a:r>
          </a:p>
          <a:p>
            <a:r>
              <a:rPr lang="es-EC" dirty="0" smtClean="0"/>
              <a:t>Por último, se ejecuta la sustanciación de riesgos relacionados a los objetivos de control que no son alcanzados. Esto puede hacerse mediante técnicas de análisis o utilizando referencias alternativas</a:t>
            </a:r>
          </a:p>
          <a:p>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13</a:t>
            </a:fld>
            <a:endParaRPr lang="es-EC"/>
          </a:p>
        </p:txBody>
      </p:sp>
    </p:spTree>
    <p:extLst>
      <p:ext uri="{BB962C8B-B14F-4D97-AF65-F5344CB8AC3E}">
        <p14:creationId xmlns:p14="http://schemas.microsoft.com/office/powerpoint/2010/main" val="11524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mtClean="0"/>
              <a:t>Expertos en gobernanza de Ti (ITIL Y COBIT)</a:t>
            </a:r>
            <a:endParaRPr lang="es-EC"/>
          </a:p>
        </p:txBody>
      </p:sp>
      <p:sp>
        <p:nvSpPr>
          <p:cNvPr id="4" name="3 Marcador de número de diapositiva"/>
          <p:cNvSpPr>
            <a:spLocks noGrp="1"/>
          </p:cNvSpPr>
          <p:nvPr>
            <p:ph type="sldNum" sz="quarter" idx="10"/>
          </p:nvPr>
        </p:nvSpPr>
        <p:spPr/>
        <p:txBody>
          <a:bodyPr/>
          <a:lstStyle/>
          <a:p>
            <a:fld id="{F78DE16C-4FF3-4CC1-9B62-1EBE97FEF0AD}" type="slidenum">
              <a:rPr lang="es-EC" smtClean="0"/>
              <a:t>16</a:t>
            </a:fld>
            <a:endParaRPr lang="es-EC"/>
          </a:p>
        </p:txBody>
      </p:sp>
    </p:spTree>
    <p:extLst>
      <p:ext uri="{BB962C8B-B14F-4D97-AF65-F5344CB8AC3E}">
        <p14:creationId xmlns:p14="http://schemas.microsoft.com/office/powerpoint/2010/main" val="349314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dominio de planificación y organización comprende las tácticas adoptadas por la organización de TI, y se refiere a la identificación de la forma en que pueden contribuir de la mejor manera los objetivos de negocio. </a:t>
            </a:r>
          </a:p>
          <a:p>
            <a:r>
              <a:rPr lang="es-EC" dirty="0" smtClean="0"/>
              <a:t>La visión estratégica de las TI debe ser planeada, comunicada y administrada desde diferentes perspectivas. Además, esta área abarca también la organización de TI y la infraestructura de la tecnología que debe implementarse en la organización.</a:t>
            </a:r>
            <a:endParaRPr lang="es-EC" dirty="0"/>
          </a:p>
        </p:txBody>
      </p:sp>
      <p:sp>
        <p:nvSpPr>
          <p:cNvPr id="4" name="3 Marcador de número de diapositiva"/>
          <p:cNvSpPr>
            <a:spLocks noGrp="1"/>
          </p:cNvSpPr>
          <p:nvPr>
            <p:ph type="sldNum" sz="quarter" idx="10"/>
          </p:nvPr>
        </p:nvSpPr>
        <p:spPr/>
        <p:txBody>
          <a:bodyPr/>
          <a:lstStyle/>
          <a:p>
            <a:fld id="{F78DE16C-4FF3-4CC1-9B62-1EBE97FEF0AD}" type="slidenum">
              <a:rPr lang="es-EC" smtClean="0"/>
              <a:t>18</a:t>
            </a:fld>
            <a:endParaRPr lang="es-EC"/>
          </a:p>
        </p:txBody>
      </p:sp>
    </p:spTree>
    <p:extLst>
      <p:ext uri="{BB962C8B-B14F-4D97-AF65-F5344CB8AC3E}">
        <p14:creationId xmlns:p14="http://schemas.microsoft.com/office/powerpoint/2010/main" val="232551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0" y="908720"/>
            <a:ext cx="7056784" cy="2016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4"/>
          <p:cNvSpPr>
            <a:spLocks noGrp="1" noChangeArrowheads="1"/>
          </p:cNvSpPr>
          <p:nvPr>
            <p:ph type="dt" sz="half" idx="2"/>
          </p:nvPr>
        </p:nvSpPr>
        <p:spPr/>
        <p:txBody>
          <a:bodyPr/>
          <a:lstStyle>
            <a:lvl1pPr>
              <a:defRPr/>
            </a:lvl1pPr>
          </a:lstStyle>
          <a:p>
            <a:fld id="{69BB86FA-F1E6-487A-866E-656D0DC01823}" type="datetimeFigureOut">
              <a:rPr lang="es-EC" smtClean="0"/>
              <a:t>04/11/2012</a:t>
            </a:fld>
            <a:endParaRPr lang="es-EC"/>
          </a:p>
        </p:txBody>
      </p:sp>
      <p:sp>
        <p:nvSpPr>
          <p:cNvPr id="3077" name="Rectangle 5"/>
          <p:cNvSpPr>
            <a:spLocks noGrp="1" noChangeArrowheads="1"/>
          </p:cNvSpPr>
          <p:nvPr>
            <p:ph type="ftr" sz="quarter" idx="3"/>
          </p:nvPr>
        </p:nvSpPr>
        <p:spPr/>
        <p:txBody>
          <a:bodyPr/>
          <a:lstStyle>
            <a:lvl1pPr>
              <a:defRPr/>
            </a:lvl1pPr>
          </a:lstStyle>
          <a:p>
            <a:endParaRPr lang="es-EC"/>
          </a:p>
        </p:txBody>
      </p:sp>
      <p:sp>
        <p:nvSpPr>
          <p:cNvPr id="3078" name="Rectangle 6"/>
          <p:cNvSpPr>
            <a:spLocks noGrp="1" noChangeArrowheads="1"/>
          </p:cNvSpPr>
          <p:nvPr>
            <p:ph type="sldNum" sz="quarter" idx="4"/>
          </p:nvPr>
        </p:nvSpPr>
        <p:spPr/>
        <p:txBody>
          <a:bodyPr/>
          <a:lstStyle>
            <a:lvl1pPr>
              <a:defRPr/>
            </a:lvl1pPr>
          </a:lstStyle>
          <a:p>
            <a:fld id="{006BBE0E-69FB-4AF2-81FA-63652C1D6656}" type="slidenum">
              <a:rPr lang="es-EC" smtClean="0"/>
              <a:t>‹Nº›</a:t>
            </a:fld>
            <a:endParaRPr lang="es-EC"/>
          </a:p>
        </p:txBody>
      </p:sp>
      <p:sp>
        <p:nvSpPr>
          <p:cNvPr id="3074" name="Rectangle 2"/>
          <p:cNvSpPr>
            <a:spLocks noGrp="1" noChangeArrowheads="1"/>
          </p:cNvSpPr>
          <p:nvPr>
            <p:ph type="ctrTitle" hasCustomPrompt="1"/>
          </p:nvPr>
        </p:nvSpPr>
        <p:spPr>
          <a:xfrm>
            <a:off x="251520" y="1052736"/>
            <a:ext cx="6768752" cy="1224136"/>
          </a:xfrm>
        </p:spPr>
        <p:txBody>
          <a:bodyPr/>
          <a:lstStyle>
            <a:lvl1pPr algn="r">
              <a:defRPr sz="7200">
                <a:solidFill>
                  <a:schemeClr val="bg1"/>
                </a:solidFill>
              </a:defRPr>
            </a:lvl1pPr>
          </a:lstStyle>
          <a:p>
            <a:pPr lvl="0"/>
            <a:r>
              <a:rPr lang="en-US" noProof="0" dirty="0" smtClean="0"/>
              <a:t>Master title style</a:t>
            </a:r>
          </a:p>
        </p:txBody>
      </p:sp>
      <p:sp>
        <p:nvSpPr>
          <p:cNvPr id="3075" name="Rectangle 3"/>
          <p:cNvSpPr>
            <a:spLocks noGrp="1" noChangeArrowheads="1"/>
          </p:cNvSpPr>
          <p:nvPr>
            <p:ph type="subTitle" idx="1"/>
          </p:nvPr>
        </p:nvSpPr>
        <p:spPr>
          <a:xfrm>
            <a:off x="251520" y="2276872"/>
            <a:ext cx="6768752" cy="648072"/>
          </a:xfrm>
        </p:spPr>
        <p:txBody>
          <a:bodyPr/>
          <a:lstStyle>
            <a:lvl1pPr marL="0" indent="0" algn="r">
              <a:buFontTx/>
              <a:buNone/>
              <a:defRPr sz="2800">
                <a:solidFill>
                  <a:schemeClr val="accent1"/>
                </a:solidFill>
              </a:defRPr>
            </a:lvl1pPr>
          </a:lstStyle>
          <a:p>
            <a:pPr lvl="0"/>
            <a:r>
              <a:rPr lang="es-ES" noProof="0" smtClean="0"/>
              <a:t>Haga clic para modificar el estilo de subtítulo del patrón</a:t>
            </a:r>
            <a:endParaRPr lang="en-US" noProof="0" smtClean="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Image ver">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smtClean="0"/>
              <a:t>Haga clic para modificar el estilo de título del patrón</a:t>
            </a:r>
            <a:endParaRPr lang="en-US"/>
          </a:p>
        </p:txBody>
      </p:sp>
      <p:sp>
        <p:nvSpPr>
          <p:cNvPr id="6" name="Picture Placeholder 10"/>
          <p:cNvSpPr>
            <a:spLocks noGrp="1"/>
          </p:cNvSpPr>
          <p:nvPr>
            <p:ph type="pic" sz="quarter" idx="13"/>
          </p:nvPr>
        </p:nvSpPr>
        <p:spPr>
          <a:xfrm>
            <a:off x="6228184" y="2420888"/>
            <a:ext cx="2590800" cy="3971528"/>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r>
              <a:rPr lang="es-ES" smtClean="0"/>
              <a:t>Haga clic en el icono para agregar una imagen</a:t>
            </a:r>
            <a:endParaRPr lang="en-US" dirty="0"/>
          </a:p>
        </p:txBody>
      </p:sp>
      <p:sp>
        <p:nvSpPr>
          <p:cNvPr id="9" name="Text Placeholder 8"/>
          <p:cNvSpPr>
            <a:spLocks noGrp="1"/>
          </p:cNvSpPr>
          <p:nvPr>
            <p:ph type="body" sz="quarter" idx="14"/>
          </p:nvPr>
        </p:nvSpPr>
        <p:spPr>
          <a:xfrm>
            <a:off x="228600" y="1196752"/>
            <a:ext cx="5867400" cy="52565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3" name="Title 2"/>
          <p:cNvSpPr>
            <a:spLocks noGrp="1"/>
          </p:cNvSpPr>
          <p:nvPr>
            <p:ph type="title"/>
          </p:nvPr>
        </p:nvSpPr>
        <p:spPr>
          <a:xfrm>
            <a:off x="228600" y="368077"/>
            <a:ext cx="8591872" cy="1692771"/>
          </a:xfrm>
        </p:spPr>
        <p:txBody>
          <a:bodyPr/>
          <a:lstStyle>
            <a:lvl1pPr algn="ctr">
              <a:defRPr/>
            </a:lvl1pPr>
          </a:lstStyle>
          <a:p>
            <a:r>
              <a:rPr lang="es-ES" smtClean="0"/>
              <a:t>Haga clic para modificar el estilo de título del patrón</a:t>
            </a:r>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006BBE0E-69FB-4AF2-81FA-63652C1D6656}" type="slidenum">
              <a:rPr lang="es-EC" smtClean="0"/>
              <a:t>‹Nº›</a:t>
            </a:fld>
            <a:endParaRPr lang="es-EC"/>
          </a:p>
        </p:txBody>
      </p:sp>
      <p:sp>
        <p:nvSpPr>
          <p:cNvPr id="5" name="Text Placeholder 4"/>
          <p:cNvSpPr>
            <a:spLocks noGrp="1"/>
          </p:cNvSpPr>
          <p:nvPr>
            <p:ph type="body" sz="quarter" idx="11"/>
          </p:nvPr>
        </p:nvSpPr>
        <p:spPr>
          <a:xfrm>
            <a:off x="228600" y="404664"/>
            <a:ext cx="8686800" cy="56913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grpSp>
        <p:nvGrpSpPr>
          <p:cNvPr id="3" name="Group 2"/>
          <p:cNvGrpSpPr/>
          <p:nvPr/>
        </p:nvGrpSpPr>
        <p:grpSpPr>
          <a:xfrm>
            <a:off x="323528" y="6453336"/>
            <a:ext cx="8496944" cy="72008"/>
            <a:chOff x="467544" y="3645024"/>
            <a:chExt cx="5112568" cy="0"/>
          </a:xfrm>
        </p:grpSpPr>
        <p:cxnSp>
          <p:nvCxnSpPr>
            <p:cNvPr id="4" name="Straight Connector 3"/>
            <p:cNvCxnSpPr/>
            <p:nvPr userDrawn="1"/>
          </p:nvCxnSpPr>
          <p:spPr>
            <a:xfrm>
              <a:off x="467544" y="3645024"/>
              <a:ext cx="792088"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331640" y="3645024"/>
              <a:ext cx="79208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195736" y="3645024"/>
              <a:ext cx="792088"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59832" y="3645024"/>
              <a:ext cx="79208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23928" y="3645024"/>
              <a:ext cx="79208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788024" y="3645024"/>
              <a:ext cx="792088" cy="0"/>
            </a:xfrm>
            <a:prstGeom prst="line">
              <a:avLst/>
            </a:prstGeom>
            <a:ln w="31750"/>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ido">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342900" y="381000"/>
            <a:ext cx="8477572" cy="6072336"/>
          </a:xfrm>
        </p:spPr>
        <p:txBody>
          <a:bodyPr/>
          <a:lstStyle>
            <a:lvl1pPr>
              <a:defRPr sz="2000"/>
            </a:lvl1pPr>
            <a:lvl2pPr>
              <a:defRPr sz="1800"/>
            </a:lvl2pPr>
            <a:lvl3pPr>
              <a:defRPr sz="1600"/>
            </a:lvl3pPr>
            <a:lvl4pPr>
              <a:defRPr sz="14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lgn="ctr">
              <a:defRPr/>
            </a:lvl1pPr>
          </a:lstStyle>
          <a:p>
            <a:r>
              <a:rPr lang="es-ES" smtClean="0"/>
              <a:t>Haga clic para modificar el estilo de título del patrón</a:t>
            </a:r>
            <a:endParaRPr lang="en-US"/>
          </a:p>
        </p:txBody>
      </p:sp>
      <p:sp>
        <p:nvSpPr>
          <p:cNvPr id="5" name="Picture Placeholder 10"/>
          <p:cNvSpPr>
            <a:spLocks noGrp="1"/>
          </p:cNvSpPr>
          <p:nvPr>
            <p:ph type="pic" sz="quarter" idx="13"/>
          </p:nvPr>
        </p:nvSpPr>
        <p:spPr>
          <a:xfrm>
            <a:off x="899592" y="1412776"/>
            <a:ext cx="7344816" cy="4752528"/>
          </a:xfrm>
          <a:prstGeom prst="round2DiagRect">
            <a:avLst>
              <a:gd name="adj1" fmla="val 6914"/>
              <a:gd name="adj2" fmla="val 0"/>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r>
              <a:rPr lang="es-ES" smtClean="0"/>
              <a:t>Haga clic en el icono para agregar una imagen</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ontent Image sqr smal_N3">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4000"/>
            </a:lvl1pPr>
          </a:lstStyle>
          <a:p>
            <a:r>
              <a:rPr lang="en-US" smtClean="0"/>
              <a:t>Click to edit Master title style</a:t>
            </a:r>
            <a:endParaRPr lang="en-US"/>
          </a:p>
        </p:txBody>
      </p:sp>
      <p:sp>
        <p:nvSpPr>
          <p:cNvPr id="8" name="Text Placeholder 7"/>
          <p:cNvSpPr>
            <a:spLocks noGrp="1"/>
          </p:cNvSpPr>
          <p:nvPr>
            <p:ph type="body" sz="quarter" idx="12"/>
          </p:nvPr>
        </p:nvSpPr>
        <p:spPr>
          <a:xfrm>
            <a:off x="228600" y="2819400"/>
            <a:ext cx="8686800" cy="35814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10"/>
          <p:cNvSpPr>
            <a:spLocks noGrp="1"/>
          </p:cNvSpPr>
          <p:nvPr>
            <p:ph type="pic" sz="quarter" idx="13"/>
          </p:nvPr>
        </p:nvSpPr>
        <p:spPr>
          <a:xfrm>
            <a:off x="228600" y="1371600"/>
            <a:ext cx="1833489" cy="14478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1808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Image big_N2">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28600" y="152401"/>
            <a:ext cx="8686800" cy="914400"/>
          </a:xfrm>
        </p:spPr>
        <p:txBody>
          <a:bodyPr/>
          <a:lstStyle>
            <a:lvl1pPr>
              <a:defRPr sz="2800"/>
            </a:lvl1pPr>
          </a:lstStyle>
          <a:p>
            <a:r>
              <a:rPr lang="en-US" dirty="0" smtClean="0"/>
              <a:t>Click to edit Master title style </a:t>
            </a:r>
            <a:endParaRPr lang="en-US" dirty="0"/>
          </a:p>
        </p:txBody>
      </p:sp>
      <p:sp>
        <p:nvSpPr>
          <p:cNvPr id="7" name="Text Placeholder 6"/>
          <p:cNvSpPr>
            <a:spLocks noGrp="1"/>
          </p:cNvSpPr>
          <p:nvPr>
            <p:ph type="body" sz="quarter" idx="12"/>
          </p:nvPr>
        </p:nvSpPr>
        <p:spPr>
          <a:xfrm>
            <a:off x="228600" y="1371600"/>
            <a:ext cx="5334000" cy="48768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5638800" y="1600200"/>
            <a:ext cx="3352800" cy="4343400"/>
          </a:xfrm>
          <a:prstGeom prst="round2DiagRect">
            <a:avLst>
              <a:gd name="adj1" fmla="val 9095"/>
              <a:gd name="adj2" fmla="val 0"/>
            </a:avLst>
          </a:prstGeom>
          <a:effectLst>
            <a:outerShdw blurRad="50800" dist="38100" dir="2700000" algn="tl" rotWithShape="0">
              <a:prstClr val="black">
                <a:alpha val="25000"/>
              </a:prstClr>
            </a:outerShdw>
          </a:effectLst>
        </p:spPr>
        <p:txBody>
          <a:bodyPr/>
          <a:lstStyle>
            <a:lvl1pPr>
              <a:buFontTx/>
              <a:buNone/>
              <a:defRPr/>
            </a:lvl1pPr>
          </a:lstStyle>
          <a:p>
            <a:endParaRPr lang="en-US" dirty="0" smtClean="0"/>
          </a:p>
        </p:txBody>
      </p:sp>
    </p:spTree>
    <p:extLst>
      <p:ext uri="{BB962C8B-B14F-4D97-AF65-F5344CB8AC3E}">
        <p14:creationId xmlns:p14="http://schemas.microsoft.com/office/powerpoint/2010/main" val="2063766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1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Content Image sqr_N2">
    <p:spTree>
      <p:nvGrpSpPr>
        <p:cNvPr id="1" name=""/>
        <p:cNvGrpSpPr/>
        <p:nvPr/>
      </p:nvGrpSpPr>
      <p:grpSpPr>
        <a:xfrm>
          <a:off x="0" y="0"/>
          <a:ext cx="0" cy="0"/>
          <a:chOff x="0" y="0"/>
          <a:chExt cx="0" cy="0"/>
        </a:xfrm>
      </p:grpSpPr>
      <p:sp>
        <p:nvSpPr>
          <p:cNvPr id="5" name="Title 4"/>
          <p:cNvSpPr>
            <a:spLocks noGrp="1"/>
          </p:cNvSpPr>
          <p:nvPr>
            <p:ph type="title"/>
          </p:nvPr>
        </p:nvSpPr>
        <p:spPr>
          <a:xfrm>
            <a:off x="228600" y="152399"/>
            <a:ext cx="8686800" cy="914401"/>
          </a:xfrm>
        </p:spPr>
        <p:txBody>
          <a:bodyPr/>
          <a:lstStyle>
            <a:lvl1pPr>
              <a:defRPr sz="3000" b="1"/>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228600" y="1371600"/>
            <a:ext cx="5791200" cy="48768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10"/>
          <p:cNvSpPr>
            <a:spLocks noGrp="1"/>
          </p:cNvSpPr>
          <p:nvPr>
            <p:ph type="pic" sz="quarter" idx="13"/>
          </p:nvPr>
        </p:nvSpPr>
        <p:spPr>
          <a:xfrm>
            <a:off x="6019800" y="3505200"/>
            <a:ext cx="2895599" cy="27432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3234841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Content Image ver">
    <p:spTree>
      <p:nvGrpSpPr>
        <p:cNvPr id="1" name=""/>
        <p:cNvGrpSpPr/>
        <p:nvPr/>
      </p:nvGrpSpPr>
      <p:grpSpPr>
        <a:xfrm>
          <a:off x="0" y="0"/>
          <a:ext cx="0" cy="0"/>
          <a:chOff x="0" y="0"/>
          <a:chExt cx="0" cy="0"/>
        </a:xfrm>
      </p:grpSpPr>
      <p:sp>
        <p:nvSpPr>
          <p:cNvPr id="5" name="Title 4"/>
          <p:cNvSpPr>
            <a:spLocks noGrp="1"/>
          </p:cNvSpPr>
          <p:nvPr>
            <p:ph type="title"/>
          </p:nvPr>
        </p:nvSpPr>
        <p:spPr>
          <a:xfrm>
            <a:off x="228600" y="152399"/>
            <a:ext cx="8686800" cy="914401"/>
          </a:xfrm>
        </p:spPr>
        <p:txBody>
          <a:bodyPr/>
          <a:lstStyle>
            <a:lvl1pPr>
              <a:defRPr sz="3000"/>
            </a:lvl1pPr>
          </a:lstStyle>
          <a:p>
            <a:r>
              <a:rPr lang="en-US" dirty="0" smtClean="0"/>
              <a:t>Click to edit Master title style</a:t>
            </a:r>
            <a:endParaRPr lang="en-US" dirty="0"/>
          </a:p>
        </p:txBody>
      </p:sp>
      <p:sp>
        <p:nvSpPr>
          <p:cNvPr id="6" name="Picture Placeholder 10"/>
          <p:cNvSpPr>
            <a:spLocks noGrp="1"/>
          </p:cNvSpPr>
          <p:nvPr>
            <p:ph type="pic" sz="quarter" idx="13"/>
          </p:nvPr>
        </p:nvSpPr>
        <p:spPr>
          <a:xfrm>
            <a:off x="6172200" y="2895600"/>
            <a:ext cx="2819400" cy="3352800"/>
          </a:xfrm>
          <a:prstGeom prst="round2DiagRect">
            <a:avLst>
              <a:gd name="adj1" fmla="val 7623"/>
              <a:gd name="adj2" fmla="val 0"/>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
        <p:nvSpPr>
          <p:cNvPr id="9" name="Text Placeholder 8"/>
          <p:cNvSpPr>
            <a:spLocks noGrp="1"/>
          </p:cNvSpPr>
          <p:nvPr>
            <p:ph type="body" sz="quarter" idx="14"/>
          </p:nvPr>
        </p:nvSpPr>
        <p:spPr>
          <a:xfrm>
            <a:off x="228600" y="1371600"/>
            <a:ext cx="5867400" cy="4876800"/>
          </a:xfrm>
        </p:spPr>
        <p:txBody>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699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tmplLst>
          <p:tmpl>
            <p:tnLst>
              <p:par>
                <p:cTn presetID="18" presetClass="entr" presetSubtype="12"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strips(downLeft)">
                      <p:cBhvr>
                        <p:cTn dur="10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Image full">
    <p:bg>
      <p:bgPr>
        <a:solidFill>
          <a:schemeClr val="bg1"/>
        </a:solidFill>
        <a:effectLst/>
      </p:bgPr>
    </p:bg>
    <p:spTree>
      <p:nvGrpSpPr>
        <p:cNvPr id="1" name=""/>
        <p:cNvGrpSpPr/>
        <p:nvPr/>
      </p:nvGrpSpPr>
      <p:grpSpPr>
        <a:xfrm>
          <a:off x="0" y="0"/>
          <a:ext cx="0" cy="0"/>
          <a:chOff x="0" y="0"/>
          <a:chExt cx="0" cy="0"/>
        </a:xfrm>
      </p:grpSpPr>
      <p:sp>
        <p:nvSpPr>
          <p:cNvPr id="8" name="Picture Placeholder 19"/>
          <p:cNvSpPr>
            <a:spLocks noGrp="1"/>
          </p:cNvSpPr>
          <p:nvPr>
            <p:ph type="pic" sz="quarter" idx="11" hasCustomPrompt="1"/>
          </p:nvPr>
        </p:nvSpPr>
        <p:spPr>
          <a:xfrm>
            <a:off x="0" y="0"/>
            <a:ext cx="9144000" cy="6858000"/>
          </a:xfrm>
          <a:prstGeom prst="rect">
            <a:avLst/>
          </a:prstGeom>
          <a:noFill/>
          <a:effectLst>
            <a:reflection blurRad="6350" stA="52000" endA="300" endPos="35000" dir="5400000" sy="-100000" algn="bl" rotWithShape="0"/>
          </a:effectLst>
        </p:spPr>
        <p:txBody>
          <a:bodyPr/>
          <a:lstStyle>
            <a:lvl1pPr>
              <a:buNone/>
              <a:defRPr>
                <a:solidFill>
                  <a:schemeClr val="bg1">
                    <a:lumMod val="65000"/>
                  </a:schemeClr>
                </a:solidFill>
              </a:defRPr>
            </a:lvl1pPr>
          </a:lstStyle>
          <a:p>
            <a:r>
              <a:rPr lang="en-US" dirty="0" smtClean="0"/>
              <a:t>[Title Picture]</a:t>
            </a:r>
            <a:endParaRPr lang="en-US" dirty="0"/>
          </a:p>
        </p:txBody>
      </p:sp>
      <p:sp>
        <p:nvSpPr>
          <p:cNvPr id="7" name="Slide Number Placeholder 6"/>
          <p:cNvSpPr>
            <a:spLocks noGrp="1"/>
          </p:cNvSpPr>
          <p:nvPr>
            <p:ph type="sldNum" sz="quarter" idx="10"/>
          </p:nvPr>
        </p:nvSpPr>
        <p:spPr/>
        <p:txBody>
          <a:bodyPr/>
          <a:lstStyle/>
          <a:p>
            <a:fld id="{006BBE0E-69FB-4AF2-81FA-63652C1D6656}" type="slidenum">
              <a:rPr lang="es-EC" smtClean="0"/>
              <a:t>‹Nº›</a:t>
            </a:fld>
            <a:endParaRPr lang="es-EC"/>
          </a:p>
        </p:txBody>
      </p:sp>
      <p:sp>
        <p:nvSpPr>
          <p:cNvPr id="6" name="Rectangle 5"/>
          <p:cNvSpPr/>
          <p:nvPr/>
        </p:nvSpPr>
        <p:spPr>
          <a:xfrm>
            <a:off x="0" y="908720"/>
            <a:ext cx="7056784" cy="2016224"/>
          </a:xfrm>
          <a:prstGeom prst="rect">
            <a:avLst/>
          </a:pr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ctrTitle" hasCustomPrompt="1"/>
          </p:nvPr>
        </p:nvSpPr>
        <p:spPr>
          <a:xfrm>
            <a:off x="251520" y="1052736"/>
            <a:ext cx="6768752" cy="1224136"/>
          </a:xfrm>
        </p:spPr>
        <p:txBody>
          <a:bodyPr/>
          <a:lstStyle>
            <a:lvl1pPr algn="r">
              <a:defRPr sz="7200">
                <a:solidFill>
                  <a:schemeClr val="accent1"/>
                </a:solidFill>
              </a:defRPr>
            </a:lvl1pPr>
          </a:lstStyle>
          <a:p>
            <a:pPr lvl="0"/>
            <a:r>
              <a:rPr lang="en-US" noProof="0" dirty="0" smtClean="0"/>
              <a:t>Master title style</a:t>
            </a:r>
          </a:p>
        </p:txBody>
      </p:sp>
      <p:sp>
        <p:nvSpPr>
          <p:cNvPr id="12" name="Rectangle 3"/>
          <p:cNvSpPr>
            <a:spLocks noGrp="1" noChangeArrowheads="1"/>
          </p:cNvSpPr>
          <p:nvPr>
            <p:ph type="subTitle" idx="1"/>
          </p:nvPr>
        </p:nvSpPr>
        <p:spPr>
          <a:xfrm>
            <a:off x="251520" y="2276872"/>
            <a:ext cx="6768752" cy="648072"/>
          </a:xfrm>
        </p:spPr>
        <p:txBody>
          <a:bodyPr/>
          <a:lstStyle>
            <a:lvl1pPr marL="0" indent="0" algn="r">
              <a:buFontTx/>
              <a:buNone/>
              <a:defRPr sz="2800">
                <a:solidFill>
                  <a:schemeClr val="tx1"/>
                </a:solidFill>
              </a:defRPr>
            </a:lvl1pPr>
          </a:lstStyle>
          <a:p>
            <a:pPr lvl="0"/>
            <a:r>
              <a:rPr lang="es-ES" noProof="0" smtClean="0"/>
              <a:t>Haga clic para modificar el estilo de subtítulo del patrón</a:t>
            </a:r>
            <a:endParaRPr lang="en-US" noProof="0" smtClean="0"/>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Image sqr">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2"/>
          </p:nvPr>
        </p:nvSpPr>
        <p:spPr>
          <a:xfrm>
            <a:off x="228600" y="1371600"/>
            <a:ext cx="4953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10"/>
          <p:cNvSpPr>
            <a:spLocks noGrp="1"/>
          </p:cNvSpPr>
          <p:nvPr>
            <p:ph type="pic" sz="quarter" idx="13"/>
          </p:nvPr>
        </p:nvSpPr>
        <p:spPr>
          <a:xfrm>
            <a:off x="5334000" y="3048000"/>
            <a:ext cx="3581400" cy="32004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3397109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hasCustomPrompt="1"/>
          </p:nvPr>
        </p:nvSpPr>
        <p:spPr>
          <a:xfrm>
            <a:off x="228600" y="1371600"/>
            <a:ext cx="8686800" cy="4876800"/>
          </a:xfrm>
        </p:spPr>
        <p:txBody>
          <a:bodyPr/>
          <a:lstStyle>
            <a:lvl1pPr>
              <a:buFontTx/>
              <a:buNone/>
              <a:defRPr sz="1600"/>
            </a:lvl1pPr>
            <a:lvl2pPr>
              <a:buFontTx/>
              <a:buNone/>
              <a:defRPr/>
            </a:lvl2pPr>
            <a:lvl3pPr>
              <a:buFontTx/>
              <a:buNone/>
              <a:defRPr/>
            </a:lvl3pPr>
            <a:lvl4pPr>
              <a:buFontTx/>
              <a:buNone/>
              <a:defRPr/>
            </a:lvl4pPr>
            <a:lvl5pPr>
              <a:buFontTx/>
              <a:buNone/>
              <a:defRPr/>
            </a:lvl5pPr>
          </a:lstStyle>
          <a:p>
            <a:pPr lvl="0"/>
            <a:r>
              <a:rPr lang="en-US" dirty="0" smtClean="0"/>
              <a:t>Any Object</a:t>
            </a:r>
            <a:endParaRPr lang="en-US" dirty="0"/>
          </a:p>
        </p:txBody>
      </p:sp>
    </p:spTree>
    <p:extLst>
      <p:ext uri="{BB962C8B-B14F-4D97-AF65-F5344CB8AC3E}">
        <p14:creationId xmlns:p14="http://schemas.microsoft.com/office/powerpoint/2010/main" val="1883367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500" fill="hold"/>
                        <p:tgtEl>
                          <p:spTgt spid="5"/>
                        </p:tgtEl>
                        <p:attrNameLst>
                          <p:attrName>ppt_w</p:attrName>
                        </p:attrNameLst>
                      </p:cBhvr>
                      <p:tavLst>
                        <p:tav tm="0">
                          <p:val>
                            <p:fltVal val="0"/>
                          </p:val>
                        </p:tav>
                        <p:tav tm="100000">
                          <p:val>
                            <p:strVal val="#ppt_w"/>
                          </p:val>
                        </p:tav>
                      </p:tavLst>
                    </p:anim>
                    <p:anim calcmode="lin" valueType="num">
                      <p:cBhvr>
                        <p:cTn dur="500" fill="hold"/>
                        <p:tgtEl>
                          <p:spTgt spid="5"/>
                        </p:tgtEl>
                        <p:attrNameLst>
                          <p:attrName>ppt_h</p:attrName>
                        </p:attrNameLst>
                      </p:cBhvr>
                      <p:tavLst>
                        <p:tav tm="0">
                          <p:val>
                            <p:fltVal val="0"/>
                          </p:val>
                        </p:tav>
                        <p:tav tm="100000">
                          <p:val>
                            <p:strVal val="#ppt_h"/>
                          </p:val>
                        </p:tav>
                      </p:tavLst>
                    </p:anim>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_N2">
    <p:spTree>
      <p:nvGrpSpPr>
        <p:cNvPr id="1" name=""/>
        <p:cNvGrpSpPr/>
        <p:nvPr/>
      </p:nvGrpSpPr>
      <p:grpSpPr>
        <a:xfrm>
          <a:off x="0" y="0"/>
          <a:ext cx="0" cy="0"/>
          <a:chOff x="0" y="0"/>
          <a:chExt cx="0" cy="0"/>
        </a:xfrm>
      </p:grpSpPr>
      <p:sp>
        <p:nvSpPr>
          <p:cNvPr id="4" name="Round Diagonal Corner Rectangle 3"/>
          <p:cNvSpPr/>
          <p:nvPr userDrawn="1"/>
        </p:nvSpPr>
        <p:spPr>
          <a:xfrm>
            <a:off x="228600" y="838200"/>
            <a:ext cx="8763000" cy="2590800"/>
          </a:xfrm>
          <a:prstGeom prst="round2DiagRect">
            <a:avLst>
              <a:gd name="adj1" fmla="val 9987"/>
              <a:gd name="adj2" fmla="val 0"/>
            </a:avLst>
          </a:prstGeom>
          <a:solidFill>
            <a:schemeClr val="bg1"/>
          </a:solidFill>
          <a:ln cmpd="dbl">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 y="1066800"/>
            <a:ext cx="8686800" cy="2209800"/>
          </a:xfrm>
        </p:spPr>
        <p:txBody>
          <a:bodyPr/>
          <a:lstStyle>
            <a:lvl1pPr algn="ctr">
              <a:defRPr sz="40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7415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Image sqr_N3">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sz="4400" b="1"/>
            </a:lvl1pPr>
          </a:lstStyle>
          <a:p>
            <a:r>
              <a:rPr lang="en-US" dirty="0" smtClean="0"/>
              <a:t>Master title style</a:t>
            </a:r>
            <a:endParaRPr lang="en-US" dirty="0"/>
          </a:p>
        </p:txBody>
      </p:sp>
      <p:sp>
        <p:nvSpPr>
          <p:cNvPr id="8" name="Text Placeholder 7"/>
          <p:cNvSpPr>
            <a:spLocks noGrp="1"/>
          </p:cNvSpPr>
          <p:nvPr>
            <p:ph type="body" sz="quarter" idx="12"/>
          </p:nvPr>
        </p:nvSpPr>
        <p:spPr>
          <a:xfrm>
            <a:off x="228600" y="1371600"/>
            <a:ext cx="5486400" cy="4876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10"/>
          <p:cNvSpPr>
            <a:spLocks noGrp="1"/>
          </p:cNvSpPr>
          <p:nvPr>
            <p:ph type="pic" sz="quarter" idx="13"/>
          </p:nvPr>
        </p:nvSpPr>
        <p:spPr>
          <a:xfrm>
            <a:off x="5715000" y="3048000"/>
            <a:ext cx="3200400" cy="32004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2900953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Content Image bi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2"/>
          </p:nvPr>
        </p:nvSpPr>
        <p:spPr>
          <a:xfrm>
            <a:off x="228600" y="1371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3886200" y="1371600"/>
            <a:ext cx="5029200" cy="4876800"/>
          </a:xfrm>
          <a:prstGeom prst="round2DiagRect">
            <a:avLst/>
          </a:prstGeom>
          <a:effectLst>
            <a:outerShdw blurRad="50800" dist="38100" dir="2700000" algn="tl" rotWithShape="0">
              <a:prstClr val="black">
                <a:alpha val="25000"/>
              </a:prstClr>
            </a:outerShdw>
          </a:effectLst>
        </p:spPr>
        <p:txBody>
          <a:bodyPr/>
          <a:lstStyle>
            <a:lvl1pPr>
              <a:buFontTx/>
              <a:buNone/>
              <a:defRPr/>
            </a:lvl1pPr>
          </a:lstStyle>
          <a:p>
            <a:endParaRPr lang="en-US" dirty="0" smtClean="0"/>
          </a:p>
        </p:txBody>
      </p:sp>
    </p:spTree>
    <p:extLst>
      <p:ext uri="{BB962C8B-B14F-4D97-AF65-F5344CB8AC3E}">
        <p14:creationId xmlns:p14="http://schemas.microsoft.com/office/powerpoint/2010/main" val="2309381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11"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Content Any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9" name="Content Placeholder 4"/>
          <p:cNvSpPr>
            <a:spLocks noGrp="1"/>
          </p:cNvSpPr>
          <p:nvPr>
            <p:ph sz="quarter" idx="11" hasCustomPrompt="1"/>
          </p:nvPr>
        </p:nvSpPr>
        <p:spPr>
          <a:xfrm>
            <a:off x="228600" y="2590800"/>
            <a:ext cx="6629400" cy="3657600"/>
          </a:xfrm>
        </p:spPr>
        <p:txBody>
          <a:bodyPr/>
          <a:lstStyle>
            <a:lvl1pPr>
              <a:buFontTx/>
              <a:buNone/>
              <a:defRPr sz="1600"/>
            </a:lvl1pPr>
            <a:lvl2pPr>
              <a:buFontTx/>
              <a:buNone/>
              <a:defRPr/>
            </a:lvl2pPr>
            <a:lvl3pPr>
              <a:buFontTx/>
              <a:buNone/>
              <a:defRPr/>
            </a:lvl3pPr>
            <a:lvl4pPr>
              <a:buFontTx/>
              <a:buNone/>
              <a:defRPr/>
            </a:lvl4pPr>
            <a:lvl5pPr>
              <a:buFontTx/>
              <a:buNone/>
              <a:defRPr/>
            </a:lvl5pPr>
          </a:lstStyle>
          <a:p>
            <a:pPr lvl="0"/>
            <a:r>
              <a:rPr lang="en-US" dirty="0" smtClean="0"/>
              <a:t>Any Object</a:t>
            </a:r>
            <a:endParaRPr lang="en-US" dirty="0"/>
          </a:p>
        </p:txBody>
      </p:sp>
      <p:sp>
        <p:nvSpPr>
          <p:cNvPr id="11" name="Content Placeholder 8"/>
          <p:cNvSpPr>
            <a:spLocks noGrp="1"/>
          </p:cNvSpPr>
          <p:nvPr>
            <p:ph sz="quarter" idx="13"/>
          </p:nvPr>
        </p:nvSpPr>
        <p:spPr>
          <a:xfrm>
            <a:off x="228600" y="1371600"/>
            <a:ext cx="6629400" cy="11430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Picture Placeholder 10"/>
          <p:cNvSpPr>
            <a:spLocks noGrp="1"/>
          </p:cNvSpPr>
          <p:nvPr>
            <p:ph type="pic" sz="quarter" idx="15"/>
          </p:nvPr>
        </p:nvSpPr>
        <p:spPr>
          <a:xfrm rot="247327">
            <a:off x="7089991" y="1907983"/>
            <a:ext cx="2362200" cy="4419600"/>
          </a:xfrm>
          <a:prstGeom prst="round2DiagRect">
            <a:avLst>
              <a:gd name="adj1" fmla="val 13909"/>
              <a:gd name="adj2" fmla="val 0"/>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smtClean="0"/>
          </a:p>
          <a:p>
            <a:endParaRPr lang="en-US" dirty="0"/>
          </a:p>
        </p:txBody>
      </p:sp>
    </p:spTree>
    <p:extLst>
      <p:ext uri="{BB962C8B-B14F-4D97-AF65-F5344CB8AC3E}">
        <p14:creationId xmlns:p14="http://schemas.microsoft.com/office/powerpoint/2010/main" val="3352474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 presetClass="entr" presetSubtype="10" fill="hold" grpId="0" nodeType="with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53" presetClass="entr" presetSubtype="16"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childTnLst>
                </p:cTn>
              </p:par>
            </p:tnLst>
          </p:tmpl>
        </p:tmplLst>
      </p:bldP>
      <p:bldP spid="11" grpId="0">
        <p:tmplLst>
          <p:tmpl>
            <p:tnLst>
              <p:par>
                <p:cTn presetID="18" presetClass="entr" presetSubtype="1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strips(downLeft)">
                      <p:cBhvr>
                        <p:cTn dur="500"/>
                        <p:tgtEl>
                          <p:spTgt spid="11"/>
                        </p:tgtEl>
                      </p:cBhvr>
                    </p:animEffect>
                  </p:childTnLst>
                </p:cTn>
              </p:par>
            </p:tnLst>
          </p:tmpl>
        </p:tmplLst>
      </p:bldP>
      <p:bldP spid="1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Content Image big_N3">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sz="5400"/>
            </a:lvl1pPr>
          </a:lstStyle>
          <a:p>
            <a:r>
              <a:rPr lang="en-US" dirty="0" smtClean="0"/>
              <a:t>Master title style</a:t>
            </a:r>
            <a:endParaRPr lang="en-US" dirty="0"/>
          </a:p>
        </p:txBody>
      </p:sp>
      <p:sp>
        <p:nvSpPr>
          <p:cNvPr id="7" name="Text Placeholder 6"/>
          <p:cNvSpPr>
            <a:spLocks noGrp="1"/>
          </p:cNvSpPr>
          <p:nvPr>
            <p:ph type="body" sz="quarter" idx="12"/>
          </p:nvPr>
        </p:nvSpPr>
        <p:spPr>
          <a:xfrm>
            <a:off x="228600" y="1371600"/>
            <a:ext cx="2819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3200400" y="1371600"/>
            <a:ext cx="5715000" cy="4876800"/>
          </a:xfrm>
          <a:prstGeom prst="round2DiagRect">
            <a:avLst>
              <a:gd name="adj1" fmla="val 7112"/>
              <a:gd name="adj2" fmla="val 0"/>
            </a:avLst>
          </a:prstGeom>
          <a:effectLst>
            <a:outerShdw blurRad="50800" dist="38100" dir="2700000" algn="tl" rotWithShape="0">
              <a:prstClr val="black">
                <a:alpha val="25000"/>
              </a:prstClr>
            </a:outerShdw>
          </a:effectLst>
        </p:spPr>
        <p:txBody>
          <a:bodyPr/>
          <a:lstStyle>
            <a:lvl1pPr>
              <a:buFontTx/>
              <a:buNone/>
              <a:defRPr/>
            </a:lvl1pPr>
          </a:lstStyle>
          <a:p>
            <a:endParaRPr lang="en-US" dirty="0" smtClean="0"/>
          </a:p>
        </p:txBody>
      </p:sp>
    </p:spTree>
    <p:extLst>
      <p:ext uri="{BB962C8B-B14F-4D97-AF65-F5344CB8AC3E}">
        <p14:creationId xmlns:p14="http://schemas.microsoft.com/office/powerpoint/2010/main" val="4036930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1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Image_N2">
    <p:spTree>
      <p:nvGrpSpPr>
        <p:cNvPr id="1" name=""/>
        <p:cNvGrpSpPr/>
        <p:nvPr/>
      </p:nvGrpSpPr>
      <p:grpSpPr>
        <a:xfrm>
          <a:off x="0" y="0"/>
          <a:ext cx="0" cy="0"/>
          <a:chOff x="0" y="0"/>
          <a:chExt cx="0" cy="0"/>
        </a:xfrm>
      </p:grpSpPr>
      <p:sp>
        <p:nvSpPr>
          <p:cNvPr id="7" name="Title 6"/>
          <p:cNvSpPr>
            <a:spLocks noGrp="1"/>
          </p:cNvSpPr>
          <p:nvPr>
            <p:ph type="title"/>
          </p:nvPr>
        </p:nvSpPr>
        <p:spPr>
          <a:xfrm>
            <a:off x="228600" y="152399"/>
            <a:ext cx="8686800" cy="914401"/>
          </a:xfrm>
        </p:spPr>
        <p:txBody>
          <a:bodyPr/>
          <a:lstStyle/>
          <a:p>
            <a:r>
              <a:rPr lang="en-US" dirty="0" smtClean="0"/>
              <a:t>Click to edit Master title style</a:t>
            </a:r>
            <a:endParaRPr lang="en-US" dirty="0"/>
          </a:p>
        </p:txBody>
      </p:sp>
      <p:sp>
        <p:nvSpPr>
          <p:cNvPr id="9" name="Content Placeholder 8"/>
          <p:cNvSpPr>
            <a:spLocks noGrp="1"/>
          </p:cNvSpPr>
          <p:nvPr>
            <p:ph sz="quarter" idx="12"/>
          </p:nvPr>
        </p:nvSpPr>
        <p:spPr>
          <a:xfrm>
            <a:off x="228600" y="1371600"/>
            <a:ext cx="6400800" cy="2438400"/>
          </a:xfrm>
        </p:spPr>
        <p:txBody>
          <a:bodyPr/>
          <a:lstStyle>
            <a:lvl1pPr>
              <a:defRPr sz="16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8"/>
          <p:cNvSpPr>
            <a:spLocks noGrp="1"/>
          </p:cNvSpPr>
          <p:nvPr>
            <p:ph sz="quarter" idx="13"/>
          </p:nvPr>
        </p:nvSpPr>
        <p:spPr>
          <a:xfrm>
            <a:off x="228600" y="3886200"/>
            <a:ext cx="6248400" cy="2438400"/>
          </a:xfrm>
        </p:spPr>
        <p:txBody>
          <a:bodyPr/>
          <a:lstStyle>
            <a:lvl1pPr>
              <a:defRPr sz="16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10"/>
          <p:cNvSpPr>
            <a:spLocks noGrp="1"/>
          </p:cNvSpPr>
          <p:nvPr>
            <p:ph type="pic" sz="quarter" idx="15"/>
          </p:nvPr>
        </p:nvSpPr>
        <p:spPr>
          <a:xfrm rot="203242">
            <a:off x="6591799" y="2435279"/>
            <a:ext cx="2590800" cy="39624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smtClean="0"/>
          </a:p>
          <a:p>
            <a:endParaRPr lang="en-US" dirty="0"/>
          </a:p>
        </p:txBody>
      </p:sp>
    </p:spTree>
    <p:extLst>
      <p:ext uri="{BB962C8B-B14F-4D97-AF65-F5344CB8AC3E}">
        <p14:creationId xmlns:p14="http://schemas.microsoft.com/office/powerpoint/2010/main" val="93093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par>
                                <p:cTn id="11" presetID="3"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8" presetClass="entr" presetSubtype="12"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strips(downLeft)">
                      <p:cBhvr>
                        <p:cTn dur="500"/>
                        <p:tgtEl>
                          <p:spTgt spid="9"/>
                        </p:tgtEl>
                      </p:cBhvr>
                    </p:animEffect>
                  </p:childTnLst>
                </p:cTn>
              </p:par>
            </p:tnLst>
          </p:tmpl>
        </p:tmplLst>
      </p:bldP>
      <p:bldP spid="13" grpId="0">
        <p:tmplLst>
          <p:tmpl>
            <p:tnLst>
              <p:par>
                <p:cTn presetID="18" presetClass="entr" presetSubtype="1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strips(downLeft)">
                      <p:cBhvr>
                        <p:cTn dur="500"/>
                        <p:tgtEl>
                          <p:spTgt spid="13"/>
                        </p:tgtEl>
                      </p:cBhvr>
                    </p:animEffect>
                  </p:childTnLst>
                </p:cTn>
              </p:par>
            </p:tnLst>
          </p:tmpl>
        </p:tmplLst>
      </p:bldP>
      <p:bldP spid="1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Image hor_N3">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sz="4400"/>
            </a:lvl1pPr>
          </a:lstStyle>
          <a:p>
            <a:r>
              <a:rPr lang="en-US" smtClean="0"/>
              <a:t>Click to edit Master title style</a:t>
            </a:r>
            <a:endParaRPr lang="en-US"/>
          </a:p>
        </p:txBody>
      </p:sp>
      <p:sp>
        <p:nvSpPr>
          <p:cNvPr id="8" name="Text Placeholder 7"/>
          <p:cNvSpPr>
            <a:spLocks noGrp="1"/>
          </p:cNvSpPr>
          <p:nvPr>
            <p:ph type="body" sz="quarter" idx="12"/>
          </p:nvPr>
        </p:nvSpPr>
        <p:spPr>
          <a:xfrm>
            <a:off x="228600" y="3429000"/>
            <a:ext cx="8686800" cy="2895600"/>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0"/>
          <p:cNvSpPr>
            <a:spLocks noGrp="1"/>
          </p:cNvSpPr>
          <p:nvPr>
            <p:ph type="pic" sz="quarter" idx="13"/>
          </p:nvPr>
        </p:nvSpPr>
        <p:spPr>
          <a:xfrm>
            <a:off x="1562100" y="1245576"/>
            <a:ext cx="6019800" cy="20574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4126899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Image_N1">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28600" y="1"/>
            <a:ext cx="8686800" cy="1066800"/>
          </a:xfrm>
        </p:spPr>
        <p:txBody>
          <a:bodyPr/>
          <a:lstStyle>
            <a:lvl1pPr>
              <a:defRPr sz="6000"/>
            </a:lvl1pPr>
          </a:lstStyle>
          <a:p>
            <a:r>
              <a:rPr lang="en-US" dirty="0" smtClean="0"/>
              <a:t>Master title style</a:t>
            </a:r>
            <a:endParaRPr lang="en-US" dirty="0"/>
          </a:p>
        </p:txBody>
      </p:sp>
      <p:sp>
        <p:nvSpPr>
          <p:cNvPr id="5" name="Picture Placeholder 10"/>
          <p:cNvSpPr>
            <a:spLocks noGrp="1"/>
          </p:cNvSpPr>
          <p:nvPr>
            <p:ph type="pic" sz="quarter" idx="13"/>
          </p:nvPr>
        </p:nvSpPr>
        <p:spPr>
          <a:xfrm rot="21406155">
            <a:off x="527021" y="1545278"/>
            <a:ext cx="7494913" cy="4876800"/>
          </a:xfrm>
          <a:prstGeom prst="round2DiagRect">
            <a:avLst>
              <a:gd name="adj1" fmla="val 5992"/>
              <a:gd name="adj2" fmla="val 0"/>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2711088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Image hor">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3491880" y="3573016"/>
            <a:ext cx="5652120" cy="2876128"/>
          </a:xfrm>
          <a:prstGeom prst="rect">
            <a:avLst/>
          </a:prstGeom>
          <a:noFill/>
          <a:effectLst/>
        </p:spPr>
        <p:txBody>
          <a:bodyPr/>
          <a:lstStyle>
            <a:lvl1pPr>
              <a:buNone/>
              <a:defRPr>
                <a:solidFill>
                  <a:schemeClr val="bg1">
                    <a:lumMod val="65000"/>
                  </a:schemeClr>
                </a:solidFill>
              </a:defRPr>
            </a:lvl1pPr>
          </a:lstStyle>
          <a:p>
            <a:r>
              <a:rPr lang="en-US" dirty="0" smtClean="0"/>
              <a:t>[Title Picture]</a:t>
            </a:r>
            <a:endParaRPr lang="en-US" dirty="0"/>
          </a:p>
        </p:txBody>
      </p:sp>
      <p:sp>
        <p:nvSpPr>
          <p:cNvPr id="8" name="Rectangle 7"/>
          <p:cNvSpPr/>
          <p:nvPr/>
        </p:nvSpPr>
        <p:spPr>
          <a:xfrm>
            <a:off x="0" y="908720"/>
            <a:ext cx="7668344" cy="252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Grp="1" noChangeArrowheads="1"/>
          </p:cNvSpPr>
          <p:nvPr>
            <p:ph type="ctrTitle" hasCustomPrompt="1"/>
          </p:nvPr>
        </p:nvSpPr>
        <p:spPr>
          <a:xfrm>
            <a:off x="323528" y="1052736"/>
            <a:ext cx="7308304" cy="1224136"/>
          </a:xfrm>
        </p:spPr>
        <p:txBody>
          <a:bodyPr/>
          <a:lstStyle>
            <a:lvl1pPr algn="r">
              <a:defRPr sz="6600">
                <a:solidFill>
                  <a:schemeClr val="bg1"/>
                </a:solidFill>
              </a:defRPr>
            </a:lvl1pPr>
          </a:lstStyle>
          <a:p>
            <a:pPr lvl="0"/>
            <a:r>
              <a:rPr lang="en-US" noProof="0" dirty="0" smtClean="0"/>
              <a:t>Master title style</a:t>
            </a:r>
          </a:p>
        </p:txBody>
      </p:sp>
      <p:sp>
        <p:nvSpPr>
          <p:cNvPr id="12" name="Rectangle 3"/>
          <p:cNvSpPr>
            <a:spLocks noGrp="1" noChangeArrowheads="1"/>
          </p:cNvSpPr>
          <p:nvPr>
            <p:ph type="subTitle" idx="1"/>
          </p:nvPr>
        </p:nvSpPr>
        <p:spPr>
          <a:xfrm>
            <a:off x="863080" y="2276872"/>
            <a:ext cx="6768752" cy="1152128"/>
          </a:xfrm>
        </p:spPr>
        <p:txBody>
          <a:bodyPr/>
          <a:lstStyle>
            <a:lvl1pPr marL="0" indent="0" algn="r">
              <a:buFontTx/>
              <a:buNone/>
              <a:defRPr sz="2800">
                <a:solidFill>
                  <a:schemeClr val="accent1"/>
                </a:solidFill>
              </a:defRPr>
            </a:lvl1pPr>
          </a:lstStyle>
          <a:p>
            <a:pPr lvl="0"/>
            <a:r>
              <a:rPr lang="es-ES" noProof="0" smtClean="0"/>
              <a:t>Haga clic para modificar el estilo de subtítulo del patrón</a:t>
            </a:r>
            <a:endParaRPr lang="en-US" noProof="0" smtClean="0"/>
          </a:p>
        </p:txBody>
      </p:sp>
    </p:spTree>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Content Image sqr smal_N2">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800" b="1"/>
            </a:lvl1pPr>
          </a:lstStyle>
          <a:p>
            <a:r>
              <a:rPr lang="en-US" smtClean="0"/>
              <a:t>Click to edit Master title style</a:t>
            </a:r>
            <a:endParaRPr lang="en-US"/>
          </a:p>
        </p:txBody>
      </p:sp>
      <p:sp>
        <p:nvSpPr>
          <p:cNvPr id="8" name="Text Placeholder 7"/>
          <p:cNvSpPr>
            <a:spLocks noGrp="1"/>
          </p:cNvSpPr>
          <p:nvPr>
            <p:ph type="body" sz="quarter" idx="12"/>
          </p:nvPr>
        </p:nvSpPr>
        <p:spPr>
          <a:xfrm>
            <a:off x="228600" y="1371600"/>
            <a:ext cx="7162800" cy="48768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0"/>
          <p:cNvSpPr>
            <a:spLocks noGrp="1"/>
          </p:cNvSpPr>
          <p:nvPr>
            <p:ph type="pic" sz="quarter" idx="13"/>
          </p:nvPr>
        </p:nvSpPr>
        <p:spPr>
          <a:xfrm rot="349348">
            <a:off x="7456860" y="5106532"/>
            <a:ext cx="1594338" cy="13716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3724241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Image hor Caption">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8" name="Picture Placeholder 10"/>
          <p:cNvSpPr>
            <a:spLocks noGrp="1"/>
          </p:cNvSpPr>
          <p:nvPr>
            <p:ph type="pic" sz="quarter" idx="15"/>
          </p:nvPr>
        </p:nvSpPr>
        <p:spPr>
          <a:xfrm>
            <a:off x="228600" y="1371600"/>
            <a:ext cx="8686800" cy="3276600"/>
          </a:xfrm>
          <a:prstGeom prst="round2DiagRect">
            <a:avLst>
              <a:gd name="adj1" fmla="val 14804"/>
              <a:gd name="adj2" fmla="val 0"/>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smtClean="0"/>
          </a:p>
          <a:p>
            <a:endParaRPr lang="en-US" dirty="0"/>
          </a:p>
        </p:txBody>
      </p:sp>
      <p:sp>
        <p:nvSpPr>
          <p:cNvPr id="9" name="Text Placeholder 9"/>
          <p:cNvSpPr>
            <a:spLocks noGrp="1"/>
          </p:cNvSpPr>
          <p:nvPr>
            <p:ph type="body" sz="quarter" idx="16" hasCustomPrompt="1"/>
          </p:nvPr>
        </p:nvSpPr>
        <p:spPr>
          <a:xfrm>
            <a:off x="228600" y="4724400"/>
            <a:ext cx="8686800" cy="1447800"/>
          </a:xfrm>
        </p:spPr>
        <p:txBody>
          <a:bodyPr/>
          <a:lstStyle>
            <a:lvl1pPr>
              <a:buFontTx/>
              <a:buNone/>
              <a:defRPr sz="1800"/>
            </a:lvl1pPr>
            <a:lvl2pPr>
              <a:buFontTx/>
              <a:buNone/>
              <a:defRPr/>
            </a:lvl2pPr>
            <a:lvl3pPr>
              <a:buFontTx/>
              <a:buNone/>
              <a:defRPr/>
            </a:lvl3pPr>
            <a:lvl4pPr>
              <a:buFontTx/>
              <a:buNone/>
              <a:defRPr/>
            </a:lvl4pPr>
            <a:lvl5pPr>
              <a:buFontTx/>
              <a:buNone/>
              <a:defRPr/>
            </a:lvl5pPr>
          </a:lstStyle>
          <a:p>
            <a:pPr lvl="0"/>
            <a:r>
              <a:rPr lang="en-US" dirty="0" smtClean="0"/>
              <a:t>Caption</a:t>
            </a:r>
            <a:endParaRPr lang="en-US" dirty="0"/>
          </a:p>
        </p:txBody>
      </p:sp>
    </p:spTree>
    <p:extLst>
      <p:ext uri="{BB962C8B-B14F-4D97-AF65-F5344CB8AC3E}">
        <p14:creationId xmlns:p14="http://schemas.microsoft.com/office/powerpoint/2010/main" val="332799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tmplLst>
          <p:tmpl>
            <p:tnLst>
              <p:par>
                <p:cTn presetID="18" presetClass="entr" presetSubtype="12"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strips(downLeft)">
                      <p:cBhvr>
                        <p:cTn dur="1000"/>
                        <p:tgtEl>
                          <p:spTgt spid="9"/>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162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Content Image sqr smal_N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28600" y="1"/>
            <a:ext cx="8686800" cy="1066800"/>
          </a:xfrm>
        </p:spPr>
        <p:txBody>
          <a:bodyPr/>
          <a:lstStyle>
            <a:lvl1pPr>
              <a:defRPr sz="6000"/>
            </a:lvl1pPr>
          </a:lstStyle>
          <a:p>
            <a:r>
              <a:rPr lang="en-US" dirty="0" smtClean="0"/>
              <a:t>Master title style</a:t>
            </a:r>
            <a:endParaRPr lang="en-US" dirty="0"/>
          </a:p>
        </p:txBody>
      </p:sp>
      <p:sp>
        <p:nvSpPr>
          <p:cNvPr id="8" name="Text Placeholder 7"/>
          <p:cNvSpPr>
            <a:spLocks noGrp="1"/>
          </p:cNvSpPr>
          <p:nvPr>
            <p:ph type="body" sz="quarter" idx="12"/>
          </p:nvPr>
        </p:nvSpPr>
        <p:spPr>
          <a:xfrm>
            <a:off x="228600" y="1371600"/>
            <a:ext cx="6781800" cy="48768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10"/>
          <p:cNvSpPr>
            <a:spLocks noGrp="1"/>
          </p:cNvSpPr>
          <p:nvPr>
            <p:ph type="pic" sz="quarter" idx="13"/>
          </p:nvPr>
        </p:nvSpPr>
        <p:spPr>
          <a:xfrm>
            <a:off x="7081910" y="4191000"/>
            <a:ext cx="1833489" cy="20574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2419518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8" presetClass="entr" presetSubtype="1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trips(downLeft)">
                      <p:cBhvr>
                        <p:cTn dur="1000"/>
                        <p:tgtEl>
                          <p:spTgt spid="8"/>
                        </p:tgtEl>
                      </p:cBhvr>
                    </p:animEffect>
                  </p:childTnLst>
                </p:cTn>
              </p:par>
            </p:tnLst>
          </p:tmpl>
        </p:tmplLst>
      </p:bldP>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martArt">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371600"/>
            <a:ext cx="8686800" cy="4800600"/>
          </a:xfrm>
          <a:prstGeom prst="rect">
            <a:avLst/>
          </a:prstGeom>
          <a:noFill/>
        </p:spPr>
        <p:txBody>
          <a:bodyPr/>
          <a:lstStyle>
            <a:lvl1pPr>
              <a:buClr>
                <a:schemeClr val="tx2"/>
              </a:buClr>
              <a:buSzPct val="140000"/>
              <a:buFont typeface="Arial" pitchFamily="34" charset="0"/>
              <a:buNone/>
              <a:defRPr sz="2400">
                <a:solidFill>
                  <a:schemeClr val="tx1"/>
                </a:solidFill>
              </a:defRPr>
            </a:lvl1pPr>
            <a:lvl2pPr>
              <a:buClr>
                <a:schemeClr val="tx1"/>
              </a:buClr>
              <a:buSzPct val="140000"/>
              <a:buFont typeface="Arial" pitchFamily="34" charset="0"/>
              <a:buChar char="•"/>
              <a:defRPr sz="2000">
                <a:solidFill>
                  <a:schemeClr val="tx1"/>
                </a:solidFill>
              </a:defRPr>
            </a:lvl2pPr>
            <a:lvl3pPr>
              <a:buSzPct val="140000"/>
              <a:buFont typeface="Arial" pitchFamily="34" charset="0"/>
              <a:buChar char="•"/>
              <a:defRPr sz="1800">
                <a:solidFill>
                  <a:schemeClr val="tx1"/>
                </a:solidFill>
              </a:defRPr>
            </a:lvl3pPr>
            <a:lvl4pPr>
              <a:buSzPct val="140000"/>
              <a:buFont typeface="Arial" pitchFamily="34" charset="0"/>
              <a:buChar char="•"/>
              <a:defRPr sz="1600">
                <a:solidFill>
                  <a:schemeClr val="tx1"/>
                </a:solidFill>
              </a:defRPr>
            </a:lvl4pPr>
            <a:lvl5pPr>
              <a:buSzPct val="140000"/>
              <a:buFont typeface="Arial" pitchFamily="34" charset="0"/>
              <a:buChar char="•"/>
              <a:defRPr sz="1600">
                <a:solidFill>
                  <a:schemeClr val="tx1"/>
                </a:solidFill>
              </a:defRPr>
            </a:lvl5pPr>
          </a:lstStyle>
          <a:p>
            <a:pPr lvl="0"/>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6579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Content Note Image ">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3"/>
          </p:nvPr>
        </p:nvSpPr>
        <p:spPr>
          <a:xfrm>
            <a:off x="228600" y="1371600"/>
            <a:ext cx="61722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8"/>
          <p:cNvSpPr>
            <a:spLocks noGrp="1"/>
          </p:cNvSpPr>
          <p:nvPr>
            <p:ph type="body" sz="quarter" idx="14" hasCustomPrompt="1"/>
          </p:nvPr>
        </p:nvSpPr>
        <p:spPr>
          <a:xfrm>
            <a:off x="228600" y="5597980"/>
            <a:ext cx="8686800" cy="685800"/>
          </a:xfrm>
        </p:spPr>
        <p:txBody>
          <a:bodyPr/>
          <a:lstStyle>
            <a:lvl1pPr>
              <a:buFontTx/>
              <a:buNone/>
              <a:defRPr sz="1800"/>
            </a:lvl1pPr>
            <a:lvl2pPr>
              <a:buFontTx/>
              <a:buNone/>
              <a:defRPr/>
            </a:lvl2pPr>
            <a:lvl3pPr>
              <a:buFontTx/>
              <a:buNone/>
              <a:defRPr/>
            </a:lvl3pPr>
            <a:lvl4pPr>
              <a:buFontTx/>
              <a:buNone/>
              <a:defRPr/>
            </a:lvl4pPr>
            <a:lvl5pPr>
              <a:buFontTx/>
              <a:buNone/>
              <a:defRPr/>
            </a:lvl5pPr>
          </a:lstStyle>
          <a:p>
            <a:pPr lvl="0"/>
            <a:r>
              <a:rPr lang="en-US" dirty="0" smtClean="0"/>
              <a:t>Note Line</a:t>
            </a:r>
            <a:endParaRPr lang="en-US" dirty="0"/>
          </a:p>
        </p:txBody>
      </p:sp>
      <p:sp>
        <p:nvSpPr>
          <p:cNvPr id="12" name="Picture Placeholder 10"/>
          <p:cNvSpPr>
            <a:spLocks noGrp="1"/>
          </p:cNvSpPr>
          <p:nvPr>
            <p:ph type="pic" sz="quarter" idx="15"/>
          </p:nvPr>
        </p:nvSpPr>
        <p:spPr>
          <a:xfrm>
            <a:off x="6477000" y="1371600"/>
            <a:ext cx="2438400" cy="4191000"/>
          </a:xfrm>
          <a:prstGeom prst="round2DiagRect">
            <a:avLst/>
          </a:prstGeom>
          <a:effectLst>
            <a:outerShdw blurRad="50800" dist="38100" dir="2700000" algn="tl" rotWithShape="0">
              <a:prstClr val="black">
                <a:alpha val="25000"/>
              </a:prstClr>
            </a:outerShdw>
          </a:effectLst>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a:lvl1pPr>
          </a:lstStyle>
          <a:p>
            <a:endParaRPr lang="en-US" dirty="0"/>
          </a:p>
        </p:txBody>
      </p:sp>
    </p:spTree>
    <p:extLst>
      <p:ext uri="{BB962C8B-B14F-4D97-AF65-F5344CB8AC3E}">
        <p14:creationId xmlns:p14="http://schemas.microsoft.com/office/powerpoint/2010/main" val="1159850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8" presetClass="entr" presetSubtype="1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strips(downLeft)">
                      <p:cBhvr>
                        <p:cTn dur="1000"/>
                        <p:tgtEl>
                          <p:spTgt spid="7"/>
                        </p:tgtEl>
                      </p:cBhvr>
                    </p:animEffect>
                  </p:childTnLst>
                </p:cTn>
              </p:par>
            </p:tnLst>
          </p:tmpl>
        </p:tmplLst>
      </p:bldP>
      <p:bldP spid="11"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1"/>
                        </p:tgtEl>
                        <p:attrNameLst>
                          <p:attrName>ppt_y</p:attrName>
                        </p:attrNameLst>
                      </p:cBhvr>
                      <p:tavLst>
                        <p:tav tm="0">
                          <p:val>
                            <p:strVal val="#ppt_y"/>
                          </p:val>
                        </p:tav>
                        <p:tav tm="100000">
                          <p:val>
                            <p:strVal val="#ppt_y"/>
                          </p:val>
                        </p:tav>
                      </p:tavLst>
                    </p:anim>
                    <p:anim calcmode="lin" valueType="num">
                      <p:cBhvr>
                        <p:cTn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1"/>
                        </p:tgtEl>
                      </p:cBhvr>
                    </p:animEffect>
                  </p:childTnLst>
                </p:cTn>
              </p:par>
            </p:tnLst>
          </p:tmpl>
        </p:tmplLst>
      </p:bldP>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BB86FA-F1E6-487A-866E-656D0DC01823}" type="datetimeFigureOut">
              <a:rPr lang="es-EC" smtClean="0"/>
              <a:t>04/11/2012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06BBE0E-69FB-4AF2-81FA-63652C1D6656}" type="slidenum">
              <a:rPr lang="es-EC" smtClean="0"/>
              <a:t>‹Nº›</a:t>
            </a:fld>
            <a:endParaRPr lang="es-EC"/>
          </a:p>
        </p:txBody>
      </p:sp>
    </p:spTree>
    <p:extLst>
      <p:ext uri="{BB962C8B-B14F-4D97-AF65-F5344CB8AC3E}">
        <p14:creationId xmlns:p14="http://schemas.microsoft.com/office/powerpoint/2010/main" val="339019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899592" y="5301208"/>
            <a:ext cx="7704856" cy="648072"/>
          </a:xfrm>
        </p:spPr>
        <p:txBody>
          <a:bodyPr/>
          <a:lstStyle>
            <a:lvl1pPr algn="l">
              <a:buFontTx/>
              <a:buNone/>
              <a:defRPr sz="2400">
                <a:solidFill>
                  <a:schemeClr val="tx1"/>
                </a:solidFill>
              </a:defRPr>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
        <p:nvSpPr>
          <p:cNvPr id="5" name="Rectangle 2"/>
          <p:cNvSpPr>
            <a:spLocks noGrp="1" noChangeArrowheads="1"/>
          </p:cNvSpPr>
          <p:nvPr>
            <p:ph type="ctrTitle"/>
          </p:nvPr>
        </p:nvSpPr>
        <p:spPr>
          <a:xfrm>
            <a:off x="899592" y="4437112"/>
            <a:ext cx="7704856" cy="875197"/>
          </a:xfrm>
        </p:spPr>
        <p:txBody>
          <a:bodyPr anchor="b" anchorCtr="0"/>
          <a:lstStyle>
            <a:lvl1pPr algn="l">
              <a:defRPr sz="4400">
                <a:solidFill>
                  <a:schemeClr val="tx2"/>
                </a:solidFill>
              </a:defRPr>
            </a:lvl1pPr>
          </a:lstStyle>
          <a:p>
            <a:pPr lvl="0"/>
            <a:r>
              <a:rPr lang="es-ES" noProof="0" smtClean="0"/>
              <a:t>Haga clic para modificar el estilo de título del patrón</a:t>
            </a:r>
            <a:endParaRPr lang="en-US" noProof="0" dirty="0" smtClean="0"/>
          </a:p>
        </p:txBody>
      </p:sp>
      <p:sp>
        <p:nvSpPr>
          <p:cNvPr id="15" name="Rectangle 14"/>
          <p:cNvSpPr/>
          <p:nvPr/>
        </p:nvSpPr>
        <p:spPr>
          <a:xfrm>
            <a:off x="467544" y="4653136"/>
            <a:ext cx="432048"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3528" y="4653136"/>
            <a:ext cx="144016"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Image sqr">
    <p:spTree>
      <p:nvGrpSpPr>
        <p:cNvPr id="1" name=""/>
        <p:cNvGrpSpPr/>
        <p:nvPr/>
      </p:nvGrpSpPr>
      <p:grpSpPr>
        <a:xfrm>
          <a:off x="0" y="0"/>
          <a:ext cx="0" cy="0"/>
          <a:chOff x="0" y="0"/>
          <a:chExt cx="0" cy="0"/>
        </a:xfrm>
      </p:grpSpPr>
      <p:sp>
        <p:nvSpPr>
          <p:cNvPr id="14" name="Picture Placeholder 19"/>
          <p:cNvSpPr>
            <a:spLocks noGrp="1"/>
          </p:cNvSpPr>
          <p:nvPr>
            <p:ph type="pic" sz="quarter" idx="11" hasCustomPrompt="1"/>
          </p:nvPr>
        </p:nvSpPr>
        <p:spPr>
          <a:xfrm>
            <a:off x="5940152" y="548680"/>
            <a:ext cx="2752078" cy="2592288"/>
          </a:xfrm>
          <a:prstGeom prst="round2Diag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15" name="Text Placeholder 9"/>
          <p:cNvSpPr>
            <a:spLocks noGrp="1"/>
          </p:cNvSpPr>
          <p:nvPr>
            <p:ph type="body" sz="quarter" idx="13"/>
          </p:nvPr>
        </p:nvSpPr>
        <p:spPr>
          <a:xfrm>
            <a:off x="899592" y="5301208"/>
            <a:ext cx="7704856" cy="648072"/>
          </a:xfrm>
        </p:spPr>
        <p:txBody>
          <a:bodyPr/>
          <a:lstStyle>
            <a:lvl1pPr algn="l">
              <a:buFontTx/>
              <a:buNone/>
              <a:defRPr sz="2400">
                <a:solidFill>
                  <a:schemeClr val="tx1"/>
                </a:solidFill>
              </a:defRPr>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
        <p:nvSpPr>
          <p:cNvPr id="16" name="Rectangle 2"/>
          <p:cNvSpPr>
            <a:spLocks noGrp="1" noChangeArrowheads="1"/>
          </p:cNvSpPr>
          <p:nvPr>
            <p:ph type="ctrTitle"/>
          </p:nvPr>
        </p:nvSpPr>
        <p:spPr>
          <a:xfrm>
            <a:off x="899592" y="4437112"/>
            <a:ext cx="7704856" cy="875197"/>
          </a:xfrm>
        </p:spPr>
        <p:txBody>
          <a:bodyPr anchor="b" anchorCtr="0"/>
          <a:lstStyle>
            <a:lvl1pPr algn="l">
              <a:defRPr sz="4400">
                <a:solidFill>
                  <a:schemeClr val="tx2"/>
                </a:solidFill>
              </a:defRPr>
            </a:lvl1pPr>
          </a:lstStyle>
          <a:p>
            <a:pPr lvl="0"/>
            <a:r>
              <a:rPr lang="es-ES" noProof="0" smtClean="0"/>
              <a:t>Haga clic para modificar el estilo de título del patrón</a:t>
            </a:r>
            <a:endParaRPr lang="en-US" noProof="0" dirty="0" smtClean="0"/>
          </a:p>
        </p:txBody>
      </p:sp>
      <p:sp>
        <p:nvSpPr>
          <p:cNvPr id="17" name="Rectangle 16"/>
          <p:cNvSpPr/>
          <p:nvPr/>
        </p:nvSpPr>
        <p:spPr>
          <a:xfrm>
            <a:off x="467544" y="4653136"/>
            <a:ext cx="432048"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3528" y="4653136"/>
            <a:ext cx="144016"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Image ver">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5580112" y="620688"/>
            <a:ext cx="3064768" cy="3744416"/>
          </a:xfrm>
          <a:prstGeom prst="round2DiagRect">
            <a:avLst>
              <a:gd name="adj1" fmla="val 11111"/>
              <a:gd name="adj2" fmla="val 0"/>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5" name="Text Placeholder 9"/>
          <p:cNvSpPr>
            <a:spLocks noGrp="1"/>
          </p:cNvSpPr>
          <p:nvPr>
            <p:ph type="body" sz="quarter" idx="13"/>
          </p:nvPr>
        </p:nvSpPr>
        <p:spPr>
          <a:xfrm>
            <a:off x="899592" y="5301208"/>
            <a:ext cx="7704856" cy="648072"/>
          </a:xfrm>
        </p:spPr>
        <p:txBody>
          <a:bodyPr/>
          <a:lstStyle>
            <a:lvl1pPr algn="l">
              <a:buFontTx/>
              <a:buNone/>
              <a:defRPr sz="2400">
                <a:solidFill>
                  <a:schemeClr val="tx1"/>
                </a:solidFill>
              </a:defRPr>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
        <p:nvSpPr>
          <p:cNvPr id="8" name="Rectangle 2"/>
          <p:cNvSpPr>
            <a:spLocks noGrp="1" noChangeArrowheads="1"/>
          </p:cNvSpPr>
          <p:nvPr>
            <p:ph type="ctrTitle"/>
          </p:nvPr>
        </p:nvSpPr>
        <p:spPr>
          <a:xfrm>
            <a:off x="899592" y="4437112"/>
            <a:ext cx="7704856" cy="875197"/>
          </a:xfrm>
        </p:spPr>
        <p:txBody>
          <a:bodyPr anchor="b" anchorCtr="0"/>
          <a:lstStyle>
            <a:lvl1pPr algn="l">
              <a:defRPr sz="4400">
                <a:solidFill>
                  <a:schemeClr val="tx2"/>
                </a:solidFill>
              </a:defRPr>
            </a:lvl1pPr>
          </a:lstStyle>
          <a:p>
            <a:pPr lvl="0"/>
            <a:r>
              <a:rPr lang="es-ES" noProof="0" smtClean="0"/>
              <a:t>Haga clic para modificar el estilo de título del patrón</a:t>
            </a:r>
            <a:endParaRPr lang="en-US" noProof="0" dirty="0" smtClean="0"/>
          </a:p>
        </p:txBody>
      </p:sp>
      <p:sp>
        <p:nvSpPr>
          <p:cNvPr id="10" name="Rectangle 9"/>
          <p:cNvSpPr/>
          <p:nvPr/>
        </p:nvSpPr>
        <p:spPr>
          <a:xfrm>
            <a:off x="467544" y="4653136"/>
            <a:ext cx="432048"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3528" y="4653136"/>
            <a:ext cx="144016"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Image hor">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960140" y="1124744"/>
            <a:ext cx="7223720" cy="2304256"/>
          </a:xfrm>
          <a:prstGeom prst="round2DiagRect">
            <a:avLst>
              <a:gd name="adj1" fmla="val 12625"/>
              <a:gd name="adj2" fmla="val 0"/>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5" name="Text Placeholder 9"/>
          <p:cNvSpPr>
            <a:spLocks noGrp="1"/>
          </p:cNvSpPr>
          <p:nvPr>
            <p:ph type="body" sz="quarter" idx="13"/>
          </p:nvPr>
        </p:nvSpPr>
        <p:spPr>
          <a:xfrm>
            <a:off x="899592" y="5301208"/>
            <a:ext cx="7704856" cy="648072"/>
          </a:xfrm>
        </p:spPr>
        <p:txBody>
          <a:bodyPr/>
          <a:lstStyle>
            <a:lvl1pPr algn="l">
              <a:buFontTx/>
              <a:buNone/>
              <a:defRPr sz="2400">
                <a:solidFill>
                  <a:schemeClr val="tx1"/>
                </a:solidFill>
              </a:defRPr>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
        <p:nvSpPr>
          <p:cNvPr id="8" name="Rectangle 2"/>
          <p:cNvSpPr>
            <a:spLocks noGrp="1" noChangeArrowheads="1"/>
          </p:cNvSpPr>
          <p:nvPr>
            <p:ph type="ctrTitle"/>
          </p:nvPr>
        </p:nvSpPr>
        <p:spPr>
          <a:xfrm>
            <a:off x="899592" y="4437112"/>
            <a:ext cx="7704856" cy="875197"/>
          </a:xfrm>
        </p:spPr>
        <p:txBody>
          <a:bodyPr anchor="b" anchorCtr="0"/>
          <a:lstStyle>
            <a:lvl1pPr algn="l">
              <a:defRPr sz="4400">
                <a:solidFill>
                  <a:schemeClr val="tx2"/>
                </a:solidFill>
              </a:defRPr>
            </a:lvl1pPr>
          </a:lstStyle>
          <a:p>
            <a:pPr lvl="0"/>
            <a:r>
              <a:rPr lang="es-ES" noProof="0" smtClean="0"/>
              <a:t>Haga clic para modificar el estilo de título del patrón</a:t>
            </a:r>
            <a:endParaRPr lang="en-US" noProof="0" dirty="0" smtClean="0"/>
          </a:p>
        </p:txBody>
      </p:sp>
      <p:sp>
        <p:nvSpPr>
          <p:cNvPr id="10" name="Rectangle 9"/>
          <p:cNvSpPr/>
          <p:nvPr/>
        </p:nvSpPr>
        <p:spPr>
          <a:xfrm>
            <a:off x="467544" y="4653136"/>
            <a:ext cx="432048"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3528" y="4653136"/>
            <a:ext cx="144016"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Image small">
    <p:spTree>
      <p:nvGrpSpPr>
        <p:cNvPr id="1" name=""/>
        <p:cNvGrpSpPr/>
        <p:nvPr/>
      </p:nvGrpSpPr>
      <p:grpSpPr>
        <a:xfrm>
          <a:off x="0" y="0"/>
          <a:ext cx="0" cy="0"/>
          <a:chOff x="0" y="0"/>
          <a:chExt cx="0" cy="0"/>
        </a:xfrm>
      </p:grpSpPr>
      <p:sp>
        <p:nvSpPr>
          <p:cNvPr id="6" name="Picture Placeholder 19"/>
          <p:cNvSpPr>
            <a:spLocks noGrp="1"/>
          </p:cNvSpPr>
          <p:nvPr>
            <p:ph type="pic" sz="quarter" idx="11" hasCustomPrompt="1"/>
          </p:nvPr>
        </p:nvSpPr>
        <p:spPr>
          <a:xfrm>
            <a:off x="3790950" y="1981200"/>
            <a:ext cx="1562100" cy="1447800"/>
          </a:xfrm>
          <a:prstGeom prst="round2DiagRect">
            <a:avLst/>
          </a:prstGeom>
          <a:noFill/>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5" name="Text Placeholder 9"/>
          <p:cNvSpPr>
            <a:spLocks noGrp="1"/>
          </p:cNvSpPr>
          <p:nvPr>
            <p:ph type="body" sz="quarter" idx="13"/>
          </p:nvPr>
        </p:nvSpPr>
        <p:spPr>
          <a:xfrm>
            <a:off x="899592" y="5301208"/>
            <a:ext cx="7704856" cy="648072"/>
          </a:xfrm>
        </p:spPr>
        <p:txBody>
          <a:bodyPr/>
          <a:lstStyle>
            <a:lvl1pPr algn="l">
              <a:buFontTx/>
              <a:buNone/>
              <a:defRPr sz="2400">
                <a:solidFill>
                  <a:schemeClr val="tx1"/>
                </a:solidFill>
              </a:defRPr>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
        <p:nvSpPr>
          <p:cNvPr id="8" name="Rectangle 2"/>
          <p:cNvSpPr>
            <a:spLocks noGrp="1" noChangeArrowheads="1"/>
          </p:cNvSpPr>
          <p:nvPr>
            <p:ph type="ctrTitle"/>
          </p:nvPr>
        </p:nvSpPr>
        <p:spPr>
          <a:xfrm>
            <a:off x="899592" y="4437112"/>
            <a:ext cx="7704856" cy="875197"/>
          </a:xfrm>
        </p:spPr>
        <p:txBody>
          <a:bodyPr anchor="b" anchorCtr="0"/>
          <a:lstStyle>
            <a:lvl1pPr algn="l">
              <a:defRPr sz="4400">
                <a:solidFill>
                  <a:schemeClr val="tx2"/>
                </a:solidFill>
              </a:defRPr>
            </a:lvl1pPr>
          </a:lstStyle>
          <a:p>
            <a:pPr lvl="0"/>
            <a:r>
              <a:rPr lang="es-ES" noProof="0" smtClean="0"/>
              <a:t>Haga clic para modificar el estilo de título del patrón</a:t>
            </a:r>
            <a:endParaRPr lang="en-US" noProof="0" dirty="0" smtClean="0"/>
          </a:p>
        </p:txBody>
      </p:sp>
      <p:sp>
        <p:nvSpPr>
          <p:cNvPr id="10" name="Rectangle 9"/>
          <p:cNvSpPr/>
          <p:nvPr/>
        </p:nvSpPr>
        <p:spPr>
          <a:xfrm>
            <a:off x="467544" y="4653136"/>
            <a:ext cx="432048"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3528" y="4653136"/>
            <a:ext cx="144016"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smtClean="0"/>
              <a:t>Haga clic para modificar el estilo de título del patrón</a:t>
            </a:r>
            <a:endParaRPr lang="en-US"/>
          </a:p>
        </p:txBody>
      </p:sp>
      <p:sp>
        <p:nvSpPr>
          <p:cNvPr id="6" name="Text Placeholder 5"/>
          <p:cNvSpPr>
            <a:spLocks noGrp="1"/>
          </p:cNvSpPr>
          <p:nvPr>
            <p:ph type="body" sz="quarter" idx="10"/>
          </p:nvPr>
        </p:nvSpPr>
        <p:spPr>
          <a:xfrm>
            <a:off x="228600" y="1196752"/>
            <a:ext cx="8591872" cy="5328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hyperlink" Target="http://www.visualbee.com/upgrade.html" TargetMode="Externa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8"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1520" y="404664"/>
            <a:ext cx="8640960" cy="6120680"/>
          </a:xfrm>
          <a:prstGeom prst="rect">
            <a:avLst/>
          </a:prstGeom>
          <a:solidFill>
            <a:schemeClr val="bg1">
              <a:alpha val="78000"/>
            </a:schemeClr>
          </a:solidFill>
          <a:ln>
            <a:noFill/>
          </a:ln>
          <a:effectLst>
            <a:outerShdw blurRad="762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228600" y="368077"/>
            <a:ext cx="859187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228600" y="1196752"/>
            <a:ext cx="8591872" cy="505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028" name="Rectangle 4"/>
          <p:cNvSpPr>
            <a:spLocks noGrp="1" noChangeArrowheads="1"/>
          </p:cNvSpPr>
          <p:nvPr>
            <p:ph type="dt" sz="half" idx="2"/>
          </p:nvPr>
        </p:nvSpPr>
        <p:spPr bwMode="auto">
          <a:xfrm>
            <a:off x="2267744" y="6245225"/>
            <a:ext cx="1103040" cy="2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100">
                <a:solidFill>
                  <a:schemeClr val="tx1">
                    <a:lumMod val="90000"/>
                    <a:lumOff val="10000"/>
                  </a:schemeClr>
                </a:solidFill>
              </a:defRPr>
            </a:lvl1pPr>
          </a:lstStyle>
          <a:p>
            <a:fld id="{69BB86FA-F1E6-487A-866E-656D0DC01823}" type="datetimeFigureOut">
              <a:rPr lang="es-EC" smtClean="0"/>
              <a:t>04/11/2012</a:t>
            </a:fld>
            <a:endParaRPr lang="es-EC"/>
          </a:p>
        </p:txBody>
      </p:sp>
      <p:sp>
        <p:nvSpPr>
          <p:cNvPr id="1029" name="Rectangle 5"/>
          <p:cNvSpPr>
            <a:spLocks noGrp="1" noChangeArrowheads="1"/>
          </p:cNvSpPr>
          <p:nvPr>
            <p:ph type="ftr" sz="quarter" idx="3"/>
          </p:nvPr>
        </p:nvSpPr>
        <p:spPr bwMode="auto">
          <a:xfrm>
            <a:off x="3563888" y="6245225"/>
            <a:ext cx="4608512" cy="2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a:solidFill>
                  <a:schemeClr val="tx1">
                    <a:lumMod val="90000"/>
                    <a:lumOff val="10000"/>
                  </a:schemeClr>
                </a:solidFill>
              </a:defRPr>
            </a:lvl1pPr>
          </a:lstStyle>
          <a:p>
            <a:endParaRPr lang="es-EC"/>
          </a:p>
        </p:txBody>
      </p:sp>
      <p:sp>
        <p:nvSpPr>
          <p:cNvPr id="1030" name="Rectangle 6"/>
          <p:cNvSpPr>
            <a:spLocks noGrp="1" noChangeArrowheads="1"/>
          </p:cNvSpPr>
          <p:nvPr>
            <p:ph type="sldNum" sz="quarter" idx="4"/>
          </p:nvPr>
        </p:nvSpPr>
        <p:spPr bwMode="auto">
          <a:xfrm>
            <a:off x="8244408" y="6237312"/>
            <a:ext cx="598984" cy="2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a:solidFill>
                  <a:schemeClr val="tx1">
                    <a:lumMod val="90000"/>
                    <a:lumOff val="10000"/>
                  </a:schemeClr>
                </a:solidFill>
              </a:defRPr>
            </a:lvl1pPr>
          </a:lstStyle>
          <a:p>
            <a:fld id="{006BBE0E-69FB-4AF2-81FA-63652C1D6656}" type="slidenum">
              <a:rPr lang="es-EC" smtClean="0"/>
              <a:t>‹Nº›</a:t>
            </a:fld>
            <a:endParaRPr lang="es-EC"/>
          </a:p>
        </p:txBody>
      </p:sp>
      <p:pic>
        <p:nvPicPr>
          <p:cNvPr id="2" name="1 Imagen">
            <a:hlinkClick r:id="rId39" tooltip="To remove the VisualBee Logo or replace with your own, please Upgrade VisualBee to PREMIUM service."/>
          </p:cNvPr>
          <p:cNvPicPr>
            <a:picLocks/>
          </p:cNvPicPr>
          <p:nvPr userDrawn="1"/>
        </p:nvPicPr>
        <p:blipFill>
          <a:blip r:embed="rId40">
            <a:extLst>
              <a:ext uri="{28A0092B-C50C-407E-A947-70E740481C1C}">
                <a14:useLocalDpi xmlns:a14="http://schemas.microsoft.com/office/drawing/2010/main" val="0"/>
              </a:ext>
            </a:extLst>
          </a:blip>
          <a:stretch>
            <a:fillRect/>
          </a:stretch>
        </p:blipFill>
        <p:spPr>
          <a:xfrm>
            <a:off x="281608" y="6098018"/>
            <a:ext cx="1524000" cy="381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400" b="1">
          <a:solidFill>
            <a:schemeClr val="tx2"/>
          </a:solidFill>
          <a:latin typeface="Calibri" pitchFamily="34" charset="0"/>
          <a:ea typeface="+mj-ea"/>
          <a:cs typeface="Calibri"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chemeClr val="tx2"/>
        </a:buClr>
        <a:buSzPct val="110000"/>
        <a:buFont typeface="Calibri" pitchFamily="34" charset="0"/>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2"/>
        </a:buClr>
        <a:buSzPct val="110000"/>
        <a:buFont typeface="Calibri" pitchFamily="34" charset="0"/>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chemeClr val="tx2"/>
        </a:buClr>
        <a:buSzPct val="110000"/>
        <a:buFont typeface="Calibri" pitchFamily="34" charset="0"/>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1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2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2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9.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2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3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8.xml"/><Relationship Id="rId1" Type="http://schemas.openxmlformats.org/officeDocument/2006/relationships/tags" Target="../tags/tag35.xml"/><Relationship Id="rId4" Type="http://schemas.openxmlformats.org/officeDocument/2006/relationships/hyperlink" Target="DESKTOP/TESIS%20VERSIONES%20Y%20ORIGINAL/Matriz%20de%20Riesgos%20COMIL10.xls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3.xml"/><Relationship Id="rId1" Type="http://schemas.openxmlformats.org/officeDocument/2006/relationships/tags" Target="../tags/tag37.xml"/><Relationship Id="rId4" Type="http://schemas.openxmlformats.org/officeDocument/2006/relationships/hyperlink" Target="DESKTOP/TESIS%20VERSIONES%20Y%20ORIGINAL/Investigacion%20de%20Campo%20COMIL10.xls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0.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DESKTOP/TESIS%20VERSIONES%20Y%20ORIGINAL/DOCUMENTOS%20PREDEFENSA/INFORMES%20PARA%20EL%20COMIL%2010/INFORME%20EJECUTIVO.docx" TargetMode="Externa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hyperlink" Target="DESKTOP/TESIS%20VERSIONES%20Y%20ORIGINAL/DOCUMENTOS%20PREDEFENSA/INFORMES%20PARA%20EL%20COMIL%2010/INFORME%20DETALLADO.doc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DESKTOP/TESIS%20VERSIONES%20Y%20ORIGINAL/DOCUMENTOS%20PREDEFENSA/INFORMES%20PARA%20EL%20COMIL%2010/INFORME%20EJECUTIVO.docx" TargetMode="External"/><Relationship Id="rId2" Type="http://schemas.openxmlformats.org/officeDocument/2006/relationships/slideLayout" Target="../slideLayouts/slideLayout18.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32.xml"/><Relationship Id="rId1" Type="http://schemas.openxmlformats.org/officeDocument/2006/relationships/tags" Target="../tags/tag4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42.xml"/><Relationship Id="rId4" Type="http://schemas.openxmlformats.org/officeDocument/2006/relationships/chart" Target="../charts/char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tags" Target="../tags/tag43.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44.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tags" Target="../tags/tag45.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hyperlink" Target="DESKTOP/TESIS%20VERSIONES%20Y%20ORIGINAL/DOCUMENTOS%20PREDEFENSA/INFORMES%20PARA%20EL%20COMIL%2010/INFORME%20DETALLADO.docx"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0.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30.xml"/><Relationship Id="rId1" Type="http://schemas.openxmlformats.org/officeDocument/2006/relationships/tags" Target="../tags/tag4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6.xml"/><Relationship Id="rId1" Type="http://schemas.openxmlformats.org/officeDocument/2006/relationships/tags" Target="../tags/tag5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3.xml"/><Relationship Id="rId1" Type="http://schemas.openxmlformats.org/officeDocument/2006/relationships/tags" Target="../tags/tag5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34.xml"/><Relationship Id="rId1" Type="http://schemas.openxmlformats.org/officeDocument/2006/relationships/tags" Target="../tags/tag5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3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56520" y="2680242"/>
            <a:ext cx="6408712" cy="3629078"/>
          </a:xfrm>
        </p:spPr>
        <p:txBody>
          <a:bodyPr anchor="ctr" anchorCtr="0">
            <a:normAutofit/>
          </a:bodyPr>
          <a:lstStyle/>
          <a:p>
            <a:pPr>
              <a:lnSpc>
                <a:spcPct val="150000"/>
              </a:lnSpc>
              <a:spcBef>
                <a:spcPts val="300"/>
              </a:spcBef>
              <a:spcAft>
                <a:spcPts val="300"/>
              </a:spcAft>
            </a:pPr>
            <a:r>
              <a:rPr lang="es-MX" sz="2000" b="1" dirty="0" smtClean="0">
                <a:solidFill>
                  <a:srgbClr val="000000"/>
                </a:solidFill>
              </a:rPr>
              <a:t>“EVALUACIÓN TÉCNICA INFORMÁTICA</a:t>
            </a:r>
            <a:br>
              <a:rPr lang="es-MX" sz="2000" b="1" dirty="0" smtClean="0">
                <a:solidFill>
                  <a:srgbClr val="000000"/>
                </a:solidFill>
              </a:rPr>
            </a:br>
            <a:r>
              <a:rPr lang="es-MX" sz="2000" b="1" dirty="0" smtClean="0">
                <a:solidFill>
                  <a:srgbClr val="000000"/>
                </a:solidFill>
              </a:rPr>
              <a:t> DEL COMIL 10 ABDÓN CALDERÓN,</a:t>
            </a:r>
            <a:br>
              <a:rPr lang="es-MX" sz="2000" b="1" dirty="0" smtClean="0">
                <a:solidFill>
                  <a:srgbClr val="000000"/>
                </a:solidFill>
              </a:rPr>
            </a:br>
            <a:r>
              <a:rPr lang="es-MX" sz="2000" b="1" dirty="0" smtClean="0">
                <a:solidFill>
                  <a:srgbClr val="000000"/>
                </a:solidFill>
              </a:rPr>
              <a:t> UTILIZANDO EL ESTÁNDAR</a:t>
            </a:r>
            <a:br>
              <a:rPr lang="es-MX" sz="2000" b="1" dirty="0" smtClean="0">
                <a:solidFill>
                  <a:srgbClr val="000000"/>
                </a:solidFill>
              </a:rPr>
            </a:br>
            <a:r>
              <a:rPr lang="es-MX" sz="2000" b="1" dirty="0" smtClean="0">
                <a:solidFill>
                  <a:srgbClr val="000000"/>
                </a:solidFill>
              </a:rPr>
              <a:t> INTERNACIONAL COBIT”</a:t>
            </a:r>
            <a:r>
              <a:rPr lang="es-MX" sz="2000" b="1" i="1" dirty="0" smtClean="0">
                <a:solidFill>
                  <a:srgbClr val="191919"/>
                </a:solidFill>
              </a:rPr>
              <a:t/>
            </a:r>
            <a:br>
              <a:rPr lang="es-MX" sz="2000" b="1" i="1" dirty="0" smtClean="0">
                <a:solidFill>
                  <a:srgbClr val="191919"/>
                </a:solidFill>
              </a:rPr>
            </a:br>
            <a:r>
              <a:rPr lang="es-MX" sz="2000" b="1" i="1" dirty="0" smtClean="0">
                <a:solidFill>
                  <a:srgbClr val="191919"/>
                </a:solidFill>
              </a:rPr>
              <a:t/>
            </a:r>
            <a:br>
              <a:rPr lang="es-MX" sz="2000" b="1" i="1" dirty="0" smtClean="0">
                <a:solidFill>
                  <a:srgbClr val="191919"/>
                </a:solidFill>
              </a:rPr>
            </a:br>
            <a:r>
              <a:rPr lang="es-MX" sz="1900" b="1" i="1" dirty="0" err="1" smtClean="0">
                <a:solidFill>
                  <a:srgbClr val="191919"/>
                </a:solidFill>
              </a:rPr>
              <a:t>Sangolquí</a:t>
            </a:r>
            <a:r>
              <a:rPr lang="es-MX" sz="1900" b="1" i="1" dirty="0" smtClean="0">
                <a:solidFill>
                  <a:srgbClr val="191919"/>
                </a:solidFill>
              </a:rPr>
              <a:t> – Ecuador </a:t>
            </a:r>
            <a:br>
              <a:rPr lang="es-MX" sz="1900" b="1" i="1" dirty="0" smtClean="0">
                <a:solidFill>
                  <a:srgbClr val="191919"/>
                </a:solidFill>
              </a:rPr>
            </a:br>
            <a:r>
              <a:rPr lang="es-MX" sz="1900" b="1" i="1" dirty="0" smtClean="0">
                <a:solidFill>
                  <a:srgbClr val="191919"/>
                </a:solidFill>
              </a:rPr>
              <a:t>Octubre 2012</a:t>
            </a:r>
            <a:endParaRPr lang="es-EC" sz="1900" i="1" dirty="0">
              <a:solidFill>
                <a:srgbClr val="191919"/>
              </a:solidFill>
            </a:endParaRPr>
          </a:p>
        </p:txBody>
      </p:sp>
      <p:sp>
        <p:nvSpPr>
          <p:cNvPr id="4" name="1 Título"/>
          <p:cNvSpPr txBox="1">
            <a:spLocks/>
          </p:cNvSpPr>
          <p:nvPr/>
        </p:nvSpPr>
        <p:spPr>
          <a:xfrm>
            <a:off x="899592" y="5159058"/>
            <a:ext cx="4119673" cy="1181993"/>
          </a:xfrm>
          <a:prstGeom prst="rect">
            <a:avLst/>
          </a:prstGeom>
        </p:spPr>
        <p:txBody>
          <a:bodyPr vert="horz" lIns="91440" tIns="45720" rIns="91440" bIns="45720" rtlCol="0" anchor="ctr" anchorCtr="0">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500" b="1" dirty="0" smtClean="0">
                <a:solidFill>
                  <a:srgbClr val="09394A"/>
                </a:solidFill>
              </a:rPr>
              <a:t>                                                      </a:t>
            </a:r>
            <a:r>
              <a:rPr lang="es-MX" sz="2600" b="1" dirty="0" smtClean="0">
                <a:solidFill>
                  <a:srgbClr val="09394A"/>
                </a:solidFill>
              </a:rPr>
              <a:t>POR</a:t>
            </a:r>
            <a:r>
              <a:rPr lang="es-MX" sz="2600" b="1" dirty="0">
                <a:solidFill>
                  <a:srgbClr val="09394A"/>
                </a:solidFill>
              </a:rPr>
              <a:t>: </a:t>
            </a:r>
            <a:r>
              <a:rPr lang="es-MX" sz="2600" b="1" dirty="0" smtClean="0">
                <a:solidFill>
                  <a:srgbClr val="09394A"/>
                </a:solidFill>
              </a:rPr>
              <a:t>                                  </a:t>
            </a:r>
            <a:endParaRPr lang="es-MX" sz="2600" b="1" dirty="0">
              <a:solidFill>
                <a:srgbClr val="09394A"/>
              </a:solidFill>
            </a:endParaRPr>
          </a:p>
          <a:p>
            <a:pPr algn="r"/>
            <a:r>
              <a:rPr lang="es-MX" sz="2600" b="1" dirty="0">
                <a:solidFill>
                  <a:srgbClr val="09394A"/>
                </a:solidFill>
              </a:rPr>
              <a:t>JOHN </a:t>
            </a:r>
            <a:r>
              <a:rPr lang="es-MX" sz="2600" b="1" dirty="0" smtClean="0">
                <a:solidFill>
                  <a:srgbClr val="09394A"/>
                </a:solidFill>
              </a:rPr>
              <a:t>A. </a:t>
            </a:r>
            <a:r>
              <a:rPr lang="es-MX" sz="2600" b="1" dirty="0">
                <a:solidFill>
                  <a:srgbClr val="09394A"/>
                </a:solidFill>
              </a:rPr>
              <a:t>NARVÁEZ </a:t>
            </a:r>
            <a:r>
              <a:rPr lang="es-MX" sz="2600" b="1" dirty="0" smtClean="0">
                <a:solidFill>
                  <a:srgbClr val="09394A"/>
                </a:solidFill>
              </a:rPr>
              <a:t>MEJÍA</a:t>
            </a:r>
            <a:endParaRPr lang="es-EC" sz="2600" b="1" dirty="0">
              <a:solidFill>
                <a:srgbClr val="09394A"/>
              </a:solidFill>
            </a:endParaRPr>
          </a:p>
        </p:txBody>
      </p:sp>
      <p:pic>
        <p:nvPicPr>
          <p:cNvPr id="1028" name="Picture 4" descr="http://360.espe.edu.ec/images/es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488" y="260648"/>
            <a:ext cx="2049016" cy="2049016"/>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755576" y="1340768"/>
            <a:ext cx="5472608" cy="1181993"/>
          </a:xfrm>
          <a:prstGeom prst="rect">
            <a:avLst/>
          </a:prstGeom>
        </p:spPr>
        <p:txBody>
          <a:bodyPr vert="horz" lIns="91440" tIns="45720" rIns="91440" bIns="45720" rtlCol="0" anchor="ctr" anchorCtr="0">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MX" sz="2300" b="1" dirty="0" smtClean="0"/>
              <a:t>PROYECTO DE GRADO PARA LA </a:t>
            </a:r>
          </a:p>
          <a:p>
            <a:pPr>
              <a:spcBef>
                <a:spcPts val="0"/>
              </a:spcBef>
            </a:pPr>
            <a:r>
              <a:rPr lang="es-MX" sz="2300" b="1" dirty="0" smtClean="0"/>
              <a:t>OBTENCIÓN DEL TÍTULO DE INGENIERO </a:t>
            </a:r>
          </a:p>
          <a:p>
            <a:pPr>
              <a:spcBef>
                <a:spcPts val="0"/>
              </a:spcBef>
            </a:pPr>
            <a:r>
              <a:rPr lang="es-MX" sz="2300" b="1" dirty="0" smtClean="0"/>
              <a:t>EN SISTEMAS E INFORMÁTICA</a:t>
            </a:r>
            <a:endParaRPr lang="es-EC" sz="2300" b="1" dirty="0"/>
          </a:p>
        </p:txBody>
      </p:sp>
      <p:sp>
        <p:nvSpPr>
          <p:cNvPr id="3" name="2 CuadroTexto"/>
          <p:cNvSpPr txBox="1"/>
          <p:nvPr/>
        </p:nvSpPr>
        <p:spPr>
          <a:xfrm>
            <a:off x="12700" y="12700"/>
            <a:ext cx="12700" cy="12700"/>
          </a:xfrm>
          <a:prstGeom prst="rect">
            <a:avLst/>
          </a:prstGeom>
          <a:noFill/>
        </p:spPr>
        <p:txBody>
          <a:bodyPr vert="horz" rtlCol="0">
            <a:spAutoFit/>
          </a:bodyPr>
          <a:lstStyle/>
          <a:p>
            <a:endParaRPr lang="es-EC"/>
          </a:p>
        </p:txBody>
      </p:sp>
      <p:sp>
        <p:nvSpPr>
          <p:cNvPr id="5" name="4 CuadroTexto"/>
          <p:cNvSpPr txBox="1"/>
          <p:nvPr/>
        </p:nvSpPr>
        <p:spPr>
          <a:xfrm>
            <a:off x="12700" y="12700"/>
            <a:ext cx="12700" cy="12700"/>
          </a:xfrm>
          <a:prstGeom prst="rect">
            <a:avLst/>
          </a:prstGeom>
          <a:noFill/>
        </p:spPr>
        <p:txBody>
          <a:bodyPr vert="horz" rtlCol="0">
            <a:spAutoFit/>
          </a:bodyPr>
          <a:lstStyle/>
          <a:p>
            <a:endParaRPr lang="es-EC"/>
          </a:p>
        </p:txBody>
      </p:sp>
      <p:sp>
        <p:nvSpPr>
          <p:cNvPr id="6" name="5 CuadroTexto"/>
          <p:cNvSpPr txBox="1"/>
          <p:nvPr/>
        </p:nvSpPr>
        <p:spPr>
          <a:xfrm>
            <a:off x="12700" y="12700"/>
            <a:ext cx="12700" cy="12700"/>
          </a:xfrm>
          <a:prstGeom prst="rect">
            <a:avLst/>
          </a:prstGeom>
          <a:noFill/>
        </p:spPr>
        <p:txBody>
          <a:bodyPr vert="horz" rtlCol="0">
            <a:spAutoFit/>
          </a:bodyPr>
          <a:lstStyle/>
          <a:p>
            <a:endParaRPr lang="es-EC"/>
          </a:p>
        </p:txBody>
      </p:sp>
      <p:sp>
        <p:nvSpPr>
          <p:cNvPr id="8" name="7 CuadroTexto"/>
          <p:cNvSpPr txBox="1"/>
          <p:nvPr/>
        </p:nvSpPr>
        <p:spPr>
          <a:xfrm>
            <a:off x="12700" y="12700"/>
            <a:ext cx="12700" cy="12700"/>
          </a:xfrm>
          <a:prstGeom prst="rect">
            <a:avLst/>
          </a:prstGeom>
          <a:noFill/>
        </p:spPr>
        <p:txBody>
          <a:bodyPr vert="horz" rtlCol="0">
            <a:spAutoFit/>
          </a:bodyPr>
          <a:lstStyle/>
          <a:p>
            <a:endParaRPr lang="es-EC"/>
          </a:p>
        </p:txBody>
      </p:sp>
    </p:spTree>
    <p:custDataLst>
      <p:tags r:id="rId1"/>
    </p:custDataLst>
    <p:extLst>
      <p:ext uri="{BB962C8B-B14F-4D97-AF65-F5344CB8AC3E}">
        <p14:creationId xmlns:p14="http://schemas.microsoft.com/office/powerpoint/2010/main" val="23056578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26" presetClass="emph" presetSubtype="0" fill="hold" grpId="0" nodeType="withEffect">
                                  <p:stCondLst>
                                    <p:cond delay="200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par>
                                <p:cTn id="11" presetID="16" presetClass="entr" presetSubtype="21"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8 Marcador de contenido"/>
          <p:cNvGraphicFramePr>
            <a:graphicFrameLocks/>
          </p:cNvGraphicFramePr>
          <p:nvPr>
            <p:extLst>
              <p:ext uri="{D42A27DB-BD31-4B8C-83A1-F6EECF244321}">
                <p14:modId xmlns:p14="http://schemas.microsoft.com/office/powerpoint/2010/main" val="3462596642"/>
              </p:ext>
            </p:extLst>
          </p:nvPr>
        </p:nvGraphicFramePr>
        <p:xfrm>
          <a:off x="395536" y="1268761"/>
          <a:ext cx="2376264" cy="5328590"/>
        </p:xfrm>
        <a:graphic>
          <a:graphicData uri="http://schemas.openxmlformats.org/drawingml/2006/table">
            <a:tbl>
              <a:tblPr firstRow="1" firstCol="1" bandRow="1">
                <a:tableStyleId>{00A15C55-8517-42AA-B614-E9B94910E393}</a:tableStyleId>
              </a:tblPr>
              <a:tblGrid>
                <a:gridCol w="407360"/>
                <a:gridCol w="1968904"/>
              </a:tblGrid>
              <a:tr h="422833">
                <a:tc>
                  <a:txBody>
                    <a:bodyPr/>
                    <a:lstStyle/>
                    <a:p>
                      <a:pPr marL="71755" marR="71755" algn="ctr" rtl="0">
                        <a:lnSpc>
                          <a:spcPct val="150000"/>
                        </a:lnSpc>
                        <a:spcBef>
                          <a:spcPts val="1200"/>
                        </a:spcBef>
                        <a:spcAft>
                          <a:spcPts val="0"/>
                        </a:spcAft>
                      </a:pPr>
                      <a:r>
                        <a:rPr lang="es-ES" sz="1200" dirty="0">
                          <a:effectLst/>
                        </a:rPr>
                        <a:t> </a:t>
                      </a:r>
                      <a:endParaRPr lang="es-EC" sz="1200" dirty="0">
                        <a:effectLst/>
                        <a:latin typeface="Calibri"/>
                        <a:ea typeface="Calibri"/>
                        <a:cs typeface="Times New Roman"/>
                      </a:endParaRPr>
                    </a:p>
                  </a:txBody>
                  <a:tcPr marL="68580" marR="68580" marT="0" marB="0" vert="vert270"/>
                </a:tc>
                <a:tc>
                  <a:txBody>
                    <a:bodyPr/>
                    <a:lstStyle/>
                    <a:p>
                      <a:pPr algn="ctr" rtl="0">
                        <a:lnSpc>
                          <a:spcPct val="150000"/>
                        </a:lnSpc>
                        <a:spcBef>
                          <a:spcPts val="1200"/>
                        </a:spcBef>
                        <a:spcAft>
                          <a:spcPts val="0"/>
                        </a:spcAft>
                      </a:pPr>
                      <a:r>
                        <a:rPr lang="es-ES" sz="1600" dirty="0">
                          <a:effectLst/>
                        </a:rPr>
                        <a:t>COBIT</a:t>
                      </a:r>
                      <a:endParaRPr lang="es-EC" sz="1600" dirty="0">
                        <a:effectLst/>
                        <a:latin typeface="Calibri"/>
                        <a:ea typeface="Calibri"/>
                        <a:cs typeface="Times New Roman"/>
                      </a:endParaRPr>
                    </a:p>
                  </a:txBody>
                  <a:tcPr marL="68580" marR="68580" marT="0" marB="0"/>
                </a:tc>
              </a:tr>
              <a:tr h="1620863">
                <a:tc>
                  <a:txBody>
                    <a:bodyPr/>
                    <a:lstStyle/>
                    <a:p>
                      <a:pPr marL="71755" marR="71755" algn="ctr" rtl="0">
                        <a:lnSpc>
                          <a:spcPct val="150000"/>
                        </a:lnSpc>
                        <a:spcAft>
                          <a:spcPts val="0"/>
                        </a:spcAft>
                      </a:pPr>
                      <a:r>
                        <a:rPr lang="es-ES" sz="1600" dirty="0">
                          <a:effectLst/>
                        </a:rPr>
                        <a:t>AUTORES</a:t>
                      </a:r>
                      <a:endParaRPr lang="es-EC" sz="1600" dirty="0">
                        <a:effectLst/>
                        <a:latin typeface="Calibri"/>
                        <a:ea typeface="Calibri"/>
                        <a:cs typeface="Times New Roman"/>
                      </a:endParaRPr>
                    </a:p>
                  </a:txBody>
                  <a:tcPr marL="68580" marR="68580" marT="0" marB="0" vert="vert270"/>
                </a:tc>
                <a:tc>
                  <a:txBody>
                    <a:bodyPr/>
                    <a:lstStyle/>
                    <a:p>
                      <a:pPr algn="l" rtl="0">
                        <a:lnSpc>
                          <a:spcPct val="150000"/>
                        </a:lnSpc>
                        <a:spcAft>
                          <a:spcPts val="0"/>
                        </a:spcAft>
                      </a:pPr>
                      <a:r>
                        <a:rPr lang="es-ES" sz="1200" dirty="0">
                          <a:effectLst/>
                        </a:rPr>
                        <a:t>Organizaciones de Tecnologías de Información como ISACA</a:t>
                      </a:r>
                      <a:endParaRPr lang="es-EC" sz="1100" dirty="0">
                        <a:effectLst/>
                        <a:latin typeface="Calibri"/>
                        <a:ea typeface="Calibri"/>
                        <a:cs typeface="Times New Roman"/>
                      </a:endParaRPr>
                    </a:p>
                  </a:txBody>
                  <a:tcPr marL="68580" marR="68580" marT="0" marB="0"/>
                </a:tc>
              </a:tr>
              <a:tr h="2114634">
                <a:tc>
                  <a:txBody>
                    <a:bodyPr/>
                    <a:lstStyle/>
                    <a:p>
                      <a:pPr marL="71755" marR="71755" algn="ctr" rtl="0">
                        <a:lnSpc>
                          <a:spcPct val="150000"/>
                        </a:lnSpc>
                        <a:spcAft>
                          <a:spcPts val="0"/>
                        </a:spcAft>
                      </a:pPr>
                      <a:r>
                        <a:rPr lang="es-ES" sz="1600" dirty="0">
                          <a:effectLst/>
                        </a:rPr>
                        <a:t>ALCANCE</a:t>
                      </a:r>
                      <a:endParaRPr lang="es-EC" sz="1600" dirty="0">
                        <a:effectLst/>
                        <a:latin typeface="Calibri"/>
                        <a:ea typeface="Calibri"/>
                        <a:cs typeface="Times New Roman"/>
                      </a:endParaRPr>
                    </a:p>
                  </a:txBody>
                  <a:tcPr marL="68580" marR="68580" marT="0" marB="0" vert="vert270"/>
                </a:tc>
                <a:tc>
                  <a:txBody>
                    <a:bodyPr/>
                    <a:lstStyle/>
                    <a:p>
                      <a:pPr algn="l" rtl="0">
                        <a:lnSpc>
                          <a:spcPct val="150000"/>
                        </a:lnSpc>
                        <a:spcAft>
                          <a:spcPts val="0"/>
                        </a:spcAft>
                      </a:pPr>
                      <a:r>
                        <a:rPr lang="es-ES" sz="1200">
                          <a:effectLst/>
                        </a:rPr>
                        <a:t>Auditoría y control de Sistemas de Información. Alineamiento y gobierno de Tecnologías de Información</a:t>
                      </a:r>
                      <a:endParaRPr lang="es-EC" sz="1100">
                        <a:effectLst/>
                        <a:latin typeface="Calibri"/>
                        <a:ea typeface="Calibri"/>
                        <a:cs typeface="Times New Roman"/>
                      </a:endParaRPr>
                    </a:p>
                  </a:txBody>
                  <a:tcPr marL="68580" marR="68580" marT="0" marB="0"/>
                </a:tc>
              </a:tr>
              <a:tr h="1170260">
                <a:tc>
                  <a:txBody>
                    <a:bodyPr/>
                    <a:lstStyle/>
                    <a:p>
                      <a:pPr marL="71755" marR="71755" algn="ctr" rtl="0">
                        <a:lnSpc>
                          <a:spcPct val="150000"/>
                        </a:lnSpc>
                        <a:spcAft>
                          <a:spcPts val="0"/>
                        </a:spcAft>
                      </a:pPr>
                      <a:r>
                        <a:rPr lang="es-ES" sz="1600" dirty="0">
                          <a:effectLst/>
                        </a:rPr>
                        <a:t>TAMAÑO</a:t>
                      </a:r>
                      <a:endParaRPr lang="es-EC" sz="1600" dirty="0">
                        <a:effectLst/>
                        <a:latin typeface="Calibri"/>
                        <a:ea typeface="Calibri"/>
                        <a:cs typeface="Times New Roman"/>
                      </a:endParaRPr>
                    </a:p>
                  </a:txBody>
                  <a:tcPr marL="68580" marR="68580" marT="0" marB="0" vert="vert270"/>
                </a:tc>
                <a:tc>
                  <a:txBody>
                    <a:bodyPr/>
                    <a:lstStyle/>
                    <a:p>
                      <a:pPr algn="l" rtl="0">
                        <a:lnSpc>
                          <a:spcPct val="150000"/>
                        </a:lnSpc>
                        <a:spcAft>
                          <a:spcPts val="0"/>
                        </a:spcAft>
                      </a:pPr>
                      <a:r>
                        <a:rPr lang="es-ES" sz="1200" dirty="0">
                          <a:effectLst/>
                        </a:rPr>
                        <a:t>Provee 34 procesos de TI, 210 objetivos de control agrupados en cuatro dominios</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910560370"/>
              </p:ext>
            </p:extLst>
          </p:nvPr>
        </p:nvGraphicFramePr>
        <p:xfrm>
          <a:off x="2771800" y="1268760"/>
          <a:ext cx="2016224" cy="5369808"/>
        </p:xfrm>
        <a:graphic>
          <a:graphicData uri="http://schemas.openxmlformats.org/drawingml/2006/table">
            <a:tbl>
              <a:tblPr firstRow="1" bandRow="1">
                <a:tableStyleId>{00A15C55-8517-42AA-B614-E9B94910E393}</a:tableStyleId>
              </a:tblPr>
              <a:tblGrid>
                <a:gridCol w="2016224"/>
              </a:tblGrid>
              <a:tr h="432048">
                <a:tc>
                  <a:txBody>
                    <a:bodyPr/>
                    <a:lstStyle/>
                    <a:p>
                      <a:pPr algn="ctr" rtl="0">
                        <a:lnSpc>
                          <a:spcPct val="150000"/>
                        </a:lnSpc>
                        <a:spcBef>
                          <a:spcPts val="1200"/>
                        </a:spcBef>
                        <a:spcAft>
                          <a:spcPts val="0"/>
                        </a:spcAft>
                      </a:pPr>
                      <a:r>
                        <a:rPr lang="es-ES" sz="1600" dirty="0">
                          <a:effectLst/>
                        </a:rPr>
                        <a:t>ITIL</a:t>
                      </a:r>
                      <a:endParaRPr lang="es-EC" sz="1600" dirty="0">
                        <a:effectLst/>
                        <a:latin typeface="Calibri"/>
                        <a:ea typeface="Calibri"/>
                        <a:cs typeface="Times New Roman"/>
                      </a:endParaRPr>
                    </a:p>
                  </a:txBody>
                  <a:tcPr marL="68580" marR="68580" marT="0" marB="0"/>
                </a:tc>
              </a:tr>
              <a:tr h="1296144">
                <a:tc>
                  <a:txBody>
                    <a:bodyPr/>
                    <a:lstStyle/>
                    <a:p>
                      <a:pPr algn="l" rtl="0">
                        <a:lnSpc>
                          <a:spcPct val="150000"/>
                        </a:lnSpc>
                        <a:spcAft>
                          <a:spcPts val="0"/>
                        </a:spcAft>
                      </a:pPr>
                      <a:r>
                        <a:rPr lang="es-ES" sz="1200" dirty="0">
                          <a:effectLst/>
                        </a:rPr>
                        <a:t>Brian Johnson, quien formó parte del equipo del gobierno británico que creó ITIL y proveedores de servicios de Tecnologías de Información</a:t>
                      </a:r>
                      <a:endParaRPr lang="es-EC" sz="1200" dirty="0">
                        <a:effectLst/>
                        <a:latin typeface="Calibri"/>
                        <a:ea typeface="Calibri"/>
                        <a:cs typeface="Times New Roman"/>
                      </a:endParaRPr>
                    </a:p>
                  </a:txBody>
                  <a:tcPr marL="68580" marR="68580" marT="0" marB="0"/>
                </a:tc>
              </a:tr>
              <a:tr h="1919925">
                <a:tc>
                  <a:txBody>
                    <a:bodyPr/>
                    <a:lstStyle/>
                    <a:p>
                      <a:pPr algn="l" rtl="0">
                        <a:lnSpc>
                          <a:spcPct val="150000"/>
                        </a:lnSpc>
                        <a:spcAft>
                          <a:spcPts val="0"/>
                        </a:spcAft>
                      </a:pPr>
                      <a:r>
                        <a:rPr lang="es-ES" sz="1200" dirty="0">
                          <a:effectLst/>
                        </a:rPr>
                        <a:t>Tiene un enfoque sistemático del servicio TI centrado en los procesos y procedimientos junto al establecimiento de estrategias para la gestión operativa de la infraestructura TI</a:t>
                      </a:r>
                      <a:endParaRPr lang="es-EC" sz="1200" dirty="0">
                        <a:effectLst/>
                        <a:latin typeface="Calibri"/>
                        <a:ea typeface="Calibri"/>
                        <a:cs typeface="Times New Roman"/>
                      </a:endParaRPr>
                    </a:p>
                  </a:txBody>
                  <a:tcPr marL="68580" marR="68580" marT="0" marB="0"/>
                </a:tc>
              </a:tr>
              <a:tr h="1084250">
                <a:tc>
                  <a:txBody>
                    <a:bodyPr/>
                    <a:lstStyle/>
                    <a:p>
                      <a:pPr algn="l" rtl="0">
                        <a:lnSpc>
                          <a:spcPct val="150000"/>
                        </a:lnSpc>
                        <a:spcAft>
                          <a:spcPts val="0"/>
                        </a:spcAft>
                      </a:pPr>
                      <a:r>
                        <a:rPr lang="es-ES" sz="1200" dirty="0">
                          <a:effectLst/>
                        </a:rPr>
                        <a:t>Dos libros centrales, que cubren las áreas de Soporte del Servicio y Prestación del Servicio</a:t>
                      </a:r>
                      <a:endParaRPr lang="es-EC" sz="1200" dirty="0">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106190060"/>
              </p:ext>
            </p:extLst>
          </p:nvPr>
        </p:nvGraphicFramePr>
        <p:xfrm>
          <a:off x="4788024" y="1268760"/>
          <a:ext cx="2016224" cy="5416466"/>
        </p:xfrm>
        <a:graphic>
          <a:graphicData uri="http://schemas.openxmlformats.org/drawingml/2006/table">
            <a:tbl>
              <a:tblPr firstRow="1" bandRow="1">
                <a:tableStyleId>{00A15C55-8517-42AA-B614-E9B94910E393}</a:tableStyleId>
              </a:tblPr>
              <a:tblGrid>
                <a:gridCol w="2016224"/>
              </a:tblGrid>
              <a:tr h="432048">
                <a:tc>
                  <a:txBody>
                    <a:bodyPr/>
                    <a:lstStyle/>
                    <a:p>
                      <a:pPr algn="ctr" rtl="0">
                        <a:lnSpc>
                          <a:spcPct val="150000"/>
                        </a:lnSpc>
                        <a:spcBef>
                          <a:spcPts val="1200"/>
                        </a:spcBef>
                        <a:spcAft>
                          <a:spcPts val="0"/>
                        </a:spcAft>
                      </a:pPr>
                      <a:r>
                        <a:rPr lang="es-ES" sz="1600" dirty="0" smtClean="0">
                          <a:effectLst/>
                        </a:rPr>
                        <a:t>COSO </a:t>
                      </a:r>
                      <a:endParaRPr lang="es-EC" sz="1600" dirty="0">
                        <a:effectLst/>
                        <a:latin typeface="Calibri"/>
                        <a:ea typeface="Calibri"/>
                        <a:cs typeface="Times New Roman"/>
                      </a:endParaRPr>
                    </a:p>
                  </a:txBody>
                  <a:tcPr marL="68580" marR="68580" marT="0" marB="0"/>
                </a:tc>
              </a:tr>
              <a:tr h="1601751">
                <a:tc>
                  <a:txBody>
                    <a:bodyPr/>
                    <a:lstStyle/>
                    <a:p>
                      <a:pPr algn="l" rtl="0">
                        <a:lnSpc>
                          <a:spcPct val="150000"/>
                        </a:lnSpc>
                        <a:spcAft>
                          <a:spcPts val="0"/>
                        </a:spcAft>
                      </a:pPr>
                      <a:r>
                        <a:rPr lang="es-ES" sz="1200" dirty="0">
                          <a:effectLst/>
                        </a:rPr>
                        <a:t>Organizaciones de Tecnologías de Información COSO</a:t>
                      </a:r>
                      <a:endParaRPr lang="es-EC" sz="1200" dirty="0">
                        <a:effectLst/>
                        <a:latin typeface="Calibri"/>
                        <a:ea typeface="Calibri"/>
                        <a:cs typeface="Times New Roman"/>
                      </a:endParaRPr>
                    </a:p>
                  </a:txBody>
                  <a:tcPr marL="68580" marR="68580" marT="0" marB="0"/>
                </a:tc>
              </a:tr>
              <a:tr h="2161814">
                <a:tc>
                  <a:txBody>
                    <a:bodyPr/>
                    <a:lstStyle/>
                    <a:p>
                      <a:pPr algn="l" rtl="0">
                        <a:lnSpc>
                          <a:spcPct val="150000"/>
                        </a:lnSpc>
                        <a:spcAft>
                          <a:spcPts val="0"/>
                        </a:spcAft>
                      </a:pPr>
                      <a:r>
                        <a:rPr lang="es-ES" sz="1200" dirty="0">
                          <a:effectLst/>
                        </a:rPr>
                        <a:t>Proporciona un control interno  a la administración con un aseguramiento razonable</a:t>
                      </a:r>
                      <a:endParaRPr lang="es-EC" sz="1200" dirty="0">
                        <a:effectLst/>
                      </a:endParaRPr>
                    </a:p>
                    <a:p>
                      <a:pPr algn="l" rtl="0">
                        <a:lnSpc>
                          <a:spcPct val="150000"/>
                        </a:lnSpc>
                        <a:spcAft>
                          <a:spcPts val="0"/>
                        </a:spcAft>
                      </a:pPr>
                      <a:r>
                        <a:rPr lang="es-ES" sz="1200" dirty="0">
                          <a:effectLst/>
                        </a:rPr>
                        <a:t>con respecto al logro de los objetivos</a:t>
                      </a:r>
                      <a:endParaRPr lang="es-EC" sz="1200" dirty="0">
                        <a:effectLst/>
                        <a:latin typeface="Calibri"/>
                        <a:ea typeface="Calibri"/>
                        <a:cs typeface="Times New Roman"/>
                      </a:endParaRPr>
                    </a:p>
                  </a:txBody>
                  <a:tcPr marL="68580" marR="68580" marT="0" marB="0"/>
                </a:tc>
              </a:tr>
              <a:tr h="1220853">
                <a:tc>
                  <a:txBody>
                    <a:bodyPr/>
                    <a:lstStyle/>
                    <a:p>
                      <a:pPr algn="l" rtl="0">
                        <a:lnSpc>
                          <a:spcPct val="150000"/>
                        </a:lnSpc>
                        <a:spcAft>
                          <a:spcPts val="0"/>
                        </a:spcAft>
                      </a:pPr>
                      <a:r>
                        <a:rPr lang="es-ES" sz="1200" dirty="0">
                          <a:effectLst/>
                        </a:rPr>
                        <a:t>El modelo identifica 3 Objetivos de control interno y 5 componentes que contienen 17 factores</a:t>
                      </a:r>
                      <a:endParaRPr lang="es-EC" sz="1200" dirty="0">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994575299"/>
              </p:ext>
            </p:extLst>
          </p:nvPr>
        </p:nvGraphicFramePr>
        <p:xfrm>
          <a:off x="6804248" y="1268761"/>
          <a:ext cx="2016224" cy="5484203"/>
        </p:xfrm>
        <a:graphic>
          <a:graphicData uri="http://schemas.openxmlformats.org/drawingml/2006/table">
            <a:tbl>
              <a:tblPr firstRow="1" bandRow="1">
                <a:tableStyleId>{00A15C55-8517-42AA-B614-E9B94910E393}</a:tableStyleId>
              </a:tblPr>
              <a:tblGrid>
                <a:gridCol w="2016224"/>
              </a:tblGrid>
              <a:tr h="410341">
                <a:tc>
                  <a:txBody>
                    <a:bodyPr/>
                    <a:lstStyle/>
                    <a:p>
                      <a:pPr algn="ctr" rtl="0">
                        <a:lnSpc>
                          <a:spcPct val="150000"/>
                        </a:lnSpc>
                        <a:spcBef>
                          <a:spcPts val="1200"/>
                        </a:spcBef>
                        <a:spcAft>
                          <a:spcPts val="0"/>
                        </a:spcAft>
                      </a:pPr>
                      <a:r>
                        <a:rPr lang="es-ES" sz="1600" dirty="0" smtClean="0">
                          <a:effectLst/>
                        </a:rPr>
                        <a:t>ISO 27001</a:t>
                      </a:r>
                      <a:endParaRPr lang="es-EC" sz="1600" dirty="0">
                        <a:effectLst/>
                        <a:latin typeface="Calibri"/>
                        <a:ea typeface="Calibri"/>
                        <a:cs typeface="Times New Roman"/>
                      </a:endParaRPr>
                    </a:p>
                  </a:txBody>
                  <a:tcPr marL="68580" marR="68580" marT="0" marB="0"/>
                </a:tc>
              </a:tr>
              <a:tr h="1572522">
                <a:tc>
                  <a:txBody>
                    <a:bodyPr/>
                    <a:lstStyle/>
                    <a:p>
                      <a:pPr algn="l" rtl="0">
                        <a:lnSpc>
                          <a:spcPct val="150000"/>
                        </a:lnSpc>
                        <a:spcAft>
                          <a:spcPts val="0"/>
                        </a:spcAft>
                      </a:pPr>
                      <a:r>
                        <a:rPr lang="es-EC" sz="1200" dirty="0" smtClean="0"/>
                        <a:t>Comité técnico </a:t>
                      </a:r>
                      <a:r>
                        <a:rPr lang="es-EC" sz="1200" smtClean="0"/>
                        <a:t>AEN/CTN 71. </a:t>
                      </a:r>
                      <a:r>
                        <a:rPr lang="es-ES" sz="1200" dirty="0" smtClean="0">
                          <a:effectLst/>
                        </a:rPr>
                        <a:t>Proveedores </a:t>
                      </a:r>
                      <a:r>
                        <a:rPr lang="es-ES" sz="1200" dirty="0">
                          <a:effectLst/>
                        </a:rPr>
                        <a:t>de cualquier tipo de </a:t>
                      </a:r>
                      <a:r>
                        <a:rPr lang="es-ES" sz="1200" dirty="0" smtClean="0">
                          <a:effectLst/>
                        </a:rPr>
                        <a:t>producto </a:t>
                      </a:r>
                      <a:r>
                        <a:rPr lang="es-ES" sz="1200" dirty="0">
                          <a:effectLst/>
                        </a:rPr>
                        <a:t>/ </a:t>
                      </a:r>
                      <a:r>
                        <a:rPr lang="es-ES" sz="1200" dirty="0" smtClean="0">
                          <a:effectLst/>
                        </a:rPr>
                        <a:t>servicio</a:t>
                      </a:r>
                    </a:p>
                    <a:p>
                      <a:pPr algn="l" rtl="0">
                        <a:lnSpc>
                          <a:spcPct val="150000"/>
                        </a:lnSpc>
                        <a:spcAft>
                          <a:spcPts val="0"/>
                        </a:spcAft>
                      </a:pPr>
                      <a:endParaRPr lang="es-ES" sz="1200" dirty="0" smtClean="0">
                        <a:effectLst/>
                      </a:endParaRPr>
                    </a:p>
                    <a:p>
                      <a:pPr>
                        <a:lnSpc>
                          <a:spcPct val="150000"/>
                        </a:lnSpc>
                        <a:spcAft>
                          <a:spcPts val="0"/>
                        </a:spcAft>
                      </a:pPr>
                      <a:endParaRPr lang="es-EC" sz="1200" dirty="0">
                        <a:effectLst/>
                        <a:latin typeface="Calibri"/>
                        <a:ea typeface="Calibri"/>
                        <a:cs typeface="Times New Roman"/>
                      </a:endParaRPr>
                    </a:p>
                  </a:txBody>
                  <a:tcPr marL="68580" marR="68580" marT="0" marB="0"/>
                </a:tc>
              </a:tr>
              <a:tr h="1838025">
                <a:tc>
                  <a:txBody>
                    <a:bodyPr/>
                    <a:lstStyle/>
                    <a:p>
                      <a:pPr algn="l" rtl="0">
                        <a:lnSpc>
                          <a:spcPct val="150000"/>
                        </a:lnSpc>
                        <a:spcAft>
                          <a:spcPts val="0"/>
                        </a:spcAft>
                      </a:pPr>
                      <a:r>
                        <a:rPr lang="es-ES" sz="1200" dirty="0">
                          <a:effectLst/>
                        </a:rPr>
                        <a:t>Requerimientos para establecer un sistema de gestión de seguridad de la información dentro del contexto de riesgos generales de la organización</a:t>
                      </a:r>
                      <a:endParaRPr lang="es-EC" sz="1200" dirty="0">
                        <a:effectLst/>
                        <a:latin typeface="Calibri"/>
                        <a:ea typeface="Calibri"/>
                        <a:cs typeface="Times New Roman"/>
                      </a:endParaRPr>
                    </a:p>
                  </a:txBody>
                  <a:tcPr marL="68580" marR="68580" marT="0" marB="0"/>
                </a:tc>
              </a:tr>
              <a:tr h="1507702">
                <a:tc>
                  <a:txBody>
                    <a:bodyPr/>
                    <a:lstStyle/>
                    <a:p>
                      <a:pPr algn="l" rtl="0">
                        <a:lnSpc>
                          <a:spcPct val="150000"/>
                        </a:lnSpc>
                        <a:spcAft>
                          <a:spcPts val="0"/>
                        </a:spcAft>
                      </a:pPr>
                      <a:r>
                        <a:rPr lang="es-ES" sz="1200" dirty="0">
                          <a:effectLst/>
                        </a:rPr>
                        <a:t>Existen 39 categorías y varios controles han sido añadidos para llegar a un total de </a:t>
                      </a:r>
                      <a:r>
                        <a:rPr lang="es-ES" sz="1200" dirty="0" smtClean="0">
                          <a:effectLst/>
                        </a:rPr>
                        <a:t>133</a:t>
                      </a:r>
                      <a:endParaRPr lang="es-EC" sz="12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228600" y="332656"/>
            <a:ext cx="8686800" cy="999728"/>
          </a:xfrm>
        </p:spPr>
        <p:txBody>
          <a:bodyPr>
            <a:noAutofit/>
          </a:bodyPr>
          <a:lstStyle/>
          <a:p>
            <a:r>
              <a:rPr lang="en-US" sz="4400" dirty="0" err="1" smtClean="0"/>
              <a:t>Tabla</a:t>
            </a:r>
            <a:r>
              <a:rPr lang="en-US" sz="4400" dirty="0" smtClean="0"/>
              <a:t> </a:t>
            </a:r>
            <a:r>
              <a:rPr lang="en-US" sz="4400" dirty="0" err="1" smtClean="0"/>
              <a:t>comparativa</a:t>
            </a:r>
            <a:r>
              <a:rPr lang="en-US" sz="4400" dirty="0" smtClean="0"/>
              <a:t> de </a:t>
            </a:r>
            <a:r>
              <a:rPr lang="en-US" sz="4400" dirty="0" err="1" smtClean="0"/>
              <a:t>Modelos</a:t>
            </a:r>
            <a:endParaRPr lang="en-US" sz="4400" dirty="0"/>
          </a:p>
        </p:txBody>
      </p:sp>
      <p:sp>
        <p:nvSpPr>
          <p:cNvPr id="2" name="1 CuadroTexto"/>
          <p:cNvSpPr txBox="1"/>
          <p:nvPr/>
        </p:nvSpPr>
        <p:spPr>
          <a:xfrm>
            <a:off x="12700" y="12700"/>
            <a:ext cx="12700" cy="12700"/>
          </a:xfrm>
          <a:prstGeom prst="rect">
            <a:avLst/>
          </a:prstGeom>
          <a:noFill/>
        </p:spPr>
        <p:txBody>
          <a:bodyPr vert="horz" rtlCol="0">
            <a:spAutoFit/>
          </a:bodyPr>
          <a:lstStyle/>
          <a:p>
            <a:endParaRPr lang="es-EC"/>
          </a:p>
        </p:txBody>
      </p:sp>
    </p:spTree>
    <p:custDataLst>
      <p:tags r:id="rId1"/>
    </p:custDataLst>
    <p:extLst>
      <p:ext uri="{BB962C8B-B14F-4D97-AF65-F5344CB8AC3E}">
        <p14:creationId xmlns:p14="http://schemas.microsoft.com/office/powerpoint/2010/main" val="3047024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8 Marcador de contenido"/>
          <p:cNvGraphicFramePr>
            <a:graphicFrameLocks/>
          </p:cNvGraphicFramePr>
          <p:nvPr>
            <p:extLst>
              <p:ext uri="{D42A27DB-BD31-4B8C-83A1-F6EECF244321}">
                <p14:modId xmlns:p14="http://schemas.microsoft.com/office/powerpoint/2010/main" val="36972932"/>
              </p:ext>
            </p:extLst>
          </p:nvPr>
        </p:nvGraphicFramePr>
        <p:xfrm>
          <a:off x="395536" y="1268760"/>
          <a:ext cx="2376264" cy="5344960"/>
        </p:xfrm>
        <a:graphic>
          <a:graphicData uri="http://schemas.openxmlformats.org/drawingml/2006/table">
            <a:tbl>
              <a:tblPr firstRow="1" firstCol="1" bandRow="1">
                <a:tableStyleId>{00A15C55-8517-42AA-B614-E9B94910E393}</a:tableStyleId>
              </a:tblPr>
              <a:tblGrid>
                <a:gridCol w="407360"/>
                <a:gridCol w="1968904"/>
              </a:tblGrid>
              <a:tr h="345102">
                <a:tc>
                  <a:txBody>
                    <a:bodyPr/>
                    <a:lstStyle/>
                    <a:p>
                      <a:pPr marL="71755" marR="71755" algn="ctr" rtl="0">
                        <a:lnSpc>
                          <a:spcPct val="150000"/>
                        </a:lnSpc>
                        <a:spcBef>
                          <a:spcPts val="1200"/>
                        </a:spcBef>
                        <a:spcAft>
                          <a:spcPts val="0"/>
                        </a:spcAft>
                      </a:pPr>
                      <a:r>
                        <a:rPr lang="es-ES" sz="1400" dirty="0">
                          <a:effectLst/>
                        </a:rPr>
                        <a:t> </a:t>
                      </a:r>
                      <a:endParaRPr lang="es-EC" sz="1400" dirty="0">
                        <a:effectLst/>
                        <a:latin typeface="Calibri"/>
                        <a:ea typeface="Calibri"/>
                        <a:cs typeface="Times New Roman"/>
                      </a:endParaRPr>
                    </a:p>
                  </a:txBody>
                  <a:tcPr marL="68580" marR="68580" marT="0" marB="0" vert="vert270"/>
                </a:tc>
                <a:tc>
                  <a:txBody>
                    <a:bodyPr/>
                    <a:lstStyle/>
                    <a:p>
                      <a:pPr algn="ctr" rtl="0">
                        <a:lnSpc>
                          <a:spcPct val="150000"/>
                        </a:lnSpc>
                        <a:spcBef>
                          <a:spcPts val="1200"/>
                        </a:spcBef>
                        <a:spcAft>
                          <a:spcPts val="0"/>
                        </a:spcAft>
                      </a:pPr>
                      <a:r>
                        <a:rPr lang="es-ES" sz="1600" dirty="0">
                          <a:effectLst/>
                        </a:rPr>
                        <a:t>COBIT</a:t>
                      </a:r>
                      <a:endParaRPr lang="es-EC" sz="1600" dirty="0">
                        <a:effectLst/>
                        <a:latin typeface="Calibri"/>
                        <a:ea typeface="Calibri"/>
                        <a:cs typeface="Times New Roman"/>
                      </a:endParaRPr>
                    </a:p>
                  </a:txBody>
                  <a:tcPr marL="68580" marR="68580" marT="0" marB="0"/>
                </a:tc>
              </a:tr>
              <a:tr h="3253314">
                <a:tc>
                  <a:txBody>
                    <a:bodyPr/>
                    <a:lstStyle/>
                    <a:p>
                      <a:pPr marL="71755" marR="71755" algn="ctr" rtl="0">
                        <a:lnSpc>
                          <a:spcPct val="150000"/>
                        </a:lnSpc>
                        <a:spcAft>
                          <a:spcPts val="0"/>
                        </a:spcAft>
                      </a:pPr>
                      <a:r>
                        <a:rPr lang="es-ES" sz="1400" dirty="0">
                          <a:effectLst/>
                        </a:rPr>
                        <a:t>DOCUMENTOS RESULTANTES</a:t>
                      </a:r>
                      <a:endParaRPr lang="es-EC" sz="1400" dirty="0">
                        <a:effectLst/>
                        <a:latin typeface="Calibri"/>
                        <a:ea typeface="Calibri"/>
                        <a:cs typeface="Times New Roman"/>
                      </a:endParaRPr>
                    </a:p>
                  </a:txBody>
                  <a:tcPr marL="68580" marR="68580" marT="0" marB="0" vert="vert270"/>
                </a:tc>
                <a:tc>
                  <a:txBody>
                    <a:bodyPr/>
                    <a:lstStyle/>
                    <a:p>
                      <a:pPr algn="l" rtl="0">
                        <a:lnSpc>
                          <a:spcPct val="150000"/>
                        </a:lnSpc>
                        <a:spcAft>
                          <a:spcPts val="0"/>
                        </a:spcAft>
                      </a:pPr>
                      <a:r>
                        <a:rPr lang="es-ES" sz="1200" dirty="0">
                          <a:effectLst/>
                        </a:rPr>
                        <a:t>Actualmente la certificación de ISACA para ser CISA </a:t>
                      </a:r>
                      <a:r>
                        <a:rPr lang="es-ES" sz="1200" dirty="0" err="1">
                          <a:effectLst/>
                        </a:rPr>
                        <a:t>Certified</a:t>
                      </a:r>
                      <a:r>
                        <a:rPr lang="es-ES" sz="1200" dirty="0">
                          <a:effectLst/>
                        </a:rPr>
                        <a:t> </a:t>
                      </a:r>
                      <a:r>
                        <a:rPr lang="es-ES" sz="1200" dirty="0" err="1">
                          <a:effectLst/>
                        </a:rPr>
                        <a:t>Information</a:t>
                      </a:r>
                      <a:r>
                        <a:rPr lang="es-ES" sz="1200" dirty="0">
                          <a:effectLst/>
                        </a:rPr>
                        <a:t> </a:t>
                      </a:r>
                      <a:r>
                        <a:rPr lang="es-ES" sz="1200" dirty="0" err="1">
                          <a:effectLst/>
                        </a:rPr>
                        <a:t>Systems</a:t>
                      </a:r>
                      <a:r>
                        <a:rPr lang="es-ES" sz="1200" dirty="0">
                          <a:effectLst/>
                        </a:rPr>
                        <a:t> Auditor. Reporte del Auditor; no hay certificación formal  para la empresa.</a:t>
                      </a:r>
                      <a:endParaRPr lang="es-EC" sz="1100" dirty="0">
                        <a:effectLst/>
                        <a:latin typeface="Calibri"/>
                        <a:ea typeface="Calibri"/>
                        <a:cs typeface="Times New Roman"/>
                      </a:endParaRPr>
                    </a:p>
                  </a:txBody>
                  <a:tcPr marL="68580" marR="68580" marT="0" marB="0"/>
                </a:tc>
              </a:tr>
              <a:tr h="1725886">
                <a:tc>
                  <a:txBody>
                    <a:bodyPr/>
                    <a:lstStyle/>
                    <a:p>
                      <a:pPr marL="71755" marR="71755" algn="ctr" rtl="0">
                        <a:lnSpc>
                          <a:spcPct val="150000"/>
                        </a:lnSpc>
                        <a:spcAft>
                          <a:spcPts val="0"/>
                        </a:spcAft>
                      </a:pPr>
                      <a:r>
                        <a:rPr lang="es-ES" sz="1400" dirty="0">
                          <a:effectLst/>
                        </a:rPr>
                        <a:t>ORIENTACIÓN</a:t>
                      </a:r>
                      <a:endParaRPr lang="es-EC" sz="1400" dirty="0">
                        <a:effectLst/>
                        <a:latin typeface="Calibri"/>
                        <a:ea typeface="Calibri"/>
                        <a:cs typeface="Times New Roman"/>
                      </a:endParaRPr>
                    </a:p>
                  </a:txBody>
                  <a:tcPr marL="68580" marR="68580" marT="0" marB="0" vert="vert270"/>
                </a:tc>
                <a:tc>
                  <a:txBody>
                    <a:bodyPr/>
                    <a:lstStyle/>
                    <a:p>
                      <a:pPr algn="l" rtl="0">
                        <a:lnSpc>
                          <a:spcPct val="150000"/>
                        </a:lnSpc>
                        <a:spcAft>
                          <a:spcPts val="0"/>
                        </a:spcAft>
                      </a:pPr>
                      <a:r>
                        <a:rPr lang="es-ES" sz="1200" dirty="0">
                          <a:effectLst/>
                        </a:rPr>
                        <a:t>Gobierno Control y Auditoria</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542120100"/>
              </p:ext>
            </p:extLst>
          </p:nvPr>
        </p:nvGraphicFramePr>
        <p:xfrm>
          <a:off x="2771800" y="1268761"/>
          <a:ext cx="2016224" cy="5329191"/>
        </p:xfrm>
        <a:graphic>
          <a:graphicData uri="http://schemas.openxmlformats.org/drawingml/2006/table">
            <a:tbl>
              <a:tblPr firstRow="1" bandRow="1">
                <a:tableStyleId>{00A15C55-8517-42AA-B614-E9B94910E393}</a:tableStyleId>
              </a:tblPr>
              <a:tblGrid>
                <a:gridCol w="2016224"/>
              </a:tblGrid>
              <a:tr h="304392">
                <a:tc>
                  <a:txBody>
                    <a:bodyPr/>
                    <a:lstStyle/>
                    <a:p>
                      <a:pPr algn="ctr" rtl="0">
                        <a:lnSpc>
                          <a:spcPct val="150000"/>
                        </a:lnSpc>
                        <a:spcBef>
                          <a:spcPts val="1200"/>
                        </a:spcBef>
                        <a:spcAft>
                          <a:spcPts val="0"/>
                        </a:spcAft>
                      </a:pPr>
                      <a:r>
                        <a:rPr lang="es-ES" sz="1600" dirty="0">
                          <a:effectLst/>
                        </a:rPr>
                        <a:t>ITIL</a:t>
                      </a:r>
                      <a:endParaRPr lang="es-EC" sz="1600" dirty="0">
                        <a:effectLst/>
                        <a:latin typeface="Calibri"/>
                        <a:ea typeface="Calibri"/>
                        <a:cs typeface="Times New Roman"/>
                      </a:endParaRPr>
                    </a:p>
                  </a:txBody>
                  <a:tcPr marL="68580" marR="68580" marT="0" marB="0"/>
                </a:tc>
              </a:tr>
              <a:tr h="3792668">
                <a:tc>
                  <a:txBody>
                    <a:bodyPr/>
                    <a:lstStyle/>
                    <a:p>
                      <a:pPr algn="l" rtl="0">
                        <a:lnSpc>
                          <a:spcPct val="150000"/>
                        </a:lnSpc>
                        <a:spcAft>
                          <a:spcPts val="0"/>
                        </a:spcAft>
                      </a:pPr>
                      <a:r>
                        <a:rPr lang="es-ES" sz="1200" dirty="0">
                          <a:effectLst/>
                        </a:rPr>
                        <a:t>La fundación  holandesa "</a:t>
                      </a:r>
                      <a:r>
                        <a:rPr lang="es-ES" sz="1200" dirty="0" err="1">
                          <a:effectLst/>
                        </a:rPr>
                        <a:t>Exameninstituut</a:t>
                      </a:r>
                      <a:r>
                        <a:rPr lang="es-ES" sz="1200" dirty="0">
                          <a:effectLst/>
                        </a:rPr>
                        <a:t> </a:t>
                      </a:r>
                      <a:r>
                        <a:rPr lang="es-ES" sz="1200" dirty="0" err="1">
                          <a:effectLst/>
                        </a:rPr>
                        <a:t>voor</a:t>
                      </a:r>
                      <a:r>
                        <a:rPr lang="es-ES" sz="1200" dirty="0">
                          <a:effectLst/>
                        </a:rPr>
                        <a:t> </a:t>
                      </a:r>
                      <a:r>
                        <a:rPr lang="es-ES" sz="1200" dirty="0" err="1">
                          <a:effectLst/>
                        </a:rPr>
                        <a:t>Informatica</a:t>
                      </a:r>
                      <a:r>
                        <a:rPr lang="es-ES" sz="1200" dirty="0">
                          <a:effectLst/>
                        </a:rPr>
                        <a:t>" (EXIN) y la inglesa "</a:t>
                      </a:r>
                      <a:r>
                        <a:rPr lang="es-ES" sz="1200" dirty="0" err="1">
                          <a:effectLst/>
                        </a:rPr>
                        <a:t>Information</a:t>
                      </a:r>
                      <a:r>
                        <a:rPr lang="es-ES" sz="1200" dirty="0">
                          <a:effectLst/>
                        </a:rPr>
                        <a:t> </a:t>
                      </a:r>
                      <a:r>
                        <a:rPr lang="es-ES" sz="1200" dirty="0" err="1">
                          <a:effectLst/>
                        </a:rPr>
                        <a:t>Systems</a:t>
                      </a:r>
                      <a:r>
                        <a:rPr lang="es-ES" sz="1200" dirty="0">
                          <a:effectLst/>
                        </a:rPr>
                        <a:t> </a:t>
                      </a:r>
                      <a:r>
                        <a:rPr lang="es-ES" sz="1200" dirty="0" err="1">
                          <a:effectLst/>
                        </a:rPr>
                        <a:t>Examination</a:t>
                      </a:r>
                      <a:r>
                        <a:rPr lang="es-ES" sz="1200" dirty="0">
                          <a:effectLst/>
                        </a:rPr>
                        <a:t> </a:t>
                      </a:r>
                      <a:r>
                        <a:rPr lang="es-ES" sz="1200" dirty="0" err="1">
                          <a:effectLst/>
                        </a:rPr>
                        <a:t>Board</a:t>
                      </a:r>
                      <a:r>
                        <a:rPr lang="es-ES" sz="1200" dirty="0">
                          <a:effectLst/>
                        </a:rPr>
                        <a:t>" (ISEB) </a:t>
                      </a:r>
                      <a:r>
                        <a:rPr lang="es-ES" sz="1200" dirty="0" smtClean="0">
                          <a:effectLst/>
                        </a:rPr>
                        <a:t>ofrecen </a:t>
                      </a:r>
                      <a:r>
                        <a:rPr lang="es-ES" sz="1200" dirty="0">
                          <a:effectLst/>
                        </a:rPr>
                        <a:t>certificaciones en tres niveles: </a:t>
                      </a:r>
                      <a:endParaRPr lang="es-EC" sz="1100" dirty="0">
                        <a:effectLst/>
                      </a:endParaRPr>
                    </a:p>
                    <a:p>
                      <a:pPr marL="92075" lvl="0" indent="-92075" algn="l" rtl="0">
                        <a:lnSpc>
                          <a:spcPct val="150000"/>
                        </a:lnSpc>
                        <a:spcAft>
                          <a:spcPts val="0"/>
                        </a:spcAft>
                        <a:buFont typeface="Symbol"/>
                        <a:buChar char=""/>
                      </a:pPr>
                      <a:r>
                        <a:rPr lang="es-ES" sz="1200" dirty="0" err="1">
                          <a:effectLst/>
                        </a:rPr>
                        <a:t>Foundation</a:t>
                      </a:r>
                      <a:r>
                        <a:rPr lang="es-ES" sz="1200" dirty="0">
                          <a:effectLst/>
                        </a:rPr>
                        <a:t> </a:t>
                      </a:r>
                      <a:r>
                        <a:rPr lang="es-ES" sz="1200" dirty="0" err="1">
                          <a:effectLst/>
                        </a:rPr>
                        <a:t>Certificate</a:t>
                      </a:r>
                      <a:r>
                        <a:rPr lang="es-ES" sz="1200" dirty="0">
                          <a:effectLst/>
                        </a:rPr>
                        <a:t> en Gestión de Servicios TI.</a:t>
                      </a:r>
                      <a:endParaRPr lang="es-EC" sz="1100" dirty="0">
                        <a:effectLst/>
                      </a:endParaRPr>
                    </a:p>
                    <a:p>
                      <a:pPr marL="92075" lvl="0" indent="-92075" algn="l" rtl="0">
                        <a:lnSpc>
                          <a:spcPct val="150000"/>
                        </a:lnSpc>
                        <a:spcAft>
                          <a:spcPts val="0"/>
                        </a:spcAft>
                        <a:buFont typeface="Symbol"/>
                        <a:buChar char=""/>
                      </a:pPr>
                      <a:r>
                        <a:rPr lang="es-ES" sz="1200" dirty="0">
                          <a:effectLst/>
                        </a:rPr>
                        <a:t> </a:t>
                      </a:r>
                      <a:r>
                        <a:rPr lang="es-ES" sz="1200" dirty="0" err="1">
                          <a:effectLst/>
                        </a:rPr>
                        <a:t>Practitioner</a:t>
                      </a:r>
                      <a:r>
                        <a:rPr lang="es-ES" sz="1200" dirty="0">
                          <a:effectLst/>
                        </a:rPr>
                        <a:t> </a:t>
                      </a:r>
                      <a:r>
                        <a:rPr lang="es-ES" sz="1200" dirty="0" err="1">
                          <a:effectLst/>
                        </a:rPr>
                        <a:t>Certificate</a:t>
                      </a:r>
                      <a:r>
                        <a:rPr lang="es-ES" sz="1200" dirty="0">
                          <a:effectLst/>
                        </a:rPr>
                        <a:t> en Gestión de Servicios TI. </a:t>
                      </a:r>
                      <a:endParaRPr lang="es-EC" sz="1100" dirty="0">
                        <a:effectLst/>
                      </a:endParaRPr>
                    </a:p>
                    <a:p>
                      <a:pPr marL="92075" lvl="0" indent="-92075" algn="l" rtl="0">
                        <a:lnSpc>
                          <a:spcPct val="150000"/>
                        </a:lnSpc>
                        <a:spcAft>
                          <a:spcPts val="0"/>
                        </a:spcAft>
                        <a:buFont typeface="Symbol"/>
                        <a:buChar char=""/>
                      </a:pPr>
                      <a:r>
                        <a:rPr lang="es-ES" sz="1200" dirty="0">
                          <a:effectLst/>
                        </a:rPr>
                        <a:t>Manager </a:t>
                      </a:r>
                      <a:r>
                        <a:rPr lang="es-ES" sz="1200" dirty="0" err="1">
                          <a:effectLst/>
                        </a:rPr>
                        <a:t>Certificate</a:t>
                      </a:r>
                      <a:r>
                        <a:rPr lang="es-ES" sz="1200" dirty="0">
                          <a:effectLst/>
                        </a:rPr>
                        <a:t> en Gestión de Servicios </a:t>
                      </a:r>
                      <a:r>
                        <a:rPr lang="es-ES" sz="1200" dirty="0" smtClean="0">
                          <a:effectLst/>
                        </a:rPr>
                        <a:t>TI</a:t>
                      </a:r>
                      <a:r>
                        <a:rPr lang="es-ES" sz="1200" dirty="0">
                          <a:effectLst/>
                        </a:rPr>
                        <a:t>  </a:t>
                      </a:r>
                      <a:endParaRPr lang="es-ES" sz="1200" dirty="0" smtClean="0">
                        <a:effectLst/>
                      </a:endParaRPr>
                    </a:p>
                    <a:p>
                      <a:pPr marL="0" lvl="0" indent="0">
                        <a:lnSpc>
                          <a:spcPct val="150000"/>
                        </a:lnSpc>
                        <a:spcAft>
                          <a:spcPts val="0"/>
                        </a:spcAft>
                        <a:buFont typeface="Symbol"/>
                        <a:buNone/>
                      </a:pPr>
                      <a:endParaRPr lang="es-EC" sz="1100" dirty="0">
                        <a:effectLst/>
                        <a:latin typeface="Calibri"/>
                        <a:ea typeface="Calibri"/>
                        <a:cs typeface="Times New Roman"/>
                      </a:endParaRPr>
                    </a:p>
                  </a:txBody>
                  <a:tcPr marL="68580" marR="68580" marT="0" marB="0"/>
                </a:tc>
              </a:tr>
              <a:tr h="871491">
                <a:tc>
                  <a:txBody>
                    <a:bodyPr/>
                    <a:lstStyle/>
                    <a:p>
                      <a:pPr algn="l" rtl="0">
                        <a:lnSpc>
                          <a:spcPct val="150000"/>
                        </a:lnSpc>
                        <a:spcAft>
                          <a:spcPts val="0"/>
                        </a:spcAft>
                      </a:pPr>
                      <a:r>
                        <a:rPr lang="es-ES" sz="1200" dirty="0">
                          <a:effectLst/>
                        </a:rPr>
                        <a:t>Soporte del servicio y Prestación del servicio</a:t>
                      </a:r>
                      <a:endParaRPr lang="es-EC" sz="1100" dirty="0">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891452319"/>
              </p:ext>
            </p:extLst>
          </p:nvPr>
        </p:nvGraphicFramePr>
        <p:xfrm>
          <a:off x="4788024" y="1268760"/>
          <a:ext cx="2016224" cy="5256584"/>
        </p:xfrm>
        <a:graphic>
          <a:graphicData uri="http://schemas.openxmlformats.org/drawingml/2006/table">
            <a:tbl>
              <a:tblPr firstRow="1" bandRow="1">
                <a:tableStyleId>{00A15C55-8517-42AA-B614-E9B94910E393}</a:tableStyleId>
              </a:tblPr>
              <a:tblGrid>
                <a:gridCol w="2016224"/>
              </a:tblGrid>
              <a:tr h="372330">
                <a:tc>
                  <a:txBody>
                    <a:bodyPr/>
                    <a:lstStyle/>
                    <a:p>
                      <a:pPr algn="ctr" rtl="0">
                        <a:lnSpc>
                          <a:spcPct val="150000"/>
                        </a:lnSpc>
                        <a:spcBef>
                          <a:spcPts val="1200"/>
                        </a:spcBef>
                        <a:spcAft>
                          <a:spcPts val="0"/>
                        </a:spcAft>
                      </a:pPr>
                      <a:r>
                        <a:rPr lang="es-ES" sz="1600" dirty="0" smtClean="0">
                          <a:effectLst/>
                        </a:rPr>
                        <a:t>COSO </a:t>
                      </a:r>
                      <a:endParaRPr lang="es-EC" sz="1600" dirty="0">
                        <a:effectLst/>
                        <a:latin typeface="Calibri"/>
                        <a:ea typeface="Calibri"/>
                        <a:cs typeface="Times New Roman"/>
                      </a:endParaRPr>
                    </a:p>
                  </a:txBody>
                  <a:tcPr marL="68580" marR="68580" marT="0" marB="0"/>
                </a:tc>
              </a:tr>
              <a:tr h="3233265">
                <a:tc>
                  <a:txBody>
                    <a:bodyPr/>
                    <a:lstStyle/>
                    <a:p>
                      <a:pPr algn="l" rtl="0">
                        <a:lnSpc>
                          <a:spcPct val="150000"/>
                        </a:lnSpc>
                        <a:spcAft>
                          <a:spcPts val="0"/>
                        </a:spcAft>
                      </a:pPr>
                      <a:r>
                        <a:rPr lang="es-ES" sz="1200" dirty="0">
                          <a:effectLst/>
                        </a:rPr>
                        <a:t>Reporte de evaluación; no hay certificación formal</a:t>
                      </a:r>
                      <a:endParaRPr lang="es-EC" sz="1100" dirty="0">
                        <a:effectLst/>
                        <a:latin typeface="Calibri"/>
                        <a:ea typeface="Calibri"/>
                        <a:cs typeface="Times New Roman"/>
                      </a:endParaRPr>
                    </a:p>
                  </a:txBody>
                  <a:tcPr marL="68580" marR="68580" marT="0" marB="0"/>
                </a:tc>
              </a:tr>
              <a:tr h="1650989">
                <a:tc>
                  <a:txBody>
                    <a:bodyPr/>
                    <a:lstStyle/>
                    <a:p>
                      <a:pPr algn="l" rtl="0">
                        <a:lnSpc>
                          <a:spcPct val="150000"/>
                        </a:lnSpc>
                        <a:spcAft>
                          <a:spcPts val="0"/>
                        </a:spcAft>
                      </a:pPr>
                      <a:r>
                        <a:rPr lang="es-ES" sz="1200" dirty="0">
                          <a:effectLst/>
                        </a:rPr>
                        <a:t>Mejores prácticas en la Auditoría Interna</a:t>
                      </a:r>
                      <a:endParaRPr lang="es-EC" sz="1100" dirty="0">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163648288"/>
              </p:ext>
            </p:extLst>
          </p:nvPr>
        </p:nvGraphicFramePr>
        <p:xfrm>
          <a:off x="6804248" y="1268761"/>
          <a:ext cx="2016224" cy="5256583"/>
        </p:xfrm>
        <a:graphic>
          <a:graphicData uri="http://schemas.openxmlformats.org/drawingml/2006/table">
            <a:tbl>
              <a:tblPr firstRow="1" bandRow="1">
                <a:tableStyleId>{00A15C55-8517-42AA-B614-E9B94910E393}</a:tableStyleId>
              </a:tblPr>
              <a:tblGrid>
                <a:gridCol w="2016224"/>
              </a:tblGrid>
              <a:tr h="382497">
                <a:tc>
                  <a:txBody>
                    <a:bodyPr/>
                    <a:lstStyle/>
                    <a:p>
                      <a:pPr algn="ctr" rtl="0">
                        <a:lnSpc>
                          <a:spcPct val="150000"/>
                        </a:lnSpc>
                        <a:spcBef>
                          <a:spcPts val="1200"/>
                        </a:spcBef>
                        <a:spcAft>
                          <a:spcPts val="0"/>
                        </a:spcAft>
                      </a:pPr>
                      <a:r>
                        <a:rPr lang="es-ES" sz="1600" dirty="0" smtClean="0">
                          <a:effectLst/>
                        </a:rPr>
                        <a:t>ISO 27001</a:t>
                      </a:r>
                      <a:endParaRPr lang="es-EC" sz="1600" dirty="0">
                        <a:effectLst/>
                        <a:latin typeface="Calibri"/>
                        <a:ea typeface="Calibri"/>
                        <a:cs typeface="Times New Roman"/>
                      </a:endParaRPr>
                    </a:p>
                  </a:txBody>
                  <a:tcPr marL="68580" marR="68580" marT="0" marB="0"/>
                </a:tc>
              </a:tr>
              <a:tr h="3160781">
                <a:tc>
                  <a:txBody>
                    <a:bodyPr/>
                    <a:lstStyle/>
                    <a:p>
                      <a:pPr algn="l" rtl="0">
                        <a:lnSpc>
                          <a:spcPct val="150000"/>
                        </a:lnSpc>
                        <a:spcAft>
                          <a:spcPts val="0"/>
                        </a:spcAft>
                      </a:pPr>
                      <a:r>
                        <a:rPr lang="es-ES" sz="1200">
                          <a:effectLst/>
                        </a:rPr>
                        <a:t>Certificación por entes autorizados.</a:t>
                      </a:r>
                      <a:endParaRPr lang="es-EC" sz="1100">
                        <a:effectLst/>
                        <a:latin typeface="Calibri"/>
                        <a:ea typeface="Calibri"/>
                        <a:cs typeface="Times New Roman"/>
                      </a:endParaRPr>
                    </a:p>
                  </a:txBody>
                  <a:tcPr marL="68580" marR="68580" marT="0" marB="0"/>
                </a:tc>
              </a:tr>
              <a:tr h="1713305">
                <a:tc>
                  <a:txBody>
                    <a:bodyPr/>
                    <a:lstStyle/>
                    <a:p>
                      <a:pPr algn="l" rtl="0">
                        <a:lnSpc>
                          <a:spcPct val="150000"/>
                        </a:lnSpc>
                        <a:spcAft>
                          <a:spcPts val="0"/>
                        </a:spcAft>
                      </a:pPr>
                      <a:r>
                        <a:rPr lang="es-ES" sz="1200" dirty="0">
                          <a:effectLst/>
                        </a:rPr>
                        <a:t>Sistemas de Gestión de Seguridad de la Información</a:t>
                      </a:r>
                      <a:endParaRPr lang="es-EC" sz="1100" dirty="0">
                        <a:effectLst/>
                        <a:latin typeface="Calibri"/>
                        <a:ea typeface="Calibri"/>
                        <a:cs typeface="Times New Roman"/>
                      </a:endParaRPr>
                    </a:p>
                  </a:txBody>
                  <a:tcPr marL="68580" marR="68580" marT="0" marB="0"/>
                </a:tc>
              </a:tr>
            </a:tbl>
          </a:graphicData>
        </a:graphic>
      </p:graphicFrame>
      <p:sp>
        <p:nvSpPr>
          <p:cNvPr id="8" name="Title 2"/>
          <p:cNvSpPr txBox="1">
            <a:spLocks/>
          </p:cNvSpPr>
          <p:nvPr/>
        </p:nvSpPr>
        <p:spPr bwMode="auto">
          <a:xfrm>
            <a:off x="228600" y="332656"/>
            <a:ext cx="8686800" cy="9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000" b="1">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a:lstStyle>
          <a:p>
            <a:r>
              <a:rPr lang="en-US" sz="4400" dirty="0" err="1" smtClean="0"/>
              <a:t>Tabla</a:t>
            </a:r>
            <a:r>
              <a:rPr lang="en-US" sz="4400" dirty="0" smtClean="0"/>
              <a:t> </a:t>
            </a:r>
            <a:r>
              <a:rPr lang="en-US" sz="4400" dirty="0" err="1" smtClean="0"/>
              <a:t>comparativa</a:t>
            </a:r>
            <a:r>
              <a:rPr lang="en-US" sz="4400" dirty="0" smtClean="0"/>
              <a:t> de </a:t>
            </a:r>
            <a:r>
              <a:rPr lang="en-US" sz="4400" dirty="0" err="1" smtClean="0"/>
              <a:t>Modelos</a:t>
            </a:r>
            <a:endParaRPr lang="en-US" sz="4400" dirty="0"/>
          </a:p>
        </p:txBody>
      </p:sp>
    </p:spTree>
    <p:custDataLst>
      <p:tags r:id="rId1"/>
    </p:custDataLst>
    <p:extLst>
      <p:ext uri="{BB962C8B-B14F-4D97-AF65-F5344CB8AC3E}">
        <p14:creationId xmlns:p14="http://schemas.microsoft.com/office/powerpoint/2010/main" val="3047024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5996881" y="584684"/>
            <a:ext cx="2607567" cy="1800200"/>
          </a:xfrm>
        </p:spPr>
      </p:pic>
      <p:sp>
        <p:nvSpPr>
          <p:cNvPr id="5" name="Title 4"/>
          <p:cNvSpPr>
            <a:spLocks noGrp="1"/>
          </p:cNvSpPr>
          <p:nvPr>
            <p:ph type="title"/>
          </p:nvPr>
        </p:nvSpPr>
        <p:spPr>
          <a:xfrm>
            <a:off x="228600" y="354359"/>
            <a:ext cx="8686800" cy="914401"/>
          </a:xfrm>
        </p:spPr>
        <p:txBody>
          <a:bodyPr>
            <a:noAutofit/>
          </a:bodyPr>
          <a:lstStyle/>
          <a:p>
            <a:r>
              <a:rPr lang="en-US" sz="4400" dirty="0" err="1" smtClean="0"/>
              <a:t>Auditoría</a:t>
            </a:r>
            <a:r>
              <a:rPr lang="en-US" sz="4400" dirty="0" smtClean="0"/>
              <a:t> </a:t>
            </a:r>
            <a:r>
              <a:rPr lang="en-US" sz="4400" dirty="0" err="1" smtClean="0"/>
              <a:t>Informática</a:t>
            </a:r>
            <a:endParaRPr lang="en-US" sz="4400" dirty="0"/>
          </a:p>
        </p:txBody>
      </p:sp>
      <p:sp>
        <p:nvSpPr>
          <p:cNvPr id="7" name="Text Placeholder 5"/>
          <p:cNvSpPr txBox="1">
            <a:spLocks/>
          </p:cNvSpPr>
          <p:nvPr/>
        </p:nvSpPr>
        <p:spPr bwMode="auto">
          <a:xfrm>
            <a:off x="228600" y="2492896"/>
            <a:ext cx="837584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2"/>
              </a:buClr>
              <a:buSzPct val="110000"/>
              <a:buFont typeface="Calibri" pitchFamily="34" charset="0"/>
              <a:buChar char="›"/>
              <a:defRPr sz="16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chemeClr val="tx2"/>
              </a:buClr>
              <a:buSzPct val="110000"/>
              <a:buFont typeface="Calibri" pitchFamily="34" charset="0"/>
              <a:buChar char="›"/>
              <a:defRPr sz="14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lr>
                <a:schemeClr val="tx2"/>
              </a:buClr>
              <a:buSzPct val="110000"/>
              <a:buFont typeface="Calibri" pitchFamily="34" charset="0"/>
              <a:buChar char="›"/>
              <a:defRPr sz="12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lr>
                <a:schemeClr val="tx2"/>
              </a:buClr>
              <a:buSzPct val="110000"/>
              <a:buFont typeface="Calibri" pitchFamily="34" charset="0"/>
              <a:buChar char="›"/>
              <a:defRPr sz="12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lgn="just"/>
            <a:r>
              <a:rPr lang="en-US" sz="2250" dirty="0" err="1" smtClean="0"/>
              <a:t>Es</a:t>
            </a:r>
            <a:r>
              <a:rPr lang="en-US" sz="2250" dirty="0" smtClean="0"/>
              <a:t> </a:t>
            </a:r>
            <a:r>
              <a:rPr lang="en-US" sz="2250" dirty="0"/>
              <a:t>el </a:t>
            </a:r>
            <a:r>
              <a:rPr lang="en-US" sz="2250" dirty="0" err="1"/>
              <a:t>examen</a:t>
            </a:r>
            <a:r>
              <a:rPr lang="en-US" sz="2250" dirty="0"/>
              <a:t> </a:t>
            </a:r>
            <a:r>
              <a:rPr lang="en-US" sz="2250" dirty="0" err="1"/>
              <a:t>objetivo</a:t>
            </a:r>
            <a:r>
              <a:rPr lang="en-US" sz="2250" dirty="0"/>
              <a:t>, </a:t>
            </a:r>
            <a:r>
              <a:rPr lang="en-US" sz="2250" dirty="0" err="1"/>
              <a:t>crítico</a:t>
            </a:r>
            <a:r>
              <a:rPr lang="en-US" sz="2250" dirty="0"/>
              <a:t>, </a:t>
            </a:r>
            <a:r>
              <a:rPr lang="en-US" sz="2250" dirty="0" err="1"/>
              <a:t>sistemático</a:t>
            </a:r>
            <a:r>
              <a:rPr lang="en-US" sz="2250" dirty="0"/>
              <a:t>, posterior y </a:t>
            </a:r>
            <a:r>
              <a:rPr lang="en-US" sz="2250" dirty="0" err="1"/>
              <a:t>selectivo</a:t>
            </a:r>
            <a:r>
              <a:rPr lang="en-US" sz="2250" dirty="0"/>
              <a:t> </a:t>
            </a:r>
            <a:r>
              <a:rPr lang="en-US" sz="2250" dirty="0" err="1"/>
              <a:t>que</a:t>
            </a:r>
            <a:r>
              <a:rPr lang="en-US" sz="2250" dirty="0"/>
              <a:t> se </a:t>
            </a:r>
            <a:r>
              <a:rPr lang="en-US" sz="2250" dirty="0" err="1"/>
              <a:t>hace</a:t>
            </a:r>
            <a:r>
              <a:rPr lang="en-US" sz="2250" dirty="0"/>
              <a:t> a la </a:t>
            </a:r>
            <a:r>
              <a:rPr lang="en-US" sz="2250" dirty="0" err="1"/>
              <a:t>administración</a:t>
            </a:r>
            <a:r>
              <a:rPr lang="en-US" sz="2250" dirty="0"/>
              <a:t> </a:t>
            </a:r>
            <a:r>
              <a:rPr lang="en-US" sz="2250" dirty="0" err="1" smtClean="0"/>
              <a:t>informática</a:t>
            </a:r>
            <a:r>
              <a:rPr lang="en-US" sz="2250" dirty="0" smtClean="0"/>
              <a:t> </a:t>
            </a:r>
            <a:r>
              <a:rPr lang="en-US" sz="2250" dirty="0"/>
              <a:t>de </a:t>
            </a:r>
            <a:r>
              <a:rPr lang="en-US" sz="2250" dirty="0" err="1"/>
              <a:t>una</a:t>
            </a:r>
            <a:r>
              <a:rPr lang="en-US" sz="2250" dirty="0"/>
              <a:t> </a:t>
            </a:r>
            <a:r>
              <a:rPr lang="en-US" sz="2250" dirty="0" err="1" smtClean="0"/>
              <a:t>organización</a:t>
            </a:r>
            <a:r>
              <a:rPr lang="en-US" sz="2250" dirty="0" smtClean="0"/>
              <a:t>, con </a:t>
            </a:r>
            <a:r>
              <a:rPr lang="en-US" sz="2250" dirty="0"/>
              <a:t>el fin </a:t>
            </a:r>
            <a:r>
              <a:rPr lang="en-US" sz="2250" dirty="0" smtClean="0"/>
              <a:t>de </a:t>
            </a:r>
            <a:r>
              <a:rPr lang="en-US" sz="2250" dirty="0" err="1" smtClean="0"/>
              <a:t>emitir</a:t>
            </a:r>
            <a:r>
              <a:rPr lang="en-US" sz="2250" dirty="0" smtClean="0"/>
              <a:t> </a:t>
            </a:r>
            <a:r>
              <a:rPr lang="en-US" sz="2250" dirty="0" err="1" smtClean="0"/>
              <a:t>una</a:t>
            </a:r>
            <a:r>
              <a:rPr lang="en-US" sz="2250" dirty="0" smtClean="0"/>
              <a:t> </a:t>
            </a:r>
            <a:r>
              <a:rPr lang="en-US" sz="2250" dirty="0" err="1" smtClean="0"/>
              <a:t>opinión</a:t>
            </a:r>
            <a:r>
              <a:rPr lang="en-US" sz="2250" dirty="0" smtClean="0"/>
              <a:t> </a:t>
            </a:r>
            <a:r>
              <a:rPr lang="en-US" sz="2250" dirty="0" err="1" smtClean="0"/>
              <a:t>acerca</a:t>
            </a:r>
            <a:r>
              <a:rPr lang="en-US" sz="2250" dirty="0" smtClean="0"/>
              <a:t> </a:t>
            </a:r>
            <a:r>
              <a:rPr lang="en-US" sz="2250" dirty="0"/>
              <a:t>de </a:t>
            </a:r>
            <a:r>
              <a:rPr lang="en-US" sz="2250" dirty="0" smtClean="0"/>
              <a:t>la </a:t>
            </a:r>
            <a:r>
              <a:rPr lang="en-US" sz="2250" dirty="0" err="1" smtClean="0"/>
              <a:t>eficiencia</a:t>
            </a:r>
            <a:r>
              <a:rPr lang="en-US" sz="2250" dirty="0" smtClean="0"/>
              <a:t> </a:t>
            </a:r>
            <a:r>
              <a:rPr lang="en-US" sz="2250" dirty="0"/>
              <a:t>en la </a:t>
            </a:r>
            <a:r>
              <a:rPr lang="en-US" sz="2250" dirty="0" err="1"/>
              <a:t>adquisición</a:t>
            </a:r>
            <a:r>
              <a:rPr lang="en-US" sz="2250" dirty="0"/>
              <a:t> y </a:t>
            </a:r>
            <a:r>
              <a:rPr lang="en-US" sz="2250" dirty="0" err="1"/>
              <a:t>utilización</a:t>
            </a:r>
            <a:r>
              <a:rPr lang="en-US" sz="2250" dirty="0"/>
              <a:t> de los </a:t>
            </a:r>
            <a:r>
              <a:rPr lang="en-US" sz="2250" dirty="0" err="1"/>
              <a:t>recursos</a:t>
            </a:r>
            <a:r>
              <a:rPr lang="en-US" sz="2250" dirty="0"/>
              <a:t> </a:t>
            </a:r>
            <a:r>
              <a:rPr lang="en-US" sz="2250" dirty="0" err="1"/>
              <a:t>informáticos</a:t>
            </a:r>
            <a:r>
              <a:rPr lang="en-US" sz="2250" dirty="0"/>
              <a:t>, </a:t>
            </a:r>
            <a:r>
              <a:rPr lang="en-US" sz="2250" dirty="0" smtClean="0"/>
              <a:t>la </a:t>
            </a:r>
            <a:r>
              <a:rPr lang="en-US" sz="2250" dirty="0" err="1" smtClean="0"/>
              <a:t>confiabilidad</a:t>
            </a:r>
            <a:r>
              <a:rPr lang="en-US" sz="2250" dirty="0"/>
              <a:t>, </a:t>
            </a:r>
            <a:r>
              <a:rPr lang="en-US" sz="2250" dirty="0" err="1"/>
              <a:t>integridad</a:t>
            </a:r>
            <a:r>
              <a:rPr lang="en-US" sz="2250" dirty="0"/>
              <a:t>, </a:t>
            </a:r>
            <a:r>
              <a:rPr lang="en-US" sz="2250" dirty="0" err="1"/>
              <a:t>seguridad</a:t>
            </a:r>
            <a:r>
              <a:rPr lang="en-US" sz="2250" dirty="0"/>
              <a:t> </a:t>
            </a:r>
            <a:r>
              <a:rPr lang="en-US" sz="2250" dirty="0" smtClean="0"/>
              <a:t>y </a:t>
            </a:r>
            <a:r>
              <a:rPr lang="en-US" sz="2250" dirty="0" err="1" smtClean="0"/>
              <a:t>oportunidad</a:t>
            </a:r>
            <a:r>
              <a:rPr lang="en-US" sz="2250" dirty="0" smtClean="0"/>
              <a:t> </a:t>
            </a:r>
            <a:r>
              <a:rPr lang="en-US" sz="2250" dirty="0"/>
              <a:t>de la </a:t>
            </a:r>
            <a:r>
              <a:rPr lang="en-US" sz="2250" dirty="0" err="1"/>
              <a:t>información</a:t>
            </a:r>
            <a:r>
              <a:rPr lang="en-US" sz="2250" dirty="0"/>
              <a:t> y </a:t>
            </a:r>
            <a:r>
              <a:rPr lang="en-US" sz="2250" dirty="0" smtClean="0"/>
              <a:t>la </a:t>
            </a:r>
            <a:r>
              <a:rPr lang="en-US" sz="2250" dirty="0" err="1" smtClean="0"/>
              <a:t>efectividad</a:t>
            </a:r>
            <a:r>
              <a:rPr lang="en-US" sz="2250" dirty="0" smtClean="0"/>
              <a:t> </a:t>
            </a:r>
            <a:r>
              <a:rPr lang="en-US" sz="2250" dirty="0"/>
              <a:t>de los </a:t>
            </a:r>
            <a:r>
              <a:rPr lang="en-US" sz="2250" dirty="0" err="1"/>
              <a:t>controles</a:t>
            </a:r>
            <a:r>
              <a:rPr lang="en-US" sz="2250" dirty="0"/>
              <a:t> en </a:t>
            </a:r>
            <a:r>
              <a:rPr lang="en-US" sz="2250" dirty="0" smtClean="0"/>
              <a:t>los </a:t>
            </a:r>
            <a:r>
              <a:rPr lang="en-US" sz="2250" dirty="0" err="1" smtClean="0"/>
              <a:t>sistemas</a:t>
            </a:r>
            <a:r>
              <a:rPr lang="en-US" sz="2250" dirty="0" smtClean="0"/>
              <a:t> </a:t>
            </a:r>
            <a:r>
              <a:rPr lang="en-US" sz="2250" dirty="0"/>
              <a:t>de </a:t>
            </a:r>
            <a:r>
              <a:rPr lang="en-US" sz="2250" dirty="0" err="1" smtClean="0"/>
              <a:t>información</a:t>
            </a:r>
            <a:r>
              <a:rPr lang="en-US" sz="2250" dirty="0" smtClean="0"/>
              <a:t>.</a:t>
            </a:r>
          </a:p>
          <a:p>
            <a:pPr algn="just"/>
            <a:r>
              <a:rPr lang="en-US" sz="2250" dirty="0"/>
              <a:t> </a:t>
            </a:r>
            <a:r>
              <a:rPr lang="en-US" sz="2250" dirty="0" smtClean="0"/>
              <a:t>Las </a:t>
            </a:r>
            <a:r>
              <a:rPr lang="en-US" sz="2250" dirty="0" err="1"/>
              <a:t>empresas</a:t>
            </a:r>
            <a:r>
              <a:rPr lang="en-US" sz="2250" dirty="0"/>
              <a:t> en general, con </a:t>
            </a:r>
            <a:r>
              <a:rPr lang="en-US" sz="2250" dirty="0" err="1" smtClean="0"/>
              <a:t>sus</a:t>
            </a:r>
            <a:r>
              <a:rPr lang="en-US" sz="2250" dirty="0" smtClean="0"/>
              <a:t> </a:t>
            </a:r>
            <a:r>
              <a:rPr lang="en-US" sz="2250" dirty="0" err="1" smtClean="0"/>
              <a:t>procesos</a:t>
            </a:r>
            <a:r>
              <a:rPr lang="en-US" sz="2250" dirty="0" smtClean="0"/>
              <a:t> </a:t>
            </a:r>
            <a:r>
              <a:rPr lang="en-US" sz="2250" dirty="0" err="1" smtClean="0"/>
              <a:t>internos</a:t>
            </a:r>
            <a:r>
              <a:rPr lang="en-US" sz="2250" dirty="0" smtClean="0"/>
              <a:t> son </a:t>
            </a:r>
            <a:r>
              <a:rPr lang="en-US" sz="2250" dirty="0" err="1"/>
              <a:t>cada</a:t>
            </a:r>
            <a:r>
              <a:rPr lang="en-US" sz="2250" dirty="0"/>
              <a:t> </a:t>
            </a:r>
            <a:r>
              <a:rPr lang="en-US" sz="2250" dirty="0" err="1"/>
              <a:t>vez</a:t>
            </a:r>
            <a:r>
              <a:rPr lang="en-US" sz="2250" dirty="0"/>
              <a:t> </a:t>
            </a:r>
            <a:r>
              <a:rPr lang="en-US" sz="2250" dirty="0" err="1"/>
              <a:t>más</a:t>
            </a:r>
            <a:r>
              <a:rPr lang="en-US" sz="2250" dirty="0"/>
              <a:t> </a:t>
            </a:r>
            <a:r>
              <a:rPr lang="en-US" sz="2250" dirty="0" err="1"/>
              <a:t>dependientes</a:t>
            </a:r>
            <a:r>
              <a:rPr lang="en-US" sz="2250" dirty="0"/>
              <a:t> </a:t>
            </a:r>
            <a:r>
              <a:rPr lang="en-US" sz="2250" dirty="0" smtClean="0"/>
              <a:t>de los </a:t>
            </a:r>
            <a:r>
              <a:rPr lang="en-US" sz="2250" dirty="0" err="1"/>
              <a:t>recursos</a:t>
            </a:r>
            <a:r>
              <a:rPr lang="en-US" sz="2250" dirty="0"/>
              <a:t> de </a:t>
            </a:r>
            <a:r>
              <a:rPr lang="en-US" sz="2250" dirty="0" smtClean="0"/>
              <a:t>TI, lo </a:t>
            </a:r>
            <a:r>
              <a:rPr lang="en-US" sz="2250" dirty="0" err="1"/>
              <a:t>que</a:t>
            </a:r>
            <a:r>
              <a:rPr lang="en-US" sz="2250" dirty="0"/>
              <a:t> </a:t>
            </a:r>
            <a:r>
              <a:rPr lang="en-US" sz="2250" dirty="0" err="1" smtClean="0"/>
              <a:t>implica</a:t>
            </a:r>
            <a:r>
              <a:rPr lang="en-US" sz="2250" dirty="0" smtClean="0"/>
              <a:t> </a:t>
            </a:r>
            <a:r>
              <a:rPr lang="en-US" sz="2250" dirty="0" err="1" smtClean="0"/>
              <a:t>una</a:t>
            </a:r>
            <a:r>
              <a:rPr lang="en-US" sz="2250" dirty="0" smtClean="0"/>
              <a:t> </a:t>
            </a:r>
            <a:r>
              <a:rPr lang="en-US" sz="2250" dirty="0" err="1"/>
              <a:t>creciente</a:t>
            </a:r>
            <a:r>
              <a:rPr lang="en-US" sz="2250" dirty="0"/>
              <a:t> </a:t>
            </a:r>
            <a:r>
              <a:rPr lang="en-US" sz="2250" dirty="0" err="1"/>
              <a:t>necesidad</a:t>
            </a:r>
            <a:r>
              <a:rPr lang="en-US" sz="2250" dirty="0"/>
              <a:t> </a:t>
            </a:r>
            <a:r>
              <a:rPr lang="en-US" sz="2250" dirty="0" err="1"/>
              <a:t>para</a:t>
            </a:r>
            <a:r>
              <a:rPr lang="en-US" sz="2250" dirty="0"/>
              <a:t> </a:t>
            </a:r>
            <a:r>
              <a:rPr lang="en-US" sz="2250" dirty="0" err="1"/>
              <a:t>que</a:t>
            </a:r>
            <a:r>
              <a:rPr lang="en-US" sz="2250" dirty="0"/>
              <a:t> la </a:t>
            </a:r>
            <a:r>
              <a:rPr lang="en-US" sz="2250" dirty="0" err="1"/>
              <a:t>gestión</a:t>
            </a:r>
            <a:r>
              <a:rPr lang="en-US" sz="2250" dirty="0"/>
              <a:t> </a:t>
            </a:r>
            <a:r>
              <a:rPr lang="en-US" sz="2250" dirty="0" smtClean="0"/>
              <a:t>de </a:t>
            </a:r>
            <a:r>
              <a:rPr lang="en-US" sz="2250" dirty="0" err="1" smtClean="0"/>
              <a:t>riesgos</a:t>
            </a:r>
            <a:r>
              <a:rPr lang="en-US" sz="2250" dirty="0" smtClean="0"/>
              <a:t> </a:t>
            </a:r>
            <a:r>
              <a:rPr lang="en-US" sz="2250" dirty="0"/>
              <a:t>en TI no </a:t>
            </a:r>
            <a:r>
              <a:rPr lang="en-US" sz="2250" dirty="0" err="1"/>
              <a:t>ponga</a:t>
            </a:r>
            <a:r>
              <a:rPr lang="en-US" sz="2250" dirty="0"/>
              <a:t> en </a:t>
            </a:r>
            <a:r>
              <a:rPr lang="en-US" sz="2250" dirty="0" err="1"/>
              <a:t>peligro</a:t>
            </a:r>
            <a:r>
              <a:rPr lang="en-US" sz="2250" dirty="0"/>
              <a:t> </a:t>
            </a:r>
            <a:r>
              <a:rPr lang="en-US" sz="2250" dirty="0" smtClean="0"/>
              <a:t>la </a:t>
            </a:r>
            <a:r>
              <a:rPr lang="en-US" sz="2250" dirty="0" err="1" smtClean="0"/>
              <a:t>continuidad</a:t>
            </a:r>
            <a:r>
              <a:rPr lang="en-US" sz="2250" dirty="0" smtClean="0"/>
              <a:t> </a:t>
            </a:r>
            <a:r>
              <a:rPr lang="en-US" sz="2250" dirty="0"/>
              <a:t>del </a:t>
            </a:r>
            <a:r>
              <a:rPr lang="en-US" sz="2250" dirty="0" err="1"/>
              <a:t>negocio</a:t>
            </a:r>
            <a:r>
              <a:rPr lang="en-US" sz="2250" dirty="0" smtClean="0"/>
              <a:t>.</a:t>
            </a:r>
            <a:endParaRPr lang="en-US" sz="2250" dirty="0"/>
          </a:p>
        </p:txBody>
      </p:sp>
    </p:spTree>
    <p:custDataLst>
      <p:tags r:id="rId1"/>
    </p:custDataLst>
    <p:extLst>
      <p:ext uri="{BB962C8B-B14F-4D97-AF65-F5344CB8AC3E}">
        <p14:creationId xmlns:p14="http://schemas.microsoft.com/office/powerpoint/2010/main" val="3403591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68077"/>
            <a:ext cx="8591872" cy="828675"/>
          </a:xfrm>
        </p:spPr>
        <p:txBody>
          <a:bodyPr>
            <a:noAutofit/>
          </a:bodyPr>
          <a:lstStyle/>
          <a:p>
            <a:r>
              <a:rPr lang="es-EC" dirty="0" smtClean="0"/>
              <a:t>Etapas del Proceso de Auditoria</a:t>
            </a:r>
            <a:endParaRPr lang="en-US" dirty="0"/>
          </a:p>
        </p:txBody>
      </p:sp>
      <p:sp>
        <p:nvSpPr>
          <p:cNvPr id="8" name="Content Placeholder 7"/>
          <p:cNvSpPr>
            <a:spLocks noGrp="1"/>
          </p:cNvSpPr>
          <p:nvPr>
            <p:ph sz="quarter" idx="13"/>
          </p:nvPr>
        </p:nvSpPr>
        <p:spPr>
          <a:xfrm>
            <a:off x="228600" y="1493912"/>
            <a:ext cx="8159824" cy="1143000"/>
          </a:xfrm>
        </p:spPr>
        <p:txBody>
          <a:bodyPr>
            <a:noAutofit/>
          </a:bodyPr>
          <a:lstStyle/>
          <a:p>
            <a:pPr lvl="0" algn="just" rtl="0"/>
            <a:r>
              <a:rPr lang="en-US" sz="2250" dirty="0" smtClean="0"/>
              <a:t>Un </a:t>
            </a:r>
            <a:r>
              <a:rPr lang="en-US" sz="2250" dirty="0" err="1" smtClean="0"/>
              <a:t>proceso</a:t>
            </a:r>
            <a:r>
              <a:rPr lang="en-US" sz="2250" dirty="0" smtClean="0"/>
              <a:t> de TI </a:t>
            </a:r>
            <a:r>
              <a:rPr lang="en-US" sz="2250" dirty="0" err="1" smtClean="0"/>
              <a:t>es</a:t>
            </a:r>
            <a:r>
              <a:rPr lang="en-US" sz="2250" dirty="0" smtClean="0"/>
              <a:t> </a:t>
            </a:r>
            <a:r>
              <a:rPr lang="en-US" sz="2250" dirty="0" err="1" smtClean="0"/>
              <a:t>auditado</a:t>
            </a:r>
            <a:r>
              <a:rPr lang="en-US" sz="2250" dirty="0" smtClean="0"/>
              <a:t> </a:t>
            </a:r>
            <a:r>
              <a:rPr lang="en-US" sz="2250" dirty="0" err="1" smtClean="0"/>
              <a:t>por</a:t>
            </a:r>
            <a:r>
              <a:rPr lang="en-US" sz="2250" dirty="0" smtClean="0"/>
              <a:t> la </a:t>
            </a:r>
            <a:r>
              <a:rPr lang="en-US" sz="2250" dirty="0" err="1" smtClean="0"/>
              <a:t>comprensión</a:t>
            </a:r>
            <a:r>
              <a:rPr lang="en-US" sz="2250" dirty="0" smtClean="0"/>
              <a:t> de los </a:t>
            </a:r>
            <a:r>
              <a:rPr lang="en-US" sz="2250" dirty="0" err="1" smtClean="0"/>
              <a:t>riesgos</a:t>
            </a:r>
            <a:r>
              <a:rPr lang="en-US" sz="2250" dirty="0" smtClean="0"/>
              <a:t> </a:t>
            </a:r>
            <a:r>
              <a:rPr lang="en-US" sz="2250" dirty="0" err="1" smtClean="0"/>
              <a:t>asociados</a:t>
            </a:r>
            <a:r>
              <a:rPr lang="en-US" sz="2250" dirty="0" smtClean="0"/>
              <a:t> con los </a:t>
            </a:r>
            <a:r>
              <a:rPr lang="en-US" sz="2250" dirty="0" err="1" smtClean="0"/>
              <a:t>requerimientos</a:t>
            </a:r>
            <a:r>
              <a:rPr lang="en-US" sz="2250" dirty="0" smtClean="0"/>
              <a:t> del </a:t>
            </a:r>
            <a:r>
              <a:rPr lang="en-US" sz="2250" dirty="0" err="1" smtClean="0"/>
              <a:t>negocio</a:t>
            </a:r>
            <a:r>
              <a:rPr lang="en-US" sz="2250" dirty="0" smtClean="0"/>
              <a:t> y con </a:t>
            </a:r>
            <a:r>
              <a:rPr lang="en-US" sz="2250" dirty="0" err="1" smtClean="0"/>
              <a:t>las</a:t>
            </a:r>
            <a:r>
              <a:rPr lang="en-US" sz="2250" dirty="0" smtClean="0"/>
              <a:t> </a:t>
            </a:r>
            <a:r>
              <a:rPr lang="en-US" sz="2250" dirty="0" err="1" smtClean="0"/>
              <a:t>medidas</a:t>
            </a:r>
            <a:r>
              <a:rPr lang="en-US" sz="2250" dirty="0" smtClean="0"/>
              <a:t> de control </a:t>
            </a:r>
            <a:r>
              <a:rPr lang="en-US" sz="2250" dirty="0" err="1" smtClean="0"/>
              <a:t>pertinentes</a:t>
            </a:r>
            <a:r>
              <a:rPr lang="en-US" sz="2250" dirty="0" smtClean="0"/>
              <a:t> </a:t>
            </a:r>
            <a:r>
              <a:rPr lang="en-US" sz="2250" dirty="0" err="1" smtClean="0"/>
              <a:t>para</a:t>
            </a:r>
            <a:r>
              <a:rPr lang="en-US" sz="2250" dirty="0" smtClean="0"/>
              <a:t> </a:t>
            </a:r>
            <a:r>
              <a:rPr lang="en-US" sz="2250" dirty="0" err="1" smtClean="0"/>
              <a:t>cada</a:t>
            </a:r>
            <a:r>
              <a:rPr lang="en-US" sz="2250" dirty="0" smtClean="0"/>
              <a:t> </a:t>
            </a:r>
            <a:r>
              <a:rPr lang="en-US" sz="2250" dirty="0" err="1" smtClean="0"/>
              <a:t>riesgo</a:t>
            </a:r>
            <a:r>
              <a:rPr lang="en-US" sz="2250" dirty="0" smtClean="0"/>
              <a:t> </a:t>
            </a:r>
            <a:r>
              <a:rPr lang="en-US" sz="2250" dirty="0" err="1" smtClean="0"/>
              <a:t>identificado</a:t>
            </a:r>
            <a:r>
              <a:rPr lang="en-US" sz="2250" dirty="0" smtClean="0"/>
              <a:t>.</a:t>
            </a:r>
            <a:endParaRPr lang="en-US" sz="2250" dirty="0"/>
          </a:p>
        </p:txBody>
      </p:sp>
      <p:graphicFrame>
        <p:nvGraphicFramePr>
          <p:cNvPr id="9" name="8 Diagrama"/>
          <p:cNvGraphicFramePr/>
          <p:nvPr>
            <p:extLst>
              <p:ext uri="{D42A27DB-BD31-4B8C-83A1-F6EECF244321}">
                <p14:modId xmlns:p14="http://schemas.microsoft.com/office/powerpoint/2010/main" val="2621311218"/>
              </p:ext>
            </p:extLst>
          </p:nvPr>
        </p:nvGraphicFramePr>
        <p:xfrm>
          <a:off x="2564735" y="3212976"/>
          <a:ext cx="4815577" cy="236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97578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graphicEl>
                                              <a:dgm id="{1BB8DAA9-D13E-47C3-BD4F-FF3711C3B0F5}"/>
                                            </p:graphicEl>
                                          </p:spTgt>
                                        </p:tgtEl>
                                        <p:attrNameLst>
                                          <p:attrName>style.visibility</p:attrName>
                                        </p:attrNameLst>
                                      </p:cBhvr>
                                      <p:to>
                                        <p:strVal val="visible"/>
                                      </p:to>
                                    </p:set>
                                    <p:animEffect transition="in" filter="fade">
                                      <p:cBhvr>
                                        <p:cTn id="11" dur="500"/>
                                        <p:tgtEl>
                                          <p:spTgt spid="9">
                                            <p:graphicEl>
                                              <a:dgm id="{1BB8DAA9-D13E-47C3-BD4F-FF3711C3B0F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graphicEl>
                                              <a:dgm id="{3E531BD8-888E-4D18-91C8-B1073DF410D8}"/>
                                            </p:graphicEl>
                                          </p:spTgt>
                                        </p:tgtEl>
                                        <p:attrNameLst>
                                          <p:attrName>style.visibility</p:attrName>
                                        </p:attrNameLst>
                                      </p:cBhvr>
                                      <p:to>
                                        <p:strVal val="visible"/>
                                      </p:to>
                                    </p:set>
                                    <p:animEffect transition="in" filter="fade">
                                      <p:cBhvr>
                                        <p:cTn id="15" dur="500"/>
                                        <p:tgtEl>
                                          <p:spTgt spid="9">
                                            <p:graphicEl>
                                              <a:dgm id="{3E531BD8-888E-4D18-91C8-B1073DF410D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graphicEl>
                                              <a:dgm id="{0D96EC08-CA02-4E9F-9686-5866098AE627}"/>
                                            </p:graphicEl>
                                          </p:spTgt>
                                        </p:tgtEl>
                                        <p:attrNameLst>
                                          <p:attrName>style.visibility</p:attrName>
                                        </p:attrNameLst>
                                      </p:cBhvr>
                                      <p:to>
                                        <p:strVal val="visible"/>
                                      </p:to>
                                    </p:set>
                                    <p:animEffect transition="in" filter="fade">
                                      <p:cBhvr>
                                        <p:cTn id="19" dur="500"/>
                                        <p:tgtEl>
                                          <p:spTgt spid="9">
                                            <p:graphicEl>
                                              <a:dgm id="{0D96EC08-CA02-4E9F-9686-5866098AE62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graphicEl>
                                              <a:dgm id="{E32A78F9-F185-497A-82A4-88F70446F9B1}"/>
                                            </p:graphicEl>
                                          </p:spTgt>
                                        </p:tgtEl>
                                        <p:attrNameLst>
                                          <p:attrName>style.visibility</p:attrName>
                                        </p:attrNameLst>
                                      </p:cBhvr>
                                      <p:to>
                                        <p:strVal val="visible"/>
                                      </p:to>
                                    </p:set>
                                    <p:animEffect transition="in" filter="fade">
                                      <p:cBhvr>
                                        <p:cTn id="23" dur="500"/>
                                        <p:tgtEl>
                                          <p:spTgt spid="9">
                                            <p:graphicEl>
                                              <a:dgm id="{E32A78F9-F185-497A-82A4-88F70446F9B1}"/>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graphicEl>
                                              <a:dgm id="{A3FE0563-826A-496A-A266-7666C2FB9F38}"/>
                                            </p:graphicEl>
                                          </p:spTgt>
                                        </p:tgtEl>
                                        <p:attrNameLst>
                                          <p:attrName>style.visibility</p:attrName>
                                        </p:attrNameLst>
                                      </p:cBhvr>
                                      <p:to>
                                        <p:strVal val="visible"/>
                                      </p:to>
                                    </p:set>
                                    <p:animEffect transition="in" filter="fade">
                                      <p:cBhvr>
                                        <p:cTn id="27" dur="500"/>
                                        <p:tgtEl>
                                          <p:spTgt spid="9">
                                            <p:graphicEl>
                                              <a:dgm id="{A3FE0563-826A-496A-A266-7666C2FB9F38}"/>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graphicEl>
                                              <a:dgm id="{126A768A-18B0-44A4-AC3E-B28BDB7D6C88}"/>
                                            </p:graphicEl>
                                          </p:spTgt>
                                        </p:tgtEl>
                                        <p:attrNameLst>
                                          <p:attrName>style.visibility</p:attrName>
                                        </p:attrNameLst>
                                      </p:cBhvr>
                                      <p:to>
                                        <p:strVal val="visible"/>
                                      </p:to>
                                    </p:set>
                                    <p:animEffect transition="in" filter="fade">
                                      <p:cBhvr>
                                        <p:cTn id="31" dur="500"/>
                                        <p:tgtEl>
                                          <p:spTgt spid="9">
                                            <p:graphicEl>
                                              <a:dgm id="{126A768A-18B0-44A4-AC3E-B28BDB7D6C88}"/>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graphicEl>
                                              <a:dgm id="{2A0D8BD8-CBFE-4D39-BA54-B124C78B104C}"/>
                                            </p:graphicEl>
                                          </p:spTgt>
                                        </p:tgtEl>
                                        <p:attrNameLst>
                                          <p:attrName>style.visibility</p:attrName>
                                        </p:attrNameLst>
                                      </p:cBhvr>
                                      <p:to>
                                        <p:strVal val="visible"/>
                                      </p:to>
                                    </p:set>
                                    <p:animEffect transition="in" filter="fade">
                                      <p:cBhvr>
                                        <p:cTn id="35" dur="500"/>
                                        <p:tgtEl>
                                          <p:spTgt spid="9">
                                            <p:graphicEl>
                                              <a:dgm id="{2A0D8BD8-CBFE-4D39-BA54-B124C78B104C}"/>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graphicEl>
                                              <a:dgm id="{908DC776-5A78-4864-B34E-8F51602F4F08}"/>
                                            </p:graphicEl>
                                          </p:spTgt>
                                        </p:tgtEl>
                                        <p:attrNameLst>
                                          <p:attrName>style.visibility</p:attrName>
                                        </p:attrNameLst>
                                      </p:cBhvr>
                                      <p:to>
                                        <p:strVal val="visible"/>
                                      </p:to>
                                    </p:set>
                                    <p:animEffect transition="in" filter="fade">
                                      <p:cBhvr>
                                        <p:cTn id="39" dur="500"/>
                                        <p:tgtEl>
                                          <p:spTgt spid="9">
                                            <p:graphicEl>
                                              <a:dgm id="{908DC776-5A78-4864-B34E-8F51602F4F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5868144" y="3356992"/>
            <a:ext cx="2736304" cy="2171328"/>
          </a:xfrm>
        </p:spPr>
      </p:pic>
      <p:sp>
        <p:nvSpPr>
          <p:cNvPr id="5" name="Title 4"/>
          <p:cNvSpPr>
            <a:spLocks noGrp="1"/>
          </p:cNvSpPr>
          <p:nvPr>
            <p:ph type="title"/>
          </p:nvPr>
        </p:nvSpPr>
        <p:spPr>
          <a:xfrm>
            <a:off x="228600" y="368077"/>
            <a:ext cx="8591872" cy="828675"/>
          </a:xfrm>
        </p:spPr>
        <p:txBody>
          <a:bodyPr>
            <a:noAutofit/>
          </a:bodyPr>
          <a:lstStyle/>
          <a:p>
            <a:r>
              <a:rPr lang="en-US" dirty="0" smtClean="0"/>
              <a:t>COBIT</a:t>
            </a:r>
            <a:endParaRPr lang="en-US" dirty="0"/>
          </a:p>
        </p:txBody>
      </p:sp>
      <p:sp>
        <p:nvSpPr>
          <p:cNvPr id="6" name="Text Placeholder 5"/>
          <p:cNvSpPr>
            <a:spLocks noGrp="1"/>
          </p:cNvSpPr>
          <p:nvPr>
            <p:ph type="body" sz="quarter" idx="12"/>
          </p:nvPr>
        </p:nvSpPr>
        <p:spPr>
          <a:xfrm>
            <a:off x="228600" y="1371600"/>
            <a:ext cx="8519864" cy="2129408"/>
          </a:xfrm>
        </p:spPr>
        <p:txBody>
          <a:bodyPr>
            <a:noAutofit/>
          </a:bodyPr>
          <a:lstStyle/>
          <a:p>
            <a:pPr lvl="0" algn="just" rtl="0"/>
            <a:r>
              <a:rPr lang="en-US" sz="2250" dirty="0" smtClean="0"/>
              <a:t>La </a:t>
            </a:r>
            <a:r>
              <a:rPr lang="en-US" sz="2250" dirty="0" err="1" smtClean="0"/>
              <a:t>misión</a:t>
            </a:r>
            <a:r>
              <a:rPr lang="en-US" sz="2250" dirty="0" smtClean="0"/>
              <a:t> y </a:t>
            </a:r>
            <a:r>
              <a:rPr lang="en-US" sz="2250" dirty="0" err="1" smtClean="0"/>
              <a:t>objetivo</a:t>
            </a:r>
            <a:r>
              <a:rPr lang="en-US" sz="2250" dirty="0" smtClean="0"/>
              <a:t> principal de COBIT </a:t>
            </a:r>
            <a:r>
              <a:rPr lang="en-US" sz="2250" dirty="0" err="1" smtClean="0"/>
              <a:t>es</a:t>
            </a:r>
            <a:r>
              <a:rPr lang="en-US" sz="2250" dirty="0" smtClean="0"/>
              <a:t> </a:t>
            </a:r>
            <a:r>
              <a:rPr lang="en-US" sz="2250" dirty="0" err="1" smtClean="0"/>
              <a:t>investigar</a:t>
            </a:r>
            <a:r>
              <a:rPr lang="en-US" sz="2250" dirty="0" smtClean="0"/>
              <a:t>, </a:t>
            </a:r>
            <a:r>
              <a:rPr lang="en-US" sz="2250" dirty="0" err="1" smtClean="0"/>
              <a:t>desarrollar</a:t>
            </a:r>
            <a:r>
              <a:rPr lang="en-US" sz="2250" dirty="0" smtClean="0"/>
              <a:t>, </a:t>
            </a:r>
            <a:r>
              <a:rPr lang="en-US" sz="2250" dirty="0" err="1" smtClean="0"/>
              <a:t>publicar</a:t>
            </a:r>
            <a:r>
              <a:rPr lang="en-US" sz="2250" dirty="0" smtClean="0"/>
              <a:t> y </a:t>
            </a:r>
            <a:r>
              <a:rPr lang="en-US" sz="2250" dirty="0" err="1" smtClean="0"/>
              <a:t>promocionar</a:t>
            </a:r>
            <a:r>
              <a:rPr lang="en-US" sz="2250" dirty="0" smtClean="0"/>
              <a:t> </a:t>
            </a:r>
            <a:r>
              <a:rPr lang="en-US" sz="2250" dirty="0" err="1" smtClean="0"/>
              <a:t>objetivos</a:t>
            </a:r>
            <a:r>
              <a:rPr lang="en-US" sz="2250" dirty="0" smtClean="0"/>
              <a:t> de control de TI </a:t>
            </a:r>
            <a:r>
              <a:rPr lang="en-US" sz="2250" dirty="0" err="1" smtClean="0"/>
              <a:t>internacionales</a:t>
            </a:r>
            <a:r>
              <a:rPr lang="en-US" sz="2250" dirty="0" smtClean="0"/>
              <a:t>, </a:t>
            </a:r>
            <a:r>
              <a:rPr lang="en-US" sz="2250" dirty="0" err="1" smtClean="0"/>
              <a:t>actualizados</a:t>
            </a:r>
            <a:r>
              <a:rPr lang="en-US" sz="2250" dirty="0" smtClean="0"/>
              <a:t> a la </a:t>
            </a:r>
            <a:r>
              <a:rPr lang="en-US" sz="2250" dirty="0" err="1" smtClean="0"/>
              <a:t>realidad</a:t>
            </a:r>
            <a:r>
              <a:rPr lang="en-US" sz="2250" dirty="0" smtClean="0"/>
              <a:t> </a:t>
            </a:r>
            <a:r>
              <a:rPr lang="en-US" sz="2250" dirty="0" err="1" smtClean="0"/>
              <a:t>para</a:t>
            </a:r>
            <a:r>
              <a:rPr lang="en-US" sz="2250" dirty="0" smtClean="0"/>
              <a:t> </a:t>
            </a:r>
            <a:r>
              <a:rPr lang="en-US" sz="2250" dirty="0" err="1" smtClean="0"/>
              <a:t>ser</a:t>
            </a:r>
            <a:r>
              <a:rPr lang="en-US" sz="2250" dirty="0" smtClean="0"/>
              <a:t> </a:t>
            </a:r>
            <a:r>
              <a:rPr lang="en-US" sz="2250" dirty="0" err="1" smtClean="0"/>
              <a:t>usados</a:t>
            </a:r>
            <a:r>
              <a:rPr lang="en-US" sz="2250" dirty="0" smtClean="0"/>
              <a:t> </a:t>
            </a:r>
            <a:r>
              <a:rPr lang="en-US" sz="2250" dirty="0" err="1" smtClean="0"/>
              <a:t>por</a:t>
            </a:r>
            <a:r>
              <a:rPr lang="en-US" sz="2250" dirty="0" smtClean="0"/>
              <a:t> los </a:t>
            </a:r>
            <a:r>
              <a:rPr lang="en-US" sz="2250" dirty="0" err="1" smtClean="0"/>
              <a:t>gerentes</a:t>
            </a:r>
            <a:r>
              <a:rPr lang="en-US" sz="2250" dirty="0" smtClean="0"/>
              <a:t> de </a:t>
            </a:r>
            <a:r>
              <a:rPr lang="en-US" sz="2250" dirty="0" err="1" smtClean="0"/>
              <a:t>negocios</a:t>
            </a:r>
            <a:r>
              <a:rPr lang="en-US" sz="2250" dirty="0" smtClean="0"/>
              <a:t> y </a:t>
            </a:r>
            <a:r>
              <a:rPr lang="en-US" sz="2250" dirty="0" err="1" smtClean="0"/>
              <a:t>auditores</a:t>
            </a:r>
            <a:r>
              <a:rPr lang="en-US" sz="2250" dirty="0" smtClean="0"/>
              <a:t>.</a:t>
            </a:r>
          </a:p>
        </p:txBody>
      </p:sp>
      <p:sp>
        <p:nvSpPr>
          <p:cNvPr id="7" name="6 Rectángulo"/>
          <p:cNvSpPr/>
          <p:nvPr/>
        </p:nvSpPr>
        <p:spPr>
          <a:xfrm>
            <a:off x="251520" y="3289191"/>
            <a:ext cx="5256584" cy="2516073"/>
          </a:xfrm>
          <a:prstGeom prst="rect">
            <a:avLst/>
          </a:prstGeom>
        </p:spPr>
        <p:txBody>
          <a:bodyPr wrap="square">
            <a:spAutoFit/>
          </a:bodyPr>
          <a:lstStyle/>
          <a:p>
            <a:pPr marL="342900" lvl="0" indent="-342900" algn="just" fontAlgn="base">
              <a:spcBef>
                <a:spcPct val="20000"/>
              </a:spcBef>
              <a:spcAft>
                <a:spcPct val="0"/>
              </a:spcAft>
              <a:buClr>
                <a:srgbClr val="9AC836"/>
              </a:buClr>
              <a:buSzPct val="110000"/>
              <a:buFont typeface="Calibri" pitchFamily="34" charset="0"/>
              <a:buChar char="›"/>
            </a:pPr>
            <a:r>
              <a:rPr lang="en-US" sz="2250" kern="0" dirty="0">
                <a:solidFill>
                  <a:srgbClr val="0A3A4A"/>
                </a:solidFill>
                <a:latin typeface="Calibri" pitchFamily="34" charset="0"/>
                <a:cs typeface="Calibri" pitchFamily="34" charset="0"/>
              </a:rPr>
              <a:t>COBIT ha </a:t>
            </a:r>
            <a:r>
              <a:rPr lang="en-US" sz="2250" kern="0" dirty="0" err="1">
                <a:solidFill>
                  <a:srgbClr val="0A3A4A"/>
                </a:solidFill>
                <a:latin typeface="Calibri" pitchFamily="34" charset="0"/>
                <a:cs typeface="Calibri" pitchFamily="34" charset="0"/>
              </a:rPr>
              <a:t>sido</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desarrollado</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como</a:t>
            </a:r>
            <a:r>
              <a:rPr lang="en-US" sz="2250" kern="0" dirty="0">
                <a:solidFill>
                  <a:srgbClr val="0A3A4A"/>
                </a:solidFill>
                <a:latin typeface="Calibri" pitchFamily="34" charset="0"/>
                <a:cs typeface="Calibri" pitchFamily="34" charset="0"/>
              </a:rPr>
              <a:t> </a:t>
            </a:r>
            <a:r>
              <a:rPr lang="en-US" sz="2250" kern="0" dirty="0" err="1" smtClean="0">
                <a:solidFill>
                  <a:srgbClr val="0A3A4A"/>
                </a:solidFill>
                <a:latin typeface="Calibri" pitchFamily="34" charset="0"/>
                <a:cs typeface="Calibri" pitchFamily="34" charset="0"/>
              </a:rPr>
              <a:t>estándares</a:t>
            </a:r>
            <a:r>
              <a:rPr lang="en-US" sz="2250" kern="0" dirty="0" smtClean="0">
                <a:solidFill>
                  <a:srgbClr val="0A3A4A"/>
                </a:solidFill>
                <a:latin typeface="Calibri" pitchFamily="34" charset="0"/>
                <a:cs typeface="Calibri" pitchFamily="34" charset="0"/>
              </a:rPr>
              <a:t> </a:t>
            </a:r>
            <a:r>
              <a:rPr lang="en-US" sz="2250" kern="0" dirty="0" err="1" smtClean="0">
                <a:solidFill>
                  <a:srgbClr val="0A3A4A"/>
                </a:solidFill>
                <a:latin typeface="Calibri" pitchFamily="34" charset="0"/>
                <a:cs typeface="Calibri" pitchFamily="34" charset="0"/>
              </a:rPr>
              <a:t>generalmente</a:t>
            </a:r>
            <a:r>
              <a:rPr lang="en-US" sz="2250" kern="0" dirty="0" smtClean="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aplicables</a:t>
            </a:r>
            <a:r>
              <a:rPr lang="en-US" sz="2250" kern="0" dirty="0">
                <a:solidFill>
                  <a:srgbClr val="0A3A4A"/>
                </a:solidFill>
                <a:latin typeface="Calibri" pitchFamily="34" charset="0"/>
                <a:cs typeface="Calibri" pitchFamily="34" charset="0"/>
              </a:rPr>
              <a:t> y </a:t>
            </a:r>
            <a:r>
              <a:rPr lang="en-US" sz="2250" kern="0" dirty="0" err="1">
                <a:solidFill>
                  <a:srgbClr val="0A3A4A"/>
                </a:solidFill>
                <a:latin typeface="Calibri" pitchFamily="34" charset="0"/>
                <a:cs typeface="Calibri" pitchFamily="34" charset="0"/>
              </a:rPr>
              <a:t>aceptados</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para</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mejorar</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las</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prácticas</a:t>
            </a:r>
            <a:r>
              <a:rPr lang="en-US" sz="2250" kern="0" dirty="0">
                <a:solidFill>
                  <a:srgbClr val="0A3A4A"/>
                </a:solidFill>
                <a:latin typeface="Calibri" pitchFamily="34" charset="0"/>
                <a:cs typeface="Calibri" pitchFamily="34" charset="0"/>
              </a:rPr>
              <a:t> de control y </a:t>
            </a:r>
            <a:r>
              <a:rPr lang="en-US" sz="2250" kern="0" dirty="0" err="1">
                <a:solidFill>
                  <a:srgbClr val="0A3A4A"/>
                </a:solidFill>
                <a:latin typeface="Calibri" pitchFamily="34" charset="0"/>
                <a:cs typeface="Calibri" pitchFamily="34" charset="0"/>
              </a:rPr>
              <a:t>seguridad</a:t>
            </a:r>
            <a:r>
              <a:rPr lang="en-US" sz="2250" kern="0" dirty="0">
                <a:solidFill>
                  <a:srgbClr val="0A3A4A"/>
                </a:solidFill>
                <a:latin typeface="Calibri" pitchFamily="34" charset="0"/>
                <a:cs typeface="Calibri" pitchFamily="34" charset="0"/>
              </a:rPr>
              <a:t> de </a:t>
            </a:r>
            <a:r>
              <a:rPr lang="en-US" sz="2250" kern="0" dirty="0" err="1">
                <a:solidFill>
                  <a:srgbClr val="0A3A4A"/>
                </a:solidFill>
                <a:latin typeface="Calibri" pitchFamily="34" charset="0"/>
                <a:cs typeface="Calibri" pitchFamily="34" charset="0"/>
              </a:rPr>
              <a:t>las</a:t>
            </a:r>
            <a:r>
              <a:rPr lang="en-US" sz="2250" kern="0" dirty="0">
                <a:solidFill>
                  <a:srgbClr val="0A3A4A"/>
                </a:solidFill>
                <a:latin typeface="Calibri" pitchFamily="34" charset="0"/>
                <a:cs typeface="Calibri" pitchFamily="34" charset="0"/>
              </a:rPr>
              <a:t> TI, </a:t>
            </a:r>
            <a:r>
              <a:rPr lang="en-US" sz="2250" kern="0" dirty="0" err="1">
                <a:solidFill>
                  <a:srgbClr val="0A3A4A"/>
                </a:solidFill>
                <a:latin typeface="Calibri" pitchFamily="34" charset="0"/>
                <a:cs typeface="Calibri" pitchFamily="34" charset="0"/>
              </a:rPr>
              <a:t>que</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provean</a:t>
            </a:r>
            <a:r>
              <a:rPr lang="en-US" sz="2250" kern="0" dirty="0">
                <a:solidFill>
                  <a:srgbClr val="0A3A4A"/>
                </a:solidFill>
                <a:latin typeface="Calibri" pitchFamily="34" charset="0"/>
                <a:cs typeface="Calibri" pitchFamily="34" charset="0"/>
              </a:rPr>
              <a:t> un </a:t>
            </a:r>
            <a:r>
              <a:rPr lang="en-US" sz="2250" kern="0" dirty="0" err="1">
                <a:solidFill>
                  <a:srgbClr val="0A3A4A"/>
                </a:solidFill>
                <a:latin typeface="Calibri" pitchFamily="34" charset="0"/>
                <a:cs typeface="Calibri" pitchFamily="34" charset="0"/>
              </a:rPr>
              <a:t>marco</a:t>
            </a:r>
            <a:r>
              <a:rPr lang="en-US" sz="2250" kern="0" dirty="0">
                <a:solidFill>
                  <a:srgbClr val="0A3A4A"/>
                </a:solidFill>
                <a:latin typeface="Calibri" pitchFamily="34" charset="0"/>
                <a:cs typeface="Calibri" pitchFamily="34" charset="0"/>
              </a:rPr>
              <a:t> de </a:t>
            </a:r>
            <a:r>
              <a:rPr lang="en-US" sz="2250" kern="0" dirty="0" err="1">
                <a:solidFill>
                  <a:srgbClr val="0A3A4A"/>
                </a:solidFill>
                <a:latin typeface="Calibri" pitchFamily="34" charset="0"/>
                <a:cs typeface="Calibri" pitchFamily="34" charset="0"/>
              </a:rPr>
              <a:t>referencia</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para</a:t>
            </a:r>
            <a:r>
              <a:rPr lang="en-US" sz="2250" kern="0" dirty="0">
                <a:solidFill>
                  <a:srgbClr val="0A3A4A"/>
                </a:solidFill>
                <a:latin typeface="Calibri" pitchFamily="34" charset="0"/>
                <a:cs typeface="Calibri" pitchFamily="34" charset="0"/>
              </a:rPr>
              <a:t> la </a:t>
            </a:r>
            <a:r>
              <a:rPr lang="en-US" sz="2250" kern="0" dirty="0" err="1">
                <a:solidFill>
                  <a:srgbClr val="0A3A4A"/>
                </a:solidFill>
                <a:latin typeface="Calibri" pitchFamily="34" charset="0"/>
                <a:cs typeface="Calibri" pitchFamily="34" charset="0"/>
              </a:rPr>
              <a:t>administración</a:t>
            </a:r>
            <a:r>
              <a:rPr lang="en-US" sz="2250" kern="0" dirty="0">
                <a:solidFill>
                  <a:srgbClr val="0A3A4A"/>
                </a:solidFill>
                <a:latin typeface="Calibri" pitchFamily="34" charset="0"/>
                <a:cs typeface="Calibri" pitchFamily="34" charset="0"/>
              </a:rPr>
              <a:t>, los </a:t>
            </a:r>
            <a:r>
              <a:rPr lang="en-US" sz="2250" kern="0" dirty="0" err="1">
                <a:solidFill>
                  <a:srgbClr val="0A3A4A"/>
                </a:solidFill>
                <a:latin typeface="Calibri" pitchFamily="34" charset="0"/>
                <a:cs typeface="Calibri" pitchFamily="34" charset="0"/>
              </a:rPr>
              <a:t>usuarios</a:t>
            </a:r>
            <a:r>
              <a:rPr lang="en-US" sz="2250" kern="0" dirty="0">
                <a:solidFill>
                  <a:srgbClr val="0A3A4A"/>
                </a:solidFill>
                <a:latin typeface="Calibri" pitchFamily="34" charset="0"/>
                <a:cs typeface="Calibri" pitchFamily="34" charset="0"/>
              </a:rPr>
              <a:t> y los </a:t>
            </a:r>
            <a:r>
              <a:rPr lang="en-US" sz="2250" kern="0" dirty="0" err="1">
                <a:solidFill>
                  <a:srgbClr val="0A3A4A"/>
                </a:solidFill>
                <a:latin typeface="Calibri" pitchFamily="34" charset="0"/>
                <a:cs typeface="Calibri" pitchFamily="34" charset="0"/>
              </a:rPr>
              <a:t>auditores</a:t>
            </a:r>
            <a:r>
              <a:rPr lang="en-US" sz="2250" kern="0" dirty="0">
                <a:solidFill>
                  <a:srgbClr val="0A3A4A"/>
                </a:solidFill>
                <a:latin typeface="Calibri" pitchFamily="34" charset="0"/>
                <a:cs typeface="Calibri" pitchFamily="34" charset="0"/>
              </a:rPr>
              <a:t> de </a:t>
            </a:r>
            <a:r>
              <a:rPr lang="en-US" sz="2250" kern="0" dirty="0" err="1">
                <a:solidFill>
                  <a:srgbClr val="0A3A4A"/>
                </a:solidFill>
                <a:latin typeface="Calibri" pitchFamily="34" charset="0"/>
                <a:cs typeface="Calibri" pitchFamily="34" charset="0"/>
              </a:rPr>
              <a:t>cualquier</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tipo</a:t>
            </a:r>
            <a:r>
              <a:rPr lang="en-US" sz="2250" kern="0" dirty="0">
                <a:solidFill>
                  <a:srgbClr val="0A3A4A"/>
                </a:solidFill>
                <a:latin typeface="Calibri" pitchFamily="34" charset="0"/>
                <a:cs typeface="Calibri" pitchFamily="34" charset="0"/>
              </a:rPr>
              <a:t>.</a:t>
            </a:r>
          </a:p>
        </p:txBody>
      </p:sp>
    </p:spTree>
    <p:custDataLst>
      <p:tags r:id="rId1"/>
    </p:custDataLst>
    <p:extLst>
      <p:ext uri="{BB962C8B-B14F-4D97-AF65-F5344CB8AC3E}">
        <p14:creationId xmlns:p14="http://schemas.microsoft.com/office/powerpoint/2010/main" val="731562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5239072" y="2100808"/>
            <a:ext cx="3581400" cy="3200400"/>
          </a:xfrm>
        </p:spPr>
      </p:pic>
      <p:sp>
        <p:nvSpPr>
          <p:cNvPr id="5" name="Title 4"/>
          <p:cNvSpPr>
            <a:spLocks noGrp="1"/>
          </p:cNvSpPr>
          <p:nvPr>
            <p:ph type="title"/>
          </p:nvPr>
        </p:nvSpPr>
        <p:spPr>
          <a:xfrm>
            <a:off x="228600" y="368077"/>
            <a:ext cx="8591872" cy="828675"/>
          </a:xfrm>
        </p:spPr>
        <p:txBody>
          <a:bodyPr>
            <a:noAutofit/>
          </a:bodyPr>
          <a:lstStyle/>
          <a:p>
            <a:r>
              <a:rPr lang="es-EC" dirty="0" smtClean="0"/>
              <a:t>Marco de trabajo de COBIT</a:t>
            </a:r>
            <a:endParaRPr lang="en-US" dirty="0"/>
          </a:p>
        </p:txBody>
      </p:sp>
      <p:sp>
        <p:nvSpPr>
          <p:cNvPr id="6" name="Text Placeholder 5"/>
          <p:cNvSpPr>
            <a:spLocks noGrp="1"/>
          </p:cNvSpPr>
          <p:nvPr>
            <p:ph type="body" sz="quarter" idx="12"/>
          </p:nvPr>
        </p:nvSpPr>
        <p:spPr>
          <a:xfrm>
            <a:off x="228600" y="1371600"/>
            <a:ext cx="4953000" cy="4876800"/>
          </a:xfrm>
        </p:spPr>
        <p:txBody>
          <a:bodyPr>
            <a:noAutofit/>
          </a:bodyPr>
          <a:lstStyle/>
          <a:p>
            <a:pPr lvl="0" algn="just" rtl="0"/>
            <a:r>
              <a:rPr lang="en-US" sz="2250" i="0" dirty="0" err="1" smtClean="0"/>
              <a:t>Está</a:t>
            </a:r>
            <a:r>
              <a:rPr lang="en-US" sz="2250" i="0" dirty="0" smtClean="0"/>
              <a:t> </a:t>
            </a:r>
            <a:r>
              <a:rPr lang="en-US" sz="2250" i="0" dirty="0" err="1" smtClean="0"/>
              <a:t>enfocado</a:t>
            </a:r>
            <a:r>
              <a:rPr lang="en-US" sz="2250" i="0" dirty="0" smtClean="0"/>
              <a:t>: </a:t>
            </a:r>
          </a:p>
          <a:p>
            <a:pPr lvl="0" algn="just" rtl="0"/>
            <a:r>
              <a:rPr lang="en-US" sz="2250" i="0" dirty="0" smtClean="0"/>
              <a:t>Al </a:t>
            </a:r>
            <a:r>
              <a:rPr lang="en-US" sz="2250" i="1" dirty="0" smtClean="0"/>
              <a:t>management</a:t>
            </a:r>
            <a:r>
              <a:rPr lang="en-US" sz="2250" i="0" dirty="0" smtClean="0"/>
              <a:t> </a:t>
            </a:r>
            <a:r>
              <a:rPr lang="en-US" sz="2250" i="0" dirty="0" err="1" smtClean="0"/>
              <a:t>puesto</a:t>
            </a:r>
            <a:r>
              <a:rPr lang="en-US" sz="2250" i="0" dirty="0" smtClean="0"/>
              <a:t> </a:t>
            </a:r>
            <a:r>
              <a:rPr lang="en-US" sz="2250" i="0" dirty="0" err="1" smtClean="0"/>
              <a:t>que</a:t>
            </a:r>
            <a:r>
              <a:rPr lang="en-US" sz="2250" i="0" dirty="0" smtClean="0"/>
              <a:t> </a:t>
            </a:r>
            <a:r>
              <a:rPr lang="en-US" sz="2250" i="0" dirty="0" err="1" smtClean="0"/>
              <a:t>provee</a:t>
            </a:r>
            <a:r>
              <a:rPr lang="en-US" sz="2250" i="0" dirty="0" smtClean="0"/>
              <a:t> a la </a:t>
            </a:r>
            <a:r>
              <a:rPr lang="en-US" sz="2250" i="0" dirty="0" err="1" smtClean="0"/>
              <a:t>administración</a:t>
            </a:r>
            <a:r>
              <a:rPr lang="en-US" sz="2250" i="0" dirty="0" smtClean="0"/>
              <a:t> de </a:t>
            </a:r>
            <a:r>
              <a:rPr lang="en-US" sz="2250" i="0" dirty="0" err="1" smtClean="0"/>
              <a:t>una</a:t>
            </a:r>
            <a:r>
              <a:rPr lang="en-US" sz="2250" i="0" dirty="0" smtClean="0"/>
              <a:t> base de </a:t>
            </a:r>
            <a:r>
              <a:rPr lang="en-US" sz="2250" i="0" dirty="0" err="1" smtClean="0"/>
              <a:t>mejores</a:t>
            </a:r>
            <a:r>
              <a:rPr lang="en-US" sz="2250" i="0" dirty="0" smtClean="0"/>
              <a:t> </a:t>
            </a:r>
            <a:r>
              <a:rPr lang="en-US" sz="2250" i="0" dirty="0" err="1" smtClean="0"/>
              <a:t>prácticas</a:t>
            </a:r>
            <a:r>
              <a:rPr lang="en-US" sz="2250" i="0" dirty="0" smtClean="0"/>
              <a:t> con </a:t>
            </a:r>
            <a:r>
              <a:rPr lang="en-US" sz="2250" i="0" dirty="0" err="1" smtClean="0"/>
              <a:t>las</a:t>
            </a:r>
            <a:r>
              <a:rPr lang="en-US" sz="2250" i="0" dirty="0" smtClean="0"/>
              <a:t> </a:t>
            </a:r>
            <a:r>
              <a:rPr lang="en-US" sz="2250" i="0" dirty="0" err="1" smtClean="0"/>
              <a:t>cuales</a:t>
            </a:r>
            <a:r>
              <a:rPr lang="en-US" sz="2250" i="0" dirty="0" smtClean="0"/>
              <a:t> se </a:t>
            </a:r>
            <a:r>
              <a:rPr lang="en-US" sz="2250" i="0" dirty="0" err="1" smtClean="0"/>
              <a:t>pueden</a:t>
            </a:r>
            <a:r>
              <a:rPr lang="en-US" sz="2250" i="0" dirty="0" smtClean="0"/>
              <a:t> </a:t>
            </a:r>
            <a:r>
              <a:rPr lang="en-US" sz="2250" i="0" dirty="0" err="1" smtClean="0"/>
              <a:t>tomar</a:t>
            </a:r>
            <a:r>
              <a:rPr lang="en-US" sz="2250" i="0" dirty="0" smtClean="0"/>
              <a:t> </a:t>
            </a:r>
            <a:r>
              <a:rPr lang="en-US" sz="2250" i="0" dirty="0" err="1" smtClean="0"/>
              <a:t>decisiones</a:t>
            </a:r>
            <a:r>
              <a:rPr lang="en-US" sz="2250" i="0" dirty="0" smtClean="0"/>
              <a:t> de TI e </a:t>
            </a:r>
            <a:r>
              <a:rPr lang="en-US" sz="2250" i="0" dirty="0" err="1" smtClean="0"/>
              <a:t>inversión</a:t>
            </a:r>
            <a:r>
              <a:rPr lang="en-US" sz="2250" i="0" dirty="0" smtClean="0"/>
              <a:t>. </a:t>
            </a:r>
          </a:p>
          <a:p>
            <a:pPr lvl="0" algn="just" rtl="0"/>
            <a:r>
              <a:rPr lang="en-US" sz="2250" i="0" dirty="0" smtClean="0"/>
              <a:t>A los </a:t>
            </a:r>
            <a:r>
              <a:rPr lang="en-US" sz="2250" i="1" dirty="0" err="1" smtClean="0"/>
              <a:t>usuarios</a:t>
            </a:r>
            <a:r>
              <a:rPr lang="en-US" sz="2250" i="1" dirty="0" smtClean="0"/>
              <a:t> de TI</a:t>
            </a:r>
            <a:r>
              <a:rPr lang="en-US" sz="2250" i="0" dirty="0" smtClean="0"/>
              <a:t> </a:t>
            </a:r>
            <a:r>
              <a:rPr lang="en-US" sz="2250" i="0" dirty="0" err="1" smtClean="0"/>
              <a:t>debido</a:t>
            </a:r>
            <a:r>
              <a:rPr lang="en-US" sz="2250" i="0" dirty="0" smtClean="0"/>
              <a:t> a la </a:t>
            </a:r>
            <a:r>
              <a:rPr lang="en-US" sz="2250" i="0" dirty="0" err="1" smtClean="0"/>
              <a:t>seguridad</a:t>
            </a:r>
            <a:r>
              <a:rPr lang="en-US" sz="2250" i="0" dirty="0" smtClean="0"/>
              <a:t> </a:t>
            </a:r>
            <a:r>
              <a:rPr lang="en-US" sz="2250" i="0" dirty="0" err="1" smtClean="0"/>
              <a:t>que</a:t>
            </a:r>
            <a:r>
              <a:rPr lang="en-US" sz="2250" i="0" dirty="0" smtClean="0"/>
              <a:t> les </a:t>
            </a:r>
            <a:r>
              <a:rPr lang="en-US" sz="2250" i="0" dirty="0" err="1" smtClean="0"/>
              <a:t>brinda</a:t>
            </a:r>
            <a:r>
              <a:rPr lang="en-US" sz="2250" i="0" dirty="0" smtClean="0"/>
              <a:t> </a:t>
            </a:r>
            <a:r>
              <a:rPr lang="en-US" sz="2250" i="0" dirty="0" err="1" smtClean="0"/>
              <a:t>para</a:t>
            </a:r>
            <a:r>
              <a:rPr lang="en-US" sz="2250" i="0" dirty="0" smtClean="0"/>
              <a:t> el control de </a:t>
            </a:r>
            <a:r>
              <a:rPr lang="en-US" sz="2250" i="0" dirty="0" err="1" smtClean="0"/>
              <a:t>objetivos</a:t>
            </a:r>
            <a:r>
              <a:rPr lang="en-US" sz="2250" i="0" dirty="0" smtClean="0"/>
              <a:t> y </a:t>
            </a:r>
            <a:r>
              <a:rPr lang="en-US" sz="2250" i="0" dirty="0" err="1" smtClean="0"/>
              <a:t>procesos</a:t>
            </a:r>
            <a:r>
              <a:rPr lang="en-US" sz="2250" i="0" dirty="0" smtClean="0"/>
              <a:t>. Y a </a:t>
            </a:r>
            <a:r>
              <a:rPr lang="en-US" sz="2250" i="1" dirty="0" err="1" smtClean="0"/>
              <a:t>auditores</a:t>
            </a:r>
            <a:r>
              <a:rPr lang="en-US" sz="2250" i="1" dirty="0" smtClean="0"/>
              <a:t> </a:t>
            </a:r>
            <a:r>
              <a:rPr lang="en-US" sz="2250" i="0" dirty="0" err="1" smtClean="0"/>
              <a:t>debido</a:t>
            </a:r>
            <a:r>
              <a:rPr lang="en-US" sz="2250" i="0" dirty="0" smtClean="0"/>
              <a:t> a </a:t>
            </a:r>
            <a:r>
              <a:rPr lang="en-US" sz="2250" i="0" dirty="0" err="1" smtClean="0"/>
              <a:t>que</a:t>
            </a:r>
            <a:r>
              <a:rPr lang="en-US" sz="2250" i="0" dirty="0" smtClean="0"/>
              <a:t> </a:t>
            </a:r>
            <a:r>
              <a:rPr lang="en-US" sz="2250" i="0" dirty="0" err="1" smtClean="0"/>
              <a:t>permite</a:t>
            </a:r>
            <a:r>
              <a:rPr lang="en-US" sz="2250" i="0" dirty="0" smtClean="0"/>
              <a:t> </a:t>
            </a:r>
            <a:r>
              <a:rPr lang="en-US" sz="2250" i="0" dirty="0" err="1" smtClean="0"/>
              <a:t>identificar</a:t>
            </a:r>
            <a:r>
              <a:rPr lang="en-US" sz="2250" i="0" dirty="0" smtClean="0"/>
              <a:t> </a:t>
            </a:r>
            <a:r>
              <a:rPr lang="en-US" sz="2250" i="0" dirty="0" err="1" smtClean="0"/>
              <a:t>problemas</a:t>
            </a:r>
            <a:r>
              <a:rPr lang="en-US" sz="2250" i="0" dirty="0" smtClean="0"/>
              <a:t>   de control de TI </a:t>
            </a:r>
            <a:r>
              <a:rPr lang="en-US" sz="2250" i="0" dirty="0" err="1" smtClean="0"/>
              <a:t>dentro</a:t>
            </a:r>
            <a:r>
              <a:rPr lang="en-US" sz="2250" i="0" dirty="0" smtClean="0"/>
              <a:t> de la </a:t>
            </a:r>
            <a:r>
              <a:rPr lang="en-US" sz="2250" i="0" dirty="0" err="1" smtClean="0"/>
              <a:t>infraestructura</a:t>
            </a:r>
            <a:r>
              <a:rPr lang="en-US" sz="2250" i="0" dirty="0" smtClean="0"/>
              <a:t> de TI de la </a:t>
            </a:r>
            <a:r>
              <a:rPr lang="en-US" sz="2250" i="0" dirty="0" err="1" smtClean="0"/>
              <a:t>organización</a:t>
            </a:r>
            <a:r>
              <a:rPr lang="en-US" sz="2250" i="0" dirty="0" smtClean="0"/>
              <a:t>.</a:t>
            </a:r>
            <a:endParaRPr lang="en-US" sz="2250" dirty="0"/>
          </a:p>
        </p:txBody>
      </p:sp>
    </p:spTree>
    <p:custDataLst>
      <p:tags r:id="rId1"/>
    </p:custDataLst>
    <p:extLst>
      <p:ext uri="{BB962C8B-B14F-4D97-AF65-F5344CB8AC3E}">
        <p14:creationId xmlns:p14="http://schemas.microsoft.com/office/powerpoint/2010/main" val="16951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2339752" y="3501008"/>
            <a:ext cx="5029200" cy="2950511"/>
          </a:xfrm>
        </p:spPr>
      </p:pic>
      <p:sp>
        <p:nvSpPr>
          <p:cNvPr id="5" name="Title 4"/>
          <p:cNvSpPr>
            <a:spLocks noGrp="1"/>
          </p:cNvSpPr>
          <p:nvPr>
            <p:ph type="title"/>
          </p:nvPr>
        </p:nvSpPr>
        <p:spPr>
          <a:xfrm>
            <a:off x="228600" y="368077"/>
            <a:ext cx="8591872" cy="828675"/>
          </a:xfrm>
        </p:spPr>
        <p:txBody>
          <a:bodyPr>
            <a:noAutofit/>
          </a:bodyPr>
          <a:lstStyle/>
          <a:p>
            <a:r>
              <a:rPr lang="en-US" dirty="0" err="1" smtClean="0"/>
              <a:t>Gobierno</a:t>
            </a:r>
            <a:r>
              <a:rPr lang="en-US" dirty="0" smtClean="0"/>
              <a:t> de TI</a:t>
            </a:r>
            <a:endParaRPr lang="en-US" dirty="0"/>
          </a:p>
        </p:txBody>
      </p:sp>
      <p:sp>
        <p:nvSpPr>
          <p:cNvPr id="6" name="Text Placeholder 5"/>
          <p:cNvSpPr>
            <a:spLocks noGrp="1"/>
          </p:cNvSpPr>
          <p:nvPr>
            <p:ph type="body" sz="quarter" idx="12"/>
          </p:nvPr>
        </p:nvSpPr>
        <p:spPr>
          <a:xfrm>
            <a:off x="228600" y="1371600"/>
            <a:ext cx="8447856" cy="4876800"/>
          </a:xfrm>
        </p:spPr>
        <p:txBody>
          <a:bodyPr>
            <a:noAutofit/>
          </a:bodyPr>
          <a:lstStyle/>
          <a:p>
            <a:pPr lvl="0" algn="just" rtl="0"/>
            <a:r>
              <a:rPr lang="en-US" sz="2250" dirty="0" smtClean="0"/>
              <a:t>En </a:t>
            </a:r>
            <a:r>
              <a:rPr lang="en-US" sz="2250" dirty="0" err="1" smtClean="0"/>
              <a:t>cuanto</a:t>
            </a:r>
            <a:r>
              <a:rPr lang="en-US" sz="2250" dirty="0" smtClean="0"/>
              <a:t> al </a:t>
            </a:r>
            <a:r>
              <a:rPr lang="en-US" sz="2250" dirty="0" err="1" smtClean="0"/>
              <a:t>gobierno</a:t>
            </a:r>
            <a:r>
              <a:rPr lang="en-US" sz="2250" dirty="0" smtClean="0"/>
              <a:t> de TI, el </a:t>
            </a:r>
            <a:r>
              <a:rPr lang="en-US" sz="2250" dirty="0" err="1" smtClean="0"/>
              <a:t>marco</a:t>
            </a:r>
            <a:r>
              <a:rPr lang="en-US" sz="2250" dirty="0" smtClean="0"/>
              <a:t> de </a:t>
            </a:r>
            <a:r>
              <a:rPr lang="en-US" sz="2250" dirty="0" err="1" smtClean="0"/>
              <a:t>trabajo</a:t>
            </a:r>
            <a:r>
              <a:rPr lang="en-US" sz="2250" dirty="0" smtClean="0"/>
              <a:t> de control de COBIT </a:t>
            </a:r>
            <a:r>
              <a:rPr lang="en-US" sz="2250" dirty="0" err="1" smtClean="0"/>
              <a:t>para</a:t>
            </a:r>
            <a:r>
              <a:rPr lang="en-US" sz="2250" dirty="0" smtClean="0"/>
              <a:t> los </a:t>
            </a:r>
            <a:r>
              <a:rPr lang="en-US" sz="2250" dirty="0" err="1" smtClean="0"/>
              <a:t>procesos</a:t>
            </a:r>
            <a:r>
              <a:rPr lang="en-US" sz="2250" dirty="0" smtClean="0"/>
              <a:t> de TI </a:t>
            </a:r>
            <a:r>
              <a:rPr lang="en-US" sz="2250" dirty="0" err="1" smtClean="0"/>
              <a:t>que</a:t>
            </a:r>
            <a:r>
              <a:rPr lang="en-US" sz="2250" dirty="0" smtClean="0"/>
              <a:t> </a:t>
            </a:r>
            <a:r>
              <a:rPr lang="en-US" sz="2250" dirty="0" err="1" smtClean="0"/>
              <a:t>mejor</a:t>
            </a:r>
            <a:r>
              <a:rPr lang="en-US" sz="2250" dirty="0" smtClean="0"/>
              <a:t> se </a:t>
            </a:r>
            <a:r>
              <a:rPr lang="en-US" sz="2250" dirty="0" err="1" smtClean="0"/>
              <a:t>adapta</a:t>
            </a:r>
            <a:r>
              <a:rPr lang="en-US" sz="2250" dirty="0" smtClean="0"/>
              <a:t> a los </a:t>
            </a:r>
            <a:r>
              <a:rPr lang="en-US" sz="2250" dirty="0" err="1" smtClean="0"/>
              <a:t>requerimientos</a:t>
            </a:r>
            <a:r>
              <a:rPr lang="en-US" sz="2250" dirty="0" smtClean="0"/>
              <a:t> de COSO, se </a:t>
            </a:r>
            <a:r>
              <a:rPr lang="en-US" sz="2250" dirty="0" err="1" smtClean="0"/>
              <a:t>encuentra</a:t>
            </a:r>
            <a:r>
              <a:rPr lang="en-US" sz="2250" dirty="0" smtClean="0"/>
              <a:t> en un </a:t>
            </a:r>
            <a:r>
              <a:rPr lang="en-US" sz="2250" dirty="0" err="1" smtClean="0"/>
              <a:t>nivel</a:t>
            </a:r>
            <a:r>
              <a:rPr lang="en-US" sz="2250" dirty="0" smtClean="0"/>
              <a:t> </a:t>
            </a:r>
            <a:r>
              <a:rPr lang="en-US" sz="2250" dirty="0" err="1" smtClean="0"/>
              <a:t>más</a:t>
            </a:r>
            <a:r>
              <a:rPr lang="en-US" sz="2250" dirty="0" smtClean="0"/>
              <a:t> </a:t>
            </a:r>
            <a:r>
              <a:rPr lang="en-US" sz="2250" dirty="0" err="1" smtClean="0"/>
              <a:t>estratégico</a:t>
            </a:r>
            <a:r>
              <a:rPr lang="en-US" sz="2250" dirty="0" smtClean="0"/>
              <a:t>, y </a:t>
            </a:r>
            <a:r>
              <a:rPr lang="en-US" sz="2250" dirty="0" err="1" smtClean="0"/>
              <a:t>sugiere</a:t>
            </a:r>
            <a:r>
              <a:rPr lang="en-US" sz="2250" dirty="0" smtClean="0"/>
              <a:t> el </a:t>
            </a:r>
            <a:r>
              <a:rPr lang="en-US" sz="2250" dirty="0" err="1" smtClean="0"/>
              <a:t>uso</a:t>
            </a:r>
            <a:r>
              <a:rPr lang="en-US" sz="2250" dirty="0" smtClean="0"/>
              <a:t> de </a:t>
            </a:r>
            <a:r>
              <a:rPr lang="en-US" sz="2250" dirty="0" err="1" smtClean="0"/>
              <a:t>otros</a:t>
            </a:r>
            <a:r>
              <a:rPr lang="en-US" sz="2250" dirty="0" smtClean="0"/>
              <a:t> </a:t>
            </a:r>
            <a:r>
              <a:rPr lang="en-US" sz="2250" dirty="0" err="1" smtClean="0"/>
              <a:t>marcos</a:t>
            </a:r>
            <a:r>
              <a:rPr lang="en-US" sz="2250" dirty="0" smtClean="0"/>
              <a:t> de </a:t>
            </a:r>
            <a:r>
              <a:rPr lang="en-US" sz="2250" dirty="0" err="1" smtClean="0"/>
              <a:t>trabajo</a:t>
            </a:r>
            <a:r>
              <a:rPr lang="en-US" sz="2250" dirty="0" smtClean="0"/>
              <a:t> </a:t>
            </a:r>
            <a:r>
              <a:rPr lang="en-US" sz="2250" dirty="0" err="1" smtClean="0"/>
              <a:t>que</a:t>
            </a:r>
            <a:r>
              <a:rPr lang="en-US" sz="2250" dirty="0" smtClean="0"/>
              <a:t> </a:t>
            </a:r>
            <a:r>
              <a:rPr lang="en-US" sz="2250" dirty="0" err="1" smtClean="0"/>
              <a:t>pueden</a:t>
            </a:r>
            <a:r>
              <a:rPr lang="en-US" sz="2250" dirty="0" smtClean="0"/>
              <a:t> </a:t>
            </a:r>
            <a:r>
              <a:rPr lang="en-US" sz="2250" dirty="0" err="1" smtClean="0"/>
              <a:t>ser</a:t>
            </a:r>
            <a:r>
              <a:rPr lang="en-US" sz="2250" dirty="0" smtClean="0"/>
              <a:t> </a:t>
            </a:r>
            <a:r>
              <a:rPr lang="en-US" sz="2250" dirty="0" err="1" smtClean="0"/>
              <a:t>vistos</a:t>
            </a:r>
            <a:r>
              <a:rPr lang="en-US" sz="2250" dirty="0" smtClean="0"/>
              <a:t> </a:t>
            </a:r>
            <a:r>
              <a:rPr lang="en-US" sz="2250" dirty="0" err="1" smtClean="0"/>
              <a:t>como</a:t>
            </a:r>
            <a:r>
              <a:rPr lang="en-US" sz="2250" dirty="0" smtClean="0"/>
              <a:t> </a:t>
            </a:r>
            <a:r>
              <a:rPr lang="en-US" sz="2250" dirty="0" err="1" smtClean="0"/>
              <a:t>complementarios</a:t>
            </a:r>
            <a:r>
              <a:rPr lang="en-US" sz="2250" dirty="0" smtClean="0"/>
              <a:t> y </a:t>
            </a:r>
            <a:r>
              <a:rPr lang="en-US" sz="2250" dirty="0" err="1" smtClean="0"/>
              <a:t>necesarios</a:t>
            </a:r>
            <a:r>
              <a:rPr lang="en-US" sz="2250" dirty="0" smtClean="0"/>
              <a:t> a fin de </a:t>
            </a:r>
            <a:r>
              <a:rPr lang="en-US" sz="2250" dirty="0" err="1" smtClean="0"/>
              <a:t>establecer</a:t>
            </a:r>
            <a:r>
              <a:rPr lang="en-US" sz="2250" dirty="0" smtClean="0"/>
              <a:t> un </a:t>
            </a:r>
            <a:r>
              <a:rPr lang="en-US" sz="2250" dirty="0" err="1" smtClean="0"/>
              <a:t>modelo</a:t>
            </a:r>
            <a:r>
              <a:rPr lang="en-US" sz="2250" dirty="0" smtClean="0"/>
              <a:t> de </a:t>
            </a:r>
            <a:r>
              <a:rPr lang="en-US" sz="2250" dirty="0" err="1" smtClean="0"/>
              <a:t>gobierno</a:t>
            </a:r>
            <a:r>
              <a:rPr lang="en-US" sz="2250" dirty="0" smtClean="0"/>
              <a:t> de TI.</a:t>
            </a:r>
            <a:endParaRPr lang="en-US" sz="2250" dirty="0"/>
          </a:p>
        </p:txBody>
      </p:sp>
    </p:spTree>
    <p:custDataLst>
      <p:tags r:id="rId1"/>
    </p:custDataLst>
    <p:extLst>
      <p:ext uri="{BB962C8B-B14F-4D97-AF65-F5344CB8AC3E}">
        <p14:creationId xmlns:p14="http://schemas.microsoft.com/office/powerpoint/2010/main" val="3845409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211960" y="2420888"/>
            <a:ext cx="4608512" cy="3672408"/>
          </a:xfrm>
        </p:spPr>
      </p:pic>
      <p:sp>
        <p:nvSpPr>
          <p:cNvPr id="5" name="Title 4"/>
          <p:cNvSpPr>
            <a:spLocks noGrp="1"/>
          </p:cNvSpPr>
          <p:nvPr>
            <p:ph type="title"/>
          </p:nvPr>
        </p:nvSpPr>
        <p:spPr>
          <a:xfrm>
            <a:off x="228600" y="368077"/>
            <a:ext cx="8591872" cy="828675"/>
          </a:xfrm>
        </p:spPr>
        <p:txBody>
          <a:bodyPr>
            <a:noAutofit/>
          </a:bodyPr>
          <a:lstStyle/>
          <a:p>
            <a:r>
              <a:rPr lang="en-US" sz="4400" dirty="0" err="1"/>
              <a:t>D</a:t>
            </a:r>
            <a:r>
              <a:rPr lang="en-US" sz="4400" dirty="0" err="1" smtClean="0"/>
              <a:t>ominios</a:t>
            </a:r>
            <a:r>
              <a:rPr lang="en-US" sz="4400" dirty="0" smtClean="0"/>
              <a:t> de COBIT</a:t>
            </a:r>
            <a:endParaRPr lang="en-US" sz="4400" dirty="0"/>
          </a:p>
        </p:txBody>
      </p:sp>
      <p:sp>
        <p:nvSpPr>
          <p:cNvPr id="6" name="Text Placeholder 5"/>
          <p:cNvSpPr>
            <a:spLocks noGrp="1"/>
          </p:cNvSpPr>
          <p:nvPr>
            <p:ph type="body" sz="quarter" idx="12"/>
          </p:nvPr>
        </p:nvSpPr>
        <p:spPr>
          <a:xfrm>
            <a:off x="228600" y="1371600"/>
            <a:ext cx="8375848" cy="4876800"/>
          </a:xfrm>
        </p:spPr>
        <p:txBody>
          <a:bodyPr>
            <a:noAutofit/>
          </a:bodyPr>
          <a:lstStyle/>
          <a:p>
            <a:pPr marL="355950" indent="0" algn="just">
              <a:buNone/>
            </a:pPr>
            <a:r>
              <a:rPr lang="en-US" sz="2250" dirty="0" smtClean="0"/>
              <a:t>La </a:t>
            </a:r>
            <a:r>
              <a:rPr lang="en-US" sz="2250" dirty="0" err="1" smtClean="0"/>
              <a:t>evaluación</a:t>
            </a:r>
            <a:r>
              <a:rPr lang="en-US" sz="2250" dirty="0" smtClean="0"/>
              <a:t> </a:t>
            </a:r>
            <a:r>
              <a:rPr lang="en-US" sz="2250" dirty="0" err="1" smtClean="0"/>
              <a:t>fue</a:t>
            </a:r>
            <a:r>
              <a:rPr lang="en-US" sz="2250" dirty="0" smtClean="0"/>
              <a:t> </a:t>
            </a:r>
            <a:r>
              <a:rPr lang="en-US" sz="2250" dirty="0" err="1" smtClean="0"/>
              <a:t>realizada</a:t>
            </a:r>
            <a:r>
              <a:rPr lang="en-US" sz="2250" dirty="0" smtClean="0"/>
              <a:t> </a:t>
            </a:r>
            <a:r>
              <a:rPr lang="en-US" sz="2250" dirty="0" err="1" smtClean="0"/>
              <a:t>sobre</a:t>
            </a:r>
            <a:r>
              <a:rPr lang="en-US" sz="2250" dirty="0" smtClean="0"/>
              <a:t> los </a:t>
            </a:r>
            <a:r>
              <a:rPr lang="en-US" sz="2250" dirty="0" err="1" smtClean="0"/>
              <a:t>cuatro</a:t>
            </a:r>
            <a:r>
              <a:rPr lang="en-US" sz="2250" dirty="0" smtClean="0"/>
              <a:t> </a:t>
            </a:r>
            <a:r>
              <a:rPr lang="en-US" sz="2250" dirty="0" err="1" smtClean="0"/>
              <a:t>dominios</a:t>
            </a:r>
            <a:r>
              <a:rPr lang="en-US" sz="2250" dirty="0" smtClean="0"/>
              <a:t> del </a:t>
            </a:r>
            <a:r>
              <a:rPr lang="en-US" sz="2250" dirty="0" err="1" smtClean="0"/>
              <a:t>modelo</a:t>
            </a:r>
            <a:r>
              <a:rPr lang="en-US" sz="2250" dirty="0"/>
              <a:t> </a:t>
            </a:r>
            <a:r>
              <a:rPr lang="en-US" sz="2250" dirty="0" smtClean="0"/>
              <a:t>COBIT:</a:t>
            </a:r>
          </a:p>
          <a:p>
            <a:pPr marL="355950" indent="0" algn="just">
              <a:buNone/>
            </a:pPr>
            <a:endParaRPr lang="en-US" sz="2250" dirty="0"/>
          </a:p>
          <a:p>
            <a:pPr lvl="0" algn="l" rtl="0"/>
            <a:r>
              <a:rPr lang="en-US" sz="2250" dirty="0" err="1" smtClean="0"/>
              <a:t>Planificación</a:t>
            </a:r>
            <a:r>
              <a:rPr lang="en-US" sz="2250" dirty="0" smtClean="0"/>
              <a:t> y </a:t>
            </a:r>
            <a:r>
              <a:rPr lang="en-US" sz="2250" dirty="0" err="1" smtClean="0"/>
              <a:t>Organización</a:t>
            </a:r>
            <a:r>
              <a:rPr lang="en-US" sz="2250" dirty="0" smtClean="0"/>
              <a:t>.</a:t>
            </a:r>
            <a:endParaRPr lang="en-US" sz="2250" dirty="0"/>
          </a:p>
          <a:p>
            <a:pPr lvl="0" algn="l" rtl="0"/>
            <a:r>
              <a:rPr lang="en-US" sz="2250" dirty="0" err="1" smtClean="0"/>
              <a:t>Adquisición</a:t>
            </a:r>
            <a:r>
              <a:rPr lang="en-US" sz="2250" dirty="0" smtClean="0"/>
              <a:t> e </a:t>
            </a:r>
            <a:r>
              <a:rPr lang="en-US" sz="2250" dirty="0" err="1" smtClean="0"/>
              <a:t>Implementación</a:t>
            </a:r>
            <a:r>
              <a:rPr lang="en-US" sz="2250" dirty="0" smtClean="0"/>
              <a:t>.</a:t>
            </a:r>
            <a:endParaRPr lang="en-US" sz="2250" dirty="0"/>
          </a:p>
          <a:p>
            <a:pPr lvl="0" algn="l" rtl="0"/>
            <a:r>
              <a:rPr lang="en-US" sz="2250" dirty="0" err="1" smtClean="0"/>
              <a:t>Entrega</a:t>
            </a:r>
            <a:r>
              <a:rPr lang="en-US" sz="2250" dirty="0" smtClean="0"/>
              <a:t> y </a:t>
            </a:r>
            <a:r>
              <a:rPr lang="en-US" sz="2250" dirty="0" err="1" smtClean="0"/>
              <a:t>Soporte</a:t>
            </a:r>
            <a:r>
              <a:rPr lang="en-US" sz="2250" dirty="0" smtClean="0"/>
              <a:t>.</a:t>
            </a:r>
            <a:endParaRPr lang="en-US" sz="2250" dirty="0"/>
          </a:p>
          <a:p>
            <a:pPr lvl="0" algn="l" rtl="0"/>
            <a:r>
              <a:rPr lang="en-US" sz="2250" dirty="0" err="1" smtClean="0"/>
              <a:t>Monitoreo</a:t>
            </a:r>
            <a:r>
              <a:rPr lang="en-US" sz="2250" dirty="0" smtClean="0"/>
              <a:t> y </a:t>
            </a:r>
            <a:r>
              <a:rPr lang="en-US" sz="2250" dirty="0" err="1" smtClean="0"/>
              <a:t>Evaluación</a:t>
            </a:r>
            <a:r>
              <a:rPr lang="en-US" sz="2250" dirty="0" smtClean="0"/>
              <a:t>.</a:t>
            </a:r>
            <a:endParaRPr lang="en-US" sz="2250" dirty="0"/>
          </a:p>
        </p:txBody>
      </p:sp>
    </p:spTree>
    <p:custDataLst>
      <p:tags r:id="rId1"/>
    </p:custDataLst>
    <p:extLst>
      <p:ext uri="{BB962C8B-B14F-4D97-AF65-F5344CB8AC3E}">
        <p14:creationId xmlns:p14="http://schemas.microsoft.com/office/powerpoint/2010/main" val="3628488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a:xfrm rot="203242">
            <a:off x="5931897" y="2415990"/>
            <a:ext cx="2590800" cy="2234565"/>
          </a:xfrm>
        </p:spPr>
      </p:pic>
      <p:sp>
        <p:nvSpPr>
          <p:cNvPr id="6" name="Title 5"/>
          <p:cNvSpPr>
            <a:spLocks noGrp="1"/>
          </p:cNvSpPr>
          <p:nvPr>
            <p:ph type="title"/>
          </p:nvPr>
        </p:nvSpPr>
        <p:spPr>
          <a:xfrm>
            <a:off x="228600" y="354359"/>
            <a:ext cx="8686800" cy="914401"/>
          </a:xfrm>
        </p:spPr>
        <p:txBody>
          <a:bodyPr>
            <a:noAutofit/>
          </a:bodyPr>
          <a:lstStyle/>
          <a:p>
            <a:r>
              <a:rPr lang="en-US" dirty="0" err="1" smtClean="0"/>
              <a:t>Planear</a:t>
            </a:r>
            <a:r>
              <a:rPr lang="en-US" dirty="0" smtClean="0"/>
              <a:t> y </a:t>
            </a:r>
            <a:r>
              <a:rPr lang="en-US" dirty="0" err="1" smtClean="0"/>
              <a:t>Organizar</a:t>
            </a:r>
            <a:r>
              <a:rPr lang="en-US" dirty="0" smtClean="0"/>
              <a:t> (PO)</a:t>
            </a:r>
            <a:endParaRPr lang="en-US" dirty="0"/>
          </a:p>
        </p:txBody>
      </p:sp>
      <p:sp>
        <p:nvSpPr>
          <p:cNvPr id="7" name="Content Placeholder 6"/>
          <p:cNvSpPr>
            <a:spLocks noGrp="1"/>
          </p:cNvSpPr>
          <p:nvPr>
            <p:ph sz="quarter" idx="12"/>
          </p:nvPr>
        </p:nvSpPr>
        <p:spPr>
          <a:xfrm>
            <a:off x="228600" y="1371600"/>
            <a:ext cx="8159824" cy="1193304"/>
          </a:xfrm>
        </p:spPr>
        <p:txBody>
          <a:bodyPr>
            <a:noAutofit/>
          </a:bodyPr>
          <a:lstStyle/>
          <a:p>
            <a:pPr lvl="0" algn="just" rtl="0"/>
            <a:r>
              <a:rPr lang="en-US" sz="2250" dirty="0" smtClean="0"/>
              <a:t>El </a:t>
            </a:r>
            <a:r>
              <a:rPr lang="en-US" sz="2250" dirty="0" err="1" smtClean="0"/>
              <a:t>dominio</a:t>
            </a:r>
            <a:r>
              <a:rPr lang="en-US" sz="2250" dirty="0" smtClean="0"/>
              <a:t> de la </a:t>
            </a:r>
            <a:r>
              <a:rPr lang="en-US" sz="2250" dirty="0" err="1" smtClean="0"/>
              <a:t>planificación</a:t>
            </a:r>
            <a:r>
              <a:rPr lang="en-US" sz="2250" dirty="0" smtClean="0"/>
              <a:t> y la </a:t>
            </a:r>
            <a:r>
              <a:rPr lang="en-US" sz="2250" dirty="0" err="1" smtClean="0"/>
              <a:t>organización</a:t>
            </a:r>
            <a:r>
              <a:rPr lang="en-US" sz="2250" dirty="0" smtClean="0"/>
              <a:t> </a:t>
            </a:r>
            <a:r>
              <a:rPr lang="en-US" sz="2250" dirty="0" err="1" smtClean="0"/>
              <a:t>facilita</a:t>
            </a:r>
            <a:r>
              <a:rPr lang="en-US" sz="2250" dirty="0" smtClean="0"/>
              <a:t> responder a </a:t>
            </a:r>
            <a:r>
              <a:rPr lang="en-US" sz="2250" dirty="0" err="1" smtClean="0"/>
              <a:t>las</a:t>
            </a:r>
            <a:r>
              <a:rPr lang="en-US" sz="2250" dirty="0" smtClean="0"/>
              <a:t> </a:t>
            </a:r>
            <a:r>
              <a:rPr lang="en-US" sz="2250" dirty="0" err="1" smtClean="0"/>
              <a:t>preguntas</a:t>
            </a:r>
            <a:r>
              <a:rPr lang="en-US" sz="2250" dirty="0" smtClean="0"/>
              <a:t> </a:t>
            </a:r>
            <a:r>
              <a:rPr lang="en-US" sz="2250" dirty="0" err="1" smtClean="0"/>
              <a:t>que</a:t>
            </a:r>
            <a:r>
              <a:rPr lang="en-US" sz="2250" dirty="0" smtClean="0"/>
              <a:t> </a:t>
            </a:r>
            <a:r>
              <a:rPr lang="en-US" sz="2250" dirty="0" err="1" smtClean="0"/>
              <a:t>figuran</a:t>
            </a:r>
            <a:r>
              <a:rPr lang="en-US" sz="2250" dirty="0" smtClean="0"/>
              <a:t> a </a:t>
            </a:r>
            <a:r>
              <a:rPr lang="en-US" sz="2250" dirty="0" err="1" smtClean="0"/>
              <a:t>continuación</a:t>
            </a:r>
            <a:r>
              <a:rPr lang="en-US" sz="2250" dirty="0" smtClean="0"/>
              <a:t>:</a:t>
            </a:r>
            <a:endParaRPr lang="en-US" sz="2250" dirty="0"/>
          </a:p>
        </p:txBody>
      </p:sp>
      <p:sp>
        <p:nvSpPr>
          <p:cNvPr id="8" name="Content Placeholder 7"/>
          <p:cNvSpPr>
            <a:spLocks noGrp="1"/>
          </p:cNvSpPr>
          <p:nvPr>
            <p:ph sz="quarter" idx="13"/>
          </p:nvPr>
        </p:nvSpPr>
        <p:spPr>
          <a:xfrm>
            <a:off x="228600" y="2708920"/>
            <a:ext cx="5567536" cy="2438400"/>
          </a:xfrm>
        </p:spPr>
        <p:txBody>
          <a:bodyPr>
            <a:noAutofit/>
          </a:bodyPr>
          <a:lstStyle/>
          <a:p>
            <a:pPr lvl="0" indent="0" algn="just" rtl="0">
              <a:buNone/>
            </a:pPr>
            <a:r>
              <a:rPr lang="en-US" sz="2250" dirty="0" smtClean="0"/>
              <a:t>¿Las </a:t>
            </a:r>
            <a:r>
              <a:rPr lang="en-US" sz="2250" dirty="0" err="1" smtClean="0"/>
              <a:t>estrategias</a:t>
            </a:r>
            <a:r>
              <a:rPr lang="en-US" sz="2250" dirty="0" smtClean="0"/>
              <a:t> de TI y de </a:t>
            </a:r>
            <a:r>
              <a:rPr lang="en-US" sz="2250" dirty="0" err="1" smtClean="0"/>
              <a:t>negocio</a:t>
            </a:r>
            <a:r>
              <a:rPr lang="en-US" sz="2250" dirty="0" smtClean="0"/>
              <a:t> </a:t>
            </a:r>
            <a:r>
              <a:rPr lang="en-US" sz="2250" dirty="0" err="1" smtClean="0"/>
              <a:t>están</a:t>
            </a:r>
            <a:r>
              <a:rPr lang="en-US" sz="2250" dirty="0" smtClean="0"/>
              <a:t> </a:t>
            </a:r>
            <a:r>
              <a:rPr lang="en-US" sz="2250" dirty="0" err="1" smtClean="0"/>
              <a:t>alineadas</a:t>
            </a:r>
            <a:r>
              <a:rPr lang="en-US" sz="2250" dirty="0" smtClean="0"/>
              <a:t> </a:t>
            </a:r>
            <a:r>
              <a:rPr lang="en-US" sz="2250" dirty="0" err="1" smtClean="0"/>
              <a:t>correctamente</a:t>
            </a:r>
            <a:r>
              <a:rPr lang="en-US" sz="2250" dirty="0" smtClean="0"/>
              <a:t>?</a:t>
            </a:r>
            <a:endParaRPr lang="en-US" sz="2250" dirty="0"/>
          </a:p>
          <a:p>
            <a:pPr lvl="0" indent="0" algn="just" rtl="0">
              <a:buNone/>
            </a:pPr>
            <a:r>
              <a:rPr lang="en-US" sz="2250" dirty="0" smtClean="0"/>
              <a:t>¿La </a:t>
            </a:r>
            <a:r>
              <a:rPr lang="en-US" sz="2250" dirty="0" err="1" smtClean="0"/>
              <a:t>organización</a:t>
            </a:r>
            <a:r>
              <a:rPr lang="en-US" sz="2250" dirty="0" smtClean="0"/>
              <a:t> </a:t>
            </a:r>
            <a:r>
              <a:rPr lang="en-US" sz="2250" dirty="0" err="1" smtClean="0"/>
              <a:t>está</a:t>
            </a:r>
            <a:r>
              <a:rPr lang="en-US" sz="2250" dirty="0" smtClean="0"/>
              <a:t> </a:t>
            </a:r>
            <a:r>
              <a:rPr lang="en-US" sz="2250" dirty="0" err="1" smtClean="0"/>
              <a:t>recibiendo</a:t>
            </a:r>
            <a:r>
              <a:rPr lang="en-US" sz="2250" dirty="0" smtClean="0"/>
              <a:t> el </a:t>
            </a:r>
            <a:r>
              <a:rPr lang="en-US" sz="2250" dirty="0" err="1" smtClean="0"/>
              <a:t>mejor</a:t>
            </a:r>
            <a:r>
              <a:rPr lang="en-US" sz="2250" dirty="0" smtClean="0"/>
              <a:t> </a:t>
            </a:r>
            <a:r>
              <a:rPr lang="en-US" sz="2250" dirty="0" err="1" smtClean="0"/>
              <a:t>uso</a:t>
            </a:r>
            <a:r>
              <a:rPr lang="en-US" sz="2250" dirty="0" smtClean="0"/>
              <a:t> </a:t>
            </a:r>
            <a:r>
              <a:rPr lang="en-US" sz="2250" dirty="0" err="1" smtClean="0"/>
              <a:t>posible</a:t>
            </a:r>
            <a:r>
              <a:rPr lang="en-US" sz="2250" dirty="0" smtClean="0"/>
              <a:t> de </a:t>
            </a:r>
            <a:r>
              <a:rPr lang="en-US" sz="2250" dirty="0" err="1" smtClean="0"/>
              <a:t>sus</a:t>
            </a:r>
            <a:r>
              <a:rPr lang="en-US" sz="2250" dirty="0" smtClean="0"/>
              <a:t> </a:t>
            </a:r>
            <a:r>
              <a:rPr lang="en-US" sz="2250" dirty="0" err="1" smtClean="0"/>
              <a:t>recursos</a:t>
            </a:r>
            <a:r>
              <a:rPr lang="en-US" sz="2250" dirty="0" smtClean="0"/>
              <a:t>?</a:t>
            </a:r>
            <a:endParaRPr lang="en-US" sz="2250" dirty="0"/>
          </a:p>
          <a:p>
            <a:pPr lvl="0" indent="0" algn="just" rtl="0">
              <a:buNone/>
            </a:pPr>
            <a:r>
              <a:rPr lang="en-US" sz="2250" dirty="0" smtClean="0"/>
              <a:t>¿</a:t>
            </a:r>
            <a:r>
              <a:rPr lang="en-US" sz="2250" dirty="0" err="1" smtClean="0"/>
              <a:t>Todos</a:t>
            </a:r>
            <a:r>
              <a:rPr lang="en-US" sz="2250" dirty="0" smtClean="0"/>
              <a:t> en la </a:t>
            </a:r>
            <a:r>
              <a:rPr lang="en-US" sz="2250" dirty="0" err="1" smtClean="0"/>
              <a:t>organización</a:t>
            </a:r>
            <a:r>
              <a:rPr lang="en-US" sz="2250" dirty="0" smtClean="0"/>
              <a:t> </a:t>
            </a:r>
            <a:r>
              <a:rPr lang="en-US" sz="2250" dirty="0" err="1" smtClean="0"/>
              <a:t>comprenden</a:t>
            </a:r>
            <a:r>
              <a:rPr lang="en-US" sz="2250" dirty="0" smtClean="0"/>
              <a:t> los </a:t>
            </a:r>
            <a:r>
              <a:rPr lang="en-US" sz="2250" dirty="0" err="1" smtClean="0"/>
              <a:t>objetivos</a:t>
            </a:r>
            <a:r>
              <a:rPr lang="en-US" sz="2250" dirty="0" smtClean="0"/>
              <a:t> de TI?</a:t>
            </a:r>
            <a:endParaRPr lang="en-US" sz="2250" dirty="0"/>
          </a:p>
        </p:txBody>
      </p:sp>
      <p:sp>
        <p:nvSpPr>
          <p:cNvPr id="4" name="3 Rectángulo"/>
          <p:cNvSpPr/>
          <p:nvPr/>
        </p:nvSpPr>
        <p:spPr>
          <a:xfrm>
            <a:off x="216024" y="4941168"/>
            <a:ext cx="8244408" cy="1200329"/>
          </a:xfrm>
          <a:prstGeom prst="rect">
            <a:avLst/>
          </a:prstGeom>
        </p:spPr>
        <p:txBody>
          <a:bodyPr wrap="square">
            <a:spAutoFit/>
          </a:bodyPr>
          <a:lstStyle/>
          <a:p>
            <a:pPr marL="342900" lvl="0" algn="just" fontAlgn="base">
              <a:spcBef>
                <a:spcPct val="20000"/>
              </a:spcBef>
              <a:spcAft>
                <a:spcPct val="0"/>
              </a:spcAft>
              <a:buClr>
                <a:srgbClr val="9AC836"/>
              </a:buClr>
              <a:buSzPct val="110000"/>
            </a:pPr>
            <a:r>
              <a:rPr lang="en-US" sz="2250" kern="0" dirty="0">
                <a:solidFill>
                  <a:srgbClr val="0A3A4A"/>
                </a:solidFill>
                <a:latin typeface="Calibri" pitchFamily="34" charset="0"/>
                <a:cs typeface="Calibri" pitchFamily="34" charset="0"/>
              </a:rPr>
              <a:t>¿Los </a:t>
            </a:r>
            <a:r>
              <a:rPr lang="en-US" sz="2250" kern="0" dirty="0" err="1">
                <a:solidFill>
                  <a:srgbClr val="0A3A4A"/>
                </a:solidFill>
                <a:latin typeface="Calibri" pitchFamily="34" charset="0"/>
                <a:cs typeface="Calibri" pitchFamily="34" charset="0"/>
              </a:rPr>
              <a:t>riesgos</a:t>
            </a:r>
            <a:r>
              <a:rPr lang="en-US" sz="2250" kern="0" dirty="0">
                <a:solidFill>
                  <a:srgbClr val="0A3A4A"/>
                </a:solidFill>
                <a:latin typeface="Calibri" pitchFamily="34" charset="0"/>
                <a:cs typeface="Calibri" pitchFamily="34" charset="0"/>
              </a:rPr>
              <a:t> son </a:t>
            </a:r>
            <a:r>
              <a:rPr lang="en-US" sz="2250" kern="0" dirty="0" err="1">
                <a:solidFill>
                  <a:srgbClr val="0A3A4A"/>
                </a:solidFill>
                <a:latin typeface="Calibri" pitchFamily="34" charset="0"/>
                <a:cs typeface="Calibri" pitchFamily="34" charset="0"/>
              </a:rPr>
              <a:t>comprendidos</a:t>
            </a:r>
            <a:r>
              <a:rPr lang="en-US" sz="2250" kern="0" dirty="0">
                <a:solidFill>
                  <a:srgbClr val="0A3A4A"/>
                </a:solidFill>
                <a:latin typeface="Calibri" pitchFamily="34" charset="0"/>
                <a:cs typeface="Calibri" pitchFamily="34" charset="0"/>
              </a:rPr>
              <a:t> y </a:t>
            </a:r>
            <a:r>
              <a:rPr lang="en-US" sz="2250" kern="0" dirty="0" err="1">
                <a:solidFill>
                  <a:srgbClr val="0A3A4A"/>
                </a:solidFill>
                <a:latin typeface="Calibri" pitchFamily="34" charset="0"/>
                <a:cs typeface="Calibri" pitchFamily="34" charset="0"/>
              </a:rPr>
              <a:t>administrados</a:t>
            </a:r>
            <a:r>
              <a:rPr lang="en-US" sz="2250" kern="0" dirty="0">
                <a:solidFill>
                  <a:srgbClr val="0A3A4A"/>
                </a:solidFill>
                <a:latin typeface="Calibri" pitchFamily="34" charset="0"/>
                <a:cs typeface="Calibri" pitchFamily="34" charset="0"/>
              </a:rPr>
              <a:t>?</a:t>
            </a:r>
          </a:p>
          <a:p>
            <a:pPr marL="342900" lvl="0" algn="just" fontAlgn="base">
              <a:spcBef>
                <a:spcPct val="20000"/>
              </a:spcBef>
              <a:spcAft>
                <a:spcPct val="0"/>
              </a:spcAft>
              <a:buClr>
                <a:srgbClr val="9AC836"/>
              </a:buClr>
              <a:buSzPct val="110000"/>
            </a:pPr>
            <a:r>
              <a:rPr lang="en-US" sz="2250" kern="0" dirty="0">
                <a:solidFill>
                  <a:srgbClr val="0A3A4A"/>
                </a:solidFill>
                <a:latin typeface="Calibri" pitchFamily="34" charset="0"/>
                <a:cs typeface="Calibri" pitchFamily="34" charset="0"/>
              </a:rPr>
              <a:t>¿La </a:t>
            </a:r>
            <a:r>
              <a:rPr lang="en-US" sz="2250" kern="0" dirty="0" err="1">
                <a:solidFill>
                  <a:srgbClr val="0A3A4A"/>
                </a:solidFill>
                <a:latin typeface="Calibri" pitchFamily="34" charset="0"/>
                <a:cs typeface="Calibri" pitchFamily="34" charset="0"/>
              </a:rPr>
              <a:t>calidad</a:t>
            </a:r>
            <a:r>
              <a:rPr lang="en-US" sz="2250" kern="0" dirty="0">
                <a:solidFill>
                  <a:srgbClr val="0A3A4A"/>
                </a:solidFill>
                <a:latin typeface="Calibri" pitchFamily="34" charset="0"/>
                <a:cs typeface="Calibri" pitchFamily="34" charset="0"/>
              </a:rPr>
              <a:t> de los </a:t>
            </a:r>
            <a:r>
              <a:rPr lang="en-US" sz="2250" kern="0" dirty="0" err="1">
                <a:solidFill>
                  <a:srgbClr val="0A3A4A"/>
                </a:solidFill>
                <a:latin typeface="Calibri" pitchFamily="34" charset="0"/>
                <a:cs typeface="Calibri" pitchFamily="34" charset="0"/>
              </a:rPr>
              <a:t>sistemas</a:t>
            </a:r>
            <a:r>
              <a:rPr lang="en-US" sz="2250" kern="0" dirty="0">
                <a:solidFill>
                  <a:srgbClr val="0A3A4A"/>
                </a:solidFill>
                <a:latin typeface="Calibri" pitchFamily="34" charset="0"/>
                <a:cs typeface="Calibri" pitchFamily="34" charset="0"/>
              </a:rPr>
              <a:t> de TI son </a:t>
            </a:r>
            <a:r>
              <a:rPr lang="en-US" sz="2250" kern="0" dirty="0" err="1">
                <a:solidFill>
                  <a:srgbClr val="0A3A4A"/>
                </a:solidFill>
                <a:latin typeface="Calibri" pitchFamily="34" charset="0"/>
                <a:cs typeface="Calibri" pitchFamily="34" charset="0"/>
              </a:rPr>
              <a:t>adecuados</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para</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las</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necesidades</a:t>
            </a:r>
            <a:r>
              <a:rPr lang="en-US" sz="2250" kern="0" dirty="0">
                <a:solidFill>
                  <a:srgbClr val="0A3A4A"/>
                </a:solidFill>
                <a:latin typeface="Calibri" pitchFamily="34" charset="0"/>
                <a:cs typeface="Calibri" pitchFamily="34" charset="0"/>
              </a:rPr>
              <a:t> de la </a:t>
            </a:r>
            <a:r>
              <a:rPr lang="en-US" sz="2250" kern="0" dirty="0" err="1">
                <a:solidFill>
                  <a:srgbClr val="0A3A4A"/>
                </a:solidFill>
                <a:latin typeface="Calibri" pitchFamily="34" charset="0"/>
                <a:cs typeface="Calibri" pitchFamily="34" charset="0"/>
              </a:rPr>
              <a:t>organización</a:t>
            </a:r>
            <a:r>
              <a:rPr lang="en-US" sz="2250" kern="0" dirty="0" smtClean="0">
                <a:solidFill>
                  <a:srgbClr val="0A3A4A"/>
                </a:solidFill>
                <a:latin typeface="Calibri" pitchFamily="34" charset="0"/>
                <a:cs typeface="Calibri" pitchFamily="34" charset="0"/>
              </a:rPr>
              <a:t>?</a:t>
            </a:r>
            <a:endParaRPr lang="en-US" sz="2250" kern="0" dirty="0">
              <a:solidFill>
                <a:srgbClr val="0A3A4A"/>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2830309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5701208" y="3849960"/>
            <a:ext cx="2831232" cy="2531368"/>
          </a:xfrm>
        </p:spPr>
      </p:pic>
      <p:sp>
        <p:nvSpPr>
          <p:cNvPr id="5" name="Title 4"/>
          <p:cNvSpPr>
            <a:spLocks noGrp="1"/>
          </p:cNvSpPr>
          <p:nvPr>
            <p:ph type="title"/>
          </p:nvPr>
        </p:nvSpPr>
        <p:spPr>
          <a:xfrm>
            <a:off x="228600" y="368077"/>
            <a:ext cx="8591872" cy="828675"/>
          </a:xfrm>
        </p:spPr>
        <p:txBody>
          <a:bodyPr>
            <a:noAutofit/>
          </a:bodyPr>
          <a:lstStyle/>
          <a:p>
            <a:r>
              <a:rPr lang="en-US" dirty="0" err="1" smtClean="0"/>
              <a:t>Adquirir</a:t>
            </a:r>
            <a:r>
              <a:rPr lang="en-US" dirty="0" smtClean="0"/>
              <a:t> e </a:t>
            </a:r>
            <a:r>
              <a:rPr lang="en-US" dirty="0" err="1" smtClean="0"/>
              <a:t>Implementar</a:t>
            </a:r>
            <a:r>
              <a:rPr lang="en-US" dirty="0" smtClean="0"/>
              <a:t> (AI)</a:t>
            </a:r>
            <a:endParaRPr lang="en-US" dirty="0"/>
          </a:p>
        </p:txBody>
      </p:sp>
      <p:sp>
        <p:nvSpPr>
          <p:cNvPr id="6" name="Text Placeholder 5"/>
          <p:cNvSpPr>
            <a:spLocks noGrp="1"/>
          </p:cNvSpPr>
          <p:nvPr>
            <p:ph type="body" sz="quarter" idx="12"/>
          </p:nvPr>
        </p:nvSpPr>
        <p:spPr>
          <a:xfrm>
            <a:off x="228600" y="1371600"/>
            <a:ext cx="8303840" cy="4876800"/>
          </a:xfrm>
        </p:spPr>
        <p:txBody>
          <a:bodyPr>
            <a:noAutofit/>
          </a:bodyPr>
          <a:lstStyle/>
          <a:p>
            <a:pPr lvl="0" algn="just" rtl="0"/>
            <a:r>
              <a:rPr lang="en-US" sz="2250" dirty="0" smtClean="0"/>
              <a:t>El </a:t>
            </a:r>
            <a:r>
              <a:rPr lang="en-US" sz="2250" dirty="0" err="1" smtClean="0"/>
              <a:t>dominio</a:t>
            </a:r>
            <a:r>
              <a:rPr lang="en-US" sz="2250" dirty="0" smtClean="0"/>
              <a:t> de la </a:t>
            </a:r>
            <a:r>
              <a:rPr lang="en-US" sz="2250" dirty="0" err="1" smtClean="0"/>
              <a:t>adquisición</a:t>
            </a:r>
            <a:r>
              <a:rPr lang="en-US" sz="2250" dirty="0" smtClean="0"/>
              <a:t> e </a:t>
            </a:r>
            <a:r>
              <a:rPr lang="en-US" sz="2250" dirty="0" err="1" smtClean="0"/>
              <a:t>implementación</a:t>
            </a:r>
            <a:r>
              <a:rPr lang="en-US" sz="2250" dirty="0" smtClean="0"/>
              <a:t> </a:t>
            </a:r>
            <a:r>
              <a:rPr lang="en-US" sz="2250" dirty="0" err="1" smtClean="0"/>
              <a:t>responden</a:t>
            </a:r>
            <a:r>
              <a:rPr lang="en-US" sz="2250" dirty="0" smtClean="0"/>
              <a:t> a </a:t>
            </a:r>
            <a:r>
              <a:rPr lang="en-US" sz="2250" dirty="0" err="1" smtClean="0"/>
              <a:t>las</a:t>
            </a:r>
            <a:r>
              <a:rPr lang="en-US" sz="2250" dirty="0" smtClean="0"/>
              <a:t> </a:t>
            </a:r>
            <a:r>
              <a:rPr lang="en-US" sz="2250" dirty="0" err="1" smtClean="0"/>
              <a:t>siguientes</a:t>
            </a:r>
            <a:r>
              <a:rPr lang="en-US" sz="2250" dirty="0" smtClean="0"/>
              <a:t> </a:t>
            </a:r>
            <a:r>
              <a:rPr lang="en-US" sz="2250" dirty="0" err="1" smtClean="0"/>
              <a:t>preguntas</a:t>
            </a:r>
            <a:r>
              <a:rPr lang="en-US" sz="2250" dirty="0" smtClean="0"/>
              <a:t>:</a:t>
            </a:r>
            <a:endParaRPr lang="en-US" sz="2250" dirty="0"/>
          </a:p>
          <a:p>
            <a:pPr marL="361950" lvl="1" indent="0" algn="just" rtl="0">
              <a:buNone/>
            </a:pPr>
            <a:r>
              <a:rPr lang="en-US" sz="2250" dirty="0" smtClean="0"/>
              <a:t>¿Los </a:t>
            </a:r>
            <a:r>
              <a:rPr lang="en-US" sz="2250" dirty="0" err="1" smtClean="0"/>
              <a:t>nuevos</a:t>
            </a:r>
            <a:r>
              <a:rPr lang="en-US" sz="2250" dirty="0" smtClean="0"/>
              <a:t> </a:t>
            </a:r>
            <a:r>
              <a:rPr lang="en-US" sz="2250" dirty="0" err="1" smtClean="0"/>
              <a:t>proyectos</a:t>
            </a:r>
            <a:r>
              <a:rPr lang="en-US" sz="2250" dirty="0" smtClean="0"/>
              <a:t> </a:t>
            </a:r>
            <a:r>
              <a:rPr lang="en-US" sz="2250" dirty="0" err="1" smtClean="0"/>
              <a:t>que</a:t>
            </a:r>
            <a:r>
              <a:rPr lang="en-US" sz="2250" dirty="0" smtClean="0"/>
              <a:t> </a:t>
            </a:r>
            <a:r>
              <a:rPr lang="en-US" sz="2250" dirty="0" err="1" smtClean="0"/>
              <a:t>estén</a:t>
            </a:r>
            <a:r>
              <a:rPr lang="en-US" sz="2250" dirty="0" smtClean="0"/>
              <a:t> en </a:t>
            </a:r>
            <a:r>
              <a:rPr lang="en-US" sz="2250" dirty="0" err="1" smtClean="0"/>
              <a:t>camino</a:t>
            </a:r>
            <a:r>
              <a:rPr lang="en-US" sz="2250" dirty="0" smtClean="0"/>
              <a:t> </a:t>
            </a:r>
            <a:r>
              <a:rPr lang="en-US" sz="2250" dirty="0" err="1" smtClean="0"/>
              <a:t>ofrecen</a:t>
            </a:r>
            <a:r>
              <a:rPr lang="en-US" sz="2250" dirty="0" smtClean="0"/>
              <a:t> </a:t>
            </a:r>
            <a:r>
              <a:rPr lang="en-US" sz="2250" dirty="0" err="1" smtClean="0"/>
              <a:t>soluciones</a:t>
            </a:r>
            <a:r>
              <a:rPr lang="en-US" sz="2250" dirty="0" smtClean="0"/>
              <a:t> </a:t>
            </a:r>
            <a:r>
              <a:rPr lang="en-US" sz="2250" dirty="0" err="1" smtClean="0"/>
              <a:t>que</a:t>
            </a:r>
            <a:r>
              <a:rPr lang="en-US" sz="2250" dirty="0" smtClean="0"/>
              <a:t> </a:t>
            </a:r>
            <a:r>
              <a:rPr lang="en-US" sz="2250" dirty="0" err="1" smtClean="0"/>
              <a:t>satisfagan</a:t>
            </a:r>
            <a:r>
              <a:rPr lang="en-US" sz="2250" dirty="0" smtClean="0"/>
              <a:t> </a:t>
            </a:r>
            <a:r>
              <a:rPr lang="en-US" sz="2250" dirty="0" err="1" smtClean="0"/>
              <a:t>las</a:t>
            </a:r>
            <a:r>
              <a:rPr lang="en-US" sz="2250" dirty="0" smtClean="0"/>
              <a:t> </a:t>
            </a:r>
            <a:r>
              <a:rPr lang="en-US" sz="2250" dirty="0" err="1" smtClean="0"/>
              <a:t>necesidades</a:t>
            </a:r>
            <a:r>
              <a:rPr lang="en-US" sz="2250" dirty="0" smtClean="0"/>
              <a:t> del </a:t>
            </a:r>
            <a:r>
              <a:rPr lang="en-US" sz="2250" dirty="0" err="1" smtClean="0"/>
              <a:t>negocio</a:t>
            </a:r>
            <a:r>
              <a:rPr lang="en-US" sz="2250" dirty="0" smtClean="0"/>
              <a:t>?</a:t>
            </a:r>
            <a:endParaRPr lang="en-US" sz="2250" dirty="0"/>
          </a:p>
          <a:p>
            <a:pPr marL="361950" lvl="1" indent="0" algn="just" rtl="0">
              <a:buNone/>
            </a:pPr>
            <a:r>
              <a:rPr lang="en-US" sz="2250" dirty="0" smtClean="0"/>
              <a:t>¿Los </a:t>
            </a:r>
            <a:r>
              <a:rPr lang="en-US" sz="2250" dirty="0" err="1" smtClean="0"/>
              <a:t>nuevos</a:t>
            </a:r>
            <a:r>
              <a:rPr lang="en-US" sz="2250" dirty="0" smtClean="0"/>
              <a:t> </a:t>
            </a:r>
            <a:r>
              <a:rPr lang="en-US" sz="2250" dirty="0" err="1" smtClean="0"/>
              <a:t>proyectos</a:t>
            </a:r>
            <a:r>
              <a:rPr lang="en-US" sz="2250" dirty="0" smtClean="0"/>
              <a:t> se </a:t>
            </a:r>
            <a:r>
              <a:rPr lang="en-US" sz="2250" dirty="0" err="1" smtClean="0"/>
              <a:t>llevan</a:t>
            </a:r>
            <a:r>
              <a:rPr lang="en-US" sz="2250" dirty="0" smtClean="0"/>
              <a:t> a </a:t>
            </a:r>
            <a:r>
              <a:rPr lang="en-US" sz="2250" dirty="0" err="1" smtClean="0"/>
              <a:t>cabo</a:t>
            </a:r>
            <a:r>
              <a:rPr lang="en-US" sz="2250" dirty="0" smtClean="0"/>
              <a:t> de </a:t>
            </a:r>
            <a:r>
              <a:rPr lang="en-US" sz="2250" dirty="0" err="1" smtClean="0"/>
              <a:t>manera</a:t>
            </a:r>
            <a:r>
              <a:rPr lang="en-US" sz="2250" dirty="0" smtClean="0"/>
              <a:t> </a:t>
            </a:r>
            <a:r>
              <a:rPr lang="en-US" sz="2250" dirty="0" err="1" smtClean="0"/>
              <a:t>que</a:t>
            </a:r>
            <a:r>
              <a:rPr lang="en-US" sz="2250" dirty="0" smtClean="0"/>
              <a:t> </a:t>
            </a:r>
            <a:r>
              <a:rPr lang="en-US" sz="2250" dirty="0" err="1" smtClean="0"/>
              <a:t>las</a:t>
            </a:r>
            <a:r>
              <a:rPr lang="en-US" sz="2250" dirty="0" smtClean="0"/>
              <a:t> </a:t>
            </a:r>
            <a:r>
              <a:rPr lang="en-US" sz="2250" dirty="0" err="1" smtClean="0"/>
              <a:t>entregas</a:t>
            </a:r>
            <a:r>
              <a:rPr lang="en-US" sz="2250" dirty="0" smtClean="0"/>
              <a:t> se </a:t>
            </a:r>
            <a:r>
              <a:rPr lang="en-US" sz="2250" dirty="0" err="1" smtClean="0"/>
              <a:t>realizan</a:t>
            </a:r>
            <a:r>
              <a:rPr lang="en-US" sz="2250" dirty="0" smtClean="0"/>
              <a:t> </a:t>
            </a:r>
            <a:r>
              <a:rPr lang="en-US" sz="2250" dirty="0" err="1" smtClean="0"/>
              <a:t>dentro</a:t>
            </a:r>
            <a:r>
              <a:rPr lang="en-US" sz="2250" dirty="0" smtClean="0"/>
              <a:t> del </a:t>
            </a:r>
            <a:r>
              <a:rPr lang="en-US" sz="2250" dirty="0" err="1" smtClean="0"/>
              <a:t>tiempo</a:t>
            </a:r>
            <a:r>
              <a:rPr lang="en-US" sz="2250" dirty="0" smtClean="0"/>
              <a:t> </a:t>
            </a:r>
            <a:r>
              <a:rPr lang="en-US" sz="2250" dirty="0" err="1" smtClean="0"/>
              <a:t>asignado</a:t>
            </a:r>
            <a:r>
              <a:rPr lang="en-US" sz="2250" dirty="0" smtClean="0"/>
              <a:t> y </a:t>
            </a:r>
            <a:r>
              <a:rPr lang="en-US" sz="2250" dirty="0" err="1" smtClean="0"/>
              <a:t>dentro</a:t>
            </a:r>
            <a:r>
              <a:rPr lang="en-US" sz="2250" dirty="0" smtClean="0"/>
              <a:t> del </a:t>
            </a:r>
            <a:r>
              <a:rPr lang="en-US" sz="2250" dirty="0" err="1" smtClean="0"/>
              <a:t>presupuesto</a:t>
            </a:r>
            <a:r>
              <a:rPr lang="en-US" sz="2250" dirty="0" smtClean="0"/>
              <a:t> </a:t>
            </a:r>
            <a:r>
              <a:rPr lang="en-US" sz="2250" dirty="0" err="1" smtClean="0"/>
              <a:t>establecido</a:t>
            </a:r>
            <a:r>
              <a:rPr lang="en-US" sz="2250" dirty="0" smtClean="0"/>
              <a:t>?</a:t>
            </a:r>
            <a:endParaRPr lang="en-US" sz="2250" dirty="0"/>
          </a:p>
          <a:p>
            <a:pPr marL="361950" lvl="1" indent="0" algn="just" rtl="0">
              <a:buNone/>
            </a:pPr>
            <a:r>
              <a:rPr lang="en-US" sz="2250" dirty="0" smtClean="0"/>
              <a:t>¿Los </a:t>
            </a:r>
            <a:r>
              <a:rPr lang="en-US" sz="2250" dirty="0" err="1" smtClean="0"/>
              <a:t>nuevos</a:t>
            </a:r>
            <a:r>
              <a:rPr lang="en-US" sz="2250" dirty="0" smtClean="0"/>
              <a:t> </a:t>
            </a:r>
            <a:r>
              <a:rPr lang="en-US" sz="2250" dirty="0" err="1" smtClean="0"/>
              <a:t>sistemas</a:t>
            </a:r>
            <a:r>
              <a:rPr lang="en-US" sz="2250" dirty="0" smtClean="0"/>
              <a:t> </a:t>
            </a:r>
            <a:r>
              <a:rPr lang="en-US" sz="2250" dirty="0" err="1" smtClean="0"/>
              <a:t>funcionarán</a:t>
            </a:r>
            <a:endParaRPr lang="en-US" sz="2250" dirty="0"/>
          </a:p>
          <a:p>
            <a:pPr marL="361950" lvl="1" indent="0" algn="just" rtl="0">
              <a:buNone/>
            </a:pPr>
            <a:r>
              <a:rPr lang="en-US" sz="2250" dirty="0" err="1" smtClean="0"/>
              <a:t>correctamente</a:t>
            </a:r>
            <a:r>
              <a:rPr lang="en-US" sz="2250" dirty="0" smtClean="0"/>
              <a:t> </a:t>
            </a:r>
            <a:r>
              <a:rPr lang="en-US" sz="2250" dirty="0" err="1" smtClean="0"/>
              <a:t>cuando</a:t>
            </a:r>
            <a:r>
              <a:rPr lang="en-US" sz="2250" dirty="0" smtClean="0"/>
              <a:t> se </a:t>
            </a:r>
            <a:r>
              <a:rPr lang="en-US" sz="2250" dirty="0" err="1" smtClean="0"/>
              <a:t>implementen</a:t>
            </a:r>
            <a:r>
              <a:rPr lang="en-US" sz="2250" dirty="0" smtClean="0"/>
              <a:t>?</a:t>
            </a:r>
            <a:endParaRPr lang="en-US" sz="2250" dirty="0"/>
          </a:p>
          <a:p>
            <a:pPr marL="361950" lvl="1" indent="0" algn="just" rtl="0">
              <a:buNone/>
            </a:pPr>
            <a:r>
              <a:rPr lang="en-US" sz="2250" dirty="0" smtClean="0"/>
              <a:t>¿Los </a:t>
            </a:r>
            <a:r>
              <a:rPr lang="en-US" sz="2250" dirty="0" err="1" smtClean="0"/>
              <a:t>cambios</a:t>
            </a:r>
            <a:r>
              <a:rPr lang="en-US" sz="2250" dirty="0" smtClean="0"/>
              <a:t> en la </a:t>
            </a:r>
            <a:r>
              <a:rPr lang="en-US" sz="2250" dirty="0" err="1" smtClean="0"/>
              <a:t>infraestructura</a:t>
            </a:r>
            <a:r>
              <a:rPr lang="en-US" sz="2250" dirty="0" smtClean="0"/>
              <a:t> se</a:t>
            </a:r>
            <a:endParaRPr lang="en-US" sz="2250" dirty="0"/>
          </a:p>
          <a:p>
            <a:pPr marL="361950" lvl="1" indent="0" algn="just" rtl="0">
              <a:buNone/>
            </a:pPr>
            <a:r>
              <a:rPr lang="en-US" sz="2250" dirty="0" err="1" smtClean="0"/>
              <a:t>realizarán</a:t>
            </a:r>
            <a:r>
              <a:rPr lang="en-US" sz="2250" dirty="0" smtClean="0"/>
              <a:t> sin </a:t>
            </a:r>
            <a:r>
              <a:rPr lang="en-US" sz="2250" dirty="0" err="1" smtClean="0"/>
              <a:t>causar</a:t>
            </a:r>
            <a:r>
              <a:rPr lang="en-US" sz="2250" dirty="0" smtClean="0"/>
              <a:t> </a:t>
            </a:r>
            <a:r>
              <a:rPr lang="en-US" sz="2250" dirty="0" err="1" smtClean="0"/>
              <a:t>impactos</a:t>
            </a:r>
            <a:r>
              <a:rPr lang="en-US" sz="2250" dirty="0" smtClean="0"/>
              <a:t> </a:t>
            </a:r>
            <a:r>
              <a:rPr lang="en-US" sz="2250" dirty="0" err="1" smtClean="0"/>
              <a:t>negativos</a:t>
            </a:r>
            <a:endParaRPr lang="en-US" sz="2250" dirty="0"/>
          </a:p>
          <a:p>
            <a:pPr marL="361950" lvl="1" indent="0" algn="just" rtl="0">
              <a:buNone/>
            </a:pPr>
            <a:r>
              <a:rPr lang="en-US" sz="2250" dirty="0" smtClean="0"/>
              <a:t>en el </a:t>
            </a:r>
            <a:r>
              <a:rPr lang="en-US" sz="2250" dirty="0" err="1" smtClean="0"/>
              <a:t>funcionamiento</a:t>
            </a:r>
            <a:r>
              <a:rPr lang="en-US" sz="2250" dirty="0" smtClean="0"/>
              <a:t> de la </a:t>
            </a:r>
            <a:r>
              <a:rPr lang="en-US" sz="2250" dirty="0" err="1" smtClean="0"/>
              <a:t>empresa</a:t>
            </a:r>
            <a:r>
              <a:rPr lang="en-US" sz="2250" dirty="0" smtClean="0"/>
              <a:t>?</a:t>
            </a:r>
            <a:endParaRPr lang="en-US" sz="2250" dirty="0"/>
          </a:p>
        </p:txBody>
      </p:sp>
    </p:spTree>
    <p:custDataLst>
      <p:tags r:id="rId1"/>
    </p:custDataLst>
    <p:extLst>
      <p:ext uri="{BB962C8B-B14F-4D97-AF65-F5344CB8AC3E}">
        <p14:creationId xmlns:p14="http://schemas.microsoft.com/office/powerpoint/2010/main" val="731562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Introducción</a:t>
            </a:r>
            <a:endParaRPr lang="en-US" sz="4400" dirty="0"/>
          </a:p>
        </p:txBody>
      </p:sp>
      <p:sp>
        <p:nvSpPr>
          <p:cNvPr id="6" name="Text Placeholder 5"/>
          <p:cNvSpPr>
            <a:spLocks noGrp="1"/>
          </p:cNvSpPr>
          <p:nvPr>
            <p:ph type="body" sz="quarter" idx="12"/>
          </p:nvPr>
        </p:nvSpPr>
        <p:spPr>
          <a:xfrm>
            <a:off x="228600" y="1700808"/>
            <a:ext cx="8375848" cy="4699992"/>
          </a:xfrm>
        </p:spPr>
        <p:txBody>
          <a:bodyPr>
            <a:noAutofit/>
          </a:bodyPr>
          <a:lstStyle/>
          <a:p>
            <a:pPr lvl="0" algn="just" rtl="0"/>
            <a:r>
              <a:rPr lang="en-US" sz="2250" dirty="0" smtClean="0"/>
              <a:t>La </a:t>
            </a:r>
            <a:r>
              <a:rPr lang="en-US" sz="2250" dirty="0" err="1" smtClean="0"/>
              <a:t>Informática</a:t>
            </a:r>
            <a:r>
              <a:rPr lang="en-US" sz="2250" dirty="0" smtClean="0"/>
              <a:t> </a:t>
            </a:r>
            <a:r>
              <a:rPr lang="en-US" sz="2250" dirty="0" err="1" smtClean="0"/>
              <a:t>está</a:t>
            </a:r>
            <a:r>
              <a:rPr lang="en-US" sz="2250" dirty="0" smtClean="0"/>
              <a:t> </a:t>
            </a:r>
            <a:r>
              <a:rPr lang="en-US" sz="2250" dirty="0" err="1" smtClean="0"/>
              <a:t>subsumida</a:t>
            </a:r>
            <a:r>
              <a:rPr lang="en-US" sz="2250" dirty="0" smtClean="0"/>
              <a:t> en la </a:t>
            </a:r>
            <a:r>
              <a:rPr lang="en-US" sz="2250" dirty="0" err="1" smtClean="0"/>
              <a:t>gestión</a:t>
            </a:r>
            <a:r>
              <a:rPr lang="en-US" sz="2250" dirty="0" smtClean="0"/>
              <a:t> integral de la </a:t>
            </a:r>
            <a:r>
              <a:rPr lang="en-US" sz="2250" dirty="0" err="1" smtClean="0"/>
              <a:t>empresa</a:t>
            </a:r>
            <a:r>
              <a:rPr lang="en-US" sz="2250" dirty="0" smtClean="0"/>
              <a:t>, y </a:t>
            </a:r>
            <a:r>
              <a:rPr lang="en-US" sz="2250" dirty="0" err="1" smtClean="0"/>
              <a:t>por</a:t>
            </a:r>
            <a:r>
              <a:rPr lang="en-US" sz="2250" dirty="0" smtClean="0"/>
              <a:t> </a:t>
            </a:r>
            <a:r>
              <a:rPr lang="en-US" sz="2250" dirty="0" err="1" smtClean="0"/>
              <a:t>eso</a:t>
            </a:r>
            <a:r>
              <a:rPr lang="en-US" sz="2250" dirty="0" smtClean="0"/>
              <a:t> </a:t>
            </a:r>
            <a:r>
              <a:rPr lang="en-US" sz="2250" dirty="0" err="1" smtClean="0"/>
              <a:t>las</a:t>
            </a:r>
            <a:r>
              <a:rPr lang="en-US" sz="2250" dirty="0" smtClean="0"/>
              <a:t> </a:t>
            </a:r>
            <a:r>
              <a:rPr lang="en-US" sz="2250" dirty="0" err="1" smtClean="0"/>
              <a:t>normas</a:t>
            </a:r>
            <a:r>
              <a:rPr lang="en-US" sz="2250" dirty="0" smtClean="0"/>
              <a:t> y </a:t>
            </a:r>
            <a:r>
              <a:rPr lang="en-US" sz="2250" dirty="0" err="1" smtClean="0"/>
              <a:t>estándares</a:t>
            </a:r>
            <a:r>
              <a:rPr lang="en-US" sz="2250" dirty="0" smtClean="0"/>
              <a:t> </a:t>
            </a:r>
            <a:r>
              <a:rPr lang="en-US" sz="2250" dirty="0" err="1" smtClean="0"/>
              <a:t>propiamente</a:t>
            </a:r>
            <a:r>
              <a:rPr lang="en-US" sz="2250" dirty="0" smtClean="0"/>
              <a:t> </a:t>
            </a:r>
            <a:r>
              <a:rPr lang="en-US" sz="2250" dirty="0" err="1" smtClean="0"/>
              <a:t>informáticos</a:t>
            </a:r>
            <a:r>
              <a:rPr lang="en-US" sz="2250" dirty="0" smtClean="0"/>
              <a:t> </a:t>
            </a:r>
            <a:r>
              <a:rPr lang="en-US" sz="2250" dirty="0" err="1" smtClean="0"/>
              <a:t>deben</a:t>
            </a:r>
            <a:r>
              <a:rPr lang="en-US" sz="2250" dirty="0" smtClean="0"/>
              <a:t> </a:t>
            </a:r>
            <a:r>
              <a:rPr lang="en-US" sz="2250" dirty="0" err="1" smtClean="0"/>
              <a:t>estar</a:t>
            </a:r>
            <a:r>
              <a:rPr lang="en-US" sz="2250" dirty="0" smtClean="0"/>
              <a:t>, </a:t>
            </a:r>
            <a:r>
              <a:rPr lang="en-US" sz="2250" dirty="0" err="1" smtClean="0"/>
              <a:t>sometidos</a:t>
            </a:r>
            <a:r>
              <a:rPr lang="en-US" sz="2250" dirty="0" smtClean="0"/>
              <a:t> a los </a:t>
            </a:r>
            <a:r>
              <a:rPr lang="en-US" sz="2250" dirty="0" err="1" smtClean="0"/>
              <a:t>generales</a:t>
            </a:r>
            <a:r>
              <a:rPr lang="en-US" sz="2250" dirty="0" smtClean="0"/>
              <a:t> de la </a:t>
            </a:r>
            <a:r>
              <a:rPr lang="en-US" sz="2250" dirty="0" err="1" smtClean="0"/>
              <a:t>misma</a:t>
            </a:r>
            <a:r>
              <a:rPr lang="en-US" sz="2250" dirty="0" smtClean="0"/>
              <a:t>. La </a:t>
            </a:r>
            <a:r>
              <a:rPr lang="en-US" sz="2250" dirty="0" err="1" smtClean="0"/>
              <a:t>Informática</a:t>
            </a:r>
            <a:r>
              <a:rPr lang="en-US" sz="2250" dirty="0" smtClean="0"/>
              <a:t> no </a:t>
            </a:r>
            <a:r>
              <a:rPr lang="en-US" sz="2250" dirty="0" err="1" smtClean="0"/>
              <a:t>gestiona</a:t>
            </a:r>
            <a:r>
              <a:rPr lang="en-US" sz="2250" dirty="0" smtClean="0"/>
              <a:t> </a:t>
            </a:r>
            <a:r>
              <a:rPr lang="en-US" sz="2250" dirty="0" err="1" smtClean="0"/>
              <a:t>propiamente</a:t>
            </a:r>
            <a:r>
              <a:rPr lang="en-US" sz="2250" dirty="0" smtClean="0"/>
              <a:t> la </a:t>
            </a:r>
            <a:r>
              <a:rPr lang="en-US" sz="2250" dirty="0" err="1" smtClean="0"/>
              <a:t>empresa</a:t>
            </a:r>
            <a:r>
              <a:rPr lang="en-US" sz="2250" dirty="0" smtClean="0"/>
              <a:t>, </a:t>
            </a:r>
            <a:r>
              <a:rPr lang="en-US" sz="2250" dirty="0" err="1" smtClean="0"/>
              <a:t>ayuda</a:t>
            </a:r>
            <a:r>
              <a:rPr lang="en-US" sz="2250" dirty="0" smtClean="0"/>
              <a:t> a la </a:t>
            </a:r>
            <a:r>
              <a:rPr lang="en-US" sz="2250" dirty="0" err="1" smtClean="0"/>
              <a:t>toma</a:t>
            </a:r>
            <a:r>
              <a:rPr lang="en-US" sz="2250" dirty="0" smtClean="0"/>
              <a:t> de </a:t>
            </a:r>
            <a:r>
              <a:rPr lang="en-US" sz="2250" dirty="0" err="1" smtClean="0"/>
              <a:t>decisiones</a:t>
            </a:r>
            <a:r>
              <a:rPr lang="en-US" sz="2250" dirty="0" smtClean="0"/>
              <a:t>, </a:t>
            </a:r>
            <a:r>
              <a:rPr lang="en-US" sz="2250" dirty="0" err="1" smtClean="0"/>
              <a:t>pero</a:t>
            </a:r>
            <a:r>
              <a:rPr lang="en-US" sz="2250" dirty="0" smtClean="0"/>
              <a:t> no decide </a:t>
            </a:r>
            <a:r>
              <a:rPr lang="en-US" sz="2250" dirty="0" err="1" smtClean="0"/>
              <a:t>por</a:t>
            </a:r>
            <a:r>
              <a:rPr lang="en-US" sz="2250" dirty="0" smtClean="0"/>
              <a:t> </a:t>
            </a:r>
            <a:r>
              <a:rPr lang="en-US" sz="2250" dirty="0" err="1" smtClean="0"/>
              <a:t>sí</a:t>
            </a:r>
            <a:r>
              <a:rPr lang="en-US" sz="2250" dirty="0" smtClean="0"/>
              <a:t> </a:t>
            </a:r>
            <a:r>
              <a:rPr lang="en-US" sz="2250" dirty="0" err="1" smtClean="0"/>
              <a:t>misma</a:t>
            </a:r>
            <a:r>
              <a:rPr lang="en-US" sz="2250" dirty="0" smtClean="0"/>
              <a:t> y </a:t>
            </a:r>
            <a:r>
              <a:rPr lang="en-US" sz="2250" dirty="0" err="1" smtClean="0"/>
              <a:t>debido</a:t>
            </a:r>
            <a:r>
              <a:rPr lang="en-US" sz="2250" dirty="0" smtClean="0"/>
              <a:t> a </a:t>
            </a:r>
            <a:r>
              <a:rPr lang="en-US" sz="2250" dirty="0" err="1" smtClean="0"/>
              <a:t>su</a:t>
            </a:r>
            <a:r>
              <a:rPr lang="en-US" sz="2250" dirty="0" smtClean="0"/>
              <a:t> </a:t>
            </a:r>
            <a:r>
              <a:rPr lang="en-US" sz="2250" dirty="0" err="1" smtClean="0"/>
              <a:t>importancia</a:t>
            </a:r>
            <a:r>
              <a:rPr lang="en-US" sz="2250" dirty="0" smtClean="0"/>
              <a:t> en el </a:t>
            </a:r>
            <a:r>
              <a:rPr lang="en-US" sz="2250" dirty="0" err="1" smtClean="0"/>
              <a:t>funcionamiento</a:t>
            </a:r>
            <a:r>
              <a:rPr lang="en-US" sz="2250" dirty="0" smtClean="0"/>
              <a:t> de </a:t>
            </a:r>
            <a:r>
              <a:rPr lang="en-US" sz="2250" dirty="0" err="1" smtClean="0"/>
              <a:t>una</a:t>
            </a:r>
            <a:r>
              <a:rPr lang="en-US" sz="2250" dirty="0" smtClean="0"/>
              <a:t> </a:t>
            </a:r>
            <a:r>
              <a:rPr lang="en-US" sz="2250" dirty="0" err="1" smtClean="0"/>
              <a:t>empresa</a:t>
            </a:r>
            <a:r>
              <a:rPr lang="en-US" sz="2250" dirty="0" smtClean="0"/>
              <a:t>, </a:t>
            </a:r>
            <a:r>
              <a:rPr lang="en-US" sz="2250" dirty="0" err="1" smtClean="0"/>
              <a:t>existe</a:t>
            </a:r>
            <a:r>
              <a:rPr lang="en-US" sz="2250" dirty="0" smtClean="0"/>
              <a:t> la </a:t>
            </a:r>
            <a:r>
              <a:rPr lang="en-US" sz="2250" dirty="0" err="1" smtClean="0"/>
              <a:t>Auditoría</a:t>
            </a:r>
            <a:r>
              <a:rPr lang="en-US" sz="2250" dirty="0" smtClean="0"/>
              <a:t> </a:t>
            </a:r>
            <a:r>
              <a:rPr lang="en-US" sz="2250" dirty="0" err="1" smtClean="0"/>
              <a:t>Informática</a:t>
            </a:r>
            <a:r>
              <a:rPr lang="en-US" sz="2250" dirty="0" smtClean="0"/>
              <a:t>.</a:t>
            </a:r>
            <a:endParaRPr lang="en-US" sz="2250" dirty="0"/>
          </a:p>
          <a:p>
            <a:pPr lvl="0" algn="just" rtl="0"/>
            <a:r>
              <a:rPr lang="en-US" sz="2250" dirty="0" smtClean="0"/>
              <a:t>El </a:t>
            </a:r>
            <a:r>
              <a:rPr lang="en-US" sz="2250" dirty="0" err="1" smtClean="0"/>
              <a:t>Colegio</a:t>
            </a:r>
            <a:r>
              <a:rPr lang="en-US" sz="2250" dirty="0" smtClean="0"/>
              <a:t> </a:t>
            </a:r>
            <a:r>
              <a:rPr lang="en-US" sz="2250" dirty="0" err="1" smtClean="0"/>
              <a:t>Militar</a:t>
            </a:r>
            <a:r>
              <a:rPr lang="en-US" sz="2250" dirty="0" smtClean="0"/>
              <a:t> Nº 10 </a:t>
            </a:r>
            <a:r>
              <a:rPr lang="en-US" sz="2250" dirty="0" err="1" smtClean="0"/>
              <a:t>Abdón</a:t>
            </a:r>
            <a:r>
              <a:rPr lang="en-US" sz="2250" dirty="0" smtClean="0"/>
              <a:t> </a:t>
            </a:r>
            <a:r>
              <a:rPr lang="en-US" sz="2250" dirty="0" err="1" smtClean="0"/>
              <a:t>Calderón</a:t>
            </a:r>
            <a:r>
              <a:rPr lang="en-US" sz="2250" dirty="0" smtClean="0"/>
              <a:t>, ante la </a:t>
            </a:r>
            <a:r>
              <a:rPr lang="en-US" sz="2250" dirty="0" err="1" smtClean="0"/>
              <a:t>necesidad</a:t>
            </a:r>
            <a:r>
              <a:rPr lang="en-US" sz="2250" dirty="0" smtClean="0"/>
              <a:t> de </a:t>
            </a:r>
            <a:r>
              <a:rPr lang="en-US" sz="2250" dirty="0" err="1" smtClean="0"/>
              <a:t>contar</a:t>
            </a:r>
            <a:r>
              <a:rPr lang="en-US" sz="2250" dirty="0" smtClean="0"/>
              <a:t> con un </a:t>
            </a:r>
            <a:r>
              <a:rPr lang="en-US" sz="2250" dirty="0" err="1" smtClean="0"/>
              <a:t>adecuado</a:t>
            </a:r>
            <a:r>
              <a:rPr lang="en-US" sz="2250" dirty="0" smtClean="0"/>
              <a:t> </a:t>
            </a:r>
            <a:r>
              <a:rPr lang="en-US" sz="2250" dirty="0" err="1" smtClean="0"/>
              <a:t>marco</a:t>
            </a:r>
            <a:r>
              <a:rPr lang="en-US" sz="2250" dirty="0" smtClean="0"/>
              <a:t> de </a:t>
            </a:r>
            <a:r>
              <a:rPr lang="en-US" sz="2250" dirty="0" err="1" smtClean="0"/>
              <a:t>administración</a:t>
            </a:r>
            <a:r>
              <a:rPr lang="en-US" sz="2250" dirty="0" smtClean="0"/>
              <a:t> y control, </a:t>
            </a:r>
            <a:r>
              <a:rPr lang="en-US" sz="2250" dirty="0" err="1" smtClean="0"/>
              <a:t>requiere</a:t>
            </a:r>
            <a:r>
              <a:rPr lang="en-US" sz="2250" dirty="0" smtClean="0"/>
              <a:t> de los </a:t>
            </a:r>
            <a:r>
              <a:rPr lang="en-US" sz="2250" dirty="0" err="1" smtClean="0"/>
              <a:t>procedimientos</a:t>
            </a:r>
            <a:r>
              <a:rPr lang="en-US" sz="2250" dirty="0" smtClean="0"/>
              <a:t> de </a:t>
            </a:r>
            <a:r>
              <a:rPr lang="en-US" sz="2250" dirty="0" err="1" smtClean="0"/>
              <a:t>evaluación</a:t>
            </a:r>
            <a:r>
              <a:rPr lang="en-US" sz="2250" dirty="0" smtClean="0"/>
              <a:t> </a:t>
            </a:r>
            <a:r>
              <a:rPr lang="en-US" sz="2250" dirty="0" err="1" smtClean="0"/>
              <a:t>para</a:t>
            </a:r>
            <a:r>
              <a:rPr lang="en-US" sz="2250" dirty="0" smtClean="0"/>
              <a:t> los </a:t>
            </a:r>
            <a:r>
              <a:rPr lang="en-US" sz="2250" dirty="0" err="1" smtClean="0"/>
              <a:t>Sistemas</a:t>
            </a:r>
            <a:r>
              <a:rPr lang="en-US" sz="2250" dirty="0" smtClean="0"/>
              <a:t> de </a:t>
            </a:r>
            <a:r>
              <a:rPr lang="en-US" sz="2250" dirty="0" err="1" smtClean="0"/>
              <a:t>Información</a:t>
            </a:r>
            <a:r>
              <a:rPr lang="en-US" sz="2250" dirty="0" smtClean="0"/>
              <a:t> de la </a:t>
            </a:r>
            <a:r>
              <a:rPr lang="en-US" sz="2250" dirty="0" err="1" smtClean="0"/>
              <a:t>Institución</a:t>
            </a:r>
            <a:r>
              <a:rPr lang="en-US" sz="2250" dirty="0" smtClean="0"/>
              <a:t> y </a:t>
            </a:r>
            <a:r>
              <a:rPr lang="en-US" sz="2250" dirty="0" err="1" smtClean="0"/>
              <a:t>determinar</a:t>
            </a:r>
            <a:r>
              <a:rPr lang="en-US" sz="2250" dirty="0" smtClean="0"/>
              <a:t> </a:t>
            </a:r>
            <a:r>
              <a:rPr lang="en-US" sz="2250" dirty="0" err="1" smtClean="0"/>
              <a:t>falencias</a:t>
            </a:r>
            <a:r>
              <a:rPr lang="en-US" sz="2250" dirty="0" smtClean="0"/>
              <a:t> </a:t>
            </a:r>
            <a:r>
              <a:rPr lang="en-US" sz="2250" dirty="0" err="1" smtClean="0"/>
              <a:t>actuales</a:t>
            </a:r>
            <a:r>
              <a:rPr lang="en-US" sz="2250" dirty="0" smtClean="0"/>
              <a:t>.</a:t>
            </a:r>
            <a:endParaRPr lang="en-US" sz="2250" dirty="0"/>
          </a:p>
        </p:txBody>
      </p:sp>
      <p:sp>
        <p:nvSpPr>
          <p:cNvPr id="3" name="2 CuadroTexto"/>
          <p:cNvSpPr txBox="1"/>
          <p:nvPr/>
        </p:nvSpPr>
        <p:spPr>
          <a:xfrm>
            <a:off x="12700" y="12700"/>
            <a:ext cx="12700" cy="12700"/>
          </a:xfrm>
          <a:prstGeom prst="rect">
            <a:avLst/>
          </a:prstGeom>
          <a:noFill/>
        </p:spPr>
        <p:txBody>
          <a:bodyPr vert="horz" rtlCol="0">
            <a:spAutoFit/>
          </a:bodyPr>
          <a:lstStyle/>
          <a:p>
            <a:endParaRPr lang="es-EC"/>
          </a:p>
        </p:txBody>
      </p:sp>
      <p:sp>
        <p:nvSpPr>
          <p:cNvPr id="4" name="3 CuadroTexto"/>
          <p:cNvSpPr txBox="1"/>
          <p:nvPr/>
        </p:nvSpPr>
        <p:spPr>
          <a:xfrm>
            <a:off x="12700" y="12700"/>
            <a:ext cx="12700" cy="12700"/>
          </a:xfrm>
          <a:prstGeom prst="rect">
            <a:avLst/>
          </a:prstGeom>
          <a:noFill/>
        </p:spPr>
        <p:txBody>
          <a:bodyPr vert="horz" rtlCol="0">
            <a:spAutoFit/>
          </a:bodyPr>
          <a:lstStyle/>
          <a:p>
            <a:endParaRPr lang="es-EC"/>
          </a:p>
        </p:txBody>
      </p:sp>
      <p:sp>
        <p:nvSpPr>
          <p:cNvPr id="8" name="7 CuadroTexto"/>
          <p:cNvSpPr txBox="1"/>
          <p:nvPr/>
        </p:nvSpPr>
        <p:spPr>
          <a:xfrm>
            <a:off x="12700" y="12700"/>
            <a:ext cx="12700" cy="12700"/>
          </a:xfrm>
          <a:prstGeom prst="rect">
            <a:avLst/>
          </a:prstGeom>
          <a:noFill/>
        </p:spPr>
        <p:txBody>
          <a:bodyPr vert="horz" rtlCol="0">
            <a:spAutoFit/>
          </a:bodyPr>
          <a:lstStyle/>
          <a:p>
            <a:endParaRPr lang="es-EC"/>
          </a:p>
        </p:txBody>
      </p:sp>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6156176" y="3212976"/>
            <a:ext cx="2520280" cy="3312368"/>
          </a:xfrm>
        </p:spPr>
      </p:pic>
      <p:sp>
        <p:nvSpPr>
          <p:cNvPr id="5" name="Title 4"/>
          <p:cNvSpPr>
            <a:spLocks noGrp="1"/>
          </p:cNvSpPr>
          <p:nvPr>
            <p:ph type="title"/>
          </p:nvPr>
        </p:nvSpPr>
        <p:spPr>
          <a:xfrm>
            <a:off x="228600" y="354360"/>
            <a:ext cx="8686800" cy="914400"/>
          </a:xfrm>
        </p:spPr>
        <p:txBody>
          <a:bodyPr>
            <a:noAutofit/>
          </a:bodyPr>
          <a:lstStyle/>
          <a:p>
            <a:r>
              <a:rPr lang="en-US" sz="4400" dirty="0" err="1" smtClean="0"/>
              <a:t>Entrega</a:t>
            </a:r>
            <a:r>
              <a:rPr lang="en-US" sz="4400" dirty="0" smtClean="0"/>
              <a:t> y </a:t>
            </a:r>
            <a:r>
              <a:rPr lang="en-US" sz="4400" dirty="0" err="1" smtClean="0"/>
              <a:t>Soporte</a:t>
            </a:r>
            <a:r>
              <a:rPr lang="en-US" sz="4400" dirty="0" smtClean="0"/>
              <a:t> (DS)</a:t>
            </a:r>
            <a:endParaRPr lang="en-US" sz="4400" dirty="0"/>
          </a:p>
        </p:txBody>
      </p:sp>
      <p:sp>
        <p:nvSpPr>
          <p:cNvPr id="6" name="Text Placeholder 5"/>
          <p:cNvSpPr>
            <a:spLocks noGrp="1"/>
          </p:cNvSpPr>
          <p:nvPr>
            <p:ph type="body" sz="quarter" idx="12"/>
          </p:nvPr>
        </p:nvSpPr>
        <p:spPr>
          <a:xfrm>
            <a:off x="228600" y="1371600"/>
            <a:ext cx="8375848" cy="5081736"/>
          </a:xfrm>
        </p:spPr>
        <p:txBody>
          <a:bodyPr>
            <a:noAutofit/>
          </a:bodyPr>
          <a:lstStyle/>
          <a:p>
            <a:pPr lvl="0" algn="just" rtl="0"/>
            <a:r>
              <a:rPr lang="en-US" sz="2250" dirty="0" smtClean="0"/>
              <a:t>Este </a:t>
            </a:r>
            <a:r>
              <a:rPr lang="en-US" sz="2250" dirty="0" err="1" smtClean="0"/>
              <a:t>dominio</a:t>
            </a:r>
            <a:r>
              <a:rPr lang="en-US" sz="2250" dirty="0" smtClean="0"/>
              <a:t> se </a:t>
            </a:r>
            <a:r>
              <a:rPr lang="en-US" sz="2250" dirty="0" err="1" smtClean="0"/>
              <a:t>centra</a:t>
            </a:r>
            <a:r>
              <a:rPr lang="en-US" sz="2250" dirty="0" smtClean="0"/>
              <a:t> en la </a:t>
            </a:r>
            <a:r>
              <a:rPr lang="en-US" sz="2250" dirty="0" err="1" smtClean="0"/>
              <a:t>prestación</a:t>
            </a:r>
            <a:r>
              <a:rPr lang="en-US" sz="2250" dirty="0" smtClean="0"/>
              <a:t> </a:t>
            </a:r>
            <a:r>
              <a:rPr lang="en-US" sz="2250" dirty="0" err="1" smtClean="0"/>
              <a:t>efectiva</a:t>
            </a:r>
            <a:r>
              <a:rPr lang="en-US" sz="2250" dirty="0" smtClean="0"/>
              <a:t> de los </a:t>
            </a:r>
            <a:r>
              <a:rPr lang="en-US" sz="2250" dirty="0" err="1" smtClean="0"/>
              <a:t>servicios</a:t>
            </a:r>
            <a:r>
              <a:rPr lang="en-US" sz="2250" dirty="0" smtClean="0"/>
              <a:t> </a:t>
            </a:r>
            <a:r>
              <a:rPr lang="en-US" sz="2250" dirty="0" err="1" smtClean="0"/>
              <a:t>requeridos</a:t>
            </a:r>
            <a:r>
              <a:rPr lang="en-US" sz="2250" dirty="0" smtClean="0"/>
              <a:t>, y </a:t>
            </a:r>
            <a:r>
              <a:rPr lang="en-US" sz="2250" dirty="0" err="1" smtClean="0"/>
              <a:t>esto</a:t>
            </a:r>
            <a:r>
              <a:rPr lang="en-US" sz="2250" dirty="0" smtClean="0"/>
              <a:t> </a:t>
            </a:r>
            <a:r>
              <a:rPr lang="en-US" sz="2250" dirty="0" err="1" smtClean="0"/>
              <a:t>incluye</a:t>
            </a:r>
            <a:r>
              <a:rPr lang="en-US" sz="2250" dirty="0" smtClean="0"/>
              <a:t> la </a:t>
            </a:r>
            <a:r>
              <a:rPr lang="en-US" sz="2250" dirty="0" err="1" smtClean="0"/>
              <a:t>prestación</a:t>
            </a:r>
            <a:r>
              <a:rPr lang="en-US" sz="2250" dirty="0" smtClean="0"/>
              <a:t> de </a:t>
            </a:r>
            <a:r>
              <a:rPr lang="en-US" sz="2250" dirty="0" err="1" smtClean="0"/>
              <a:t>servicios</a:t>
            </a:r>
            <a:r>
              <a:rPr lang="en-US" sz="2250" dirty="0" smtClean="0"/>
              <a:t>, </a:t>
            </a:r>
            <a:r>
              <a:rPr lang="en-US" sz="2250" dirty="0" err="1" smtClean="0"/>
              <a:t>gestión</a:t>
            </a:r>
            <a:r>
              <a:rPr lang="en-US" sz="2250" dirty="0" smtClean="0"/>
              <a:t> de la </a:t>
            </a:r>
            <a:r>
              <a:rPr lang="en-US" sz="2250" dirty="0" err="1" smtClean="0"/>
              <a:t>seguridad</a:t>
            </a:r>
            <a:r>
              <a:rPr lang="en-US" sz="2250" dirty="0" smtClean="0"/>
              <a:t> y la </a:t>
            </a:r>
            <a:r>
              <a:rPr lang="en-US" sz="2250" dirty="0" err="1" smtClean="0"/>
              <a:t>continuidad</a:t>
            </a:r>
            <a:r>
              <a:rPr lang="en-US" sz="2250" dirty="0" smtClean="0"/>
              <a:t> de los </a:t>
            </a:r>
            <a:r>
              <a:rPr lang="en-US" sz="2250" dirty="0" err="1" smtClean="0"/>
              <a:t>servicios</a:t>
            </a:r>
            <a:r>
              <a:rPr lang="en-US" sz="2250" dirty="0" smtClean="0"/>
              <a:t> de TI, </a:t>
            </a:r>
            <a:r>
              <a:rPr lang="en-US" sz="2250" dirty="0" err="1" smtClean="0"/>
              <a:t>servicios</a:t>
            </a:r>
            <a:r>
              <a:rPr lang="en-US" sz="2250" dirty="0" smtClean="0"/>
              <a:t> de </a:t>
            </a:r>
            <a:r>
              <a:rPr lang="en-US" sz="2250" dirty="0" err="1" smtClean="0"/>
              <a:t>soporte</a:t>
            </a:r>
            <a:r>
              <a:rPr lang="en-US" sz="2250" dirty="0" smtClean="0"/>
              <a:t>, </a:t>
            </a:r>
            <a:r>
              <a:rPr lang="en-US" sz="2250" dirty="0" err="1" smtClean="0"/>
              <a:t>gestión</a:t>
            </a:r>
            <a:r>
              <a:rPr lang="en-US" sz="2250" dirty="0" smtClean="0"/>
              <a:t> de </a:t>
            </a:r>
            <a:r>
              <a:rPr lang="en-US" sz="2250" dirty="0" err="1" smtClean="0"/>
              <a:t>datos</a:t>
            </a:r>
            <a:r>
              <a:rPr lang="en-US" sz="2250" dirty="0" smtClean="0"/>
              <a:t> y el </a:t>
            </a:r>
            <a:r>
              <a:rPr lang="en-US" sz="2250" dirty="0" err="1" smtClean="0"/>
              <a:t>funcionamiento</a:t>
            </a:r>
            <a:r>
              <a:rPr lang="en-US" sz="2250" dirty="0" smtClean="0"/>
              <a:t> de </a:t>
            </a:r>
            <a:r>
              <a:rPr lang="en-US" sz="2250" dirty="0" err="1" smtClean="0"/>
              <a:t>las</a:t>
            </a:r>
            <a:r>
              <a:rPr lang="en-US" sz="2250" dirty="0" smtClean="0"/>
              <a:t> </a:t>
            </a:r>
            <a:r>
              <a:rPr lang="en-US" sz="2250" dirty="0" err="1" smtClean="0"/>
              <a:t>instalaciones</a:t>
            </a:r>
            <a:r>
              <a:rPr lang="en-US" sz="2250" dirty="0" smtClean="0"/>
              <a:t>.</a:t>
            </a:r>
            <a:endParaRPr lang="en-US" sz="2250" dirty="0"/>
          </a:p>
          <a:p>
            <a:pPr lvl="0" algn="just" rtl="0"/>
            <a:r>
              <a:rPr lang="en-US" sz="2250" dirty="0" smtClean="0"/>
              <a:t>El </a:t>
            </a:r>
            <a:r>
              <a:rPr lang="en-US" sz="2250" dirty="0" err="1" smtClean="0"/>
              <a:t>dominio</a:t>
            </a:r>
            <a:r>
              <a:rPr lang="en-US" sz="2250" dirty="0" smtClean="0"/>
              <a:t> de </a:t>
            </a:r>
            <a:r>
              <a:rPr lang="en-US" sz="2250" dirty="0" err="1" smtClean="0"/>
              <a:t>entrega</a:t>
            </a:r>
            <a:r>
              <a:rPr lang="en-US" sz="2250" dirty="0" smtClean="0"/>
              <a:t> y </a:t>
            </a:r>
            <a:r>
              <a:rPr lang="en-US" sz="2250" dirty="0" err="1" smtClean="0"/>
              <a:t>soporte</a:t>
            </a:r>
            <a:r>
              <a:rPr lang="en-US" sz="2250" dirty="0" smtClean="0"/>
              <a:t> </a:t>
            </a:r>
            <a:r>
              <a:rPr lang="en-US" sz="2250" dirty="0" err="1" smtClean="0"/>
              <a:t>demanda</a:t>
            </a:r>
            <a:r>
              <a:rPr lang="en-US" sz="2250" dirty="0" smtClean="0"/>
              <a:t> </a:t>
            </a:r>
            <a:r>
              <a:rPr lang="en-US" sz="2250" dirty="0" err="1" smtClean="0"/>
              <a:t>que</a:t>
            </a:r>
            <a:r>
              <a:rPr lang="en-US" sz="2250" dirty="0" smtClean="0"/>
              <a:t> </a:t>
            </a:r>
            <a:r>
              <a:rPr lang="en-US" sz="2250" dirty="0" err="1" smtClean="0"/>
              <a:t>las</a:t>
            </a:r>
            <a:r>
              <a:rPr lang="en-US" sz="2250" dirty="0" smtClean="0"/>
              <a:t> </a:t>
            </a:r>
            <a:r>
              <a:rPr lang="en-US" sz="2250" dirty="0" err="1" smtClean="0"/>
              <a:t>administraciones</a:t>
            </a:r>
            <a:r>
              <a:rPr lang="en-US" sz="2250" dirty="0" smtClean="0"/>
              <a:t> </a:t>
            </a:r>
            <a:r>
              <a:rPr lang="en-US" sz="2250" dirty="0" err="1" smtClean="0"/>
              <a:t>respondan</a:t>
            </a:r>
            <a:r>
              <a:rPr lang="en-US" sz="2250" dirty="0" smtClean="0"/>
              <a:t> </a:t>
            </a:r>
            <a:r>
              <a:rPr lang="en-US" sz="2250" dirty="0" err="1" smtClean="0"/>
              <a:t>las</a:t>
            </a:r>
            <a:r>
              <a:rPr lang="en-US" sz="2250" dirty="0" smtClean="0"/>
              <a:t> </a:t>
            </a:r>
            <a:r>
              <a:rPr lang="en-US" sz="2250" dirty="0" err="1" smtClean="0"/>
              <a:t>siguientes</a:t>
            </a:r>
            <a:r>
              <a:rPr lang="en-US" sz="2250" dirty="0" smtClean="0"/>
              <a:t> </a:t>
            </a:r>
            <a:r>
              <a:rPr lang="en-US" sz="2250" dirty="0" err="1" smtClean="0"/>
              <a:t>preguntas</a:t>
            </a:r>
            <a:r>
              <a:rPr lang="en-US" sz="2250" dirty="0" smtClean="0"/>
              <a:t>:</a:t>
            </a:r>
            <a:endParaRPr lang="en-US" sz="2250" dirty="0"/>
          </a:p>
          <a:p>
            <a:pPr lvl="1" algn="just" rtl="0">
              <a:buNone/>
            </a:pPr>
            <a:r>
              <a:rPr lang="en-US" sz="2250" dirty="0" smtClean="0"/>
              <a:t>¿Los </a:t>
            </a:r>
            <a:r>
              <a:rPr lang="en-US" sz="2250" dirty="0" err="1" smtClean="0"/>
              <a:t>servicios</a:t>
            </a:r>
            <a:r>
              <a:rPr lang="en-US" sz="2250" dirty="0" smtClean="0"/>
              <a:t> de TI son </a:t>
            </a:r>
            <a:r>
              <a:rPr lang="en-US" sz="2250" dirty="0" err="1" smtClean="0"/>
              <a:t>otorgados</a:t>
            </a:r>
            <a:endParaRPr lang="en-US" sz="2250" dirty="0"/>
          </a:p>
          <a:p>
            <a:pPr lvl="1" algn="just" rtl="0">
              <a:buNone/>
            </a:pPr>
            <a:r>
              <a:rPr lang="en-US" sz="2250" dirty="0" err="1" smtClean="0"/>
              <a:t>organizadamente</a:t>
            </a:r>
            <a:r>
              <a:rPr lang="en-US" sz="2250" dirty="0" smtClean="0"/>
              <a:t> con </a:t>
            </a:r>
            <a:r>
              <a:rPr lang="en-US" sz="2250" dirty="0" err="1" smtClean="0"/>
              <a:t>las</a:t>
            </a:r>
            <a:r>
              <a:rPr lang="en-US" sz="2250" dirty="0" smtClean="0"/>
              <a:t> </a:t>
            </a:r>
            <a:r>
              <a:rPr lang="en-US" sz="2250" dirty="0" err="1" smtClean="0"/>
              <a:t>prioridades</a:t>
            </a:r>
            <a:r>
              <a:rPr lang="en-US" sz="2250" dirty="0" smtClean="0"/>
              <a:t> del</a:t>
            </a:r>
            <a:endParaRPr lang="en-US" sz="2250" dirty="0"/>
          </a:p>
          <a:p>
            <a:pPr lvl="1" algn="just" rtl="0">
              <a:buNone/>
            </a:pPr>
            <a:r>
              <a:rPr lang="en-US" sz="2250" dirty="0" err="1" smtClean="0"/>
              <a:t>negocio</a:t>
            </a:r>
            <a:r>
              <a:rPr lang="en-US" sz="2250" dirty="0" smtClean="0"/>
              <a:t>?</a:t>
            </a:r>
            <a:endParaRPr lang="en-US" sz="2250" dirty="0"/>
          </a:p>
          <a:p>
            <a:pPr lvl="1" algn="just" rtl="0">
              <a:buNone/>
            </a:pPr>
            <a:r>
              <a:rPr lang="en-US" sz="2250" dirty="0" smtClean="0"/>
              <a:t>¿Los </a:t>
            </a:r>
            <a:r>
              <a:rPr lang="en-US" sz="2250" dirty="0" err="1" smtClean="0"/>
              <a:t>costos</a:t>
            </a:r>
            <a:r>
              <a:rPr lang="en-US" sz="2250" dirty="0" smtClean="0"/>
              <a:t> de TI se </a:t>
            </a:r>
            <a:r>
              <a:rPr lang="en-US" sz="2250" dirty="0" err="1" smtClean="0"/>
              <a:t>han</a:t>
            </a:r>
            <a:r>
              <a:rPr lang="en-US" sz="2250" dirty="0" smtClean="0"/>
              <a:t> </a:t>
            </a:r>
            <a:r>
              <a:rPr lang="en-US" sz="2250" dirty="0" err="1" smtClean="0"/>
              <a:t>optimizado</a:t>
            </a:r>
            <a:r>
              <a:rPr lang="en-US" sz="2250" dirty="0" smtClean="0"/>
              <a:t>?</a:t>
            </a:r>
            <a:endParaRPr lang="en-US" sz="2250" dirty="0"/>
          </a:p>
          <a:p>
            <a:pPr lvl="1" algn="just" rtl="0">
              <a:buNone/>
            </a:pPr>
            <a:r>
              <a:rPr lang="en-US" sz="2250" dirty="0" smtClean="0"/>
              <a:t>¿La </a:t>
            </a:r>
            <a:r>
              <a:rPr lang="en-US" sz="2250" dirty="0" err="1" smtClean="0"/>
              <a:t>fuerza</a:t>
            </a:r>
            <a:r>
              <a:rPr lang="en-US" sz="2250" dirty="0" smtClean="0"/>
              <a:t> de </a:t>
            </a:r>
            <a:r>
              <a:rPr lang="en-US" sz="2250" dirty="0" err="1" smtClean="0"/>
              <a:t>trabajo</a:t>
            </a:r>
            <a:r>
              <a:rPr lang="en-US" sz="2250" dirty="0" smtClean="0"/>
              <a:t> </a:t>
            </a:r>
            <a:r>
              <a:rPr lang="en-US" sz="2250" dirty="0" err="1" smtClean="0"/>
              <a:t>es</a:t>
            </a:r>
            <a:r>
              <a:rPr lang="en-US" sz="2250" dirty="0" smtClean="0"/>
              <a:t> </a:t>
            </a:r>
            <a:r>
              <a:rPr lang="en-US" sz="2250" dirty="0" err="1" smtClean="0"/>
              <a:t>capaz</a:t>
            </a:r>
            <a:r>
              <a:rPr lang="en-US" sz="2250" dirty="0" smtClean="0"/>
              <a:t> de </a:t>
            </a:r>
            <a:r>
              <a:rPr lang="en-US" sz="2250" dirty="0" err="1" smtClean="0"/>
              <a:t>utilizar</a:t>
            </a:r>
            <a:r>
              <a:rPr lang="en-US" sz="2250" dirty="0" smtClean="0"/>
              <a:t> los</a:t>
            </a:r>
            <a:endParaRPr lang="en-US" sz="2250" dirty="0"/>
          </a:p>
          <a:p>
            <a:pPr lvl="1" algn="just" rtl="0">
              <a:buNone/>
            </a:pPr>
            <a:r>
              <a:rPr lang="en-US" sz="2250" dirty="0" err="1" smtClean="0"/>
              <a:t>sistemas</a:t>
            </a:r>
            <a:r>
              <a:rPr lang="en-US" sz="2250" dirty="0" smtClean="0"/>
              <a:t> de </a:t>
            </a:r>
            <a:r>
              <a:rPr lang="en-US" sz="2250" dirty="0" err="1" smtClean="0"/>
              <a:t>manera</a:t>
            </a:r>
            <a:r>
              <a:rPr lang="en-US" sz="2250" dirty="0" smtClean="0"/>
              <a:t> </a:t>
            </a:r>
            <a:r>
              <a:rPr lang="en-US" sz="2250" dirty="0" err="1" smtClean="0"/>
              <a:t>productiva</a:t>
            </a:r>
            <a:r>
              <a:rPr lang="en-US" sz="2250" dirty="0" smtClean="0"/>
              <a:t> y </a:t>
            </a:r>
            <a:r>
              <a:rPr lang="en-US" sz="2250" dirty="0" err="1" smtClean="0"/>
              <a:t>segura</a:t>
            </a:r>
            <a:r>
              <a:rPr lang="en-US" sz="2250" dirty="0" smtClean="0"/>
              <a:t>?</a:t>
            </a:r>
            <a:endParaRPr lang="en-US" sz="2250" dirty="0"/>
          </a:p>
        </p:txBody>
      </p:sp>
    </p:spTree>
    <p:custDataLst>
      <p:tags r:id="rId1"/>
    </p:custDataLst>
    <p:extLst>
      <p:ext uri="{BB962C8B-B14F-4D97-AF65-F5344CB8AC3E}">
        <p14:creationId xmlns:p14="http://schemas.microsoft.com/office/powerpoint/2010/main" val="2268930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dirty="0" err="1" smtClean="0"/>
              <a:t>Monitorear</a:t>
            </a:r>
            <a:r>
              <a:rPr lang="en-US" dirty="0" smtClean="0"/>
              <a:t> y </a:t>
            </a:r>
            <a:r>
              <a:rPr lang="en-US" dirty="0" err="1" smtClean="0"/>
              <a:t>Evaluar</a:t>
            </a:r>
            <a:r>
              <a:rPr lang="en-US" dirty="0" smtClean="0"/>
              <a:t> (ME)</a:t>
            </a:r>
            <a:endParaRPr lang="en-US" dirty="0"/>
          </a:p>
        </p:txBody>
      </p:sp>
      <p:sp>
        <p:nvSpPr>
          <p:cNvPr id="6" name="Text Placeholder 5"/>
          <p:cNvSpPr>
            <a:spLocks noGrp="1"/>
          </p:cNvSpPr>
          <p:nvPr>
            <p:ph type="body" sz="quarter" idx="12"/>
          </p:nvPr>
        </p:nvSpPr>
        <p:spPr>
          <a:xfrm>
            <a:off x="228600" y="1412776"/>
            <a:ext cx="8447856" cy="4248472"/>
          </a:xfrm>
        </p:spPr>
        <p:txBody>
          <a:bodyPr>
            <a:noAutofit/>
          </a:bodyPr>
          <a:lstStyle/>
          <a:p>
            <a:pPr lvl="0" algn="l" rtl="0"/>
            <a:r>
              <a:rPr lang="en-US" sz="2250" dirty="0" smtClean="0"/>
              <a:t>Los </a:t>
            </a:r>
            <a:r>
              <a:rPr lang="en-US" sz="2250" dirty="0" err="1" smtClean="0"/>
              <a:t>procesos</a:t>
            </a:r>
            <a:r>
              <a:rPr lang="en-US" sz="2250" dirty="0" smtClean="0"/>
              <a:t> de </a:t>
            </a:r>
            <a:r>
              <a:rPr lang="en-US" sz="2250" dirty="0" err="1" smtClean="0"/>
              <a:t>este</a:t>
            </a:r>
            <a:r>
              <a:rPr lang="en-US" sz="2250" dirty="0" smtClean="0"/>
              <a:t> </a:t>
            </a:r>
            <a:r>
              <a:rPr lang="en-US" sz="2250" dirty="0" err="1" smtClean="0"/>
              <a:t>dominio</a:t>
            </a:r>
            <a:r>
              <a:rPr lang="en-US" sz="2250" dirty="0" smtClean="0"/>
              <a:t> son </a:t>
            </a:r>
            <a:r>
              <a:rPr lang="en-US" sz="2250" dirty="0" err="1" smtClean="0"/>
              <a:t>tratados</a:t>
            </a:r>
            <a:r>
              <a:rPr lang="en-US" sz="2250" dirty="0" smtClean="0"/>
              <a:t> con el fin de responder a </a:t>
            </a:r>
            <a:r>
              <a:rPr lang="en-US" sz="2250" dirty="0" err="1" smtClean="0"/>
              <a:t>las</a:t>
            </a:r>
            <a:r>
              <a:rPr lang="en-US" sz="2250" dirty="0" smtClean="0"/>
              <a:t> </a:t>
            </a:r>
            <a:r>
              <a:rPr lang="en-US" sz="2250" dirty="0" err="1" smtClean="0"/>
              <a:t>siguientes</a:t>
            </a:r>
            <a:r>
              <a:rPr lang="en-US" sz="2250" dirty="0" smtClean="0"/>
              <a:t> </a:t>
            </a:r>
            <a:r>
              <a:rPr lang="en-US" sz="2250" dirty="0" err="1" smtClean="0"/>
              <a:t>preguntas</a:t>
            </a:r>
            <a:r>
              <a:rPr lang="en-US" sz="2250" dirty="0" smtClean="0"/>
              <a:t> de </a:t>
            </a:r>
            <a:r>
              <a:rPr lang="en-US" sz="2250" dirty="0" err="1" smtClean="0"/>
              <a:t>gestión</a:t>
            </a:r>
            <a:r>
              <a:rPr lang="en-US" sz="2250" dirty="0" smtClean="0"/>
              <a:t>:</a:t>
            </a:r>
            <a:endParaRPr lang="en-US" sz="2250" dirty="0"/>
          </a:p>
          <a:p>
            <a:pPr marL="361950" lvl="1" indent="-19050" algn="just" rtl="0">
              <a:buNone/>
            </a:pPr>
            <a:r>
              <a:rPr lang="en-US" sz="2250" dirty="0" smtClean="0"/>
              <a:t>¿El </a:t>
            </a:r>
            <a:r>
              <a:rPr lang="en-US" sz="2250" dirty="0" err="1" smtClean="0"/>
              <a:t>rendimiento</a:t>
            </a:r>
            <a:r>
              <a:rPr lang="en-US" sz="2250" dirty="0" smtClean="0"/>
              <a:t> de </a:t>
            </a:r>
            <a:r>
              <a:rPr lang="en-US" sz="2250" dirty="0" err="1" smtClean="0"/>
              <a:t>las</a:t>
            </a:r>
            <a:r>
              <a:rPr lang="en-US" sz="2250" dirty="0" smtClean="0"/>
              <a:t> TI se </a:t>
            </a:r>
            <a:r>
              <a:rPr lang="en-US" sz="2250" dirty="0" err="1" smtClean="0"/>
              <a:t>miden</a:t>
            </a:r>
            <a:r>
              <a:rPr lang="en-US" sz="2250" dirty="0" smtClean="0"/>
              <a:t> con el fin de </a:t>
            </a:r>
            <a:r>
              <a:rPr lang="en-US" sz="2250" dirty="0" err="1" smtClean="0"/>
              <a:t>identificar</a:t>
            </a:r>
            <a:r>
              <a:rPr lang="en-US" sz="2250" dirty="0" smtClean="0"/>
              <a:t> los </a:t>
            </a:r>
            <a:r>
              <a:rPr lang="en-US" sz="2250" dirty="0" err="1" smtClean="0"/>
              <a:t>problemas</a:t>
            </a:r>
            <a:r>
              <a:rPr lang="en-US" sz="2250" dirty="0" smtClean="0"/>
              <a:t> a </a:t>
            </a:r>
            <a:r>
              <a:rPr lang="en-US" sz="2250" dirty="0" err="1" smtClean="0"/>
              <a:t>tiempo</a:t>
            </a:r>
            <a:r>
              <a:rPr lang="en-US" sz="2250" dirty="0" smtClean="0"/>
              <a:t> antes de </a:t>
            </a:r>
            <a:r>
              <a:rPr lang="en-US" sz="2250" dirty="0" err="1" smtClean="0"/>
              <a:t>que</a:t>
            </a:r>
            <a:r>
              <a:rPr lang="en-US" sz="2250" dirty="0" smtClean="0"/>
              <a:t> sea </a:t>
            </a:r>
            <a:r>
              <a:rPr lang="en-US" sz="2250" dirty="0" err="1" smtClean="0"/>
              <a:t>tarde</a:t>
            </a:r>
            <a:r>
              <a:rPr lang="en-US" sz="2250" dirty="0" smtClean="0"/>
              <a:t>?</a:t>
            </a:r>
            <a:endParaRPr lang="en-US" sz="2250" dirty="0"/>
          </a:p>
          <a:p>
            <a:pPr marL="361950" lvl="1" indent="-19050" algn="just" rtl="0">
              <a:buNone/>
            </a:pPr>
            <a:r>
              <a:rPr lang="en-US" sz="2250" dirty="0" smtClean="0"/>
              <a:t>¿La </a:t>
            </a:r>
            <a:r>
              <a:rPr lang="en-US" sz="2250" dirty="0" err="1" smtClean="0"/>
              <a:t>gestión</a:t>
            </a:r>
            <a:r>
              <a:rPr lang="en-US" sz="2250" dirty="0" smtClean="0"/>
              <a:t> </a:t>
            </a:r>
            <a:r>
              <a:rPr lang="en-US" sz="2250" dirty="0" err="1" smtClean="0"/>
              <a:t>garantiza</a:t>
            </a:r>
            <a:r>
              <a:rPr lang="en-US" sz="2250" dirty="0" smtClean="0"/>
              <a:t> los </a:t>
            </a:r>
            <a:r>
              <a:rPr lang="en-US" sz="2250" dirty="0" err="1" smtClean="0"/>
              <a:t>controles</a:t>
            </a:r>
            <a:r>
              <a:rPr lang="en-US" sz="2250" dirty="0" smtClean="0"/>
              <a:t> </a:t>
            </a:r>
            <a:r>
              <a:rPr lang="en-US" sz="2250" dirty="0" err="1" smtClean="0"/>
              <a:t>internos</a:t>
            </a:r>
            <a:r>
              <a:rPr lang="en-US" sz="2250" dirty="0" smtClean="0"/>
              <a:t> </a:t>
            </a:r>
            <a:r>
              <a:rPr lang="en-US" sz="2250" dirty="0" err="1" smtClean="0"/>
              <a:t>sean</a:t>
            </a:r>
            <a:r>
              <a:rPr lang="en-US" sz="2250" dirty="0" smtClean="0"/>
              <a:t> </a:t>
            </a:r>
            <a:r>
              <a:rPr lang="en-US" sz="2250" dirty="0" err="1" smtClean="0"/>
              <a:t>efectivos</a:t>
            </a:r>
            <a:r>
              <a:rPr lang="en-US" sz="2250" dirty="0" smtClean="0"/>
              <a:t> y </a:t>
            </a:r>
            <a:r>
              <a:rPr lang="en-US" sz="2250" dirty="0" err="1" smtClean="0"/>
              <a:t>eficientes</a:t>
            </a:r>
            <a:r>
              <a:rPr lang="en-US" sz="2250" dirty="0" smtClean="0"/>
              <a:t>?</a:t>
            </a:r>
            <a:endParaRPr lang="en-US" sz="2250" dirty="0"/>
          </a:p>
          <a:p>
            <a:pPr marL="361950" lvl="1" indent="-19050" algn="just" rtl="0">
              <a:buNone/>
            </a:pPr>
            <a:r>
              <a:rPr lang="en-US" sz="2250" dirty="0" smtClean="0"/>
              <a:t>¿Hay </a:t>
            </a:r>
            <a:r>
              <a:rPr lang="en-US" sz="2250" dirty="0" err="1" smtClean="0"/>
              <a:t>alguna</a:t>
            </a:r>
            <a:r>
              <a:rPr lang="en-US" sz="2250" dirty="0" smtClean="0"/>
              <a:t> </a:t>
            </a:r>
            <a:r>
              <a:rPr lang="en-US" sz="2250" dirty="0" err="1" smtClean="0"/>
              <a:t>manera</a:t>
            </a:r>
            <a:r>
              <a:rPr lang="en-US" sz="2250" dirty="0" smtClean="0"/>
              <a:t> de </a:t>
            </a:r>
            <a:r>
              <a:rPr lang="en-US" sz="2250" dirty="0" err="1" smtClean="0"/>
              <a:t>que</a:t>
            </a:r>
            <a:r>
              <a:rPr lang="en-US" sz="2250" dirty="0" smtClean="0"/>
              <a:t> el </a:t>
            </a:r>
            <a:r>
              <a:rPr lang="en-US" sz="2250" dirty="0" err="1" smtClean="0"/>
              <a:t>rendimiento</a:t>
            </a:r>
            <a:r>
              <a:rPr lang="en-US" sz="2250" dirty="0" smtClean="0"/>
              <a:t> de </a:t>
            </a:r>
            <a:r>
              <a:rPr lang="en-US" sz="2250" dirty="0" err="1" smtClean="0"/>
              <a:t>las</a:t>
            </a:r>
            <a:r>
              <a:rPr lang="en-US" sz="2250" dirty="0" smtClean="0"/>
              <a:t> TI </a:t>
            </a:r>
            <a:r>
              <a:rPr lang="en-US" sz="2250" dirty="0" err="1" smtClean="0"/>
              <a:t>estén</a:t>
            </a:r>
            <a:r>
              <a:rPr lang="en-US" sz="2250" dirty="0" smtClean="0"/>
              <a:t> </a:t>
            </a:r>
            <a:r>
              <a:rPr lang="en-US" sz="2250" dirty="0" err="1" smtClean="0"/>
              <a:t>relacionados</a:t>
            </a:r>
            <a:r>
              <a:rPr lang="en-US" sz="2250" dirty="0" smtClean="0"/>
              <a:t> con los </a:t>
            </a:r>
            <a:r>
              <a:rPr lang="en-US" sz="2250" dirty="0" err="1" smtClean="0"/>
              <a:t>objetivos</a:t>
            </a:r>
            <a:r>
              <a:rPr lang="en-US" sz="2250" dirty="0" smtClean="0"/>
              <a:t> de </a:t>
            </a:r>
            <a:r>
              <a:rPr lang="en-US" sz="2250" dirty="0" err="1" smtClean="0"/>
              <a:t>negocio</a:t>
            </a:r>
            <a:r>
              <a:rPr lang="en-US" sz="2250" dirty="0" smtClean="0"/>
              <a:t>?</a:t>
            </a:r>
            <a:endParaRPr lang="en-US" sz="2250" dirty="0"/>
          </a:p>
          <a:p>
            <a:pPr marL="361950" lvl="1" indent="-19050" algn="just" rtl="0">
              <a:buNone/>
            </a:pPr>
            <a:r>
              <a:rPr lang="en-US" sz="2250" dirty="0" smtClean="0"/>
              <a:t>¿Hay </a:t>
            </a:r>
            <a:r>
              <a:rPr lang="en-US" sz="2250" dirty="0" err="1" smtClean="0"/>
              <a:t>niveles</a:t>
            </a:r>
            <a:r>
              <a:rPr lang="en-US" sz="2250" dirty="0" smtClean="0"/>
              <a:t> </a:t>
            </a:r>
            <a:r>
              <a:rPr lang="en-US" sz="2250" dirty="0" err="1" smtClean="0"/>
              <a:t>apropiados</a:t>
            </a:r>
            <a:r>
              <a:rPr lang="en-US" sz="2250" dirty="0" smtClean="0"/>
              <a:t> de </a:t>
            </a:r>
            <a:r>
              <a:rPr lang="en-US" sz="2250" dirty="0" err="1" smtClean="0"/>
              <a:t>confidencialidad</a:t>
            </a:r>
            <a:r>
              <a:rPr lang="en-US" sz="2250" dirty="0" smtClean="0"/>
              <a:t>, </a:t>
            </a:r>
            <a:r>
              <a:rPr lang="en-US" sz="2250" dirty="0" err="1" smtClean="0"/>
              <a:t>integridad</a:t>
            </a:r>
            <a:r>
              <a:rPr lang="en-US" sz="2250" dirty="0" smtClean="0"/>
              <a:t> y </a:t>
            </a:r>
            <a:r>
              <a:rPr lang="en-US" sz="2250" dirty="0" err="1" smtClean="0"/>
              <a:t>disponibilidad</a:t>
            </a:r>
            <a:r>
              <a:rPr lang="en-US" sz="2250" dirty="0" smtClean="0"/>
              <a:t> en la </a:t>
            </a:r>
            <a:r>
              <a:rPr lang="en-US" sz="2250" dirty="0" err="1" smtClean="0"/>
              <a:t>seguridad</a:t>
            </a:r>
            <a:r>
              <a:rPr lang="en-US" sz="2250" dirty="0" smtClean="0"/>
              <a:t> de la</a:t>
            </a:r>
            <a:endParaRPr lang="en-US" sz="2250" dirty="0"/>
          </a:p>
          <a:p>
            <a:pPr marL="361950" lvl="1" indent="-19050" algn="just" rtl="0">
              <a:buNone/>
            </a:pPr>
            <a:r>
              <a:rPr lang="en-US" sz="2250" dirty="0" err="1" smtClean="0"/>
              <a:t>información</a:t>
            </a:r>
            <a:r>
              <a:rPr lang="en-US" sz="2250" dirty="0" smtClean="0"/>
              <a:t>?</a:t>
            </a:r>
            <a:endParaRPr lang="en-US" sz="2250" dirty="0"/>
          </a:p>
        </p:txBody>
      </p:sp>
      <p:pic>
        <p:nvPicPr>
          <p:cNvPr id="7"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5669561" y="4989992"/>
            <a:ext cx="3150911" cy="1535352"/>
          </a:xfrm>
        </p:spPr>
      </p:pic>
    </p:spTree>
    <p:custDataLst>
      <p:tags r:id="rId1"/>
    </p:custDataLst>
    <p:extLst>
      <p:ext uri="{BB962C8B-B14F-4D97-AF65-F5344CB8AC3E}">
        <p14:creationId xmlns:p14="http://schemas.microsoft.com/office/powerpoint/2010/main" val="4168508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9762"/>
            <a:ext cx="8229600" cy="652934"/>
          </a:xfrm>
        </p:spPr>
        <p:txBody>
          <a:bodyPr anchor="ctr" anchorCtr="0">
            <a:noAutofit/>
          </a:bodyPr>
          <a:lstStyle/>
          <a:p>
            <a:pPr algn="ctr"/>
            <a:r>
              <a:rPr lang="es-ES" b="1" dirty="0" smtClean="0">
                <a:solidFill>
                  <a:srgbClr val="9AC835"/>
                </a:solidFill>
              </a:rPr>
              <a:t>Objetivos de Control de </a:t>
            </a:r>
            <a:r>
              <a:rPr lang="es-ES" b="1" dirty="0">
                <a:solidFill>
                  <a:srgbClr val="9AC835"/>
                </a:solidFill>
              </a:rPr>
              <a:t>COBIT 4.1</a:t>
            </a:r>
            <a:endParaRPr lang="es-EC" b="1" dirty="0">
              <a:solidFill>
                <a:srgbClr val="9AC835"/>
              </a:solidFill>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691"/>
          <a:stretch/>
        </p:blipFill>
        <p:spPr bwMode="auto">
          <a:xfrm>
            <a:off x="1335713" y="620688"/>
            <a:ext cx="1508095" cy="610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691"/>
          <a:stretch/>
        </p:blipFill>
        <p:spPr bwMode="auto">
          <a:xfrm>
            <a:off x="3307891" y="620688"/>
            <a:ext cx="2560253" cy="610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693"/>
          <a:stretch/>
        </p:blipFill>
        <p:spPr bwMode="auto">
          <a:xfrm>
            <a:off x="6300192" y="620688"/>
            <a:ext cx="1554857" cy="60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68160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1000"/>
                                        <p:tgtEl>
                                          <p:spTgt spid="8195"/>
                                        </p:tgtEl>
                                      </p:cBhvr>
                                    </p:animEffect>
                                    <p:anim calcmode="lin" valueType="num">
                                      <p:cBhvr>
                                        <p:cTn id="13" dur="1000" fill="hold"/>
                                        <p:tgtEl>
                                          <p:spTgt spid="8195"/>
                                        </p:tgtEl>
                                        <p:attrNameLst>
                                          <p:attrName>ppt_x</p:attrName>
                                        </p:attrNameLst>
                                      </p:cBhvr>
                                      <p:tavLst>
                                        <p:tav tm="0">
                                          <p:val>
                                            <p:strVal val="#ppt_x"/>
                                          </p:val>
                                        </p:tav>
                                        <p:tav tm="100000">
                                          <p:val>
                                            <p:strVal val="#ppt_x"/>
                                          </p:val>
                                        </p:tav>
                                      </p:tavLst>
                                    </p:anim>
                                    <p:anim calcmode="lin" valueType="num">
                                      <p:cBhvr>
                                        <p:cTn id="14" dur="1000" fill="hold"/>
                                        <p:tgtEl>
                                          <p:spTgt spid="819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1000"/>
                                        <p:tgtEl>
                                          <p:spTgt spid="8196"/>
                                        </p:tgtEl>
                                      </p:cBhvr>
                                    </p:animEffect>
                                    <p:anim calcmode="lin" valueType="num">
                                      <p:cBhvr>
                                        <p:cTn id="18" dur="1000" fill="hold"/>
                                        <p:tgtEl>
                                          <p:spTgt spid="8196"/>
                                        </p:tgtEl>
                                        <p:attrNameLst>
                                          <p:attrName>ppt_x</p:attrName>
                                        </p:attrNameLst>
                                      </p:cBhvr>
                                      <p:tavLst>
                                        <p:tav tm="0">
                                          <p:val>
                                            <p:strVal val="#ppt_x"/>
                                          </p:val>
                                        </p:tav>
                                        <p:tav tm="100000">
                                          <p:val>
                                            <p:strVal val="#ppt_x"/>
                                          </p:val>
                                        </p:tav>
                                      </p:tavLst>
                                    </p:anim>
                                    <p:anim calcmode="lin" valueType="num">
                                      <p:cBhvr>
                                        <p:cTn id="1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1960"/>
            <a:ext cx="8686800" cy="1066800"/>
          </a:xfrm>
        </p:spPr>
        <p:txBody>
          <a:bodyPr>
            <a:noAutofit/>
          </a:bodyPr>
          <a:lstStyle/>
          <a:p>
            <a:r>
              <a:rPr lang="es-EC" sz="4400" dirty="0"/>
              <a:t>L</a:t>
            </a:r>
            <a:r>
              <a:rPr lang="es-EC" sz="4400" dirty="0" smtClean="0"/>
              <a:t>os 34 objetivos de control relacionados con la Gerencia de TI</a:t>
            </a:r>
            <a:endParaRPr lang="en-US" sz="4400"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87426"/>
            <a:ext cx="7699200" cy="4649886"/>
          </a:xfrm>
          <a:prstGeom prst="rect">
            <a:avLst/>
          </a:prstGeom>
          <a:noFill/>
          <a:ln>
            <a:noFill/>
          </a:ln>
        </p:spPr>
      </p:pic>
    </p:spTree>
    <p:custDataLst>
      <p:tags r:id="rId1"/>
    </p:custDataLst>
    <p:extLst>
      <p:ext uri="{BB962C8B-B14F-4D97-AF65-F5344CB8AC3E}">
        <p14:creationId xmlns:p14="http://schemas.microsoft.com/office/powerpoint/2010/main" val="2197253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971600" y="1772817"/>
            <a:ext cx="7056784" cy="4752528"/>
          </a:xfrm>
        </p:spPr>
      </p:pic>
      <p:sp>
        <p:nvSpPr>
          <p:cNvPr id="5" name="Title 4"/>
          <p:cNvSpPr>
            <a:spLocks noGrp="1"/>
          </p:cNvSpPr>
          <p:nvPr>
            <p:ph type="title"/>
          </p:nvPr>
        </p:nvSpPr>
        <p:spPr>
          <a:xfrm>
            <a:off x="228600" y="368077"/>
            <a:ext cx="8591872" cy="828675"/>
          </a:xfrm>
        </p:spPr>
        <p:txBody>
          <a:bodyPr>
            <a:noAutofit/>
          </a:bodyPr>
          <a:lstStyle/>
          <a:p>
            <a:r>
              <a:rPr lang="es-EC" sz="4400" dirty="0" smtClean="0"/>
              <a:t>Auditoría en el COMIL No. 10</a:t>
            </a:r>
            <a:endParaRPr lang="en-US" sz="4400" dirty="0"/>
          </a:p>
        </p:txBody>
      </p:sp>
      <p:sp>
        <p:nvSpPr>
          <p:cNvPr id="6" name="Text Placeholder 5"/>
          <p:cNvSpPr>
            <a:spLocks noGrp="1"/>
          </p:cNvSpPr>
          <p:nvPr>
            <p:ph type="body" sz="quarter" idx="12"/>
          </p:nvPr>
        </p:nvSpPr>
        <p:spPr>
          <a:xfrm>
            <a:off x="228600" y="1371600"/>
            <a:ext cx="8591872" cy="4876800"/>
          </a:xfrm>
        </p:spPr>
        <p:txBody>
          <a:bodyPr>
            <a:noAutofit/>
          </a:bodyPr>
          <a:lstStyle/>
          <a:p>
            <a:pPr lvl="0" algn="l" rtl="0"/>
            <a:r>
              <a:rPr lang="en-US" sz="2250" dirty="0" smtClean="0"/>
              <a:t>En el </a:t>
            </a:r>
            <a:r>
              <a:rPr lang="en-US" sz="2250" dirty="0" err="1" smtClean="0"/>
              <a:t>proyecto</a:t>
            </a:r>
            <a:r>
              <a:rPr lang="en-US" sz="2250" dirty="0" smtClean="0"/>
              <a:t> se </a:t>
            </a:r>
            <a:r>
              <a:rPr lang="en-US" sz="2250" dirty="0" err="1" smtClean="0"/>
              <a:t>utilizó</a:t>
            </a:r>
            <a:r>
              <a:rPr lang="en-US" sz="2250" dirty="0" smtClean="0"/>
              <a:t> la </a:t>
            </a:r>
            <a:r>
              <a:rPr lang="en-US" sz="2250" dirty="0" err="1" smtClean="0"/>
              <a:t>versión</a:t>
            </a:r>
            <a:r>
              <a:rPr lang="en-US" sz="2250" dirty="0" smtClean="0"/>
              <a:t> 4.1 de COBIT.</a:t>
            </a:r>
            <a:endParaRPr lang="en-US" sz="2250" dirty="0"/>
          </a:p>
        </p:txBody>
      </p:sp>
    </p:spTree>
    <p:custDataLst>
      <p:tags r:id="rId1"/>
    </p:custDataLst>
    <p:extLst>
      <p:ext uri="{BB962C8B-B14F-4D97-AF65-F5344CB8AC3E}">
        <p14:creationId xmlns:p14="http://schemas.microsoft.com/office/powerpoint/2010/main" val="3628488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5341168" y="3417912"/>
            <a:ext cx="3407296" cy="2963416"/>
          </a:xfrm>
        </p:spPr>
      </p:pic>
      <p:sp>
        <p:nvSpPr>
          <p:cNvPr id="5" name="Title 4"/>
          <p:cNvSpPr>
            <a:spLocks noGrp="1"/>
          </p:cNvSpPr>
          <p:nvPr>
            <p:ph type="title"/>
          </p:nvPr>
        </p:nvSpPr>
        <p:spPr>
          <a:xfrm>
            <a:off x="228600" y="368077"/>
            <a:ext cx="8591872" cy="828675"/>
          </a:xfrm>
        </p:spPr>
        <p:txBody>
          <a:bodyPr>
            <a:noAutofit/>
          </a:bodyPr>
          <a:lstStyle/>
          <a:p>
            <a:r>
              <a:rPr lang="es-EC" dirty="0"/>
              <a:t>Auditoría en el COMIL </a:t>
            </a:r>
            <a:r>
              <a:rPr lang="es-EC" dirty="0" smtClean="0"/>
              <a:t>No. </a:t>
            </a:r>
            <a:r>
              <a:rPr lang="es-EC" dirty="0"/>
              <a:t>10</a:t>
            </a:r>
            <a:endParaRPr lang="en-US" dirty="0"/>
          </a:p>
        </p:txBody>
      </p:sp>
      <p:sp>
        <p:nvSpPr>
          <p:cNvPr id="6" name="Text Placeholder 5"/>
          <p:cNvSpPr>
            <a:spLocks noGrp="1"/>
          </p:cNvSpPr>
          <p:nvPr>
            <p:ph type="body" sz="quarter" idx="12"/>
          </p:nvPr>
        </p:nvSpPr>
        <p:spPr>
          <a:xfrm>
            <a:off x="228600" y="1371600"/>
            <a:ext cx="8375848" cy="4876800"/>
          </a:xfrm>
        </p:spPr>
        <p:txBody>
          <a:bodyPr>
            <a:noAutofit/>
          </a:bodyPr>
          <a:lstStyle/>
          <a:p>
            <a:pPr lvl="0" algn="just" rtl="0"/>
            <a:r>
              <a:rPr lang="en-US" sz="2250" dirty="0" smtClean="0"/>
              <a:t>Para la </a:t>
            </a:r>
            <a:r>
              <a:rPr lang="en-US" sz="2250" dirty="0" err="1" smtClean="0"/>
              <a:t>Evaluación</a:t>
            </a:r>
            <a:r>
              <a:rPr lang="en-US" sz="2250" dirty="0" smtClean="0"/>
              <a:t> </a:t>
            </a:r>
            <a:r>
              <a:rPr lang="en-US" sz="2250" dirty="0" err="1" smtClean="0"/>
              <a:t>Técnica</a:t>
            </a:r>
            <a:r>
              <a:rPr lang="en-US" sz="2250" dirty="0" smtClean="0"/>
              <a:t> </a:t>
            </a:r>
            <a:r>
              <a:rPr lang="en-US" sz="2250" dirty="0" err="1" smtClean="0"/>
              <a:t>Informática</a:t>
            </a:r>
            <a:r>
              <a:rPr lang="en-US" sz="2250" dirty="0" smtClean="0"/>
              <a:t> del </a:t>
            </a:r>
            <a:r>
              <a:rPr lang="en-US" sz="2250" dirty="0" err="1" smtClean="0"/>
              <a:t>Sistema</a:t>
            </a:r>
            <a:r>
              <a:rPr lang="en-US" sz="2250" dirty="0" smtClean="0"/>
              <a:t> de </a:t>
            </a:r>
            <a:r>
              <a:rPr lang="en-US" sz="2250" dirty="0" err="1" smtClean="0"/>
              <a:t>Información</a:t>
            </a:r>
            <a:r>
              <a:rPr lang="en-US" sz="2250" dirty="0" smtClean="0"/>
              <a:t> del COMIL Nº 10 se </a:t>
            </a:r>
            <a:r>
              <a:rPr lang="en-US" sz="2250" dirty="0" err="1" smtClean="0"/>
              <a:t>aplicará</a:t>
            </a:r>
            <a:r>
              <a:rPr lang="en-US" sz="2250" dirty="0" smtClean="0"/>
              <a:t>  el </a:t>
            </a:r>
            <a:r>
              <a:rPr lang="en-US" sz="2250" dirty="0" err="1" smtClean="0"/>
              <a:t>estándar</a:t>
            </a:r>
            <a:r>
              <a:rPr lang="en-US" sz="2250" dirty="0" smtClean="0"/>
              <a:t> </a:t>
            </a:r>
            <a:r>
              <a:rPr lang="en-US" sz="2250" dirty="0" err="1" smtClean="0"/>
              <a:t>internacional</a:t>
            </a:r>
            <a:r>
              <a:rPr lang="en-US" sz="2250" dirty="0" smtClean="0"/>
              <a:t> COBIT (</a:t>
            </a:r>
            <a:r>
              <a:rPr lang="en-US" sz="2250" dirty="0" err="1" smtClean="0"/>
              <a:t>Objetivos</a:t>
            </a:r>
            <a:r>
              <a:rPr lang="en-US" sz="2250" dirty="0" smtClean="0"/>
              <a:t> de Control </a:t>
            </a:r>
            <a:r>
              <a:rPr lang="en-US" sz="2250" dirty="0" err="1" smtClean="0"/>
              <a:t>para</a:t>
            </a:r>
            <a:r>
              <a:rPr lang="en-US" sz="2250" dirty="0" smtClean="0"/>
              <a:t> la </a:t>
            </a:r>
            <a:r>
              <a:rPr lang="en-US" sz="2250" dirty="0" err="1" smtClean="0"/>
              <a:t>Información</a:t>
            </a:r>
            <a:r>
              <a:rPr lang="en-US" sz="2250" dirty="0" smtClean="0"/>
              <a:t> y </a:t>
            </a:r>
            <a:r>
              <a:rPr lang="en-US" sz="2250" dirty="0" err="1" smtClean="0"/>
              <a:t>Tecnologías</a:t>
            </a:r>
            <a:r>
              <a:rPr lang="en-US" sz="2250" dirty="0" smtClean="0"/>
              <a:t>). La </a:t>
            </a:r>
            <a:r>
              <a:rPr lang="en-US" sz="2250" dirty="0" err="1" smtClean="0"/>
              <a:t>estructura</a:t>
            </a:r>
            <a:r>
              <a:rPr lang="en-US" sz="2250" dirty="0" smtClean="0"/>
              <a:t> del </a:t>
            </a:r>
            <a:r>
              <a:rPr lang="en-US" sz="2250" dirty="0" err="1" smtClean="0"/>
              <a:t>proceso</a:t>
            </a:r>
            <a:r>
              <a:rPr lang="en-US" sz="2250" dirty="0" smtClean="0"/>
              <a:t> de </a:t>
            </a:r>
            <a:r>
              <a:rPr lang="en-US" sz="2250" dirty="0" err="1" smtClean="0"/>
              <a:t>auditoría</a:t>
            </a:r>
            <a:r>
              <a:rPr lang="en-US" sz="2250" dirty="0" smtClean="0"/>
              <a:t> </a:t>
            </a:r>
            <a:r>
              <a:rPr lang="en-US" sz="2250" dirty="0" err="1" smtClean="0"/>
              <a:t>informática</a:t>
            </a:r>
            <a:r>
              <a:rPr lang="en-US" sz="2250" dirty="0" smtClean="0"/>
              <a:t>, </a:t>
            </a:r>
            <a:r>
              <a:rPr lang="en-US" sz="2250" dirty="0" err="1" smtClean="0"/>
              <a:t>comprende</a:t>
            </a:r>
            <a:r>
              <a:rPr lang="en-US" sz="2250" dirty="0" smtClean="0"/>
              <a:t> </a:t>
            </a:r>
            <a:r>
              <a:rPr lang="en-US" sz="2250" dirty="0" err="1" smtClean="0"/>
              <a:t>las</a:t>
            </a:r>
            <a:r>
              <a:rPr lang="en-US" sz="2250" dirty="0" smtClean="0"/>
              <a:t> </a:t>
            </a:r>
            <a:r>
              <a:rPr lang="en-US" sz="2250" dirty="0" err="1" smtClean="0"/>
              <a:t>siguientes</a:t>
            </a:r>
            <a:r>
              <a:rPr lang="en-US" sz="2250" dirty="0" smtClean="0"/>
              <a:t> </a:t>
            </a:r>
            <a:r>
              <a:rPr lang="en-US" sz="2250" dirty="0" err="1" smtClean="0"/>
              <a:t>principales</a:t>
            </a:r>
            <a:r>
              <a:rPr lang="en-US" sz="2250" dirty="0" smtClean="0"/>
              <a:t> </a:t>
            </a:r>
            <a:r>
              <a:rPr lang="en-US" sz="2250" dirty="0" err="1" smtClean="0"/>
              <a:t>etapas</a:t>
            </a:r>
            <a:r>
              <a:rPr lang="en-US" sz="2250" dirty="0" smtClean="0"/>
              <a:t> de la </a:t>
            </a:r>
            <a:r>
              <a:rPr lang="en-US" sz="2250" dirty="0" err="1" smtClean="0"/>
              <a:t>Auditoría</a:t>
            </a:r>
            <a:r>
              <a:rPr lang="en-US" sz="2250" dirty="0" smtClean="0"/>
              <a:t> </a:t>
            </a:r>
            <a:r>
              <a:rPr lang="en-US" sz="2250" dirty="0" err="1" smtClean="0"/>
              <a:t>Informática</a:t>
            </a:r>
            <a:r>
              <a:rPr lang="en-US" sz="2250" dirty="0" smtClean="0"/>
              <a:t>:</a:t>
            </a:r>
          </a:p>
          <a:p>
            <a:pPr lvl="0" algn="just" rtl="0"/>
            <a:endParaRPr lang="en-US" sz="2250" dirty="0"/>
          </a:p>
          <a:p>
            <a:pPr lvl="0" algn="just" rtl="0"/>
            <a:r>
              <a:rPr lang="en-US" sz="2250" dirty="0" err="1" smtClean="0"/>
              <a:t>Planificación</a:t>
            </a:r>
            <a:r>
              <a:rPr lang="en-US" sz="2250" dirty="0" smtClean="0"/>
              <a:t> de la </a:t>
            </a:r>
            <a:r>
              <a:rPr lang="en-US" sz="2250" dirty="0" err="1" smtClean="0"/>
              <a:t>Auditoría</a:t>
            </a:r>
            <a:r>
              <a:rPr lang="en-US" sz="2250" dirty="0" smtClean="0"/>
              <a:t>.</a:t>
            </a:r>
            <a:endParaRPr lang="en-US" sz="2250" dirty="0"/>
          </a:p>
          <a:p>
            <a:pPr lvl="0" algn="just" rtl="0"/>
            <a:r>
              <a:rPr lang="en-US" sz="2250" dirty="0" err="1" smtClean="0"/>
              <a:t>Análisis</a:t>
            </a:r>
            <a:r>
              <a:rPr lang="en-US" sz="2250" dirty="0" smtClean="0"/>
              <a:t> de </a:t>
            </a:r>
            <a:r>
              <a:rPr lang="en-US" sz="2250" dirty="0" err="1" smtClean="0"/>
              <a:t>riesgos</a:t>
            </a:r>
            <a:r>
              <a:rPr lang="en-US" sz="2250" dirty="0" smtClean="0"/>
              <a:t> y </a:t>
            </a:r>
            <a:r>
              <a:rPr lang="en-US" sz="2250" dirty="0" err="1" smtClean="0"/>
              <a:t>amenazas</a:t>
            </a:r>
            <a:endParaRPr lang="en-US" sz="2250" dirty="0"/>
          </a:p>
          <a:p>
            <a:pPr lvl="0" algn="just" rtl="0"/>
            <a:r>
              <a:rPr lang="en-US" sz="2250" dirty="0" err="1" smtClean="0"/>
              <a:t>Evaluación</a:t>
            </a:r>
            <a:r>
              <a:rPr lang="en-US" sz="2250" dirty="0" smtClean="0"/>
              <a:t> de </a:t>
            </a:r>
            <a:r>
              <a:rPr lang="en-US" sz="2250" dirty="0" err="1" smtClean="0"/>
              <a:t>Controles</a:t>
            </a:r>
            <a:r>
              <a:rPr lang="en-US" sz="2250" dirty="0" smtClean="0"/>
              <a:t>.</a:t>
            </a:r>
            <a:endParaRPr lang="en-US" sz="2250" dirty="0"/>
          </a:p>
          <a:p>
            <a:pPr lvl="0" algn="just" rtl="0"/>
            <a:r>
              <a:rPr lang="en-US" sz="2250" dirty="0" err="1" smtClean="0"/>
              <a:t>Informe</a:t>
            </a:r>
            <a:r>
              <a:rPr lang="en-US" sz="2250" dirty="0" smtClean="0"/>
              <a:t> de </a:t>
            </a:r>
            <a:r>
              <a:rPr lang="en-US" sz="2250" dirty="0" err="1" smtClean="0"/>
              <a:t>Auditoría</a:t>
            </a:r>
            <a:r>
              <a:rPr lang="en-US" sz="2250" dirty="0" smtClean="0"/>
              <a:t>.</a:t>
            </a:r>
            <a:endParaRPr lang="en-US" sz="2250" dirty="0"/>
          </a:p>
        </p:txBody>
      </p:sp>
    </p:spTree>
    <p:custDataLst>
      <p:tags r:id="rId1"/>
    </p:custDataLst>
    <p:extLst>
      <p:ext uri="{BB962C8B-B14F-4D97-AF65-F5344CB8AC3E}">
        <p14:creationId xmlns:p14="http://schemas.microsoft.com/office/powerpoint/2010/main" val="16951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Planificación</a:t>
            </a:r>
            <a:r>
              <a:rPr lang="en-US" sz="4400" dirty="0" smtClean="0"/>
              <a:t> de la </a:t>
            </a:r>
            <a:r>
              <a:rPr lang="en-US" sz="4400" dirty="0" err="1" smtClean="0"/>
              <a:t>Auditoría</a:t>
            </a:r>
            <a:endParaRPr lang="en-US" sz="4400" dirty="0"/>
          </a:p>
        </p:txBody>
      </p:sp>
      <p:sp>
        <p:nvSpPr>
          <p:cNvPr id="6" name="Text Placeholder 5"/>
          <p:cNvSpPr>
            <a:spLocks noGrp="1"/>
          </p:cNvSpPr>
          <p:nvPr>
            <p:ph type="body" sz="quarter" idx="12"/>
          </p:nvPr>
        </p:nvSpPr>
        <p:spPr>
          <a:xfrm>
            <a:off x="228600" y="1371600"/>
            <a:ext cx="8447856" cy="4876800"/>
          </a:xfrm>
        </p:spPr>
        <p:txBody>
          <a:bodyPr>
            <a:noAutofit/>
          </a:bodyPr>
          <a:lstStyle/>
          <a:p>
            <a:pPr lvl="0" algn="just" rtl="0"/>
            <a:r>
              <a:rPr lang="en-US" sz="2250" i="1" dirty="0" err="1" smtClean="0"/>
              <a:t>Aspectos</a:t>
            </a:r>
            <a:r>
              <a:rPr lang="en-US" sz="2250" i="1" dirty="0" smtClean="0"/>
              <a:t> </a:t>
            </a:r>
            <a:r>
              <a:rPr lang="en-US" sz="2250" i="1" dirty="0" err="1" smtClean="0"/>
              <a:t>Legales</a:t>
            </a:r>
            <a:r>
              <a:rPr lang="en-US" sz="2250" i="1" dirty="0" smtClean="0"/>
              <a:t> y </a:t>
            </a:r>
            <a:r>
              <a:rPr lang="en-US" sz="2250" i="1" dirty="0" err="1" smtClean="0"/>
              <a:t>Políticas</a:t>
            </a:r>
            <a:r>
              <a:rPr lang="en-US" sz="2250" i="1" dirty="0" smtClean="0"/>
              <a:t> </a:t>
            </a:r>
            <a:r>
              <a:rPr lang="en-US" sz="2250" i="1" dirty="0" err="1" smtClean="0"/>
              <a:t>Internas</a:t>
            </a:r>
            <a:r>
              <a:rPr lang="en-US" sz="2250" i="1" dirty="0" smtClean="0"/>
              <a:t>. </a:t>
            </a:r>
            <a:r>
              <a:rPr lang="en-US" sz="2250" i="0" dirty="0" err="1" smtClean="0"/>
              <a:t>Sobre</a:t>
            </a:r>
            <a:r>
              <a:rPr lang="en-US" sz="2250" i="0" dirty="0" smtClean="0"/>
              <a:t> </a:t>
            </a:r>
            <a:r>
              <a:rPr lang="en-US" sz="2250" i="0" dirty="0" err="1" smtClean="0"/>
              <a:t>estos</a:t>
            </a:r>
            <a:r>
              <a:rPr lang="en-US" sz="2250" i="0" dirty="0" smtClean="0"/>
              <a:t> </a:t>
            </a:r>
            <a:r>
              <a:rPr lang="en-US" sz="2250" i="0" dirty="0" err="1" smtClean="0"/>
              <a:t>elementos</a:t>
            </a:r>
            <a:r>
              <a:rPr lang="en-US" sz="2250" i="0" dirty="0" smtClean="0"/>
              <a:t> </a:t>
            </a:r>
            <a:r>
              <a:rPr lang="en-US" sz="2250" i="0" dirty="0" err="1" smtClean="0"/>
              <a:t>está</a:t>
            </a:r>
            <a:r>
              <a:rPr lang="en-US" sz="2250" i="0" dirty="0" smtClean="0"/>
              <a:t> </a:t>
            </a:r>
            <a:r>
              <a:rPr lang="en-US" sz="2250" i="0" dirty="0" err="1" smtClean="0"/>
              <a:t>construido</a:t>
            </a:r>
            <a:r>
              <a:rPr lang="en-US" sz="2250" i="0" dirty="0" smtClean="0"/>
              <a:t> el </a:t>
            </a:r>
            <a:r>
              <a:rPr lang="en-US" sz="2250" i="0" dirty="0" err="1" smtClean="0"/>
              <a:t>sistema</a:t>
            </a:r>
            <a:r>
              <a:rPr lang="en-US" sz="2250" i="0" dirty="0" smtClean="0"/>
              <a:t> de control y </a:t>
            </a:r>
            <a:r>
              <a:rPr lang="en-US" sz="2250" i="0" dirty="0" err="1" smtClean="0"/>
              <a:t>por</a:t>
            </a:r>
            <a:r>
              <a:rPr lang="en-US" sz="2250" i="0" dirty="0" smtClean="0"/>
              <a:t> lo </a:t>
            </a:r>
            <a:r>
              <a:rPr lang="en-US" sz="2250" i="0" dirty="0" err="1" smtClean="0"/>
              <a:t>tanto</a:t>
            </a:r>
            <a:r>
              <a:rPr lang="en-US" sz="2250" i="0" dirty="0" smtClean="0"/>
              <a:t> </a:t>
            </a:r>
            <a:r>
              <a:rPr lang="en-US" sz="2250" i="0" dirty="0" err="1" smtClean="0"/>
              <a:t>constituyen</a:t>
            </a:r>
            <a:r>
              <a:rPr lang="en-US" sz="2250" i="0" dirty="0" smtClean="0"/>
              <a:t> el </a:t>
            </a:r>
            <a:r>
              <a:rPr lang="en-US" sz="2250" i="0" dirty="0" err="1" smtClean="0"/>
              <a:t>marco</a:t>
            </a:r>
            <a:r>
              <a:rPr lang="en-US" sz="2250" i="0" dirty="0" smtClean="0"/>
              <a:t> de </a:t>
            </a:r>
            <a:r>
              <a:rPr lang="en-US" sz="2250" i="0" dirty="0" err="1" smtClean="0"/>
              <a:t>referencia</a:t>
            </a:r>
            <a:r>
              <a:rPr lang="en-US" sz="2250" i="0" dirty="0" smtClean="0"/>
              <a:t> </a:t>
            </a:r>
            <a:r>
              <a:rPr lang="en-US" sz="2250" i="0" dirty="0" err="1" smtClean="0"/>
              <a:t>para</a:t>
            </a:r>
            <a:r>
              <a:rPr lang="en-US" sz="2250" i="0" dirty="0" smtClean="0"/>
              <a:t> </a:t>
            </a:r>
            <a:r>
              <a:rPr lang="en-US" sz="2250" i="0" dirty="0" err="1" smtClean="0"/>
              <a:t>su</a:t>
            </a:r>
            <a:r>
              <a:rPr lang="en-US" sz="2250" i="0" dirty="0" smtClean="0"/>
              <a:t> </a:t>
            </a:r>
            <a:r>
              <a:rPr lang="en-US" sz="2250" i="0" dirty="0" err="1" smtClean="0"/>
              <a:t>evaluación</a:t>
            </a:r>
            <a:r>
              <a:rPr lang="en-US" sz="2250" i="0" dirty="0" smtClean="0"/>
              <a:t>.</a:t>
            </a:r>
            <a:endParaRPr lang="en-US" sz="2250" dirty="0"/>
          </a:p>
          <a:p>
            <a:pPr lvl="0" algn="just" rtl="0"/>
            <a:r>
              <a:rPr lang="en-US" sz="2250" i="1" dirty="0" err="1" smtClean="0"/>
              <a:t>Características</a:t>
            </a:r>
            <a:r>
              <a:rPr lang="en-US" sz="2250" i="1" dirty="0" smtClean="0"/>
              <a:t> del </a:t>
            </a:r>
            <a:r>
              <a:rPr lang="en-US" sz="2250" i="1" dirty="0" err="1" smtClean="0"/>
              <a:t>Sistema</a:t>
            </a:r>
            <a:r>
              <a:rPr lang="en-US" sz="2250" i="1" dirty="0" smtClean="0"/>
              <a:t>.</a:t>
            </a:r>
            <a:endParaRPr lang="en-US" sz="2250" dirty="0"/>
          </a:p>
          <a:p>
            <a:pPr marL="361950" lvl="1" indent="0" algn="just" rtl="0">
              <a:buNone/>
            </a:pPr>
            <a:r>
              <a:rPr lang="en-US" sz="2250" i="0" dirty="0" err="1" smtClean="0"/>
              <a:t>Organigrama</a:t>
            </a:r>
            <a:r>
              <a:rPr lang="en-US" sz="2250" i="0" dirty="0" smtClean="0"/>
              <a:t> del </a:t>
            </a:r>
            <a:r>
              <a:rPr lang="en-US" sz="2250" i="0" dirty="0" err="1" smtClean="0"/>
              <a:t>área</a:t>
            </a:r>
            <a:r>
              <a:rPr lang="en-US" sz="2250" i="0" dirty="0" smtClean="0"/>
              <a:t> </a:t>
            </a:r>
            <a:r>
              <a:rPr lang="en-US" sz="2250" i="0" dirty="0" err="1" smtClean="0"/>
              <a:t>que</a:t>
            </a:r>
            <a:r>
              <a:rPr lang="en-US" sz="2250" i="0" dirty="0" smtClean="0"/>
              <a:t> </a:t>
            </a:r>
            <a:r>
              <a:rPr lang="en-US" sz="2250" i="0" dirty="0" err="1" smtClean="0"/>
              <a:t>participa</a:t>
            </a:r>
            <a:r>
              <a:rPr lang="en-US" sz="2250" i="0" dirty="0" smtClean="0"/>
              <a:t> en el </a:t>
            </a:r>
            <a:r>
              <a:rPr lang="en-US" sz="2250" i="0" dirty="0" err="1" smtClean="0"/>
              <a:t>sistema</a:t>
            </a:r>
            <a:endParaRPr lang="en-US" sz="2250" dirty="0"/>
          </a:p>
          <a:p>
            <a:pPr marL="361950" lvl="1" indent="0" algn="just" rtl="0">
              <a:buNone/>
            </a:pPr>
            <a:r>
              <a:rPr lang="en-US" sz="2250" i="0" dirty="0" smtClean="0"/>
              <a:t>Manual de </a:t>
            </a:r>
            <a:r>
              <a:rPr lang="en-US" sz="2250" i="0" dirty="0" err="1" smtClean="0"/>
              <a:t>funciones</a:t>
            </a:r>
            <a:r>
              <a:rPr lang="en-US" sz="2250" i="0" dirty="0" smtClean="0"/>
              <a:t> de </a:t>
            </a:r>
            <a:r>
              <a:rPr lang="en-US" sz="2250" i="0" dirty="0" err="1" smtClean="0"/>
              <a:t>las</a:t>
            </a:r>
            <a:r>
              <a:rPr lang="en-US" sz="2250" i="0" dirty="0" smtClean="0"/>
              <a:t> personas </a:t>
            </a:r>
            <a:r>
              <a:rPr lang="en-US" sz="2250" i="0" dirty="0" err="1" smtClean="0"/>
              <a:t>que</a:t>
            </a:r>
            <a:r>
              <a:rPr lang="en-US" sz="2250" i="0" dirty="0" smtClean="0"/>
              <a:t> </a:t>
            </a:r>
            <a:r>
              <a:rPr lang="en-US" sz="2250" i="0" dirty="0" err="1" smtClean="0"/>
              <a:t>participan</a:t>
            </a:r>
            <a:r>
              <a:rPr lang="en-US" sz="2250" i="0" dirty="0" smtClean="0"/>
              <a:t> en los </a:t>
            </a:r>
            <a:r>
              <a:rPr lang="en-US" sz="2250" i="0" dirty="0" err="1" smtClean="0"/>
              <a:t>procesos</a:t>
            </a:r>
            <a:r>
              <a:rPr lang="en-US" sz="2250" i="0" dirty="0" smtClean="0"/>
              <a:t> del </a:t>
            </a:r>
            <a:r>
              <a:rPr lang="en-US" sz="2250" i="0" dirty="0" err="1" smtClean="0"/>
              <a:t>sistema</a:t>
            </a:r>
            <a:endParaRPr lang="en-US" sz="2250" dirty="0"/>
          </a:p>
          <a:p>
            <a:pPr lvl="0" algn="just" rtl="0"/>
            <a:r>
              <a:rPr lang="en-US" sz="2250" i="1" dirty="0" err="1" smtClean="0"/>
              <a:t>Características</a:t>
            </a:r>
            <a:r>
              <a:rPr lang="en-US" sz="2250" i="1" dirty="0" smtClean="0"/>
              <a:t> de la </a:t>
            </a:r>
            <a:r>
              <a:rPr lang="en-US" sz="2250" i="1" dirty="0" err="1" smtClean="0"/>
              <a:t>aplicación</a:t>
            </a:r>
            <a:r>
              <a:rPr lang="en-US" sz="2250" i="1" dirty="0" smtClean="0"/>
              <a:t> de TI</a:t>
            </a:r>
            <a:endParaRPr lang="en-US" sz="2250" dirty="0"/>
          </a:p>
          <a:p>
            <a:pPr marL="361950" lvl="1" indent="0" algn="just" rtl="0">
              <a:buNone/>
            </a:pPr>
            <a:r>
              <a:rPr lang="en-US" sz="2250" i="0" dirty="0" smtClean="0"/>
              <a:t>Manual </a:t>
            </a:r>
            <a:r>
              <a:rPr lang="en-US" sz="2250" i="0" dirty="0" err="1" smtClean="0"/>
              <a:t>técnico</a:t>
            </a:r>
            <a:r>
              <a:rPr lang="en-US" sz="2250" i="0" dirty="0" smtClean="0"/>
              <a:t> de la </a:t>
            </a:r>
            <a:r>
              <a:rPr lang="en-US" sz="2250" i="0" dirty="0" err="1" smtClean="0"/>
              <a:t>aplicación</a:t>
            </a:r>
            <a:r>
              <a:rPr lang="en-US" sz="2250" i="0" dirty="0" smtClean="0"/>
              <a:t> del </a:t>
            </a:r>
            <a:r>
              <a:rPr lang="en-US" sz="2250" i="0" dirty="0" err="1" smtClean="0"/>
              <a:t>sistema</a:t>
            </a:r>
            <a:endParaRPr lang="en-US" sz="2250" dirty="0"/>
          </a:p>
          <a:p>
            <a:pPr marL="361950" lvl="1" indent="0" algn="just" rtl="0">
              <a:buNone/>
            </a:pPr>
            <a:r>
              <a:rPr lang="en-US" sz="2250" i="0" dirty="0" err="1" smtClean="0"/>
              <a:t>Funcionarios</a:t>
            </a:r>
            <a:r>
              <a:rPr lang="en-US" sz="2250" i="0" dirty="0" smtClean="0"/>
              <a:t> (</a:t>
            </a:r>
            <a:r>
              <a:rPr lang="en-US" sz="2250" i="0" dirty="0" err="1" smtClean="0"/>
              <a:t>usuarios</a:t>
            </a:r>
            <a:r>
              <a:rPr lang="en-US" sz="2250" i="0" dirty="0" smtClean="0"/>
              <a:t>) </a:t>
            </a:r>
            <a:r>
              <a:rPr lang="en-US" sz="2250" i="0" dirty="0" err="1" smtClean="0"/>
              <a:t>autorizados</a:t>
            </a:r>
            <a:r>
              <a:rPr lang="en-US" sz="2250" i="0" dirty="0" smtClean="0"/>
              <a:t> </a:t>
            </a:r>
            <a:r>
              <a:rPr lang="en-US" sz="2250" i="0" dirty="0" err="1" smtClean="0"/>
              <a:t>para</a:t>
            </a:r>
            <a:r>
              <a:rPr lang="en-US" sz="2250" i="0" dirty="0" smtClean="0"/>
              <a:t> </a:t>
            </a:r>
            <a:r>
              <a:rPr lang="en-US" sz="2250" i="0" dirty="0" err="1" smtClean="0"/>
              <a:t>administrar</a:t>
            </a:r>
            <a:r>
              <a:rPr lang="en-US" sz="2250" i="0" dirty="0" smtClean="0"/>
              <a:t> la </a:t>
            </a:r>
            <a:r>
              <a:rPr lang="en-US" sz="2250" i="0" dirty="0" err="1" smtClean="0"/>
              <a:t>aplicación</a:t>
            </a:r>
            <a:endParaRPr lang="en-US" sz="2250" dirty="0"/>
          </a:p>
          <a:p>
            <a:pPr marL="361950" lvl="1" indent="0" algn="just" rtl="0">
              <a:buNone/>
            </a:pPr>
            <a:r>
              <a:rPr lang="en-US" sz="2250" i="0" dirty="0" err="1" smtClean="0"/>
              <a:t>Equipos</a:t>
            </a:r>
            <a:r>
              <a:rPr lang="en-US" sz="2250" i="0" dirty="0" smtClean="0"/>
              <a:t> </a:t>
            </a:r>
            <a:r>
              <a:rPr lang="en-US" sz="2250" i="0" dirty="0" err="1" smtClean="0"/>
              <a:t>utilizados</a:t>
            </a:r>
            <a:endParaRPr lang="en-US" sz="2250" dirty="0"/>
          </a:p>
          <a:p>
            <a:pPr marL="361950" lvl="1" indent="0" algn="just" rtl="0">
              <a:buNone/>
            </a:pPr>
            <a:r>
              <a:rPr lang="en-US" sz="2250" i="0" dirty="0" err="1" smtClean="0"/>
              <a:t>Seguridad</a:t>
            </a:r>
            <a:r>
              <a:rPr lang="en-US" sz="2250" i="0" dirty="0" smtClean="0"/>
              <a:t> de la </a:t>
            </a:r>
            <a:r>
              <a:rPr lang="en-US" sz="2250" i="0" dirty="0" err="1" smtClean="0"/>
              <a:t>aplicación</a:t>
            </a:r>
            <a:r>
              <a:rPr lang="en-US" sz="2250" i="0" dirty="0" smtClean="0"/>
              <a:t> (claves de </a:t>
            </a:r>
            <a:r>
              <a:rPr lang="en-US" sz="2250" i="0" dirty="0" err="1" smtClean="0"/>
              <a:t>acceso</a:t>
            </a:r>
            <a:r>
              <a:rPr lang="en-US" sz="2250" i="0" dirty="0" smtClean="0"/>
              <a:t>)</a:t>
            </a:r>
            <a:endParaRPr lang="en-US" sz="2250" dirty="0"/>
          </a:p>
        </p:txBody>
      </p:sp>
    </p:spTree>
    <p:custDataLst>
      <p:tags r:id="rId1"/>
    </p:custDataLst>
    <p:extLst>
      <p:ext uri="{BB962C8B-B14F-4D97-AF65-F5344CB8AC3E}">
        <p14:creationId xmlns:p14="http://schemas.microsoft.com/office/powerpoint/2010/main" val="1799325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s-EC" sz="4400" dirty="0" smtClean="0"/>
              <a:t>Análisis de Riesgos y Amenazas</a:t>
            </a:r>
            <a:endParaRPr lang="en-US" sz="4400" dirty="0"/>
          </a:p>
        </p:txBody>
      </p:sp>
      <p:sp>
        <p:nvSpPr>
          <p:cNvPr id="6" name="Text Placeholder 5"/>
          <p:cNvSpPr>
            <a:spLocks noGrp="1"/>
          </p:cNvSpPr>
          <p:nvPr>
            <p:ph type="body" sz="quarter" idx="12"/>
          </p:nvPr>
        </p:nvSpPr>
        <p:spPr>
          <a:xfrm>
            <a:off x="228600" y="1556792"/>
            <a:ext cx="8375848" cy="4844008"/>
          </a:xfrm>
        </p:spPr>
        <p:txBody>
          <a:bodyPr>
            <a:noAutofit/>
          </a:bodyPr>
          <a:lstStyle/>
          <a:p>
            <a:pPr lvl="0" indent="19050" algn="just" rtl="0">
              <a:buNone/>
            </a:pPr>
            <a:r>
              <a:rPr lang="en-US" sz="2250" dirty="0" err="1" smtClean="0"/>
              <a:t>Existen</a:t>
            </a:r>
            <a:r>
              <a:rPr lang="en-US" sz="2250" dirty="0" smtClean="0"/>
              <a:t> </a:t>
            </a:r>
            <a:r>
              <a:rPr lang="en-US" sz="2250" dirty="0" err="1" smtClean="0"/>
              <a:t>cuatro</a:t>
            </a:r>
            <a:r>
              <a:rPr lang="en-US" sz="2250" dirty="0" smtClean="0"/>
              <a:t> </a:t>
            </a:r>
            <a:r>
              <a:rPr lang="en-US" sz="2250" dirty="0" err="1" smtClean="0"/>
              <a:t>motivos</a:t>
            </a:r>
            <a:r>
              <a:rPr lang="en-US" sz="2250" dirty="0" smtClean="0"/>
              <a:t> </a:t>
            </a:r>
            <a:r>
              <a:rPr lang="en-US" sz="2250" dirty="0" err="1" smtClean="0"/>
              <a:t>por</a:t>
            </a:r>
            <a:r>
              <a:rPr lang="en-US" sz="2250" dirty="0" smtClean="0"/>
              <a:t> los </a:t>
            </a:r>
            <a:r>
              <a:rPr lang="en-US" sz="2250" dirty="0" err="1" smtClean="0"/>
              <a:t>que</a:t>
            </a:r>
            <a:r>
              <a:rPr lang="en-US" sz="2250" dirty="0" smtClean="0"/>
              <a:t> se </a:t>
            </a:r>
            <a:r>
              <a:rPr lang="en-US" sz="2250" dirty="0" err="1" smtClean="0"/>
              <a:t>utiliza</a:t>
            </a:r>
            <a:r>
              <a:rPr lang="en-US" sz="2250" dirty="0" smtClean="0"/>
              <a:t> la </a:t>
            </a:r>
            <a:r>
              <a:rPr lang="en-US" sz="2250" dirty="0" err="1" smtClean="0"/>
              <a:t>evaluación</a:t>
            </a:r>
            <a:r>
              <a:rPr lang="en-US" sz="2250" dirty="0" smtClean="0"/>
              <a:t> de </a:t>
            </a:r>
            <a:r>
              <a:rPr lang="en-US" sz="2250" dirty="0" err="1" smtClean="0"/>
              <a:t>riesgos</a:t>
            </a:r>
            <a:r>
              <a:rPr lang="en-US" sz="2250" dirty="0" smtClean="0"/>
              <a:t>, </a:t>
            </a:r>
            <a:r>
              <a:rPr lang="en-US" sz="2250" dirty="0" err="1" smtClean="0"/>
              <a:t>estos</a:t>
            </a:r>
            <a:r>
              <a:rPr lang="en-US" sz="2250" dirty="0" smtClean="0"/>
              <a:t> son:</a:t>
            </a:r>
            <a:endParaRPr lang="en-US" sz="2250" dirty="0"/>
          </a:p>
          <a:p>
            <a:pPr lvl="0" algn="just" rtl="0">
              <a:buAutoNum type="arabicPeriod"/>
            </a:pPr>
            <a:r>
              <a:rPr lang="en-US" sz="2250" dirty="0" err="1" smtClean="0"/>
              <a:t>Permitir</a:t>
            </a:r>
            <a:r>
              <a:rPr lang="en-US" sz="2250" dirty="0" smtClean="0"/>
              <a:t> </a:t>
            </a:r>
            <a:r>
              <a:rPr lang="en-US" sz="2250" dirty="0" err="1" smtClean="0"/>
              <a:t>que</a:t>
            </a:r>
            <a:r>
              <a:rPr lang="en-US" sz="2250" dirty="0" smtClean="0"/>
              <a:t> la </a:t>
            </a:r>
            <a:r>
              <a:rPr lang="en-US" sz="2250" dirty="0" err="1" smtClean="0"/>
              <a:t>gerencia</a:t>
            </a:r>
            <a:r>
              <a:rPr lang="en-US" sz="2250" dirty="0" smtClean="0"/>
              <a:t> </a:t>
            </a:r>
            <a:r>
              <a:rPr lang="en-US" sz="2250" dirty="0" err="1" smtClean="0"/>
              <a:t>asigne</a:t>
            </a:r>
            <a:r>
              <a:rPr lang="en-US" sz="2250" dirty="0" smtClean="0"/>
              <a:t> </a:t>
            </a:r>
            <a:r>
              <a:rPr lang="en-US" sz="2250" dirty="0" err="1" smtClean="0"/>
              <a:t>recursos</a:t>
            </a:r>
            <a:r>
              <a:rPr lang="en-US" sz="2250" dirty="0" smtClean="0"/>
              <a:t> </a:t>
            </a:r>
            <a:r>
              <a:rPr lang="en-US" sz="2250" dirty="0" err="1" smtClean="0"/>
              <a:t>necesarios</a:t>
            </a:r>
            <a:r>
              <a:rPr lang="en-US" sz="2250" dirty="0" smtClean="0"/>
              <a:t> </a:t>
            </a:r>
            <a:r>
              <a:rPr lang="en-US" sz="2250" dirty="0" err="1" smtClean="0"/>
              <a:t>para</a:t>
            </a:r>
            <a:r>
              <a:rPr lang="en-US" sz="2250" dirty="0" smtClean="0"/>
              <a:t> la </a:t>
            </a:r>
            <a:r>
              <a:rPr lang="en-US" sz="2250" dirty="0" err="1" smtClean="0"/>
              <a:t>auditoría</a:t>
            </a:r>
            <a:r>
              <a:rPr lang="en-US" sz="2250" dirty="0" smtClean="0"/>
              <a:t>.</a:t>
            </a:r>
            <a:endParaRPr lang="en-US" sz="2250" dirty="0"/>
          </a:p>
          <a:p>
            <a:pPr lvl="0" algn="just" rtl="0">
              <a:buAutoNum type="arabicPeriod" startAt="2"/>
            </a:pPr>
            <a:r>
              <a:rPr lang="en-US" sz="2250" dirty="0" err="1" smtClean="0"/>
              <a:t>Garantizar</a:t>
            </a:r>
            <a:r>
              <a:rPr lang="en-US" sz="2250" dirty="0" smtClean="0"/>
              <a:t> </a:t>
            </a:r>
            <a:r>
              <a:rPr lang="en-US" sz="2250" dirty="0" err="1" smtClean="0"/>
              <a:t>que</a:t>
            </a:r>
            <a:r>
              <a:rPr lang="en-US" sz="2250" dirty="0" smtClean="0"/>
              <a:t> se ha </a:t>
            </a:r>
            <a:r>
              <a:rPr lang="en-US" sz="2250" dirty="0" err="1" smtClean="0"/>
              <a:t>obtenido</a:t>
            </a:r>
            <a:r>
              <a:rPr lang="en-US" sz="2250" dirty="0" smtClean="0"/>
              <a:t> la </a:t>
            </a:r>
            <a:r>
              <a:rPr lang="en-US" sz="2250" dirty="0" err="1" smtClean="0"/>
              <a:t>información</a:t>
            </a:r>
            <a:r>
              <a:rPr lang="en-US" sz="2250" dirty="0" smtClean="0"/>
              <a:t> </a:t>
            </a:r>
            <a:r>
              <a:rPr lang="en-US" sz="2250" dirty="0" err="1" smtClean="0"/>
              <a:t>pertinente</a:t>
            </a:r>
            <a:r>
              <a:rPr lang="en-US" sz="2250" dirty="0" smtClean="0"/>
              <a:t> de </a:t>
            </a:r>
            <a:r>
              <a:rPr lang="en-US" sz="2250" dirty="0" err="1" smtClean="0"/>
              <a:t>todos</a:t>
            </a:r>
            <a:r>
              <a:rPr lang="en-US" sz="2250" dirty="0" smtClean="0"/>
              <a:t> los </a:t>
            </a:r>
            <a:r>
              <a:rPr lang="en-US" sz="2250" dirty="0" err="1" smtClean="0"/>
              <a:t>niveles</a:t>
            </a:r>
            <a:r>
              <a:rPr lang="en-US" sz="2250" dirty="0" smtClean="0"/>
              <a:t> </a:t>
            </a:r>
            <a:r>
              <a:rPr lang="en-US" sz="2250" dirty="0" err="1" smtClean="0"/>
              <a:t>gerenciales</a:t>
            </a:r>
            <a:r>
              <a:rPr lang="en-US" sz="2250" dirty="0" smtClean="0"/>
              <a:t>, y </a:t>
            </a:r>
            <a:r>
              <a:rPr lang="en-US" sz="2250" dirty="0" err="1" smtClean="0"/>
              <a:t>que</a:t>
            </a:r>
            <a:r>
              <a:rPr lang="en-US" sz="2250" dirty="0" smtClean="0"/>
              <a:t> </a:t>
            </a:r>
            <a:r>
              <a:rPr lang="en-US" sz="2250" dirty="0" err="1" smtClean="0"/>
              <a:t>las</a:t>
            </a:r>
            <a:r>
              <a:rPr lang="en-US" sz="2250" dirty="0" smtClean="0"/>
              <a:t> </a:t>
            </a:r>
            <a:r>
              <a:rPr lang="en-US" sz="2250" dirty="0" err="1" smtClean="0"/>
              <a:t>actividades</a:t>
            </a:r>
            <a:r>
              <a:rPr lang="en-US" sz="2250" dirty="0" smtClean="0"/>
              <a:t> de la </a:t>
            </a:r>
            <a:r>
              <a:rPr lang="en-US" sz="2250" dirty="0" err="1" smtClean="0"/>
              <a:t>función</a:t>
            </a:r>
            <a:r>
              <a:rPr lang="en-US" sz="2250" dirty="0" smtClean="0"/>
              <a:t> de </a:t>
            </a:r>
            <a:r>
              <a:rPr lang="en-US" sz="2250" dirty="0" err="1" smtClean="0"/>
              <a:t>auditoría</a:t>
            </a:r>
            <a:r>
              <a:rPr lang="en-US" sz="2250" dirty="0" smtClean="0"/>
              <a:t> se </a:t>
            </a:r>
            <a:r>
              <a:rPr lang="en-US" sz="2250" dirty="0" err="1" smtClean="0"/>
              <a:t>dirijan</a:t>
            </a:r>
            <a:r>
              <a:rPr lang="en-US" sz="2250" dirty="0" smtClean="0"/>
              <a:t> </a:t>
            </a:r>
            <a:r>
              <a:rPr lang="en-US" sz="2250" dirty="0" err="1" smtClean="0"/>
              <a:t>correctamente</a:t>
            </a:r>
            <a:r>
              <a:rPr lang="en-US" sz="2250" dirty="0" smtClean="0"/>
              <a:t> a </a:t>
            </a:r>
            <a:r>
              <a:rPr lang="en-US" sz="2250" dirty="0" err="1" smtClean="0"/>
              <a:t>las</a:t>
            </a:r>
            <a:r>
              <a:rPr lang="en-US" sz="2250" dirty="0" smtClean="0"/>
              <a:t> </a:t>
            </a:r>
            <a:r>
              <a:rPr lang="en-US" sz="2250" dirty="0" err="1" smtClean="0"/>
              <a:t>áreas</a:t>
            </a:r>
            <a:r>
              <a:rPr lang="en-US" sz="2250" dirty="0" smtClean="0"/>
              <a:t> de alto </a:t>
            </a:r>
            <a:r>
              <a:rPr lang="en-US" sz="2250" dirty="0" err="1" smtClean="0"/>
              <a:t>riesgo</a:t>
            </a:r>
            <a:r>
              <a:rPr lang="en-US" sz="2250" dirty="0" smtClean="0"/>
              <a:t>.</a:t>
            </a:r>
            <a:endParaRPr lang="en-US" sz="2250" dirty="0"/>
          </a:p>
          <a:p>
            <a:pPr lvl="0" algn="just" rtl="0">
              <a:buAutoNum type="arabicPeriod" startAt="3"/>
            </a:pPr>
            <a:r>
              <a:rPr lang="en-US" sz="2250" dirty="0" err="1" smtClean="0"/>
              <a:t>Constituir</a:t>
            </a:r>
            <a:r>
              <a:rPr lang="en-US" sz="2250" dirty="0" smtClean="0"/>
              <a:t> la base </a:t>
            </a:r>
            <a:r>
              <a:rPr lang="en-US" sz="2250" dirty="0" err="1" smtClean="0"/>
              <a:t>para</a:t>
            </a:r>
            <a:r>
              <a:rPr lang="en-US" sz="2250" dirty="0" smtClean="0"/>
              <a:t> la </a:t>
            </a:r>
            <a:r>
              <a:rPr lang="en-US" sz="2250" dirty="0" err="1" smtClean="0"/>
              <a:t>organización</a:t>
            </a:r>
            <a:r>
              <a:rPr lang="en-US" sz="2250" dirty="0" smtClean="0"/>
              <a:t> de la </a:t>
            </a:r>
            <a:r>
              <a:rPr lang="en-US" sz="2250" dirty="0" err="1" smtClean="0"/>
              <a:t>auditoría</a:t>
            </a:r>
            <a:r>
              <a:rPr lang="en-US" sz="2250" dirty="0" smtClean="0"/>
              <a:t> a fin de </a:t>
            </a:r>
            <a:r>
              <a:rPr lang="en-US" sz="2250" dirty="0" err="1" smtClean="0"/>
              <a:t>administrar</a:t>
            </a:r>
            <a:r>
              <a:rPr lang="en-US" sz="2250" dirty="0" smtClean="0"/>
              <a:t> </a:t>
            </a:r>
            <a:r>
              <a:rPr lang="en-US" sz="2250" dirty="0" err="1" smtClean="0"/>
              <a:t>eficazmente</a:t>
            </a:r>
            <a:r>
              <a:rPr lang="en-US" sz="2250" dirty="0" smtClean="0"/>
              <a:t> la </a:t>
            </a:r>
            <a:r>
              <a:rPr lang="es-ES" sz="2250" dirty="0" smtClean="0"/>
              <a:t>estructura</a:t>
            </a:r>
            <a:r>
              <a:rPr lang="en-US" sz="2250" dirty="0" smtClean="0"/>
              <a:t> </a:t>
            </a:r>
            <a:r>
              <a:rPr lang="es-ES" sz="2250" dirty="0" smtClean="0"/>
              <a:t>tecnológica</a:t>
            </a:r>
            <a:r>
              <a:rPr lang="en-US" sz="2250" dirty="0" smtClean="0"/>
              <a:t>.</a:t>
            </a:r>
            <a:endParaRPr lang="en-US" sz="2250" dirty="0"/>
          </a:p>
          <a:p>
            <a:pPr lvl="0" algn="just" rtl="0">
              <a:buAutoNum type="arabicPeriod" startAt="4"/>
            </a:pPr>
            <a:r>
              <a:rPr lang="en-US" sz="2250" dirty="0" err="1" smtClean="0"/>
              <a:t>Proveer</a:t>
            </a:r>
            <a:r>
              <a:rPr lang="en-US" sz="2250" dirty="0" smtClean="0"/>
              <a:t> un </a:t>
            </a:r>
            <a:r>
              <a:rPr lang="en-US" sz="2250" dirty="0" err="1" smtClean="0"/>
              <a:t>resumen</a:t>
            </a:r>
            <a:r>
              <a:rPr lang="en-US" sz="2250" dirty="0" smtClean="0"/>
              <a:t> </a:t>
            </a:r>
            <a:r>
              <a:rPr lang="en-US" sz="2250" dirty="0" err="1" smtClean="0"/>
              <a:t>que</a:t>
            </a:r>
            <a:r>
              <a:rPr lang="en-US" sz="2250" dirty="0" smtClean="0"/>
              <a:t> </a:t>
            </a:r>
            <a:r>
              <a:rPr lang="en-US" sz="2250" dirty="0" err="1" smtClean="0"/>
              <a:t>describa</a:t>
            </a:r>
            <a:r>
              <a:rPr lang="en-US" sz="2250" dirty="0" smtClean="0"/>
              <a:t> </a:t>
            </a:r>
            <a:r>
              <a:rPr lang="en-US" sz="2250" dirty="0" err="1" smtClean="0"/>
              <a:t>como</a:t>
            </a:r>
            <a:r>
              <a:rPr lang="en-US" sz="2250" dirty="0" smtClean="0"/>
              <a:t> el </a:t>
            </a:r>
            <a:r>
              <a:rPr lang="en-US" sz="2250" dirty="0" err="1" smtClean="0"/>
              <a:t>tema</a:t>
            </a:r>
            <a:r>
              <a:rPr lang="en-US" sz="2250" dirty="0" smtClean="0"/>
              <a:t> individual de </a:t>
            </a:r>
            <a:r>
              <a:rPr lang="en-US" sz="2250" dirty="0" err="1" smtClean="0"/>
              <a:t>auditoría</a:t>
            </a:r>
            <a:r>
              <a:rPr lang="en-US" sz="2250" dirty="0" smtClean="0"/>
              <a:t> se </a:t>
            </a:r>
            <a:r>
              <a:rPr lang="en-US" sz="2250" dirty="0" err="1" smtClean="0"/>
              <a:t>relaciona</a:t>
            </a:r>
            <a:r>
              <a:rPr lang="en-US" sz="2250" dirty="0" smtClean="0"/>
              <a:t> con la </a:t>
            </a:r>
            <a:r>
              <a:rPr lang="en-US" sz="2250" dirty="0" err="1" smtClean="0"/>
              <a:t>organización</a:t>
            </a:r>
            <a:r>
              <a:rPr lang="en-US" sz="2250" dirty="0" smtClean="0"/>
              <a:t> global de la </a:t>
            </a:r>
            <a:r>
              <a:rPr lang="en-US" sz="2250" dirty="0" err="1" smtClean="0"/>
              <a:t>empresa</a:t>
            </a:r>
            <a:r>
              <a:rPr lang="en-US" sz="2250" dirty="0" smtClean="0"/>
              <a:t> </a:t>
            </a:r>
            <a:r>
              <a:rPr lang="en-US" sz="2250" dirty="0" err="1" smtClean="0"/>
              <a:t>así</a:t>
            </a:r>
            <a:r>
              <a:rPr lang="en-US" sz="2250" dirty="0" smtClean="0"/>
              <a:t> </a:t>
            </a:r>
            <a:r>
              <a:rPr lang="en-US" sz="2250" dirty="0" err="1" smtClean="0"/>
              <a:t>como</a:t>
            </a:r>
            <a:r>
              <a:rPr lang="en-US" sz="2250" dirty="0" smtClean="0"/>
              <a:t> los planes del </a:t>
            </a:r>
            <a:r>
              <a:rPr lang="en-US" sz="2250" dirty="0" err="1" smtClean="0"/>
              <a:t>negocio</a:t>
            </a:r>
            <a:r>
              <a:rPr lang="en-US" sz="2250" dirty="0" smtClean="0"/>
              <a:t>.</a:t>
            </a:r>
            <a:endParaRPr lang="en-US" sz="2250" dirty="0"/>
          </a:p>
        </p:txBody>
      </p:sp>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t="4875" b="4875"/>
          <a:stretch>
            <a:fillRect/>
          </a:stretch>
        </p:blipFill>
        <p:spPr>
          <a:xfrm>
            <a:off x="6588224" y="1412776"/>
            <a:ext cx="2187352" cy="2370584"/>
          </a:xfrm>
        </p:spPr>
      </p:pic>
      <p:sp>
        <p:nvSpPr>
          <p:cNvPr id="5" name="Title 4"/>
          <p:cNvSpPr>
            <a:spLocks noGrp="1"/>
          </p:cNvSpPr>
          <p:nvPr>
            <p:ph type="title"/>
          </p:nvPr>
        </p:nvSpPr>
        <p:spPr>
          <a:xfrm>
            <a:off x="228600" y="354360"/>
            <a:ext cx="8686800" cy="914400"/>
          </a:xfrm>
        </p:spPr>
        <p:txBody>
          <a:bodyPr>
            <a:noAutofit/>
          </a:bodyPr>
          <a:lstStyle/>
          <a:p>
            <a:r>
              <a:rPr lang="es-ES" sz="4400" cap="all" dirty="0" smtClean="0"/>
              <a:t>E</a:t>
            </a:r>
            <a:r>
              <a:rPr lang="es-ES" sz="4400" dirty="0" smtClean="0"/>
              <a:t>valuación de Controles</a:t>
            </a:r>
            <a:endParaRPr lang="es-ES" sz="4400" dirty="0"/>
          </a:p>
        </p:txBody>
      </p:sp>
      <p:sp>
        <p:nvSpPr>
          <p:cNvPr id="6" name="Text Placeholder 5"/>
          <p:cNvSpPr>
            <a:spLocks noGrp="1"/>
          </p:cNvSpPr>
          <p:nvPr>
            <p:ph type="body" sz="quarter" idx="12"/>
          </p:nvPr>
        </p:nvSpPr>
        <p:spPr>
          <a:xfrm>
            <a:off x="228600" y="1371600"/>
            <a:ext cx="6287616" cy="3425552"/>
          </a:xfrm>
        </p:spPr>
        <p:txBody>
          <a:bodyPr>
            <a:noAutofit/>
          </a:bodyPr>
          <a:lstStyle/>
          <a:p>
            <a:pPr lvl="0" algn="just" rtl="0">
              <a:buNone/>
            </a:pPr>
            <a:r>
              <a:rPr lang="en-US" sz="2250" i="1" dirty="0" err="1" smtClean="0"/>
              <a:t>Objetivos</a:t>
            </a:r>
            <a:r>
              <a:rPr lang="en-US" sz="2250" i="1" dirty="0" smtClean="0"/>
              <a:t> de la </a:t>
            </a:r>
            <a:r>
              <a:rPr lang="en-US" sz="2250" i="1" dirty="0" err="1" smtClean="0"/>
              <a:t>evaluación</a:t>
            </a:r>
            <a:endParaRPr lang="en-US" sz="2250" dirty="0"/>
          </a:p>
          <a:p>
            <a:pPr lvl="0" algn="just" rtl="0"/>
            <a:r>
              <a:rPr lang="en-US" sz="2250" i="1" dirty="0" err="1" smtClean="0"/>
              <a:t>Verificar</a:t>
            </a:r>
            <a:r>
              <a:rPr lang="en-US" sz="2250" i="1" dirty="0" smtClean="0"/>
              <a:t> la </a:t>
            </a:r>
            <a:r>
              <a:rPr lang="en-US" sz="2250" i="1" dirty="0" err="1" smtClean="0"/>
              <a:t>existencia</a:t>
            </a:r>
            <a:r>
              <a:rPr lang="en-US" sz="2250" i="1" dirty="0" smtClean="0"/>
              <a:t> de los </a:t>
            </a:r>
            <a:r>
              <a:rPr lang="en-US" sz="2250" i="1" dirty="0" err="1" smtClean="0"/>
              <a:t>controles</a:t>
            </a:r>
            <a:r>
              <a:rPr lang="en-US" sz="2250" i="1" dirty="0" smtClean="0"/>
              <a:t> </a:t>
            </a:r>
            <a:r>
              <a:rPr lang="en-US" sz="2250" i="1" dirty="0" err="1" smtClean="0"/>
              <a:t>requeridos</a:t>
            </a:r>
            <a:endParaRPr lang="en-US" sz="2250" dirty="0"/>
          </a:p>
          <a:p>
            <a:pPr lvl="0" algn="just" rtl="0"/>
            <a:r>
              <a:rPr lang="en-US" sz="2250" i="1" dirty="0" err="1" smtClean="0"/>
              <a:t>Determinar</a:t>
            </a:r>
            <a:r>
              <a:rPr lang="en-US" sz="2250" i="1" dirty="0" smtClean="0"/>
              <a:t> la </a:t>
            </a:r>
            <a:r>
              <a:rPr lang="en-US" sz="2250" i="1" dirty="0" err="1" smtClean="0"/>
              <a:t>operatividad</a:t>
            </a:r>
            <a:r>
              <a:rPr lang="en-US" sz="2250" i="1" dirty="0" smtClean="0"/>
              <a:t> y </a:t>
            </a:r>
            <a:r>
              <a:rPr lang="en-US" sz="2250" i="1" dirty="0" err="1" smtClean="0"/>
              <a:t>suficiencia</a:t>
            </a:r>
            <a:r>
              <a:rPr lang="en-US" sz="2250" i="1" dirty="0" smtClean="0"/>
              <a:t> de los </a:t>
            </a:r>
            <a:r>
              <a:rPr lang="en-US" sz="2250" i="1" dirty="0" err="1" smtClean="0"/>
              <a:t>controles</a:t>
            </a:r>
            <a:r>
              <a:rPr lang="en-US" sz="2250" i="1" dirty="0" smtClean="0"/>
              <a:t> </a:t>
            </a:r>
            <a:r>
              <a:rPr lang="en-US" sz="2250" i="1" dirty="0" err="1" smtClean="0"/>
              <a:t>existentes</a:t>
            </a:r>
            <a:endParaRPr lang="en-US" sz="2250" dirty="0"/>
          </a:p>
          <a:p>
            <a:pPr lvl="0" algn="just" rtl="0">
              <a:buNone/>
            </a:pPr>
            <a:r>
              <a:rPr lang="en-US" sz="2250" i="1" dirty="0" smtClean="0"/>
              <a:t>Plan de </a:t>
            </a:r>
            <a:r>
              <a:rPr lang="en-US" sz="2250" i="1" dirty="0" err="1" smtClean="0"/>
              <a:t>pruebas</a:t>
            </a:r>
            <a:r>
              <a:rPr lang="en-US" sz="2250" i="1" dirty="0" smtClean="0"/>
              <a:t> de los </a:t>
            </a:r>
            <a:r>
              <a:rPr lang="en-US" sz="2250" i="1" dirty="0" err="1" smtClean="0"/>
              <a:t>controles</a:t>
            </a:r>
            <a:endParaRPr lang="en-US" sz="2250" dirty="0"/>
          </a:p>
          <a:p>
            <a:pPr lvl="0" algn="just" rtl="0"/>
            <a:r>
              <a:rPr lang="en-US" sz="2250" i="0" dirty="0" err="1" smtClean="0"/>
              <a:t>Incluye</a:t>
            </a:r>
            <a:r>
              <a:rPr lang="en-US" sz="2250" i="0" dirty="0" smtClean="0"/>
              <a:t> la </a:t>
            </a:r>
            <a:r>
              <a:rPr lang="en-US" sz="2250" i="0" dirty="0" err="1" smtClean="0"/>
              <a:t>selección</a:t>
            </a:r>
            <a:r>
              <a:rPr lang="en-US" sz="2250" i="0" dirty="0" smtClean="0"/>
              <a:t> del </a:t>
            </a:r>
            <a:r>
              <a:rPr lang="en-US" sz="2250" i="0" dirty="0" err="1" smtClean="0"/>
              <a:t>tipo</a:t>
            </a:r>
            <a:r>
              <a:rPr lang="en-US" sz="2250" i="0" dirty="0" smtClean="0"/>
              <a:t> de </a:t>
            </a:r>
            <a:r>
              <a:rPr lang="en-US" sz="2250" i="0" dirty="0" err="1" smtClean="0"/>
              <a:t>prueba</a:t>
            </a:r>
            <a:r>
              <a:rPr lang="en-US" sz="2250" i="0" dirty="0" smtClean="0"/>
              <a:t> a </a:t>
            </a:r>
            <a:r>
              <a:rPr lang="en-US" sz="2250" i="0" dirty="0" err="1" smtClean="0"/>
              <a:t>realizar</a:t>
            </a:r>
            <a:r>
              <a:rPr lang="en-US" sz="2250" i="0" dirty="0" smtClean="0"/>
              <a:t>.</a:t>
            </a:r>
            <a:endParaRPr lang="en-US" sz="2250" dirty="0"/>
          </a:p>
          <a:p>
            <a:pPr lvl="0" algn="just" rtl="0"/>
            <a:r>
              <a:rPr lang="en-US" sz="2250" i="0" dirty="0" err="1" smtClean="0"/>
              <a:t>Debe</a:t>
            </a:r>
            <a:r>
              <a:rPr lang="en-US" sz="2250" i="0" dirty="0" smtClean="0"/>
              <a:t> </a:t>
            </a:r>
            <a:r>
              <a:rPr lang="en-US" sz="2250" i="0" dirty="0" err="1" smtClean="0"/>
              <a:t>solicitarse</a:t>
            </a:r>
            <a:r>
              <a:rPr lang="en-US" sz="2250" i="0" dirty="0" smtClean="0"/>
              <a:t> al </a:t>
            </a:r>
            <a:r>
              <a:rPr lang="en-US" sz="2250" i="0" dirty="0" err="1" smtClean="0"/>
              <a:t>área</a:t>
            </a:r>
            <a:r>
              <a:rPr lang="en-US" sz="2250" i="0" dirty="0" smtClean="0"/>
              <a:t> </a:t>
            </a:r>
            <a:r>
              <a:rPr lang="en-US" sz="2250" i="0" dirty="0" err="1" smtClean="0"/>
              <a:t>respectiva</a:t>
            </a:r>
            <a:r>
              <a:rPr lang="en-US" sz="2250" i="0" dirty="0" smtClean="0"/>
              <a:t>, </a:t>
            </a:r>
            <a:r>
              <a:rPr lang="en-US" sz="2250" i="0" dirty="0" err="1" smtClean="0"/>
              <a:t>todos</a:t>
            </a:r>
            <a:r>
              <a:rPr lang="en-US" sz="2250" i="0" dirty="0" smtClean="0"/>
              <a:t> los </a:t>
            </a:r>
            <a:r>
              <a:rPr lang="en-US" sz="2250" i="0" dirty="0" err="1" smtClean="0"/>
              <a:t>elementos</a:t>
            </a:r>
            <a:r>
              <a:rPr lang="en-US" sz="2250" i="0" dirty="0" smtClean="0"/>
              <a:t> </a:t>
            </a:r>
            <a:r>
              <a:rPr lang="en-US" sz="2250" i="0" dirty="0" err="1" smtClean="0"/>
              <a:t>necesarios</a:t>
            </a:r>
            <a:r>
              <a:rPr lang="en-US" sz="2250" i="0" dirty="0" smtClean="0"/>
              <a:t> de </a:t>
            </a:r>
            <a:r>
              <a:rPr lang="en-US" sz="2250" i="0" dirty="0" err="1" smtClean="0"/>
              <a:t>prueba</a:t>
            </a:r>
            <a:r>
              <a:rPr lang="en-US" sz="2250" i="0" dirty="0" smtClean="0"/>
              <a:t>.</a:t>
            </a:r>
            <a:endParaRPr lang="en-US" sz="2250" dirty="0"/>
          </a:p>
        </p:txBody>
      </p:sp>
      <p:sp>
        <p:nvSpPr>
          <p:cNvPr id="4" name="3 Rectángulo"/>
          <p:cNvSpPr/>
          <p:nvPr/>
        </p:nvSpPr>
        <p:spPr>
          <a:xfrm>
            <a:off x="251520" y="4509120"/>
            <a:ext cx="8424936" cy="1546577"/>
          </a:xfrm>
          <a:prstGeom prst="rect">
            <a:avLst/>
          </a:prstGeom>
        </p:spPr>
        <p:txBody>
          <a:bodyPr wrap="square">
            <a:spAutoFit/>
          </a:bodyPr>
          <a:lstStyle/>
          <a:p>
            <a:pPr marL="342900" lvl="0" indent="-342900" algn="just" fontAlgn="base">
              <a:spcBef>
                <a:spcPct val="20000"/>
              </a:spcBef>
              <a:spcAft>
                <a:spcPct val="0"/>
              </a:spcAft>
              <a:buClr>
                <a:srgbClr val="9AC836"/>
              </a:buClr>
              <a:buSzPct val="110000"/>
            </a:pPr>
            <a:r>
              <a:rPr lang="en-US" sz="2250" i="1" kern="0" dirty="0" err="1">
                <a:solidFill>
                  <a:srgbClr val="0A3A4A"/>
                </a:solidFill>
                <a:latin typeface="Calibri" pitchFamily="34" charset="0"/>
                <a:cs typeface="Calibri" pitchFamily="34" charset="0"/>
              </a:rPr>
              <a:t>Pruebas</a:t>
            </a:r>
            <a:r>
              <a:rPr lang="en-US" sz="2250" i="1" kern="0" dirty="0">
                <a:solidFill>
                  <a:srgbClr val="0A3A4A"/>
                </a:solidFill>
                <a:latin typeface="Calibri" pitchFamily="34" charset="0"/>
                <a:cs typeface="Calibri" pitchFamily="34" charset="0"/>
              </a:rPr>
              <a:t> de </a:t>
            </a:r>
            <a:r>
              <a:rPr lang="en-US" sz="2250" i="1" kern="0" dirty="0" err="1">
                <a:solidFill>
                  <a:srgbClr val="0A3A4A"/>
                </a:solidFill>
                <a:latin typeface="Calibri" pitchFamily="34" charset="0"/>
                <a:cs typeface="Calibri" pitchFamily="34" charset="0"/>
              </a:rPr>
              <a:t>controles</a:t>
            </a:r>
            <a:endParaRPr lang="en-US" sz="2250" kern="0" dirty="0">
              <a:solidFill>
                <a:srgbClr val="0A3A4A"/>
              </a:solidFill>
              <a:latin typeface="Calibri" pitchFamily="34" charset="0"/>
              <a:cs typeface="Calibri" pitchFamily="34" charset="0"/>
            </a:endParaRPr>
          </a:p>
          <a:p>
            <a:pPr marL="342900" lvl="0" indent="-342900" algn="just" fontAlgn="base">
              <a:spcBef>
                <a:spcPct val="20000"/>
              </a:spcBef>
              <a:spcAft>
                <a:spcPct val="0"/>
              </a:spcAft>
              <a:buClr>
                <a:srgbClr val="9AC836"/>
              </a:buClr>
              <a:buSzPct val="110000"/>
              <a:buFont typeface="Calibri" pitchFamily="34" charset="0"/>
              <a:buChar char="›"/>
            </a:pPr>
            <a:r>
              <a:rPr lang="en-US" sz="2250" kern="0" dirty="0" err="1">
                <a:solidFill>
                  <a:srgbClr val="0A3A4A"/>
                </a:solidFill>
                <a:latin typeface="Calibri" pitchFamily="34" charset="0"/>
                <a:cs typeface="Calibri" pitchFamily="34" charset="0"/>
              </a:rPr>
              <a:t>Fundamentándose</a:t>
            </a:r>
            <a:r>
              <a:rPr lang="en-US" sz="2250" kern="0" dirty="0">
                <a:solidFill>
                  <a:srgbClr val="0A3A4A"/>
                </a:solidFill>
                <a:latin typeface="Calibri" pitchFamily="34" charset="0"/>
                <a:cs typeface="Calibri" pitchFamily="34" charset="0"/>
              </a:rPr>
              <a:t> en </a:t>
            </a:r>
            <a:r>
              <a:rPr lang="en-US" sz="2250" kern="0" dirty="0" err="1">
                <a:solidFill>
                  <a:srgbClr val="0A3A4A"/>
                </a:solidFill>
                <a:latin typeface="Calibri" pitchFamily="34" charset="0"/>
                <a:cs typeface="Calibri" pitchFamily="34" charset="0"/>
              </a:rPr>
              <a:t>las</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directrices</a:t>
            </a:r>
            <a:r>
              <a:rPr lang="en-US" sz="2250" kern="0" dirty="0">
                <a:solidFill>
                  <a:srgbClr val="0A3A4A"/>
                </a:solidFill>
                <a:latin typeface="Calibri" pitchFamily="34" charset="0"/>
                <a:cs typeface="Calibri" pitchFamily="34" charset="0"/>
              </a:rPr>
              <a:t> de </a:t>
            </a:r>
            <a:r>
              <a:rPr lang="en-US" sz="2250" kern="0" dirty="0" err="1">
                <a:solidFill>
                  <a:srgbClr val="0A3A4A"/>
                </a:solidFill>
                <a:latin typeface="Calibri" pitchFamily="34" charset="0"/>
                <a:cs typeface="Calibri" pitchFamily="34" charset="0"/>
              </a:rPr>
              <a:t>auditoría</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planteadas</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por</a:t>
            </a:r>
            <a:r>
              <a:rPr lang="en-US" sz="2250" kern="0" dirty="0">
                <a:solidFill>
                  <a:srgbClr val="0A3A4A"/>
                </a:solidFill>
                <a:latin typeface="Calibri" pitchFamily="34" charset="0"/>
                <a:cs typeface="Calibri" pitchFamily="34" charset="0"/>
              </a:rPr>
              <a:t> COBIT </a:t>
            </a:r>
            <a:r>
              <a:rPr lang="en-US" sz="2250" kern="0" dirty="0" err="1">
                <a:solidFill>
                  <a:srgbClr val="0A3A4A"/>
                </a:solidFill>
                <a:latin typeface="Calibri" pitchFamily="34" charset="0"/>
                <a:cs typeface="Calibri" pitchFamily="34" charset="0"/>
              </a:rPr>
              <a:t>para</a:t>
            </a:r>
            <a:r>
              <a:rPr lang="en-US" sz="2250" kern="0" dirty="0">
                <a:solidFill>
                  <a:srgbClr val="0A3A4A"/>
                </a:solidFill>
                <a:latin typeface="Calibri" pitchFamily="34" charset="0"/>
                <a:cs typeface="Calibri" pitchFamily="34" charset="0"/>
              </a:rPr>
              <a:t> el control </a:t>
            </a:r>
            <a:r>
              <a:rPr lang="en-US" sz="2250" kern="0" dirty="0" err="1">
                <a:solidFill>
                  <a:srgbClr val="0A3A4A"/>
                </a:solidFill>
                <a:latin typeface="Calibri" pitchFamily="34" charset="0"/>
                <a:cs typeface="Calibri" pitchFamily="34" charset="0"/>
              </a:rPr>
              <a:t>interno</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desempeño</a:t>
            </a:r>
            <a:r>
              <a:rPr lang="en-US" sz="2250" kern="0" dirty="0">
                <a:solidFill>
                  <a:srgbClr val="0A3A4A"/>
                </a:solidFill>
                <a:latin typeface="Calibri" pitchFamily="34" charset="0"/>
                <a:cs typeface="Calibri" pitchFamily="34" charset="0"/>
              </a:rPr>
              <a:t>, y el </a:t>
            </a:r>
            <a:r>
              <a:rPr lang="en-US" sz="2250" kern="0" dirty="0" err="1">
                <a:solidFill>
                  <a:srgbClr val="0A3A4A"/>
                </a:solidFill>
                <a:latin typeface="Calibri" pitchFamily="34" charset="0"/>
                <a:cs typeface="Calibri" pitchFamily="34" charset="0"/>
              </a:rPr>
              <a:t>nivel</a:t>
            </a:r>
            <a:r>
              <a:rPr lang="en-US" sz="2250" kern="0" dirty="0">
                <a:solidFill>
                  <a:srgbClr val="0A3A4A"/>
                </a:solidFill>
                <a:latin typeface="Calibri" pitchFamily="34" charset="0"/>
                <a:cs typeface="Calibri" pitchFamily="34" charset="0"/>
              </a:rPr>
              <a:t> de </a:t>
            </a:r>
            <a:r>
              <a:rPr lang="en-US" sz="2250" kern="0" dirty="0" err="1">
                <a:solidFill>
                  <a:srgbClr val="0A3A4A"/>
                </a:solidFill>
                <a:latin typeface="Calibri" pitchFamily="34" charset="0"/>
                <a:cs typeface="Calibri" pitchFamily="34" charset="0"/>
              </a:rPr>
              <a:t>madurez</a:t>
            </a:r>
            <a:r>
              <a:rPr lang="en-US" sz="2250" kern="0" dirty="0">
                <a:solidFill>
                  <a:srgbClr val="0A3A4A"/>
                </a:solidFill>
                <a:latin typeface="Calibri" pitchFamily="34" charset="0"/>
                <a:cs typeface="Calibri" pitchFamily="34" charset="0"/>
              </a:rPr>
              <a:t> de los </a:t>
            </a:r>
            <a:r>
              <a:rPr lang="en-US" sz="2250" kern="0" dirty="0" err="1">
                <a:solidFill>
                  <a:srgbClr val="0A3A4A"/>
                </a:solidFill>
                <a:latin typeface="Calibri" pitchFamily="34" charset="0"/>
                <a:cs typeface="Calibri" pitchFamily="34" charset="0"/>
              </a:rPr>
              <a:t>procesos</a:t>
            </a:r>
            <a:r>
              <a:rPr lang="en-US" sz="2250" kern="0" dirty="0">
                <a:solidFill>
                  <a:srgbClr val="0A3A4A"/>
                </a:solidFill>
                <a:latin typeface="Calibri" pitchFamily="34" charset="0"/>
                <a:cs typeface="Calibri" pitchFamily="34" charset="0"/>
              </a:rPr>
              <a:t> del </a:t>
            </a:r>
            <a:r>
              <a:rPr lang="en-US" sz="2250" kern="0" dirty="0" err="1">
                <a:solidFill>
                  <a:srgbClr val="0A3A4A"/>
                </a:solidFill>
                <a:latin typeface="Calibri" pitchFamily="34" charset="0"/>
                <a:cs typeface="Calibri" pitchFamily="34" charset="0"/>
              </a:rPr>
              <a:t>departamento</a:t>
            </a:r>
            <a:r>
              <a:rPr lang="en-US" sz="2250" kern="0" dirty="0">
                <a:solidFill>
                  <a:srgbClr val="0A3A4A"/>
                </a:solidFill>
                <a:latin typeface="Calibri" pitchFamily="34" charset="0"/>
                <a:cs typeface="Calibri" pitchFamily="34" charset="0"/>
              </a:rPr>
              <a:t> </a:t>
            </a:r>
            <a:r>
              <a:rPr lang="en-US" sz="2250" kern="0" dirty="0" err="1">
                <a:solidFill>
                  <a:srgbClr val="0A3A4A"/>
                </a:solidFill>
                <a:latin typeface="Calibri" pitchFamily="34" charset="0"/>
                <a:cs typeface="Calibri" pitchFamily="34" charset="0"/>
              </a:rPr>
              <a:t>informático</a:t>
            </a:r>
            <a:r>
              <a:rPr lang="en-US" sz="2250" kern="0" dirty="0">
                <a:solidFill>
                  <a:srgbClr val="0A3A4A"/>
                </a:solidFill>
                <a:latin typeface="Calibri" pitchFamily="34" charset="0"/>
                <a:cs typeface="Calibri" pitchFamily="34" charset="0"/>
              </a:rPr>
              <a:t> de la </a:t>
            </a:r>
            <a:r>
              <a:rPr lang="en-US" sz="2250" kern="0" dirty="0" err="1">
                <a:solidFill>
                  <a:srgbClr val="0A3A4A"/>
                </a:solidFill>
                <a:latin typeface="Calibri" pitchFamily="34" charset="0"/>
                <a:cs typeface="Calibri" pitchFamily="34" charset="0"/>
              </a:rPr>
              <a:t>institución</a:t>
            </a:r>
            <a:r>
              <a:rPr lang="en-US" sz="2250" kern="0" dirty="0">
                <a:solidFill>
                  <a:srgbClr val="0A3A4A"/>
                </a:solidFill>
                <a:latin typeface="Calibri" pitchFamily="34" charset="0"/>
                <a:cs typeface="Calibri" pitchFamily="34" charset="0"/>
              </a:rPr>
              <a:t>.</a:t>
            </a:r>
          </a:p>
        </p:txBody>
      </p:sp>
    </p:spTree>
    <p:custDataLst>
      <p:tags r:id="rId1"/>
    </p:custDataLst>
    <p:extLst>
      <p:ext uri="{BB962C8B-B14F-4D97-AF65-F5344CB8AC3E}">
        <p14:creationId xmlns:p14="http://schemas.microsoft.com/office/powerpoint/2010/main" val="2268930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5940152" y="4581128"/>
            <a:ext cx="2304256" cy="1944216"/>
          </a:xfrm>
        </p:spPr>
      </p:pic>
      <p:sp>
        <p:nvSpPr>
          <p:cNvPr id="5" name="Title 4"/>
          <p:cNvSpPr>
            <a:spLocks noGrp="1"/>
          </p:cNvSpPr>
          <p:nvPr>
            <p:ph type="title"/>
          </p:nvPr>
        </p:nvSpPr>
        <p:spPr>
          <a:xfrm>
            <a:off x="228600" y="354359"/>
            <a:ext cx="8686800" cy="914401"/>
          </a:xfrm>
        </p:spPr>
        <p:txBody>
          <a:bodyPr>
            <a:noAutofit/>
          </a:bodyPr>
          <a:lstStyle/>
          <a:p>
            <a:r>
              <a:rPr lang="en-US" sz="4400" dirty="0" err="1" smtClean="0"/>
              <a:t>Recopilación</a:t>
            </a:r>
            <a:r>
              <a:rPr lang="en-US" sz="4400" dirty="0" smtClean="0"/>
              <a:t> de </a:t>
            </a:r>
            <a:r>
              <a:rPr lang="en-US" sz="4400" dirty="0" err="1" smtClean="0"/>
              <a:t>Evidencias</a:t>
            </a:r>
            <a:endParaRPr lang="en-US" sz="4400" dirty="0"/>
          </a:p>
        </p:txBody>
      </p:sp>
      <p:sp>
        <p:nvSpPr>
          <p:cNvPr id="6" name="Text Placeholder 5"/>
          <p:cNvSpPr>
            <a:spLocks noGrp="1"/>
          </p:cNvSpPr>
          <p:nvPr>
            <p:ph type="body" sz="quarter" idx="12"/>
          </p:nvPr>
        </p:nvSpPr>
        <p:spPr>
          <a:xfrm>
            <a:off x="228600" y="1371600"/>
            <a:ext cx="8303840" cy="4876800"/>
          </a:xfrm>
        </p:spPr>
        <p:txBody>
          <a:bodyPr>
            <a:noAutofit/>
          </a:bodyPr>
          <a:lstStyle/>
          <a:p>
            <a:pPr marL="0" lvl="0" indent="0" algn="just" rtl="0">
              <a:buNone/>
            </a:pPr>
            <a:r>
              <a:rPr lang="en-US" sz="2250" dirty="0" smtClean="0"/>
              <a:t>Se </a:t>
            </a:r>
            <a:r>
              <a:rPr lang="en-US" sz="2250" dirty="0" err="1" smtClean="0"/>
              <a:t>empleó</a:t>
            </a:r>
            <a:r>
              <a:rPr lang="en-US" sz="2250" dirty="0" smtClean="0"/>
              <a:t> </a:t>
            </a:r>
            <a:r>
              <a:rPr lang="en-US" sz="2250" dirty="0" err="1" smtClean="0"/>
              <a:t>técnicas</a:t>
            </a:r>
            <a:r>
              <a:rPr lang="en-US" sz="2250" dirty="0" smtClean="0"/>
              <a:t> de </a:t>
            </a:r>
            <a:r>
              <a:rPr lang="en-US" sz="2250" dirty="0" err="1" smtClean="0"/>
              <a:t>recopilación</a:t>
            </a:r>
            <a:r>
              <a:rPr lang="en-US" sz="2250" dirty="0" smtClean="0"/>
              <a:t> de </a:t>
            </a:r>
            <a:r>
              <a:rPr lang="en-US" sz="2250" dirty="0" err="1" smtClean="0"/>
              <a:t>evidencias</a:t>
            </a:r>
            <a:r>
              <a:rPr lang="en-US" sz="2250" dirty="0" smtClean="0"/>
              <a:t> </a:t>
            </a:r>
            <a:r>
              <a:rPr lang="en-US" sz="2250" dirty="0" err="1" smtClean="0"/>
              <a:t>que</a:t>
            </a:r>
            <a:r>
              <a:rPr lang="en-US" sz="2250" dirty="0" smtClean="0"/>
              <a:t> se </a:t>
            </a:r>
            <a:r>
              <a:rPr lang="en-US" sz="2250" dirty="0" err="1" smtClean="0"/>
              <a:t>detallan</a:t>
            </a:r>
            <a:r>
              <a:rPr lang="en-US" sz="2250" dirty="0" smtClean="0"/>
              <a:t> a </a:t>
            </a:r>
            <a:r>
              <a:rPr lang="en-US" sz="2250" dirty="0" err="1" smtClean="0"/>
              <a:t>continuación</a:t>
            </a:r>
            <a:r>
              <a:rPr lang="en-US" sz="2250" dirty="0" smtClean="0"/>
              <a:t>:</a:t>
            </a:r>
            <a:endParaRPr lang="en-US" sz="2250" dirty="0"/>
          </a:p>
          <a:p>
            <a:pPr lvl="0" algn="just" rtl="0"/>
            <a:r>
              <a:rPr lang="en-US" sz="2250" dirty="0" err="1" smtClean="0"/>
              <a:t>Revisión</a:t>
            </a:r>
            <a:r>
              <a:rPr lang="en-US" sz="2250" dirty="0" smtClean="0"/>
              <a:t> de </a:t>
            </a:r>
            <a:r>
              <a:rPr lang="en-US" sz="2250" dirty="0" err="1" smtClean="0"/>
              <a:t>las</a:t>
            </a:r>
            <a:r>
              <a:rPr lang="en-US" sz="2250" dirty="0" smtClean="0"/>
              <a:t> </a:t>
            </a:r>
            <a:r>
              <a:rPr lang="en-US" sz="2250" dirty="0" err="1" smtClean="0"/>
              <a:t>estructuras</a:t>
            </a:r>
            <a:r>
              <a:rPr lang="en-US" sz="2250" dirty="0" smtClean="0"/>
              <a:t> </a:t>
            </a:r>
            <a:r>
              <a:rPr lang="en-US" sz="2250" dirty="0" err="1" smtClean="0"/>
              <a:t>organizacionales</a:t>
            </a:r>
            <a:r>
              <a:rPr lang="en-US" sz="2250" dirty="0" smtClean="0"/>
              <a:t> de </a:t>
            </a:r>
            <a:r>
              <a:rPr lang="en-US" sz="2200" dirty="0" err="1" smtClean="0"/>
              <a:t>sistemas</a:t>
            </a:r>
            <a:r>
              <a:rPr lang="en-US" sz="2200" dirty="0" smtClean="0"/>
              <a:t> de </a:t>
            </a:r>
            <a:r>
              <a:rPr lang="en-US" sz="2200" dirty="0" err="1" smtClean="0"/>
              <a:t>información</a:t>
            </a:r>
            <a:r>
              <a:rPr lang="en-US" sz="2200" dirty="0" smtClean="0"/>
              <a:t>.</a:t>
            </a:r>
            <a:endParaRPr lang="en-US" sz="2200" dirty="0"/>
          </a:p>
          <a:p>
            <a:pPr lvl="0" algn="just" rtl="0"/>
            <a:r>
              <a:rPr lang="en-US" sz="2250" dirty="0" err="1" smtClean="0"/>
              <a:t>Revisión</a:t>
            </a:r>
            <a:r>
              <a:rPr lang="en-US" sz="2250" dirty="0" smtClean="0"/>
              <a:t> de planes de TI.</a:t>
            </a:r>
            <a:endParaRPr lang="en-US" sz="2250" dirty="0"/>
          </a:p>
          <a:p>
            <a:pPr lvl="0" algn="just" rtl="0"/>
            <a:r>
              <a:rPr lang="en-US" sz="2250" dirty="0" err="1" smtClean="0"/>
              <a:t>Entrevistas</a:t>
            </a:r>
            <a:r>
              <a:rPr lang="en-US" sz="2250" dirty="0" smtClean="0"/>
              <a:t> con el personal </a:t>
            </a:r>
            <a:r>
              <a:rPr lang="en-US" sz="2250" dirty="0" err="1" smtClean="0"/>
              <a:t>apropiado</a:t>
            </a:r>
            <a:r>
              <a:rPr lang="en-US" sz="2250" dirty="0" smtClean="0"/>
              <a:t>.</a:t>
            </a:r>
            <a:endParaRPr lang="en-US" sz="2250" dirty="0"/>
          </a:p>
          <a:p>
            <a:pPr lvl="0" algn="just" rtl="0"/>
            <a:r>
              <a:rPr lang="en-US" sz="2250" dirty="0" err="1" smtClean="0"/>
              <a:t>Observación</a:t>
            </a:r>
            <a:r>
              <a:rPr lang="en-US" sz="2250" dirty="0" smtClean="0"/>
              <a:t> de </a:t>
            </a:r>
            <a:r>
              <a:rPr lang="en-US" sz="2250" dirty="0" err="1" smtClean="0"/>
              <a:t>operaciones</a:t>
            </a:r>
            <a:r>
              <a:rPr lang="en-US" sz="2250" dirty="0" smtClean="0"/>
              <a:t> y </a:t>
            </a:r>
            <a:r>
              <a:rPr lang="en-US" sz="2250" dirty="0" err="1" smtClean="0"/>
              <a:t>actuación</a:t>
            </a:r>
            <a:r>
              <a:rPr lang="en-US" sz="2250" dirty="0" smtClean="0"/>
              <a:t> de </a:t>
            </a:r>
            <a:r>
              <a:rPr lang="en-US" sz="2250" dirty="0" err="1" smtClean="0"/>
              <a:t>empleados</a:t>
            </a:r>
            <a:r>
              <a:rPr lang="en-US" sz="2250" dirty="0" smtClean="0"/>
              <a:t>.</a:t>
            </a:r>
            <a:endParaRPr lang="en-US" sz="2250" dirty="0"/>
          </a:p>
          <a:p>
            <a:pPr lvl="0" algn="just" rtl="0"/>
            <a:r>
              <a:rPr lang="en-US" sz="2250" dirty="0" smtClean="0"/>
              <a:t>Auto </a:t>
            </a:r>
            <a:r>
              <a:rPr lang="en-US" sz="2250" dirty="0" err="1" smtClean="0"/>
              <a:t>documentación</a:t>
            </a:r>
            <a:r>
              <a:rPr lang="en-US" sz="2250" dirty="0" smtClean="0"/>
              <a:t>, </a:t>
            </a:r>
            <a:r>
              <a:rPr lang="en-US" sz="2250" dirty="0" err="1" smtClean="0"/>
              <a:t>aplicación</a:t>
            </a:r>
            <a:r>
              <a:rPr lang="en-US" sz="2250" dirty="0" smtClean="0"/>
              <a:t> de </a:t>
            </a:r>
            <a:r>
              <a:rPr lang="en-US" sz="2250" dirty="0" err="1" smtClean="0"/>
              <a:t>técnicas</a:t>
            </a:r>
            <a:r>
              <a:rPr lang="en-US" sz="2250" dirty="0" smtClean="0"/>
              <a:t> de </a:t>
            </a:r>
            <a:r>
              <a:rPr lang="en-US" sz="2250" dirty="0" err="1" smtClean="0"/>
              <a:t>muestreo</a:t>
            </a:r>
            <a:r>
              <a:rPr lang="en-US" sz="2250" dirty="0" smtClean="0"/>
              <a:t> </a:t>
            </a:r>
            <a:r>
              <a:rPr lang="en-US" sz="2250" dirty="0" err="1" smtClean="0"/>
              <a:t>pruebas</a:t>
            </a:r>
            <a:r>
              <a:rPr lang="en-US" sz="2250" dirty="0" smtClean="0"/>
              <a:t> (de </a:t>
            </a:r>
            <a:r>
              <a:rPr lang="en-US" sz="2250" dirty="0" err="1" smtClean="0"/>
              <a:t>cumplimiento</a:t>
            </a:r>
            <a:r>
              <a:rPr lang="en-US" sz="2250" dirty="0" smtClean="0"/>
              <a:t> o </a:t>
            </a:r>
            <a:r>
              <a:rPr lang="en-US" sz="2250" dirty="0" err="1" smtClean="0"/>
              <a:t>sustantivas</a:t>
            </a:r>
            <a:r>
              <a:rPr lang="en-US" sz="2250" dirty="0" smtClean="0"/>
              <a:t>).</a:t>
            </a:r>
            <a:endParaRPr lang="en-US" sz="2250" dirty="0"/>
          </a:p>
          <a:p>
            <a:pPr lvl="0" algn="just" rtl="0"/>
            <a:r>
              <a:rPr lang="en-US" sz="2250" dirty="0" smtClean="0"/>
              <a:t>Checklist.</a:t>
            </a:r>
            <a:endParaRPr lang="en-US" sz="2250" dirty="0"/>
          </a:p>
          <a:p>
            <a:pPr lvl="0" algn="just" rtl="0"/>
            <a:r>
              <a:rPr lang="en-US" sz="2250" dirty="0" err="1" smtClean="0"/>
              <a:t>Tabla</a:t>
            </a:r>
            <a:r>
              <a:rPr lang="en-US" sz="2250" dirty="0" smtClean="0"/>
              <a:t> de </a:t>
            </a:r>
            <a:r>
              <a:rPr lang="en-US" sz="2250" dirty="0" err="1" smtClean="0"/>
              <a:t>observación</a:t>
            </a:r>
            <a:r>
              <a:rPr lang="en-US" sz="2250" dirty="0" smtClean="0"/>
              <a:t> de </a:t>
            </a:r>
            <a:r>
              <a:rPr lang="en-US" sz="2250" dirty="0" err="1" smtClean="0"/>
              <a:t>tareas</a:t>
            </a:r>
            <a:r>
              <a:rPr lang="en-US" sz="2250" dirty="0" smtClean="0"/>
              <a:t>.</a:t>
            </a:r>
            <a:endParaRPr lang="en-US" sz="2250" dirty="0"/>
          </a:p>
          <a:p>
            <a:pPr lvl="0" algn="just" rtl="0"/>
            <a:r>
              <a:rPr lang="en-US" sz="2250" dirty="0" err="1" smtClean="0"/>
              <a:t>Hallazgos</a:t>
            </a:r>
            <a:r>
              <a:rPr lang="en-US" sz="2250" dirty="0" smtClean="0"/>
              <a:t> </a:t>
            </a:r>
            <a:r>
              <a:rPr lang="en-US" sz="2250" dirty="0" err="1" smtClean="0"/>
              <a:t>encontrados</a:t>
            </a:r>
            <a:r>
              <a:rPr lang="en-US" sz="2250" dirty="0" smtClean="0"/>
              <a:t>.</a:t>
            </a:r>
            <a:endParaRPr lang="en-US" sz="2250" dirty="0"/>
          </a:p>
          <a:p>
            <a:pPr marL="2152650" lvl="0" algn="just" rtl="0"/>
            <a:r>
              <a:rPr lang="en-US" sz="2250" dirty="0" err="1" smtClean="0"/>
              <a:t>Matriz</a:t>
            </a:r>
            <a:r>
              <a:rPr lang="en-US" sz="2250" dirty="0" smtClean="0"/>
              <a:t> de </a:t>
            </a:r>
            <a:r>
              <a:rPr lang="en-US" sz="2250" dirty="0" err="1" smtClean="0"/>
              <a:t>Riesgos</a:t>
            </a:r>
            <a:r>
              <a:rPr lang="en-US" sz="2250" dirty="0" smtClean="0"/>
              <a:t>.</a:t>
            </a:r>
            <a:endParaRPr lang="en-US" sz="2250" dirty="0"/>
          </a:p>
        </p:txBody>
      </p:sp>
    </p:spTree>
    <p:custDataLst>
      <p:tags r:id="rId1"/>
    </p:custDataLst>
    <p:extLst>
      <p:ext uri="{BB962C8B-B14F-4D97-AF65-F5344CB8AC3E}">
        <p14:creationId xmlns:p14="http://schemas.microsoft.com/office/powerpoint/2010/main" val="3275790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Objetivos</a:t>
            </a:r>
            <a:endParaRPr lang="en-US" sz="4400" dirty="0"/>
          </a:p>
        </p:txBody>
      </p:sp>
      <p:sp>
        <p:nvSpPr>
          <p:cNvPr id="6" name="Text Placeholder 5"/>
          <p:cNvSpPr>
            <a:spLocks noGrp="1"/>
          </p:cNvSpPr>
          <p:nvPr>
            <p:ph type="body" sz="quarter" idx="12"/>
          </p:nvPr>
        </p:nvSpPr>
        <p:spPr>
          <a:xfrm>
            <a:off x="228600" y="1700808"/>
            <a:ext cx="8303840" cy="4699992"/>
          </a:xfrm>
        </p:spPr>
        <p:txBody>
          <a:bodyPr>
            <a:noAutofit/>
          </a:bodyPr>
          <a:lstStyle/>
          <a:p>
            <a:pPr lvl="0" algn="l" rtl="0"/>
            <a:r>
              <a:rPr lang="en-US" sz="2600" b="1" dirty="0" err="1" smtClean="0"/>
              <a:t>Objetivo</a:t>
            </a:r>
            <a:r>
              <a:rPr lang="en-US" sz="2600" b="1" dirty="0" smtClean="0"/>
              <a:t> General</a:t>
            </a:r>
            <a:endParaRPr lang="en-US" sz="2600" dirty="0"/>
          </a:p>
          <a:p>
            <a:pPr lvl="0" algn="just"/>
            <a:r>
              <a:rPr lang="en-US" sz="2250" b="0" dirty="0" err="1" smtClean="0"/>
              <a:t>Realizar</a:t>
            </a:r>
            <a:r>
              <a:rPr lang="en-US" sz="2250" b="0" dirty="0" smtClean="0"/>
              <a:t> </a:t>
            </a:r>
            <a:r>
              <a:rPr lang="en-US" sz="2250" b="0" dirty="0" err="1" smtClean="0"/>
              <a:t>una</a:t>
            </a:r>
            <a:r>
              <a:rPr lang="en-US" sz="2250" b="0" dirty="0" smtClean="0"/>
              <a:t> </a:t>
            </a:r>
            <a:r>
              <a:rPr lang="en-US" sz="2250" b="0" dirty="0" err="1" smtClean="0"/>
              <a:t>auditoría</a:t>
            </a:r>
            <a:r>
              <a:rPr lang="en-US" sz="2250" b="0" dirty="0" smtClean="0"/>
              <a:t> </a:t>
            </a:r>
            <a:r>
              <a:rPr lang="en-US" sz="2250" b="0" dirty="0" err="1" smtClean="0"/>
              <a:t>informática</a:t>
            </a:r>
            <a:r>
              <a:rPr lang="en-US" sz="2250" b="0" dirty="0" smtClean="0"/>
              <a:t> del </a:t>
            </a:r>
            <a:r>
              <a:rPr lang="en-US" sz="2250" b="0" dirty="0" err="1" smtClean="0"/>
              <a:t>Sistema</a:t>
            </a:r>
            <a:r>
              <a:rPr lang="en-US" sz="2250" b="0" dirty="0" smtClean="0"/>
              <a:t> de </a:t>
            </a:r>
            <a:r>
              <a:rPr lang="en-US" sz="2250" b="0" dirty="0" err="1" smtClean="0"/>
              <a:t>Información</a:t>
            </a:r>
            <a:r>
              <a:rPr lang="en-US" sz="2250" b="0" dirty="0" smtClean="0"/>
              <a:t> del COMIL 10 </a:t>
            </a:r>
            <a:r>
              <a:rPr lang="en-US" sz="2250" b="0" dirty="0" err="1" smtClean="0"/>
              <a:t>Abdón</a:t>
            </a:r>
            <a:r>
              <a:rPr lang="en-US" sz="2250" b="0" dirty="0" smtClean="0"/>
              <a:t> </a:t>
            </a:r>
            <a:r>
              <a:rPr lang="en-US" sz="2250" b="0" dirty="0" err="1" smtClean="0"/>
              <a:t>Calderón</a:t>
            </a:r>
            <a:r>
              <a:rPr lang="en-US" sz="2250" b="0" dirty="0" smtClean="0"/>
              <a:t> </a:t>
            </a:r>
            <a:r>
              <a:rPr lang="en-US" sz="2250" b="0" dirty="0" err="1" smtClean="0"/>
              <a:t>utilizando</a:t>
            </a:r>
            <a:r>
              <a:rPr lang="en-US" sz="2250" b="0" dirty="0" smtClean="0"/>
              <a:t> el </a:t>
            </a:r>
            <a:r>
              <a:rPr lang="en-US" sz="2250" b="0" dirty="0" err="1" smtClean="0"/>
              <a:t>Estándar</a:t>
            </a:r>
            <a:r>
              <a:rPr lang="en-US" sz="2250" b="0" dirty="0" smtClean="0"/>
              <a:t> </a:t>
            </a:r>
            <a:r>
              <a:rPr lang="en-US" sz="2250" b="0" dirty="0" err="1" smtClean="0"/>
              <a:t>Internacional</a:t>
            </a:r>
            <a:r>
              <a:rPr lang="en-US" sz="2250" b="0" dirty="0" smtClean="0"/>
              <a:t> </a:t>
            </a:r>
            <a:r>
              <a:rPr lang="en-US" sz="2250" dirty="0"/>
              <a:t>COBIT </a:t>
            </a:r>
            <a:r>
              <a:rPr lang="en-US" sz="2250" dirty="0" err="1"/>
              <a:t>Objetivos</a:t>
            </a:r>
            <a:r>
              <a:rPr lang="en-US" sz="2250" dirty="0"/>
              <a:t> </a:t>
            </a:r>
            <a:r>
              <a:rPr lang="en-US" sz="2250" b="0" dirty="0" smtClean="0"/>
              <a:t>de Control </a:t>
            </a:r>
            <a:r>
              <a:rPr lang="en-US" sz="2250" b="0" dirty="0" err="1" smtClean="0"/>
              <a:t>para</a:t>
            </a:r>
            <a:r>
              <a:rPr lang="en-US" sz="2250" b="0" dirty="0" smtClean="0"/>
              <a:t> </a:t>
            </a:r>
            <a:r>
              <a:rPr lang="en-US" sz="2250" dirty="0" err="1"/>
              <a:t>Tecnologías</a:t>
            </a:r>
            <a:r>
              <a:rPr lang="en-US" sz="2250" dirty="0"/>
              <a:t> </a:t>
            </a:r>
            <a:r>
              <a:rPr lang="en-US" sz="2250" dirty="0" smtClean="0"/>
              <a:t>de </a:t>
            </a:r>
            <a:r>
              <a:rPr lang="en-US" sz="2250" dirty="0" err="1" smtClean="0"/>
              <a:t>Información</a:t>
            </a:r>
            <a:r>
              <a:rPr lang="en-US" sz="2250" dirty="0" smtClean="0"/>
              <a:t> </a:t>
            </a:r>
            <a:r>
              <a:rPr lang="en-US" sz="2250" dirty="0" err="1" smtClean="0"/>
              <a:t>relacionadas</a:t>
            </a:r>
            <a:r>
              <a:rPr lang="en-US" sz="2250" b="0" dirty="0" smtClean="0"/>
              <a:t>, a fin de </a:t>
            </a:r>
            <a:r>
              <a:rPr lang="en-US" sz="2250" b="0" dirty="0" err="1" smtClean="0"/>
              <a:t>identificar</a:t>
            </a:r>
            <a:r>
              <a:rPr lang="en-US" sz="2250" b="0" dirty="0" smtClean="0"/>
              <a:t> </a:t>
            </a:r>
            <a:r>
              <a:rPr lang="en-US" sz="2250" b="0" dirty="0" err="1" smtClean="0"/>
              <a:t>debilidades</a:t>
            </a:r>
            <a:r>
              <a:rPr lang="en-US" sz="2250" b="0" dirty="0" smtClean="0"/>
              <a:t> y </a:t>
            </a:r>
            <a:r>
              <a:rPr lang="en-US" sz="2250" b="0" dirty="0" err="1" smtClean="0"/>
              <a:t>emitir</a:t>
            </a:r>
            <a:r>
              <a:rPr lang="en-US" sz="2250" b="0" dirty="0" smtClean="0"/>
              <a:t> </a:t>
            </a:r>
            <a:r>
              <a:rPr lang="en-US" sz="2250" b="0" dirty="0" err="1" smtClean="0"/>
              <a:t>recomendaciones</a:t>
            </a:r>
            <a:r>
              <a:rPr lang="en-US" sz="2250" b="0" dirty="0" smtClean="0"/>
              <a:t> </a:t>
            </a:r>
            <a:r>
              <a:rPr lang="en-US" sz="2250" b="0" dirty="0" err="1" smtClean="0"/>
              <a:t>dentro</a:t>
            </a:r>
            <a:r>
              <a:rPr lang="en-US" sz="2250" b="0" dirty="0" smtClean="0"/>
              <a:t> del </a:t>
            </a:r>
            <a:r>
              <a:rPr lang="en-US" sz="2250" b="0" dirty="0" err="1" smtClean="0"/>
              <a:t>ambiente</a:t>
            </a:r>
            <a:r>
              <a:rPr lang="en-US" sz="2250" b="0" dirty="0" smtClean="0"/>
              <a:t> </a:t>
            </a:r>
            <a:r>
              <a:rPr lang="en-US" sz="2250" b="0" dirty="0" err="1" smtClean="0"/>
              <a:t>informático</a:t>
            </a:r>
            <a:r>
              <a:rPr lang="en-US" sz="2250" b="0" dirty="0" smtClean="0"/>
              <a:t>, </a:t>
            </a:r>
            <a:r>
              <a:rPr lang="en-US" sz="2250" b="0" dirty="0" err="1" smtClean="0"/>
              <a:t>que</a:t>
            </a:r>
            <a:r>
              <a:rPr lang="en-US" sz="2250" b="0" dirty="0" smtClean="0"/>
              <a:t> </a:t>
            </a:r>
            <a:r>
              <a:rPr lang="en-US" sz="2250" b="0" dirty="0" err="1" smtClean="0"/>
              <a:t>permitirá</a:t>
            </a:r>
            <a:r>
              <a:rPr lang="en-US" sz="2250" b="0" dirty="0" smtClean="0"/>
              <a:t> </a:t>
            </a:r>
            <a:r>
              <a:rPr lang="en-US" sz="2250" b="0" dirty="0" err="1" smtClean="0"/>
              <a:t>mitigar</a:t>
            </a:r>
            <a:r>
              <a:rPr lang="en-US" sz="2250" b="0" dirty="0" smtClean="0"/>
              <a:t> los </a:t>
            </a:r>
            <a:r>
              <a:rPr lang="en-US" sz="2250" b="0" dirty="0" err="1" smtClean="0"/>
              <a:t>riesgos</a:t>
            </a:r>
            <a:r>
              <a:rPr lang="en-US" sz="2250" b="0" dirty="0" smtClean="0"/>
              <a:t> en los </a:t>
            </a:r>
            <a:r>
              <a:rPr lang="en-US" sz="2250" b="0" dirty="0" err="1" smtClean="0"/>
              <a:t>procesos</a:t>
            </a:r>
            <a:r>
              <a:rPr lang="en-US" sz="2250" b="0" dirty="0" smtClean="0"/>
              <a:t> </a:t>
            </a:r>
            <a:r>
              <a:rPr lang="en-US" sz="2250" b="0" dirty="0" err="1" smtClean="0"/>
              <a:t>dentro</a:t>
            </a:r>
            <a:r>
              <a:rPr lang="en-US" sz="2250" b="0" dirty="0" smtClean="0"/>
              <a:t> de la </a:t>
            </a:r>
            <a:r>
              <a:rPr lang="en-US" sz="2250" b="0" dirty="0" err="1" smtClean="0"/>
              <a:t>Institución</a:t>
            </a:r>
            <a:r>
              <a:rPr lang="en-US" sz="2250" b="0" dirty="0" smtClean="0"/>
              <a:t>.</a:t>
            </a:r>
            <a:endParaRPr lang="en-US" sz="2250" dirty="0"/>
          </a:p>
        </p:txBody>
      </p:sp>
      <p:sp>
        <p:nvSpPr>
          <p:cNvPr id="3" name="2 CuadroTexto"/>
          <p:cNvSpPr txBox="1"/>
          <p:nvPr/>
        </p:nvSpPr>
        <p:spPr>
          <a:xfrm>
            <a:off x="12700" y="12700"/>
            <a:ext cx="12700" cy="12700"/>
          </a:xfrm>
          <a:prstGeom prst="rect">
            <a:avLst/>
          </a:prstGeom>
          <a:noFill/>
        </p:spPr>
        <p:txBody>
          <a:bodyPr vert="horz" rtlCol="0">
            <a:spAutoFit/>
          </a:bodyPr>
          <a:lstStyle/>
          <a:p>
            <a:endParaRPr lang="es-EC"/>
          </a:p>
        </p:txBody>
      </p:sp>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2771800" y="4149080"/>
            <a:ext cx="4032448" cy="2232248"/>
          </a:xfrm>
        </p:spPr>
      </p:pic>
      <p:sp>
        <p:nvSpPr>
          <p:cNvPr id="5" name="Title 4"/>
          <p:cNvSpPr>
            <a:spLocks noGrp="1"/>
          </p:cNvSpPr>
          <p:nvPr>
            <p:ph type="title"/>
          </p:nvPr>
        </p:nvSpPr>
        <p:spPr>
          <a:xfrm>
            <a:off x="228600" y="584101"/>
            <a:ext cx="8591872" cy="828675"/>
          </a:xfrm>
        </p:spPr>
        <p:txBody>
          <a:bodyPr>
            <a:noAutofit/>
          </a:bodyPr>
          <a:lstStyle/>
          <a:p>
            <a:r>
              <a:rPr lang="es-EC" dirty="0" smtClean="0"/>
              <a:t>Actividades de la Dirección de TI</a:t>
            </a:r>
            <a:endParaRPr lang="en-US" dirty="0"/>
          </a:p>
        </p:txBody>
      </p:sp>
      <p:sp>
        <p:nvSpPr>
          <p:cNvPr id="6" name="Text Placeholder 5"/>
          <p:cNvSpPr>
            <a:spLocks noGrp="1"/>
          </p:cNvSpPr>
          <p:nvPr>
            <p:ph type="body" sz="quarter" idx="12"/>
          </p:nvPr>
        </p:nvSpPr>
        <p:spPr>
          <a:xfrm>
            <a:off x="228600" y="1443608"/>
            <a:ext cx="8159824" cy="2849488"/>
          </a:xfrm>
        </p:spPr>
        <p:txBody>
          <a:bodyPr>
            <a:noAutofit/>
          </a:bodyPr>
          <a:lstStyle/>
          <a:p>
            <a:pPr lvl="0" algn="just" rtl="0"/>
            <a:r>
              <a:rPr lang="en-US" sz="2250" dirty="0" smtClean="0"/>
              <a:t>El COMIL No.10 "ABDON CALDERON", </a:t>
            </a:r>
            <a:r>
              <a:rPr lang="en-US" sz="2250" dirty="0" err="1" smtClean="0"/>
              <a:t>cuenta</a:t>
            </a:r>
            <a:r>
              <a:rPr lang="en-US" sz="2250" dirty="0" smtClean="0"/>
              <a:t> a </a:t>
            </a:r>
            <a:r>
              <a:rPr lang="en-US" sz="2250" dirty="0" err="1" smtClean="0"/>
              <a:t>nivel</a:t>
            </a:r>
            <a:r>
              <a:rPr lang="en-US" sz="2250" dirty="0" smtClean="0"/>
              <a:t> de </a:t>
            </a:r>
            <a:r>
              <a:rPr lang="en-US" sz="2250" dirty="0" err="1" smtClean="0"/>
              <a:t>dirección</a:t>
            </a:r>
            <a:r>
              <a:rPr lang="en-US" sz="2250" dirty="0" smtClean="0"/>
              <a:t> de </a:t>
            </a:r>
            <a:r>
              <a:rPr lang="en-US" sz="2250" dirty="0" err="1" smtClean="0"/>
              <a:t>Tecnología</a:t>
            </a:r>
            <a:r>
              <a:rPr lang="en-US" sz="2250" dirty="0" smtClean="0"/>
              <a:t> de </a:t>
            </a:r>
            <a:r>
              <a:rPr lang="en-US" sz="2250" dirty="0" err="1" smtClean="0"/>
              <a:t>Información</a:t>
            </a:r>
            <a:r>
              <a:rPr lang="en-US" sz="2250" dirty="0" smtClean="0"/>
              <a:t> con el </a:t>
            </a:r>
            <a:r>
              <a:rPr lang="en-US" sz="2250" dirty="0" err="1" smtClean="0"/>
              <a:t>Departamento</a:t>
            </a:r>
            <a:r>
              <a:rPr lang="en-US" sz="2250" dirty="0" smtClean="0"/>
              <a:t> </a:t>
            </a:r>
            <a:r>
              <a:rPr lang="en-US" sz="2250" dirty="0" err="1" smtClean="0"/>
              <a:t>Informático</a:t>
            </a:r>
            <a:r>
              <a:rPr lang="en-US" sz="2250" dirty="0" smtClean="0"/>
              <a:t> </a:t>
            </a:r>
            <a:r>
              <a:rPr lang="en-US" sz="2250" dirty="0" err="1" smtClean="0"/>
              <a:t>denominado</a:t>
            </a:r>
            <a:r>
              <a:rPr lang="en-US" sz="2250" dirty="0" smtClean="0"/>
              <a:t> “Centro de </a:t>
            </a:r>
            <a:r>
              <a:rPr lang="en-US" sz="2250" dirty="0" err="1" smtClean="0"/>
              <a:t>Informática</a:t>
            </a:r>
            <a:r>
              <a:rPr lang="en-US" sz="2250" dirty="0" smtClean="0"/>
              <a:t>”. La </a:t>
            </a:r>
            <a:r>
              <a:rPr lang="en-US" sz="2250" dirty="0" err="1" smtClean="0"/>
              <a:t>misión</a:t>
            </a:r>
            <a:r>
              <a:rPr lang="en-US" sz="2250" dirty="0" smtClean="0"/>
              <a:t> del Centro de </a:t>
            </a:r>
            <a:r>
              <a:rPr lang="en-US" sz="2250" dirty="0" err="1" smtClean="0"/>
              <a:t>Informática</a:t>
            </a:r>
            <a:r>
              <a:rPr lang="en-US" sz="2250" dirty="0" smtClean="0"/>
              <a:t> </a:t>
            </a:r>
            <a:r>
              <a:rPr lang="en-US" sz="2250" dirty="0" err="1" smtClean="0"/>
              <a:t>es</a:t>
            </a:r>
            <a:r>
              <a:rPr lang="en-US" sz="2250" dirty="0" smtClean="0"/>
              <a:t> </a:t>
            </a:r>
            <a:r>
              <a:rPr lang="en-US" sz="2250" dirty="0" err="1" smtClean="0"/>
              <a:t>proveer</a:t>
            </a:r>
            <a:r>
              <a:rPr lang="en-US" sz="2250" dirty="0" smtClean="0"/>
              <a:t> y </a:t>
            </a:r>
            <a:r>
              <a:rPr lang="en-US" sz="2250" dirty="0" err="1" smtClean="0"/>
              <a:t>administrar</a:t>
            </a:r>
            <a:r>
              <a:rPr lang="en-US" sz="2250" dirty="0" smtClean="0"/>
              <a:t>, los </a:t>
            </a:r>
            <a:r>
              <a:rPr lang="en-US" sz="2250" dirty="0" err="1" smtClean="0"/>
              <a:t>servicios</a:t>
            </a:r>
            <a:r>
              <a:rPr lang="en-US" sz="2250" dirty="0" smtClean="0"/>
              <a:t> </a:t>
            </a:r>
            <a:r>
              <a:rPr lang="en-US" sz="2250" dirty="0" err="1" smtClean="0"/>
              <a:t>que</a:t>
            </a:r>
            <a:r>
              <a:rPr lang="en-US" sz="2250" dirty="0" smtClean="0"/>
              <a:t> </a:t>
            </a:r>
            <a:r>
              <a:rPr lang="en-US" sz="2250" dirty="0" err="1" smtClean="0"/>
              <a:t>satisfagan</a:t>
            </a:r>
            <a:r>
              <a:rPr lang="en-US" sz="2250" dirty="0" smtClean="0"/>
              <a:t> </a:t>
            </a:r>
            <a:r>
              <a:rPr lang="en-US" sz="2250" dirty="0" err="1" smtClean="0"/>
              <a:t>las</a:t>
            </a:r>
            <a:r>
              <a:rPr lang="en-US" sz="2250" dirty="0" smtClean="0"/>
              <a:t> </a:t>
            </a:r>
            <a:r>
              <a:rPr lang="en-US" sz="2250" dirty="0" err="1" smtClean="0"/>
              <a:t>necesidades</a:t>
            </a:r>
            <a:r>
              <a:rPr lang="en-US" sz="2250" dirty="0" smtClean="0"/>
              <a:t> </a:t>
            </a:r>
            <a:r>
              <a:rPr lang="en-US" sz="2250" dirty="0" err="1" smtClean="0"/>
              <a:t>informáticas</a:t>
            </a:r>
            <a:r>
              <a:rPr lang="en-US" sz="2250" dirty="0" smtClean="0"/>
              <a:t>, con el </a:t>
            </a:r>
            <a:r>
              <a:rPr lang="en-US" sz="2250" dirty="0" err="1" smtClean="0"/>
              <a:t>propósito</a:t>
            </a:r>
            <a:r>
              <a:rPr lang="en-US" sz="2250" dirty="0" smtClean="0"/>
              <a:t> de </a:t>
            </a:r>
            <a:r>
              <a:rPr lang="en-US" sz="2250" dirty="0" err="1" smtClean="0"/>
              <a:t>apoyar</a:t>
            </a:r>
            <a:r>
              <a:rPr lang="en-US" sz="2250" dirty="0" smtClean="0"/>
              <a:t> a los </a:t>
            </a:r>
            <a:r>
              <a:rPr lang="en-US" sz="2250" dirty="0" err="1" smtClean="0"/>
              <a:t>usuarios</a:t>
            </a:r>
            <a:r>
              <a:rPr lang="en-US" sz="2250" dirty="0" smtClean="0"/>
              <a:t> de </a:t>
            </a:r>
            <a:r>
              <a:rPr lang="en-US" sz="2250" dirty="0" err="1" smtClean="0"/>
              <a:t>manera</a:t>
            </a:r>
            <a:r>
              <a:rPr lang="en-US" sz="2250" dirty="0" smtClean="0"/>
              <a:t> </a:t>
            </a:r>
            <a:r>
              <a:rPr lang="en-US" sz="2250" dirty="0" err="1" smtClean="0"/>
              <a:t>eficiente</a:t>
            </a:r>
            <a:r>
              <a:rPr lang="en-US" sz="2250" dirty="0" smtClean="0"/>
              <a:t> en </a:t>
            </a:r>
            <a:r>
              <a:rPr lang="en-US" sz="2250" dirty="0" err="1" smtClean="0"/>
              <a:t>sus</a:t>
            </a:r>
            <a:r>
              <a:rPr lang="en-US" sz="2250" dirty="0" smtClean="0"/>
              <a:t> </a:t>
            </a:r>
            <a:r>
              <a:rPr lang="en-US" sz="2250" dirty="0" err="1" smtClean="0"/>
              <a:t>funciones</a:t>
            </a:r>
            <a:r>
              <a:rPr lang="en-US" sz="2250" dirty="0" smtClean="0"/>
              <a:t> y en los </a:t>
            </a:r>
            <a:r>
              <a:rPr lang="en-US" sz="2250" dirty="0" err="1" smtClean="0"/>
              <a:t>procesos</a:t>
            </a:r>
            <a:r>
              <a:rPr lang="en-US" sz="2250" dirty="0" smtClean="0"/>
              <a:t> </a:t>
            </a:r>
            <a:r>
              <a:rPr lang="en-US" sz="2250" dirty="0" err="1" smtClean="0"/>
              <a:t>administrativos</a:t>
            </a:r>
            <a:r>
              <a:rPr lang="en-US" sz="2250" dirty="0" smtClean="0"/>
              <a:t> de la </a:t>
            </a:r>
            <a:r>
              <a:rPr lang="en-US" sz="2250" dirty="0" err="1" smtClean="0"/>
              <a:t>Institución</a:t>
            </a:r>
            <a:r>
              <a:rPr lang="en-US" sz="2250" dirty="0" smtClean="0"/>
              <a:t>.</a:t>
            </a:r>
            <a:endParaRPr lang="en-US" sz="2250" dirty="0"/>
          </a:p>
        </p:txBody>
      </p:sp>
    </p:spTree>
    <p:custDataLst>
      <p:tags r:id="rId1"/>
    </p:custDataLst>
    <p:extLst>
      <p:ext uri="{BB962C8B-B14F-4D97-AF65-F5344CB8AC3E}">
        <p14:creationId xmlns:p14="http://schemas.microsoft.com/office/powerpoint/2010/main" val="16951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1259632" y="3789040"/>
            <a:ext cx="6294123" cy="2633464"/>
          </a:xfrm>
        </p:spPr>
      </p:pic>
      <p:sp>
        <p:nvSpPr>
          <p:cNvPr id="5" name="Title 4"/>
          <p:cNvSpPr>
            <a:spLocks noGrp="1"/>
          </p:cNvSpPr>
          <p:nvPr>
            <p:ph type="title"/>
          </p:nvPr>
        </p:nvSpPr>
        <p:spPr>
          <a:xfrm>
            <a:off x="228600" y="368077"/>
            <a:ext cx="8591872" cy="828675"/>
          </a:xfrm>
        </p:spPr>
        <p:txBody>
          <a:bodyPr>
            <a:noAutofit/>
          </a:bodyPr>
          <a:lstStyle/>
          <a:p>
            <a:r>
              <a:rPr lang="en-US" dirty="0" smtClean="0"/>
              <a:t>Centro de </a:t>
            </a:r>
            <a:r>
              <a:rPr lang="en-US" dirty="0" err="1" smtClean="0"/>
              <a:t>Informática</a:t>
            </a:r>
            <a:endParaRPr lang="en-US" dirty="0"/>
          </a:p>
        </p:txBody>
      </p:sp>
      <p:sp>
        <p:nvSpPr>
          <p:cNvPr id="9" name="Text Placeholder 8"/>
          <p:cNvSpPr>
            <a:spLocks noGrp="1"/>
          </p:cNvSpPr>
          <p:nvPr>
            <p:ph type="body" sz="quarter" idx="16"/>
          </p:nvPr>
        </p:nvSpPr>
        <p:spPr>
          <a:xfrm>
            <a:off x="467544" y="1268760"/>
            <a:ext cx="8064896" cy="2448272"/>
          </a:xfrm>
        </p:spPr>
        <p:txBody>
          <a:bodyPr>
            <a:noAutofit/>
          </a:bodyPr>
          <a:lstStyle/>
          <a:p>
            <a:pPr marL="0" lvl="0" indent="0" algn="just" rtl="0">
              <a:buNone/>
            </a:pPr>
            <a:r>
              <a:rPr lang="en-US" sz="2250" dirty="0" err="1" smtClean="0"/>
              <a:t>Maneja</a:t>
            </a:r>
            <a:r>
              <a:rPr lang="en-US" sz="2250" dirty="0" smtClean="0"/>
              <a:t> </a:t>
            </a:r>
            <a:r>
              <a:rPr lang="en-US" sz="2250" dirty="0" err="1" smtClean="0"/>
              <a:t>las</a:t>
            </a:r>
            <a:r>
              <a:rPr lang="en-US" sz="2250" dirty="0" smtClean="0"/>
              <a:t> </a:t>
            </a:r>
            <a:r>
              <a:rPr lang="en-US" sz="2250" dirty="0" err="1" smtClean="0"/>
              <a:t>áreas</a:t>
            </a:r>
            <a:r>
              <a:rPr lang="en-US" sz="2250" dirty="0" smtClean="0"/>
              <a:t> de </a:t>
            </a:r>
            <a:r>
              <a:rPr lang="en-US" sz="2250" dirty="0" err="1" smtClean="0"/>
              <a:t>administración</a:t>
            </a:r>
            <a:r>
              <a:rPr lang="en-US" sz="2250" dirty="0" smtClean="0"/>
              <a:t> de base de </a:t>
            </a:r>
            <a:r>
              <a:rPr lang="en-US" sz="2250" dirty="0" err="1" smtClean="0"/>
              <a:t>datos</a:t>
            </a:r>
            <a:r>
              <a:rPr lang="en-US" sz="2250" dirty="0" smtClean="0"/>
              <a:t> y software, </a:t>
            </a:r>
            <a:r>
              <a:rPr lang="en-US" sz="2250" dirty="0" err="1" smtClean="0"/>
              <a:t>administración</a:t>
            </a:r>
            <a:r>
              <a:rPr lang="en-US" sz="2250" dirty="0" smtClean="0"/>
              <a:t> de hardware y Help Desk (</a:t>
            </a:r>
            <a:r>
              <a:rPr lang="en-US" sz="2250" dirty="0" err="1" smtClean="0"/>
              <a:t>Soporte</a:t>
            </a:r>
            <a:r>
              <a:rPr lang="en-US" sz="2250" dirty="0" smtClean="0"/>
              <a:t> </a:t>
            </a:r>
            <a:r>
              <a:rPr lang="en-US" sz="2250" dirty="0" err="1" smtClean="0"/>
              <a:t>técnico</a:t>
            </a:r>
            <a:r>
              <a:rPr lang="en-US" sz="2250" dirty="0" smtClean="0"/>
              <a:t> a </a:t>
            </a:r>
            <a:r>
              <a:rPr lang="en-US" sz="2250" dirty="0" err="1" smtClean="0"/>
              <a:t>usuarios</a:t>
            </a:r>
            <a:r>
              <a:rPr lang="en-US" sz="2250" dirty="0" smtClean="0"/>
              <a:t>) y </a:t>
            </a:r>
            <a:r>
              <a:rPr lang="en-US" sz="2250" dirty="0" err="1" smtClean="0"/>
              <a:t>administración</a:t>
            </a:r>
            <a:r>
              <a:rPr lang="en-US" sz="2250" dirty="0" smtClean="0"/>
              <a:t> de </a:t>
            </a:r>
            <a:r>
              <a:rPr lang="en-US" sz="2250" dirty="0" err="1" smtClean="0"/>
              <a:t>redes</a:t>
            </a:r>
            <a:r>
              <a:rPr lang="en-US" sz="2250" dirty="0" smtClean="0"/>
              <a:t> y </a:t>
            </a:r>
            <a:r>
              <a:rPr lang="en-US" sz="2250" dirty="0" err="1" smtClean="0"/>
              <a:t>servidores</a:t>
            </a:r>
            <a:r>
              <a:rPr lang="en-US" sz="2250" dirty="0" smtClean="0"/>
              <a:t>. </a:t>
            </a:r>
            <a:r>
              <a:rPr lang="en-US" sz="2250" dirty="0" err="1" smtClean="0"/>
              <a:t>Además</a:t>
            </a:r>
            <a:r>
              <a:rPr lang="en-US" sz="2250" dirty="0" smtClean="0"/>
              <a:t> al </a:t>
            </a:r>
            <a:r>
              <a:rPr lang="en-US" sz="2250" dirty="0" err="1" smtClean="0"/>
              <a:t>ser</a:t>
            </a:r>
            <a:r>
              <a:rPr lang="en-US" sz="2250" dirty="0" smtClean="0"/>
              <a:t> </a:t>
            </a:r>
            <a:r>
              <a:rPr lang="en-US" sz="2250" dirty="0" err="1" smtClean="0"/>
              <a:t>una</a:t>
            </a:r>
            <a:r>
              <a:rPr lang="en-US" sz="2250" dirty="0" smtClean="0"/>
              <a:t> </a:t>
            </a:r>
            <a:r>
              <a:rPr lang="en-US" sz="2250" dirty="0" err="1" smtClean="0"/>
              <a:t>institución</a:t>
            </a:r>
            <a:r>
              <a:rPr lang="en-US" sz="2250" dirty="0" smtClean="0"/>
              <a:t> </a:t>
            </a:r>
            <a:r>
              <a:rPr lang="en-US" sz="2250" dirty="0" err="1" smtClean="0"/>
              <a:t>militar</a:t>
            </a:r>
            <a:r>
              <a:rPr lang="en-US" sz="2250" dirty="0" smtClean="0"/>
              <a:t> </a:t>
            </a:r>
            <a:r>
              <a:rPr lang="en-US" sz="2250" dirty="0" err="1" smtClean="0"/>
              <a:t>sirve</a:t>
            </a:r>
            <a:r>
              <a:rPr lang="en-US" sz="2250" dirty="0" smtClean="0"/>
              <a:t> de </a:t>
            </a:r>
            <a:r>
              <a:rPr lang="en-US" sz="2250" dirty="0" err="1" smtClean="0"/>
              <a:t>enrutador</a:t>
            </a:r>
            <a:r>
              <a:rPr lang="en-US" sz="2250" dirty="0" smtClean="0"/>
              <a:t> </a:t>
            </a:r>
            <a:r>
              <a:rPr lang="en-US" sz="2250" dirty="0" err="1" smtClean="0"/>
              <a:t>teniendo</a:t>
            </a:r>
            <a:r>
              <a:rPr lang="en-US" sz="2250" dirty="0" smtClean="0"/>
              <a:t> </a:t>
            </a:r>
            <a:r>
              <a:rPr lang="en-US" sz="2250" dirty="0" err="1" smtClean="0"/>
              <a:t>conexiones</a:t>
            </a:r>
            <a:r>
              <a:rPr lang="en-US" sz="2250" dirty="0" smtClean="0"/>
              <a:t> con la </a:t>
            </a:r>
            <a:r>
              <a:rPr lang="en-US" sz="2250" dirty="0" err="1" smtClean="0"/>
              <a:t>dirección</a:t>
            </a:r>
            <a:r>
              <a:rPr lang="en-US" sz="2250" dirty="0" smtClean="0"/>
              <a:t> de la </a:t>
            </a:r>
            <a:r>
              <a:rPr lang="en-US" sz="2250" dirty="0" err="1" smtClean="0"/>
              <a:t>Comandancia</a:t>
            </a:r>
            <a:r>
              <a:rPr lang="en-US" sz="2250" dirty="0" smtClean="0"/>
              <a:t>, el </a:t>
            </a:r>
            <a:r>
              <a:rPr lang="en-US" sz="2250" dirty="0" err="1" smtClean="0"/>
              <a:t>Comando</a:t>
            </a:r>
            <a:r>
              <a:rPr lang="en-US" sz="2250" dirty="0" smtClean="0"/>
              <a:t> de </a:t>
            </a:r>
            <a:r>
              <a:rPr lang="en-US" sz="2250" dirty="0" err="1" smtClean="0"/>
              <a:t>Educación</a:t>
            </a:r>
            <a:r>
              <a:rPr lang="en-US" sz="2250" dirty="0" smtClean="0"/>
              <a:t> y </a:t>
            </a:r>
            <a:r>
              <a:rPr lang="en-US" sz="2250" dirty="0" err="1" smtClean="0"/>
              <a:t>Doctrina</a:t>
            </a:r>
            <a:r>
              <a:rPr lang="en-US" sz="2250" dirty="0" smtClean="0"/>
              <a:t> del </a:t>
            </a:r>
            <a:r>
              <a:rPr lang="en-US" sz="2250" dirty="0" err="1" smtClean="0"/>
              <a:t>Ejército</a:t>
            </a:r>
            <a:r>
              <a:rPr lang="en-US" sz="2250" dirty="0" smtClean="0"/>
              <a:t> entre </a:t>
            </a:r>
            <a:r>
              <a:rPr lang="en-US" sz="2250" dirty="0" err="1" smtClean="0"/>
              <a:t>otras</a:t>
            </a:r>
            <a:r>
              <a:rPr lang="en-US" sz="2250" dirty="0" smtClean="0"/>
              <a:t> </a:t>
            </a:r>
            <a:r>
              <a:rPr lang="en-US" sz="2250" dirty="0" err="1" smtClean="0"/>
              <a:t>entidades</a:t>
            </a:r>
            <a:r>
              <a:rPr lang="en-US" sz="2250" dirty="0" smtClean="0"/>
              <a:t> </a:t>
            </a:r>
            <a:r>
              <a:rPr lang="en-US" sz="2250" dirty="0" err="1" smtClean="0"/>
              <a:t>militares</a:t>
            </a:r>
            <a:r>
              <a:rPr lang="en-US" sz="2250" dirty="0" smtClean="0"/>
              <a:t>. La </a:t>
            </a:r>
            <a:r>
              <a:rPr lang="en-US" sz="2250" dirty="0" err="1" smtClean="0"/>
              <a:t>gestión</a:t>
            </a:r>
            <a:r>
              <a:rPr lang="en-US" sz="2250" dirty="0" smtClean="0"/>
              <a:t> de los </a:t>
            </a:r>
            <a:r>
              <a:rPr lang="en-US" sz="2250" dirty="0" err="1" smtClean="0"/>
              <a:t>servicios</a:t>
            </a:r>
            <a:r>
              <a:rPr lang="en-US" sz="2250" dirty="0" smtClean="0"/>
              <a:t> de </a:t>
            </a:r>
            <a:r>
              <a:rPr lang="en-US" sz="2250" dirty="0" err="1" smtClean="0"/>
              <a:t>terceros</a:t>
            </a:r>
            <a:r>
              <a:rPr lang="en-US" sz="2250" dirty="0" smtClean="0"/>
              <a:t> no </a:t>
            </a:r>
            <a:r>
              <a:rPr lang="en-US" sz="2250" dirty="0" err="1" smtClean="0"/>
              <a:t>están</a:t>
            </a:r>
            <a:r>
              <a:rPr lang="en-US" sz="2250" dirty="0" smtClean="0"/>
              <a:t> </a:t>
            </a:r>
            <a:r>
              <a:rPr lang="en-US" sz="2250" dirty="0" err="1" smtClean="0"/>
              <a:t>definidas</a:t>
            </a:r>
            <a:r>
              <a:rPr lang="en-US" sz="2250" dirty="0" smtClean="0"/>
              <a:t>.</a:t>
            </a:r>
            <a:endParaRPr lang="en-US" sz="2250" dirty="0"/>
          </a:p>
        </p:txBody>
      </p:sp>
    </p:spTree>
    <p:custDataLst>
      <p:tags r:id="rId1"/>
    </p:custDataLst>
    <p:extLst>
      <p:ext uri="{BB962C8B-B14F-4D97-AF65-F5344CB8AC3E}">
        <p14:creationId xmlns:p14="http://schemas.microsoft.com/office/powerpoint/2010/main" val="2528928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476672"/>
            <a:ext cx="8591872" cy="1080120"/>
          </a:xfrm>
        </p:spPr>
        <p:txBody>
          <a:bodyPr>
            <a:noAutofit/>
          </a:bodyPr>
          <a:lstStyle/>
          <a:p>
            <a:r>
              <a:rPr lang="es-EC" dirty="0" smtClean="0"/>
              <a:t>Sistemas manejados por la Institución</a:t>
            </a:r>
            <a:endParaRPr lang="en-US" dirty="0"/>
          </a:p>
        </p:txBody>
      </p:sp>
      <p:sp>
        <p:nvSpPr>
          <p:cNvPr id="8" name="Content Placeholder 7"/>
          <p:cNvSpPr>
            <a:spLocks noGrp="1"/>
          </p:cNvSpPr>
          <p:nvPr>
            <p:ph sz="quarter" idx="13"/>
          </p:nvPr>
        </p:nvSpPr>
        <p:spPr>
          <a:xfrm>
            <a:off x="228600" y="1637928"/>
            <a:ext cx="8375848" cy="1143000"/>
          </a:xfrm>
        </p:spPr>
        <p:txBody>
          <a:bodyPr>
            <a:noAutofit/>
          </a:bodyPr>
          <a:lstStyle/>
          <a:p>
            <a:pPr lvl="0" algn="l" rtl="0"/>
            <a:r>
              <a:rPr lang="en-US" sz="2250" dirty="0" smtClean="0"/>
              <a:t>La </a:t>
            </a:r>
            <a:r>
              <a:rPr lang="en-US" sz="2250" dirty="0" err="1" smtClean="0"/>
              <a:t>Institución</a:t>
            </a:r>
            <a:r>
              <a:rPr lang="en-US" sz="2250" dirty="0" smtClean="0"/>
              <a:t> </a:t>
            </a:r>
            <a:r>
              <a:rPr lang="en-US" sz="2250" dirty="0" err="1" smtClean="0"/>
              <a:t>cuenta</a:t>
            </a:r>
            <a:r>
              <a:rPr lang="en-US" sz="2250" dirty="0" smtClean="0"/>
              <a:t> con </a:t>
            </a:r>
            <a:r>
              <a:rPr lang="en-US" sz="2250" dirty="0" err="1" smtClean="0"/>
              <a:t>seis</a:t>
            </a:r>
            <a:r>
              <a:rPr lang="en-US" sz="2250" dirty="0" smtClean="0"/>
              <a:t> </a:t>
            </a:r>
            <a:r>
              <a:rPr lang="en-US" sz="2250" dirty="0" err="1" smtClean="0"/>
              <a:t>sistemas</a:t>
            </a:r>
            <a:r>
              <a:rPr lang="en-US" sz="2250" dirty="0" smtClean="0"/>
              <a:t> o </a:t>
            </a:r>
            <a:r>
              <a:rPr lang="en-US" sz="2250" dirty="0" err="1" smtClean="0"/>
              <a:t>programas</a:t>
            </a:r>
            <a:r>
              <a:rPr lang="en-US" sz="2250" dirty="0" smtClean="0"/>
              <a:t>, los </a:t>
            </a:r>
            <a:r>
              <a:rPr lang="en-US" sz="2250" dirty="0" err="1" smtClean="0"/>
              <a:t>mismos</a:t>
            </a:r>
            <a:r>
              <a:rPr lang="en-US" sz="2250" dirty="0" smtClean="0"/>
              <a:t> </a:t>
            </a:r>
            <a:r>
              <a:rPr lang="en-US" sz="2250" dirty="0" err="1" smtClean="0"/>
              <a:t>que</a:t>
            </a:r>
            <a:r>
              <a:rPr lang="en-US" sz="2250" dirty="0" smtClean="0"/>
              <a:t> son </a:t>
            </a:r>
            <a:r>
              <a:rPr lang="en-US" sz="2250" dirty="0" err="1" smtClean="0"/>
              <a:t>utilizados</a:t>
            </a:r>
            <a:r>
              <a:rPr lang="en-US" sz="2250" dirty="0" smtClean="0"/>
              <a:t> </a:t>
            </a:r>
            <a:r>
              <a:rPr lang="en-US" sz="2250" dirty="0" err="1" smtClean="0"/>
              <a:t>por</a:t>
            </a:r>
            <a:r>
              <a:rPr lang="en-US" sz="2250" dirty="0" smtClean="0"/>
              <a:t> el personal </a:t>
            </a:r>
            <a:r>
              <a:rPr lang="en-US" sz="2250" dirty="0" err="1" smtClean="0"/>
              <a:t>administrativo</a:t>
            </a:r>
            <a:r>
              <a:rPr lang="en-US" sz="2250" dirty="0" smtClean="0"/>
              <a:t> y </a:t>
            </a:r>
            <a:r>
              <a:rPr lang="en-US" sz="2250" dirty="0" err="1" smtClean="0"/>
              <a:t>usuarios</a:t>
            </a:r>
            <a:r>
              <a:rPr lang="en-US" sz="2250" dirty="0" smtClean="0"/>
              <a:t> del COMIL Nº 10.</a:t>
            </a:r>
            <a:endParaRPr lang="en-US" sz="2250" dirty="0"/>
          </a:p>
        </p:txBody>
      </p:sp>
      <p:graphicFrame>
        <p:nvGraphicFramePr>
          <p:cNvPr id="9" name="8 Tabla"/>
          <p:cNvGraphicFramePr>
            <a:graphicFrameLocks noGrp="1"/>
          </p:cNvGraphicFramePr>
          <p:nvPr>
            <p:extLst>
              <p:ext uri="{D42A27DB-BD31-4B8C-83A1-F6EECF244321}">
                <p14:modId xmlns:p14="http://schemas.microsoft.com/office/powerpoint/2010/main" val="425367298"/>
              </p:ext>
            </p:extLst>
          </p:nvPr>
        </p:nvGraphicFramePr>
        <p:xfrm>
          <a:off x="1475656" y="2852936"/>
          <a:ext cx="6192688" cy="3682538"/>
        </p:xfrm>
        <a:graphic>
          <a:graphicData uri="http://schemas.openxmlformats.org/drawingml/2006/table">
            <a:tbl>
              <a:tblPr firstRow="1" firstCol="1" bandRow="1">
                <a:tableStyleId>{00A15C55-8517-42AA-B614-E9B94910E393}</a:tableStyleId>
              </a:tblPr>
              <a:tblGrid>
                <a:gridCol w="2604118"/>
                <a:gridCol w="3588570"/>
              </a:tblGrid>
              <a:tr h="319996">
                <a:tc>
                  <a:txBody>
                    <a:bodyPr/>
                    <a:lstStyle/>
                    <a:p>
                      <a:pPr indent="180340" algn="ctr" rtl="0">
                        <a:lnSpc>
                          <a:spcPct val="115000"/>
                        </a:lnSpc>
                        <a:spcBef>
                          <a:spcPts val="300"/>
                        </a:spcBef>
                        <a:spcAft>
                          <a:spcPts val="300"/>
                        </a:spcAft>
                        <a:tabLst>
                          <a:tab pos="540385" algn="l"/>
                        </a:tabLst>
                      </a:pPr>
                      <a:r>
                        <a:rPr lang="es-ES_tradnl" sz="2200" dirty="0">
                          <a:effectLst/>
                          <a:latin typeface="Calibri" pitchFamily="34" charset="0"/>
                          <a:cs typeface="Calibri" pitchFamily="34" charset="0"/>
                        </a:rPr>
                        <a:t>CATEGORÍA</a:t>
                      </a:r>
                      <a:endParaRPr lang="es-EC" sz="2200" dirty="0">
                        <a:effectLst/>
                        <a:latin typeface="Calibri" pitchFamily="34" charset="0"/>
                        <a:ea typeface="Times New Roman"/>
                        <a:cs typeface="Calibri" pitchFamily="34" charset="0"/>
                      </a:endParaRPr>
                    </a:p>
                  </a:txBody>
                  <a:tcPr marL="68580" marR="68580" marT="0" marB="0"/>
                </a:tc>
                <a:tc>
                  <a:txBody>
                    <a:bodyPr/>
                    <a:lstStyle/>
                    <a:p>
                      <a:pPr indent="180340" algn="ctr" rtl="0">
                        <a:lnSpc>
                          <a:spcPct val="115000"/>
                        </a:lnSpc>
                        <a:spcBef>
                          <a:spcPts val="300"/>
                        </a:spcBef>
                        <a:spcAft>
                          <a:spcPts val="300"/>
                        </a:spcAft>
                        <a:tabLst>
                          <a:tab pos="540385" algn="l"/>
                        </a:tabLst>
                      </a:pPr>
                      <a:r>
                        <a:rPr lang="es-ES_tradnl" sz="2200" dirty="0">
                          <a:effectLst/>
                          <a:latin typeface="Calibri" pitchFamily="34" charset="0"/>
                          <a:cs typeface="Calibri" pitchFamily="34" charset="0"/>
                        </a:rPr>
                        <a:t>SOFTWARE</a:t>
                      </a:r>
                      <a:endParaRPr lang="es-EC" sz="2200" dirty="0">
                        <a:effectLst/>
                        <a:latin typeface="Calibri" pitchFamily="34" charset="0"/>
                        <a:ea typeface="Times New Roman"/>
                        <a:cs typeface="Calibri" pitchFamily="34" charset="0"/>
                      </a:endParaRPr>
                    </a:p>
                  </a:txBody>
                  <a:tcPr marL="68580" marR="68580" marT="0" marB="0"/>
                </a:tc>
              </a:tr>
              <a:tr h="1019403">
                <a:tc>
                  <a:txBody>
                    <a:bodyPr/>
                    <a:lstStyle/>
                    <a:p>
                      <a:pPr indent="180340" algn="ctr" rtl="0">
                        <a:lnSpc>
                          <a:spcPct val="115000"/>
                        </a:lnSpc>
                        <a:spcBef>
                          <a:spcPts val="300"/>
                        </a:spcBef>
                        <a:spcAft>
                          <a:spcPts val="300"/>
                        </a:spcAft>
                        <a:tabLst>
                          <a:tab pos="540385" algn="l"/>
                        </a:tabLst>
                      </a:pPr>
                      <a:r>
                        <a:rPr lang="es-ES_tradnl" sz="2200" dirty="0">
                          <a:effectLst/>
                          <a:latin typeface="Calibri" pitchFamily="34" charset="0"/>
                          <a:cs typeface="Calibri" pitchFamily="34" charset="0"/>
                        </a:rPr>
                        <a:t>EDUCACIÓN</a:t>
                      </a:r>
                      <a:endParaRPr lang="es-EC" sz="2200" dirty="0">
                        <a:effectLst/>
                        <a:latin typeface="Calibri" pitchFamily="34" charset="0"/>
                        <a:ea typeface="Times New Roman"/>
                        <a:cs typeface="Calibri" pitchFamily="34" charset="0"/>
                      </a:endParaRPr>
                    </a:p>
                  </a:txBody>
                  <a:tcPr marL="68580" marR="68580" marT="0" marB="0"/>
                </a:tc>
                <a:tc>
                  <a:txBody>
                    <a:bodyPr/>
                    <a:lstStyle/>
                    <a:p>
                      <a:pPr indent="180340" algn="l" rtl="0">
                        <a:lnSpc>
                          <a:spcPct val="115000"/>
                        </a:lnSpc>
                        <a:spcBef>
                          <a:spcPts val="300"/>
                        </a:spcBef>
                        <a:spcAft>
                          <a:spcPts val="300"/>
                        </a:spcAft>
                        <a:tabLst>
                          <a:tab pos="540385" algn="l"/>
                        </a:tabLst>
                      </a:pPr>
                      <a:r>
                        <a:rPr lang="es-ES_tradnl" sz="2200" dirty="0">
                          <a:effectLst/>
                          <a:latin typeface="Calibri" pitchFamily="34" charset="0"/>
                          <a:cs typeface="Calibri" pitchFamily="34" charset="0"/>
                        </a:rPr>
                        <a:t>Sistema Integrado Educativo: académico, de secretaría y de colecturía</a:t>
                      </a:r>
                      <a:endParaRPr lang="es-EC" sz="2200" dirty="0">
                        <a:effectLst/>
                        <a:latin typeface="Calibri" pitchFamily="34" charset="0"/>
                        <a:ea typeface="Times New Roman"/>
                        <a:cs typeface="Calibri" pitchFamily="34" charset="0"/>
                      </a:endParaRPr>
                    </a:p>
                  </a:txBody>
                  <a:tcPr marL="68580" marR="68580" marT="0" marB="0"/>
                </a:tc>
              </a:tr>
              <a:tr h="632325">
                <a:tc>
                  <a:txBody>
                    <a:bodyPr/>
                    <a:lstStyle/>
                    <a:p>
                      <a:pPr indent="180340" algn="ctr" rtl="0">
                        <a:lnSpc>
                          <a:spcPct val="115000"/>
                        </a:lnSpc>
                        <a:spcBef>
                          <a:spcPts val="300"/>
                        </a:spcBef>
                        <a:spcAft>
                          <a:spcPts val="300"/>
                        </a:spcAft>
                        <a:tabLst>
                          <a:tab pos="540385" algn="l"/>
                        </a:tabLst>
                      </a:pPr>
                      <a:r>
                        <a:rPr lang="es-ES_tradnl" sz="2200">
                          <a:effectLst/>
                          <a:latin typeface="Calibri" pitchFamily="34" charset="0"/>
                          <a:cs typeface="Calibri" pitchFamily="34" charset="0"/>
                        </a:rPr>
                        <a:t>INSTITUCIONAL</a:t>
                      </a:r>
                      <a:endParaRPr lang="es-EC" sz="2200">
                        <a:effectLst/>
                        <a:latin typeface="Calibri" pitchFamily="34" charset="0"/>
                        <a:ea typeface="Times New Roman"/>
                        <a:cs typeface="Calibri" pitchFamily="34" charset="0"/>
                      </a:endParaRPr>
                    </a:p>
                  </a:txBody>
                  <a:tcPr marL="68580" marR="68580" marT="0" marB="0"/>
                </a:tc>
                <a:tc>
                  <a:txBody>
                    <a:bodyPr/>
                    <a:lstStyle/>
                    <a:p>
                      <a:pPr indent="180340" algn="just" rtl="0">
                        <a:lnSpc>
                          <a:spcPct val="115000"/>
                        </a:lnSpc>
                        <a:spcBef>
                          <a:spcPts val="300"/>
                        </a:spcBef>
                        <a:spcAft>
                          <a:spcPts val="300"/>
                        </a:spcAft>
                        <a:tabLst>
                          <a:tab pos="540385" algn="l"/>
                        </a:tabLst>
                      </a:pPr>
                      <a:r>
                        <a:rPr lang="es-ES_tradnl" sz="2200" dirty="0" smtClean="0">
                          <a:effectLst/>
                          <a:latin typeface="Calibri" pitchFamily="34" charset="0"/>
                          <a:cs typeface="Calibri" pitchFamily="34" charset="0"/>
                        </a:rPr>
                        <a:t>Sistema</a:t>
                      </a:r>
                      <a:r>
                        <a:rPr lang="es-ES_tradnl" sz="2200" baseline="0" dirty="0" smtClean="0">
                          <a:effectLst/>
                          <a:latin typeface="Calibri" pitchFamily="34" charset="0"/>
                          <a:cs typeface="Calibri" pitchFamily="34" charset="0"/>
                        </a:rPr>
                        <a:t> </a:t>
                      </a:r>
                      <a:r>
                        <a:rPr lang="es-ES_tradnl" sz="2200" dirty="0" smtClean="0">
                          <a:effectLst/>
                          <a:latin typeface="Calibri" pitchFamily="34" charset="0"/>
                          <a:cs typeface="Calibri" pitchFamily="34" charset="0"/>
                        </a:rPr>
                        <a:t>web </a:t>
                      </a:r>
                      <a:r>
                        <a:rPr lang="es-ES_tradnl" sz="2200" dirty="0">
                          <a:effectLst/>
                          <a:latin typeface="Calibri" pitchFamily="34" charset="0"/>
                          <a:cs typeface="Calibri" pitchFamily="34" charset="0"/>
                        </a:rPr>
                        <a:t>de la Institución</a:t>
                      </a:r>
                      <a:endParaRPr lang="es-EC" sz="2200" dirty="0">
                        <a:effectLst/>
                        <a:latin typeface="Calibri" pitchFamily="34" charset="0"/>
                        <a:ea typeface="Times New Roman"/>
                        <a:cs typeface="Calibri" pitchFamily="34" charset="0"/>
                      </a:endParaRPr>
                    </a:p>
                  </a:txBody>
                  <a:tcPr marL="68580" marR="68580" marT="0" marB="0"/>
                </a:tc>
              </a:tr>
              <a:tr h="1369106">
                <a:tc>
                  <a:txBody>
                    <a:bodyPr/>
                    <a:lstStyle/>
                    <a:p>
                      <a:pPr indent="180340" algn="ctr" rtl="0">
                        <a:lnSpc>
                          <a:spcPct val="115000"/>
                        </a:lnSpc>
                        <a:spcBef>
                          <a:spcPts val="300"/>
                        </a:spcBef>
                        <a:spcAft>
                          <a:spcPts val="300"/>
                        </a:spcAft>
                        <a:tabLst>
                          <a:tab pos="540385" algn="l"/>
                        </a:tabLst>
                      </a:pPr>
                      <a:r>
                        <a:rPr lang="es-ES_tradnl" sz="2200" dirty="0">
                          <a:effectLst/>
                          <a:latin typeface="Calibri" pitchFamily="34" charset="0"/>
                          <a:cs typeface="Calibri" pitchFamily="34" charset="0"/>
                        </a:rPr>
                        <a:t>ESTATAL</a:t>
                      </a:r>
                      <a:endParaRPr lang="es-EC" sz="2200" dirty="0">
                        <a:effectLst/>
                        <a:latin typeface="Calibri" pitchFamily="34" charset="0"/>
                        <a:ea typeface="Times New Roman"/>
                        <a:cs typeface="Calibri" pitchFamily="34" charset="0"/>
                      </a:endParaRPr>
                    </a:p>
                  </a:txBody>
                  <a:tcPr marL="68580" marR="68580" marT="0" marB="0"/>
                </a:tc>
                <a:tc>
                  <a:txBody>
                    <a:bodyPr/>
                    <a:lstStyle/>
                    <a:p>
                      <a:pPr indent="180340" algn="l" rtl="0">
                        <a:lnSpc>
                          <a:spcPct val="115000"/>
                        </a:lnSpc>
                        <a:spcBef>
                          <a:spcPts val="300"/>
                        </a:spcBef>
                        <a:spcAft>
                          <a:spcPts val="300"/>
                        </a:spcAft>
                        <a:tabLst>
                          <a:tab pos="540385" algn="l"/>
                        </a:tabLst>
                      </a:pPr>
                      <a:r>
                        <a:rPr lang="es-ES_tradnl" sz="2200" dirty="0">
                          <a:effectLst/>
                          <a:latin typeface="Calibri" pitchFamily="34" charset="0"/>
                          <a:cs typeface="Calibri" pitchFamily="34" charset="0"/>
                        </a:rPr>
                        <a:t>Sistema Integrado de Gestión documental, Sistema de Contratación Pública</a:t>
                      </a:r>
                      <a:endParaRPr lang="es-EC" sz="2200" dirty="0">
                        <a:effectLst/>
                        <a:latin typeface="Calibri" pitchFamily="34" charset="0"/>
                        <a:ea typeface="Times New Roman"/>
                        <a:cs typeface="Calibri" pitchFamily="34" charset="0"/>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335791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dirty="0" err="1" smtClean="0"/>
              <a:t>Ejecución</a:t>
            </a:r>
            <a:r>
              <a:rPr lang="en-US" dirty="0" smtClean="0"/>
              <a:t> de la </a:t>
            </a:r>
            <a:r>
              <a:rPr lang="en-US" dirty="0" err="1" smtClean="0"/>
              <a:t>Auditoría</a:t>
            </a:r>
            <a:endParaRPr lang="en-US" dirty="0"/>
          </a:p>
        </p:txBody>
      </p:sp>
      <p:sp>
        <p:nvSpPr>
          <p:cNvPr id="6" name="Text Placeholder 5"/>
          <p:cNvSpPr>
            <a:spLocks noGrp="1"/>
          </p:cNvSpPr>
          <p:nvPr>
            <p:ph type="body" sz="quarter" idx="12"/>
          </p:nvPr>
        </p:nvSpPr>
        <p:spPr>
          <a:xfrm>
            <a:off x="228600" y="1371600"/>
            <a:ext cx="8159824" cy="4876800"/>
          </a:xfrm>
        </p:spPr>
        <p:txBody>
          <a:bodyPr>
            <a:noAutofit/>
          </a:bodyPr>
          <a:lstStyle/>
          <a:p>
            <a:pPr lvl="0" algn="just" rtl="0">
              <a:buNone/>
            </a:pPr>
            <a:r>
              <a:rPr lang="en-US" sz="2250" b="1" dirty="0" err="1" smtClean="0"/>
              <a:t>Selección</a:t>
            </a:r>
            <a:r>
              <a:rPr lang="en-US" sz="2250" b="1" dirty="0" smtClean="0"/>
              <a:t> de los </a:t>
            </a:r>
            <a:r>
              <a:rPr lang="en-US" sz="2250" b="1" dirty="0" err="1" smtClean="0"/>
              <a:t>Procesos</a:t>
            </a:r>
            <a:r>
              <a:rPr lang="en-US" sz="2250" b="1" dirty="0" smtClean="0"/>
              <a:t> y </a:t>
            </a:r>
            <a:r>
              <a:rPr lang="en-US" sz="2250" b="1" dirty="0" err="1" smtClean="0"/>
              <a:t>Escenarios</a:t>
            </a:r>
            <a:r>
              <a:rPr lang="en-US" sz="2250" b="1" dirty="0" smtClean="0"/>
              <a:t> a </a:t>
            </a:r>
            <a:r>
              <a:rPr lang="en-US" sz="2250" b="1" dirty="0" err="1" smtClean="0"/>
              <a:t>ser</a:t>
            </a:r>
            <a:r>
              <a:rPr lang="en-US" sz="2250" b="1" dirty="0" smtClean="0"/>
              <a:t> </a:t>
            </a:r>
            <a:r>
              <a:rPr lang="en-US" sz="2250" b="1" dirty="0" err="1" smtClean="0"/>
              <a:t>Auditados</a:t>
            </a:r>
            <a:endParaRPr lang="en-US" sz="2250" dirty="0"/>
          </a:p>
          <a:p>
            <a:pPr lvl="0" algn="just"/>
            <a:r>
              <a:rPr lang="en-US" sz="2250" b="0" dirty="0" smtClean="0"/>
              <a:t>Para </a:t>
            </a:r>
            <a:r>
              <a:rPr lang="en-US" sz="2250" b="0" dirty="0" err="1" smtClean="0"/>
              <a:t>identificar</a:t>
            </a:r>
            <a:r>
              <a:rPr lang="en-US" sz="2250" b="0" dirty="0" smtClean="0"/>
              <a:t> </a:t>
            </a:r>
            <a:r>
              <a:rPr lang="en-US" sz="2250" b="0" dirty="0" err="1" smtClean="0"/>
              <a:t>las</a:t>
            </a:r>
            <a:r>
              <a:rPr lang="en-US" sz="2250" b="0" dirty="0" smtClean="0"/>
              <a:t> </a:t>
            </a:r>
            <a:r>
              <a:rPr lang="en-US" sz="2250" b="0" dirty="0" err="1" smtClean="0"/>
              <a:t>áreas</a:t>
            </a:r>
            <a:r>
              <a:rPr lang="en-US" sz="2250" b="0" dirty="0" smtClean="0"/>
              <a:t> </a:t>
            </a:r>
            <a:r>
              <a:rPr lang="en-US" sz="2250" b="0" dirty="0" err="1" smtClean="0"/>
              <a:t>que</a:t>
            </a:r>
            <a:r>
              <a:rPr lang="en-US" sz="2250" b="0" dirty="0" smtClean="0"/>
              <a:t> </a:t>
            </a:r>
            <a:r>
              <a:rPr lang="en-US" sz="2250" b="0" dirty="0" err="1" smtClean="0"/>
              <a:t>serán</a:t>
            </a:r>
            <a:r>
              <a:rPr lang="en-US" sz="2250" b="0" dirty="0" smtClean="0"/>
              <a:t> </a:t>
            </a:r>
            <a:r>
              <a:rPr lang="en-US" sz="2250" b="0" dirty="0" err="1" smtClean="0"/>
              <a:t>auditadas</a:t>
            </a:r>
            <a:r>
              <a:rPr lang="en-US" sz="2250" b="0" dirty="0" smtClean="0"/>
              <a:t>, se </a:t>
            </a:r>
            <a:r>
              <a:rPr lang="en-US" sz="2250" b="0" dirty="0" err="1" smtClean="0"/>
              <a:t>emplea</a:t>
            </a:r>
            <a:r>
              <a:rPr lang="en-US" sz="2250" b="0" dirty="0" smtClean="0"/>
              <a:t> la </a:t>
            </a:r>
            <a:r>
              <a:rPr lang="en-US" sz="2250" b="0" dirty="0" err="1" smtClean="0"/>
              <a:t>matriz</a:t>
            </a:r>
            <a:r>
              <a:rPr lang="en-US" sz="2250" b="0" dirty="0" smtClean="0"/>
              <a:t> de </a:t>
            </a:r>
            <a:r>
              <a:rPr lang="en-US" sz="2250" b="0" dirty="0" err="1" smtClean="0"/>
              <a:t>riesgos</a:t>
            </a:r>
            <a:r>
              <a:rPr lang="en-US" sz="2250" b="0" dirty="0" smtClean="0"/>
              <a:t> y </a:t>
            </a:r>
            <a:r>
              <a:rPr lang="en-US" sz="2250" b="0" dirty="0" err="1" smtClean="0"/>
              <a:t>encuestas</a:t>
            </a:r>
            <a:r>
              <a:rPr lang="en-US" sz="2250" b="0" dirty="0" smtClean="0"/>
              <a:t> </a:t>
            </a:r>
            <a:r>
              <a:rPr lang="en-US" sz="2250" b="0" dirty="0" err="1" smtClean="0"/>
              <a:t>para</a:t>
            </a:r>
            <a:r>
              <a:rPr lang="en-US" sz="2250" b="0" dirty="0" smtClean="0"/>
              <a:t> </a:t>
            </a:r>
            <a:r>
              <a:rPr lang="en-US" sz="2250" b="0" dirty="0" err="1" smtClean="0"/>
              <a:t>trabajar</a:t>
            </a:r>
            <a:r>
              <a:rPr lang="en-US" sz="2250" b="0" dirty="0" smtClean="0"/>
              <a:t> con </a:t>
            </a:r>
            <a:r>
              <a:rPr lang="en-US" sz="2250" b="0" dirty="0" err="1" smtClean="0"/>
              <a:t>ellas</a:t>
            </a:r>
            <a:r>
              <a:rPr lang="en-US" sz="2250" b="0" dirty="0" smtClean="0"/>
              <a:t> </a:t>
            </a:r>
            <a:r>
              <a:rPr lang="en-US" sz="2250" b="0" dirty="0" err="1" smtClean="0"/>
              <a:t>durante</a:t>
            </a:r>
            <a:r>
              <a:rPr lang="en-US" sz="2250" b="0" dirty="0" smtClean="0"/>
              <a:t> </a:t>
            </a:r>
            <a:r>
              <a:rPr lang="en-US" sz="2250" b="0" dirty="0" err="1" smtClean="0"/>
              <a:t>todo</a:t>
            </a:r>
            <a:r>
              <a:rPr lang="en-US" sz="2250" b="0" dirty="0" smtClean="0"/>
              <a:t> el </a:t>
            </a:r>
            <a:r>
              <a:rPr lang="en-US" sz="2250" b="0" dirty="0" err="1" smtClean="0"/>
              <a:t>proceso</a:t>
            </a:r>
            <a:r>
              <a:rPr lang="en-US" sz="2250" b="0" dirty="0" smtClean="0"/>
              <a:t> de pre </a:t>
            </a:r>
            <a:r>
              <a:rPr lang="en-US" sz="2250" b="0" dirty="0" err="1" smtClean="0"/>
              <a:t>auditoría</a:t>
            </a:r>
            <a:r>
              <a:rPr lang="en-US" sz="2250" b="0" dirty="0" smtClean="0"/>
              <a:t> y </a:t>
            </a:r>
            <a:r>
              <a:rPr lang="en-US" sz="2250" b="0" dirty="0" err="1" smtClean="0"/>
              <a:t>que</a:t>
            </a:r>
            <a:r>
              <a:rPr lang="en-US" sz="2250" b="0" dirty="0" smtClean="0"/>
              <a:t> </a:t>
            </a:r>
            <a:r>
              <a:rPr lang="en-US" sz="2250" b="0" dirty="0" err="1" smtClean="0"/>
              <a:t>sirven</a:t>
            </a:r>
            <a:r>
              <a:rPr lang="en-US" sz="2250" b="0" dirty="0" smtClean="0"/>
              <a:t> </a:t>
            </a:r>
            <a:r>
              <a:rPr lang="en-US" sz="2250" b="0" dirty="0" err="1" smtClean="0"/>
              <a:t>para</a:t>
            </a:r>
            <a:r>
              <a:rPr lang="en-US" sz="2250" b="0" dirty="0" smtClean="0"/>
              <a:t> </a:t>
            </a:r>
            <a:r>
              <a:rPr lang="en-US" sz="2250" b="0" dirty="0" err="1" smtClean="0"/>
              <a:t>hacer</a:t>
            </a:r>
            <a:r>
              <a:rPr lang="en-US" sz="2250" b="0" dirty="0" smtClean="0"/>
              <a:t> el </a:t>
            </a:r>
            <a:r>
              <a:rPr lang="en-US" sz="2250" b="0" dirty="0" err="1" smtClean="0"/>
              <a:t>análisis</a:t>
            </a:r>
            <a:r>
              <a:rPr lang="en-US" sz="2250" b="0" dirty="0" smtClean="0"/>
              <a:t> de </a:t>
            </a:r>
            <a:r>
              <a:rPr lang="en-US" sz="2250" b="0" dirty="0" err="1" smtClean="0"/>
              <a:t>prioridades</a:t>
            </a:r>
            <a:r>
              <a:rPr lang="en-US" sz="2250" b="0" dirty="0" smtClean="0"/>
              <a:t> </a:t>
            </a:r>
            <a:r>
              <a:rPr lang="en-US" sz="2250" b="0" dirty="0" err="1" smtClean="0"/>
              <a:t>que</a:t>
            </a:r>
            <a:r>
              <a:rPr lang="en-US" sz="2250" b="0" dirty="0" smtClean="0"/>
              <a:t> </a:t>
            </a:r>
            <a:r>
              <a:rPr lang="en-US" sz="2250" b="0" dirty="0" err="1" smtClean="0"/>
              <a:t>dará</a:t>
            </a:r>
            <a:r>
              <a:rPr lang="en-US" sz="2250" b="0" dirty="0" smtClean="0"/>
              <a:t> </a:t>
            </a:r>
            <a:r>
              <a:rPr lang="en-US" sz="2250" b="0" dirty="0" err="1" smtClean="0"/>
              <a:t>información</a:t>
            </a:r>
            <a:r>
              <a:rPr lang="en-US" sz="2250" b="0" dirty="0" smtClean="0"/>
              <a:t> de </a:t>
            </a:r>
            <a:r>
              <a:rPr lang="en-US" sz="2250" b="0" dirty="0" err="1" smtClean="0"/>
              <a:t>fuentes</a:t>
            </a:r>
            <a:r>
              <a:rPr lang="en-US" sz="2250" b="0" dirty="0" smtClean="0"/>
              <a:t> </a:t>
            </a:r>
            <a:r>
              <a:rPr lang="en-US" sz="2250" b="0" dirty="0" err="1" smtClean="0"/>
              <a:t>directas</a:t>
            </a:r>
            <a:r>
              <a:rPr lang="en-US" sz="2250" b="0" dirty="0" smtClean="0"/>
              <a:t> </a:t>
            </a:r>
            <a:r>
              <a:rPr lang="en-US" sz="2250" b="0" dirty="0" err="1" smtClean="0"/>
              <a:t>como</a:t>
            </a:r>
            <a:r>
              <a:rPr lang="en-US" sz="2250" b="0" dirty="0" smtClean="0"/>
              <a:t> la </a:t>
            </a:r>
            <a:r>
              <a:rPr lang="en-US" sz="2250" b="0" dirty="0" err="1" smtClean="0"/>
              <a:t>Dirección</a:t>
            </a:r>
            <a:r>
              <a:rPr lang="en-US" sz="2250" b="0" dirty="0" smtClean="0"/>
              <a:t>, la </a:t>
            </a:r>
            <a:r>
              <a:rPr lang="en-US" sz="2250" b="0" dirty="0" err="1" smtClean="0"/>
              <a:t>Administración</a:t>
            </a:r>
            <a:r>
              <a:rPr lang="en-US" sz="2250" b="0" dirty="0" smtClean="0"/>
              <a:t> de TI y </a:t>
            </a:r>
            <a:r>
              <a:rPr lang="en-US" sz="2250" b="0" dirty="0" err="1" smtClean="0"/>
              <a:t>usuarios</a:t>
            </a:r>
            <a:r>
              <a:rPr lang="en-US" sz="2250" b="0" dirty="0" smtClean="0"/>
              <a:t> finales, </a:t>
            </a:r>
            <a:r>
              <a:rPr lang="en-US" sz="2250" b="0" dirty="0" err="1" smtClean="0"/>
              <a:t>para</a:t>
            </a:r>
            <a:r>
              <a:rPr lang="en-US" sz="2250" b="0" dirty="0" smtClean="0"/>
              <a:t> </a:t>
            </a:r>
            <a:r>
              <a:rPr lang="en-US" sz="2250" b="0" dirty="0" err="1" smtClean="0"/>
              <a:t>hacer</a:t>
            </a:r>
            <a:r>
              <a:rPr lang="en-US" sz="2250" b="0" dirty="0" smtClean="0"/>
              <a:t> la </a:t>
            </a:r>
            <a:r>
              <a:rPr lang="en-US" sz="2250" b="0" dirty="0" err="1" smtClean="0"/>
              <a:t>priorización</a:t>
            </a:r>
            <a:r>
              <a:rPr lang="en-US" sz="2250" b="0" dirty="0" smtClean="0"/>
              <a:t> y la auditoria </a:t>
            </a:r>
            <a:r>
              <a:rPr lang="en-US" sz="2250" b="0" dirty="0" err="1" smtClean="0"/>
              <a:t>informática</a:t>
            </a:r>
            <a:r>
              <a:rPr lang="en-US" sz="2250" b="0" dirty="0" smtClean="0"/>
              <a:t>. </a:t>
            </a:r>
            <a:r>
              <a:rPr lang="en-US" sz="2250" dirty="0"/>
              <a:t>Se ha </a:t>
            </a:r>
            <a:r>
              <a:rPr lang="en-US" sz="2250" dirty="0" err="1"/>
              <a:t>tomado</a:t>
            </a:r>
            <a:r>
              <a:rPr lang="en-US" sz="2250" dirty="0"/>
              <a:t> </a:t>
            </a:r>
            <a:r>
              <a:rPr lang="en-US" sz="2250" dirty="0" err="1"/>
              <a:t>como</a:t>
            </a:r>
            <a:r>
              <a:rPr lang="en-US" sz="2250" dirty="0"/>
              <a:t> </a:t>
            </a:r>
            <a:r>
              <a:rPr lang="en-US" sz="2250" dirty="0" err="1"/>
              <a:t>referencia</a:t>
            </a:r>
            <a:r>
              <a:rPr lang="en-US" sz="2250" dirty="0"/>
              <a:t> la </a:t>
            </a:r>
            <a:r>
              <a:rPr lang="en-US" sz="2250" dirty="0" err="1"/>
              <a:t>matriz</a:t>
            </a:r>
            <a:r>
              <a:rPr lang="en-US" sz="2250" dirty="0"/>
              <a:t> de </a:t>
            </a:r>
            <a:r>
              <a:rPr lang="en-US" sz="2250" dirty="0" err="1"/>
              <a:t>evaluación</a:t>
            </a:r>
            <a:r>
              <a:rPr lang="en-US" sz="2250" dirty="0"/>
              <a:t> del </a:t>
            </a:r>
            <a:r>
              <a:rPr lang="en-US" sz="2250" dirty="0" err="1"/>
              <a:t>riesgo</a:t>
            </a:r>
            <a:r>
              <a:rPr lang="en-US" sz="2250" dirty="0"/>
              <a:t> de ISACA, </a:t>
            </a:r>
            <a:r>
              <a:rPr lang="en-US" sz="2250" dirty="0" err="1"/>
              <a:t>Cobit</a:t>
            </a:r>
            <a:r>
              <a:rPr lang="en-US" sz="2250" dirty="0"/>
              <a:t> Implementation Tool Set</a:t>
            </a:r>
          </a:p>
        </p:txBody>
      </p:sp>
      <p:pic>
        <p:nvPicPr>
          <p:cNvPr id="7" name="1 Marcador de posición de imagen"/>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725144"/>
            <a:ext cx="2281336" cy="1800200"/>
          </a:xfrm>
          <a:prstGeom prst="round2DiagRect">
            <a:avLst/>
          </a:prstGeom>
          <a:noFill/>
          <a:ln>
            <a:noFill/>
          </a:ln>
          <a:effectLst>
            <a:outerShdw blurRad="50800" dist="38100" dir="2700000" algn="tl" rotWithShape="0">
              <a:prstClr val="black">
                <a:alpha val="2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951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932040" y="476672"/>
            <a:ext cx="3926112" cy="1751376"/>
          </a:xfrm>
        </p:spPr>
      </p:pic>
      <p:sp>
        <p:nvSpPr>
          <p:cNvPr id="5" name="Title 4"/>
          <p:cNvSpPr>
            <a:spLocks noGrp="1"/>
          </p:cNvSpPr>
          <p:nvPr>
            <p:ph type="title"/>
          </p:nvPr>
        </p:nvSpPr>
        <p:spPr>
          <a:xfrm>
            <a:off x="228600" y="368077"/>
            <a:ext cx="8591872" cy="828675"/>
          </a:xfrm>
        </p:spPr>
        <p:txBody>
          <a:bodyPr>
            <a:noAutofit/>
          </a:bodyPr>
          <a:lstStyle/>
          <a:p>
            <a:r>
              <a:rPr lang="es-EC" dirty="0" smtClean="0"/>
              <a:t>Matriz de Riesgos</a:t>
            </a:r>
            <a:endParaRPr lang="es-EC" dirty="0"/>
          </a:p>
        </p:txBody>
      </p:sp>
      <p:sp>
        <p:nvSpPr>
          <p:cNvPr id="6" name="Text Placeholder 5"/>
          <p:cNvSpPr>
            <a:spLocks noGrp="1"/>
          </p:cNvSpPr>
          <p:nvPr>
            <p:ph type="body" sz="quarter" idx="12"/>
          </p:nvPr>
        </p:nvSpPr>
        <p:spPr>
          <a:xfrm>
            <a:off x="251520" y="2420888"/>
            <a:ext cx="8447856" cy="4176464"/>
          </a:xfrm>
        </p:spPr>
        <p:txBody>
          <a:bodyPr>
            <a:noAutofit/>
          </a:bodyPr>
          <a:lstStyle/>
          <a:p>
            <a:pPr lvl="0" algn="just" rtl="0"/>
            <a:r>
              <a:rPr lang="en-US" sz="2250" dirty="0" smtClean="0"/>
              <a:t>La </a:t>
            </a:r>
            <a:r>
              <a:rPr lang="en-US" sz="2250" dirty="0" err="1" smtClean="0">
                <a:hlinkClick r:id="rId4"/>
              </a:rPr>
              <a:t>Matriz</a:t>
            </a:r>
            <a:r>
              <a:rPr lang="en-US" sz="2250" dirty="0" smtClean="0">
                <a:hlinkClick r:id="rId4"/>
              </a:rPr>
              <a:t> de </a:t>
            </a:r>
            <a:r>
              <a:rPr lang="en-US" sz="2250" dirty="0" err="1" smtClean="0">
                <a:hlinkClick r:id="rId4"/>
              </a:rPr>
              <a:t>Riesgos</a:t>
            </a:r>
            <a:r>
              <a:rPr lang="en-US" sz="2250" dirty="0" smtClean="0"/>
              <a:t> </a:t>
            </a:r>
            <a:r>
              <a:rPr lang="en-US" sz="2250" dirty="0" err="1" smtClean="0"/>
              <a:t>ayuda</a:t>
            </a:r>
            <a:r>
              <a:rPr lang="en-US" sz="2250" dirty="0" smtClean="0"/>
              <a:t> a </a:t>
            </a:r>
            <a:r>
              <a:rPr lang="en-US" sz="2250" dirty="0" err="1" smtClean="0"/>
              <a:t>identificar</a:t>
            </a:r>
            <a:r>
              <a:rPr lang="en-US" sz="2250" dirty="0" smtClean="0"/>
              <a:t> y </a:t>
            </a:r>
            <a:r>
              <a:rPr lang="en-US" sz="2250" dirty="0" err="1" smtClean="0"/>
              <a:t>realizar</a:t>
            </a:r>
            <a:r>
              <a:rPr lang="en-US" sz="2250" dirty="0" smtClean="0"/>
              <a:t> un </a:t>
            </a:r>
            <a:r>
              <a:rPr lang="en-US" sz="2250" dirty="0" err="1" smtClean="0"/>
              <a:t>análisis</a:t>
            </a:r>
            <a:r>
              <a:rPr lang="en-US" sz="2250" dirty="0" smtClean="0"/>
              <a:t> </a:t>
            </a:r>
            <a:r>
              <a:rPr lang="en-US" sz="2250" dirty="0" err="1" smtClean="0"/>
              <a:t>exhaustivo</a:t>
            </a:r>
            <a:r>
              <a:rPr lang="en-US" sz="2250" dirty="0" smtClean="0"/>
              <a:t> de los </a:t>
            </a:r>
            <a:r>
              <a:rPr lang="en-US" sz="2250" dirty="0" err="1" smtClean="0"/>
              <a:t>riesgos</a:t>
            </a:r>
            <a:r>
              <a:rPr lang="en-US" sz="2250" dirty="0" smtClean="0"/>
              <a:t>, </a:t>
            </a:r>
            <a:r>
              <a:rPr lang="en-US" sz="2250" dirty="0" err="1" smtClean="0"/>
              <a:t>permitiendo</a:t>
            </a:r>
            <a:r>
              <a:rPr lang="en-US" sz="2250" dirty="0" smtClean="0"/>
              <a:t> </a:t>
            </a:r>
            <a:r>
              <a:rPr lang="en-US" sz="2250" dirty="0" err="1" smtClean="0"/>
              <a:t>determinar</a:t>
            </a:r>
            <a:r>
              <a:rPr lang="en-US" sz="2250" dirty="0" smtClean="0"/>
              <a:t> los </a:t>
            </a:r>
            <a:r>
              <a:rPr lang="en-US" sz="2250" dirty="0" err="1" smtClean="0"/>
              <a:t>objetivos</a:t>
            </a:r>
            <a:r>
              <a:rPr lang="en-US" sz="2250" dirty="0" smtClean="0"/>
              <a:t> de control </a:t>
            </a:r>
            <a:r>
              <a:rPr lang="en-US" sz="2250" dirty="0" err="1" smtClean="0"/>
              <a:t>que</a:t>
            </a:r>
            <a:r>
              <a:rPr lang="en-US" sz="2250" dirty="0" smtClean="0"/>
              <a:t> </a:t>
            </a:r>
            <a:r>
              <a:rPr lang="en-US" sz="2250" dirty="0" err="1" smtClean="0"/>
              <a:t>serán</a:t>
            </a:r>
            <a:r>
              <a:rPr lang="en-US" sz="2250" dirty="0" smtClean="0"/>
              <a:t> </a:t>
            </a:r>
            <a:r>
              <a:rPr lang="en-US" sz="2250" dirty="0" err="1" smtClean="0"/>
              <a:t>considerados</a:t>
            </a:r>
            <a:r>
              <a:rPr lang="en-US" sz="2250" dirty="0" smtClean="0"/>
              <a:t> </a:t>
            </a:r>
            <a:r>
              <a:rPr lang="en-US" sz="2250" dirty="0" err="1" smtClean="0"/>
              <a:t>para</a:t>
            </a:r>
            <a:r>
              <a:rPr lang="en-US" sz="2250" dirty="0" smtClean="0"/>
              <a:t> la </a:t>
            </a:r>
            <a:r>
              <a:rPr lang="en-US" sz="2250" dirty="0" err="1" smtClean="0"/>
              <a:t>evaluación</a:t>
            </a:r>
            <a:r>
              <a:rPr lang="en-US" sz="2250" dirty="0" smtClean="0"/>
              <a:t>.</a:t>
            </a:r>
            <a:endParaRPr lang="en-US" sz="2250" dirty="0"/>
          </a:p>
          <a:p>
            <a:pPr lvl="0" algn="just" rtl="0"/>
            <a:r>
              <a:rPr lang="en-US" sz="2250" dirty="0" smtClean="0"/>
              <a:t>Para </a:t>
            </a:r>
            <a:r>
              <a:rPr lang="en-US" sz="2250" dirty="0" err="1" smtClean="0"/>
              <a:t>llenar</a:t>
            </a:r>
            <a:r>
              <a:rPr lang="en-US" sz="2250" dirty="0" smtClean="0"/>
              <a:t> </a:t>
            </a:r>
            <a:r>
              <a:rPr lang="en-US" sz="2250" dirty="0" err="1" smtClean="0"/>
              <a:t>este</a:t>
            </a:r>
            <a:r>
              <a:rPr lang="en-US" sz="2250" dirty="0" smtClean="0"/>
              <a:t> </a:t>
            </a:r>
            <a:r>
              <a:rPr lang="en-US" sz="2250" dirty="0" err="1" smtClean="0"/>
              <a:t>formulario</a:t>
            </a:r>
            <a:r>
              <a:rPr lang="en-US" sz="2250" dirty="0" smtClean="0"/>
              <a:t> se ha </a:t>
            </a:r>
            <a:r>
              <a:rPr lang="en-US" sz="2250" dirty="0" err="1" smtClean="0"/>
              <a:t>tenido</a:t>
            </a:r>
            <a:r>
              <a:rPr lang="en-US" sz="2250" dirty="0" smtClean="0"/>
              <a:t> en </a:t>
            </a:r>
            <a:r>
              <a:rPr lang="en-US" sz="2250" dirty="0" err="1" smtClean="0"/>
              <a:t>cuenta</a:t>
            </a:r>
            <a:r>
              <a:rPr lang="en-US" sz="2250" dirty="0" smtClean="0"/>
              <a:t> </a:t>
            </a:r>
            <a:r>
              <a:rPr lang="en-US" sz="2250" dirty="0" err="1" smtClean="0"/>
              <a:t>las</a:t>
            </a:r>
            <a:r>
              <a:rPr lang="en-US" sz="2250" dirty="0" smtClean="0"/>
              <a:t> </a:t>
            </a:r>
            <a:r>
              <a:rPr lang="en-US" sz="2250" dirty="0" err="1" smtClean="0"/>
              <a:t>respuestas</a:t>
            </a:r>
            <a:r>
              <a:rPr lang="en-US" sz="2250" dirty="0" smtClean="0"/>
              <a:t> </a:t>
            </a:r>
            <a:r>
              <a:rPr lang="en-US" sz="2250" dirty="0" err="1" smtClean="0"/>
              <a:t>emitidas</a:t>
            </a:r>
            <a:r>
              <a:rPr lang="en-US" sz="2250" dirty="0" smtClean="0"/>
              <a:t> </a:t>
            </a:r>
            <a:r>
              <a:rPr lang="en-US" sz="2250" dirty="0" err="1" smtClean="0"/>
              <a:t>por</a:t>
            </a:r>
            <a:r>
              <a:rPr lang="en-US" sz="2250" dirty="0" smtClean="0"/>
              <a:t> los </a:t>
            </a:r>
            <a:r>
              <a:rPr lang="en-US" sz="2250" dirty="0" err="1" smtClean="0"/>
              <a:t>encuestados</a:t>
            </a:r>
            <a:r>
              <a:rPr lang="en-US" sz="2250" dirty="0" smtClean="0"/>
              <a:t> y </a:t>
            </a:r>
            <a:r>
              <a:rPr lang="en-US" sz="2250" dirty="0" err="1" smtClean="0"/>
              <a:t>las</a:t>
            </a:r>
            <a:r>
              <a:rPr lang="en-US" sz="2250" dirty="0" smtClean="0"/>
              <a:t> </a:t>
            </a:r>
            <a:r>
              <a:rPr lang="en-US" sz="2250" dirty="0" err="1" smtClean="0"/>
              <a:t>entrevistas</a:t>
            </a:r>
            <a:r>
              <a:rPr lang="en-US" sz="2250" dirty="0" smtClean="0"/>
              <a:t> y de </a:t>
            </a:r>
            <a:r>
              <a:rPr lang="en-US" sz="2250" dirty="0" err="1" smtClean="0"/>
              <a:t>esta</a:t>
            </a:r>
            <a:r>
              <a:rPr lang="en-US" sz="2250" dirty="0" smtClean="0"/>
              <a:t> </a:t>
            </a:r>
            <a:r>
              <a:rPr lang="en-US" sz="2250" dirty="0" err="1" smtClean="0"/>
              <a:t>información</a:t>
            </a:r>
            <a:r>
              <a:rPr lang="en-US" sz="2250" dirty="0" smtClean="0"/>
              <a:t> se ha </a:t>
            </a:r>
            <a:r>
              <a:rPr lang="en-US" sz="2250" dirty="0" err="1" smtClean="0"/>
              <a:t>realizado</a:t>
            </a:r>
            <a:r>
              <a:rPr lang="en-US" sz="2250" dirty="0" smtClean="0"/>
              <a:t> un </a:t>
            </a:r>
            <a:r>
              <a:rPr lang="en-US" sz="2250" dirty="0" err="1" smtClean="0"/>
              <a:t>resumen</a:t>
            </a:r>
            <a:r>
              <a:rPr lang="en-US" sz="2250" dirty="0" smtClean="0"/>
              <a:t> </a:t>
            </a:r>
            <a:r>
              <a:rPr lang="en-US" sz="2250" dirty="0" err="1" smtClean="0"/>
              <a:t>que</a:t>
            </a:r>
            <a:r>
              <a:rPr lang="en-US" sz="2250" dirty="0" smtClean="0"/>
              <a:t> </a:t>
            </a:r>
            <a:r>
              <a:rPr lang="en-US" sz="2250" dirty="0" err="1" smtClean="0"/>
              <a:t>ayuda</a:t>
            </a:r>
            <a:r>
              <a:rPr lang="en-US" sz="2250" dirty="0" smtClean="0"/>
              <a:t> a </a:t>
            </a:r>
            <a:r>
              <a:rPr lang="en-US" sz="2250" dirty="0" err="1" smtClean="0"/>
              <a:t>calificar</a:t>
            </a:r>
            <a:r>
              <a:rPr lang="en-US" sz="2250" dirty="0" smtClean="0"/>
              <a:t> </a:t>
            </a:r>
            <a:r>
              <a:rPr lang="en-US" sz="2250" dirty="0" err="1" smtClean="0"/>
              <a:t>las</a:t>
            </a:r>
            <a:r>
              <a:rPr lang="en-US" sz="2250" dirty="0" smtClean="0"/>
              <a:t> </a:t>
            </a:r>
            <a:r>
              <a:rPr lang="en-US" sz="2250" dirty="0" err="1" smtClean="0"/>
              <a:t>actividades</a:t>
            </a:r>
            <a:r>
              <a:rPr lang="en-US" sz="2250" dirty="0" smtClean="0"/>
              <a:t> de </a:t>
            </a:r>
            <a:r>
              <a:rPr lang="en-US" sz="2250" dirty="0" err="1" smtClean="0"/>
              <a:t>acuerdo</a:t>
            </a:r>
            <a:r>
              <a:rPr lang="en-US" sz="2250" dirty="0" smtClean="0"/>
              <a:t> al </a:t>
            </a:r>
            <a:r>
              <a:rPr lang="en-US" sz="2250" dirty="0" err="1" smtClean="0"/>
              <a:t>orden</a:t>
            </a:r>
            <a:r>
              <a:rPr lang="en-US" sz="2250" dirty="0" smtClean="0"/>
              <a:t> de </a:t>
            </a:r>
            <a:r>
              <a:rPr lang="en-US" sz="2250" dirty="0" err="1" smtClean="0"/>
              <a:t>importancia</a:t>
            </a:r>
            <a:r>
              <a:rPr lang="en-US" sz="2250" dirty="0" smtClean="0"/>
              <a:t> y de </a:t>
            </a:r>
            <a:r>
              <a:rPr lang="en-US" sz="2250" dirty="0" err="1" smtClean="0"/>
              <a:t>riesgo</a:t>
            </a:r>
            <a:r>
              <a:rPr lang="en-US" sz="2250" dirty="0" smtClean="0"/>
              <a:t>.</a:t>
            </a:r>
            <a:endParaRPr lang="en-US" sz="2250" dirty="0"/>
          </a:p>
          <a:p>
            <a:pPr lvl="0" algn="just" rtl="0"/>
            <a:r>
              <a:rPr lang="en-US" sz="2250" dirty="0" err="1" smtClean="0"/>
              <a:t>Unificando</a:t>
            </a:r>
            <a:r>
              <a:rPr lang="en-US" sz="2250" dirty="0" smtClean="0"/>
              <a:t> </a:t>
            </a:r>
            <a:r>
              <a:rPr lang="en-US" sz="2250" dirty="0" err="1" smtClean="0"/>
              <a:t>dicha</a:t>
            </a:r>
            <a:r>
              <a:rPr lang="en-US" sz="2250" dirty="0" smtClean="0"/>
              <a:t> </a:t>
            </a:r>
            <a:r>
              <a:rPr lang="en-US" sz="2250" dirty="0" err="1" smtClean="0"/>
              <a:t>información</a:t>
            </a:r>
            <a:r>
              <a:rPr lang="en-US" sz="2250" dirty="0" smtClean="0"/>
              <a:t> y </a:t>
            </a:r>
            <a:r>
              <a:rPr lang="en-US" sz="2250" dirty="0" err="1" smtClean="0"/>
              <a:t>tabulando</a:t>
            </a:r>
            <a:r>
              <a:rPr lang="en-US" sz="2250" dirty="0" smtClean="0"/>
              <a:t> </a:t>
            </a:r>
            <a:r>
              <a:rPr lang="en-US" sz="2250" dirty="0" err="1" smtClean="0"/>
              <a:t>por</a:t>
            </a:r>
            <a:r>
              <a:rPr lang="en-US" sz="2250" dirty="0" smtClean="0"/>
              <a:t> </a:t>
            </a:r>
            <a:r>
              <a:rPr lang="en-US" sz="2250" dirty="0" err="1" smtClean="0"/>
              <a:t>cada</a:t>
            </a:r>
            <a:r>
              <a:rPr lang="en-US" sz="2250" dirty="0" smtClean="0"/>
              <a:t> </a:t>
            </a:r>
            <a:r>
              <a:rPr lang="en-US" sz="2250" dirty="0" err="1" smtClean="0"/>
              <a:t>uno</a:t>
            </a:r>
            <a:r>
              <a:rPr lang="en-US" sz="2250" dirty="0" smtClean="0"/>
              <a:t> de los </a:t>
            </a:r>
            <a:r>
              <a:rPr lang="en-US" sz="2250" dirty="0" err="1" smtClean="0"/>
              <a:t>Dominios</a:t>
            </a:r>
            <a:r>
              <a:rPr lang="en-US" sz="2250" dirty="0" smtClean="0"/>
              <a:t> de COBIT, </a:t>
            </a:r>
            <a:r>
              <a:rPr lang="en-US" sz="2250" dirty="0" err="1" smtClean="0"/>
              <a:t>seleccionaremos</a:t>
            </a:r>
            <a:r>
              <a:rPr lang="en-US" sz="2250" dirty="0" smtClean="0"/>
              <a:t> los </a:t>
            </a:r>
            <a:r>
              <a:rPr lang="en-US" sz="2250" dirty="0" err="1" smtClean="0"/>
              <a:t>que</a:t>
            </a:r>
            <a:r>
              <a:rPr lang="en-US" sz="2250" dirty="0" smtClean="0"/>
              <a:t> </a:t>
            </a:r>
            <a:r>
              <a:rPr lang="en-US" sz="2250" dirty="0" err="1" smtClean="0"/>
              <a:t>resulten</a:t>
            </a:r>
            <a:r>
              <a:rPr lang="en-US" sz="2250" dirty="0" smtClean="0"/>
              <a:t> con mayor </a:t>
            </a:r>
            <a:r>
              <a:rPr lang="en-US" sz="2250" dirty="0" err="1" smtClean="0"/>
              <a:t>grado</a:t>
            </a:r>
            <a:r>
              <a:rPr lang="en-US" sz="2250" dirty="0" smtClean="0"/>
              <a:t> de </a:t>
            </a:r>
            <a:r>
              <a:rPr lang="en-US" sz="2250" dirty="0" err="1" smtClean="0"/>
              <a:t>importancia</a:t>
            </a:r>
            <a:r>
              <a:rPr lang="en-US" sz="2250" dirty="0" smtClean="0"/>
              <a:t> y </a:t>
            </a:r>
            <a:r>
              <a:rPr lang="en-US" sz="2250" dirty="0" err="1" smtClean="0"/>
              <a:t>que</a:t>
            </a:r>
            <a:r>
              <a:rPr lang="en-US" sz="2250" dirty="0" smtClean="0"/>
              <a:t> </a:t>
            </a:r>
            <a:r>
              <a:rPr lang="en-US" sz="2250" dirty="0" err="1" smtClean="0"/>
              <a:t>pueden</a:t>
            </a:r>
            <a:r>
              <a:rPr lang="en-US" sz="2250" dirty="0" smtClean="0"/>
              <a:t> </a:t>
            </a:r>
            <a:r>
              <a:rPr lang="en-US" sz="2250" dirty="0" err="1" smtClean="0"/>
              <a:t>ser</a:t>
            </a:r>
            <a:r>
              <a:rPr lang="en-US" sz="2250" dirty="0" smtClean="0"/>
              <a:t> </a:t>
            </a:r>
            <a:r>
              <a:rPr lang="en-US" sz="2250" dirty="0" err="1" smtClean="0"/>
              <a:t>enfocados</a:t>
            </a:r>
            <a:r>
              <a:rPr lang="en-US" sz="2250" dirty="0" smtClean="0"/>
              <a:t> en la </a:t>
            </a:r>
            <a:r>
              <a:rPr lang="en-US" sz="2250" dirty="0" err="1" smtClean="0"/>
              <a:t>Institución</a:t>
            </a:r>
            <a:r>
              <a:rPr lang="en-US" sz="2250" dirty="0" smtClean="0"/>
              <a:t>.</a:t>
            </a:r>
            <a:endParaRPr lang="en-US" sz="2250" dirty="0"/>
          </a:p>
        </p:txBody>
      </p:sp>
    </p:spTree>
    <p:custDataLst>
      <p:tags r:id="rId1"/>
    </p:custDataLst>
    <p:extLst>
      <p:ext uri="{BB962C8B-B14F-4D97-AF65-F5344CB8AC3E}">
        <p14:creationId xmlns:p14="http://schemas.microsoft.com/office/powerpoint/2010/main" val="4168508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193104" y="260648"/>
            <a:ext cx="8915400" cy="828675"/>
          </a:xfrm>
        </p:spPr>
        <p:txBody>
          <a:bodyPr>
            <a:noAutofit/>
          </a:bodyPr>
          <a:lstStyle/>
          <a:p>
            <a:r>
              <a:rPr lang="es-EC" sz="4200" dirty="0" smtClean="0"/>
              <a:t>Procesos Seleccionados para el Análisis</a:t>
            </a:r>
            <a:endParaRPr lang="en-US" sz="4200" dirty="0"/>
          </a:p>
        </p:txBody>
      </p:sp>
      <p:sp>
        <p:nvSpPr>
          <p:cNvPr id="6" name="Text Placeholder 5"/>
          <p:cNvSpPr>
            <a:spLocks noGrp="1"/>
          </p:cNvSpPr>
          <p:nvPr>
            <p:ph type="body" sz="quarter" idx="12"/>
          </p:nvPr>
        </p:nvSpPr>
        <p:spPr>
          <a:xfrm>
            <a:off x="300608" y="980728"/>
            <a:ext cx="8447856" cy="5648672"/>
          </a:xfrm>
        </p:spPr>
        <p:txBody>
          <a:bodyPr>
            <a:noAutofit/>
          </a:bodyPr>
          <a:lstStyle/>
          <a:p>
            <a:pPr lvl="0" algn="l" rtl="0"/>
            <a:r>
              <a:rPr lang="en-US" sz="1900" b="1" dirty="0" smtClean="0"/>
              <a:t>PLANIFICACIÓN Y ORGANIZACIÓN</a:t>
            </a:r>
            <a:endParaRPr lang="en-US" sz="1900" dirty="0"/>
          </a:p>
          <a:p>
            <a:pPr lvl="1" algn="l" rtl="0">
              <a:buNone/>
            </a:pPr>
            <a:r>
              <a:rPr lang="en-US" sz="1900" b="0" dirty="0" smtClean="0"/>
              <a:t>PO1: </a:t>
            </a:r>
            <a:r>
              <a:rPr lang="en-US" sz="1900" b="0" dirty="0" err="1" smtClean="0"/>
              <a:t>Definir</a:t>
            </a:r>
            <a:r>
              <a:rPr lang="en-US" sz="1900" b="0" dirty="0" smtClean="0"/>
              <a:t> un Plan </a:t>
            </a:r>
            <a:r>
              <a:rPr lang="en-US" sz="1900" b="0" dirty="0" err="1" smtClean="0"/>
              <a:t>Estratégico</a:t>
            </a:r>
            <a:r>
              <a:rPr lang="en-US" sz="1900" b="0" dirty="0" smtClean="0"/>
              <a:t> de TI</a:t>
            </a:r>
            <a:endParaRPr lang="en-US" sz="1900" dirty="0"/>
          </a:p>
          <a:p>
            <a:pPr lvl="1" algn="l" rtl="0">
              <a:buNone/>
            </a:pPr>
            <a:r>
              <a:rPr lang="en-US" sz="1900" b="0" dirty="0" smtClean="0"/>
              <a:t>PO4: </a:t>
            </a:r>
            <a:r>
              <a:rPr lang="en-US" sz="1900" b="0" dirty="0" err="1" smtClean="0"/>
              <a:t>Definir</a:t>
            </a:r>
            <a:r>
              <a:rPr lang="en-US" sz="1900" b="0" dirty="0" smtClean="0"/>
              <a:t> la </a:t>
            </a:r>
            <a:r>
              <a:rPr lang="en-US" sz="1900" b="0" dirty="0" err="1" smtClean="0"/>
              <a:t>Organización</a:t>
            </a:r>
            <a:r>
              <a:rPr lang="en-US" sz="1900" b="0" dirty="0" smtClean="0"/>
              <a:t> y </a:t>
            </a:r>
            <a:r>
              <a:rPr lang="en-US" sz="1900" b="0" dirty="0" err="1" smtClean="0"/>
              <a:t>las</a:t>
            </a:r>
            <a:r>
              <a:rPr lang="en-US" sz="1900" b="0" dirty="0" smtClean="0"/>
              <a:t> </a:t>
            </a:r>
            <a:r>
              <a:rPr lang="en-US" sz="1900" b="0" dirty="0" err="1" smtClean="0"/>
              <a:t>Relaciones</a:t>
            </a:r>
            <a:r>
              <a:rPr lang="en-US" sz="1900" b="0" dirty="0" smtClean="0"/>
              <a:t> de TI</a:t>
            </a:r>
            <a:endParaRPr lang="en-US" sz="1900" dirty="0"/>
          </a:p>
          <a:p>
            <a:pPr lvl="1" algn="l" rtl="0">
              <a:buNone/>
            </a:pPr>
            <a:r>
              <a:rPr lang="en-US" sz="1900" b="0" dirty="0" smtClean="0"/>
              <a:t>PO5: </a:t>
            </a:r>
            <a:r>
              <a:rPr lang="en-US" sz="1900" b="0" dirty="0" err="1" smtClean="0"/>
              <a:t>Administrar</a:t>
            </a:r>
            <a:r>
              <a:rPr lang="en-US" sz="1900" b="0" dirty="0" smtClean="0"/>
              <a:t> la </a:t>
            </a:r>
            <a:r>
              <a:rPr lang="en-US" sz="1900" b="0" dirty="0" err="1" smtClean="0"/>
              <a:t>Inversión</a:t>
            </a:r>
            <a:r>
              <a:rPr lang="en-US" sz="1900" b="0" dirty="0" smtClean="0"/>
              <a:t> en TI</a:t>
            </a:r>
            <a:endParaRPr lang="en-US" sz="1900" dirty="0"/>
          </a:p>
          <a:p>
            <a:pPr lvl="1" algn="l" rtl="0">
              <a:buNone/>
            </a:pPr>
            <a:r>
              <a:rPr lang="en-US" sz="1900" b="0" dirty="0" smtClean="0"/>
              <a:t>PO6: </a:t>
            </a:r>
            <a:r>
              <a:rPr lang="en-US" sz="1900" b="0" dirty="0" err="1" smtClean="0"/>
              <a:t>Comunicar</a:t>
            </a:r>
            <a:r>
              <a:rPr lang="en-US" sz="1900" b="0" dirty="0" smtClean="0"/>
              <a:t> </a:t>
            </a:r>
            <a:r>
              <a:rPr lang="en-US" sz="1900" b="0" dirty="0" err="1" smtClean="0"/>
              <a:t>las</a:t>
            </a:r>
            <a:r>
              <a:rPr lang="en-US" sz="1900" b="0" dirty="0" smtClean="0"/>
              <a:t> </a:t>
            </a:r>
            <a:r>
              <a:rPr lang="en-US" sz="1900" b="0" dirty="0" err="1" smtClean="0"/>
              <a:t>Aspiraciones</a:t>
            </a:r>
            <a:r>
              <a:rPr lang="en-US" sz="1900" b="0" dirty="0" smtClean="0"/>
              <a:t> y la </a:t>
            </a:r>
            <a:r>
              <a:rPr lang="en-US" sz="1900" b="0" dirty="0" err="1" smtClean="0"/>
              <a:t>Dirección</a:t>
            </a:r>
            <a:r>
              <a:rPr lang="en-US" sz="1900" b="0" dirty="0" smtClean="0"/>
              <a:t> de la </a:t>
            </a:r>
            <a:r>
              <a:rPr lang="en-US" sz="1900" b="0" dirty="0" err="1" smtClean="0"/>
              <a:t>Gerencia</a:t>
            </a:r>
            <a:endParaRPr lang="en-US" sz="1900" dirty="0"/>
          </a:p>
          <a:p>
            <a:pPr lvl="1" algn="l" rtl="0">
              <a:buNone/>
            </a:pPr>
            <a:r>
              <a:rPr lang="en-US" sz="1900" b="0" dirty="0" smtClean="0"/>
              <a:t>PO9: </a:t>
            </a:r>
            <a:r>
              <a:rPr lang="en-US" sz="1900" b="0" dirty="0" err="1" smtClean="0"/>
              <a:t>Evaluar</a:t>
            </a:r>
            <a:r>
              <a:rPr lang="en-US" sz="1900" b="0" dirty="0" smtClean="0"/>
              <a:t> y </a:t>
            </a:r>
            <a:r>
              <a:rPr lang="en-US" sz="1900" b="0" dirty="0" err="1" smtClean="0"/>
              <a:t>Administrar</a:t>
            </a:r>
            <a:r>
              <a:rPr lang="en-US" sz="1900" b="0" dirty="0" smtClean="0"/>
              <a:t> los </a:t>
            </a:r>
            <a:r>
              <a:rPr lang="en-US" sz="1900" b="0" dirty="0" err="1" smtClean="0"/>
              <a:t>Riesgos</a:t>
            </a:r>
            <a:r>
              <a:rPr lang="en-US" sz="1900" b="0" dirty="0" smtClean="0"/>
              <a:t> de TI</a:t>
            </a:r>
            <a:endParaRPr lang="en-US" sz="1900" dirty="0"/>
          </a:p>
          <a:p>
            <a:pPr lvl="0" algn="l" rtl="0"/>
            <a:r>
              <a:rPr lang="en-US" sz="1900" b="1" dirty="0" smtClean="0"/>
              <a:t>ADQUISICIÓN E IMPLEMENTACIÓN</a:t>
            </a:r>
            <a:endParaRPr lang="en-US" sz="1900" dirty="0"/>
          </a:p>
          <a:p>
            <a:pPr lvl="1" algn="l" rtl="0">
              <a:buNone/>
            </a:pPr>
            <a:r>
              <a:rPr lang="en-US" sz="1900" b="0" dirty="0" smtClean="0"/>
              <a:t>AI2: </a:t>
            </a:r>
            <a:r>
              <a:rPr lang="en-US" sz="1900" b="0" dirty="0" err="1" smtClean="0"/>
              <a:t>Adquirir</a:t>
            </a:r>
            <a:r>
              <a:rPr lang="en-US" sz="1900" b="0" dirty="0" smtClean="0"/>
              <a:t> y </a:t>
            </a:r>
            <a:r>
              <a:rPr lang="en-US" sz="1900" b="0" dirty="0" err="1" smtClean="0"/>
              <a:t>Mantener</a:t>
            </a:r>
            <a:r>
              <a:rPr lang="en-US" sz="1900" b="0" dirty="0" smtClean="0"/>
              <a:t> Software </a:t>
            </a:r>
            <a:r>
              <a:rPr lang="en-US" sz="1900" b="0" dirty="0" err="1" smtClean="0"/>
              <a:t>Aplicativo</a:t>
            </a:r>
            <a:endParaRPr lang="en-US" sz="1900" dirty="0"/>
          </a:p>
          <a:p>
            <a:pPr lvl="1" algn="l" rtl="0">
              <a:buNone/>
            </a:pPr>
            <a:r>
              <a:rPr lang="en-US" sz="1900" b="0" dirty="0" smtClean="0"/>
              <a:t>AI3: </a:t>
            </a:r>
            <a:r>
              <a:rPr lang="en-US" sz="1900" b="0" dirty="0" err="1" smtClean="0"/>
              <a:t>Adquirir</a:t>
            </a:r>
            <a:r>
              <a:rPr lang="en-US" sz="1900" b="0" dirty="0" smtClean="0"/>
              <a:t> y </a:t>
            </a:r>
            <a:r>
              <a:rPr lang="en-US" sz="1900" b="0" dirty="0" err="1" smtClean="0"/>
              <a:t>Mantener</a:t>
            </a:r>
            <a:r>
              <a:rPr lang="en-US" sz="1900" b="0" dirty="0" smtClean="0"/>
              <a:t> </a:t>
            </a:r>
            <a:r>
              <a:rPr lang="en-US" sz="1900" b="0" dirty="0" err="1" smtClean="0"/>
              <a:t>Infraestructura</a:t>
            </a:r>
            <a:r>
              <a:rPr lang="en-US" sz="1900" b="0" dirty="0" smtClean="0"/>
              <a:t> </a:t>
            </a:r>
            <a:r>
              <a:rPr lang="en-US" sz="1900" b="0" dirty="0" err="1" smtClean="0"/>
              <a:t>Tecnológica</a:t>
            </a:r>
            <a:endParaRPr lang="en-US" sz="1900" dirty="0"/>
          </a:p>
          <a:p>
            <a:pPr lvl="1" algn="l" rtl="0">
              <a:buNone/>
            </a:pPr>
            <a:r>
              <a:rPr lang="en-US" sz="1900" b="0" dirty="0" smtClean="0"/>
              <a:t>AI4: </a:t>
            </a:r>
            <a:r>
              <a:rPr lang="en-US" sz="1900" b="0" dirty="0" err="1" smtClean="0"/>
              <a:t>Facilitar</a:t>
            </a:r>
            <a:r>
              <a:rPr lang="en-US" sz="1900" b="0" dirty="0" smtClean="0"/>
              <a:t> la </a:t>
            </a:r>
            <a:r>
              <a:rPr lang="en-US" sz="1900" b="0" dirty="0" err="1" smtClean="0"/>
              <a:t>Operación</a:t>
            </a:r>
            <a:r>
              <a:rPr lang="en-US" sz="1900" b="0" dirty="0" smtClean="0"/>
              <a:t> y el </a:t>
            </a:r>
            <a:r>
              <a:rPr lang="en-US" sz="1900" b="0" dirty="0" err="1" smtClean="0"/>
              <a:t>Uso</a:t>
            </a:r>
            <a:endParaRPr lang="en-US" sz="1900" dirty="0"/>
          </a:p>
          <a:p>
            <a:pPr lvl="0" algn="l" rtl="0"/>
            <a:r>
              <a:rPr lang="en-US" sz="1900" b="1" dirty="0" smtClean="0"/>
              <a:t>ENTREGA Y SOPORTE</a:t>
            </a:r>
            <a:endParaRPr lang="en-US" sz="1900" dirty="0"/>
          </a:p>
          <a:p>
            <a:pPr lvl="1" algn="l" rtl="0">
              <a:buNone/>
            </a:pPr>
            <a:r>
              <a:rPr lang="en-US" sz="1900" b="0" dirty="0" smtClean="0"/>
              <a:t>DS2: </a:t>
            </a:r>
            <a:r>
              <a:rPr lang="en-US" sz="1900" b="0" dirty="0" err="1" smtClean="0"/>
              <a:t>Administrar</a:t>
            </a:r>
            <a:r>
              <a:rPr lang="en-US" sz="1900" b="0" dirty="0" smtClean="0"/>
              <a:t>  los </a:t>
            </a:r>
            <a:r>
              <a:rPr lang="en-US" sz="1900" b="0" dirty="0" err="1" smtClean="0"/>
              <a:t>Servicios</a:t>
            </a:r>
            <a:r>
              <a:rPr lang="en-US" sz="1900" b="0" dirty="0" smtClean="0"/>
              <a:t> de </a:t>
            </a:r>
            <a:r>
              <a:rPr lang="en-US" sz="1900" b="0" dirty="0" err="1" smtClean="0"/>
              <a:t>Terceros</a:t>
            </a:r>
            <a:endParaRPr lang="en-US" sz="1900" dirty="0"/>
          </a:p>
          <a:p>
            <a:pPr lvl="1" algn="l" rtl="0">
              <a:buNone/>
            </a:pPr>
            <a:r>
              <a:rPr lang="en-US" sz="1900" b="0" dirty="0" smtClean="0"/>
              <a:t>DS7: </a:t>
            </a:r>
            <a:r>
              <a:rPr lang="en-US" sz="1900" b="0" dirty="0" err="1" smtClean="0"/>
              <a:t>Educar</a:t>
            </a:r>
            <a:r>
              <a:rPr lang="en-US" sz="1900" b="0" dirty="0" smtClean="0"/>
              <a:t> y </a:t>
            </a:r>
            <a:r>
              <a:rPr lang="en-US" sz="1900" b="0" dirty="0" err="1" smtClean="0"/>
              <a:t>Capacitar</a:t>
            </a:r>
            <a:r>
              <a:rPr lang="en-US" sz="1900" b="0" dirty="0" smtClean="0"/>
              <a:t> a los </a:t>
            </a:r>
            <a:r>
              <a:rPr lang="en-US" sz="1900" b="0" dirty="0" err="1" smtClean="0"/>
              <a:t>Usuarios</a:t>
            </a:r>
            <a:endParaRPr lang="en-US" sz="1900" dirty="0"/>
          </a:p>
          <a:p>
            <a:pPr lvl="1" algn="l" rtl="0">
              <a:buNone/>
            </a:pPr>
            <a:r>
              <a:rPr lang="en-US" sz="1900" b="0" dirty="0" smtClean="0"/>
              <a:t>DS10: </a:t>
            </a:r>
            <a:r>
              <a:rPr lang="en-US" sz="1900" b="0" dirty="0" err="1" smtClean="0"/>
              <a:t>Administrar</a:t>
            </a:r>
            <a:r>
              <a:rPr lang="en-US" sz="1900" b="0" dirty="0" smtClean="0"/>
              <a:t> los </a:t>
            </a:r>
            <a:r>
              <a:rPr lang="en-US" sz="1900" b="0" dirty="0" err="1" smtClean="0"/>
              <a:t>Problemas</a:t>
            </a:r>
            <a:endParaRPr lang="en-US" sz="1900" dirty="0"/>
          </a:p>
          <a:p>
            <a:pPr lvl="4"/>
            <a:r>
              <a:rPr lang="en-US" sz="1900" b="1" dirty="0" smtClean="0"/>
              <a:t>MONITOREAR Y EVALUAR</a:t>
            </a:r>
            <a:endParaRPr lang="en-US" sz="1900" dirty="0"/>
          </a:p>
          <a:p>
            <a:pPr lvl="5">
              <a:buNone/>
            </a:pPr>
            <a:r>
              <a:rPr lang="en-US" sz="1900" b="0" dirty="0" smtClean="0">
                <a:latin typeface="Calibri" pitchFamily="34" charset="0"/>
                <a:cs typeface="Calibri" pitchFamily="34" charset="0"/>
              </a:rPr>
              <a:t>ME1: </a:t>
            </a:r>
            <a:r>
              <a:rPr lang="en-US" sz="1900" b="0" dirty="0" err="1" smtClean="0">
                <a:latin typeface="Calibri" pitchFamily="34" charset="0"/>
                <a:cs typeface="Calibri" pitchFamily="34" charset="0"/>
              </a:rPr>
              <a:t>Monitorear</a:t>
            </a:r>
            <a:r>
              <a:rPr lang="en-US" sz="1900" b="0" dirty="0" smtClean="0">
                <a:latin typeface="Calibri" pitchFamily="34" charset="0"/>
                <a:cs typeface="Calibri" pitchFamily="34" charset="0"/>
              </a:rPr>
              <a:t> y </a:t>
            </a:r>
            <a:r>
              <a:rPr lang="en-US" sz="1900" b="0" dirty="0" err="1" smtClean="0">
                <a:latin typeface="Calibri" pitchFamily="34" charset="0"/>
                <a:cs typeface="Calibri" pitchFamily="34" charset="0"/>
              </a:rPr>
              <a:t>Evaluar</a:t>
            </a:r>
            <a:r>
              <a:rPr lang="en-US" sz="1900" b="0" dirty="0" smtClean="0">
                <a:latin typeface="Calibri" pitchFamily="34" charset="0"/>
                <a:cs typeface="Calibri" pitchFamily="34" charset="0"/>
              </a:rPr>
              <a:t> el </a:t>
            </a:r>
            <a:r>
              <a:rPr lang="en-US" sz="1900" b="0" dirty="0" err="1" smtClean="0">
                <a:latin typeface="Calibri" pitchFamily="34" charset="0"/>
                <a:cs typeface="Calibri" pitchFamily="34" charset="0"/>
              </a:rPr>
              <a:t>Desempeño</a:t>
            </a:r>
            <a:r>
              <a:rPr lang="en-US" sz="1900" b="0" dirty="0" smtClean="0">
                <a:latin typeface="Calibri" pitchFamily="34" charset="0"/>
                <a:cs typeface="Calibri" pitchFamily="34" charset="0"/>
              </a:rPr>
              <a:t> de TI</a:t>
            </a:r>
            <a:endParaRPr lang="en-US" sz="190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799325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6228184" y="393576"/>
            <a:ext cx="2664296" cy="2243336"/>
          </a:xfrm>
        </p:spPr>
      </p:pic>
      <p:sp>
        <p:nvSpPr>
          <p:cNvPr id="5" name="Title 4"/>
          <p:cNvSpPr>
            <a:spLocks noGrp="1"/>
          </p:cNvSpPr>
          <p:nvPr>
            <p:ph type="title"/>
          </p:nvPr>
        </p:nvSpPr>
        <p:spPr>
          <a:xfrm>
            <a:off x="228600" y="368077"/>
            <a:ext cx="8591872" cy="828675"/>
          </a:xfrm>
        </p:spPr>
        <p:txBody>
          <a:bodyPr>
            <a:noAutofit/>
          </a:bodyPr>
          <a:lstStyle/>
          <a:p>
            <a:r>
              <a:rPr lang="en-US" dirty="0" err="1" smtClean="0"/>
              <a:t>Investigación</a:t>
            </a:r>
            <a:r>
              <a:rPr lang="en-US" dirty="0" smtClean="0"/>
              <a:t> de Campo</a:t>
            </a:r>
            <a:endParaRPr lang="en-US" dirty="0"/>
          </a:p>
        </p:txBody>
      </p:sp>
      <p:sp>
        <p:nvSpPr>
          <p:cNvPr id="6" name="Text Placeholder 5"/>
          <p:cNvSpPr>
            <a:spLocks noGrp="1"/>
          </p:cNvSpPr>
          <p:nvPr>
            <p:ph type="body" sz="quarter" idx="12"/>
          </p:nvPr>
        </p:nvSpPr>
        <p:spPr>
          <a:xfrm>
            <a:off x="228600" y="2780928"/>
            <a:ext cx="8231832" cy="3467472"/>
          </a:xfrm>
        </p:spPr>
        <p:txBody>
          <a:bodyPr>
            <a:noAutofit/>
          </a:bodyPr>
          <a:lstStyle/>
          <a:p>
            <a:pPr lvl="0" algn="just" rtl="0"/>
            <a:r>
              <a:rPr lang="en-US" sz="2250" dirty="0" smtClean="0"/>
              <a:t>La </a:t>
            </a:r>
            <a:r>
              <a:rPr lang="en-US" sz="2250" dirty="0" err="1" smtClean="0">
                <a:hlinkClick r:id="rId4"/>
              </a:rPr>
              <a:t>Investigación</a:t>
            </a:r>
            <a:r>
              <a:rPr lang="en-US" sz="2250" dirty="0" smtClean="0">
                <a:hlinkClick r:id="rId4"/>
              </a:rPr>
              <a:t> de Campo </a:t>
            </a:r>
            <a:r>
              <a:rPr lang="en-US" sz="2250" dirty="0" err="1" smtClean="0"/>
              <a:t>ayuda</a:t>
            </a:r>
            <a:r>
              <a:rPr lang="en-US" sz="2250" dirty="0" smtClean="0"/>
              <a:t> a </a:t>
            </a:r>
            <a:r>
              <a:rPr lang="en-US" sz="2250" dirty="0" err="1" smtClean="0"/>
              <a:t>evaluar</a:t>
            </a:r>
            <a:r>
              <a:rPr lang="en-US" sz="2250" dirty="0" smtClean="0"/>
              <a:t> y </a:t>
            </a:r>
            <a:r>
              <a:rPr lang="en-US" sz="2250" dirty="0" err="1" smtClean="0"/>
              <a:t>medir</a:t>
            </a:r>
            <a:r>
              <a:rPr lang="en-US" sz="2250" dirty="0" smtClean="0"/>
              <a:t> el control </a:t>
            </a:r>
            <a:r>
              <a:rPr lang="en-US" sz="2250" dirty="0" err="1" smtClean="0"/>
              <a:t>interno</a:t>
            </a:r>
            <a:r>
              <a:rPr lang="en-US" sz="2250" dirty="0" smtClean="0"/>
              <a:t> y el </a:t>
            </a:r>
            <a:r>
              <a:rPr lang="en-US" sz="2250" dirty="0" err="1" smtClean="0"/>
              <a:t>desempeño</a:t>
            </a:r>
            <a:r>
              <a:rPr lang="en-US" sz="2250" dirty="0" smtClean="0"/>
              <a:t> de los </a:t>
            </a:r>
            <a:r>
              <a:rPr lang="en-US" sz="2250" dirty="0" err="1" smtClean="0"/>
              <a:t>procesos</a:t>
            </a:r>
            <a:r>
              <a:rPr lang="en-US" sz="2250" dirty="0" smtClean="0"/>
              <a:t> del </a:t>
            </a:r>
            <a:r>
              <a:rPr lang="en-US" sz="2250" dirty="0" err="1" smtClean="0"/>
              <a:t>Departamento</a:t>
            </a:r>
            <a:r>
              <a:rPr lang="en-US" sz="2250" dirty="0" smtClean="0"/>
              <a:t> </a:t>
            </a:r>
            <a:r>
              <a:rPr lang="en-US" sz="2250" dirty="0" err="1" smtClean="0"/>
              <a:t>Informático</a:t>
            </a:r>
            <a:r>
              <a:rPr lang="en-US" sz="2250" dirty="0" smtClean="0"/>
              <a:t> </a:t>
            </a:r>
            <a:r>
              <a:rPr lang="en-US" sz="2250" dirty="0" err="1" smtClean="0"/>
              <a:t>considerando</a:t>
            </a:r>
            <a:r>
              <a:rPr lang="en-US" sz="2250" dirty="0" smtClean="0"/>
              <a:t> la </a:t>
            </a:r>
            <a:r>
              <a:rPr lang="en-US" sz="2250" dirty="0" err="1" smtClean="0"/>
              <a:t>visión</a:t>
            </a:r>
            <a:r>
              <a:rPr lang="en-US" sz="2250" dirty="0" smtClean="0"/>
              <a:t> </a:t>
            </a:r>
            <a:r>
              <a:rPr lang="en-US" sz="2250" dirty="0" err="1" smtClean="0"/>
              <a:t>objetiva</a:t>
            </a:r>
            <a:r>
              <a:rPr lang="en-US" sz="2250" dirty="0" smtClean="0"/>
              <a:t> e </a:t>
            </a:r>
            <a:r>
              <a:rPr lang="en-US" sz="2250" dirty="0" err="1" smtClean="0"/>
              <a:t>independiente</a:t>
            </a:r>
            <a:r>
              <a:rPr lang="en-US" sz="2250" dirty="0" smtClean="0"/>
              <a:t>, </a:t>
            </a:r>
            <a:r>
              <a:rPr lang="en-US" sz="2250" dirty="0" err="1" smtClean="0"/>
              <a:t>punto</a:t>
            </a:r>
            <a:r>
              <a:rPr lang="en-US" sz="2250" dirty="0" smtClean="0"/>
              <a:t> de vista </a:t>
            </a:r>
            <a:r>
              <a:rPr lang="en-US" sz="2250" dirty="0" err="1" smtClean="0"/>
              <a:t>crítico</a:t>
            </a:r>
            <a:r>
              <a:rPr lang="en-US" sz="2250" dirty="0" smtClean="0"/>
              <a:t> y </a:t>
            </a:r>
            <a:r>
              <a:rPr lang="en-US" sz="2250" dirty="0" err="1" smtClean="0"/>
              <a:t>sistemático</a:t>
            </a:r>
            <a:r>
              <a:rPr lang="en-US" sz="2250" dirty="0" smtClean="0"/>
              <a:t>, </a:t>
            </a:r>
            <a:r>
              <a:rPr lang="en-US" sz="2250" dirty="0" err="1" smtClean="0"/>
              <a:t>basado</a:t>
            </a:r>
            <a:r>
              <a:rPr lang="en-US" sz="2250" dirty="0" smtClean="0"/>
              <a:t> en </a:t>
            </a:r>
            <a:r>
              <a:rPr lang="en-US" sz="2250" dirty="0" err="1" smtClean="0"/>
              <a:t>evidencias</a:t>
            </a:r>
            <a:r>
              <a:rPr lang="en-US" sz="2250" dirty="0" smtClean="0"/>
              <a:t>, </a:t>
            </a:r>
            <a:r>
              <a:rPr lang="en-US" sz="2250" dirty="0" err="1" smtClean="0"/>
              <a:t>bajo</a:t>
            </a:r>
            <a:r>
              <a:rPr lang="en-US" sz="2250" dirty="0" smtClean="0"/>
              <a:t> </a:t>
            </a:r>
            <a:r>
              <a:rPr lang="en-US" sz="2250" dirty="0" err="1" smtClean="0"/>
              <a:t>normas</a:t>
            </a:r>
            <a:r>
              <a:rPr lang="en-US" sz="2250" dirty="0" smtClean="0"/>
              <a:t> y </a:t>
            </a:r>
            <a:r>
              <a:rPr lang="en-US" sz="2250" dirty="0" err="1" smtClean="0"/>
              <a:t>metodologías</a:t>
            </a:r>
            <a:r>
              <a:rPr lang="en-US" sz="2250" dirty="0" smtClean="0"/>
              <a:t> </a:t>
            </a:r>
            <a:r>
              <a:rPr lang="en-US" sz="2250" dirty="0" err="1" smtClean="0"/>
              <a:t>aprobadas</a:t>
            </a:r>
            <a:r>
              <a:rPr lang="en-US" sz="2250" dirty="0" smtClean="0"/>
              <a:t> a </a:t>
            </a:r>
            <a:r>
              <a:rPr lang="en-US" sz="2250" dirty="0" err="1" smtClean="0"/>
              <a:t>nivel</a:t>
            </a:r>
            <a:r>
              <a:rPr lang="en-US" sz="2250" dirty="0" smtClean="0"/>
              <a:t> </a:t>
            </a:r>
            <a:r>
              <a:rPr lang="en-US" sz="2250" dirty="0" err="1" smtClean="0"/>
              <a:t>internacional</a:t>
            </a:r>
            <a:r>
              <a:rPr lang="en-US" sz="2250" dirty="0" smtClean="0"/>
              <a:t> </a:t>
            </a:r>
            <a:r>
              <a:rPr lang="en-US" sz="2250" dirty="0" err="1" smtClean="0"/>
              <a:t>como</a:t>
            </a:r>
            <a:r>
              <a:rPr lang="en-US" sz="2250" dirty="0" smtClean="0"/>
              <a:t> COSO, ITIL, ISO: 17799, 27001. </a:t>
            </a:r>
            <a:r>
              <a:rPr lang="en-US" sz="2250" dirty="0" err="1" smtClean="0"/>
              <a:t>Está</a:t>
            </a:r>
            <a:r>
              <a:rPr lang="en-US" sz="2250" dirty="0" smtClean="0"/>
              <a:t> </a:t>
            </a:r>
            <a:r>
              <a:rPr lang="en-US" sz="2250" dirty="0" err="1" smtClean="0"/>
              <a:t>fundamentada</a:t>
            </a:r>
            <a:r>
              <a:rPr lang="en-US" sz="2250" dirty="0" smtClean="0"/>
              <a:t> en </a:t>
            </a:r>
            <a:r>
              <a:rPr lang="en-US" sz="2250" dirty="0" err="1" smtClean="0"/>
              <a:t>las</a:t>
            </a:r>
            <a:r>
              <a:rPr lang="en-US" sz="2250" dirty="0" smtClean="0"/>
              <a:t> </a:t>
            </a:r>
            <a:r>
              <a:rPr lang="en-US" sz="2250" dirty="0" err="1" smtClean="0"/>
              <a:t>directrices</a:t>
            </a:r>
            <a:r>
              <a:rPr lang="en-US" sz="2250" dirty="0" smtClean="0"/>
              <a:t> de </a:t>
            </a:r>
            <a:r>
              <a:rPr lang="en-US" sz="2250" dirty="0" err="1" smtClean="0"/>
              <a:t>auditoría</a:t>
            </a:r>
            <a:r>
              <a:rPr lang="en-US" sz="2250" dirty="0" smtClean="0"/>
              <a:t> </a:t>
            </a:r>
            <a:r>
              <a:rPr lang="en-US" sz="2250" dirty="0" err="1" smtClean="0"/>
              <a:t>planteadas</a:t>
            </a:r>
            <a:r>
              <a:rPr lang="en-US" sz="2250" dirty="0" smtClean="0"/>
              <a:t> en COBIT, </a:t>
            </a:r>
            <a:r>
              <a:rPr lang="en-US" sz="2250" dirty="0" err="1" smtClean="0"/>
              <a:t>cuyo</a:t>
            </a:r>
            <a:r>
              <a:rPr lang="en-US" sz="2250" dirty="0" smtClean="0"/>
              <a:t> </a:t>
            </a:r>
            <a:r>
              <a:rPr lang="en-US" sz="2250" dirty="0" err="1" smtClean="0"/>
              <a:t>propósito</a:t>
            </a:r>
            <a:r>
              <a:rPr lang="en-US" sz="2250" dirty="0" smtClean="0"/>
              <a:t> </a:t>
            </a:r>
            <a:r>
              <a:rPr lang="en-US" sz="2250" dirty="0" err="1" smtClean="0"/>
              <a:t>es</a:t>
            </a:r>
            <a:r>
              <a:rPr lang="en-US" sz="2250" dirty="0" smtClean="0"/>
              <a:t> </a:t>
            </a:r>
            <a:r>
              <a:rPr lang="en-US" sz="2250" dirty="0" err="1" smtClean="0"/>
              <a:t>contar</a:t>
            </a:r>
            <a:r>
              <a:rPr lang="en-US" sz="2250" dirty="0" smtClean="0"/>
              <a:t> con </a:t>
            </a:r>
            <a:r>
              <a:rPr lang="en-US" sz="2250" dirty="0" err="1" smtClean="0"/>
              <a:t>una</a:t>
            </a:r>
            <a:r>
              <a:rPr lang="en-US" sz="2250" dirty="0" smtClean="0"/>
              <a:t> </a:t>
            </a:r>
            <a:r>
              <a:rPr lang="en-US" sz="2250" dirty="0" err="1" smtClean="0"/>
              <a:t>estructura</a:t>
            </a:r>
            <a:r>
              <a:rPr lang="en-US" sz="2250" dirty="0" smtClean="0"/>
              <a:t> </a:t>
            </a:r>
            <a:r>
              <a:rPr lang="en-US" sz="2250" dirty="0" err="1" smtClean="0"/>
              <a:t>sencilla</a:t>
            </a:r>
            <a:r>
              <a:rPr lang="en-US" sz="2250" dirty="0" smtClean="0"/>
              <a:t> </a:t>
            </a:r>
            <a:r>
              <a:rPr lang="en-US" sz="2250" dirty="0" err="1" smtClean="0"/>
              <a:t>para</a:t>
            </a:r>
            <a:r>
              <a:rPr lang="en-US" sz="2250" dirty="0" smtClean="0"/>
              <a:t> </a:t>
            </a:r>
            <a:r>
              <a:rPr lang="en-US" sz="2250" dirty="0" err="1" smtClean="0"/>
              <a:t>auditar</a:t>
            </a:r>
            <a:r>
              <a:rPr lang="en-US" sz="2250" dirty="0" smtClean="0"/>
              <a:t> y </a:t>
            </a:r>
            <a:r>
              <a:rPr lang="en-US" sz="2250" dirty="0" err="1" smtClean="0"/>
              <a:t>evaluar</a:t>
            </a:r>
            <a:r>
              <a:rPr lang="en-US" sz="2250" dirty="0" smtClean="0"/>
              <a:t> los </a:t>
            </a:r>
            <a:r>
              <a:rPr lang="en-US" sz="2250" dirty="0" err="1" smtClean="0"/>
              <a:t>controles</a:t>
            </a:r>
            <a:r>
              <a:rPr lang="en-US" sz="2250" dirty="0" smtClean="0"/>
              <a:t>.</a:t>
            </a:r>
            <a:endParaRPr lang="en-US" sz="2250" dirty="0"/>
          </a:p>
        </p:txBody>
      </p:sp>
    </p:spTree>
    <p:custDataLst>
      <p:tags r:id="rId1"/>
    </p:custDataLst>
    <p:extLst>
      <p:ext uri="{BB962C8B-B14F-4D97-AF65-F5344CB8AC3E}">
        <p14:creationId xmlns:p14="http://schemas.microsoft.com/office/powerpoint/2010/main" val="731562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3059832" y="4351734"/>
            <a:ext cx="3365376" cy="2173610"/>
          </a:xfrm>
        </p:spPr>
      </p:pic>
      <p:sp>
        <p:nvSpPr>
          <p:cNvPr id="5" name="Title 4"/>
          <p:cNvSpPr>
            <a:spLocks noGrp="1"/>
          </p:cNvSpPr>
          <p:nvPr>
            <p:ph type="title"/>
          </p:nvPr>
        </p:nvSpPr>
        <p:spPr>
          <a:xfrm>
            <a:off x="228600" y="368077"/>
            <a:ext cx="8591872" cy="828675"/>
          </a:xfrm>
        </p:spPr>
        <p:txBody>
          <a:bodyPr>
            <a:noAutofit/>
          </a:bodyPr>
          <a:lstStyle/>
          <a:p>
            <a:r>
              <a:rPr lang="en-US" dirty="0" err="1" smtClean="0"/>
              <a:t>Informe</a:t>
            </a:r>
            <a:r>
              <a:rPr lang="en-US" dirty="0" smtClean="0"/>
              <a:t> de </a:t>
            </a:r>
            <a:r>
              <a:rPr lang="en-US" dirty="0" err="1" smtClean="0"/>
              <a:t>Auditoría</a:t>
            </a:r>
            <a:endParaRPr lang="en-US" dirty="0"/>
          </a:p>
        </p:txBody>
      </p:sp>
      <p:sp>
        <p:nvSpPr>
          <p:cNvPr id="6" name="Text Placeholder 5"/>
          <p:cNvSpPr>
            <a:spLocks noGrp="1"/>
          </p:cNvSpPr>
          <p:nvPr>
            <p:ph type="body" sz="quarter" idx="12"/>
          </p:nvPr>
        </p:nvSpPr>
        <p:spPr>
          <a:xfrm>
            <a:off x="228600" y="1371600"/>
            <a:ext cx="8159824" cy="4876800"/>
          </a:xfrm>
        </p:spPr>
        <p:txBody>
          <a:bodyPr>
            <a:noAutofit/>
          </a:bodyPr>
          <a:lstStyle/>
          <a:p>
            <a:pPr lvl="0" algn="just" rtl="0"/>
            <a:r>
              <a:rPr lang="en-US" sz="2250" dirty="0" smtClean="0"/>
              <a:t>Los </a:t>
            </a:r>
            <a:r>
              <a:rPr lang="en-US" sz="2250" dirty="0" err="1" smtClean="0"/>
              <a:t>informes</a:t>
            </a:r>
            <a:r>
              <a:rPr lang="en-US" sz="2250" dirty="0" smtClean="0"/>
              <a:t> de </a:t>
            </a:r>
            <a:r>
              <a:rPr lang="en-US" sz="2250" dirty="0" err="1" smtClean="0"/>
              <a:t>auditoría</a:t>
            </a:r>
            <a:r>
              <a:rPr lang="en-US" sz="2250" dirty="0" smtClean="0"/>
              <a:t> son el </a:t>
            </a:r>
            <a:r>
              <a:rPr lang="en-US" sz="2250" dirty="0" err="1" smtClean="0"/>
              <a:t>producto</a:t>
            </a:r>
            <a:r>
              <a:rPr lang="en-US" sz="2250" dirty="0" smtClean="0"/>
              <a:t> final del </a:t>
            </a:r>
            <a:r>
              <a:rPr lang="en-US" sz="2250" dirty="0" err="1" smtClean="0"/>
              <a:t>trabajo</a:t>
            </a:r>
            <a:r>
              <a:rPr lang="en-US" sz="2250" dirty="0" smtClean="0"/>
              <a:t> del auditor </a:t>
            </a:r>
            <a:r>
              <a:rPr lang="en-US" sz="2250" dirty="0" err="1" smtClean="0"/>
              <a:t>informático</a:t>
            </a:r>
            <a:r>
              <a:rPr lang="en-US" sz="2250" dirty="0" smtClean="0"/>
              <a:t>, </a:t>
            </a:r>
            <a:r>
              <a:rPr lang="en-US" sz="2250" dirty="0" err="1" smtClean="0"/>
              <a:t>es</a:t>
            </a:r>
            <a:r>
              <a:rPr lang="en-US" sz="2250" dirty="0" smtClean="0"/>
              <a:t> </a:t>
            </a:r>
            <a:r>
              <a:rPr lang="en-US" sz="2250" dirty="0" err="1" smtClean="0"/>
              <a:t>utilizado</a:t>
            </a:r>
            <a:r>
              <a:rPr lang="en-US" sz="2250" dirty="0" smtClean="0"/>
              <a:t> </a:t>
            </a:r>
            <a:r>
              <a:rPr lang="en-US" sz="2250" dirty="0" err="1" smtClean="0"/>
              <a:t>para</a:t>
            </a:r>
            <a:r>
              <a:rPr lang="en-US" sz="2250" dirty="0" smtClean="0"/>
              <a:t> </a:t>
            </a:r>
            <a:r>
              <a:rPr lang="en-US" sz="2250" dirty="0" err="1" smtClean="0"/>
              <a:t>indicar</a:t>
            </a:r>
            <a:r>
              <a:rPr lang="en-US" sz="2250" dirty="0" smtClean="0"/>
              <a:t> </a:t>
            </a:r>
            <a:r>
              <a:rPr lang="en-US" sz="2250" dirty="0" err="1" smtClean="0"/>
              <a:t>las</a:t>
            </a:r>
            <a:r>
              <a:rPr lang="en-US" sz="2250" dirty="0" smtClean="0"/>
              <a:t> </a:t>
            </a:r>
            <a:r>
              <a:rPr lang="en-US" sz="2250" dirty="0" err="1" smtClean="0"/>
              <a:t>observaciones</a:t>
            </a:r>
            <a:r>
              <a:rPr lang="en-US" sz="2250" dirty="0" smtClean="0"/>
              <a:t> y </a:t>
            </a:r>
            <a:r>
              <a:rPr lang="en-US" sz="2250" dirty="0" err="1" smtClean="0"/>
              <a:t>recomendaciones</a:t>
            </a:r>
            <a:r>
              <a:rPr lang="en-US" sz="2250" dirty="0" smtClean="0"/>
              <a:t> a la </a:t>
            </a:r>
            <a:r>
              <a:rPr lang="en-US" sz="2250" dirty="0" err="1" smtClean="0"/>
              <a:t>Gerencia</a:t>
            </a:r>
            <a:r>
              <a:rPr lang="en-US" sz="2250" dirty="0" smtClean="0"/>
              <a:t> y se </a:t>
            </a:r>
            <a:r>
              <a:rPr lang="en-US" sz="2250" dirty="0" err="1" smtClean="0"/>
              <a:t>expone</a:t>
            </a:r>
            <a:r>
              <a:rPr lang="en-US" sz="2250" dirty="0" smtClean="0"/>
              <a:t> la </a:t>
            </a:r>
            <a:r>
              <a:rPr lang="en-US" sz="2250" dirty="0" err="1" smtClean="0"/>
              <a:t>opinión</a:t>
            </a:r>
            <a:r>
              <a:rPr lang="en-US" sz="2250" dirty="0" smtClean="0"/>
              <a:t> </a:t>
            </a:r>
            <a:r>
              <a:rPr lang="en-US" sz="2250" dirty="0" err="1" smtClean="0"/>
              <a:t>sobre</a:t>
            </a:r>
            <a:r>
              <a:rPr lang="en-US" sz="2250" dirty="0" smtClean="0"/>
              <a:t> lo </a:t>
            </a:r>
            <a:r>
              <a:rPr lang="en-US" sz="2250" dirty="0" err="1" smtClean="0"/>
              <a:t>inadecuado</a:t>
            </a:r>
            <a:r>
              <a:rPr lang="en-US" sz="2250" dirty="0" smtClean="0"/>
              <a:t> de los </a:t>
            </a:r>
            <a:r>
              <a:rPr lang="en-US" sz="2250" dirty="0" err="1" smtClean="0"/>
              <a:t>controles</a:t>
            </a:r>
            <a:r>
              <a:rPr lang="en-US" sz="2250" dirty="0" smtClean="0"/>
              <a:t> o </a:t>
            </a:r>
            <a:r>
              <a:rPr lang="en-US" sz="2250" dirty="0" err="1" smtClean="0"/>
              <a:t>procedimientos</a:t>
            </a:r>
            <a:r>
              <a:rPr lang="en-US" sz="2250" dirty="0" smtClean="0"/>
              <a:t> </a:t>
            </a:r>
            <a:r>
              <a:rPr lang="en-US" sz="2250" dirty="0" err="1" smtClean="0"/>
              <a:t>revisados</a:t>
            </a:r>
            <a:r>
              <a:rPr lang="en-US" sz="2250" dirty="0" smtClean="0"/>
              <a:t> </a:t>
            </a:r>
            <a:r>
              <a:rPr lang="en-US" sz="2250" dirty="0" err="1" smtClean="0"/>
              <a:t>durante</a:t>
            </a:r>
            <a:r>
              <a:rPr lang="en-US" sz="2250" dirty="0" smtClean="0"/>
              <a:t> la </a:t>
            </a:r>
            <a:r>
              <a:rPr lang="en-US" sz="2250" dirty="0" err="1" smtClean="0"/>
              <a:t>auditoría</a:t>
            </a:r>
            <a:r>
              <a:rPr lang="en-US" sz="2250" dirty="0" smtClean="0"/>
              <a:t>. Las </a:t>
            </a:r>
            <a:r>
              <a:rPr lang="en-US" sz="2250" dirty="0" err="1" smtClean="0"/>
              <a:t>observaciones</a:t>
            </a:r>
            <a:r>
              <a:rPr lang="en-US" sz="2250" dirty="0" smtClean="0"/>
              <a:t> </a:t>
            </a:r>
            <a:r>
              <a:rPr lang="en-US" sz="2250" dirty="0" err="1" smtClean="0"/>
              <a:t>encontradas</a:t>
            </a:r>
            <a:r>
              <a:rPr lang="en-US" sz="2250" dirty="0" smtClean="0"/>
              <a:t> </a:t>
            </a:r>
            <a:r>
              <a:rPr lang="en-US" sz="2250" dirty="0" err="1" smtClean="0"/>
              <a:t>pasan</a:t>
            </a:r>
            <a:r>
              <a:rPr lang="en-US" sz="2250" dirty="0" smtClean="0"/>
              <a:t> a </a:t>
            </a:r>
            <a:r>
              <a:rPr lang="en-US" sz="2250" dirty="0" err="1" smtClean="0"/>
              <a:t>formar</a:t>
            </a:r>
            <a:r>
              <a:rPr lang="en-US" sz="2250" dirty="0" smtClean="0"/>
              <a:t> parte del </a:t>
            </a:r>
            <a:r>
              <a:rPr lang="en-US" sz="2250" dirty="0" err="1" smtClean="0"/>
              <a:t>análisis</a:t>
            </a:r>
            <a:r>
              <a:rPr lang="en-US" sz="2250" dirty="0" smtClean="0"/>
              <a:t> de </a:t>
            </a:r>
            <a:r>
              <a:rPr lang="en-US" sz="2250" dirty="0" err="1" smtClean="0"/>
              <a:t>presentación</a:t>
            </a:r>
            <a:r>
              <a:rPr lang="en-US" sz="2250" dirty="0" smtClean="0"/>
              <a:t> de </a:t>
            </a:r>
            <a:r>
              <a:rPr lang="en-US" sz="2250" dirty="0" err="1" smtClean="0"/>
              <a:t>resultados</a:t>
            </a:r>
            <a:r>
              <a:rPr lang="en-US" sz="2250" dirty="0" smtClean="0"/>
              <a:t>, </a:t>
            </a:r>
            <a:r>
              <a:rPr lang="en-US" sz="2250" dirty="0" err="1" smtClean="0"/>
              <a:t>donde</a:t>
            </a:r>
            <a:r>
              <a:rPr lang="en-US" sz="2250" dirty="0" smtClean="0"/>
              <a:t> </a:t>
            </a:r>
            <a:r>
              <a:rPr lang="en-US" sz="2250" dirty="0" err="1" smtClean="0"/>
              <a:t>las</a:t>
            </a:r>
            <a:r>
              <a:rPr lang="en-US" sz="2250" dirty="0" smtClean="0"/>
              <a:t> </a:t>
            </a:r>
            <a:r>
              <a:rPr lang="en-US" sz="2250" dirty="0" err="1" smtClean="0"/>
              <a:t>autoridades</a:t>
            </a:r>
            <a:r>
              <a:rPr lang="en-US" sz="2250" dirty="0" smtClean="0"/>
              <a:t> del COMIL Nº 10 y los </a:t>
            </a:r>
            <a:r>
              <a:rPr lang="en-US" sz="2250" dirty="0" err="1" smtClean="0"/>
              <a:t>involucrados</a:t>
            </a:r>
            <a:r>
              <a:rPr lang="en-US" sz="2250" dirty="0" smtClean="0"/>
              <a:t> </a:t>
            </a:r>
            <a:r>
              <a:rPr lang="en-US" sz="2250" dirty="0" err="1" smtClean="0"/>
              <a:t>directos</a:t>
            </a:r>
            <a:r>
              <a:rPr lang="en-US" sz="2250" dirty="0" smtClean="0"/>
              <a:t> con TI </a:t>
            </a:r>
            <a:r>
              <a:rPr lang="en-US" sz="2250" dirty="0" err="1" smtClean="0"/>
              <a:t>recibirán</a:t>
            </a:r>
            <a:r>
              <a:rPr lang="en-US" sz="2250" dirty="0" smtClean="0"/>
              <a:t> el </a:t>
            </a:r>
            <a:r>
              <a:rPr lang="en-US" sz="2250" dirty="0" err="1" smtClean="0"/>
              <a:t>Informe</a:t>
            </a:r>
            <a:r>
              <a:rPr lang="en-US" sz="2250" dirty="0" smtClean="0"/>
              <a:t> de Auditoria.</a:t>
            </a:r>
            <a:endParaRPr lang="en-US" sz="2250" dirty="0"/>
          </a:p>
        </p:txBody>
      </p:sp>
    </p:spTree>
    <p:custDataLst>
      <p:tags r:id="rId1"/>
    </p:custDataLst>
    <p:extLst>
      <p:ext uri="{BB962C8B-B14F-4D97-AF65-F5344CB8AC3E}">
        <p14:creationId xmlns:p14="http://schemas.microsoft.com/office/powerpoint/2010/main" val="16951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Informe</a:t>
            </a:r>
            <a:r>
              <a:rPr lang="en-US" sz="4400" dirty="0" smtClean="0"/>
              <a:t> de </a:t>
            </a:r>
            <a:r>
              <a:rPr lang="en-US" sz="4400" dirty="0" err="1" smtClean="0"/>
              <a:t>Auditoría</a:t>
            </a:r>
            <a:endParaRPr lang="en-US" sz="4400" dirty="0"/>
          </a:p>
        </p:txBody>
      </p:sp>
      <p:sp>
        <p:nvSpPr>
          <p:cNvPr id="6" name="Text Placeholder 5"/>
          <p:cNvSpPr>
            <a:spLocks noGrp="1"/>
          </p:cNvSpPr>
          <p:nvPr>
            <p:ph type="body" sz="quarter" idx="12"/>
          </p:nvPr>
        </p:nvSpPr>
        <p:spPr>
          <a:xfrm>
            <a:off x="228600" y="1628800"/>
            <a:ext cx="8686800" cy="4772000"/>
          </a:xfrm>
        </p:spPr>
        <p:txBody>
          <a:bodyPr>
            <a:noAutofit/>
          </a:bodyPr>
          <a:lstStyle/>
          <a:p>
            <a:pPr lvl="0" algn="l" rtl="0"/>
            <a:r>
              <a:rPr lang="en-US" sz="2250" i="0" dirty="0" smtClean="0"/>
              <a:t>El </a:t>
            </a:r>
            <a:r>
              <a:rPr lang="en-US" sz="2250" i="0" dirty="0" err="1" smtClean="0"/>
              <a:t>Informe</a:t>
            </a:r>
            <a:r>
              <a:rPr lang="en-US" sz="2250" i="0" dirty="0" smtClean="0"/>
              <a:t> Final </a:t>
            </a:r>
            <a:r>
              <a:rPr lang="en-US" sz="2250" i="0" dirty="0" err="1" smtClean="0"/>
              <a:t>como</a:t>
            </a:r>
            <a:r>
              <a:rPr lang="en-US" sz="2250" i="0" dirty="0" smtClean="0"/>
              <a:t> </a:t>
            </a:r>
            <a:r>
              <a:rPr lang="en-US" sz="2250" i="0" dirty="0" err="1" smtClean="0"/>
              <a:t>resultado</a:t>
            </a:r>
            <a:r>
              <a:rPr lang="en-US" sz="2250" i="0" dirty="0" smtClean="0"/>
              <a:t> de la </a:t>
            </a:r>
            <a:r>
              <a:rPr lang="en-US" sz="2250" i="0" dirty="0" err="1" smtClean="0"/>
              <a:t>Evaluación</a:t>
            </a:r>
            <a:r>
              <a:rPr lang="en-US" sz="2250" i="0" dirty="0" smtClean="0"/>
              <a:t> </a:t>
            </a:r>
            <a:r>
              <a:rPr lang="en-US" sz="2250" i="0" dirty="0" err="1" smtClean="0"/>
              <a:t>Técnica</a:t>
            </a:r>
            <a:r>
              <a:rPr lang="en-US" sz="2250" i="0" dirty="0" smtClean="0"/>
              <a:t> </a:t>
            </a:r>
            <a:r>
              <a:rPr lang="en-US" sz="2250" i="0" dirty="0" err="1" smtClean="0"/>
              <a:t>Informática</a:t>
            </a:r>
            <a:r>
              <a:rPr lang="en-US" sz="2250" i="0" dirty="0" smtClean="0"/>
              <a:t> </a:t>
            </a:r>
            <a:r>
              <a:rPr lang="en-US" sz="2250" i="0" dirty="0" err="1" smtClean="0"/>
              <a:t>consta</a:t>
            </a:r>
            <a:r>
              <a:rPr lang="en-US" sz="2250" i="0" dirty="0" smtClean="0"/>
              <a:t> de dos </a:t>
            </a:r>
            <a:r>
              <a:rPr lang="en-US" sz="2250" i="0" dirty="0" err="1" smtClean="0"/>
              <a:t>tipos</a:t>
            </a:r>
            <a:r>
              <a:rPr lang="en-US" sz="2250" i="0" dirty="0" smtClean="0"/>
              <a:t> de </a:t>
            </a:r>
            <a:r>
              <a:rPr lang="en-US" sz="2250" i="0" dirty="0" err="1" smtClean="0"/>
              <a:t>informes</a:t>
            </a:r>
            <a:r>
              <a:rPr lang="en-US" sz="2250" i="0" dirty="0" smtClean="0"/>
              <a:t> : el </a:t>
            </a:r>
            <a:r>
              <a:rPr lang="en-US" sz="2250" i="0" dirty="0" err="1" smtClean="0"/>
              <a:t>Informe</a:t>
            </a:r>
            <a:r>
              <a:rPr lang="en-US" sz="2250" i="0" dirty="0" smtClean="0"/>
              <a:t> </a:t>
            </a:r>
            <a:r>
              <a:rPr lang="en-US" sz="2250" i="0" dirty="0" err="1" smtClean="0"/>
              <a:t>Ejecutivo</a:t>
            </a:r>
            <a:r>
              <a:rPr lang="en-US" sz="2250" i="0" dirty="0" smtClean="0"/>
              <a:t> y el </a:t>
            </a:r>
            <a:r>
              <a:rPr lang="en-US" sz="2250" i="0" dirty="0" err="1" smtClean="0"/>
              <a:t>Informe</a:t>
            </a:r>
            <a:r>
              <a:rPr lang="en-US" sz="2250" i="0" dirty="0" smtClean="0"/>
              <a:t> </a:t>
            </a:r>
            <a:r>
              <a:rPr lang="en-US" sz="2250" i="0" dirty="0" err="1" smtClean="0"/>
              <a:t>Detallado</a:t>
            </a:r>
            <a:endParaRPr lang="en-US" sz="2250" dirty="0"/>
          </a:p>
          <a:p>
            <a:pPr lvl="0" algn="l" rtl="0"/>
            <a:r>
              <a:rPr lang="en-US" sz="2250" i="1" dirty="0" err="1" smtClean="0">
                <a:hlinkClick r:id="rId3"/>
              </a:rPr>
              <a:t>Informe</a:t>
            </a:r>
            <a:r>
              <a:rPr lang="en-US" sz="2250" i="1" dirty="0" smtClean="0">
                <a:hlinkClick r:id="rId3"/>
              </a:rPr>
              <a:t> </a:t>
            </a:r>
            <a:r>
              <a:rPr lang="en-US" sz="2250" i="1" dirty="0" err="1" smtClean="0">
                <a:hlinkClick r:id="rId3"/>
              </a:rPr>
              <a:t>Ejecutivo</a:t>
            </a:r>
            <a:r>
              <a:rPr lang="en-US" sz="2250" i="1" dirty="0" smtClean="0">
                <a:hlinkClick r:id="rId3"/>
              </a:rPr>
              <a:t>: </a:t>
            </a:r>
            <a:r>
              <a:rPr lang="en-US" sz="2250" i="0" dirty="0" smtClean="0"/>
              <a:t>Para la </a:t>
            </a:r>
            <a:r>
              <a:rPr lang="en-US" sz="2250" i="0" dirty="0" err="1" smtClean="0"/>
              <a:t>alta</a:t>
            </a:r>
            <a:r>
              <a:rPr lang="en-US" sz="2250" i="0" dirty="0" smtClean="0"/>
              <a:t> </a:t>
            </a:r>
            <a:r>
              <a:rPr lang="en-US" sz="2250" i="0" dirty="0" err="1" smtClean="0"/>
              <a:t>Gerencia</a:t>
            </a:r>
            <a:r>
              <a:rPr lang="en-US" sz="2250" i="0" dirty="0" smtClean="0"/>
              <a:t>, </a:t>
            </a:r>
            <a:r>
              <a:rPr lang="en-US" sz="2250" i="0" dirty="0" err="1" smtClean="0"/>
              <a:t>este</a:t>
            </a:r>
            <a:r>
              <a:rPr lang="en-US" sz="2250" i="0" dirty="0" smtClean="0"/>
              <a:t> </a:t>
            </a:r>
            <a:r>
              <a:rPr lang="en-US" sz="2250" i="0" dirty="0" err="1" smtClean="0"/>
              <a:t>informe</a:t>
            </a:r>
            <a:r>
              <a:rPr lang="en-US" sz="2250" i="0" dirty="0" smtClean="0"/>
              <a:t> </a:t>
            </a:r>
            <a:r>
              <a:rPr lang="en-US" sz="2250" i="0" dirty="0" err="1" smtClean="0"/>
              <a:t>debe</a:t>
            </a:r>
            <a:r>
              <a:rPr lang="en-US" sz="2250" i="0" dirty="0" smtClean="0"/>
              <a:t> </a:t>
            </a:r>
            <a:r>
              <a:rPr lang="en-US" sz="2250" i="0" dirty="0" err="1" smtClean="0"/>
              <a:t>prepararse</a:t>
            </a:r>
            <a:r>
              <a:rPr lang="en-US" sz="2250" i="0" dirty="0" smtClean="0"/>
              <a:t> </a:t>
            </a:r>
            <a:r>
              <a:rPr lang="en-US" sz="2250" i="0" dirty="0" err="1" smtClean="0"/>
              <a:t>una</a:t>
            </a:r>
            <a:r>
              <a:rPr lang="en-US" sz="2250" i="0" dirty="0" smtClean="0"/>
              <a:t> </a:t>
            </a:r>
            <a:r>
              <a:rPr lang="en-US" sz="2250" i="0" dirty="0" err="1" smtClean="0"/>
              <a:t>vez</a:t>
            </a:r>
            <a:r>
              <a:rPr lang="en-US" sz="2250" i="0" dirty="0" smtClean="0"/>
              <a:t> </a:t>
            </a:r>
            <a:r>
              <a:rPr lang="en-US" sz="2250" i="0" dirty="0" err="1" smtClean="0"/>
              <a:t>obtenidas</a:t>
            </a:r>
            <a:r>
              <a:rPr lang="en-US" sz="2250" i="0" dirty="0" smtClean="0"/>
              <a:t> y </a:t>
            </a:r>
            <a:r>
              <a:rPr lang="en-US" sz="2250" i="0" dirty="0" err="1" smtClean="0"/>
              <a:t>analizadas</a:t>
            </a:r>
            <a:r>
              <a:rPr lang="en-US" sz="2250" i="0" dirty="0" smtClean="0"/>
              <a:t> </a:t>
            </a:r>
            <a:r>
              <a:rPr lang="en-US" sz="2250" i="0" dirty="0" err="1" smtClean="0"/>
              <a:t>las</a:t>
            </a:r>
            <a:r>
              <a:rPr lang="en-US" sz="2250" i="0" dirty="0" smtClean="0"/>
              <a:t> </a:t>
            </a:r>
            <a:r>
              <a:rPr lang="en-US" sz="2250" i="0" dirty="0" err="1" smtClean="0"/>
              <a:t>evaluaciones</a:t>
            </a:r>
            <a:r>
              <a:rPr lang="en-US" sz="2250" i="0" dirty="0" smtClean="0"/>
              <a:t> de </a:t>
            </a:r>
            <a:r>
              <a:rPr lang="en-US" sz="2250" i="0" dirty="0" err="1" smtClean="0"/>
              <a:t>las</a:t>
            </a:r>
            <a:r>
              <a:rPr lang="en-US" sz="2250" i="0" dirty="0" smtClean="0"/>
              <a:t> </a:t>
            </a:r>
            <a:r>
              <a:rPr lang="en-US" sz="2250" i="0" dirty="0" err="1" smtClean="0"/>
              <a:t>áreas</a:t>
            </a:r>
            <a:r>
              <a:rPr lang="en-US" sz="2250" i="0" dirty="0" smtClean="0"/>
              <a:t>.</a:t>
            </a:r>
            <a:endParaRPr lang="en-US" sz="2250" dirty="0"/>
          </a:p>
          <a:p>
            <a:pPr lvl="0" algn="l" rtl="0"/>
            <a:r>
              <a:rPr lang="en-US" sz="2250" i="0" dirty="0" err="1" smtClean="0"/>
              <a:t>Hallazgos</a:t>
            </a:r>
            <a:endParaRPr lang="en-US" sz="2250" dirty="0"/>
          </a:p>
          <a:p>
            <a:pPr lvl="0" algn="l" rtl="0"/>
            <a:r>
              <a:rPr lang="en-US" sz="2250" i="1" dirty="0" err="1" smtClean="0">
                <a:hlinkClick r:id="rId4"/>
              </a:rPr>
              <a:t>Informe</a:t>
            </a:r>
            <a:r>
              <a:rPr lang="en-US" sz="2250" i="1" dirty="0" smtClean="0">
                <a:hlinkClick r:id="rId4"/>
              </a:rPr>
              <a:t> </a:t>
            </a:r>
            <a:r>
              <a:rPr lang="en-US" sz="2250" i="1" dirty="0" err="1" smtClean="0">
                <a:hlinkClick r:id="rId4"/>
              </a:rPr>
              <a:t>Detallado</a:t>
            </a:r>
            <a:r>
              <a:rPr lang="en-US" sz="2250" i="1" dirty="0" smtClean="0"/>
              <a:t>: </a:t>
            </a:r>
            <a:r>
              <a:rPr lang="en-US" sz="2250" i="0" dirty="0" smtClean="0"/>
              <a:t>Para la </a:t>
            </a:r>
            <a:r>
              <a:rPr lang="en-US" sz="2250" i="0" dirty="0" err="1" smtClean="0"/>
              <a:t>Dirección</a:t>
            </a:r>
            <a:r>
              <a:rPr lang="en-US" sz="2250" i="0" dirty="0" smtClean="0"/>
              <a:t> de TI.</a:t>
            </a:r>
            <a:endParaRPr lang="en-US" sz="2250" dirty="0"/>
          </a:p>
          <a:p>
            <a:pPr lvl="0" algn="l" rtl="0"/>
            <a:r>
              <a:rPr lang="en-US" sz="2250" i="0" dirty="0" err="1" smtClean="0"/>
              <a:t>Observaciones</a:t>
            </a:r>
            <a:r>
              <a:rPr lang="en-US" sz="2250" i="0" dirty="0" smtClean="0"/>
              <a:t> y </a:t>
            </a:r>
            <a:r>
              <a:rPr lang="en-US" sz="2250" i="0" dirty="0" err="1" smtClean="0"/>
              <a:t>Recomendaciones</a:t>
            </a:r>
            <a:endParaRPr lang="en-US" sz="2250" dirty="0"/>
          </a:p>
        </p:txBody>
      </p:sp>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54359"/>
            <a:ext cx="8686800" cy="914401"/>
          </a:xfrm>
        </p:spPr>
        <p:txBody>
          <a:bodyPr>
            <a:noAutofit/>
          </a:bodyPr>
          <a:lstStyle/>
          <a:p>
            <a:r>
              <a:rPr lang="en-US" sz="4400" dirty="0" err="1" smtClean="0"/>
              <a:t>Informe</a:t>
            </a:r>
            <a:r>
              <a:rPr lang="en-US" sz="4400" dirty="0" smtClean="0"/>
              <a:t> </a:t>
            </a:r>
            <a:r>
              <a:rPr lang="en-US" sz="4400" dirty="0" err="1" smtClean="0"/>
              <a:t>Ejecutivo</a:t>
            </a:r>
            <a:endParaRPr lang="en-US" sz="4400" dirty="0"/>
          </a:p>
        </p:txBody>
      </p:sp>
      <p:sp>
        <p:nvSpPr>
          <p:cNvPr id="6" name="Text Placeholder 5"/>
          <p:cNvSpPr>
            <a:spLocks noGrp="1"/>
          </p:cNvSpPr>
          <p:nvPr>
            <p:ph type="body" sz="quarter" idx="12"/>
          </p:nvPr>
        </p:nvSpPr>
        <p:spPr>
          <a:xfrm>
            <a:off x="228600" y="1371600"/>
            <a:ext cx="8015808" cy="4876800"/>
          </a:xfrm>
        </p:spPr>
        <p:txBody>
          <a:bodyPr>
            <a:noAutofit/>
          </a:bodyPr>
          <a:lstStyle/>
          <a:p>
            <a:pPr lvl="0" indent="19050" algn="just" rtl="0">
              <a:buNone/>
            </a:pPr>
            <a:r>
              <a:rPr lang="en-US" sz="2250" dirty="0" smtClean="0"/>
              <a:t>El </a:t>
            </a:r>
            <a:r>
              <a:rPr lang="en-US" sz="2250" dirty="0" err="1" smtClean="0">
                <a:hlinkClick r:id="rId3"/>
              </a:rPr>
              <a:t>Informe</a:t>
            </a:r>
            <a:r>
              <a:rPr lang="en-US" sz="2250" dirty="0" smtClean="0">
                <a:hlinkClick r:id="rId3"/>
              </a:rPr>
              <a:t> </a:t>
            </a:r>
            <a:r>
              <a:rPr lang="en-US" sz="2250" dirty="0" err="1" smtClean="0">
                <a:hlinkClick r:id="rId3"/>
              </a:rPr>
              <a:t>Ejecutivo</a:t>
            </a:r>
            <a:r>
              <a:rPr lang="en-US" sz="2250" dirty="0" smtClean="0">
                <a:hlinkClick r:id="rId3"/>
              </a:rPr>
              <a:t> </a:t>
            </a:r>
            <a:r>
              <a:rPr lang="en-US" sz="2250" dirty="0" smtClean="0"/>
              <a:t>se </a:t>
            </a:r>
            <a:r>
              <a:rPr lang="en-US" sz="2250" dirty="0" err="1" smtClean="0"/>
              <a:t>centra</a:t>
            </a:r>
            <a:r>
              <a:rPr lang="en-US" sz="2250" dirty="0" smtClean="0"/>
              <a:t> en los </a:t>
            </a:r>
            <a:r>
              <a:rPr lang="en-US" sz="2250" dirty="0" err="1" smtClean="0"/>
              <a:t>principales</a:t>
            </a:r>
            <a:r>
              <a:rPr lang="en-US" sz="2250" dirty="0" smtClean="0"/>
              <a:t> </a:t>
            </a:r>
            <a:r>
              <a:rPr lang="en-US" sz="2250" dirty="0" err="1" smtClean="0"/>
              <a:t>hallazgos</a:t>
            </a:r>
            <a:r>
              <a:rPr lang="en-US" sz="2250" dirty="0" smtClean="0"/>
              <a:t> y en el </a:t>
            </a:r>
            <a:r>
              <a:rPr lang="en-US" sz="2250" dirty="0" err="1" smtClean="0"/>
              <a:t>modelo</a:t>
            </a:r>
            <a:r>
              <a:rPr lang="en-US" sz="2250" dirty="0" smtClean="0"/>
              <a:t> de </a:t>
            </a:r>
            <a:r>
              <a:rPr lang="en-US" sz="2250" dirty="0" err="1" smtClean="0"/>
              <a:t>madurez</a:t>
            </a:r>
            <a:r>
              <a:rPr lang="en-US" sz="2250" dirty="0" smtClean="0"/>
              <a:t> en </a:t>
            </a:r>
            <a:r>
              <a:rPr lang="en-US" sz="2250" dirty="0" err="1" smtClean="0"/>
              <a:t>que</a:t>
            </a:r>
            <a:r>
              <a:rPr lang="en-US" sz="2250" dirty="0" smtClean="0"/>
              <a:t> se </a:t>
            </a:r>
            <a:r>
              <a:rPr lang="en-US" sz="2250" dirty="0" err="1" smtClean="0"/>
              <a:t>encuentra</a:t>
            </a:r>
            <a:r>
              <a:rPr lang="en-US" sz="2250" dirty="0" smtClean="0"/>
              <a:t> la </a:t>
            </a:r>
            <a:r>
              <a:rPr lang="en-US" sz="2250" dirty="0" err="1" smtClean="0"/>
              <a:t>administración</a:t>
            </a:r>
            <a:r>
              <a:rPr lang="en-US" sz="2250" dirty="0" smtClean="0"/>
              <a:t> y el control de los </a:t>
            </a:r>
            <a:r>
              <a:rPr lang="en-US" sz="2250" dirty="0" err="1" smtClean="0"/>
              <a:t>procesos</a:t>
            </a:r>
            <a:r>
              <a:rPr lang="en-US" sz="2250" dirty="0" smtClean="0"/>
              <a:t> de TI de la </a:t>
            </a:r>
            <a:r>
              <a:rPr lang="en-US" sz="2250" dirty="0" err="1" smtClean="0"/>
              <a:t>Institución</a:t>
            </a:r>
            <a:r>
              <a:rPr lang="en-US" sz="2250" dirty="0" smtClean="0"/>
              <a:t>, de </a:t>
            </a:r>
            <a:r>
              <a:rPr lang="en-US" sz="2250" dirty="0" err="1" smtClean="0"/>
              <a:t>tal</a:t>
            </a:r>
            <a:r>
              <a:rPr lang="en-US" sz="2250" dirty="0" smtClean="0"/>
              <a:t> forma </a:t>
            </a:r>
            <a:r>
              <a:rPr lang="en-US" sz="2250" dirty="0" err="1" smtClean="0"/>
              <a:t>que</a:t>
            </a:r>
            <a:r>
              <a:rPr lang="en-US" sz="2250" dirty="0" smtClean="0"/>
              <a:t> se </a:t>
            </a:r>
            <a:r>
              <a:rPr lang="en-US" sz="2250" dirty="0" err="1" smtClean="0"/>
              <a:t>puede</a:t>
            </a:r>
            <a:r>
              <a:rPr lang="en-US" sz="2250" dirty="0" smtClean="0"/>
              <a:t> </a:t>
            </a:r>
            <a:r>
              <a:rPr lang="en-US" sz="2250" dirty="0" err="1" smtClean="0"/>
              <a:t>evaluar</a:t>
            </a:r>
            <a:r>
              <a:rPr lang="en-US" sz="2250" dirty="0" smtClean="0"/>
              <a:t> </a:t>
            </a:r>
            <a:r>
              <a:rPr lang="en-US" sz="2250" dirty="0" err="1" smtClean="0"/>
              <a:t>desde</a:t>
            </a:r>
            <a:r>
              <a:rPr lang="en-US" sz="2250" dirty="0" smtClean="0"/>
              <a:t> un </a:t>
            </a:r>
            <a:r>
              <a:rPr lang="en-US" sz="2250" dirty="0" err="1" smtClean="0"/>
              <a:t>nivel</a:t>
            </a:r>
            <a:r>
              <a:rPr lang="en-US" sz="2250" dirty="0" smtClean="0"/>
              <a:t> de no-</a:t>
            </a:r>
            <a:r>
              <a:rPr lang="en-US" sz="2250" dirty="0" err="1" smtClean="0"/>
              <a:t>existente</a:t>
            </a:r>
            <a:r>
              <a:rPr lang="en-US" sz="2250" dirty="0" smtClean="0"/>
              <a:t> (0) hasta un </a:t>
            </a:r>
            <a:r>
              <a:rPr lang="en-US" sz="2250" dirty="0" err="1" smtClean="0"/>
              <a:t>nivel</a:t>
            </a:r>
            <a:r>
              <a:rPr lang="en-US" sz="2250" dirty="0" smtClean="0"/>
              <a:t> de </a:t>
            </a:r>
            <a:r>
              <a:rPr lang="en-US" sz="2250" dirty="0" err="1" smtClean="0"/>
              <a:t>optimizado</a:t>
            </a:r>
            <a:r>
              <a:rPr lang="en-US" sz="2250" dirty="0" smtClean="0"/>
              <a:t> (5). Este </a:t>
            </a:r>
            <a:r>
              <a:rPr lang="en-US" sz="2250" dirty="0" err="1" smtClean="0"/>
              <a:t>enfoque</a:t>
            </a:r>
            <a:r>
              <a:rPr lang="en-US" sz="2250" dirty="0" smtClean="0"/>
              <a:t> se </a:t>
            </a:r>
            <a:r>
              <a:rPr lang="en-US" sz="2250" dirty="0" err="1" smtClean="0"/>
              <a:t>deriva</a:t>
            </a:r>
            <a:r>
              <a:rPr lang="en-US" sz="2250" dirty="0" smtClean="0"/>
              <a:t> del </a:t>
            </a:r>
            <a:r>
              <a:rPr lang="en-US" sz="2250" dirty="0" err="1" smtClean="0"/>
              <a:t>modelo</a:t>
            </a:r>
            <a:r>
              <a:rPr lang="en-US" sz="2250" dirty="0" smtClean="0"/>
              <a:t> de </a:t>
            </a:r>
            <a:r>
              <a:rPr lang="en-US" sz="2250" dirty="0" err="1" smtClean="0"/>
              <a:t>madurez</a:t>
            </a:r>
            <a:r>
              <a:rPr lang="en-US" sz="2250" dirty="0" smtClean="0"/>
              <a:t> </a:t>
            </a:r>
            <a:r>
              <a:rPr lang="en-US" sz="2250" dirty="0" err="1" smtClean="0"/>
              <a:t>que</a:t>
            </a:r>
            <a:r>
              <a:rPr lang="en-US" sz="2250" dirty="0" smtClean="0"/>
              <a:t> el Software Engineering Institute </a:t>
            </a:r>
            <a:r>
              <a:rPr lang="en-US" sz="2250" dirty="0" err="1" smtClean="0"/>
              <a:t>definió</a:t>
            </a:r>
            <a:r>
              <a:rPr lang="en-US" sz="2250" dirty="0" smtClean="0"/>
              <a:t> </a:t>
            </a:r>
            <a:r>
              <a:rPr lang="en-US" sz="2250" dirty="0" err="1" smtClean="0"/>
              <a:t>para</a:t>
            </a:r>
            <a:r>
              <a:rPr lang="en-US" sz="2250" dirty="0" smtClean="0"/>
              <a:t> la </a:t>
            </a:r>
            <a:r>
              <a:rPr lang="en-US" sz="2250" dirty="0" err="1" smtClean="0"/>
              <a:t>madurez</a:t>
            </a:r>
            <a:r>
              <a:rPr lang="en-US" sz="2250" dirty="0" smtClean="0"/>
              <a:t> de la </a:t>
            </a:r>
            <a:r>
              <a:rPr lang="en-US" sz="2250" dirty="0" err="1" smtClean="0"/>
              <a:t>capacidad</a:t>
            </a:r>
            <a:r>
              <a:rPr lang="en-US" sz="2250" dirty="0" smtClean="0"/>
              <a:t> del </a:t>
            </a:r>
            <a:r>
              <a:rPr lang="en-US" sz="2250" dirty="0" err="1" smtClean="0"/>
              <a:t>desarrollo</a:t>
            </a:r>
            <a:r>
              <a:rPr lang="en-US" sz="2250" dirty="0" smtClean="0"/>
              <a:t> de software. </a:t>
            </a:r>
            <a:r>
              <a:rPr lang="en-US" sz="2250" dirty="0" err="1" smtClean="0"/>
              <a:t>Cualquiera</a:t>
            </a:r>
            <a:r>
              <a:rPr lang="en-US" sz="2250" dirty="0" smtClean="0"/>
              <a:t> </a:t>
            </a:r>
            <a:r>
              <a:rPr lang="en-US" sz="2250" dirty="0" err="1" smtClean="0"/>
              <a:t>que</a:t>
            </a:r>
            <a:r>
              <a:rPr lang="en-US" sz="2250" dirty="0" smtClean="0"/>
              <a:t> sea el </a:t>
            </a:r>
            <a:r>
              <a:rPr lang="en-US" sz="2250" dirty="0" err="1" smtClean="0"/>
              <a:t>modelo</a:t>
            </a:r>
            <a:r>
              <a:rPr lang="en-US" sz="2250" dirty="0" smtClean="0"/>
              <a:t>, </a:t>
            </a:r>
            <a:r>
              <a:rPr lang="en-US" sz="2250" dirty="0" err="1" smtClean="0"/>
              <a:t>las</a:t>
            </a:r>
            <a:r>
              <a:rPr lang="en-US" sz="2250" dirty="0" smtClean="0"/>
              <a:t> </a:t>
            </a:r>
            <a:r>
              <a:rPr lang="en-US" sz="2250" dirty="0" err="1" smtClean="0"/>
              <a:t>escalas</a:t>
            </a:r>
            <a:r>
              <a:rPr lang="en-US" sz="2250" dirty="0" smtClean="0"/>
              <a:t> no </a:t>
            </a:r>
            <a:r>
              <a:rPr lang="en-US" sz="2250" dirty="0" err="1" smtClean="0"/>
              <a:t>deben</a:t>
            </a:r>
            <a:r>
              <a:rPr lang="en-US" sz="2250" dirty="0" smtClean="0"/>
              <a:t> </a:t>
            </a:r>
            <a:r>
              <a:rPr lang="en-US" sz="2250" dirty="0" err="1" smtClean="0"/>
              <a:t>ser</a:t>
            </a:r>
            <a:r>
              <a:rPr lang="en-US" sz="2250" dirty="0" smtClean="0"/>
              <a:t> </a:t>
            </a:r>
            <a:r>
              <a:rPr lang="en-US" sz="2250" dirty="0" err="1" smtClean="0"/>
              <a:t>demasiado</a:t>
            </a:r>
            <a:r>
              <a:rPr lang="en-US" sz="2250" dirty="0" smtClean="0"/>
              <a:t> </a:t>
            </a:r>
            <a:r>
              <a:rPr lang="en-US" sz="2250" dirty="0" err="1" smtClean="0"/>
              <a:t>granulares</a:t>
            </a:r>
            <a:r>
              <a:rPr lang="en-US" sz="2250" dirty="0" smtClean="0"/>
              <a:t>, </a:t>
            </a:r>
            <a:r>
              <a:rPr lang="en-US" sz="2250" dirty="0" err="1" smtClean="0"/>
              <a:t>ya</a:t>
            </a:r>
            <a:r>
              <a:rPr lang="en-US" sz="2250" dirty="0" smtClean="0"/>
              <a:t> </a:t>
            </a:r>
            <a:r>
              <a:rPr lang="en-US" sz="2250" dirty="0" err="1" smtClean="0"/>
              <a:t>que</a:t>
            </a:r>
            <a:r>
              <a:rPr lang="en-US" sz="2250" dirty="0" smtClean="0"/>
              <a:t> </a:t>
            </a:r>
            <a:r>
              <a:rPr lang="en-US" sz="2250" dirty="0" err="1" smtClean="0"/>
              <a:t>eso</a:t>
            </a:r>
            <a:r>
              <a:rPr lang="en-US" sz="2250" dirty="0" smtClean="0"/>
              <a:t> </a:t>
            </a:r>
            <a:r>
              <a:rPr lang="en-US" sz="2250" dirty="0" err="1" smtClean="0"/>
              <a:t>haría</a:t>
            </a:r>
            <a:r>
              <a:rPr lang="en-US" sz="2250" dirty="0" smtClean="0"/>
              <a:t> </a:t>
            </a:r>
            <a:r>
              <a:rPr lang="en-US" sz="2250" dirty="0" err="1" smtClean="0"/>
              <a:t>que</a:t>
            </a:r>
            <a:r>
              <a:rPr lang="en-US" sz="2250" dirty="0" smtClean="0"/>
              <a:t> el </a:t>
            </a:r>
            <a:r>
              <a:rPr lang="en-US" sz="2250" dirty="0" err="1" smtClean="0"/>
              <a:t>sistema</a:t>
            </a:r>
            <a:r>
              <a:rPr lang="en-US" sz="2250" dirty="0" smtClean="0"/>
              <a:t> </a:t>
            </a:r>
            <a:r>
              <a:rPr lang="en-US" sz="2250" dirty="0" err="1" smtClean="0"/>
              <a:t>fuera</a:t>
            </a:r>
            <a:r>
              <a:rPr lang="en-US" sz="2250" dirty="0" smtClean="0"/>
              <a:t> </a:t>
            </a:r>
            <a:r>
              <a:rPr lang="en-US" sz="2250" dirty="0" err="1" smtClean="0"/>
              <a:t>difícil</a:t>
            </a:r>
            <a:r>
              <a:rPr lang="en-US" sz="2250" dirty="0" smtClean="0"/>
              <a:t> de </a:t>
            </a:r>
            <a:r>
              <a:rPr lang="en-US" sz="2250" dirty="0" err="1" smtClean="0"/>
              <a:t>usar</a:t>
            </a:r>
            <a:r>
              <a:rPr lang="en-US" sz="2250" dirty="0" smtClean="0"/>
              <a:t> y </a:t>
            </a:r>
            <a:r>
              <a:rPr lang="en-US" sz="2250" dirty="0" err="1" smtClean="0"/>
              <a:t>sugeriría</a:t>
            </a:r>
            <a:r>
              <a:rPr lang="en-US" sz="2250" dirty="0" smtClean="0"/>
              <a:t> </a:t>
            </a:r>
            <a:r>
              <a:rPr lang="en-US" sz="2250" dirty="0" err="1" smtClean="0"/>
              <a:t>una</a:t>
            </a:r>
            <a:r>
              <a:rPr lang="en-US" sz="2250" dirty="0" smtClean="0"/>
              <a:t> </a:t>
            </a:r>
            <a:r>
              <a:rPr lang="en-US" sz="2250" dirty="0" err="1" smtClean="0"/>
              <a:t>precisión</a:t>
            </a:r>
            <a:r>
              <a:rPr lang="en-US" sz="2250" dirty="0" smtClean="0"/>
              <a:t> </a:t>
            </a:r>
            <a:r>
              <a:rPr lang="en-US" sz="2250" dirty="0" err="1" smtClean="0"/>
              <a:t>que</a:t>
            </a:r>
            <a:r>
              <a:rPr lang="en-US" sz="2250" dirty="0" smtClean="0"/>
              <a:t> no </a:t>
            </a:r>
            <a:r>
              <a:rPr lang="en-US" sz="2250" dirty="0" err="1" smtClean="0"/>
              <a:t>es</a:t>
            </a:r>
            <a:r>
              <a:rPr lang="en-US" sz="2250" dirty="0" smtClean="0"/>
              <a:t> </a:t>
            </a:r>
            <a:r>
              <a:rPr lang="en-US" sz="2250" dirty="0" err="1" smtClean="0"/>
              <a:t>justificable</a:t>
            </a:r>
            <a:r>
              <a:rPr lang="en-US" sz="2250" dirty="0" smtClean="0"/>
              <a:t> </a:t>
            </a:r>
            <a:r>
              <a:rPr lang="en-US" sz="2250" dirty="0" err="1" smtClean="0"/>
              <a:t>debido</a:t>
            </a:r>
            <a:r>
              <a:rPr lang="en-US" sz="2250" dirty="0" smtClean="0"/>
              <a:t> a </a:t>
            </a:r>
            <a:r>
              <a:rPr lang="en-US" sz="2250" dirty="0" err="1" smtClean="0"/>
              <a:t>que</a:t>
            </a:r>
            <a:r>
              <a:rPr lang="en-US" sz="2250" dirty="0" smtClean="0"/>
              <a:t> en general, el fin </a:t>
            </a:r>
            <a:r>
              <a:rPr lang="en-US" sz="2250" dirty="0" err="1" smtClean="0"/>
              <a:t>es</a:t>
            </a:r>
            <a:r>
              <a:rPr lang="en-US" sz="2250" dirty="0" smtClean="0"/>
              <a:t> </a:t>
            </a:r>
            <a:r>
              <a:rPr lang="en-US" sz="2250" dirty="0" err="1" smtClean="0"/>
              <a:t>identificar</a:t>
            </a:r>
            <a:r>
              <a:rPr lang="en-US" sz="2250" dirty="0" smtClean="0"/>
              <a:t> </a:t>
            </a:r>
            <a:r>
              <a:rPr lang="en-US" sz="2250" dirty="0" err="1" smtClean="0"/>
              <a:t>dónde</a:t>
            </a:r>
            <a:r>
              <a:rPr lang="en-US" sz="2250" dirty="0" smtClean="0"/>
              <a:t> se </a:t>
            </a:r>
            <a:r>
              <a:rPr lang="en-US" sz="2250" dirty="0" err="1" smtClean="0"/>
              <a:t>encuentran</a:t>
            </a:r>
            <a:r>
              <a:rPr lang="en-US" sz="2250" dirty="0" smtClean="0"/>
              <a:t> los </a:t>
            </a:r>
            <a:r>
              <a:rPr lang="en-US" sz="2250" dirty="0" err="1" smtClean="0"/>
              <a:t>problemas</a:t>
            </a:r>
            <a:r>
              <a:rPr lang="en-US" sz="2250" dirty="0" smtClean="0"/>
              <a:t> y </a:t>
            </a:r>
            <a:r>
              <a:rPr lang="en-US" sz="2250" dirty="0" err="1" smtClean="0"/>
              <a:t>cómo</a:t>
            </a:r>
            <a:r>
              <a:rPr lang="en-US" sz="2250" dirty="0" smtClean="0"/>
              <a:t> </a:t>
            </a:r>
            <a:r>
              <a:rPr lang="en-US" sz="2250" dirty="0" err="1" smtClean="0"/>
              <a:t>fijar</a:t>
            </a:r>
            <a:r>
              <a:rPr lang="en-US" sz="2250" dirty="0" smtClean="0"/>
              <a:t> </a:t>
            </a:r>
            <a:r>
              <a:rPr lang="en-US" sz="2250" dirty="0" err="1" smtClean="0"/>
              <a:t>prioridades</a:t>
            </a:r>
            <a:r>
              <a:rPr lang="en-US" sz="2250" dirty="0" smtClean="0"/>
              <a:t> </a:t>
            </a:r>
            <a:r>
              <a:rPr lang="en-US" sz="2250" dirty="0" err="1" smtClean="0"/>
              <a:t>para</a:t>
            </a:r>
            <a:r>
              <a:rPr lang="en-US" sz="2250" dirty="0" smtClean="0"/>
              <a:t> </a:t>
            </a:r>
            <a:r>
              <a:rPr lang="en-US" sz="2250" dirty="0" err="1" smtClean="0"/>
              <a:t>las</a:t>
            </a:r>
            <a:r>
              <a:rPr lang="en-US" sz="2250" dirty="0" smtClean="0"/>
              <a:t> </a:t>
            </a:r>
            <a:r>
              <a:rPr lang="en-US" sz="2250" dirty="0" err="1" smtClean="0"/>
              <a:t>mejoras</a:t>
            </a:r>
            <a:r>
              <a:rPr lang="en-US" sz="2250" dirty="0" smtClean="0"/>
              <a:t>.</a:t>
            </a:r>
            <a:endParaRPr lang="en-US" sz="2250" dirty="0"/>
          </a:p>
        </p:txBody>
      </p:sp>
    </p:spTree>
    <p:custDataLst>
      <p:tags r:id="rId1"/>
    </p:custDataLst>
    <p:extLst>
      <p:ext uri="{BB962C8B-B14F-4D97-AF65-F5344CB8AC3E}">
        <p14:creationId xmlns:p14="http://schemas.microsoft.com/office/powerpoint/2010/main" val="3275790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54360"/>
            <a:ext cx="8686800" cy="914400"/>
          </a:xfrm>
        </p:spPr>
        <p:txBody>
          <a:bodyPr>
            <a:noAutofit/>
          </a:bodyPr>
          <a:lstStyle/>
          <a:p>
            <a:r>
              <a:rPr lang="en-US" sz="4400" dirty="0" err="1" smtClean="0"/>
              <a:t>Objetivos</a:t>
            </a:r>
            <a:endParaRPr lang="en-US" sz="4400" dirty="0"/>
          </a:p>
        </p:txBody>
      </p:sp>
      <p:sp>
        <p:nvSpPr>
          <p:cNvPr id="6" name="Text Placeholder 5"/>
          <p:cNvSpPr>
            <a:spLocks noGrp="1"/>
          </p:cNvSpPr>
          <p:nvPr>
            <p:ph type="body" sz="quarter" idx="12"/>
          </p:nvPr>
        </p:nvSpPr>
        <p:spPr>
          <a:xfrm>
            <a:off x="395536" y="1360512"/>
            <a:ext cx="8280920" cy="4516760"/>
          </a:xfrm>
        </p:spPr>
        <p:txBody>
          <a:bodyPr>
            <a:noAutofit/>
          </a:bodyPr>
          <a:lstStyle/>
          <a:p>
            <a:pPr lvl="0" algn="l" rtl="0"/>
            <a:r>
              <a:rPr lang="en-US" sz="2600" b="1" dirty="0" err="1" smtClean="0"/>
              <a:t>Objetivos</a:t>
            </a:r>
            <a:r>
              <a:rPr lang="en-US" sz="2600" b="1" dirty="0" smtClean="0"/>
              <a:t> </a:t>
            </a:r>
            <a:r>
              <a:rPr lang="en-US" sz="2600" b="1" dirty="0" err="1" smtClean="0"/>
              <a:t>Específicos</a:t>
            </a:r>
            <a:endParaRPr lang="en-US" sz="2600" dirty="0"/>
          </a:p>
          <a:p>
            <a:pPr lvl="0" algn="just" rtl="0"/>
            <a:r>
              <a:rPr lang="en-US" sz="2250" b="0" dirty="0" err="1" smtClean="0"/>
              <a:t>Elaborar</a:t>
            </a:r>
            <a:r>
              <a:rPr lang="en-US" sz="2250" b="0" dirty="0" smtClean="0"/>
              <a:t> el Plan de </a:t>
            </a:r>
            <a:r>
              <a:rPr lang="en-US" sz="2250" b="0" dirty="0" err="1" smtClean="0"/>
              <a:t>investigación</a:t>
            </a:r>
            <a:r>
              <a:rPr lang="en-US" sz="2250" b="0" dirty="0" smtClean="0"/>
              <a:t> de campo.</a:t>
            </a:r>
            <a:endParaRPr lang="en-US" sz="2250" dirty="0"/>
          </a:p>
          <a:p>
            <a:pPr lvl="0" algn="just"/>
            <a:r>
              <a:rPr lang="es-EC" sz="2250" dirty="0" smtClean="0"/>
              <a:t>Recopilar </a:t>
            </a:r>
            <a:r>
              <a:rPr lang="es-EC" sz="2250" dirty="0"/>
              <a:t>información que detalle la situación actual del sistema de información</a:t>
            </a:r>
            <a:r>
              <a:rPr lang="es-EC" sz="2250" dirty="0" smtClean="0"/>
              <a:t>.</a:t>
            </a:r>
          </a:p>
          <a:p>
            <a:pPr lvl="0" algn="just"/>
            <a:r>
              <a:rPr lang="en-US" sz="2250" b="0" dirty="0" err="1" smtClean="0"/>
              <a:t>Realizar</a:t>
            </a:r>
            <a:r>
              <a:rPr lang="en-US" sz="2250" b="0" dirty="0" smtClean="0"/>
              <a:t> el </a:t>
            </a:r>
            <a:r>
              <a:rPr lang="en-US" sz="2250" b="0" dirty="0" err="1" smtClean="0"/>
              <a:t>análisis</a:t>
            </a:r>
            <a:r>
              <a:rPr lang="en-US" sz="2250" b="0" dirty="0" smtClean="0"/>
              <a:t> de la </a:t>
            </a:r>
            <a:r>
              <a:rPr lang="en-US" sz="2250" b="0" dirty="0" err="1" smtClean="0"/>
              <a:t>información</a:t>
            </a:r>
            <a:r>
              <a:rPr lang="en-US" sz="2250" b="0" dirty="0" smtClean="0"/>
              <a:t> </a:t>
            </a:r>
            <a:r>
              <a:rPr lang="en-US" sz="2250" b="0" dirty="0" err="1" smtClean="0"/>
              <a:t>recopilada</a:t>
            </a:r>
            <a:r>
              <a:rPr lang="en-US" sz="2250" b="0" dirty="0" smtClean="0"/>
              <a:t>.</a:t>
            </a:r>
            <a:endParaRPr lang="en-US" sz="2250" dirty="0"/>
          </a:p>
          <a:p>
            <a:pPr lvl="0" algn="just" rtl="0"/>
            <a:r>
              <a:rPr lang="en-US" sz="2250" b="0" dirty="0" err="1" smtClean="0"/>
              <a:t>Determinar</a:t>
            </a:r>
            <a:r>
              <a:rPr lang="en-US" sz="2250" b="0" dirty="0" smtClean="0"/>
              <a:t> los </a:t>
            </a:r>
            <a:r>
              <a:rPr lang="en-US" sz="2250" b="0" dirty="0" err="1" smtClean="0"/>
              <a:t>niveles</a:t>
            </a:r>
            <a:r>
              <a:rPr lang="en-US" sz="2250" b="0" dirty="0" smtClean="0"/>
              <a:t> de </a:t>
            </a:r>
            <a:r>
              <a:rPr lang="en-US" sz="2250" b="0" dirty="0" err="1" smtClean="0"/>
              <a:t>madurez</a:t>
            </a:r>
            <a:r>
              <a:rPr lang="en-US" sz="2250" b="0" dirty="0" smtClean="0"/>
              <a:t>.</a:t>
            </a:r>
            <a:endParaRPr lang="en-US" sz="2250" dirty="0"/>
          </a:p>
          <a:p>
            <a:pPr lvl="0" algn="just" rtl="0"/>
            <a:r>
              <a:rPr lang="en-US" sz="2250" b="0" dirty="0" err="1" smtClean="0"/>
              <a:t>Confirmar</a:t>
            </a:r>
            <a:r>
              <a:rPr lang="en-US" sz="2250" b="0" dirty="0" smtClean="0"/>
              <a:t> </a:t>
            </a:r>
            <a:r>
              <a:rPr lang="en-US" sz="2250" b="0" dirty="0" err="1" smtClean="0"/>
              <a:t>las</a:t>
            </a:r>
            <a:r>
              <a:rPr lang="en-US" sz="2250" b="0" dirty="0" smtClean="0"/>
              <a:t> </a:t>
            </a:r>
            <a:r>
              <a:rPr lang="en-US" sz="2250" b="0" dirty="0" err="1" smtClean="0"/>
              <a:t>observaciones</a:t>
            </a:r>
            <a:r>
              <a:rPr lang="en-US" sz="2250" b="0" dirty="0" smtClean="0"/>
              <a:t>.</a:t>
            </a:r>
            <a:endParaRPr lang="en-US" sz="2250" dirty="0"/>
          </a:p>
          <a:p>
            <a:pPr lvl="0" algn="just" rtl="0"/>
            <a:r>
              <a:rPr lang="en-US" sz="2250" b="0" dirty="0" err="1" smtClean="0"/>
              <a:t>Elaborar</a:t>
            </a:r>
            <a:r>
              <a:rPr lang="en-US" sz="2250" b="0" dirty="0" smtClean="0"/>
              <a:t> el </a:t>
            </a:r>
            <a:r>
              <a:rPr lang="en-US" sz="2250" b="0" dirty="0" err="1" smtClean="0"/>
              <a:t>informe</a:t>
            </a:r>
            <a:r>
              <a:rPr lang="en-US" sz="2250" b="0" dirty="0" smtClean="0"/>
              <a:t> </a:t>
            </a:r>
            <a:r>
              <a:rPr lang="en-US" sz="2250" b="0" dirty="0" err="1" smtClean="0"/>
              <a:t>borrador</a:t>
            </a:r>
            <a:r>
              <a:rPr lang="en-US" sz="2250" b="0" dirty="0" smtClean="0"/>
              <a:t>.</a:t>
            </a:r>
            <a:endParaRPr lang="en-US" sz="2250" dirty="0"/>
          </a:p>
          <a:p>
            <a:pPr lvl="0" algn="just" rtl="0"/>
            <a:r>
              <a:rPr lang="en-US" sz="2250" b="0" dirty="0" err="1" smtClean="0"/>
              <a:t>Validar</a:t>
            </a:r>
            <a:r>
              <a:rPr lang="en-US" sz="2250" b="0" dirty="0" smtClean="0"/>
              <a:t> el </a:t>
            </a:r>
            <a:r>
              <a:rPr lang="en-US" sz="2250" b="0" dirty="0" err="1" smtClean="0"/>
              <a:t>informe</a:t>
            </a:r>
            <a:r>
              <a:rPr lang="en-US" sz="2250" b="0" dirty="0" smtClean="0"/>
              <a:t> </a:t>
            </a:r>
            <a:r>
              <a:rPr lang="en-US" sz="2250" b="0" dirty="0" err="1" smtClean="0"/>
              <a:t>borrador</a:t>
            </a:r>
            <a:r>
              <a:rPr lang="en-US" sz="2250" b="0" dirty="0" smtClean="0"/>
              <a:t>.</a:t>
            </a:r>
            <a:endParaRPr lang="en-US" sz="2250" dirty="0"/>
          </a:p>
          <a:p>
            <a:pPr lvl="0" algn="just" rtl="0"/>
            <a:r>
              <a:rPr lang="en-US" sz="2250" b="0" dirty="0" err="1" smtClean="0"/>
              <a:t>Elaborar</a:t>
            </a:r>
            <a:r>
              <a:rPr lang="en-US" sz="2250" b="0" dirty="0" smtClean="0"/>
              <a:t> y </a:t>
            </a:r>
            <a:r>
              <a:rPr lang="en-US" sz="2250" b="0" dirty="0" err="1" smtClean="0"/>
              <a:t>entregar</a:t>
            </a:r>
            <a:r>
              <a:rPr lang="en-US" sz="2250" b="0" dirty="0" smtClean="0"/>
              <a:t> el </a:t>
            </a:r>
            <a:r>
              <a:rPr lang="en-US" sz="2250" b="0" dirty="0" err="1" smtClean="0"/>
              <a:t>informe</a:t>
            </a:r>
            <a:r>
              <a:rPr lang="en-US" sz="2250" b="0" dirty="0" smtClean="0"/>
              <a:t> final.</a:t>
            </a:r>
            <a:endParaRPr lang="en-US" sz="2250" dirty="0"/>
          </a:p>
        </p:txBody>
      </p:sp>
    </p:spTree>
    <p:custDataLst>
      <p:tags r:id="rId1"/>
    </p:custDataLst>
    <p:extLst>
      <p:ext uri="{BB962C8B-B14F-4D97-AF65-F5344CB8AC3E}">
        <p14:creationId xmlns:p14="http://schemas.microsoft.com/office/powerpoint/2010/main" val="2268930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Marcador de contenido"/>
          <p:cNvSpPr txBox="1">
            <a:spLocks/>
          </p:cNvSpPr>
          <p:nvPr/>
        </p:nvSpPr>
        <p:spPr>
          <a:xfrm>
            <a:off x="611560" y="5517232"/>
            <a:ext cx="8229600" cy="464915"/>
          </a:xfrm>
          <a:prstGeom prst="rect">
            <a:avLst/>
          </a:prstGeom>
        </p:spPr>
        <p:txBody>
          <a:bodyPr anchor="t" anchorCtr="0">
            <a:normAutofit/>
          </a:bodyPr>
          <a:lstStyle>
            <a:lvl1pPr marL="342900" indent="-342900" algn="l" rtl="0" eaLnBrk="1" fontAlgn="base" hangingPunct="1">
              <a:spcBef>
                <a:spcPct val="20000"/>
              </a:spcBef>
              <a:spcAft>
                <a:spcPct val="0"/>
              </a:spcAft>
              <a:buClr>
                <a:schemeClr val="tx2"/>
              </a:buClr>
              <a:buSzPct val="110000"/>
              <a:buFont typeface="Calibri" pitchFamily="34" charset="0"/>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2"/>
              </a:buClr>
              <a:buSzPct val="110000"/>
              <a:buFont typeface="Calibri" pitchFamily="34" charset="0"/>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chemeClr val="tx2"/>
              </a:buClr>
              <a:buSzPct val="110000"/>
              <a:buFont typeface="Calibri" pitchFamily="34" charset="0"/>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buFont typeface="Calibri" pitchFamily="34" charset="0"/>
              <a:buNone/>
            </a:pPr>
            <a:r>
              <a:rPr lang="es-EC" sz="1700" smtClean="0">
                <a:solidFill>
                  <a:srgbClr val="FF0000"/>
                </a:solidFill>
              </a:rPr>
              <a:t>0</a:t>
            </a:r>
            <a:r>
              <a:rPr lang="es-EC" sz="1700" smtClean="0">
                <a:solidFill>
                  <a:srgbClr val="09394A"/>
                </a:solidFill>
              </a:rPr>
              <a:t>. Inexistente</a:t>
            </a:r>
            <a:endParaRPr lang="es-EC" sz="1700" dirty="0">
              <a:solidFill>
                <a:srgbClr val="09394A"/>
              </a:solidFill>
            </a:endParaRPr>
          </a:p>
        </p:txBody>
      </p:sp>
      <p:graphicFrame>
        <p:nvGraphicFramePr>
          <p:cNvPr id="5" name="5 Marcador de contenido"/>
          <p:cNvGraphicFramePr>
            <a:graphicFrameLocks/>
          </p:cNvGraphicFramePr>
          <p:nvPr>
            <p:extLst>
              <p:ext uri="{D42A27DB-BD31-4B8C-83A1-F6EECF244321}">
                <p14:modId xmlns:p14="http://schemas.microsoft.com/office/powerpoint/2010/main" val="2302038720"/>
              </p:ext>
            </p:extLst>
          </p:nvPr>
        </p:nvGraphicFramePr>
        <p:xfrm>
          <a:off x="395536" y="1268760"/>
          <a:ext cx="8424936"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5 Diagrama"/>
          <p:cNvGraphicFramePr/>
          <p:nvPr>
            <p:extLst>
              <p:ext uri="{D42A27DB-BD31-4B8C-83A1-F6EECF244321}">
                <p14:modId xmlns:p14="http://schemas.microsoft.com/office/powerpoint/2010/main" val="2471794081"/>
              </p:ext>
            </p:extLst>
          </p:nvPr>
        </p:nvGraphicFramePr>
        <p:xfrm>
          <a:off x="4427984" y="3573016"/>
          <a:ext cx="4392488" cy="30689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itle 2"/>
          <p:cNvSpPr>
            <a:spLocks noGrp="1"/>
          </p:cNvSpPr>
          <p:nvPr>
            <p:ph type="title"/>
          </p:nvPr>
        </p:nvSpPr>
        <p:spPr>
          <a:xfrm>
            <a:off x="228600" y="368077"/>
            <a:ext cx="8591872" cy="828675"/>
          </a:xfrm>
        </p:spPr>
        <p:txBody>
          <a:bodyPr>
            <a:noAutofit/>
          </a:bodyPr>
          <a:lstStyle/>
          <a:p>
            <a:r>
              <a:rPr lang="en-US" dirty="0" err="1" smtClean="0"/>
              <a:t>Niveles</a:t>
            </a:r>
            <a:r>
              <a:rPr lang="en-US" dirty="0" smtClean="0"/>
              <a:t> de </a:t>
            </a:r>
            <a:r>
              <a:rPr lang="en-US" dirty="0" err="1" smtClean="0"/>
              <a:t>Madurez</a:t>
            </a:r>
            <a:endParaRPr lang="en-US" dirty="0"/>
          </a:p>
        </p:txBody>
      </p:sp>
      <p:sp>
        <p:nvSpPr>
          <p:cNvPr id="2" name="1 CuadroTexto"/>
          <p:cNvSpPr txBox="1"/>
          <p:nvPr/>
        </p:nvSpPr>
        <p:spPr>
          <a:xfrm>
            <a:off x="12700" y="12700"/>
            <a:ext cx="12700" cy="12700"/>
          </a:xfrm>
          <a:prstGeom prst="rect">
            <a:avLst/>
          </a:prstGeom>
          <a:noFill/>
        </p:spPr>
        <p:txBody>
          <a:bodyPr vert="horz" rtlCol="0">
            <a:spAutoFit/>
          </a:bodyPr>
          <a:lstStyle/>
          <a:p>
            <a:endParaRPr lang="es-EC"/>
          </a:p>
        </p:txBody>
      </p:sp>
    </p:spTree>
    <p:custDataLst>
      <p:tags r:id="rId1"/>
    </p:custDataLst>
    <p:extLst>
      <p:ext uri="{BB962C8B-B14F-4D97-AF65-F5344CB8AC3E}">
        <p14:creationId xmlns:p14="http://schemas.microsoft.com/office/powerpoint/2010/main" val="2635239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graphicEl>
                                              <a:dgm id="{FBAA4457-FA68-441B-A378-EA7D2A6B1F15}"/>
                                            </p:graphicEl>
                                          </p:spTgt>
                                        </p:tgtEl>
                                        <p:attrNameLst>
                                          <p:attrName>style.visibility</p:attrName>
                                        </p:attrNameLst>
                                      </p:cBhvr>
                                      <p:to>
                                        <p:strVal val="visible"/>
                                      </p:to>
                                    </p:set>
                                    <p:animEffect transition="in" filter="fade">
                                      <p:cBhvr>
                                        <p:cTn id="7" dur="500"/>
                                        <p:tgtEl>
                                          <p:spTgt spid="5">
                                            <p:graphicEl>
                                              <a:dgm id="{FBAA4457-FA68-441B-A378-EA7D2A6B1F15}"/>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graphicEl>
                                              <a:dgm id="{BA091E27-EAEB-4508-BADB-3E4194F4FDDF}"/>
                                            </p:graphicEl>
                                          </p:spTgt>
                                        </p:tgtEl>
                                        <p:attrNameLst>
                                          <p:attrName>style.visibility</p:attrName>
                                        </p:attrNameLst>
                                      </p:cBhvr>
                                      <p:to>
                                        <p:strVal val="visible"/>
                                      </p:to>
                                    </p:set>
                                    <p:animEffect transition="in" filter="fade">
                                      <p:cBhvr>
                                        <p:cTn id="11" dur="500"/>
                                        <p:tgtEl>
                                          <p:spTgt spid="5">
                                            <p:graphicEl>
                                              <a:dgm id="{BA091E27-EAEB-4508-BADB-3E4194F4FDDF}"/>
                                            </p:graphic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graphicEl>
                                              <a:dgm id="{7C5D22E8-E5F2-466F-B146-54B26BA5B0A0}"/>
                                            </p:graphicEl>
                                          </p:spTgt>
                                        </p:tgtEl>
                                        <p:attrNameLst>
                                          <p:attrName>style.visibility</p:attrName>
                                        </p:attrNameLst>
                                      </p:cBhvr>
                                      <p:to>
                                        <p:strVal val="visible"/>
                                      </p:to>
                                    </p:set>
                                    <p:animEffect transition="in" filter="fade">
                                      <p:cBhvr>
                                        <p:cTn id="15" dur="500"/>
                                        <p:tgtEl>
                                          <p:spTgt spid="5">
                                            <p:graphicEl>
                                              <a:dgm id="{7C5D22E8-E5F2-466F-B146-54B26BA5B0A0}"/>
                                            </p:graphic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graphicEl>
                                              <a:dgm id="{6732E526-4511-41D6-8C4E-BFD9CE0284BF}"/>
                                            </p:graphicEl>
                                          </p:spTgt>
                                        </p:tgtEl>
                                        <p:attrNameLst>
                                          <p:attrName>style.visibility</p:attrName>
                                        </p:attrNameLst>
                                      </p:cBhvr>
                                      <p:to>
                                        <p:strVal val="visible"/>
                                      </p:to>
                                    </p:set>
                                    <p:animEffect transition="in" filter="fade">
                                      <p:cBhvr>
                                        <p:cTn id="19" dur="500"/>
                                        <p:tgtEl>
                                          <p:spTgt spid="5">
                                            <p:graphicEl>
                                              <a:dgm id="{6732E526-4511-41D6-8C4E-BFD9CE0284BF}"/>
                                            </p:graphic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graphicEl>
                                              <a:dgm id="{A7E9F9EB-89C2-438F-A2B6-EC36DA97CA1C}"/>
                                            </p:graphicEl>
                                          </p:spTgt>
                                        </p:tgtEl>
                                        <p:attrNameLst>
                                          <p:attrName>style.visibility</p:attrName>
                                        </p:attrNameLst>
                                      </p:cBhvr>
                                      <p:to>
                                        <p:strVal val="visible"/>
                                      </p:to>
                                    </p:set>
                                    <p:animEffect transition="in" filter="fade">
                                      <p:cBhvr>
                                        <p:cTn id="23" dur="500"/>
                                        <p:tgtEl>
                                          <p:spTgt spid="5">
                                            <p:graphicEl>
                                              <a:dgm id="{A7E9F9EB-89C2-438F-A2B6-EC36DA97CA1C}"/>
                                            </p:graphic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graphicEl>
                                              <a:dgm id="{8044C667-8B3F-4AC3-8622-EE54225782BC}"/>
                                            </p:graphicEl>
                                          </p:spTgt>
                                        </p:tgtEl>
                                        <p:attrNameLst>
                                          <p:attrName>style.visibility</p:attrName>
                                        </p:attrNameLst>
                                      </p:cBhvr>
                                      <p:to>
                                        <p:strVal val="visible"/>
                                      </p:to>
                                    </p:set>
                                    <p:animEffect transition="in" filter="fade">
                                      <p:cBhvr>
                                        <p:cTn id="27" dur="500"/>
                                        <p:tgtEl>
                                          <p:spTgt spid="5">
                                            <p:graphicEl>
                                              <a:dgm id="{8044C667-8B3F-4AC3-8622-EE54225782BC}"/>
                                            </p:graphic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graphicEl>
                                              <a:dgm id="{525A2409-0308-4ABD-A0DF-866C25ECC296}"/>
                                            </p:graphicEl>
                                          </p:spTgt>
                                        </p:tgtEl>
                                        <p:attrNameLst>
                                          <p:attrName>style.visibility</p:attrName>
                                        </p:attrNameLst>
                                      </p:cBhvr>
                                      <p:to>
                                        <p:strVal val="visible"/>
                                      </p:to>
                                    </p:set>
                                    <p:animEffect transition="in" filter="fade">
                                      <p:cBhvr>
                                        <p:cTn id="31" dur="500"/>
                                        <p:tgtEl>
                                          <p:spTgt spid="5">
                                            <p:graphicEl>
                                              <a:dgm id="{525A2409-0308-4ABD-A0DF-866C25ECC296}"/>
                                            </p:graphic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graphicEl>
                                              <a:dgm id="{E0AC4FED-16C2-4A03-BE10-48C9A1F27333}"/>
                                            </p:graphicEl>
                                          </p:spTgt>
                                        </p:tgtEl>
                                        <p:attrNameLst>
                                          <p:attrName>style.visibility</p:attrName>
                                        </p:attrNameLst>
                                      </p:cBhvr>
                                      <p:to>
                                        <p:strVal val="visible"/>
                                      </p:to>
                                    </p:set>
                                    <p:animEffect transition="in" filter="fade">
                                      <p:cBhvr>
                                        <p:cTn id="35" dur="500"/>
                                        <p:tgtEl>
                                          <p:spTgt spid="5">
                                            <p:graphicEl>
                                              <a:dgm id="{E0AC4FED-16C2-4A03-BE10-48C9A1F27333}"/>
                                            </p:graphic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graphicEl>
                                              <a:dgm id="{2C4D06D0-3C49-405B-B293-4A2A13988085}"/>
                                            </p:graphicEl>
                                          </p:spTgt>
                                        </p:tgtEl>
                                        <p:attrNameLst>
                                          <p:attrName>style.visibility</p:attrName>
                                        </p:attrNameLst>
                                      </p:cBhvr>
                                      <p:to>
                                        <p:strVal val="visible"/>
                                      </p:to>
                                    </p:set>
                                    <p:animEffect transition="in" filter="fade">
                                      <p:cBhvr>
                                        <p:cTn id="39" dur="500"/>
                                        <p:tgtEl>
                                          <p:spTgt spid="5">
                                            <p:graphicEl>
                                              <a:dgm id="{2C4D06D0-3C49-405B-B293-4A2A13988085}"/>
                                            </p:graphic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
                                            <p:graphicEl>
                                              <a:dgm id="{601D928F-2555-4961-BF96-3BC303935FD2}"/>
                                            </p:graphicEl>
                                          </p:spTgt>
                                        </p:tgtEl>
                                        <p:attrNameLst>
                                          <p:attrName>style.visibility</p:attrName>
                                        </p:attrNameLst>
                                      </p:cBhvr>
                                      <p:to>
                                        <p:strVal val="visible"/>
                                      </p:to>
                                    </p:set>
                                    <p:animEffect transition="in" filter="fade">
                                      <p:cBhvr>
                                        <p:cTn id="43" dur="500"/>
                                        <p:tgtEl>
                                          <p:spTgt spid="5">
                                            <p:graphicEl>
                                              <a:dgm id="{601D928F-2555-4961-BF96-3BC303935FD2}"/>
                                            </p:graphic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
                                            <p:graphicEl>
                                              <a:dgm id="{F1094133-EE23-4776-812B-1B3A64ACBA67}"/>
                                            </p:graphicEl>
                                          </p:spTgt>
                                        </p:tgtEl>
                                        <p:attrNameLst>
                                          <p:attrName>style.visibility</p:attrName>
                                        </p:attrNameLst>
                                      </p:cBhvr>
                                      <p:to>
                                        <p:strVal val="visible"/>
                                      </p:to>
                                    </p:set>
                                    <p:animEffect transition="in" filter="fade">
                                      <p:cBhvr>
                                        <p:cTn id="47" dur="500"/>
                                        <p:tgtEl>
                                          <p:spTgt spid="5">
                                            <p:graphicEl>
                                              <a:dgm id="{F1094133-EE23-4776-812B-1B3A64ACBA67}"/>
                                            </p:graphic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512093"/>
            <a:ext cx="8591872" cy="828675"/>
          </a:xfrm>
        </p:spPr>
        <p:txBody>
          <a:bodyPr>
            <a:noAutofit/>
          </a:bodyPr>
          <a:lstStyle/>
          <a:p>
            <a:r>
              <a:rPr lang="es-EC" dirty="0" smtClean="0"/>
              <a:t>Modelo de madurez del Dominio Planificación y Organización</a:t>
            </a:r>
            <a:endParaRPr lang="en-US" dirty="0"/>
          </a:p>
        </p:txBody>
      </p:sp>
      <p:sp>
        <p:nvSpPr>
          <p:cNvPr id="2" name="1 CuadroTexto"/>
          <p:cNvSpPr txBox="1"/>
          <p:nvPr/>
        </p:nvSpPr>
        <p:spPr>
          <a:xfrm>
            <a:off x="12700" y="12700"/>
            <a:ext cx="12700" cy="12700"/>
          </a:xfrm>
          <a:prstGeom prst="rect">
            <a:avLst/>
          </a:prstGeom>
          <a:noFill/>
        </p:spPr>
        <p:txBody>
          <a:bodyPr vert="horz" rtlCol="0">
            <a:spAutoFit/>
          </a:bodyPr>
          <a:lstStyle/>
          <a:p>
            <a:endParaRPr lang="es-EC"/>
          </a:p>
        </p:txBody>
      </p:sp>
      <p:graphicFrame>
        <p:nvGraphicFramePr>
          <p:cNvPr id="8" name="3 Marcador de contenido"/>
          <p:cNvGraphicFramePr>
            <a:graphicFrameLocks noGrp="1"/>
          </p:cNvGraphicFramePr>
          <p:nvPr>
            <p:ph idx="4294967295"/>
            <p:extLst>
              <p:ext uri="{D42A27DB-BD31-4B8C-83A1-F6EECF244321}">
                <p14:modId xmlns:p14="http://schemas.microsoft.com/office/powerpoint/2010/main" val="1005568751"/>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5342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512093"/>
            <a:ext cx="8591872" cy="828675"/>
          </a:xfrm>
        </p:spPr>
        <p:txBody>
          <a:bodyPr>
            <a:noAutofit/>
          </a:bodyPr>
          <a:lstStyle/>
          <a:p>
            <a:r>
              <a:rPr lang="es-EC" dirty="0" smtClean="0"/>
              <a:t>Modelo de madurez del Dominio Adquisición e Implementación</a:t>
            </a:r>
            <a:endParaRPr lang="en-US" dirty="0"/>
          </a:p>
        </p:txBody>
      </p:sp>
      <p:sp>
        <p:nvSpPr>
          <p:cNvPr id="2" name="1 CuadroTexto"/>
          <p:cNvSpPr txBox="1"/>
          <p:nvPr/>
        </p:nvSpPr>
        <p:spPr>
          <a:xfrm>
            <a:off x="12700" y="12700"/>
            <a:ext cx="12700" cy="12700"/>
          </a:xfrm>
          <a:prstGeom prst="rect">
            <a:avLst/>
          </a:prstGeom>
          <a:noFill/>
        </p:spPr>
        <p:txBody>
          <a:bodyPr vert="horz" rtlCol="0">
            <a:spAutoFit/>
          </a:bodyPr>
          <a:lstStyle/>
          <a:p>
            <a:endParaRPr lang="es-EC"/>
          </a:p>
        </p:txBody>
      </p:sp>
      <p:graphicFrame>
        <p:nvGraphicFramePr>
          <p:cNvPr id="7" name="3 Marcador de contenido"/>
          <p:cNvGraphicFramePr>
            <a:graphicFrameLocks noGrp="1"/>
          </p:cNvGraphicFramePr>
          <p:nvPr>
            <p:ph idx="1"/>
            <p:extLst>
              <p:ext uri="{D42A27DB-BD31-4B8C-83A1-F6EECF244321}">
                <p14:modId xmlns:p14="http://schemas.microsoft.com/office/powerpoint/2010/main" val="830008286"/>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5342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512093"/>
            <a:ext cx="8591872" cy="828675"/>
          </a:xfrm>
        </p:spPr>
        <p:txBody>
          <a:bodyPr>
            <a:noAutofit/>
          </a:bodyPr>
          <a:lstStyle/>
          <a:p>
            <a:r>
              <a:rPr lang="es-EC" dirty="0" smtClean="0"/>
              <a:t>Modelo de madurez del Dominio Entrega y Soporte</a:t>
            </a:r>
            <a:endParaRPr lang="en-US" dirty="0"/>
          </a:p>
        </p:txBody>
      </p:sp>
      <p:graphicFrame>
        <p:nvGraphicFramePr>
          <p:cNvPr id="7" name="3 Marcador de contenido"/>
          <p:cNvGraphicFramePr>
            <a:graphicFrameLocks noGrp="1"/>
          </p:cNvGraphicFramePr>
          <p:nvPr>
            <p:ph idx="4294967295"/>
            <p:extLst>
              <p:ext uri="{D42A27DB-BD31-4B8C-83A1-F6EECF244321}">
                <p14:modId xmlns:p14="http://schemas.microsoft.com/office/powerpoint/2010/main" val="475517556"/>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5342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512093"/>
            <a:ext cx="8591872" cy="828675"/>
          </a:xfrm>
        </p:spPr>
        <p:txBody>
          <a:bodyPr>
            <a:noAutofit/>
          </a:bodyPr>
          <a:lstStyle/>
          <a:p>
            <a:r>
              <a:rPr lang="es-EC" dirty="0" smtClean="0"/>
              <a:t>Modelo de madurez del Dominio Monitorear y Evaluar</a:t>
            </a:r>
            <a:endParaRPr lang="en-US" dirty="0"/>
          </a:p>
        </p:txBody>
      </p:sp>
      <p:graphicFrame>
        <p:nvGraphicFramePr>
          <p:cNvPr id="7" name="3 Marcador de contenido"/>
          <p:cNvGraphicFramePr>
            <a:graphicFrameLocks noGrp="1"/>
          </p:cNvGraphicFramePr>
          <p:nvPr>
            <p:ph idx="4294967295"/>
            <p:extLst>
              <p:ext uri="{D42A27DB-BD31-4B8C-83A1-F6EECF244321}">
                <p14:modId xmlns:p14="http://schemas.microsoft.com/office/powerpoint/2010/main" val="764805895"/>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5342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5629200" y="4406795"/>
            <a:ext cx="2543200" cy="2046541"/>
          </a:xfrm>
        </p:spPr>
      </p:pic>
      <p:sp>
        <p:nvSpPr>
          <p:cNvPr id="5" name="Title 4"/>
          <p:cNvSpPr>
            <a:spLocks noGrp="1"/>
          </p:cNvSpPr>
          <p:nvPr>
            <p:ph type="title"/>
          </p:nvPr>
        </p:nvSpPr>
        <p:spPr>
          <a:xfrm>
            <a:off x="228600" y="368077"/>
            <a:ext cx="8591872" cy="828675"/>
          </a:xfrm>
        </p:spPr>
        <p:txBody>
          <a:bodyPr>
            <a:noAutofit/>
          </a:bodyPr>
          <a:lstStyle/>
          <a:p>
            <a:r>
              <a:rPr lang="en-US" dirty="0" err="1" smtClean="0"/>
              <a:t>Informe</a:t>
            </a:r>
            <a:r>
              <a:rPr lang="en-US" dirty="0" smtClean="0"/>
              <a:t> </a:t>
            </a:r>
            <a:r>
              <a:rPr lang="en-US" dirty="0" err="1" smtClean="0"/>
              <a:t>Detallado</a:t>
            </a:r>
            <a:endParaRPr lang="en-US" dirty="0"/>
          </a:p>
        </p:txBody>
      </p:sp>
      <p:sp>
        <p:nvSpPr>
          <p:cNvPr id="6" name="Text Placeholder 5"/>
          <p:cNvSpPr>
            <a:spLocks noGrp="1"/>
          </p:cNvSpPr>
          <p:nvPr>
            <p:ph type="body" sz="quarter" idx="12"/>
          </p:nvPr>
        </p:nvSpPr>
        <p:spPr>
          <a:xfrm>
            <a:off x="228600" y="1371600"/>
            <a:ext cx="8015808" cy="4876800"/>
          </a:xfrm>
        </p:spPr>
        <p:txBody>
          <a:bodyPr>
            <a:noAutofit/>
          </a:bodyPr>
          <a:lstStyle/>
          <a:p>
            <a:pPr lvl="0" algn="just" rtl="0"/>
            <a:r>
              <a:rPr lang="en-US" sz="2250" dirty="0" smtClean="0"/>
              <a:t>El </a:t>
            </a:r>
            <a:r>
              <a:rPr lang="en-US" sz="2250" dirty="0" err="1" smtClean="0">
                <a:hlinkClick r:id="rId4" action="ppaction://hlinkfile"/>
              </a:rPr>
              <a:t>Informe</a:t>
            </a:r>
            <a:r>
              <a:rPr lang="en-US" sz="2250" dirty="0" smtClean="0">
                <a:hlinkClick r:id="rId4" action="ppaction://hlinkfile"/>
              </a:rPr>
              <a:t> </a:t>
            </a:r>
            <a:r>
              <a:rPr lang="en-US" sz="2250" dirty="0" err="1" smtClean="0">
                <a:hlinkClick r:id="rId4" action="ppaction://hlinkfile"/>
              </a:rPr>
              <a:t>Detallado</a:t>
            </a:r>
            <a:r>
              <a:rPr lang="en-US" sz="2250" dirty="0" smtClean="0">
                <a:hlinkClick r:id="rId4" action="ppaction://hlinkfile"/>
              </a:rPr>
              <a:t> </a:t>
            </a:r>
            <a:r>
              <a:rPr lang="en-US" sz="2250" dirty="0" err="1" smtClean="0"/>
              <a:t>pretende</a:t>
            </a:r>
            <a:r>
              <a:rPr lang="en-US" sz="2250" dirty="0" smtClean="0"/>
              <a:t> </a:t>
            </a:r>
            <a:r>
              <a:rPr lang="en-US" sz="2250" dirty="0" err="1" smtClean="0"/>
              <a:t>ser</a:t>
            </a:r>
            <a:r>
              <a:rPr lang="en-US" sz="2250" dirty="0" smtClean="0"/>
              <a:t> </a:t>
            </a:r>
            <a:r>
              <a:rPr lang="en-US" sz="2250" dirty="0" err="1" smtClean="0"/>
              <a:t>una</a:t>
            </a:r>
            <a:r>
              <a:rPr lang="en-US" sz="2250" dirty="0" smtClean="0"/>
              <a:t> </a:t>
            </a:r>
            <a:r>
              <a:rPr lang="en-US" sz="2250" dirty="0" err="1" smtClean="0"/>
              <a:t>herramienta</a:t>
            </a:r>
            <a:r>
              <a:rPr lang="en-US" sz="2250" dirty="0" smtClean="0"/>
              <a:t> </a:t>
            </a:r>
            <a:r>
              <a:rPr lang="en-US" sz="2250" dirty="0" err="1" smtClean="0"/>
              <a:t>útil</a:t>
            </a:r>
            <a:r>
              <a:rPr lang="en-US" sz="2250" dirty="0" smtClean="0"/>
              <a:t> </a:t>
            </a:r>
            <a:r>
              <a:rPr lang="en-US" sz="2250" dirty="0" err="1" smtClean="0"/>
              <a:t>para</a:t>
            </a:r>
            <a:r>
              <a:rPr lang="en-US" sz="2250" dirty="0" smtClean="0"/>
              <a:t> la </a:t>
            </a:r>
            <a:r>
              <a:rPr lang="en-US" sz="2250" dirty="0" err="1" smtClean="0"/>
              <a:t>dirección</a:t>
            </a:r>
            <a:r>
              <a:rPr lang="en-US" sz="2250" dirty="0" smtClean="0"/>
              <a:t> de TI, </a:t>
            </a:r>
            <a:r>
              <a:rPr lang="en-US" sz="2250" dirty="0" err="1" smtClean="0"/>
              <a:t>como</a:t>
            </a:r>
            <a:r>
              <a:rPr lang="en-US" sz="2250" dirty="0" smtClean="0"/>
              <a:t> </a:t>
            </a:r>
            <a:r>
              <a:rPr lang="en-US" sz="2250" dirty="0" err="1" smtClean="0"/>
              <a:t>una</a:t>
            </a:r>
            <a:r>
              <a:rPr lang="en-US" sz="2250" dirty="0" smtClean="0"/>
              <a:t> </a:t>
            </a:r>
            <a:r>
              <a:rPr lang="en-US" sz="2250" dirty="0" err="1" smtClean="0"/>
              <a:t>guía</a:t>
            </a:r>
            <a:r>
              <a:rPr lang="en-US" sz="2250" dirty="0" smtClean="0"/>
              <a:t> </a:t>
            </a:r>
            <a:r>
              <a:rPr lang="en-US" sz="2250" dirty="0" err="1" smtClean="0"/>
              <a:t>para</a:t>
            </a:r>
            <a:r>
              <a:rPr lang="en-US" sz="2250" dirty="0" smtClean="0"/>
              <a:t> el </a:t>
            </a:r>
            <a:r>
              <a:rPr lang="en-US" sz="2250" dirty="0" err="1" smtClean="0"/>
              <a:t>mejoramiento</a:t>
            </a:r>
            <a:r>
              <a:rPr lang="en-US" sz="2250" dirty="0" smtClean="0"/>
              <a:t> del </a:t>
            </a:r>
            <a:r>
              <a:rPr lang="en-US" sz="2250" dirty="0" err="1" smtClean="0"/>
              <a:t>servicio</a:t>
            </a:r>
            <a:r>
              <a:rPr lang="en-US" sz="2250" dirty="0" smtClean="0"/>
              <a:t> </a:t>
            </a:r>
            <a:r>
              <a:rPr lang="en-US" sz="2250" dirty="0" err="1" smtClean="0"/>
              <a:t>prestado</a:t>
            </a:r>
            <a:r>
              <a:rPr lang="en-US" sz="2250" dirty="0" smtClean="0"/>
              <a:t> </a:t>
            </a:r>
            <a:r>
              <a:rPr lang="en-US" sz="2250" dirty="0" err="1" smtClean="0"/>
              <a:t>por</a:t>
            </a:r>
            <a:r>
              <a:rPr lang="en-US" sz="2250" dirty="0" smtClean="0"/>
              <a:t> el </a:t>
            </a:r>
            <a:r>
              <a:rPr lang="en-US" sz="2250" dirty="0" err="1" smtClean="0"/>
              <a:t>Departamento</a:t>
            </a:r>
            <a:r>
              <a:rPr lang="en-US" sz="2250" dirty="0" smtClean="0"/>
              <a:t> </a:t>
            </a:r>
            <a:r>
              <a:rPr lang="en-US" sz="2250" dirty="0" err="1" smtClean="0"/>
              <a:t>Informático</a:t>
            </a:r>
            <a:r>
              <a:rPr lang="en-US" sz="2250" dirty="0" smtClean="0"/>
              <a:t> con </a:t>
            </a:r>
            <a:r>
              <a:rPr lang="en-US" sz="2250" dirty="0" err="1" smtClean="0"/>
              <a:t>las</a:t>
            </a:r>
            <a:r>
              <a:rPr lang="en-US" sz="2250" dirty="0" smtClean="0"/>
              <a:t> </a:t>
            </a:r>
            <a:r>
              <a:rPr lang="en-US" sz="2250" dirty="0" err="1" smtClean="0"/>
              <a:t>observaciones</a:t>
            </a:r>
            <a:r>
              <a:rPr lang="en-US" sz="2250" dirty="0" smtClean="0"/>
              <a:t>, </a:t>
            </a:r>
            <a:r>
              <a:rPr lang="en-US" sz="2250" dirty="0" err="1" smtClean="0"/>
              <a:t>criterios</a:t>
            </a:r>
            <a:r>
              <a:rPr lang="en-US" sz="2250" dirty="0" smtClean="0"/>
              <a:t>, </a:t>
            </a:r>
            <a:r>
              <a:rPr lang="en-US" sz="2250" dirty="0" err="1" smtClean="0"/>
              <a:t>condiciones</a:t>
            </a:r>
            <a:r>
              <a:rPr lang="en-US" sz="2250" dirty="0" smtClean="0"/>
              <a:t>, </a:t>
            </a:r>
            <a:r>
              <a:rPr lang="en-US" sz="2250" dirty="0" err="1" smtClean="0"/>
              <a:t>causas</a:t>
            </a:r>
            <a:r>
              <a:rPr lang="en-US" sz="2250" dirty="0" smtClean="0"/>
              <a:t> y </a:t>
            </a:r>
            <a:r>
              <a:rPr lang="en-US" sz="2250" dirty="0" err="1" smtClean="0"/>
              <a:t>efectos</a:t>
            </a:r>
            <a:r>
              <a:rPr lang="en-US" sz="2250" dirty="0" smtClean="0"/>
              <a:t> </a:t>
            </a:r>
            <a:r>
              <a:rPr lang="en-US" sz="2250" dirty="0" err="1" smtClean="0"/>
              <a:t>hallados</a:t>
            </a:r>
            <a:r>
              <a:rPr lang="en-US" sz="2250" dirty="0" smtClean="0"/>
              <a:t> en el </a:t>
            </a:r>
            <a:r>
              <a:rPr lang="en-US" sz="2250" dirty="0" err="1" smtClean="0"/>
              <a:t>análisis</a:t>
            </a:r>
            <a:r>
              <a:rPr lang="en-US" sz="2250" dirty="0" smtClean="0"/>
              <a:t>, </a:t>
            </a:r>
            <a:r>
              <a:rPr lang="en-US" sz="2250" dirty="0" err="1" smtClean="0"/>
              <a:t>además</a:t>
            </a:r>
            <a:r>
              <a:rPr lang="en-US" sz="2250" dirty="0" smtClean="0"/>
              <a:t> </a:t>
            </a:r>
            <a:r>
              <a:rPr lang="en-US" sz="2250" dirty="0" err="1" smtClean="0"/>
              <a:t>las</a:t>
            </a:r>
            <a:r>
              <a:rPr lang="en-US" sz="2250" dirty="0" smtClean="0"/>
              <a:t> </a:t>
            </a:r>
            <a:r>
              <a:rPr lang="en-US" sz="2250" dirty="0" err="1" smtClean="0"/>
              <a:t>recomendaciones</a:t>
            </a:r>
            <a:r>
              <a:rPr lang="en-US" sz="2250" dirty="0" smtClean="0"/>
              <a:t> </a:t>
            </a:r>
            <a:r>
              <a:rPr lang="en-US" sz="2250" dirty="0" err="1" smtClean="0"/>
              <a:t>respectivas</a:t>
            </a:r>
            <a:r>
              <a:rPr lang="en-US" sz="2250" dirty="0" smtClean="0"/>
              <a:t> </a:t>
            </a:r>
            <a:r>
              <a:rPr lang="en-US" sz="2250" dirty="0" err="1" smtClean="0"/>
              <a:t>para</a:t>
            </a:r>
            <a:r>
              <a:rPr lang="en-US" sz="2250" dirty="0" smtClean="0"/>
              <a:t> la </a:t>
            </a:r>
            <a:r>
              <a:rPr lang="en-US" sz="2250" dirty="0" err="1" smtClean="0"/>
              <a:t>aplicación</a:t>
            </a:r>
            <a:r>
              <a:rPr lang="en-US" sz="2250" dirty="0" smtClean="0"/>
              <a:t> en la </a:t>
            </a:r>
            <a:r>
              <a:rPr lang="en-US" sz="2250" dirty="0" err="1" smtClean="0"/>
              <a:t>institución</a:t>
            </a:r>
            <a:r>
              <a:rPr lang="en-US" sz="2250" dirty="0" smtClean="0"/>
              <a:t>.</a:t>
            </a:r>
            <a:endParaRPr lang="en-US" sz="2250" dirty="0"/>
          </a:p>
          <a:p>
            <a:pPr lvl="0" algn="just" rtl="0"/>
            <a:r>
              <a:rPr lang="en-US" sz="2250" dirty="0" smtClean="0"/>
              <a:t>En base al </a:t>
            </a:r>
            <a:r>
              <a:rPr lang="en-US" sz="2250" dirty="0" err="1" smtClean="0"/>
              <a:t>estudio</a:t>
            </a:r>
            <a:r>
              <a:rPr lang="en-US" sz="2250" dirty="0" smtClean="0"/>
              <a:t> documental de </a:t>
            </a:r>
            <a:r>
              <a:rPr lang="en-US" sz="2250" dirty="0" err="1" smtClean="0"/>
              <a:t>información</a:t>
            </a:r>
            <a:r>
              <a:rPr lang="en-US" sz="2250" dirty="0" smtClean="0"/>
              <a:t> </a:t>
            </a:r>
            <a:r>
              <a:rPr lang="en-US" sz="2250" dirty="0" err="1" smtClean="0"/>
              <a:t>entregada</a:t>
            </a:r>
            <a:r>
              <a:rPr lang="en-US" sz="2250" dirty="0" smtClean="0"/>
              <a:t> </a:t>
            </a:r>
            <a:r>
              <a:rPr lang="en-US" sz="2250" dirty="0" err="1" smtClean="0"/>
              <a:t>por</a:t>
            </a:r>
            <a:r>
              <a:rPr lang="en-US" sz="2250" dirty="0" smtClean="0"/>
              <a:t> el </a:t>
            </a:r>
            <a:r>
              <a:rPr lang="en-US" sz="2250" dirty="0" err="1" smtClean="0"/>
              <a:t>establecimiento</a:t>
            </a:r>
            <a:r>
              <a:rPr lang="en-US" sz="2250" dirty="0" smtClean="0"/>
              <a:t>, </a:t>
            </a:r>
            <a:r>
              <a:rPr lang="en-US" sz="2250" dirty="0" err="1" smtClean="0"/>
              <a:t>información</a:t>
            </a:r>
            <a:r>
              <a:rPr lang="en-US" sz="2250" dirty="0" smtClean="0"/>
              <a:t> </a:t>
            </a:r>
            <a:r>
              <a:rPr lang="en-US" sz="2250" dirty="0" err="1" smtClean="0"/>
              <a:t>que</a:t>
            </a:r>
            <a:r>
              <a:rPr lang="en-US" sz="2250" dirty="0" smtClean="0"/>
              <a:t> </a:t>
            </a:r>
            <a:r>
              <a:rPr lang="en-US" sz="2250" dirty="0" err="1" smtClean="0"/>
              <a:t>fue</a:t>
            </a:r>
            <a:r>
              <a:rPr lang="en-US" sz="2250" dirty="0" smtClean="0"/>
              <a:t> </a:t>
            </a:r>
            <a:r>
              <a:rPr lang="en-US" sz="2250" dirty="0" err="1" smtClean="0"/>
              <a:t>tabulada</a:t>
            </a:r>
            <a:r>
              <a:rPr lang="en-US" sz="2250" dirty="0" smtClean="0"/>
              <a:t> y </a:t>
            </a:r>
            <a:r>
              <a:rPr lang="en-US" sz="2250" dirty="0" err="1" smtClean="0"/>
              <a:t>detallada</a:t>
            </a:r>
            <a:r>
              <a:rPr lang="en-US" sz="2250" dirty="0" smtClean="0"/>
              <a:t> en matrices de control.</a:t>
            </a:r>
            <a:endParaRPr lang="en-US" sz="2250" dirty="0"/>
          </a:p>
        </p:txBody>
      </p:sp>
    </p:spTree>
    <p:custDataLst>
      <p:tags r:id="rId1"/>
    </p:custDataLst>
    <p:extLst>
      <p:ext uri="{BB962C8B-B14F-4D97-AF65-F5344CB8AC3E}">
        <p14:creationId xmlns:p14="http://schemas.microsoft.com/office/powerpoint/2010/main" val="16951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54360"/>
            <a:ext cx="8686800" cy="914400"/>
          </a:xfrm>
        </p:spPr>
        <p:txBody>
          <a:bodyPr>
            <a:noAutofit/>
          </a:bodyPr>
          <a:lstStyle/>
          <a:p>
            <a:r>
              <a:rPr lang="en-US" sz="4400" dirty="0" err="1" smtClean="0"/>
              <a:t>Informe</a:t>
            </a:r>
            <a:r>
              <a:rPr lang="en-US" sz="4400" dirty="0" smtClean="0"/>
              <a:t> </a:t>
            </a:r>
            <a:r>
              <a:rPr lang="en-US" sz="4400" dirty="0" err="1" smtClean="0"/>
              <a:t>Detallado</a:t>
            </a:r>
            <a:endParaRPr lang="en-US" sz="4400" dirty="0"/>
          </a:p>
        </p:txBody>
      </p:sp>
      <p:sp>
        <p:nvSpPr>
          <p:cNvPr id="8" name="2 Marcador de contenido"/>
          <p:cNvSpPr txBox="1">
            <a:spLocks/>
          </p:cNvSpPr>
          <p:nvPr/>
        </p:nvSpPr>
        <p:spPr>
          <a:xfrm>
            <a:off x="179512" y="1196752"/>
            <a:ext cx="8640960" cy="50691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83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9000" b="1" i="0" u="none" strike="noStrike" kern="1200" cap="none" spc="0" normalizeH="0" baseline="0" noProof="0" dirty="0" smtClean="0">
                <a:ln>
                  <a:noFill/>
                </a:ln>
                <a:solidFill>
                  <a:sysClr val="windowText" lastClr="000000"/>
                </a:solidFill>
                <a:effectLst/>
                <a:uLnTx/>
                <a:uFillTx/>
                <a:latin typeface="Calibri"/>
                <a:ea typeface="+mn-ea"/>
                <a:cs typeface="+mn-cs"/>
              </a:rPr>
              <a:t>Principales Hallazgos</a:t>
            </a:r>
          </a:p>
          <a:p>
            <a:pPr marR="0" algn="just" defTabSz="914400" fontAlgn="base" latinLnBrk="0">
              <a:lnSpc>
                <a:spcPct val="110000"/>
              </a:lnSpc>
              <a:spcAft>
                <a:spcPct val="0"/>
              </a:spcAft>
              <a:buClr>
                <a:schemeClr val="tx2"/>
              </a:buClr>
              <a:buSzPct val="110000"/>
              <a:buFont typeface="Calibri" pitchFamily="34" charset="0"/>
              <a:buChar char="›"/>
              <a:tabLst/>
              <a:defRPr/>
            </a:pPr>
            <a:r>
              <a:rPr lang="es-EC" sz="8800" dirty="0">
                <a:latin typeface="Calibri" pitchFamily="34" charset="0"/>
                <a:cs typeface="Calibri" pitchFamily="34" charset="0"/>
              </a:rPr>
              <a:t>No se tiene un esquema para evaluar si los proyectos de TI cumplen con los objetivos institucionales. Por lo que se recomienda establecer un comité estratégico del departamento para la gestión de proyectos de TI.</a:t>
            </a:r>
          </a:p>
          <a:p>
            <a:pPr marR="0" algn="just" defTabSz="914400" fontAlgn="base" latinLnBrk="0">
              <a:lnSpc>
                <a:spcPct val="110000"/>
              </a:lnSpc>
              <a:spcAft>
                <a:spcPct val="0"/>
              </a:spcAft>
              <a:buClr>
                <a:schemeClr val="tx2"/>
              </a:buClr>
              <a:buSzPct val="110000"/>
              <a:buFont typeface="Calibri" pitchFamily="34" charset="0"/>
              <a:buChar char="›"/>
              <a:tabLst/>
              <a:defRPr/>
            </a:pPr>
            <a:r>
              <a:rPr lang="es-EC" sz="8800" dirty="0">
                <a:latin typeface="Calibri" pitchFamily="34" charset="0"/>
                <a:cs typeface="Calibri" pitchFamily="34" charset="0"/>
              </a:rPr>
              <a:t>La metodología empleada actualmente para la gestión de TI en la Institución, depende del Instructivo para el funcionamiento de los Centros de Informática (CDI) y Secciones Informáticas (SEI) por parte del Ejército Ecuatoriano el cual esta diseñado para administrar las unidades militares a nivel Informático de manera general. </a:t>
            </a:r>
          </a:p>
          <a:p>
            <a:pPr marR="0" algn="just" defTabSz="914400" fontAlgn="base" latinLnBrk="0">
              <a:lnSpc>
                <a:spcPct val="110000"/>
              </a:lnSpc>
              <a:spcAft>
                <a:spcPct val="0"/>
              </a:spcAft>
              <a:buClr>
                <a:schemeClr val="tx2"/>
              </a:buClr>
              <a:buSzPct val="110000"/>
              <a:buFont typeface="Calibri" pitchFamily="34" charset="0"/>
              <a:buChar char="›"/>
              <a:tabLst/>
              <a:defRPr/>
            </a:pPr>
            <a:r>
              <a:rPr lang="es-EC" sz="8800" dirty="0">
                <a:latin typeface="Calibri" pitchFamily="34" charset="0"/>
                <a:cs typeface="Calibri" pitchFamily="34" charset="0"/>
              </a:rPr>
              <a:t>No se tiene definidas políticas  de TI. </a:t>
            </a:r>
          </a:p>
          <a:p>
            <a:pPr marR="0" algn="just" defTabSz="914400" fontAlgn="base" latinLnBrk="0">
              <a:lnSpc>
                <a:spcPct val="110000"/>
              </a:lnSpc>
              <a:spcAft>
                <a:spcPct val="0"/>
              </a:spcAft>
              <a:buClr>
                <a:schemeClr val="tx2"/>
              </a:buClr>
              <a:buSzPct val="110000"/>
              <a:buFont typeface="Calibri" pitchFamily="34" charset="0"/>
              <a:buChar char="›"/>
              <a:tabLst/>
              <a:defRPr/>
            </a:pPr>
            <a:r>
              <a:rPr lang="es-EC" sz="8800" dirty="0">
                <a:latin typeface="Calibri" pitchFamily="34" charset="0"/>
                <a:cs typeface="Calibri" pitchFamily="34" charset="0"/>
              </a:rPr>
              <a:t>No se tiene una difusión amplia de las metodologías para evaluar y administrar los riesgos de TI,  dentro del personal del departamento informático del COMIL Nº 10, por lo que la identificación de riesgos se aplica en fuerza mayor o como respuesta a problemas.</a:t>
            </a:r>
          </a:p>
        </p:txBody>
      </p:sp>
    </p:spTree>
    <p:custDataLst>
      <p:tags r:id="rId1"/>
    </p:custDataLst>
    <p:extLst>
      <p:ext uri="{BB962C8B-B14F-4D97-AF65-F5344CB8AC3E}">
        <p14:creationId xmlns:p14="http://schemas.microsoft.com/office/powerpoint/2010/main" val="2268930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Informe</a:t>
            </a:r>
            <a:r>
              <a:rPr lang="en-US" sz="4400" dirty="0" smtClean="0"/>
              <a:t> </a:t>
            </a:r>
            <a:r>
              <a:rPr lang="en-US" sz="4400" dirty="0" err="1" smtClean="0"/>
              <a:t>Detallado</a:t>
            </a:r>
            <a:endParaRPr lang="en-US" sz="4400" dirty="0"/>
          </a:p>
        </p:txBody>
      </p:sp>
      <p:sp>
        <p:nvSpPr>
          <p:cNvPr id="6" name="Text Placeholder 5"/>
          <p:cNvSpPr>
            <a:spLocks noGrp="1"/>
          </p:cNvSpPr>
          <p:nvPr>
            <p:ph type="body" sz="quarter" idx="12"/>
          </p:nvPr>
        </p:nvSpPr>
        <p:spPr>
          <a:xfrm>
            <a:off x="228600" y="1371600"/>
            <a:ext cx="8447856" cy="4876800"/>
          </a:xfrm>
        </p:spPr>
        <p:txBody>
          <a:bodyPr>
            <a:noAutofit/>
          </a:bodyPr>
          <a:lstStyle/>
          <a:p>
            <a:pPr lvl="0" indent="19050" algn="just" rtl="0">
              <a:buNone/>
            </a:pPr>
            <a:r>
              <a:rPr lang="en-US" sz="2250" b="1" dirty="0" err="1" smtClean="0"/>
              <a:t>Principales</a:t>
            </a:r>
            <a:r>
              <a:rPr lang="en-US" sz="2250" b="1" dirty="0" smtClean="0"/>
              <a:t> </a:t>
            </a:r>
            <a:r>
              <a:rPr lang="en-US" sz="2250" b="1" dirty="0" err="1" smtClean="0"/>
              <a:t>Hallazgos</a:t>
            </a:r>
            <a:endParaRPr lang="en-US" sz="2250" dirty="0"/>
          </a:p>
          <a:p>
            <a:pPr lvl="0" algn="just" rtl="0"/>
            <a:r>
              <a:rPr lang="en-US" sz="2250" b="0" dirty="0" smtClean="0"/>
              <a:t>Las </a:t>
            </a:r>
            <a:r>
              <a:rPr lang="en-US" sz="2250" b="0" dirty="0" err="1" smtClean="0"/>
              <a:t>acciones</a:t>
            </a:r>
            <a:r>
              <a:rPr lang="en-US" sz="2250" b="0" dirty="0" smtClean="0"/>
              <a:t> </a:t>
            </a:r>
            <a:r>
              <a:rPr lang="en-US" sz="2250" b="0" dirty="0" err="1" smtClean="0"/>
              <a:t>correctivas</a:t>
            </a:r>
            <a:r>
              <a:rPr lang="en-US" sz="2250" b="0" dirty="0" smtClean="0"/>
              <a:t> del </a:t>
            </a:r>
            <a:r>
              <a:rPr lang="en-US" sz="2250" b="0" dirty="0" err="1" smtClean="0"/>
              <a:t>proceso</a:t>
            </a:r>
            <a:r>
              <a:rPr lang="en-US" sz="2250" b="0" dirty="0" smtClean="0"/>
              <a:t> de </a:t>
            </a:r>
            <a:r>
              <a:rPr lang="en-US" sz="2250" b="0" dirty="0" err="1" smtClean="0"/>
              <a:t>monitoreo</a:t>
            </a:r>
            <a:r>
              <a:rPr lang="en-US" sz="2250" b="0" dirty="0" smtClean="0"/>
              <a:t> y </a:t>
            </a:r>
            <a:r>
              <a:rPr lang="en-US" sz="2250" b="0" dirty="0" err="1" smtClean="0"/>
              <a:t>evaluación</a:t>
            </a:r>
            <a:r>
              <a:rPr lang="en-US" sz="2250" b="0" dirty="0" smtClean="0"/>
              <a:t> del </a:t>
            </a:r>
            <a:r>
              <a:rPr lang="en-US" sz="2250" b="0" dirty="0" err="1" smtClean="0"/>
              <a:t>desempeño</a:t>
            </a:r>
            <a:r>
              <a:rPr lang="en-US" sz="2250" b="0" dirty="0" smtClean="0"/>
              <a:t> </a:t>
            </a:r>
            <a:r>
              <a:rPr lang="en-US" sz="2250" b="0" dirty="0" err="1" smtClean="0"/>
              <a:t>junto</a:t>
            </a:r>
            <a:r>
              <a:rPr lang="en-US" sz="2250" b="0" dirty="0" smtClean="0"/>
              <a:t> a </a:t>
            </a:r>
            <a:r>
              <a:rPr lang="en-US" sz="2250" b="0" dirty="0" err="1" smtClean="0"/>
              <a:t>las</a:t>
            </a:r>
            <a:r>
              <a:rPr lang="en-US" sz="2250" b="0" dirty="0" smtClean="0"/>
              <a:t> </a:t>
            </a:r>
            <a:r>
              <a:rPr lang="en-US" sz="2250" b="0" dirty="0" err="1" smtClean="0"/>
              <a:t>respuestas</a:t>
            </a:r>
            <a:r>
              <a:rPr lang="en-US" sz="2250" b="0" dirty="0" smtClean="0"/>
              <a:t> de </a:t>
            </a:r>
            <a:r>
              <a:rPr lang="en-US" sz="2250" b="0" dirty="0" err="1" smtClean="0"/>
              <a:t>gestión</a:t>
            </a:r>
            <a:r>
              <a:rPr lang="en-US" sz="2250" b="0" dirty="0" smtClean="0"/>
              <a:t> se da en base al </a:t>
            </a:r>
            <a:r>
              <a:rPr lang="en-US" sz="2250" b="0" dirty="0" err="1" smtClean="0"/>
              <a:t>instructivo</a:t>
            </a:r>
            <a:r>
              <a:rPr lang="en-US" sz="2250" b="0" dirty="0" smtClean="0"/>
              <a:t> del </a:t>
            </a:r>
            <a:r>
              <a:rPr lang="en-US" sz="2250" b="0" dirty="0" err="1" smtClean="0"/>
              <a:t>Comando</a:t>
            </a:r>
            <a:r>
              <a:rPr lang="en-US" sz="2250" b="0" dirty="0" smtClean="0"/>
              <a:t> de </a:t>
            </a:r>
            <a:r>
              <a:rPr lang="en-US" sz="2250" b="0" dirty="0" err="1" smtClean="0"/>
              <a:t>Educación</a:t>
            </a:r>
            <a:r>
              <a:rPr lang="en-US" sz="2250" b="0" dirty="0" smtClean="0"/>
              <a:t> y </a:t>
            </a:r>
            <a:r>
              <a:rPr lang="en-US" sz="2250" b="0" dirty="0" err="1" smtClean="0"/>
              <a:t>Doctrina</a:t>
            </a:r>
            <a:r>
              <a:rPr lang="en-US" sz="2250" b="0" dirty="0" smtClean="0"/>
              <a:t> del </a:t>
            </a:r>
            <a:r>
              <a:rPr lang="en-US" sz="2250" b="0" dirty="0" err="1" smtClean="0"/>
              <a:t>Ejército</a:t>
            </a:r>
            <a:r>
              <a:rPr lang="en-US" sz="2250" b="0" dirty="0" smtClean="0"/>
              <a:t>.</a:t>
            </a:r>
            <a:endParaRPr lang="en-US" sz="2250" dirty="0"/>
          </a:p>
          <a:p>
            <a:pPr lvl="0" algn="just" rtl="0"/>
            <a:r>
              <a:rPr lang="en-US" sz="2250" b="0" dirty="0" smtClean="0"/>
              <a:t>Se </a:t>
            </a:r>
            <a:r>
              <a:rPr lang="en-US" sz="2250" b="0" dirty="0" err="1" smtClean="0"/>
              <a:t>tiene</a:t>
            </a:r>
            <a:r>
              <a:rPr lang="en-US" sz="2250" b="0" dirty="0" smtClean="0"/>
              <a:t> </a:t>
            </a:r>
            <a:r>
              <a:rPr lang="en-US" sz="2250" b="0" dirty="0" err="1" smtClean="0"/>
              <a:t>definida</a:t>
            </a:r>
            <a:r>
              <a:rPr lang="en-US" sz="2250" b="0" dirty="0" smtClean="0"/>
              <a:t> </a:t>
            </a:r>
            <a:r>
              <a:rPr lang="en-US" sz="2250" b="0" dirty="0" err="1" smtClean="0"/>
              <a:t>las</a:t>
            </a:r>
            <a:r>
              <a:rPr lang="en-US" sz="2250" b="0" dirty="0" smtClean="0"/>
              <a:t> </a:t>
            </a:r>
            <a:r>
              <a:rPr lang="en-US" sz="2250" b="0" dirty="0" err="1" smtClean="0"/>
              <a:t>funciones</a:t>
            </a:r>
            <a:r>
              <a:rPr lang="en-US" sz="2250" b="0" dirty="0" smtClean="0"/>
              <a:t> a </a:t>
            </a:r>
            <a:r>
              <a:rPr lang="en-US" sz="2250" b="0" dirty="0" err="1" smtClean="0"/>
              <a:t>ser</a:t>
            </a:r>
            <a:r>
              <a:rPr lang="en-US" sz="2250" b="0" dirty="0" smtClean="0"/>
              <a:t> </a:t>
            </a:r>
            <a:r>
              <a:rPr lang="en-US" sz="2250" b="0" dirty="0" err="1" smtClean="0"/>
              <a:t>realizadas</a:t>
            </a:r>
            <a:r>
              <a:rPr lang="en-US" sz="2250" b="0" dirty="0" smtClean="0"/>
              <a:t> </a:t>
            </a:r>
            <a:r>
              <a:rPr lang="en-US" sz="2250" b="0" dirty="0" err="1" smtClean="0"/>
              <a:t>por</a:t>
            </a:r>
            <a:r>
              <a:rPr lang="en-US" sz="2250" b="0" dirty="0" smtClean="0"/>
              <a:t> parte del personal de TI </a:t>
            </a:r>
            <a:r>
              <a:rPr lang="en-US" sz="2250" b="0" dirty="0" err="1" smtClean="0"/>
              <a:t>pero</a:t>
            </a:r>
            <a:r>
              <a:rPr lang="en-US" sz="2250" b="0" dirty="0" smtClean="0"/>
              <a:t> no </a:t>
            </a:r>
            <a:r>
              <a:rPr lang="en-US" sz="2250" b="0" dirty="0" err="1" smtClean="0"/>
              <a:t>las</a:t>
            </a:r>
            <a:r>
              <a:rPr lang="en-US" sz="2250" b="0" dirty="0" smtClean="0"/>
              <a:t> </a:t>
            </a:r>
            <a:r>
              <a:rPr lang="en-US" sz="2250" b="0" dirty="0" err="1" smtClean="0"/>
              <a:t>que</a:t>
            </a:r>
            <a:r>
              <a:rPr lang="en-US" sz="2250" b="0" dirty="0" smtClean="0"/>
              <a:t> </a:t>
            </a:r>
            <a:r>
              <a:rPr lang="en-US" sz="2250" b="0" dirty="0" err="1" smtClean="0"/>
              <a:t>deben</a:t>
            </a:r>
            <a:r>
              <a:rPr lang="en-US" sz="2250" b="0" dirty="0" smtClean="0"/>
              <a:t> </a:t>
            </a:r>
            <a:r>
              <a:rPr lang="en-US" sz="2250" b="0" dirty="0" err="1" smtClean="0"/>
              <a:t>realizar</a:t>
            </a:r>
            <a:r>
              <a:rPr lang="en-US" sz="2250" b="0" dirty="0" smtClean="0"/>
              <a:t> los </a:t>
            </a:r>
            <a:r>
              <a:rPr lang="en-US" sz="2250" b="0" dirty="0" err="1" smtClean="0"/>
              <a:t>usuarios</a:t>
            </a:r>
            <a:r>
              <a:rPr lang="en-US" sz="2250" b="0" dirty="0" smtClean="0"/>
              <a:t>.</a:t>
            </a:r>
            <a:endParaRPr lang="en-US" sz="2250" dirty="0"/>
          </a:p>
          <a:p>
            <a:pPr lvl="0" algn="just" rtl="0"/>
            <a:r>
              <a:rPr lang="en-US" sz="2250" b="0" dirty="0" smtClean="0"/>
              <a:t>Los </a:t>
            </a:r>
            <a:r>
              <a:rPr lang="en-US" sz="2250" b="0" dirty="0" err="1" smtClean="0"/>
              <a:t>sistemas</a:t>
            </a:r>
            <a:r>
              <a:rPr lang="en-US" sz="2250" b="0" dirty="0" smtClean="0"/>
              <a:t> de </a:t>
            </a:r>
            <a:r>
              <a:rPr lang="en-US" sz="2250" b="0" dirty="0" err="1" smtClean="0"/>
              <a:t>información</a:t>
            </a:r>
            <a:r>
              <a:rPr lang="en-US" sz="2250" b="0" dirty="0" smtClean="0"/>
              <a:t> </a:t>
            </a:r>
            <a:r>
              <a:rPr lang="en-US" sz="2250" b="0" dirty="0" err="1" smtClean="0"/>
              <a:t>presentan</a:t>
            </a:r>
            <a:r>
              <a:rPr lang="en-US" sz="2250" b="0" dirty="0" smtClean="0"/>
              <a:t> </a:t>
            </a:r>
            <a:r>
              <a:rPr lang="en-US" sz="2250" b="0" dirty="0" err="1" smtClean="0"/>
              <a:t>debilidades</a:t>
            </a:r>
            <a:r>
              <a:rPr lang="en-US" sz="2250" b="0" dirty="0" smtClean="0"/>
              <a:t> en </a:t>
            </a:r>
            <a:r>
              <a:rPr lang="en-US" sz="2250" b="0" dirty="0" err="1" smtClean="0"/>
              <a:t>cuanto</a:t>
            </a:r>
            <a:r>
              <a:rPr lang="en-US" sz="2250" b="0" dirty="0" smtClean="0"/>
              <a:t> al </a:t>
            </a:r>
            <a:r>
              <a:rPr lang="en-US" sz="2250" b="0" dirty="0" err="1" smtClean="0"/>
              <a:t>funcionamiento</a:t>
            </a:r>
            <a:r>
              <a:rPr lang="en-US" sz="2250" b="0" dirty="0" smtClean="0"/>
              <a:t>, </a:t>
            </a:r>
            <a:r>
              <a:rPr lang="en-US" sz="2250" b="0" dirty="0" err="1" smtClean="0"/>
              <a:t>lentitud</a:t>
            </a:r>
            <a:r>
              <a:rPr lang="en-US" sz="2250" b="0" dirty="0" smtClean="0"/>
              <a:t> general en </a:t>
            </a:r>
            <a:r>
              <a:rPr lang="en-US" sz="2250" b="0" dirty="0" err="1" smtClean="0"/>
              <a:t>todas</a:t>
            </a:r>
            <a:r>
              <a:rPr lang="en-US" sz="2250" b="0" dirty="0" smtClean="0"/>
              <a:t> </a:t>
            </a:r>
            <a:r>
              <a:rPr lang="en-US" sz="2250" b="0" dirty="0" err="1" smtClean="0"/>
              <a:t>las</a:t>
            </a:r>
            <a:r>
              <a:rPr lang="en-US" sz="2250" b="0" dirty="0" smtClean="0"/>
              <a:t> </a:t>
            </a:r>
            <a:r>
              <a:rPr lang="en-US" sz="2250" b="0" dirty="0" err="1" smtClean="0"/>
              <a:t>operaciones</a:t>
            </a:r>
            <a:r>
              <a:rPr lang="en-US" sz="2250" b="0" dirty="0" smtClean="0"/>
              <a:t>, no se </a:t>
            </a:r>
            <a:r>
              <a:rPr lang="en-US" sz="2250" b="0" dirty="0" err="1" smtClean="0"/>
              <a:t>realiza</a:t>
            </a:r>
            <a:r>
              <a:rPr lang="en-US" sz="2250" b="0" dirty="0" smtClean="0"/>
              <a:t> </a:t>
            </a:r>
            <a:r>
              <a:rPr lang="en-US" sz="2250" b="0" dirty="0" err="1" smtClean="0"/>
              <a:t>mantenimiento</a:t>
            </a:r>
            <a:r>
              <a:rPr lang="en-US" sz="2250" b="0" dirty="0" smtClean="0"/>
              <a:t> del </a:t>
            </a:r>
            <a:r>
              <a:rPr lang="en-US" sz="2250" b="0" dirty="0" err="1" smtClean="0"/>
              <a:t>sistema</a:t>
            </a:r>
            <a:r>
              <a:rPr lang="en-US" sz="2250" b="0" dirty="0" smtClean="0"/>
              <a:t> </a:t>
            </a:r>
            <a:r>
              <a:rPr lang="en-US" sz="2250" b="0" dirty="0" err="1" smtClean="0"/>
              <a:t>integrado</a:t>
            </a:r>
            <a:r>
              <a:rPr lang="en-US" sz="2250" b="0" dirty="0" smtClean="0"/>
              <a:t> y no se </a:t>
            </a:r>
            <a:r>
              <a:rPr lang="en-US" sz="2250" b="0" dirty="0" err="1" smtClean="0"/>
              <a:t>cuenta</a:t>
            </a:r>
            <a:r>
              <a:rPr lang="en-US" sz="2250" b="0" dirty="0" smtClean="0"/>
              <a:t> con </a:t>
            </a:r>
            <a:r>
              <a:rPr lang="en-US" sz="2250" b="0" dirty="0" err="1" smtClean="0"/>
              <a:t>reportes</a:t>
            </a:r>
            <a:r>
              <a:rPr lang="en-US" sz="2250" b="0" dirty="0" smtClean="0"/>
              <a:t> de </a:t>
            </a:r>
            <a:r>
              <a:rPr lang="en-US" sz="2250" b="0" dirty="0" err="1" smtClean="0"/>
              <a:t>fallas</a:t>
            </a:r>
            <a:r>
              <a:rPr lang="en-US" sz="2250" b="0" dirty="0" smtClean="0"/>
              <a:t> de </a:t>
            </a:r>
            <a:r>
              <a:rPr lang="en-US" sz="2250" b="0" dirty="0" err="1" smtClean="0"/>
              <a:t>seguridad</a:t>
            </a:r>
            <a:r>
              <a:rPr lang="en-US" sz="2250" b="0" dirty="0" smtClean="0"/>
              <a:t> y </a:t>
            </a:r>
            <a:r>
              <a:rPr lang="en-US" sz="2250" b="0" dirty="0" err="1" smtClean="0"/>
              <a:t>procedimientos</a:t>
            </a:r>
            <a:r>
              <a:rPr lang="en-US" sz="2250" b="0" dirty="0" smtClean="0"/>
              <a:t> </a:t>
            </a:r>
            <a:r>
              <a:rPr lang="en-US" sz="2250" b="0" dirty="0" err="1" smtClean="0"/>
              <a:t>formales</a:t>
            </a:r>
            <a:r>
              <a:rPr lang="en-US" sz="2250" b="0" dirty="0" smtClean="0"/>
              <a:t> de </a:t>
            </a:r>
            <a:r>
              <a:rPr lang="en-US" sz="2250" b="0" dirty="0" err="1" smtClean="0"/>
              <a:t>solución</a:t>
            </a:r>
            <a:r>
              <a:rPr lang="en-US" sz="2250" b="0" dirty="0" smtClean="0"/>
              <a:t> de </a:t>
            </a:r>
            <a:r>
              <a:rPr lang="en-US" sz="2250" b="0" dirty="0" err="1" smtClean="0"/>
              <a:t>problemas</a:t>
            </a:r>
            <a:r>
              <a:rPr lang="en-US" sz="2250" b="0" dirty="0" smtClean="0"/>
              <a:t>.</a:t>
            </a:r>
            <a:endParaRPr lang="en-US" sz="2250" dirty="0"/>
          </a:p>
          <a:p>
            <a:pPr lvl="0" algn="just" rtl="0"/>
            <a:r>
              <a:rPr lang="en-US" sz="2250" b="0" dirty="0" smtClean="0"/>
              <a:t>No se </a:t>
            </a:r>
            <a:r>
              <a:rPr lang="en-US" sz="2250" b="0" dirty="0" err="1" smtClean="0"/>
              <a:t>tiene</a:t>
            </a:r>
            <a:r>
              <a:rPr lang="en-US" sz="2250" b="0" dirty="0" smtClean="0"/>
              <a:t> </a:t>
            </a:r>
            <a:r>
              <a:rPr lang="en-US" sz="2250" b="0" dirty="0" err="1" smtClean="0"/>
              <a:t>definido</a:t>
            </a:r>
            <a:r>
              <a:rPr lang="en-US" sz="2250" b="0" dirty="0" smtClean="0"/>
              <a:t> el </a:t>
            </a:r>
            <a:r>
              <a:rPr lang="en-US" sz="2250" b="0" dirty="0" err="1" smtClean="0"/>
              <a:t>proceso</a:t>
            </a:r>
            <a:r>
              <a:rPr lang="en-US" sz="2250" b="0" dirty="0" smtClean="0"/>
              <a:t> </a:t>
            </a:r>
            <a:r>
              <a:rPr lang="en-US" sz="2250" b="0" dirty="0" err="1" smtClean="0"/>
              <a:t>que</a:t>
            </a:r>
            <a:r>
              <a:rPr lang="en-US" sz="2250" b="0" dirty="0" smtClean="0"/>
              <a:t> </a:t>
            </a:r>
            <a:r>
              <a:rPr lang="en-US" sz="2250" b="0" dirty="0" err="1" smtClean="0"/>
              <a:t>permita</a:t>
            </a:r>
            <a:r>
              <a:rPr lang="en-US" sz="2250" b="0" dirty="0" smtClean="0"/>
              <a:t> </a:t>
            </a:r>
            <a:r>
              <a:rPr lang="en-US" sz="2250" b="0" dirty="0" err="1" smtClean="0"/>
              <a:t>medir</a:t>
            </a:r>
            <a:r>
              <a:rPr lang="en-US" sz="2250" b="0" dirty="0" smtClean="0"/>
              <a:t> el </a:t>
            </a:r>
            <a:r>
              <a:rPr lang="en-US" sz="2250" b="0" dirty="0" err="1" smtClean="0"/>
              <a:t>desempeño</a:t>
            </a:r>
            <a:r>
              <a:rPr lang="en-US" sz="2250" b="0" dirty="0" smtClean="0"/>
              <a:t> de TI en el Centro de </a:t>
            </a:r>
            <a:r>
              <a:rPr lang="en-US" sz="2250" b="0" dirty="0" err="1" smtClean="0"/>
              <a:t>Informática</a:t>
            </a:r>
            <a:endParaRPr lang="en-US" sz="2250" dirty="0"/>
          </a:p>
        </p:txBody>
      </p:sp>
    </p:spTree>
    <p:custDataLst>
      <p:tags r:id="rId1"/>
    </p:custDataLst>
    <p:extLst>
      <p:ext uri="{BB962C8B-B14F-4D97-AF65-F5344CB8AC3E}">
        <p14:creationId xmlns:p14="http://schemas.microsoft.com/office/powerpoint/2010/main" val="1799325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Conclusiones</a:t>
            </a:r>
            <a:endParaRPr lang="en-US" sz="4400" dirty="0"/>
          </a:p>
        </p:txBody>
      </p:sp>
      <p:graphicFrame>
        <p:nvGraphicFramePr>
          <p:cNvPr id="7" name="Content Placeholder 3"/>
          <p:cNvGraphicFramePr>
            <a:graphicFrameLocks/>
          </p:cNvGraphicFramePr>
          <p:nvPr>
            <p:extLst>
              <p:ext uri="{D42A27DB-BD31-4B8C-83A1-F6EECF244321}">
                <p14:modId xmlns:p14="http://schemas.microsoft.com/office/powerpoint/2010/main" val="3469651486"/>
              </p:ext>
            </p:extLst>
          </p:nvPr>
        </p:nvGraphicFramePr>
        <p:xfrm>
          <a:off x="251520" y="1652736"/>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99325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graphicEl>
                                              <a:dgm id="{7E602C11-6BA6-4FB2-A3D6-85CF88118B40}"/>
                                            </p:graphicEl>
                                          </p:spTgt>
                                        </p:tgtEl>
                                        <p:attrNameLst>
                                          <p:attrName>style.visibility</p:attrName>
                                        </p:attrNameLst>
                                      </p:cBhvr>
                                      <p:to>
                                        <p:strVal val="visible"/>
                                      </p:to>
                                    </p:set>
                                    <p:anim calcmode="lin" valueType="num">
                                      <p:cBhvr additive="base">
                                        <p:cTn id="7" dur="500" fill="hold"/>
                                        <p:tgtEl>
                                          <p:spTgt spid="7">
                                            <p:graphicEl>
                                              <a:dgm id="{7E602C11-6BA6-4FB2-A3D6-85CF88118B4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7E602C11-6BA6-4FB2-A3D6-85CF88118B40}"/>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graphicEl>
                                              <a:dgm id="{6A60D25C-52EE-4D05-BB15-9079BB8192B2}"/>
                                            </p:graphicEl>
                                          </p:spTgt>
                                        </p:tgtEl>
                                        <p:attrNameLst>
                                          <p:attrName>style.visibility</p:attrName>
                                        </p:attrNameLst>
                                      </p:cBhvr>
                                      <p:to>
                                        <p:strVal val="visible"/>
                                      </p:to>
                                    </p:set>
                                    <p:anim calcmode="lin" valueType="num">
                                      <p:cBhvr additive="base">
                                        <p:cTn id="11" dur="500" fill="hold"/>
                                        <p:tgtEl>
                                          <p:spTgt spid="7">
                                            <p:graphicEl>
                                              <a:dgm id="{6A60D25C-52EE-4D05-BB15-9079BB8192B2}"/>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graphicEl>
                                              <a:dgm id="{6A60D25C-52EE-4D05-BB15-9079BB8192B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68077"/>
            <a:ext cx="8591872" cy="828675"/>
          </a:xfrm>
        </p:spPr>
        <p:txBody>
          <a:bodyPr>
            <a:noAutofit/>
          </a:bodyPr>
          <a:lstStyle/>
          <a:p>
            <a:r>
              <a:rPr lang="en-US" sz="4400" dirty="0" err="1" smtClean="0"/>
              <a:t>Conclusiones</a:t>
            </a:r>
            <a:endParaRPr lang="en-US" sz="4400" dirty="0"/>
          </a:p>
        </p:txBody>
      </p:sp>
      <p:graphicFrame>
        <p:nvGraphicFramePr>
          <p:cNvPr id="8" name="Content Placeholder 3"/>
          <p:cNvGraphicFramePr>
            <a:graphicFrameLocks/>
          </p:cNvGraphicFramePr>
          <p:nvPr>
            <p:extLst>
              <p:ext uri="{D42A27DB-BD31-4B8C-83A1-F6EECF244321}">
                <p14:modId xmlns:p14="http://schemas.microsoft.com/office/powerpoint/2010/main" val="3112405429"/>
              </p:ext>
            </p:extLst>
          </p:nvPr>
        </p:nvGraphicFramePr>
        <p:xfrm>
          <a:off x="251520" y="1484784"/>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graphicEl>
                                              <a:dgm id="{7E602C11-6BA6-4FB2-A3D6-85CF88118B40}"/>
                                            </p:graphicEl>
                                          </p:spTgt>
                                        </p:tgtEl>
                                        <p:attrNameLst>
                                          <p:attrName>style.visibility</p:attrName>
                                        </p:attrNameLst>
                                      </p:cBhvr>
                                      <p:to>
                                        <p:strVal val="visible"/>
                                      </p:to>
                                    </p:set>
                                    <p:anim calcmode="lin" valueType="num">
                                      <p:cBhvr additive="base">
                                        <p:cTn id="7" dur="500" fill="hold"/>
                                        <p:tgtEl>
                                          <p:spTgt spid="8">
                                            <p:graphicEl>
                                              <a:dgm id="{7E602C11-6BA6-4FB2-A3D6-85CF88118B4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graphicEl>
                                              <a:dgm id="{7E602C11-6BA6-4FB2-A3D6-85CF88118B40}"/>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graphicEl>
                                              <a:dgm id="{6A60D25C-52EE-4D05-BB15-9079BB8192B2}"/>
                                            </p:graphicEl>
                                          </p:spTgt>
                                        </p:tgtEl>
                                        <p:attrNameLst>
                                          <p:attrName>style.visibility</p:attrName>
                                        </p:attrNameLst>
                                      </p:cBhvr>
                                      <p:to>
                                        <p:strVal val="visible"/>
                                      </p:to>
                                    </p:set>
                                    <p:anim calcmode="lin" valueType="num">
                                      <p:cBhvr additive="base">
                                        <p:cTn id="11" dur="500" fill="hold"/>
                                        <p:tgtEl>
                                          <p:spTgt spid="8">
                                            <p:graphicEl>
                                              <a:dgm id="{6A60D25C-52EE-4D05-BB15-9079BB8192B2}"/>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graphicEl>
                                              <a:dgm id="{6A60D25C-52EE-4D05-BB15-9079BB8192B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6516216" y="620688"/>
            <a:ext cx="2049513" cy="1728192"/>
          </a:xfrm>
        </p:spPr>
      </p:pic>
      <p:sp>
        <p:nvSpPr>
          <p:cNvPr id="5" name="Title 4"/>
          <p:cNvSpPr>
            <a:spLocks noGrp="1"/>
          </p:cNvSpPr>
          <p:nvPr>
            <p:ph type="title"/>
          </p:nvPr>
        </p:nvSpPr>
        <p:spPr>
          <a:xfrm>
            <a:off x="228600" y="368077"/>
            <a:ext cx="8591872" cy="828675"/>
          </a:xfrm>
        </p:spPr>
        <p:txBody>
          <a:bodyPr>
            <a:noAutofit/>
          </a:bodyPr>
          <a:lstStyle/>
          <a:p>
            <a:r>
              <a:rPr lang="en-US" sz="4400" dirty="0" err="1" smtClean="0"/>
              <a:t>Justificación</a:t>
            </a:r>
            <a:endParaRPr lang="en-US" sz="4400" dirty="0"/>
          </a:p>
        </p:txBody>
      </p:sp>
      <p:sp>
        <p:nvSpPr>
          <p:cNvPr id="6" name="Text Placeholder 5"/>
          <p:cNvSpPr>
            <a:spLocks noGrp="1"/>
          </p:cNvSpPr>
          <p:nvPr>
            <p:ph type="body" sz="quarter" idx="12"/>
          </p:nvPr>
        </p:nvSpPr>
        <p:spPr>
          <a:xfrm>
            <a:off x="228600" y="2492896"/>
            <a:ext cx="8375848" cy="3869432"/>
          </a:xfrm>
        </p:spPr>
        <p:txBody>
          <a:bodyPr>
            <a:noAutofit/>
          </a:bodyPr>
          <a:lstStyle/>
          <a:p>
            <a:pPr lvl="0" algn="just" rtl="0"/>
            <a:r>
              <a:rPr lang="en-US" sz="2250" dirty="0" smtClean="0"/>
              <a:t>El COMIL N 10 </a:t>
            </a:r>
            <a:r>
              <a:rPr lang="en-US" sz="2250" dirty="0" err="1" smtClean="0"/>
              <a:t>Abdón</a:t>
            </a:r>
            <a:r>
              <a:rPr lang="en-US" sz="2250" dirty="0" smtClean="0"/>
              <a:t> </a:t>
            </a:r>
            <a:r>
              <a:rPr lang="en-US" sz="2250" dirty="0" err="1" smtClean="0"/>
              <a:t>Calderón</a:t>
            </a:r>
            <a:r>
              <a:rPr lang="en-US" sz="2250" dirty="0" smtClean="0"/>
              <a:t> </a:t>
            </a:r>
            <a:r>
              <a:rPr lang="en-US" sz="2250" dirty="0" err="1" smtClean="0"/>
              <a:t>frente</a:t>
            </a:r>
            <a:r>
              <a:rPr lang="en-US" sz="2250" dirty="0" smtClean="0"/>
              <a:t> al </a:t>
            </a:r>
            <a:r>
              <a:rPr lang="en-US" sz="2250" dirty="0" err="1" smtClean="0"/>
              <a:t>desconocimiento</a:t>
            </a:r>
            <a:r>
              <a:rPr lang="en-US" sz="2250" dirty="0" smtClean="0"/>
              <a:t> en el </a:t>
            </a:r>
            <a:r>
              <a:rPr lang="en-US" sz="2250" dirty="0" err="1" smtClean="0"/>
              <a:t>nivel</a:t>
            </a:r>
            <a:r>
              <a:rPr lang="en-US" sz="2250" dirty="0" smtClean="0"/>
              <a:t> </a:t>
            </a:r>
            <a:r>
              <a:rPr lang="en-US" sz="2250" dirty="0" err="1" smtClean="0"/>
              <a:t>directivo</a:t>
            </a:r>
            <a:r>
              <a:rPr lang="en-US" sz="2250" dirty="0" smtClean="0"/>
              <a:t> de la </a:t>
            </a:r>
            <a:r>
              <a:rPr lang="en-US" sz="2250" dirty="0" err="1" smtClean="0"/>
              <a:t>situación</a:t>
            </a:r>
            <a:r>
              <a:rPr lang="en-US" sz="2250" dirty="0" smtClean="0"/>
              <a:t> </a:t>
            </a:r>
            <a:r>
              <a:rPr lang="en-US" sz="2250" dirty="0" err="1" smtClean="0"/>
              <a:t>informática</a:t>
            </a:r>
            <a:r>
              <a:rPr lang="en-US" sz="2250" dirty="0" smtClean="0"/>
              <a:t>  del </a:t>
            </a:r>
            <a:r>
              <a:rPr lang="en-US" sz="2250" dirty="0" err="1" smtClean="0"/>
              <a:t>Departamento</a:t>
            </a:r>
            <a:r>
              <a:rPr lang="en-US" sz="2250" dirty="0" smtClean="0"/>
              <a:t> de </a:t>
            </a:r>
            <a:r>
              <a:rPr lang="en-US" sz="2250" dirty="0" err="1" smtClean="0"/>
              <a:t>Tecnología</a:t>
            </a:r>
            <a:r>
              <a:rPr lang="en-US" sz="2250" dirty="0" smtClean="0"/>
              <a:t> CDI, ha </a:t>
            </a:r>
            <a:r>
              <a:rPr lang="en-US" sz="2250" dirty="0" err="1" smtClean="0"/>
              <a:t>considerado</a:t>
            </a:r>
            <a:r>
              <a:rPr lang="en-US" sz="2250" dirty="0" smtClean="0"/>
              <a:t> </a:t>
            </a:r>
            <a:r>
              <a:rPr lang="en-US" sz="2250" dirty="0" err="1" smtClean="0"/>
              <a:t>realizar</a:t>
            </a:r>
            <a:r>
              <a:rPr lang="en-US" sz="2250" dirty="0" smtClean="0"/>
              <a:t> </a:t>
            </a:r>
            <a:r>
              <a:rPr lang="en-US" sz="2250" dirty="0" err="1" smtClean="0"/>
              <a:t>una</a:t>
            </a:r>
            <a:r>
              <a:rPr lang="en-US" sz="2250" dirty="0" smtClean="0"/>
              <a:t> </a:t>
            </a:r>
            <a:r>
              <a:rPr lang="en-US" sz="2250" dirty="0" err="1" smtClean="0"/>
              <a:t>Evaluación</a:t>
            </a:r>
            <a:r>
              <a:rPr lang="en-US" sz="2250" dirty="0" smtClean="0"/>
              <a:t> </a:t>
            </a:r>
            <a:r>
              <a:rPr lang="en-US" sz="2250" dirty="0" err="1" smtClean="0"/>
              <a:t>Técnica</a:t>
            </a:r>
            <a:r>
              <a:rPr lang="en-US" sz="2250" dirty="0" smtClean="0"/>
              <a:t> </a:t>
            </a:r>
            <a:r>
              <a:rPr lang="en-US" sz="2250" dirty="0" err="1" smtClean="0"/>
              <a:t>Informática</a:t>
            </a:r>
            <a:r>
              <a:rPr lang="en-US" sz="2250" dirty="0" smtClean="0"/>
              <a:t> </a:t>
            </a:r>
            <a:r>
              <a:rPr lang="en-US" sz="2250" dirty="0" err="1" smtClean="0"/>
              <a:t>que</a:t>
            </a:r>
            <a:r>
              <a:rPr lang="en-US" sz="2250" dirty="0" smtClean="0"/>
              <a:t> </a:t>
            </a:r>
            <a:r>
              <a:rPr lang="en-US" sz="2250" dirty="0" err="1" smtClean="0"/>
              <a:t>que</a:t>
            </a:r>
            <a:r>
              <a:rPr lang="en-US" sz="2250" dirty="0" smtClean="0"/>
              <a:t> </a:t>
            </a:r>
            <a:r>
              <a:rPr lang="en-US" sz="2250" dirty="0" err="1" smtClean="0"/>
              <a:t>ayude</a:t>
            </a:r>
            <a:r>
              <a:rPr lang="en-US" sz="2250" dirty="0" smtClean="0"/>
              <a:t> a </a:t>
            </a:r>
            <a:r>
              <a:rPr lang="en-US" sz="2250" dirty="0" err="1" smtClean="0"/>
              <a:t>encontrar</a:t>
            </a:r>
            <a:r>
              <a:rPr lang="en-US" sz="2250" dirty="0" smtClean="0"/>
              <a:t> los </a:t>
            </a:r>
            <a:r>
              <a:rPr lang="en-US" sz="2250" dirty="0" err="1" smtClean="0"/>
              <a:t>riesgos</a:t>
            </a:r>
            <a:r>
              <a:rPr lang="en-US" sz="2250" dirty="0" smtClean="0"/>
              <a:t>, </a:t>
            </a:r>
            <a:r>
              <a:rPr lang="en-US" sz="2250" dirty="0" err="1" smtClean="0"/>
              <a:t>estableciendo</a:t>
            </a:r>
            <a:r>
              <a:rPr lang="en-US" sz="2250" dirty="0" smtClean="0"/>
              <a:t> los </a:t>
            </a:r>
            <a:r>
              <a:rPr lang="en-US" sz="2250" dirty="0" err="1" smtClean="0"/>
              <a:t>controles</a:t>
            </a:r>
            <a:r>
              <a:rPr lang="en-US" sz="2250" dirty="0" smtClean="0"/>
              <a:t> </a:t>
            </a:r>
            <a:r>
              <a:rPr lang="en-US" sz="2250" dirty="0" err="1" smtClean="0"/>
              <a:t>necesarios</a:t>
            </a:r>
            <a:r>
              <a:rPr lang="en-US" sz="2250" dirty="0" smtClean="0"/>
              <a:t>. Para </a:t>
            </a:r>
            <a:r>
              <a:rPr lang="en-US" sz="2250" dirty="0" err="1" smtClean="0"/>
              <a:t>luego</a:t>
            </a:r>
            <a:r>
              <a:rPr lang="en-US" sz="2250" dirty="0" smtClean="0"/>
              <a:t> con los </a:t>
            </a:r>
            <a:r>
              <a:rPr lang="en-US" sz="2250" dirty="0" err="1" smtClean="0"/>
              <a:t>resultados</a:t>
            </a:r>
            <a:r>
              <a:rPr lang="en-US" sz="2250" dirty="0" smtClean="0"/>
              <a:t> </a:t>
            </a:r>
            <a:r>
              <a:rPr lang="en-US" sz="2250" dirty="0" err="1" smtClean="0"/>
              <a:t>obtenidos</a:t>
            </a:r>
            <a:r>
              <a:rPr lang="en-US" sz="2250" dirty="0" smtClean="0"/>
              <a:t> </a:t>
            </a:r>
            <a:r>
              <a:rPr lang="en-US" sz="2250" dirty="0" err="1" smtClean="0"/>
              <a:t>alcanzar</a:t>
            </a:r>
            <a:r>
              <a:rPr lang="en-US" sz="2250" dirty="0" smtClean="0"/>
              <a:t> un </a:t>
            </a:r>
            <a:r>
              <a:rPr lang="en-US" sz="2250" dirty="0" err="1" smtClean="0"/>
              <a:t>informe</a:t>
            </a:r>
            <a:r>
              <a:rPr lang="en-US" sz="2250" dirty="0" smtClean="0"/>
              <a:t> </a:t>
            </a:r>
            <a:r>
              <a:rPr lang="en-US" sz="2250" dirty="0" err="1" smtClean="0"/>
              <a:t>que</a:t>
            </a:r>
            <a:r>
              <a:rPr lang="en-US" sz="2250" dirty="0" smtClean="0"/>
              <a:t> </a:t>
            </a:r>
            <a:r>
              <a:rPr lang="en-US" sz="2250" dirty="0" err="1" smtClean="0"/>
              <a:t>ayude</a:t>
            </a:r>
            <a:r>
              <a:rPr lang="en-US" sz="2250" dirty="0" smtClean="0"/>
              <a:t> a </a:t>
            </a:r>
            <a:r>
              <a:rPr lang="en-US" sz="2250" dirty="0" err="1" smtClean="0"/>
              <a:t>rectificar</a:t>
            </a:r>
            <a:r>
              <a:rPr lang="en-US" sz="2250" dirty="0" smtClean="0"/>
              <a:t> </a:t>
            </a:r>
            <a:r>
              <a:rPr lang="en-US" sz="2250" dirty="0" err="1" smtClean="0"/>
              <a:t>errores</a:t>
            </a:r>
            <a:r>
              <a:rPr lang="en-US" sz="2250" dirty="0" smtClean="0"/>
              <a:t> y </a:t>
            </a:r>
            <a:r>
              <a:rPr lang="en-US" sz="2250" dirty="0" err="1" smtClean="0"/>
              <a:t>que</a:t>
            </a:r>
            <a:r>
              <a:rPr lang="en-US" sz="2250" dirty="0" smtClean="0"/>
              <a:t> la </a:t>
            </a:r>
            <a:r>
              <a:rPr lang="en-US" sz="2250" dirty="0" err="1" smtClean="0"/>
              <a:t>Institución</a:t>
            </a:r>
            <a:r>
              <a:rPr lang="en-US" sz="2250" dirty="0" smtClean="0"/>
              <a:t> </a:t>
            </a:r>
            <a:r>
              <a:rPr lang="en-US" sz="2250" dirty="0" err="1" smtClean="0"/>
              <a:t>pueda</a:t>
            </a:r>
            <a:r>
              <a:rPr lang="en-US" sz="2250" dirty="0" smtClean="0"/>
              <a:t> </a:t>
            </a:r>
            <a:r>
              <a:rPr lang="en-US" sz="2250" dirty="0" err="1" smtClean="0"/>
              <a:t>tomar</a:t>
            </a:r>
            <a:r>
              <a:rPr lang="en-US" sz="2250" dirty="0" smtClean="0"/>
              <a:t> </a:t>
            </a:r>
            <a:r>
              <a:rPr lang="en-US" sz="2250" dirty="0" err="1" smtClean="0"/>
              <a:t>decisiones</a:t>
            </a:r>
            <a:r>
              <a:rPr lang="en-US" sz="2250" dirty="0" smtClean="0"/>
              <a:t> </a:t>
            </a:r>
            <a:r>
              <a:rPr lang="en-US" sz="2250" dirty="0" err="1" smtClean="0"/>
              <a:t>acertadas</a:t>
            </a:r>
            <a:r>
              <a:rPr lang="en-US" sz="2250" dirty="0" smtClean="0"/>
              <a:t> de </a:t>
            </a:r>
            <a:r>
              <a:rPr lang="en-US" sz="2250" dirty="0" err="1" smtClean="0"/>
              <a:t>acuerdo</a:t>
            </a:r>
            <a:r>
              <a:rPr lang="en-US" sz="2250" dirty="0" smtClean="0"/>
              <a:t> a </a:t>
            </a:r>
            <a:r>
              <a:rPr lang="en-US" sz="2250" dirty="0" err="1" smtClean="0"/>
              <a:t>sus</a:t>
            </a:r>
            <a:r>
              <a:rPr lang="en-US" sz="2250" dirty="0" smtClean="0"/>
              <a:t> </a:t>
            </a:r>
            <a:r>
              <a:rPr lang="en-US" sz="2250" dirty="0" err="1" smtClean="0"/>
              <a:t>necesidades</a:t>
            </a:r>
            <a:r>
              <a:rPr lang="en-US" sz="2250" dirty="0" smtClean="0"/>
              <a:t> y </a:t>
            </a:r>
            <a:r>
              <a:rPr lang="en-US" sz="2250" dirty="0" err="1" smtClean="0"/>
              <a:t>presupuesto</a:t>
            </a:r>
            <a:r>
              <a:rPr lang="en-US" sz="2250" dirty="0" smtClean="0"/>
              <a:t>, con el fin de </a:t>
            </a:r>
            <a:r>
              <a:rPr lang="en-US" sz="2250" dirty="0" err="1" smtClean="0"/>
              <a:t>mejorar</a:t>
            </a:r>
            <a:r>
              <a:rPr lang="en-US" sz="2250" dirty="0" smtClean="0"/>
              <a:t> la </a:t>
            </a:r>
            <a:r>
              <a:rPr lang="en-US" sz="2250" dirty="0" err="1" smtClean="0"/>
              <a:t>productividad</a:t>
            </a:r>
            <a:r>
              <a:rPr lang="en-US" sz="2250" dirty="0" smtClean="0"/>
              <a:t> de </a:t>
            </a:r>
            <a:r>
              <a:rPr lang="en-US" sz="2250" dirty="0" err="1" smtClean="0"/>
              <a:t>dicho</a:t>
            </a:r>
            <a:r>
              <a:rPr lang="en-US" sz="2250" dirty="0" smtClean="0"/>
              <a:t> </a:t>
            </a:r>
            <a:r>
              <a:rPr lang="en-US" sz="2250" dirty="0" err="1" smtClean="0"/>
              <a:t>departamento</a:t>
            </a:r>
            <a:r>
              <a:rPr lang="en-US" sz="2250" dirty="0" smtClean="0"/>
              <a:t>.</a:t>
            </a:r>
            <a:endParaRPr lang="en-US" sz="2250" dirty="0"/>
          </a:p>
        </p:txBody>
      </p:sp>
    </p:spTree>
    <p:custDataLst>
      <p:tags r:id="rId1"/>
    </p:custDataLst>
    <p:extLst>
      <p:ext uri="{BB962C8B-B14F-4D97-AF65-F5344CB8AC3E}">
        <p14:creationId xmlns:p14="http://schemas.microsoft.com/office/powerpoint/2010/main" val="1730088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45976"/>
            <a:ext cx="8686800" cy="1066800"/>
          </a:xfrm>
        </p:spPr>
        <p:txBody>
          <a:bodyPr>
            <a:noAutofit/>
          </a:bodyPr>
          <a:lstStyle/>
          <a:p>
            <a:r>
              <a:rPr lang="en-US" sz="4400" dirty="0" err="1" smtClean="0"/>
              <a:t>Recomendaciones</a:t>
            </a:r>
            <a:endParaRPr lang="en-US" sz="4400" dirty="0"/>
          </a:p>
        </p:txBody>
      </p:sp>
      <p:graphicFrame>
        <p:nvGraphicFramePr>
          <p:cNvPr id="7" name="Content Placeholder 3"/>
          <p:cNvGraphicFramePr>
            <a:graphicFrameLocks/>
          </p:cNvGraphicFramePr>
          <p:nvPr>
            <p:extLst>
              <p:ext uri="{D42A27DB-BD31-4B8C-83A1-F6EECF244321}">
                <p14:modId xmlns:p14="http://schemas.microsoft.com/office/powerpoint/2010/main" val="3973308803"/>
              </p:ext>
            </p:extLst>
          </p:nvPr>
        </p:nvGraphicFramePr>
        <p:xfrm>
          <a:off x="251520" y="1196752"/>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990944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graphicEl>
                                              <a:dgm id="{7E602C11-6BA6-4FB2-A3D6-85CF88118B40}"/>
                                            </p:graphicEl>
                                          </p:spTgt>
                                        </p:tgtEl>
                                        <p:attrNameLst>
                                          <p:attrName>style.visibility</p:attrName>
                                        </p:attrNameLst>
                                      </p:cBhvr>
                                      <p:to>
                                        <p:strVal val="visible"/>
                                      </p:to>
                                    </p:set>
                                    <p:anim calcmode="lin" valueType="num">
                                      <p:cBhvr additive="base">
                                        <p:cTn id="7" dur="500" fill="hold"/>
                                        <p:tgtEl>
                                          <p:spTgt spid="7">
                                            <p:graphicEl>
                                              <a:dgm id="{7E602C11-6BA6-4FB2-A3D6-85CF88118B4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7E602C11-6BA6-4FB2-A3D6-85CF88118B40}"/>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graphicEl>
                                              <a:dgm id="{6A60D25C-52EE-4D05-BB15-9079BB8192B2}"/>
                                            </p:graphicEl>
                                          </p:spTgt>
                                        </p:tgtEl>
                                        <p:attrNameLst>
                                          <p:attrName>style.visibility</p:attrName>
                                        </p:attrNameLst>
                                      </p:cBhvr>
                                      <p:to>
                                        <p:strVal val="visible"/>
                                      </p:to>
                                    </p:set>
                                    <p:anim calcmode="lin" valueType="num">
                                      <p:cBhvr additive="base">
                                        <p:cTn id="11" dur="500" fill="hold"/>
                                        <p:tgtEl>
                                          <p:spTgt spid="7">
                                            <p:graphicEl>
                                              <a:dgm id="{6A60D25C-52EE-4D05-BB15-9079BB8192B2}"/>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graphicEl>
                                              <a:dgm id="{6A60D25C-52EE-4D05-BB15-9079BB8192B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924717230"/>
              </p:ext>
            </p:extLst>
          </p:nvPr>
        </p:nvGraphicFramePr>
        <p:xfrm>
          <a:off x="228600" y="1371600"/>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228600" y="368077"/>
            <a:ext cx="8591872" cy="828675"/>
          </a:xfrm>
        </p:spPr>
        <p:txBody>
          <a:bodyPr>
            <a:noAutofit/>
          </a:bodyPr>
          <a:lstStyle/>
          <a:p>
            <a:r>
              <a:rPr lang="en-US" dirty="0" err="1" smtClean="0"/>
              <a:t>Recomendaciones</a:t>
            </a:r>
            <a:endParaRPr lang="en-US" dirty="0"/>
          </a:p>
        </p:txBody>
      </p:sp>
    </p:spTree>
    <p:custDataLst>
      <p:tags r:id="rId1"/>
    </p:custDataLst>
    <p:extLst>
      <p:ext uri="{BB962C8B-B14F-4D97-AF65-F5344CB8AC3E}">
        <p14:creationId xmlns:p14="http://schemas.microsoft.com/office/powerpoint/2010/main" val="1691975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graphicEl>
                                              <a:dgm id="{7E602C11-6BA6-4FB2-A3D6-85CF88118B40}"/>
                                            </p:graphicEl>
                                          </p:spTgt>
                                        </p:tgtEl>
                                        <p:attrNameLst>
                                          <p:attrName>style.visibility</p:attrName>
                                        </p:attrNameLst>
                                      </p:cBhvr>
                                      <p:to>
                                        <p:strVal val="visible"/>
                                      </p:to>
                                    </p:set>
                                    <p:anim calcmode="lin" valueType="num">
                                      <p:cBhvr additive="base">
                                        <p:cTn id="7" dur="500" fill="hold"/>
                                        <p:tgtEl>
                                          <p:spTgt spid="12">
                                            <p:graphicEl>
                                              <a:dgm id="{7E602C11-6BA6-4FB2-A3D6-85CF88118B4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graphicEl>
                                              <a:dgm id="{7E602C11-6BA6-4FB2-A3D6-85CF88118B40}"/>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graphicEl>
                                              <a:dgm id="{6A60D25C-52EE-4D05-BB15-9079BB8192B2}"/>
                                            </p:graphicEl>
                                          </p:spTgt>
                                        </p:tgtEl>
                                        <p:attrNameLst>
                                          <p:attrName>style.visibility</p:attrName>
                                        </p:attrNameLst>
                                      </p:cBhvr>
                                      <p:to>
                                        <p:strVal val="visible"/>
                                      </p:to>
                                    </p:set>
                                    <p:anim calcmode="lin" valueType="num">
                                      <p:cBhvr additive="base">
                                        <p:cTn id="11" dur="500" fill="hold"/>
                                        <p:tgtEl>
                                          <p:spTgt spid="12">
                                            <p:graphicEl>
                                              <a:dgm id="{6A60D25C-52EE-4D05-BB15-9079BB8192B2}"/>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graphicEl>
                                              <a:dgm id="{6A60D25C-52EE-4D05-BB15-9079BB8192B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5"/>
          </p:nvPr>
        </p:nvPicPr>
        <p:blipFill>
          <a:blip r:embed="rId3">
            <a:extLst>
              <a:ext uri="{28A0092B-C50C-407E-A947-70E740481C1C}">
                <a14:useLocalDpi xmlns:a14="http://schemas.microsoft.com/office/drawing/2010/main" val="0"/>
              </a:ext>
            </a:extLst>
          </a:blip>
          <a:srcRect l="11212" r="11212"/>
          <a:stretch>
            <a:fillRect/>
          </a:stretch>
        </p:blipFill>
        <p:spPr>
          <a:xfrm>
            <a:off x="7236296" y="404664"/>
            <a:ext cx="1679104" cy="2637656"/>
          </a:xfrm>
        </p:spPr>
      </p:pic>
      <p:sp>
        <p:nvSpPr>
          <p:cNvPr id="7" name="Title 6"/>
          <p:cNvSpPr>
            <a:spLocks noGrp="1"/>
          </p:cNvSpPr>
          <p:nvPr>
            <p:ph type="title"/>
          </p:nvPr>
        </p:nvSpPr>
        <p:spPr>
          <a:xfrm>
            <a:off x="228600" y="368077"/>
            <a:ext cx="8591872" cy="828675"/>
          </a:xfrm>
        </p:spPr>
        <p:txBody>
          <a:bodyPr>
            <a:noAutofit/>
          </a:bodyPr>
          <a:lstStyle/>
          <a:p>
            <a:r>
              <a:rPr lang="en-US" dirty="0" smtClean="0"/>
              <a:t>DEDICATORIA</a:t>
            </a:r>
            <a:endParaRPr lang="en-US" dirty="0"/>
          </a:p>
        </p:txBody>
      </p:sp>
      <p:sp>
        <p:nvSpPr>
          <p:cNvPr id="8" name="Text Placeholder 7"/>
          <p:cNvSpPr>
            <a:spLocks noGrp="1"/>
          </p:cNvSpPr>
          <p:nvPr>
            <p:ph type="body" sz="quarter" idx="13"/>
          </p:nvPr>
        </p:nvSpPr>
        <p:spPr>
          <a:xfrm>
            <a:off x="228600" y="1371600"/>
            <a:ext cx="6719664" cy="4191000"/>
          </a:xfrm>
        </p:spPr>
        <p:txBody>
          <a:bodyPr>
            <a:noAutofit/>
          </a:bodyPr>
          <a:lstStyle/>
          <a:p>
            <a:pPr lvl="0" indent="19050" algn="just" rtl="0">
              <a:buNone/>
            </a:pPr>
            <a:r>
              <a:rPr lang="en-US" sz="2400" i="1" dirty="0" smtClean="0"/>
              <a:t>“Las </a:t>
            </a:r>
            <a:r>
              <a:rPr lang="en-US" sz="2400" i="1" dirty="0" err="1" smtClean="0"/>
              <a:t>únicas</a:t>
            </a:r>
            <a:r>
              <a:rPr lang="en-US" sz="2400" i="1" dirty="0" smtClean="0"/>
              <a:t> </a:t>
            </a:r>
            <a:r>
              <a:rPr lang="en-US" sz="2400" i="1" dirty="0" err="1" smtClean="0"/>
              <a:t>limitaciones</a:t>
            </a:r>
            <a:r>
              <a:rPr lang="en-US" sz="2400" i="1" dirty="0" smtClean="0"/>
              <a:t> son </a:t>
            </a:r>
            <a:r>
              <a:rPr lang="en-US" sz="2400" i="1" dirty="0" err="1" smtClean="0"/>
              <a:t>aquellas</a:t>
            </a:r>
            <a:r>
              <a:rPr lang="en-US" sz="2400" i="1" dirty="0" smtClean="0"/>
              <a:t> </a:t>
            </a:r>
            <a:r>
              <a:rPr lang="en-US" sz="2400" i="1" dirty="0" err="1" smtClean="0"/>
              <a:t>que</a:t>
            </a:r>
            <a:r>
              <a:rPr lang="en-US" sz="2400" i="1" dirty="0" smtClean="0"/>
              <a:t> </a:t>
            </a:r>
            <a:r>
              <a:rPr lang="en-US" sz="2400" i="1" dirty="0" err="1" smtClean="0"/>
              <a:t>nos</a:t>
            </a:r>
            <a:r>
              <a:rPr lang="en-US" sz="2400" i="1" dirty="0" smtClean="0"/>
              <a:t> </a:t>
            </a:r>
            <a:r>
              <a:rPr lang="en-US" sz="2400" i="1" dirty="0" err="1" smtClean="0"/>
              <a:t>imponemos</a:t>
            </a:r>
            <a:r>
              <a:rPr lang="en-US" sz="2400" i="1" dirty="0" smtClean="0"/>
              <a:t>” (Nicholas Murray Butler).</a:t>
            </a:r>
            <a:endParaRPr lang="en-US" sz="2400" dirty="0"/>
          </a:p>
          <a:p>
            <a:pPr lvl="0" algn="just" rtl="0"/>
            <a:r>
              <a:rPr lang="en-US" sz="2250" i="0" dirty="0" smtClean="0"/>
              <a:t>El </a:t>
            </a:r>
            <a:r>
              <a:rPr lang="en-US" sz="2250" i="0" dirty="0" err="1" smtClean="0"/>
              <a:t>conocimiento</a:t>
            </a:r>
            <a:r>
              <a:rPr lang="en-US" sz="2250" i="0" dirty="0" smtClean="0"/>
              <a:t> </a:t>
            </a:r>
            <a:r>
              <a:rPr lang="en-US" sz="2250" i="0" dirty="0" err="1" smtClean="0"/>
              <a:t>nos</a:t>
            </a:r>
            <a:r>
              <a:rPr lang="en-US" sz="2250" i="0" dirty="0" smtClean="0"/>
              <a:t> </a:t>
            </a:r>
            <a:r>
              <a:rPr lang="en-US" sz="2250" i="0" dirty="0" err="1" smtClean="0"/>
              <a:t>hace</a:t>
            </a:r>
            <a:r>
              <a:rPr lang="en-US" sz="2250" i="0" dirty="0" smtClean="0"/>
              <a:t> </a:t>
            </a:r>
            <a:r>
              <a:rPr lang="en-US" sz="2250" i="0" dirty="0" err="1" smtClean="0"/>
              <a:t>más</a:t>
            </a:r>
            <a:r>
              <a:rPr lang="en-US" sz="2250" i="0" dirty="0" smtClean="0"/>
              <a:t> </a:t>
            </a:r>
            <a:r>
              <a:rPr lang="en-US" sz="2250" i="0" dirty="0" err="1" smtClean="0"/>
              <a:t>libres</a:t>
            </a:r>
            <a:r>
              <a:rPr lang="en-US" sz="2250" i="0" dirty="0" smtClean="0"/>
              <a:t>, </a:t>
            </a:r>
            <a:r>
              <a:rPr lang="en-US" sz="2250" i="0" dirty="0" err="1" smtClean="0"/>
              <a:t>críticos</a:t>
            </a:r>
            <a:r>
              <a:rPr lang="en-US" sz="2250" i="0" dirty="0" smtClean="0"/>
              <a:t> y </a:t>
            </a:r>
            <a:r>
              <a:rPr lang="en-US" sz="2250" i="0" dirty="0" err="1" smtClean="0"/>
              <a:t>responsables</a:t>
            </a:r>
            <a:r>
              <a:rPr lang="en-US" sz="2250" i="0" dirty="0" smtClean="0"/>
              <a:t>. </a:t>
            </a:r>
            <a:r>
              <a:rPr lang="en-US" sz="2250" i="0" dirty="0" err="1" smtClean="0"/>
              <a:t>Dedico</a:t>
            </a:r>
            <a:r>
              <a:rPr lang="en-US" sz="2250" i="0" dirty="0" smtClean="0"/>
              <a:t> </a:t>
            </a:r>
            <a:r>
              <a:rPr lang="en-US" sz="2250" i="0" dirty="0" err="1" smtClean="0"/>
              <a:t>este</a:t>
            </a:r>
            <a:r>
              <a:rPr lang="en-US" sz="2250" i="0" dirty="0" smtClean="0"/>
              <a:t> </a:t>
            </a:r>
            <a:r>
              <a:rPr lang="en-US" sz="2250" i="0" dirty="0" err="1" smtClean="0"/>
              <a:t>trabajo</a:t>
            </a:r>
            <a:r>
              <a:rPr lang="en-US" sz="2250" i="0" dirty="0" smtClean="0"/>
              <a:t> a mi Padre </a:t>
            </a:r>
            <a:r>
              <a:rPr lang="en-US" sz="2250" i="0" dirty="0" err="1" smtClean="0"/>
              <a:t>que</a:t>
            </a:r>
            <a:r>
              <a:rPr lang="en-US" sz="2250" i="0" dirty="0" smtClean="0"/>
              <a:t> </a:t>
            </a:r>
            <a:r>
              <a:rPr lang="en-US" sz="2250" i="0" dirty="0" err="1" smtClean="0"/>
              <a:t>esta</a:t>
            </a:r>
            <a:r>
              <a:rPr lang="en-US" sz="2250" i="0" dirty="0" smtClean="0"/>
              <a:t> en el </a:t>
            </a:r>
            <a:r>
              <a:rPr lang="en-US" sz="2250" i="0" dirty="0" err="1" smtClean="0"/>
              <a:t>Cielo</a:t>
            </a:r>
            <a:r>
              <a:rPr lang="en-US" sz="2250" i="0" dirty="0" smtClean="0"/>
              <a:t> y a </a:t>
            </a:r>
            <a:r>
              <a:rPr lang="en-US" sz="2250" i="0" dirty="0" err="1" smtClean="0"/>
              <a:t>todas</a:t>
            </a:r>
            <a:r>
              <a:rPr lang="en-US" sz="2250" i="0" dirty="0" smtClean="0"/>
              <a:t> </a:t>
            </a:r>
            <a:r>
              <a:rPr lang="en-US" sz="2250" i="0" dirty="0" err="1" smtClean="0"/>
              <a:t>las</a:t>
            </a:r>
            <a:r>
              <a:rPr lang="en-US" sz="2250" i="0" dirty="0" smtClean="0"/>
              <a:t> personas </a:t>
            </a:r>
            <a:r>
              <a:rPr lang="en-US" sz="2250" i="0" dirty="0" err="1" smtClean="0"/>
              <a:t>que</a:t>
            </a:r>
            <a:r>
              <a:rPr lang="en-US" sz="2250" i="0" dirty="0" smtClean="0"/>
              <a:t> en mi </a:t>
            </a:r>
            <a:r>
              <a:rPr lang="en-US" sz="2250" i="0" dirty="0" err="1" smtClean="0"/>
              <a:t>influyeron</a:t>
            </a:r>
            <a:r>
              <a:rPr lang="en-US" sz="2250" i="0" dirty="0" smtClean="0"/>
              <a:t>, </a:t>
            </a:r>
            <a:r>
              <a:rPr lang="en-US" sz="2250" i="0" dirty="0" err="1" smtClean="0"/>
              <a:t>que</a:t>
            </a:r>
            <a:r>
              <a:rPr lang="en-US" sz="2250" i="0" dirty="0" smtClean="0"/>
              <a:t> sin </a:t>
            </a:r>
            <a:r>
              <a:rPr lang="en-US" sz="2250" i="0" dirty="0" err="1" smtClean="0"/>
              <a:t>tenerlo</a:t>
            </a:r>
            <a:r>
              <a:rPr lang="en-US" sz="2250" i="0" dirty="0" smtClean="0"/>
              <a:t> </a:t>
            </a:r>
            <a:r>
              <a:rPr lang="en-US" sz="2250" i="0" dirty="0" err="1" smtClean="0"/>
              <a:t>todo</a:t>
            </a:r>
            <a:r>
              <a:rPr lang="en-US" sz="2250" i="0" dirty="0" smtClean="0"/>
              <a:t> </a:t>
            </a:r>
            <a:r>
              <a:rPr lang="en-US" sz="2250" i="0" dirty="0" err="1" smtClean="0"/>
              <a:t>luchan</a:t>
            </a:r>
            <a:r>
              <a:rPr lang="en-US" sz="2250" i="0" dirty="0" smtClean="0"/>
              <a:t> </a:t>
            </a:r>
            <a:r>
              <a:rPr lang="en-US" sz="2250" i="0" dirty="0" err="1" smtClean="0"/>
              <a:t>por</a:t>
            </a:r>
            <a:r>
              <a:rPr lang="en-US" sz="2250" i="0" dirty="0" smtClean="0"/>
              <a:t> </a:t>
            </a:r>
            <a:r>
              <a:rPr lang="en-US" sz="2250" i="0" dirty="0" err="1" smtClean="0"/>
              <a:t>sus</a:t>
            </a:r>
            <a:r>
              <a:rPr lang="en-US" sz="2250" i="0" dirty="0" smtClean="0"/>
              <a:t> </a:t>
            </a:r>
            <a:r>
              <a:rPr lang="en-US" sz="2250" i="0" dirty="0" err="1" smtClean="0"/>
              <a:t>sueños</a:t>
            </a:r>
            <a:r>
              <a:rPr lang="en-US" sz="2250" i="0" dirty="0" smtClean="0"/>
              <a:t>, </a:t>
            </a:r>
            <a:r>
              <a:rPr lang="en-US" sz="2250" i="0" dirty="0" err="1" smtClean="0"/>
              <a:t>tienen</a:t>
            </a:r>
            <a:r>
              <a:rPr lang="en-US" sz="2250" i="0" dirty="0" smtClean="0"/>
              <a:t> </a:t>
            </a:r>
            <a:r>
              <a:rPr lang="en-US" sz="2250" i="0" dirty="0" err="1" smtClean="0"/>
              <a:t>deseos</a:t>
            </a:r>
            <a:r>
              <a:rPr lang="en-US" sz="2250" i="0" dirty="0" smtClean="0"/>
              <a:t> de </a:t>
            </a:r>
            <a:r>
              <a:rPr lang="en-US" sz="2250" i="0" dirty="0" err="1" smtClean="0"/>
              <a:t>triunfar</a:t>
            </a:r>
            <a:r>
              <a:rPr lang="en-US" sz="2250" i="0" dirty="0" smtClean="0"/>
              <a:t>, </a:t>
            </a:r>
            <a:r>
              <a:rPr lang="en-US" sz="2250" i="0" dirty="0" err="1" smtClean="0"/>
              <a:t>siguen</a:t>
            </a:r>
            <a:r>
              <a:rPr lang="en-US" sz="2250" i="0" dirty="0" smtClean="0"/>
              <a:t> </a:t>
            </a:r>
            <a:r>
              <a:rPr lang="en-US" sz="2250" i="0" dirty="0" err="1" smtClean="0"/>
              <a:t>sus</a:t>
            </a:r>
            <a:r>
              <a:rPr lang="en-US" sz="2250" i="0" dirty="0" smtClean="0"/>
              <a:t> ideas e </a:t>
            </a:r>
            <a:r>
              <a:rPr lang="en-US" sz="2250" i="0" dirty="0" err="1" smtClean="0"/>
              <a:t>intentan</a:t>
            </a:r>
            <a:r>
              <a:rPr lang="en-US" sz="2250" i="0" dirty="0" smtClean="0"/>
              <a:t> lo </a:t>
            </a:r>
            <a:r>
              <a:rPr lang="en-US" sz="2250" i="0" dirty="0" err="1" smtClean="0"/>
              <a:t>difícil</a:t>
            </a:r>
            <a:r>
              <a:rPr lang="en-US" sz="2250" i="0" dirty="0" smtClean="0"/>
              <a:t> </a:t>
            </a:r>
            <a:r>
              <a:rPr lang="en-US" sz="2250" i="0" dirty="0" err="1" smtClean="0"/>
              <a:t>para</a:t>
            </a:r>
            <a:r>
              <a:rPr lang="en-US" sz="2250" i="0" dirty="0" smtClean="0"/>
              <a:t> </a:t>
            </a:r>
            <a:r>
              <a:rPr lang="en-US" sz="2250" i="0" dirty="0" err="1" smtClean="0"/>
              <a:t>triunfar</a:t>
            </a:r>
            <a:r>
              <a:rPr lang="en-US" sz="2250" i="0" dirty="0" smtClean="0"/>
              <a:t> en la </a:t>
            </a:r>
            <a:r>
              <a:rPr lang="en-US" sz="2250" i="0" dirty="0" err="1" smtClean="0"/>
              <a:t>vida</a:t>
            </a:r>
            <a:r>
              <a:rPr lang="en-US" sz="2250" i="0" dirty="0" smtClean="0"/>
              <a:t>.</a:t>
            </a:r>
            <a:endParaRPr lang="en-US" sz="2250" dirty="0"/>
          </a:p>
        </p:txBody>
      </p:sp>
      <p:sp>
        <p:nvSpPr>
          <p:cNvPr id="9" name="Text Placeholder 8"/>
          <p:cNvSpPr>
            <a:spLocks noGrp="1"/>
          </p:cNvSpPr>
          <p:nvPr>
            <p:ph type="body" sz="quarter" idx="14"/>
          </p:nvPr>
        </p:nvSpPr>
        <p:spPr>
          <a:xfrm>
            <a:off x="228600" y="5983560"/>
            <a:ext cx="8686800" cy="685800"/>
          </a:xfrm>
        </p:spPr>
        <p:txBody>
          <a:bodyPr>
            <a:noAutofit/>
          </a:bodyPr>
          <a:lstStyle/>
          <a:p>
            <a:pPr lvl="0" algn="r" rtl="0">
              <a:buNone/>
            </a:pPr>
            <a:r>
              <a:rPr lang="en-US" sz="2250" b="1" dirty="0" smtClean="0">
                <a:solidFill>
                  <a:schemeClr val="accent1"/>
                </a:solidFill>
              </a:rPr>
              <a:t>John A. </a:t>
            </a:r>
            <a:r>
              <a:rPr lang="en-US" sz="2250" b="1" dirty="0" err="1" smtClean="0">
                <a:solidFill>
                  <a:schemeClr val="accent1"/>
                </a:solidFill>
              </a:rPr>
              <a:t>Narváez</a:t>
            </a:r>
            <a:r>
              <a:rPr lang="en-US" sz="2250" b="1" dirty="0" smtClean="0">
                <a:solidFill>
                  <a:schemeClr val="accent1"/>
                </a:solidFill>
              </a:rPr>
              <a:t> </a:t>
            </a:r>
            <a:r>
              <a:rPr lang="en-US" sz="2250" b="1" dirty="0" err="1" smtClean="0">
                <a:solidFill>
                  <a:schemeClr val="accent1"/>
                </a:solidFill>
              </a:rPr>
              <a:t>Mejía</a:t>
            </a:r>
            <a:endParaRPr lang="en-US" sz="2250" b="1" dirty="0">
              <a:solidFill>
                <a:schemeClr val="accent1"/>
              </a:solidFill>
            </a:endParaRPr>
          </a:p>
        </p:txBody>
      </p:sp>
    </p:spTree>
    <p:custDataLst>
      <p:tags r:id="rId1"/>
    </p:custDataLst>
    <p:extLst>
      <p:ext uri="{BB962C8B-B14F-4D97-AF65-F5344CB8AC3E}">
        <p14:creationId xmlns:p14="http://schemas.microsoft.com/office/powerpoint/2010/main" val="6898577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75"/>
                                  </p:iterate>
                                  <p:childTnLst>
                                    <p:set>
                                      <p:cBhvr>
                                        <p:cTn id="10" dur="1" fill="hold">
                                          <p:stCondLst>
                                            <p:cond delay="74"/>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54359"/>
            <a:ext cx="8686800" cy="914401"/>
          </a:xfrm>
        </p:spPr>
        <p:txBody>
          <a:bodyPr>
            <a:noAutofit/>
          </a:bodyPr>
          <a:lstStyle/>
          <a:p>
            <a:r>
              <a:rPr lang="en-US" dirty="0" smtClean="0"/>
              <a:t>AGRADECIMIENTOS</a:t>
            </a:r>
            <a:endParaRPr lang="en-US" dirty="0"/>
          </a:p>
        </p:txBody>
      </p:sp>
      <p:sp>
        <p:nvSpPr>
          <p:cNvPr id="7" name="Content Placeholder 6"/>
          <p:cNvSpPr>
            <a:spLocks noGrp="1"/>
          </p:cNvSpPr>
          <p:nvPr>
            <p:ph sz="quarter" idx="12"/>
          </p:nvPr>
        </p:nvSpPr>
        <p:spPr>
          <a:xfrm>
            <a:off x="228600" y="1371600"/>
            <a:ext cx="8447856" cy="5009728"/>
          </a:xfrm>
        </p:spPr>
        <p:txBody>
          <a:bodyPr>
            <a:noAutofit/>
          </a:bodyPr>
          <a:lstStyle/>
          <a:p>
            <a:pPr lvl="0" indent="19050" algn="just" rtl="0">
              <a:buNone/>
            </a:pPr>
            <a:r>
              <a:rPr lang="en-US" sz="2400" i="1" dirty="0" err="1" smtClean="0"/>
              <a:t>Todo</a:t>
            </a:r>
            <a:r>
              <a:rPr lang="en-US" sz="2400" i="1" dirty="0" smtClean="0"/>
              <a:t> lo </a:t>
            </a:r>
            <a:r>
              <a:rPr lang="en-US" sz="2400" i="1" dirty="0" err="1" smtClean="0"/>
              <a:t>que</a:t>
            </a:r>
            <a:r>
              <a:rPr lang="en-US" sz="2400" i="1" dirty="0" smtClean="0"/>
              <a:t> </a:t>
            </a:r>
            <a:r>
              <a:rPr lang="en-US" sz="2400" i="1" dirty="0" err="1" smtClean="0"/>
              <a:t>haces</a:t>
            </a:r>
            <a:r>
              <a:rPr lang="en-US" sz="2400" i="1" dirty="0" smtClean="0"/>
              <a:t> hoy, </a:t>
            </a:r>
            <a:r>
              <a:rPr lang="en-US" sz="2400" i="1" dirty="0" err="1" smtClean="0"/>
              <a:t>es</a:t>
            </a:r>
            <a:r>
              <a:rPr lang="en-US" sz="2400" i="1" dirty="0" smtClean="0"/>
              <a:t> parte de la gran </a:t>
            </a:r>
            <a:r>
              <a:rPr lang="en-US" sz="2400" i="1" dirty="0" err="1" smtClean="0"/>
              <a:t>vida</a:t>
            </a:r>
            <a:r>
              <a:rPr lang="en-US" sz="2400" i="1" dirty="0" smtClean="0"/>
              <a:t> </a:t>
            </a:r>
            <a:r>
              <a:rPr lang="en-US" sz="2400" i="1" dirty="0" err="1" smtClean="0"/>
              <a:t>que</a:t>
            </a:r>
            <a:r>
              <a:rPr lang="en-US" sz="2400" i="1" dirty="0" smtClean="0"/>
              <a:t> </a:t>
            </a:r>
            <a:r>
              <a:rPr lang="en-US" sz="2400" i="1" dirty="0" err="1" smtClean="0"/>
              <a:t>te</a:t>
            </a:r>
            <a:r>
              <a:rPr lang="en-US" sz="2400" i="1" dirty="0" smtClean="0"/>
              <a:t> </a:t>
            </a:r>
            <a:r>
              <a:rPr lang="en-US" sz="2400" i="1" dirty="0" err="1" smtClean="0"/>
              <a:t>estás</a:t>
            </a:r>
            <a:r>
              <a:rPr lang="en-US" sz="2400" i="1" dirty="0" smtClean="0"/>
              <a:t> </a:t>
            </a:r>
            <a:r>
              <a:rPr lang="en-US" sz="2400" i="1" dirty="0" err="1" smtClean="0"/>
              <a:t>construyendo</a:t>
            </a:r>
            <a:r>
              <a:rPr lang="en-US" sz="2400" i="1" dirty="0" smtClean="0"/>
              <a:t>.</a:t>
            </a:r>
            <a:endParaRPr lang="en-US" sz="2400" dirty="0"/>
          </a:p>
          <a:p>
            <a:pPr lvl="0" algn="just" rtl="0"/>
            <a:r>
              <a:rPr lang="en-US" sz="2250" i="0" dirty="0" err="1" smtClean="0"/>
              <a:t>Agradezco</a:t>
            </a:r>
            <a:r>
              <a:rPr lang="en-US" sz="2250" i="0" dirty="0" smtClean="0"/>
              <a:t> a mi Madre </a:t>
            </a:r>
            <a:r>
              <a:rPr lang="en-US" sz="2250" i="0" dirty="0" err="1" smtClean="0"/>
              <a:t>que</a:t>
            </a:r>
            <a:r>
              <a:rPr lang="en-US" sz="2250" i="0" dirty="0" smtClean="0"/>
              <a:t> con </a:t>
            </a:r>
            <a:r>
              <a:rPr lang="en-US" sz="2250" i="0" dirty="0" err="1" smtClean="0"/>
              <a:t>su</a:t>
            </a:r>
            <a:r>
              <a:rPr lang="en-US" sz="2250" i="0" dirty="0" smtClean="0"/>
              <a:t> </a:t>
            </a:r>
            <a:r>
              <a:rPr lang="en-US" sz="2250" i="0" dirty="0" err="1" smtClean="0"/>
              <a:t>amor</a:t>
            </a:r>
            <a:r>
              <a:rPr lang="en-US" sz="2250" i="0" dirty="0" smtClean="0"/>
              <a:t> y </a:t>
            </a:r>
            <a:r>
              <a:rPr lang="en-US" sz="2250" i="0" dirty="0" err="1" smtClean="0"/>
              <a:t>cariño</a:t>
            </a:r>
            <a:r>
              <a:rPr lang="en-US" sz="2250" i="0" dirty="0" smtClean="0"/>
              <a:t> me </a:t>
            </a:r>
            <a:r>
              <a:rPr lang="en-US" sz="2250" i="0" dirty="0" err="1" smtClean="0"/>
              <a:t>impulso</a:t>
            </a:r>
            <a:r>
              <a:rPr lang="en-US" sz="2250" i="0" dirty="0" smtClean="0"/>
              <a:t> a </a:t>
            </a:r>
            <a:r>
              <a:rPr lang="en-US" sz="2250" i="0" dirty="0" err="1" smtClean="0"/>
              <a:t>dar</a:t>
            </a:r>
            <a:r>
              <a:rPr lang="en-US" sz="2250" i="0" dirty="0" smtClean="0"/>
              <a:t> lo </a:t>
            </a:r>
            <a:r>
              <a:rPr lang="en-US" sz="2250" i="0" dirty="0" err="1" smtClean="0"/>
              <a:t>mejor</a:t>
            </a:r>
            <a:r>
              <a:rPr lang="en-US" sz="2250" i="0" dirty="0" smtClean="0"/>
              <a:t> de </a:t>
            </a:r>
            <a:r>
              <a:rPr lang="en-US" sz="2250" i="0" dirty="0" err="1" smtClean="0"/>
              <a:t>mí</a:t>
            </a:r>
            <a:r>
              <a:rPr lang="en-US" sz="2250" i="0" dirty="0" smtClean="0"/>
              <a:t> a lo largo de mi </a:t>
            </a:r>
            <a:r>
              <a:rPr lang="en-US" sz="2250" i="0" dirty="0" err="1" smtClean="0"/>
              <a:t>vida</a:t>
            </a:r>
            <a:r>
              <a:rPr lang="en-US" sz="2250" i="0" dirty="0" smtClean="0"/>
              <a:t>. A mi </a:t>
            </a:r>
            <a:r>
              <a:rPr lang="en-US" sz="2250" i="0" dirty="0" err="1" smtClean="0"/>
              <a:t>hermano</a:t>
            </a:r>
            <a:r>
              <a:rPr lang="en-US" sz="2250" i="0" dirty="0" smtClean="0"/>
              <a:t> y a </a:t>
            </a:r>
            <a:r>
              <a:rPr lang="en-US" sz="2250" i="0" dirty="0" err="1" smtClean="0"/>
              <a:t>todos</a:t>
            </a:r>
            <a:r>
              <a:rPr lang="en-US" sz="2250" i="0" dirty="0" smtClean="0"/>
              <a:t> </a:t>
            </a:r>
            <a:r>
              <a:rPr lang="en-US" sz="2250" i="0" dirty="0" err="1" smtClean="0"/>
              <a:t>mis</a:t>
            </a:r>
            <a:r>
              <a:rPr lang="en-US" sz="2250" i="0" dirty="0" smtClean="0"/>
              <a:t> amigos y </a:t>
            </a:r>
            <a:r>
              <a:rPr lang="en-US" sz="2250" i="0" dirty="0" err="1" smtClean="0"/>
              <a:t>familiares</a:t>
            </a:r>
            <a:r>
              <a:rPr lang="en-US" sz="2250" i="0" dirty="0" smtClean="0"/>
              <a:t> </a:t>
            </a:r>
            <a:r>
              <a:rPr lang="en-US" sz="2250" i="0" dirty="0" err="1" smtClean="0"/>
              <a:t>que</a:t>
            </a:r>
            <a:r>
              <a:rPr lang="en-US" sz="2250" i="0" dirty="0" smtClean="0"/>
              <a:t> me </a:t>
            </a:r>
            <a:r>
              <a:rPr lang="en-US" sz="2250" i="0" dirty="0" err="1" smtClean="0"/>
              <a:t>brindaron</a:t>
            </a:r>
            <a:r>
              <a:rPr lang="en-US" sz="2250" i="0" dirty="0" smtClean="0"/>
              <a:t> </a:t>
            </a:r>
            <a:r>
              <a:rPr lang="en-US" sz="2250" i="0" dirty="0" err="1" smtClean="0"/>
              <a:t>su</a:t>
            </a:r>
            <a:r>
              <a:rPr lang="en-US" sz="2250" i="0" dirty="0" smtClean="0"/>
              <a:t> </a:t>
            </a:r>
            <a:r>
              <a:rPr lang="en-US" sz="2250" i="0" dirty="0" err="1" smtClean="0"/>
              <a:t>apoyo</a:t>
            </a:r>
            <a:r>
              <a:rPr lang="en-US" sz="2250" i="0" dirty="0" smtClean="0"/>
              <a:t> y </a:t>
            </a:r>
            <a:r>
              <a:rPr lang="en-US" sz="2250" i="0" dirty="0" err="1" smtClean="0"/>
              <a:t>paciencia</a:t>
            </a:r>
            <a:r>
              <a:rPr lang="en-US" sz="2250" i="0" dirty="0" smtClean="0"/>
              <a:t> en </a:t>
            </a:r>
            <a:r>
              <a:rPr lang="en-US" sz="2250" i="0" dirty="0" err="1" smtClean="0"/>
              <a:t>momentos</a:t>
            </a:r>
            <a:r>
              <a:rPr lang="en-US" sz="2250" i="0" dirty="0" smtClean="0"/>
              <a:t> </a:t>
            </a:r>
            <a:r>
              <a:rPr lang="en-US" sz="2250" i="0" dirty="0" err="1" smtClean="0"/>
              <a:t>difíciles</a:t>
            </a:r>
            <a:r>
              <a:rPr lang="en-US" sz="2250" i="0" dirty="0" smtClean="0"/>
              <a:t>.</a:t>
            </a:r>
            <a:endParaRPr lang="en-US" sz="2250" dirty="0"/>
          </a:p>
          <a:p>
            <a:pPr lvl="0" algn="just" rtl="0"/>
            <a:r>
              <a:rPr lang="en-US" sz="2250" i="0" dirty="0" err="1" smtClean="0"/>
              <a:t>Mi</a:t>
            </a:r>
            <a:r>
              <a:rPr lang="en-US" sz="2250" i="0" dirty="0" smtClean="0"/>
              <a:t> mas </a:t>
            </a:r>
            <a:r>
              <a:rPr lang="en-US" sz="2250" i="0" dirty="0" err="1" smtClean="0"/>
              <a:t>sincero</a:t>
            </a:r>
            <a:r>
              <a:rPr lang="en-US" sz="2250" i="0" dirty="0" smtClean="0"/>
              <a:t> </a:t>
            </a:r>
            <a:r>
              <a:rPr lang="en-US" sz="2250" i="0" dirty="0" err="1" smtClean="0"/>
              <a:t>agradecimiento</a:t>
            </a:r>
            <a:r>
              <a:rPr lang="en-US" sz="2250" i="0" dirty="0" smtClean="0"/>
              <a:t> al </a:t>
            </a:r>
            <a:r>
              <a:rPr lang="en-US" sz="2250" i="0" dirty="0" err="1" smtClean="0"/>
              <a:t>Ingeniero</a:t>
            </a:r>
            <a:r>
              <a:rPr lang="en-US" sz="2250" i="0" dirty="0" smtClean="0"/>
              <a:t> Mario Ron y a la </a:t>
            </a:r>
            <a:r>
              <a:rPr lang="en-US" sz="2250" i="0" dirty="0" err="1" smtClean="0"/>
              <a:t>Ingeniera</a:t>
            </a:r>
            <a:r>
              <a:rPr lang="en-US" sz="2250" i="0" dirty="0" smtClean="0"/>
              <a:t> Lourdes De la Cruz, Director y </a:t>
            </a:r>
            <a:r>
              <a:rPr lang="en-US" sz="2250" i="0" dirty="0" err="1" smtClean="0"/>
              <a:t>Codirectora</a:t>
            </a:r>
            <a:r>
              <a:rPr lang="en-US" sz="2250" i="0" dirty="0" smtClean="0"/>
              <a:t> de </a:t>
            </a:r>
            <a:r>
              <a:rPr lang="en-US" sz="2250" i="0" dirty="0" err="1" smtClean="0"/>
              <a:t>esta</a:t>
            </a:r>
            <a:r>
              <a:rPr lang="en-US" sz="2250" i="0" dirty="0" smtClean="0"/>
              <a:t> </a:t>
            </a:r>
            <a:r>
              <a:rPr lang="en-US" sz="2250" i="0" dirty="0" err="1" smtClean="0"/>
              <a:t>Tesis</a:t>
            </a:r>
            <a:r>
              <a:rPr lang="en-US" sz="2250" i="0" dirty="0" smtClean="0"/>
              <a:t>, </a:t>
            </a:r>
            <a:r>
              <a:rPr lang="en-US" sz="2250" i="0" dirty="0" err="1" smtClean="0"/>
              <a:t>por</a:t>
            </a:r>
            <a:r>
              <a:rPr lang="en-US" sz="2250" i="0" dirty="0" smtClean="0"/>
              <a:t> </a:t>
            </a:r>
            <a:r>
              <a:rPr lang="en-US" sz="2250" i="0" dirty="0" err="1" smtClean="0"/>
              <a:t>su</a:t>
            </a:r>
            <a:r>
              <a:rPr lang="en-US" sz="2250" i="0" dirty="0" smtClean="0"/>
              <a:t> </a:t>
            </a:r>
            <a:r>
              <a:rPr lang="en-US" sz="2250" i="0" dirty="0" err="1" smtClean="0"/>
              <a:t>acertada</a:t>
            </a:r>
            <a:r>
              <a:rPr lang="en-US" sz="2250" i="0" dirty="0" smtClean="0"/>
              <a:t> y </a:t>
            </a:r>
            <a:r>
              <a:rPr lang="en-US" sz="2250" i="0" dirty="0" err="1" smtClean="0"/>
              <a:t>desinteresada</a:t>
            </a:r>
            <a:r>
              <a:rPr lang="en-US" sz="2250" i="0" dirty="0" smtClean="0"/>
              <a:t> </a:t>
            </a:r>
            <a:r>
              <a:rPr lang="en-US" sz="2250" i="0" dirty="0" err="1" smtClean="0"/>
              <a:t>asesoría</a:t>
            </a:r>
            <a:r>
              <a:rPr lang="en-US" sz="2250" i="0" dirty="0" smtClean="0"/>
              <a:t>, </a:t>
            </a:r>
            <a:r>
              <a:rPr lang="en-US" sz="2250" i="0" dirty="0" err="1" smtClean="0"/>
              <a:t>durante</a:t>
            </a:r>
            <a:r>
              <a:rPr lang="en-US" sz="2250" i="0" dirty="0" smtClean="0"/>
              <a:t> la </a:t>
            </a:r>
            <a:r>
              <a:rPr lang="en-US" sz="2250" i="0" dirty="0" err="1" smtClean="0"/>
              <a:t>elaboración</a:t>
            </a:r>
            <a:r>
              <a:rPr lang="en-US" sz="2250" i="0" dirty="0" smtClean="0"/>
              <a:t> de </a:t>
            </a:r>
            <a:r>
              <a:rPr lang="en-US" sz="2250" i="0" dirty="0" err="1" smtClean="0"/>
              <a:t>este</a:t>
            </a:r>
            <a:r>
              <a:rPr lang="en-US" sz="2250" i="0" dirty="0" smtClean="0"/>
              <a:t> </a:t>
            </a:r>
            <a:r>
              <a:rPr lang="en-US" sz="2250" i="0" dirty="0" err="1" smtClean="0"/>
              <a:t>proyecto</a:t>
            </a:r>
            <a:r>
              <a:rPr lang="en-US" sz="2250" i="0" dirty="0" smtClean="0"/>
              <a:t>, </a:t>
            </a:r>
            <a:r>
              <a:rPr lang="en-US" sz="2250" i="0" dirty="0" err="1" smtClean="0"/>
              <a:t>por</a:t>
            </a:r>
            <a:r>
              <a:rPr lang="en-US" sz="2250" i="0" dirty="0" smtClean="0"/>
              <a:t> </a:t>
            </a:r>
            <a:r>
              <a:rPr lang="en-US" sz="2250" i="0" dirty="0" err="1" smtClean="0"/>
              <a:t>su</a:t>
            </a:r>
            <a:r>
              <a:rPr lang="en-US" sz="2250" i="0" dirty="0" smtClean="0"/>
              <a:t> </a:t>
            </a:r>
            <a:r>
              <a:rPr lang="en-US" sz="2250" i="0" dirty="0" err="1" smtClean="0"/>
              <a:t>comprensión</a:t>
            </a:r>
            <a:r>
              <a:rPr lang="en-US" sz="2250" i="0" dirty="0" smtClean="0"/>
              <a:t> y </a:t>
            </a:r>
            <a:r>
              <a:rPr lang="en-US" sz="2250" i="0" dirty="0" err="1" smtClean="0"/>
              <a:t>su</a:t>
            </a:r>
            <a:r>
              <a:rPr lang="en-US" sz="2250" i="0" dirty="0" smtClean="0"/>
              <a:t> gran </a:t>
            </a:r>
            <a:r>
              <a:rPr lang="en-US" sz="2250" i="0" dirty="0" err="1" smtClean="0"/>
              <a:t>profesionalismo</a:t>
            </a:r>
            <a:r>
              <a:rPr lang="en-US" sz="2250" i="0" dirty="0" smtClean="0"/>
              <a:t> </a:t>
            </a:r>
            <a:r>
              <a:rPr lang="en-US" sz="2250" i="0" dirty="0" err="1" smtClean="0"/>
              <a:t>que</a:t>
            </a:r>
            <a:r>
              <a:rPr lang="en-US" sz="2250" i="0" dirty="0" smtClean="0"/>
              <a:t> </a:t>
            </a:r>
            <a:r>
              <a:rPr lang="en-US" sz="2250" i="0" dirty="0" err="1" smtClean="0"/>
              <a:t>permitieron</a:t>
            </a:r>
            <a:r>
              <a:rPr lang="en-US" sz="2250" i="0" dirty="0" smtClean="0"/>
              <a:t> </a:t>
            </a:r>
            <a:r>
              <a:rPr lang="en-US" sz="2250" i="0" dirty="0" err="1" smtClean="0"/>
              <a:t>que</a:t>
            </a:r>
            <a:r>
              <a:rPr lang="en-US" sz="2250" i="0" dirty="0" smtClean="0"/>
              <a:t> </a:t>
            </a:r>
            <a:r>
              <a:rPr lang="en-US" sz="2250" i="0" dirty="0" err="1" smtClean="0"/>
              <a:t>concluya</a:t>
            </a:r>
            <a:r>
              <a:rPr lang="en-US" sz="2250" i="0" dirty="0" smtClean="0"/>
              <a:t> </a:t>
            </a:r>
            <a:r>
              <a:rPr lang="en-US" sz="2250" i="0" dirty="0" err="1" smtClean="0"/>
              <a:t>satisfactoriamente</a:t>
            </a:r>
            <a:r>
              <a:rPr lang="en-US" sz="2250" i="0" dirty="0" smtClean="0"/>
              <a:t> el </a:t>
            </a:r>
            <a:r>
              <a:rPr lang="en-US" sz="2250" i="0" dirty="0" err="1" smtClean="0"/>
              <a:t>presente</a:t>
            </a:r>
            <a:r>
              <a:rPr lang="en-US" sz="2250" i="0" dirty="0" smtClean="0"/>
              <a:t> </a:t>
            </a:r>
            <a:r>
              <a:rPr lang="en-US" sz="2250" i="0" dirty="0" err="1" smtClean="0"/>
              <a:t>trabajo</a:t>
            </a:r>
            <a:r>
              <a:rPr lang="en-US" sz="2250" i="0" dirty="0" smtClean="0"/>
              <a:t>.</a:t>
            </a:r>
            <a:endParaRPr lang="en-US" sz="2250" dirty="0"/>
          </a:p>
          <a:p>
            <a:pPr lvl="0" algn="just" rtl="0"/>
            <a:r>
              <a:rPr lang="en-US" sz="2250" i="0" dirty="0" err="1" smtClean="0"/>
              <a:t>Finalmente</a:t>
            </a:r>
            <a:r>
              <a:rPr lang="en-US" sz="2250" i="0" dirty="0" smtClean="0"/>
              <a:t> </a:t>
            </a:r>
            <a:r>
              <a:rPr lang="en-US" sz="2250" i="0" dirty="0" err="1" smtClean="0"/>
              <a:t>agradezco</a:t>
            </a:r>
            <a:r>
              <a:rPr lang="en-US" sz="2250" i="0" dirty="0" smtClean="0"/>
              <a:t> a mi </a:t>
            </a:r>
            <a:r>
              <a:rPr lang="en-US" sz="2250" i="0" dirty="0" err="1" smtClean="0"/>
              <a:t>esfuerzo</a:t>
            </a:r>
            <a:r>
              <a:rPr lang="en-US" sz="2250" i="0" dirty="0" smtClean="0"/>
              <a:t> y </a:t>
            </a:r>
            <a:r>
              <a:rPr lang="en-US" sz="2250" i="0" dirty="0" err="1" smtClean="0"/>
              <a:t>sacrificio</a:t>
            </a:r>
            <a:r>
              <a:rPr lang="en-US" sz="2250" i="0" dirty="0" smtClean="0"/>
              <a:t> </a:t>
            </a:r>
            <a:r>
              <a:rPr lang="en-US" sz="2250" i="0" dirty="0" err="1" smtClean="0"/>
              <a:t>que</a:t>
            </a:r>
            <a:r>
              <a:rPr lang="en-US" sz="2250" i="0" dirty="0" smtClean="0"/>
              <a:t> </a:t>
            </a:r>
            <a:r>
              <a:rPr lang="en-US" sz="2250" i="0" dirty="0" err="1" smtClean="0"/>
              <a:t>fueron</a:t>
            </a:r>
            <a:r>
              <a:rPr lang="en-US" sz="2250" i="0" dirty="0" smtClean="0"/>
              <a:t> </a:t>
            </a:r>
            <a:r>
              <a:rPr lang="en-US" sz="2250" i="0" dirty="0" err="1" smtClean="0"/>
              <a:t>primordiales</a:t>
            </a:r>
            <a:r>
              <a:rPr lang="en-US" sz="2250" i="0" dirty="0" smtClean="0"/>
              <a:t> </a:t>
            </a:r>
            <a:r>
              <a:rPr lang="en-US" sz="2250" i="0" dirty="0" err="1" smtClean="0"/>
              <a:t>para</a:t>
            </a:r>
            <a:r>
              <a:rPr lang="en-US" sz="2250" i="0" dirty="0" smtClean="0"/>
              <a:t> </a:t>
            </a:r>
            <a:r>
              <a:rPr lang="en-US" sz="2250" i="0" dirty="0" err="1" smtClean="0"/>
              <a:t>lograr</a:t>
            </a:r>
            <a:r>
              <a:rPr lang="en-US" sz="2250" i="0" dirty="0" smtClean="0"/>
              <a:t> la </a:t>
            </a:r>
            <a:r>
              <a:rPr lang="en-US" sz="2250" i="0" dirty="0" err="1" smtClean="0"/>
              <a:t>culminación</a:t>
            </a:r>
            <a:r>
              <a:rPr lang="en-US" sz="2250" i="0" dirty="0" smtClean="0"/>
              <a:t> de </a:t>
            </a:r>
            <a:r>
              <a:rPr lang="en-US" sz="2250" i="0" dirty="0" err="1" smtClean="0"/>
              <a:t>esta</a:t>
            </a:r>
            <a:r>
              <a:rPr lang="en-US" sz="2250" i="0" dirty="0" smtClean="0"/>
              <a:t> meta.</a:t>
            </a:r>
            <a:endParaRPr lang="en-US" sz="2250" dirty="0"/>
          </a:p>
        </p:txBody>
      </p:sp>
      <p:sp>
        <p:nvSpPr>
          <p:cNvPr id="9" name="Text Placeholder 8"/>
          <p:cNvSpPr txBox="1">
            <a:spLocks/>
          </p:cNvSpPr>
          <p:nvPr/>
        </p:nvSpPr>
        <p:spPr>
          <a:xfrm>
            <a:off x="228600" y="6127576"/>
            <a:ext cx="8686800" cy="685800"/>
          </a:xfrm>
          <a:prstGeom prst="rect">
            <a:avLst/>
          </a:prstGeom>
        </p:spPr>
        <p:txBody>
          <a:bodyPr>
            <a:noAutofit/>
          </a:bodyPr>
          <a:lstStyle>
            <a:lvl1pPr marL="342900" indent="-342900" algn="l" rtl="0" eaLnBrk="1" fontAlgn="base" hangingPunct="1">
              <a:spcBef>
                <a:spcPct val="20000"/>
              </a:spcBef>
              <a:spcAft>
                <a:spcPct val="0"/>
              </a:spcAft>
              <a:buClr>
                <a:schemeClr val="tx2"/>
              </a:buClr>
              <a:buSzPct val="110000"/>
              <a:buFont typeface="Calibri" pitchFamily="34" charset="0"/>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2"/>
              </a:buClr>
              <a:buSzPct val="110000"/>
              <a:buFont typeface="Calibri" pitchFamily="34" charset="0"/>
              <a:buChar char="›"/>
              <a:defRPr sz="24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lr>
                <a:schemeClr val="tx2"/>
              </a:buClr>
              <a:buSzPct val="110000"/>
              <a:buFont typeface="Calibri" pitchFamily="34" charset="0"/>
              <a:buChar char="›"/>
              <a:defRPr sz="20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lr>
                <a:schemeClr val="tx2"/>
              </a:buClr>
              <a:buSzPct val="110000"/>
              <a:buFont typeface="Calibri" pitchFamily="34" charset="0"/>
              <a:buChar char="›"/>
              <a:defRPr sz="18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lgn="r">
              <a:buFont typeface="Calibri" pitchFamily="34" charset="0"/>
              <a:buNone/>
            </a:pPr>
            <a:r>
              <a:rPr lang="en-US" sz="2250" b="1" smtClean="0">
                <a:solidFill>
                  <a:schemeClr val="accent1"/>
                </a:solidFill>
              </a:rPr>
              <a:t>John A. Narváez Mejía</a:t>
            </a:r>
            <a:endParaRPr lang="en-US" sz="2250" b="1" dirty="0">
              <a:solidFill>
                <a:schemeClr val="accent1"/>
              </a:solidFill>
            </a:endParaRPr>
          </a:p>
        </p:txBody>
      </p:sp>
    </p:spTree>
    <p:custDataLst>
      <p:tags r:id="rId1"/>
    </p:custDataLst>
    <p:extLst>
      <p:ext uri="{BB962C8B-B14F-4D97-AF65-F5344CB8AC3E}">
        <p14:creationId xmlns:p14="http://schemas.microsoft.com/office/powerpoint/2010/main" val="2830309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75"/>
                                  </p:iterate>
                                  <p:childTnLst>
                                    <p:set>
                                      <p:cBhvr>
                                        <p:cTn id="10" dur="1" fill="hold">
                                          <p:stCondLst>
                                            <p:cond delay="74"/>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54359"/>
            <a:ext cx="8686800" cy="914401"/>
          </a:xfrm>
        </p:spPr>
        <p:txBody>
          <a:bodyPr>
            <a:noAutofit/>
          </a:bodyPr>
          <a:lstStyle/>
          <a:p>
            <a:r>
              <a:rPr lang="en-US" sz="4400" dirty="0" err="1" smtClean="0"/>
              <a:t>Alcance</a:t>
            </a:r>
            <a:endParaRPr lang="en-US" sz="4400" dirty="0"/>
          </a:p>
        </p:txBody>
      </p:sp>
      <p:sp>
        <p:nvSpPr>
          <p:cNvPr id="6" name="Text Placeholder 5"/>
          <p:cNvSpPr>
            <a:spLocks noGrp="1"/>
          </p:cNvSpPr>
          <p:nvPr>
            <p:ph type="body" sz="quarter" idx="12"/>
          </p:nvPr>
        </p:nvSpPr>
        <p:spPr>
          <a:xfrm>
            <a:off x="228600" y="1371600"/>
            <a:ext cx="8519864" cy="4876800"/>
          </a:xfrm>
        </p:spPr>
        <p:txBody>
          <a:bodyPr>
            <a:noAutofit/>
          </a:bodyPr>
          <a:lstStyle/>
          <a:p>
            <a:pPr lvl="0" algn="just" rtl="0"/>
            <a:r>
              <a:rPr lang="en-US" sz="2250" dirty="0" smtClean="0"/>
              <a:t>El  </a:t>
            </a:r>
            <a:r>
              <a:rPr lang="en-US" sz="2250" dirty="0" err="1" smtClean="0"/>
              <a:t>Proyecto</a:t>
            </a:r>
            <a:r>
              <a:rPr lang="en-US" sz="2250" dirty="0" smtClean="0"/>
              <a:t> de </a:t>
            </a:r>
            <a:r>
              <a:rPr lang="en-US" sz="2250" dirty="0" err="1" smtClean="0"/>
              <a:t>Tesis</a:t>
            </a:r>
            <a:r>
              <a:rPr lang="en-US" sz="2250" dirty="0" smtClean="0"/>
              <a:t> </a:t>
            </a:r>
            <a:r>
              <a:rPr lang="en-US" sz="2250" dirty="0" err="1" smtClean="0"/>
              <a:t>consiste</a:t>
            </a:r>
            <a:r>
              <a:rPr lang="en-US" sz="2250" dirty="0" smtClean="0"/>
              <a:t> en </a:t>
            </a:r>
            <a:r>
              <a:rPr lang="en-US" sz="2250" dirty="0" err="1" smtClean="0"/>
              <a:t>una</a:t>
            </a:r>
            <a:r>
              <a:rPr lang="en-US" sz="2250" dirty="0" smtClean="0"/>
              <a:t> </a:t>
            </a:r>
            <a:r>
              <a:rPr lang="en-US" sz="2250" dirty="0" err="1" smtClean="0"/>
              <a:t>Evaluación</a:t>
            </a:r>
            <a:r>
              <a:rPr lang="en-US" sz="2250" dirty="0" smtClean="0"/>
              <a:t> </a:t>
            </a:r>
            <a:r>
              <a:rPr lang="en-US" sz="2250" dirty="0" err="1" smtClean="0"/>
              <a:t>Técnica</a:t>
            </a:r>
            <a:r>
              <a:rPr lang="en-US" sz="2250" dirty="0" smtClean="0"/>
              <a:t> </a:t>
            </a:r>
            <a:r>
              <a:rPr lang="en-US" sz="2250" dirty="0" err="1" smtClean="0"/>
              <a:t>Informática</a:t>
            </a:r>
            <a:r>
              <a:rPr lang="en-US" sz="2250" dirty="0" smtClean="0"/>
              <a:t> del </a:t>
            </a:r>
            <a:r>
              <a:rPr lang="en-US" sz="2250" dirty="0" err="1" smtClean="0"/>
              <a:t>Sistema</a:t>
            </a:r>
            <a:r>
              <a:rPr lang="en-US" sz="2250" dirty="0" smtClean="0"/>
              <a:t> de </a:t>
            </a:r>
            <a:r>
              <a:rPr lang="en-US" sz="2250" dirty="0" err="1" smtClean="0"/>
              <a:t>Información</a:t>
            </a:r>
            <a:r>
              <a:rPr lang="en-US" sz="2250" dirty="0" smtClean="0"/>
              <a:t> del COMIL 10 ABDÓN CALDERÓN, </a:t>
            </a:r>
            <a:r>
              <a:rPr lang="en-US" sz="2250" dirty="0" err="1" smtClean="0"/>
              <a:t>localizado</a:t>
            </a:r>
            <a:r>
              <a:rPr lang="en-US" sz="2250" dirty="0" smtClean="0"/>
              <a:t> en el sector del </a:t>
            </a:r>
            <a:r>
              <a:rPr lang="en-US" sz="2250" dirty="0" err="1" smtClean="0"/>
              <a:t>Pintado</a:t>
            </a:r>
            <a:r>
              <a:rPr lang="en-US" sz="2250" dirty="0" smtClean="0"/>
              <a:t>, en la ciudad de Quito. Se </a:t>
            </a:r>
            <a:r>
              <a:rPr lang="en-US" sz="2250" dirty="0" err="1" smtClean="0"/>
              <a:t>empleará</a:t>
            </a:r>
            <a:r>
              <a:rPr lang="en-US" sz="2250" dirty="0" smtClean="0"/>
              <a:t> </a:t>
            </a:r>
            <a:r>
              <a:rPr lang="en-US" sz="2250" dirty="0" err="1" smtClean="0"/>
              <a:t>una</a:t>
            </a:r>
            <a:r>
              <a:rPr lang="en-US" sz="2250" dirty="0" smtClean="0"/>
              <a:t> </a:t>
            </a:r>
            <a:r>
              <a:rPr lang="en-US" sz="2250" dirty="0" err="1" smtClean="0"/>
              <a:t>matriz</a:t>
            </a:r>
            <a:r>
              <a:rPr lang="en-US" sz="2250" dirty="0" smtClean="0"/>
              <a:t> de </a:t>
            </a:r>
            <a:r>
              <a:rPr lang="en-US" sz="2250" dirty="0" err="1" smtClean="0"/>
              <a:t>riesgos</a:t>
            </a:r>
            <a:r>
              <a:rPr lang="en-US" sz="2250" dirty="0" smtClean="0"/>
              <a:t>, </a:t>
            </a:r>
            <a:r>
              <a:rPr lang="en-US" sz="2250" dirty="0" err="1" smtClean="0"/>
              <a:t>que</a:t>
            </a:r>
            <a:r>
              <a:rPr lang="en-US" sz="2250" dirty="0" smtClean="0"/>
              <a:t> </a:t>
            </a:r>
            <a:r>
              <a:rPr lang="en-US" sz="2250" dirty="0" err="1" smtClean="0"/>
              <a:t>permitirá</a:t>
            </a:r>
            <a:r>
              <a:rPr lang="en-US" sz="2250" dirty="0" smtClean="0"/>
              <a:t> el </a:t>
            </a:r>
            <a:r>
              <a:rPr lang="en-US" sz="2250" dirty="0" err="1" smtClean="0"/>
              <a:t>análisis</a:t>
            </a:r>
            <a:r>
              <a:rPr lang="en-US" sz="2250" dirty="0" smtClean="0"/>
              <a:t> de </a:t>
            </a:r>
            <a:r>
              <a:rPr lang="en-US" sz="2250" dirty="0" err="1" smtClean="0"/>
              <a:t>riesgos</a:t>
            </a:r>
            <a:r>
              <a:rPr lang="en-US" sz="2250" dirty="0" smtClean="0"/>
              <a:t> y en base a </a:t>
            </a:r>
            <a:r>
              <a:rPr lang="en-US" sz="2250" dirty="0" err="1" smtClean="0"/>
              <a:t>ese</a:t>
            </a:r>
            <a:r>
              <a:rPr lang="en-US" sz="2250" dirty="0" smtClean="0"/>
              <a:t> </a:t>
            </a:r>
            <a:r>
              <a:rPr lang="en-US" sz="2250" dirty="0" err="1" smtClean="0"/>
              <a:t>análisis</a:t>
            </a:r>
            <a:r>
              <a:rPr lang="en-US" sz="2250" dirty="0" smtClean="0"/>
              <a:t> </a:t>
            </a:r>
            <a:r>
              <a:rPr lang="en-US" sz="2250" dirty="0" err="1" smtClean="0"/>
              <a:t>priorizar</a:t>
            </a:r>
            <a:r>
              <a:rPr lang="en-US" sz="2250" dirty="0" smtClean="0"/>
              <a:t> los </a:t>
            </a:r>
            <a:r>
              <a:rPr lang="en-US" sz="2250" dirty="0" err="1" smtClean="0"/>
              <a:t>objetivos</a:t>
            </a:r>
            <a:r>
              <a:rPr lang="en-US" sz="2250" dirty="0" smtClean="0"/>
              <a:t> de control </a:t>
            </a:r>
            <a:r>
              <a:rPr lang="en-US" sz="2250" dirty="0" err="1" smtClean="0"/>
              <a:t>que</a:t>
            </a:r>
            <a:r>
              <a:rPr lang="en-US" sz="2250" dirty="0" smtClean="0"/>
              <a:t> </a:t>
            </a:r>
            <a:r>
              <a:rPr lang="en-US" sz="2250" dirty="0" err="1" smtClean="0"/>
              <a:t>serán</a:t>
            </a:r>
            <a:r>
              <a:rPr lang="en-US" sz="2250" dirty="0" smtClean="0"/>
              <a:t> </a:t>
            </a:r>
            <a:r>
              <a:rPr lang="en-US" sz="2250" dirty="0" err="1" smtClean="0"/>
              <a:t>evaluados</a:t>
            </a:r>
            <a:r>
              <a:rPr lang="en-US" sz="2250" dirty="0" smtClean="0"/>
              <a:t>, </a:t>
            </a:r>
            <a:r>
              <a:rPr lang="en-US" sz="2250" dirty="0" err="1" smtClean="0"/>
              <a:t>fundamentándose</a:t>
            </a:r>
            <a:r>
              <a:rPr lang="en-US" sz="2250" dirty="0" smtClean="0"/>
              <a:t> en </a:t>
            </a:r>
            <a:r>
              <a:rPr lang="en-US" sz="2250" dirty="0" err="1" smtClean="0"/>
              <a:t>las</a:t>
            </a:r>
            <a:r>
              <a:rPr lang="en-US" sz="2250" dirty="0" smtClean="0"/>
              <a:t> </a:t>
            </a:r>
            <a:r>
              <a:rPr lang="en-US" sz="2250" dirty="0" err="1" smtClean="0"/>
              <a:t>directrices</a:t>
            </a:r>
            <a:r>
              <a:rPr lang="en-US" sz="2250" dirty="0" smtClean="0"/>
              <a:t> de </a:t>
            </a:r>
            <a:r>
              <a:rPr lang="en-US" sz="2250" dirty="0" err="1" smtClean="0"/>
              <a:t>auditoría</a:t>
            </a:r>
            <a:r>
              <a:rPr lang="en-US" sz="2250" dirty="0" smtClean="0"/>
              <a:t> </a:t>
            </a:r>
            <a:r>
              <a:rPr lang="en-US" sz="2250" dirty="0" err="1" smtClean="0"/>
              <a:t>planteadas</a:t>
            </a:r>
            <a:r>
              <a:rPr lang="en-US" sz="2250" dirty="0" smtClean="0"/>
              <a:t> </a:t>
            </a:r>
            <a:r>
              <a:rPr lang="en-US" sz="2250" dirty="0" err="1" smtClean="0"/>
              <a:t>por</a:t>
            </a:r>
            <a:r>
              <a:rPr lang="en-US" sz="2250" dirty="0" smtClean="0"/>
              <a:t> el </a:t>
            </a:r>
            <a:r>
              <a:rPr lang="en-US" sz="2250" dirty="0" err="1" smtClean="0"/>
              <a:t>Estándar</a:t>
            </a:r>
            <a:r>
              <a:rPr lang="en-US" sz="2250" dirty="0" smtClean="0"/>
              <a:t> </a:t>
            </a:r>
            <a:r>
              <a:rPr lang="en-US" sz="2250" dirty="0" err="1" smtClean="0"/>
              <a:t>Internacional</a:t>
            </a:r>
            <a:r>
              <a:rPr lang="en-US" sz="2250" dirty="0" smtClean="0"/>
              <a:t> COBIT.</a:t>
            </a:r>
            <a:endParaRPr lang="en-US" sz="2250" dirty="0"/>
          </a:p>
          <a:p>
            <a:pPr lvl="0" algn="just" rtl="0"/>
            <a:r>
              <a:rPr lang="en-US" sz="2250" dirty="0" smtClean="0"/>
              <a:t>La </a:t>
            </a:r>
            <a:r>
              <a:rPr lang="en-US" sz="2250" dirty="0" err="1" smtClean="0"/>
              <a:t>matriz</a:t>
            </a:r>
            <a:r>
              <a:rPr lang="en-US" sz="2250" dirty="0" smtClean="0"/>
              <a:t> de </a:t>
            </a:r>
            <a:r>
              <a:rPr lang="en-US" sz="2250" dirty="0" err="1" smtClean="0"/>
              <a:t>riesgo</a:t>
            </a:r>
            <a:r>
              <a:rPr lang="en-US" sz="2250" dirty="0" smtClean="0"/>
              <a:t> </a:t>
            </a:r>
            <a:r>
              <a:rPr lang="en-US" sz="2250" dirty="0" err="1" smtClean="0"/>
              <a:t>permitirá</a:t>
            </a:r>
            <a:r>
              <a:rPr lang="en-US" sz="2250" dirty="0" smtClean="0"/>
              <a:t> la </a:t>
            </a:r>
            <a:r>
              <a:rPr lang="en-US" sz="2250" dirty="0" err="1" smtClean="0"/>
              <a:t>elaboración</a:t>
            </a:r>
            <a:r>
              <a:rPr lang="en-US" sz="2250" dirty="0" smtClean="0"/>
              <a:t> de un Plan de </a:t>
            </a:r>
            <a:r>
              <a:rPr lang="en-US" sz="2250" dirty="0" err="1" smtClean="0"/>
              <a:t>Investigación</a:t>
            </a:r>
            <a:r>
              <a:rPr lang="en-US" sz="2250" dirty="0" smtClean="0"/>
              <a:t> de Campo </a:t>
            </a:r>
            <a:r>
              <a:rPr lang="en-US" sz="2250" dirty="0" err="1" smtClean="0"/>
              <a:t>para</a:t>
            </a:r>
            <a:r>
              <a:rPr lang="en-US" sz="2250" dirty="0" smtClean="0"/>
              <a:t> </a:t>
            </a:r>
            <a:r>
              <a:rPr lang="en-US" sz="2250" dirty="0" err="1" smtClean="0"/>
              <a:t>evaluar</a:t>
            </a:r>
            <a:r>
              <a:rPr lang="en-US" sz="2250" dirty="0" smtClean="0"/>
              <a:t> el control </a:t>
            </a:r>
            <a:r>
              <a:rPr lang="en-US" sz="2250" dirty="0" err="1" smtClean="0"/>
              <a:t>interno</a:t>
            </a:r>
            <a:r>
              <a:rPr lang="en-US" sz="2250" dirty="0" smtClean="0"/>
              <a:t>, </a:t>
            </a:r>
            <a:r>
              <a:rPr lang="en-US" sz="2250" dirty="0" err="1" smtClean="0"/>
              <a:t>desempeño</a:t>
            </a:r>
            <a:r>
              <a:rPr lang="en-US" sz="2250" dirty="0" smtClean="0"/>
              <a:t>, y el </a:t>
            </a:r>
            <a:r>
              <a:rPr lang="en-US" sz="2250" dirty="0" err="1" smtClean="0"/>
              <a:t>nivel</a:t>
            </a:r>
            <a:r>
              <a:rPr lang="en-US" sz="2250" dirty="0" smtClean="0"/>
              <a:t> de </a:t>
            </a:r>
            <a:r>
              <a:rPr lang="en-US" sz="2250" dirty="0" err="1" smtClean="0"/>
              <a:t>madurez</a:t>
            </a:r>
            <a:r>
              <a:rPr lang="en-US" sz="2250" dirty="0" smtClean="0"/>
              <a:t> de los </a:t>
            </a:r>
            <a:r>
              <a:rPr lang="en-US" sz="2250" dirty="0" err="1" smtClean="0"/>
              <a:t>procesos</a:t>
            </a:r>
            <a:r>
              <a:rPr lang="en-US" sz="2250" dirty="0" smtClean="0"/>
              <a:t> del </a:t>
            </a:r>
            <a:r>
              <a:rPr lang="en-US" sz="2250" dirty="0" err="1" smtClean="0"/>
              <a:t>departamento</a:t>
            </a:r>
            <a:r>
              <a:rPr lang="en-US" sz="2250" dirty="0" smtClean="0"/>
              <a:t> </a:t>
            </a:r>
            <a:r>
              <a:rPr lang="en-US" sz="2250" dirty="0" err="1" smtClean="0"/>
              <a:t>informático</a:t>
            </a:r>
            <a:r>
              <a:rPr lang="en-US" sz="2250" dirty="0" smtClean="0"/>
              <a:t> de la </a:t>
            </a:r>
            <a:r>
              <a:rPr lang="en-US" sz="2250" dirty="0" err="1" smtClean="0"/>
              <a:t>Institución</a:t>
            </a:r>
            <a:r>
              <a:rPr lang="en-US" sz="2250" dirty="0" smtClean="0"/>
              <a:t>. El </a:t>
            </a:r>
            <a:r>
              <a:rPr lang="en-US" sz="2250" dirty="0" err="1" smtClean="0"/>
              <a:t>producto</a:t>
            </a:r>
            <a:r>
              <a:rPr lang="en-US" sz="2250" dirty="0" smtClean="0"/>
              <a:t> final del </a:t>
            </a:r>
            <a:r>
              <a:rPr lang="en-US" sz="2250" dirty="0" err="1" smtClean="0"/>
              <a:t>trabajo</a:t>
            </a:r>
            <a:r>
              <a:rPr lang="en-US" sz="2250" dirty="0" smtClean="0"/>
              <a:t> </a:t>
            </a:r>
            <a:r>
              <a:rPr lang="en-US" sz="2250" dirty="0" err="1" smtClean="0"/>
              <a:t>constituye</a:t>
            </a:r>
            <a:r>
              <a:rPr lang="en-US" sz="2250" dirty="0" smtClean="0"/>
              <a:t> el </a:t>
            </a:r>
            <a:r>
              <a:rPr lang="en-US" sz="2250" dirty="0" err="1" smtClean="0"/>
              <a:t>informe</a:t>
            </a:r>
            <a:r>
              <a:rPr lang="en-US" sz="2250" dirty="0" smtClean="0"/>
              <a:t> final </a:t>
            </a:r>
            <a:r>
              <a:rPr lang="en-US" sz="2250" dirty="0" err="1" smtClean="0"/>
              <a:t>para</a:t>
            </a:r>
            <a:r>
              <a:rPr lang="en-US" sz="2250" dirty="0" smtClean="0"/>
              <a:t> la </a:t>
            </a:r>
            <a:r>
              <a:rPr lang="en-US" sz="2250" dirty="0" err="1" smtClean="0"/>
              <a:t>Gerencia</a:t>
            </a:r>
            <a:r>
              <a:rPr lang="en-US" sz="2250" dirty="0" smtClean="0"/>
              <a:t> y/o </a:t>
            </a:r>
            <a:r>
              <a:rPr lang="en-US" sz="2250" dirty="0" err="1" smtClean="0"/>
              <a:t>Dirección</a:t>
            </a:r>
            <a:r>
              <a:rPr lang="en-US" sz="2250" dirty="0" smtClean="0"/>
              <a:t> en el </a:t>
            </a:r>
            <a:r>
              <a:rPr lang="en-US" sz="2250" dirty="0" err="1" smtClean="0"/>
              <a:t>cual</a:t>
            </a:r>
            <a:r>
              <a:rPr lang="en-US" sz="2250" dirty="0" smtClean="0"/>
              <a:t> se </a:t>
            </a:r>
            <a:r>
              <a:rPr lang="en-US" sz="2250" dirty="0" err="1" smtClean="0"/>
              <a:t>presentarán</a:t>
            </a:r>
            <a:r>
              <a:rPr lang="en-US" sz="2250" dirty="0" smtClean="0"/>
              <a:t> </a:t>
            </a:r>
            <a:r>
              <a:rPr lang="en-US" sz="2250" dirty="0" err="1" smtClean="0"/>
              <a:t>las</a:t>
            </a:r>
            <a:r>
              <a:rPr lang="en-US" sz="2250" dirty="0" smtClean="0"/>
              <a:t> </a:t>
            </a:r>
            <a:r>
              <a:rPr lang="en-US" sz="2250" dirty="0" err="1" smtClean="0"/>
              <a:t>observaciones</a:t>
            </a:r>
            <a:r>
              <a:rPr lang="en-US" sz="2250" dirty="0" smtClean="0"/>
              <a:t> y </a:t>
            </a:r>
            <a:r>
              <a:rPr lang="en-US" sz="2250" dirty="0" err="1" smtClean="0"/>
              <a:t>recomendaciones</a:t>
            </a:r>
            <a:r>
              <a:rPr lang="en-US" sz="2250" dirty="0" smtClean="0"/>
              <a:t> </a:t>
            </a:r>
            <a:r>
              <a:rPr lang="en-US" sz="2250" dirty="0" err="1" smtClean="0"/>
              <a:t>sobre</a:t>
            </a:r>
            <a:r>
              <a:rPr lang="en-US" sz="2250" dirty="0" smtClean="0"/>
              <a:t> los </a:t>
            </a:r>
            <a:r>
              <a:rPr lang="en-US" sz="2250" dirty="0" err="1" smtClean="0"/>
              <a:t>principales</a:t>
            </a:r>
            <a:r>
              <a:rPr lang="en-US" sz="2250" dirty="0" smtClean="0"/>
              <a:t> </a:t>
            </a:r>
            <a:r>
              <a:rPr lang="en-US" sz="2250" dirty="0" err="1" smtClean="0"/>
              <a:t>hallazgos</a:t>
            </a:r>
            <a:r>
              <a:rPr lang="en-US" sz="2250" dirty="0" smtClean="0"/>
              <a:t>.</a:t>
            </a:r>
            <a:endParaRPr lang="en-US" sz="2250" dirty="0"/>
          </a:p>
        </p:txBody>
      </p:sp>
    </p:spTree>
    <p:custDataLst>
      <p:tags r:id="rId1"/>
    </p:custDataLst>
    <p:extLst>
      <p:ext uri="{BB962C8B-B14F-4D97-AF65-F5344CB8AC3E}">
        <p14:creationId xmlns:p14="http://schemas.microsoft.com/office/powerpoint/2010/main" val="3275790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1 Marcador de posición de imagen"/>
          <p:cNvPicPr>
            <a:picLocks noGrp="1"/>
          </p:cNvPicPr>
          <p:nvPr>
            <p:ph type="pic" sz="quarter" idx="13"/>
          </p:nvPr>
        </p:nvPicPr>
        <p:blipFill>
          <a:blip r:embed="rId3" cstate="print">
            <a:extLst>
              <a:ext uri="{28A0092B-C50C-407E-A947-70E740481C1C}">
                <a14:useLocalDpi xmlns:a14="http://schemas.microsoft.com/office/drawing/2010/main" val="0"/>
              </a:ext>
            </a:extLst>
          </a:blip>
          <a:srcRect t="7" b="7"/>
          <a:stretch>
            <a:fillRect/>
          </a:stretch>
        </p:blipFill>
        <p:spPr>
          <a:xfrm>
            <a:off x="7380312" y="4221088"/>
            <a:ext cx="1512168" cy="2304256"/>
          </a:xfrm>
        </p:spPr>
      </p:pic>
      <p:sp>
        <p:nvSpPr>
          <p:cNvPr id="5" name="Title 4"/>
          <p:cNvSpPr>
            <a:spLocks noGrp="1"/>
          </p:cNvSpPr>
          <p:nvPr>
            <p:ph type="title"/>
          </p:nvPr>
        </p:nvSpPr>
        <p:spPr>
          <a:xfrm>
            <a:off x="228600" y="354359"/>
            <a:ext cx="8686800" cy="914401"/>
          </a:xfrm>
        </p:spPr>
        <p:txBody>
          <a:bodyPr>
            <a:noAutofit/>
          </a:bodyPr>
          <a:lstStyle/>
          <a:p>
            <a:r>
              <a:rPr lang="en-US" sz="4400" dirty="0" err="1" smtClean="0"/>
              <a:t>Metodología</a:t>
            </a:r>
            <a:endParaRPr lang="en-US" sz="4400" dirty="0"/>
          </a:p>
        </p:txBody>
      </p:sp>
      <p:sp>
        <p:nvSpPr>
          <p:cNvPr id="7" name="Text Placeholder 6"/>
          <p:cNvSpPr>
            <a:spLocks noGrp="1"/>
          </p:cNvSpPr>
          <p:nvPr>
            <p:ph type="body" sz="quarter" idx="14"/>
          </p:nvPr>
        </p:nvSpPr>
        <p:spPr>
          <a:xfrm>
            <a:off x="228600" y="1371600"/>
            <a:ext cx="8303840" cy="4876800"/>
          </a:xfrm>
        </p:spPr>
        <p:txBody>
          <a:bodyPr>
            <a:noAutofit/>
          </a:bodyPr>
          <a:lstStyle/>
          <a:p>
            <a:pPr lvl="0" algn="just" rtl="0"/>
            <a:r>
              <a:rPr lang="en-US" sz="2250" dirty="0" smtClean="0"/>
              <a:t>La </a:t>
            </a:r>
            <a:r>
              <a:rPr lang="en-US" sz="2250" dirty="0" err="1" smtClean="0"/>
              <a:t>metodología</a:t>
            </a:r>
            <a:r>
              <a:rPr lang="en-US" sz="2250" dirty="0" smtClean="0"/>
              <a:t> </a:t>
            </a:r>
            <a:r>
              <a:rPr lang="en-US" sz="2250" dirty="0" err="1" smtClean="0"/>
              <a:t>utilizada</a:t>
            </a:r>
            <a:r>
              <a:rPr lang="en-US" sz="2250" dirty="0" smtClean="0"/>
              <a:t> en el </a:t>
            </a:r>
            <a:r>
              <a:rPr lang="en-US" sz="2250" dirty="0" err="1" smtClean="0"/>
              <a:t>proyecto</a:t>
            </a:r>
            <a:r>
              <a:rPr lang="en-US" sz="2250" dirty="0" smtClean="0"/>
              <a:t> </a:t>
            </a:r>
            <a:r>
              <a:rPr lang="en-US" sz="2250" dirty="0" err="1" smtClean="0"/>
              <a:t>es</a:t>
            </a:r>
            <a:r>
              <a:rPr lang="en-US" sz="2250" dirty="0" smtClean="0"/>
              <a:t> la </a:t>
            </a:r>
            <a:r>
              <a:rPr lang="en-US" sz="2250" dirty="0" err="1" smtClean="0"/>
              <a:t>Auditoría</a:t>
            </a:r>
            <a:r>
              <a:rPr lang="en-US" sz="2250" dirty="0" smtClean="0"/>
              <a:t> en Base a </a:t>
            </a:r>
            <a:r>
              <a:rPr lang="en-US" sz="2250" dirty="0" err="1" smtClean="0"/>
              <a:t>Riesgos</a:t>
            </a:r>
            <a:r>
              <a:rPr lang="en-US" sz="2250" dirty="0" smtClean="0"/>
              <a:t> (ABR), </a:t>
            </a:r>
            <a:r>
              <a:rPr lang="en-US" sz="2250" dirty="0" err="1" smtClean="0"/>
              <a:t>normativa</a:t>
            </a:r>
            <a:r>
              <a:rPr lang="en-US" sz="2250" dirty="0" smtClean="0"/>
              <a:t> </a:t>
            </a:r>
            <a:r>
              <a:rPr lang="en-US" sz="2250" dirty="0" err="1" smtClean="0"/>
              <a:t>técnica</a:t>
            </a:r>
            <a:r>
              <a:rPr lang="en-US" sz="2250" dirty="0" smtClean="0"/>
              <a:t> </a:t>
            </a:r>
            <a:r>
              <a:rPr lang="en-US" sz="2250" dirty="0" err="1" smtClean="0"/>
              <a:t>que</a:t>
            </a:r>
            <a:r>
              <a:rPr lang="en-US" sz="2250" dirty="0" smtClean="0"/>
              <a:t> </a:t>
            </a:r>
            <a:r>
              <a:rPr lang="en-US" sz="2250" dirty="0" err="1" smtClean="0"/>
              <a:t>identifica</a:t>
            </a:r>
            <a:r>
              <a:rPr lang="en-US" sz="2250" dirty="0" smtClean="0"/>
              <a:t> los </a:t>
            </a:r>
            <a:r>
              <a:rPr lang="en-US" sz="2250" dirty="0" err="1" smtClean="0"/>
              <a:t>riesgos</a:t>
            </a:r>
            <a:r>
              <a:rPr lang="en-US" sz="2250" dirty="0" smtClean="0"/>
              <a:t> de TI, el </a:t>
            </a:r>
            <a:r>
              <a:rPr lang="en-US" sz="2250" dirty="0" err="1" smtClean="0"/>
              <a:t>cumplimiento</a:t>
            </a:r>
            <a:r>
              <a:rPr lang="en-US" sz="2250" dirty="0" smtClean="0"/>
              <a:t> de los </a:t>
            </a:r>
            <a:r>
              <a:rPr lang="en-US" sz="2250" dirty="0" err="1" smtClean="0"/>
              <a:t>requisitos</a:t>
            </a:r>
            <a:r>
              <a:rPr lang="en-US" sz="2250" dirty="0" smtClean="0"/>
              <a:t> </a:t>
            </a:r>
            <a:r>
              <a:rPr lang="en-US" sz="2250" dirty="0" err="1" smtClean="0"/>
              <a:t>técnicos</a:t>
            </a:r>
            <a:r>
              <a:rPr lang="en-US" sz="2250" dirty="0" smtClean="0"/>
              <a:t> y </a:t>
            </a:r>
            <a:r>
              <a:rPr lang="en-US" sz="2250" dirty="0" err="1" smtClean="0"/>
              <a:t>medios</a:t>
            </a:r>
            <a:r>
              <a:rPr lang="en-US" sz="2250" dirty="0" smtClean="0"/>
              <a:t> de </a:t>
            </a:r>
            <a:r>
              <a:rPr lang="en-US" sz="2250" dirty="0" err="1" smtClean="0"/>
              <a:t>verificación</a:t>
            </a:r>
            <a:r>
              <a:rPr lang="en-US" sz="2250" dirty="0" smtClean="0"/>
              <a:t> </a:t>
            </a:r>
            <a:r>
              <a:rPr lang="en-US" sz="2250" dirty="0" err="1" smtClean="0"/>
              <a:t>mediante</a:t>
            </a:r>
            <a:r>
              <a:rPr lang="en-US" sz="2250" dirty="0" smtClean="0"/>
              <a:t> la </a:t>
            </a:r>
            <a:r>
              <a:rPr lang="en-US" sz="2250" dirty="0" err="1" smtClean="0"/>
              <a:t>Matriz</a:t>
            </a:r>
            <a:r>
              <a:rPr lang="en-US" sz="2250" dirty="0" smtClean="0"/>
              <a:t> de </a:t>
            </a:r>
            <a:r>
              <a:rPr lang="en-US" sz="2250" dirty="0" err="1" smtClean="0"/>
              <a:t>Riesgos</a:t>
            </a:r>
            <a:r>
              <a:rPr lang="en-US" sz="2250" dirty="0" smtClean="0"/>
              <a:t>, </a:t>
            </a:r>
            <a:r>
              <a:rPr lang="en-US" sz="2250" dirty="0" err="1" smtClean="0"/>
              <a:t>que</a:t>
            </a:r>
            <a:r>
              <a:rPr lang="en-US" sz="2250" dirty="0" smtClean="0"/>
              <a:t> se </a:t>
            </a:r>
            <a:r>
              <a:rPr lang="en-US" sz="2250" dirty="0" err="1" smtClean="0"/>
              <a:t>usará</a:t>
            </a:r>
            <a:r>
              <a:rPr lang="en-US" sz="2250" dirty="0" smtClean="0"/>
              <a:t> </a:t>
            </a:r>
            <a:r>
              <a:rPr lang="en-US" sz="2250" dirty="0" err="1" smtClean="0"/>
              <a:t>para</a:t>
            </a:r>
            <a:r>
              <a:rPr lang="en-US" sz="2250" dirty="0" smtClean="0"/>
              <a:t> </a:t>
            </a:r>
            <a:r>
              <a:rPr lang="en-US" sz="2250" dirty="0" err="1" smtClean="0"/>
              <a:t>determinar</a:t>
            </a:r>
            <a:r>
              <a:rPr lang="en-US" sz="2250" dirty="0" smtClean="0"/>
              <a:t> los </a:t>
            </a:r>
            <a:r>
              <a:rPr lang="en-US" sz="2250" dirty="0" err="1" smtClean="0"/>
              <a:t>puntos</a:t>
            </a:r>
            <a:r>
              <a:rPr lang="en-US" sz="2250" dirty="0" smtClean="0"/>
              <a:t> </a:t>
            </a:r>
            <a:r>
              <a:rPr lang="en-US" sz="2250" dirty="0" err="1" smtClean="0"/>
              <a:t>críticos</a:t>
            </a:r>
            <a:r>
              <a:rPr lang="en-US" sz="2250" dirty="0" smtClean="0"/>
              <a:t> a </a:t>
            </a:r>
            <a:r>
              <a:rPr lang="en-US" sz="2250" dirty="0" err="1" smtClean="0"/>
              <a:t>evaluar</a:t>
            </a:r>
            <a:r>
              <a:rPr lang="en-US" sz="2250" dirty="0" smtClean="0"/>
              <a:t>, los </a:t>
            </a:r>
            <a:r>
              <a:rPr lang="en-US" sz="2250" dirty="0" err="1" smtClean="0"/>
              <a:t>objetivos</a:t>
            </a:r>
            <a:r>
              <a:rPr lang="en-US" sz="2250" dirty="0" smtClean="0"/>
              <a:t> </a:t>
            </a:r>
            <a:r>
              <a:rPr lang="en-US" sz="2250" dirty="0" err="1" smtClean="0"/>
              <a:t>específicos</a:t>
            </a:r>
            <a:r>
              <a:rPr lang="en-US" sz="2250" dirty="0" smtClean="0"/>
              <a:t> de </a:t>
            </a:r>
            <a:r>
              <a:rPr lang="en-US" sz="2250" dirty="0" err="1" smtClean="0"/>
              <a:t>auditoría</a:t>
            </a:r>
            <a:r>
              <a:rPr lang="en-US" sz="2250" dirty="0" smtClean="0"/>
              <a:t> y los </a:t>
            </a:r>
            <a:r>
              <a:rPr lang="en-US" sz="2250" dirty="0" err="1" smtClean="0"/>
              <a:t>procedimientos</a:t>
            </a:r>
            <a:r>
              <a:rPr lang="en-US" sz="2250" dirty="0" smtClean="0"/>
              <a:t> o </a:t>
            </a:r>
            <a:r>
              <a:rPr lang="en-US" sz="2250" dirty="0" err="1" smtClean="0"/>
              <a:t>pruebas</a:t>
            </a:r>
            <a:r>
              <a:rPr lang="en-US" sz="2250" dirty="0" smtClean="0"/>
              <a:t> de </a:t>
            </a:r>
            <a:r>
              <a:rPr lang="en-US" sz="2250" dirty="0" err="1" smtClean="0"/>
              <a:t>auditoría</a:t>
            </a:r>
            <a:r>
              <a:rPr lang="en-US" sz="2250" dirty="0" smtClean="0"/>
              <a:t>.</a:t>
            </a:r>
            <a:endParaRPr lang="en-US" sz="2250" dirty="0"/>
          </a:p>
          <a:p>
            <a:pPr lvl="0" algn="just" rtl="0"/>
            <a:r>
              <a:rPr lang="en-US" sz="2250" dirty="0" smtClean="0"/>
              <a:t>La </a:t>
            </a:r>
            <a:r>
              <a:rPr lang="en-US" sz="2250" dirty="0" err="1" smtClean="0"/>
              <a:t>estructura</a:t>
            </a:r>
            <a:r>
              <a:rPr lang="en-US" sz="2250" dirty="0" smtClean="0"/>
              <a:t> del </a:t>
            </a:r>
            <a:r>
              <a:rPr lang="en-US" sz="2250" dirty="0" err="1" smtClean="0"/>
              <a:t>proceso</a:t>
            </a:r>
            <a:r>
              <a:rPr lang="en-US" sz="2250" dirty="0" smtClean="0"/>
              <a:t> de </a:t>
            </a:r>
            <a:r>
              <a:rPr lang="en-US" sz="2250" dirty="0" err="1" smtClean="0"/>
              <a:t>auditoría</a:t>
            </a:r>
            <a:r>
              <a:rPr lang="en-US" sz="2250" dirty="0" smtClean="0"/>
              <a:t> </a:t>
            </a:r>
            <a:r>
              <a:rPr lang="en-US" sz="2250" dirty="0" err="1" smtClean="0"/>
              <a:t>informática</a:t>
            </a:r>
            <a:r>
              <a:rPr lang="en-US" sz="2250" dirty="0" smtClean="0"/>
              <a:t>, </a:t>
            </a:r>
            <a:r>
              <a:rPr lang="en-US" sz="2250" dirty="0" err="1" smtClean="0"/>
              <a:t>comprende</a:t>
            </a:r>
            <a:r>
              <a:rPr lang="en-US" sz="2250" dirty="0" smtClean="0"/>
              <a:t> </a:t>
            </a:r>
            <a:r>
              <a:rPr lang="en-US" sz="2250" dirty="0" err="1" smtClean="0"/>
              <a:t>las</a:t>
            </a:r>
            <a:r>
              <a:rPr lang="en-US" sz="2250" dirty="0" smtClean="0"/>
              <a:t> </a:t>
            </a:r>
            <a:r>
              <a:rPr lang="en-US" sz="2250" dirty="0" err="1" smtClean="0"/>
              <a:t>siguientes</a:t>
            </a:r>
            <a:r>
              <a:rPr lang="en-US" sz="2250" dirty="0" smtClean="0"/>
              <a:t> </a:t>
            </a:r>
            <a:r>
              <a:rPr lang="en-US" sz="2250" dirty="0" err="1" smtClean="0"/>
              <a:t>principales</a:t>
            </a:r>
            <a:r>
              <a:rPr lang="en-US" sz="2250" dirty="0" smtClean="0"/>
              <a:t> </a:t>
            </a:r>
            <a:r>
              <a:rPr lang="en-US" sz="2250" dirty="0" err="1" smtClean="0"/>
              <a:t>etapas</a:t>
            </a:r>
            <a:r>
              <a:rPr lang="en-US" sz="2250" dirty="0" smtClean="0"/>
              <a:t> de la </a:t>
            </a:r>
            <a:r>
              <a:rPr lang="en-US" sz="2250" dirty="0" err="1" smtClean="0"/>
              <a:t>Auditoría</a:t>
            </a:r>
            <a:r>
              <a:rPr lang="en-US" sz="2250" dirty="0" smtClean="0"/>
              <a:t> </a:t>
            </a:r>
            <a:r>
              <a:rPr lang="en-US" sz="2250" dirty="0" err="1" smtClean="0"/>
              <a:t>Informática</a:t>
            </a:r>
            <a:r>
              <a:rPr lang="en-US" sz="2250" dirty="0" smtClean="0"/>
              <a:t>:</a:t>
            </a:r>
            <a:endParaRPr lang="en-US" sz="2250" dirty="0"/>
          </a:p>
          <a:p>
            <a:pPr lvl="1" algn="l" rtl="0"/>
            <a:r>
              <a:rPr lang="en-US" sz="2200" dirty="0" err="1" smtClean="0"/>
              <a:t>Planificación</a:t>
            </a:r>
            <a:r>
              <a:rPr lang="en-US" sz="2200" dirty="0" smtClean="0"/>
              <a:t> de la </a:t>
            </a:r>
            <a:r>
              <a:rPr lang="en-US" sz="2200" dirty="0" err="1" smtClean="0"/>
              <a:t>Auditoría</a:t>
            </a:r>
            <a:r>
              <a:rPr lang="en-US" sz="2200" dirty="0" smtClean="0"/>
              <a:t>.</a:t>
            </a:r>
            <a:endParaRPr lang="en-US" sz="2200" dirty="0"/>
          </a:p>
          <a:p>
            <a:pPr lvl="1" algn="l" rtl="0"/>
            <a:r>
              <a:rPr lang="en-US" sz="2200" dirty="0" err="1" smtClean="0"/>
              <a:t>Análisis</a:t>
            </a:r>
            <a:r>
              <a:rPr lang="en-US" sz="2200" dirty="0" smtClean="0"/>
              <a:t> de </a:t>
            </a:r>
            <a:r>
              <a:rPr lang="en-US" sz="2200" dirty="0" err="1" smtClean="0"/>
              <a:t>riesgos</a:t>
            </a:r>
            <a:r>
              <a:rPr lang="en-US" sz="2200" dirty="0" smtClean="0"/>
              <a:t> y </a:t>
            </a:r>
            <a:r>
              <a:rPr lang="en-US" sz="2200" dirty="0" err="1" smtClean="0"/>
              <a:t>amenazas</a:t>
            </a:r>
            <a:endParaRPr lang="en-US" sz="2200" dirty="0"/>
          </a:p>
          <a:p>
            <a:pPr lvl="1" algn="l" rtl="0"/>
            <a:r>
              <a:rPr lang="en-US" sz="2200" dirty="0" err="1" smtClean="0"/>
              <a:t>Evaluación</a:t>
            </a:r>
            <a:r>
              <a:rPr lang="en-US" sz="2200" dirty="0" smtClean="0"/>
              <a:t> de </a:t>
            </a:r>
            <a:r>
              <a:rPr lang="en-US" sz="2200" dirty="0" err="1" smtClean="0"/>
              <a:t>Controles</a:t>
            </a:r>
            <a:r>
              <a:rPr lang="en-US" sz="2200" dirty="0" smtClean="0"/>
              <a:t>.</a:t>
            </a:r>
            <a:endParaRPr lang="en-US" sz="2200" dirty="0"/>
          </a:p>
          <a:p>
            <a:pPr lvl="1" algn="l" rtl="0"/>
            <a:r>
              <a:rPr lang="en-US" sz="2200" dirty="0" err="1" smtClean="0"/>
              <a:t>Informe</a:t>
            </a:r>
            <a:r>
              <a:rPr lang="en-US" sz="2200" dirty="0" smtClean="0"/>
              <a:t> de </a:t>
            </a:r>
            <a:r>
              <a:rPr lang="en-US" sz="2200" dirty="0" err="1" smtClean="0"/>
              <a:t>Auditoría</a:t>
            </a:r>
            <a:r>
              <a:rPr lang="en-US" sz="2200" dirty="0" smtClean="0"/>
              <a:t>.</a:t>
            </a:r>
            <a:endParaRPr lang="en-US" sz="2200" dirty="0"/>
          </a:p>
        </p:txBody>
      </p:sp>
    </p:spTree>
    <p:custDataLst>
      <p:tags r:id="rId1"/>
    </p:custDataLst>
    <p:extLst>
      <p:ext uri="{BB962C8B-B14F-4D97-AF65-F5344CB8AC3E}">
        <p14:creationId xmlns:p14="http://schemas.microsoft.com/office/powerpoint/2010/main" val="340918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68077"/>
            <a:ext cx="8591872" cy="828675"/>
          </a:xfrm>
        </p:spPr>
        <p:txBody>
          <a:bodyPr>
            <a:noAutofit/>
          </a:bodyPr>
          <a:lstStyle/>
          <a:p>
            <a:r>
              <a:rPr lang="es-EC" dirty="0" smtClean="0"/>
              <a:t>La Complejidad de las TI</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1378421"/>
            <a:ext cx="85248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5342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68077"/>
            <a:ext cx="8591872" cy="828675"/>
          </a:xfrm>
        </p:spPr>
        <p:txBody>
          <a:bodyPr>
            <a:noAutofit/>
          </a:bodyPr>
          <a:lstStyle/>
          <a:p>
            <a:r>
              <a:rPr lang="en-US" dirty="0" err="1" smtClean="0"/>
              <a:t>Modelos</a:t>
            </a:r>
            <a:r>
              <a:rPr lang="en-US" dirty="0" smtClean="0"/>
              <a:t> de Control</a:t>
            </a:r>
            <a:endParaRPr lang="en-US" dirty="0"/>
          </a:p>
        </p:txBody>
      </p:sp>
      <p:sp>
        <p:nvSpPr>
          <p:cNvPr id="2" name="1 CuadroTexto"/>
          <p:cNvSpPr txBox="1"/>
          <p:nvPr/>
        </p:nvSpPr>
        <p:spPr>
          <a:xfrm>
            <a:off x="12700" y="12700"/>
            <a:ext cx="12700" cy="12700"/>
          </a:xfrm>
          <a:prstGeom prst="rect">
            <a:avLst/>
          </a:prstGeom>
          <a:noFill/>
        </p:spPr>
        <p:txBody>
          <a:bodyPr vert="horz" rtlCol="0">
            <a:spAutoFit/>
          </a:bodyPr>
          <a:lstStyle/>
          <a:p>
            <a:endParaRPr lang="es-EC"/>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1450429"/>
            <a:ext cx="85439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5342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SCHEMEID" val="10010237"/>
  <p:tag name="VBSTYLEID" val="10010006"/>
  <p:tag name="VBKEEPTEMPLATE" val="0"/>
  <p:tag name="VBMOOD" val="5"/>
  <p:tag name="VBPRESENTATIONTRANSITION" val="ppEffectGalleryLeft"/>
</p:tagLst>
</file>

<file path=ppt/tags/tag10.xml><?xml version="1.0" encoding="utf-8"?>
<p:tagLst xmlns:a="http://schemas.openxmlformats.org/drawingml/2006/main" xmlns:r="http://schemas.openxmlformats.org/officeDocument/2006/relationships" xmlns:p="http://schemas.openxmlformats.org/presentationml/2006/main">
  <p:tag name="VBLAYOUTID" val="106110"/>
  <p:tag name="VBANIMATE" val="1"/>
</p:tagLst>
</file>

<file path=ppt/tags/tag11.xml><?xml version="1.0" encoding="utf-8"?>
<p:tagLst xmlns:a="http://schemas.openxmlformats.org/drawingml/2006/main" xmlns:r="http://schemas.openxmlformats.org/officeDocument/2006/relationships" xmlns:p="http://schemas.openxmlformats.org/presentationml/2006/main">
  <p:tag name="VBLAYOUTID" val="0"/>
  <p:tag name="VBANIMATE" val="1"/>
</p:tagLst>
</file>

<file path=ppt/tags/tag12.xml><?xml version="1.0" encoding="utf-8"?>
<p:tagLst xmlns:a="http://schemas.openxmlformats.org/drawingml/2006/main" xmlns:r="http://schemas.openxmlformats.org/officeDocument/2006/relationships" xmlns:p="http://schemas.openxmlformats.org/presentationml/2006/main">
  <p:tag name="VBLAYOUTID" val="0"/>
  <p:tag name="VBANIMATE" val="1"/>
</p:tagLst>
</file>

<file path=ppt/tags/tag13.xml><?xml version="1.0" encoding="utf-8"?>
<p:tagLst xmlns:a="http://schemas.openxmlformats.org/drawingml/2006/main" xmlns:r="http://schemas.openxmlformats.org/officeDocument/2006/relationships" xmlns:p="http://schemas.openxmlformats.org/presentationml/2006/main">
  <p:tag name="VBPICTUREIDS" val="0,380,249"/>
  <p:tag name="VBLAYOUTID" val="106153"/>
  <p:tag name="VBANIMATE" val="1"/>
</p:tagLst>
</file>

<file path=ppt/tags/tag14.xml><?xml version="1.0" encoding="utf-8"?>
<p:tagLst xmlns:a="http://schemas.openxmlformats.org/drawingml/2006/main" xmlns:r="http://schemas.openxmlformats.org/officeDocument/2006/relationships" xmlns:p="http://schemas.openxmlformats.org/presentationml/2006/main">
  <p:tag name="VBPICTUREIDS" val="2074,441,600"/>
  <p:tag name="VBLAYOUTID" val="106122"/>
  <p:tag name="VBANIMATE" val="1"/>
</p:tagLst>
</file>

<file path=ppt/tags/tag15.xml><?xml version="1.0" encoding="utf-8"?>
<p:tagLst xmlns:a="http://schemas.openxmlformats.org/drawingml/2006/main" xmlns:r="http://schemas.openxmlformats.org/officeDocument/2006/relationships" xmlns:p="http://schemas.openxmlformats.org/presentationml/2006/main">
  <p:tag name="VBPICTUREIDS" val="0,240,243"/>
  <p:tag name="VBLAYOUTID" val="106154"/>
  <p:tag name="VBANIMATE" val="1"/>
</p:tagLst>
</file>

<file path=ppt/tags/tag16.xml><?xml version="1.0" encoding="utf-8"?>
<p:tagLst xmlns:a="http://schemas.openxmlformats.org/drawingml/2006/main" xmlns:r="http://schemas.openxmlformats.org/officeDocument/2006/relationships" xmlns:p="http://schemas.openxmlformats.org/presentationml/2006/main">
  <p:tag name="VBPICTUREIDS" val="0,452,383"/>
  <p:tag name="VBLAYOUTID" val="106012"/>
  <p:tag name="VBANIMATE" val="1"/>
</p:tagLst>
</file>

<file path=ppt/tags/tag17.xml><?xml version="1.0" encoding="utf-8"?>
<p:tagLst xmlns:a="http://schemas.openxmlformats.org/drawingml/2006/main" xmlns:r="http://schemas.openxmlformats.org/officeDocument/2006/relationships" xmlns:p="http://schemas.openxmlformats.org/presentationml/2006/main">
  <p:tag name="VBPICTUREIDS" val="0,421,229"/>
  <p:tag name="VBLAYOUTID" val="106010"/>
  <p:tag name="VBANIMATE" val="1"/>
</p:tagLst>
</file>

<file path=ppt/tags/tag18.xml><?xml version="1.0" encoding="utf-8"?>
<p:tagLst xmlns:a="http://schemas.openxmlformats.org/drawingml/2006/main" xmlns:r="http://schemas.openxmlformats.org/officeDocument/2006/relationships" xmlns:p="http://schemas.openxmlformats.org/presentationml/2006/main">
  <p:tag name="VBPICTUREIDS" val="0,523,420"/>
  <p:tag name="VBLAYOUTID" val="106148"/>
  <p:tag name="VBANIMATE" val="1"/>
</p:tagLst>
</file>

<file path=ppt/tags/tag19.xml><?xml version="1.0" encoding="utf-8"?>
<p:tagLst xmlns:a="http://schemas.openxmlformats.org/drawingml/2006/main" xmlns:r="http://schemas.openxmlformats.org/officeDocument/2006/relationships" xmlns:p="http://schemas.openxmlformats.org/presentationml/2006/main">
  <p:tag name="VBPICTUREIDS" val="0,400,300"/>
  <p:tag name="VBLAYOUTID" val="106181"/>
  <p:tag name="VBANIMATE" val="1"/>
</p:tagLst>
</file>

<file path=ppt/tags/tag2.xml><?xml version="1.0" encoding="utf-8"?>
<p:tagLst xmlns:a="http://schemas.openxmlformats.org/drawingml/2006/main" xmlns:r="http://schemas.openxmlformats.org/officeDocument/2006/relationships" xmlns:p="http://schemas.openxmlformats.org/presentationml/2006/main">
  <p:tag name="VBPICTUREIDS" val="0,161,161"/>
  <p:tag name="VBLAYOUTID" val="0"/>
  <p:tag name="VBANIMATE" val="1"/>
</p:tagLst>
</file>

<file path=ppt/tags/tag20.xml><?xml version="1.0" encoding="utf-8"?>
<p:tagLst xmlns:a="http://schemas.openxmlformats.org/drawingml/2006/main" xmlns:r="http://schemas.openxmlformats.org/officeDocument/2006/relationships" xmlns:p="http://schemas.openxmlformats.org/presentationml/2006/main">
  <p:tag name="VBPICTUREIDS" val="0,328,347"/>
  <p:tag name="VBLAYOUTID" val="106154"/>
  <p:tag name="VBANIMATE" val="1"/>
</p:tagLst>
</file>

<file path=ppt/tags/tag21.xml><?xml version="1.0" encoding="utf-8"?>
<p:tagLst xmlns:a="http://schemas.openxmlformats.org/drawingml/2006/main" xmlns:r="http://schemas.openxmlformats.org/officeDocument/2006/relationships" xmlns:p="http://schemas.openxmlformats.org/presentationml/2006/main">
  <p:tag name="VBPICTUREIDS" val="0,230,343"/>
  <p:tag name="VBLAYOUTID" val="106147"/>
  <p:tag name="VBANIMATE" val="1"/>
</p:tagLst>
</file>

<file path=ppt/tags/tag22.xml><?xml version="1.0" encoding="utf-8"?>
<p:tagLst xmlns:a="http://schemas.openxmlformats.org/drawingml/2006/main" xmlns:r="http://schemas.openxmlformats.org/officeDocument/2006/relationships" xmlns:p="http://schemas.openxmlformats.org/presentationml/2006/main">
  <p:tag name="VBPICTUREIDS" val="0,288,159"/>
  <p:tag name="VBLAYOUTID" val="106162"/>
  <p:tag name="VBANIMATE" val="1"/>
</p:tagLst>
</file>

<file path=ppt/tags/tag23.xml><?xml version="1.0" encoding="utf-8"?>
<p:tagLst xmlns:a="http://schemas.openxmlformats.org/drawingml/2006/main" xmlns:r="http://schemas.openxmlformats.org/officeDocument/2006/relationships" xmlns:p="http://schemas.openxmlformats.org/presentationml/2006/main">
  <p:tag name="VBLAYOUTID" val="0"/>
  <p:tag name="VBANIMATE" val="1"/>
</p:tagLst>
</file>

<file path=ppt/tags/tag24.xml><?xml version="1.0" encoding="utf-8"?>
<p:tagLst xmlns:a="http://schemas.openxmlformats.org/drawingml/2006/main" xmlns:r="http://schemas.openxmlformats.org/officeDocument/2006/relationships" xmlns:p="http://schemas.openxmlformats.org/presentationml/2006/main">
  <p:tag name="VBPICTUREIDS" val="0,995,607"/>
  <p:tag name="VBLAYOUTID" val="106166"/>
  <p:tag name="VBANIMATE" val="1"/>
</p:tagLst>
</file>

<file path=ppt/tags/tag25.xml><?xml version="1.0" encoding="utf-8"?>
<p:tagLst xmlns:a="http://schemas.openxmlformats.org/drawingml/2006/main" xmlns:r="http://schemas.openxmlformats.org/officeDocument/2006/relationships" xmlns:p="http://schemas.openxmlformats.org/presentationml/2006/main">
  <p:tag name="VBPICTUREIDS" val="0,738,483"/>
  <p:tag name="VBLAYOUTID" val="106148"/>
  <p:tag name="VBANIMATE" val="1"/>
</p:tagLst>
</file>

<file path=ppt/tags/tag26.xml><?xml version="1.0" encoding="utf-8"?>
<p:tagLst xmlns:a="http://schemas.openxmlformats.org/drawingml/2006/main" xmlns:r="http://schemas.openxmlformats.org/officeDocument/2006/relationships" xmlns:p="http://schemas.openxmlformats.org/presentationml/2006/main">
  <p:tag name="VBPICTUREIDS" val="0,338,280"/>
  <p:tag name="VBLAYOUTID" val="106012"/>
  <p:tag name="VBANIMATE" val="1"/>
</p:tagLst>
</file>

<file path=ppt/tags/tag27.xml><?xml version="1.0" encoding="utf-8"?>
<p:tagLst xmlns:a="http://schemas.openxmlformats.org/drawingml/2006/main" xmlns:r="http://schemas.openxmlformats.org/officeDocument/2006/relationships" xmlns:p="http://schemas.openxmlformats.org/presentationml/2006/main">
  <p:tag name="VBPICTUREIDS" val="337,400,300"/>
  <p:tag name="VBLAYOUTID" val="106157"/>
  <p:tag name="VBANIMATE" val="1"/>
</p:tagLst>
</file>

<file path=ppt/tags/tag28.xml><?xml version="1.0" encoding="utf-8"?>
<p:tagLst xmlns:a="http://schemas.openxmlformats.org/drawingml/2006/main" xmlns:r="http://schemas.openxmlformats.org/officeDocument/2006/relationships" xmlns:p="http://schemas.openxmlformats.org/presentationml/2006/main">
  <p:tag name="VBPICTUREIDS" val="8068,400,267"/>
  <p:tag name="VBLAYOUTID" val="106158"/>
  <p:tag name="VBANIMATE" val="1"/>
</p:tagLst>
</file>

<file path=ppt/tags/tag29.xml><?xml version="1.0" encoding="utf-8"?>
<p:tagLst xmlns:a="http://schemas.openxmlformats.org/drawingml/2006/main" xmlns:r="http://schemas.openxmlformats.org/officeDocument/2006/relationships" xmlns:p="http://schemas.openxmlformats.org/presentationml/2006/main">
  <p:tag name="VBPICTUREIDS" val="11388,418,600"/>
  <p:tag name="VBLAYOUTID" val="106147"/>
  <p:tag name="VBANIMATE" val="1"/>
</p:tagLst>
</file>

<file path=ppt/tags/tag3.xml><?xml version="1.0" encoding="utf-8"?>
<p:tagLst xmlns:a="http://schemas.openxmlformats.org/drawingml/2006/main" xmlns:r="http://schemas.openxmlformats.org/officeDocument/2006/relationships" xmlns:p="http://schemas.openxmlformats.org/presentationml/2006/main">
  <p:tag name="VBPICTUREIDS" val="11171,400,267"/>
  <p:tag name="VBLAYOUTID" val="106158"/>
  <p:tag name="VBANIMATE" val="1"/>
</p:tagLst>
</file>

<file path=ppt/tags/tag30.xml><?xml version="1.0" encoding="utf-8"?>
<p:tagLst xmlns:a="http://schemas.openxmlformats.org/drawingml/2006/main" xmlns:r="http://schemas.openxmlformats.org/officeDocument/2006/relationships" xmlns:p="http://schemas.openxmlformats.org/presentationml/2006/main">
  <p:tag name="VBPICTUREIDS" val="0,292,243"/>
  <p:tag name="VBLAYOUTID" val="106153"/>
  <p:tag name="VBANIMATE" val="1"/>
</p:tagLst>
</file>

<file path=ppt/tags/tag31.xml><?xml version="1.0" encoding="utf-8"?>
<p:tagLst xmlns:a="http://schemas.openxmlformats.org/drawingml/2006/main" xmlns:r="http://schemas.openxmlformats.org/officeDocument/2006/relationships" xmlns:p="http://schemas.openxmlformats.org/presentationml/2006/main">
  <p:tag name="VBPICTUREIDS" val="0,432,225"/>
  <p:tag name="VBLAYOUTID" val="106012"/>
  <p:tag name="VBANIMATE" val="1"/>
</p:tagLst>
</file>

<file path=ppt/tags/tag32.xml><?xml version="1.0" encoding="utf-8"?>
<p:tagLst xmlns:a="http://schemas.openxmlformats.org/drawingml/2006/main" xmlns:r="http://schemas.openxmlformats.org/officeDocument/2006/relationships" xmlns:p="http://schemas.openxmlformats.org/presentationml/2006/main">
  <p:tag name="VBPICTUREIDS" val="0,3899,1841"/>
  <p:tag name="VBLAYOUTID" val="106079"/>
  <p:tag name="VBANIMATE" val="1"/>
</p:tagLst>
</file>

<file path=ppt/tags/tag33.xml><?xml version="1.0" encoding="utf-8"?>
<p:tagLst xmlns:a="http://schemas.openxmlformats.org/drawingml/2006/main" xmlns:r="http://schemas.openxmlformats.org/officeDocument/2006/relationships" xmlns:p="http://schemas.openxmlformats.org/presentationml/2006/main">
  <p:tag name="VBPICTUREIDS" val="1979,450,600"/>
  <p:tag name="VBLAYOUTID" val="106122"/>
  <p:tag name="VBANIMATE" val="1"/>
</p:tagLst>
</file>

<file path=ppt/tags/tag34.xml><?xml version="1.0" encoding="utf-8"?>
<p:tagLst xmlns:a="http://schemas.openxmlformats.org/drawingml/2006/main" xmlns:r="http://schemas.openxmlformats.org/officeDocument/2006/relationships" xmlns:p="http://schemas.openxmlformats.org/presentationml/2006/main">
  <p:tag name="VBPICTUREIDS" val="0,284,192"/>
  <p:tag name="VBLAYOUTID" val="106012"/>
  <p:tag name="VBANIMATE" val="1"/>
</p:tagLst>
</file>

<file path=ppt/tags/tag35.xml><?xml version="1.0" encoding="utf-8"?>
<p:tagLst xmlns:a="http://schemas.openxmlformats.org/drawingml/2006/main" xmlns:r="http://schemas.openxmlformats.org/officeDocument/2006/relationships" xmlns:p="http://schemas.openxmlformats.org/presentationml/2006/main">
  <p:tag name="VBPICTUREIDS" val="0,378,197"/>
  <p:tag name="VBLAYOUTID" val="106162"/>
  <p:tag name="VBANIMATE" val="1"/>
</p:tagLst>
</file>

<file path=ppt/tags/tag36.xml><?xml version="1.0" encoding="utf-8"?>
<p:tagLst xmlns:a="http://schemas.openxmlformats.org/drawingml/2006/main" xmlns:r="http://schemas.openxmlformats.org/officeDocument/2006/relationships" xmlns:p="http://schemas.openxmlformats.org/presentationml/2006/main">
  <p:tag name="VBPICTUREIDS" val="3680,400,300"/>
  <p:tag name="VBLAYOUTID" val="106157"/>
  <p:tag name="VBANIMATE" val="1"/>
</p:tagLst>
</file>

<file path=ppt/tags/tag37.xml><?xml version="1.0" encoding="utf-8"?>
<p:tagLst xmlns:a="http://schemas.openxmlformats.org/drawingml/2006/main" xmlns:r="http://schemas.openxmlformats.org/officeDocument/2006/relationships" xmlns:p="http://schemas.openxmlformats.org/presentationml/2006/main">
  <p:tag name="VBPICTUREIDS" val="0,345,346"/>
  <p:tag name="VBLAYOUTID" val="106154"/>
  <p:tag name="VBANIMATE" val="1"/>
</p:tagLst>
</file>

<file path=ppt/tags/tag38.xml><?xml version="1.0" encoding="utf-8"?>
<p:tagLst xmlns:a="http://schemas.openxmlformats.org/drawingml/2006/main" xmlns:r="http://schemas.openxmlformats.org/officeDocument/2006/relationships" xmlns:p="http://schemas.openxmlformats.org/presentationml/2006/main">
  <p:tag name="VBPICTUREIDS" val="0,889,593"/>
  <p:tag name="VBLAYOUTID" val="106012"/>
  <p:tag name="VBANIMATE" val="1"/>
</p:tagLst>
</file>

<file path=ppt/tags/tag39.xml><?xml version="1.0" encoding="utf-8"?>
<p:tagLst xmlns:a="http://schemas.openxmlformats.org/drawingml/2006/main" xmlns:r="http://schemas.openxmlformats.org/officeDocument/2006/relationships" xmlns:p="http://schemas.openxmlformats.org/presentationml/2006/main">
  <p:tag name="VBPICTUREIDS" val="641,400,274"/>
  <p:tag name="VBLAYOUTID" val="106158"/>
  <p:tag name="VBANIMATE" val="1"/>
</p:tagLst>
</file>

<file path=ppt/tags/tag4.xml><?xml version="1.0" encoding="utf-8"?>
<p:tagLst xmlns:a="http://schemas.openxmlformats.org/drawingml/2006/main" xmlns:r="http://schemas.openxmlformats.org/officeDocument/2006/relationships" xmlns:p="http://schemas.openxmlformats.org/presentationml/2006/main">
  <p:tag name="VBPICTUREIDS" val="8538,400,268"/>
  <p:tag name="VBLAYOUTID" val="106158"/>
  <p:tag name="VBANIMATE" val="1"/>
</p:tagLst>
</file>

<file path=ppt/tags/tag40.xml><?xml version="1.0" encoding="utf-8"?>
<p:tagLst xmlns:a="http://schemas.openxmlformats.org/drawingml/2006/main" xmlns:r="http://schemas.openxmlformats.org/officeDocument/2006/relationships" xmlns:p="http://schemas.openxmlformats.org/presentationml/2006/main">
  <p:tag name="VBPICTUREIDS" val="11987,400,400"/>
  <p:tag name="VBLAYOUTID" val="106153"/>
  <p:tag name="VBANIMATE" val="1"/>
</p:tagLst>
</file>

<file path=ppt/tags/tag41.xml><?xml version="1.0" encoding="utf-8"?>
<p:tagLst xmlns:a="http://schemas.openxmlformats.org/drawingml/2006/main" xmlns:r="http://schemas.openxmlformats.org/officeDocument/2006/relationships" xmlns:p="http://schemas.openxmlformats.org/presentationml/2006/main">
  <p:tag name="VBLAYOUTID" val="0"/>
  <p:tag name="VBANIMATE" val="1"/>
</p:tagLst>
</file>

<file path=ppt/tags/tag42.xml><?xml version="1.0" encoding="utf-8"?>
<p:tagLst xmlns:a="http://schemas.openxmlformats.org/drawingml/2006/main" xmlns:r="http://schemas.openxmlformats.org/officeDocument/2006/relationships" xmlns:p="http://schemas.openxmlformats.org/presentationml/2006/main">
  <p:tag name="VBLAYOUTID" val="106110"/>
  <p:tag name="VBANIMATE" val="1"/>
</p:tagLst>
</file>

<file path=ppt/tags/tag43.xml><?xml version="1.0" encoding="utf-8"?>
<p:tagLst xmlns:a="http://schemas.openxmlformats.org/drawingml/2006/main" xmlns:r="http://schemas.openxmlformats.org/officeDocument/2006/relationships" xmlns:p="http://schemas.openxmlformats.org/presentationml/2006/main">
  <p:tag name="VBLAYOUTID" val="106110"/>
  <p:tag name="VBANIMATE" val="1"/>
</p:tagLst>
</file>

<file path=ppt/tags/tag44.xml><?xml version="1.0" encoding="utf-8"?>
<p:tagLst xmlns:a="http://schemas.openxmlformats.org/drawingml/2006/main" xmlns:r="http://schemas.openxmlformats.org/officeDocument/2006/relationships" xmlns:p="http://schemas.openxmlformats.org/presentationml/2006/main">
  <p:tag name="VBLAYOUTID" val="106110"/>
  <p:tag name="VBANIMATE" val="1"/>
</p:tagLst>
</file>

<file path=ppt/tags/tag45.xml><?xml version="1.0" encoding="utf-8"?>
<p:tagLst xmlns:a="http://schemas.openxmlformats.org/drawingml/2006/main" xmlns:r="http://schemas.openxmlformats.org/officeDocument/2006/relationships" xmlns:p="http://schemas.openxmlformats.org/presentationml/2006/main">
  <p:tag name="VBLAYOUTID" val="106110"/>
  <p:tag name="VBANIMATE" val="1"/>
</p:tagLst>
</file>

<file path=ppt/tags/tag46.xml><?xml version="1.0" encoding="utf-8"?>
<p:tagLst xmlns:a="http://schemas.openxmlformats.org/drawingml/2006/main" xmlns:r="http://schemas.openxmlformats.org/officeDocument/2006/relationships" xmlns:p="http://schemas.openxmlformats.org/presentationml/2006/main">
  <p:tag name="VBPICTUREIDS" val="0,350,263"/>
  <p:tag name="VBLAYOUTID" val="106012"/>
  <p:tag name="VBANIMATE" val="1"/>
</p:tagLst>
</file>

<file path=ppt/tags/tag47.xml><?xml version="1.0" encoding="utf-8"?>
<p:tagLst xmlns:a="http://schemas.openxmlformats.org/drawingml/2006/main" xmlns:r="http://schemas.openxmlformats.org/officeDocument/2006/relationships" xmlns:p="http://schemas.openxmlformats.org/presentationml/2006/main">
  <p:tag name="VBPICTUREIDS" val="8327,400,600"/>
  <p:tag name="VBLAYOUTID" val="106147"/>
  <p:tag name="VBANIMATE" val="1"/>
</p:tagLst>
</file>

<file path=ppt/tags/tag48.xml><?xml version="1.0" encoding="utf-8"?>
<p:tagLst xmlns:a="http://schemas.openxmlformats.org/drawingml/2006/main" xmlns:r="http://schemas.openxmlformats.org/officeDocument/2006/relationships" xmlns:p="http://schemas.openxmlformats.org/presentationml/2006/main">
  <p:tag name="VBPICTUREIDS" val="10951,400,298"/>
  <p:tag name="VBLAYOUTID" val="106157"/>
  <p:tag name="VBANIMATE" val="1"/>
</p:tagLst>
</file>

<file path=ppt/tags/tag49.xml><?xml version="1.0" encoding="utf-8"?>
<p:tagLst xmlns:a="http://schemas.openxmlformats.org/drawingml/2006/main" xmlns:r="http://schemas.openxmlformats.org/officeDocument/2006/relationships" xmlns:p="http://schemas.openxmlformats.org/presentationml/2006/main">
  <p:tag name="VBPICTUREIDS" val="276,400,348"/>
  <p:tag name="VBLAYOUTID" val="106157"/>
  <p:tag name="VBANIMATE" val="1"/>
</p:tagLst>
</file>

<file path=ppt/tags/tag5.xml><?xml version="1.0" encoding="utf-8"?>
<p:tagLst xmlns:a="http://schemas.openxmlformats.org/drawingml/2006/main" xmlns:r="http://schemas.openxmlformats.org/officeDocument/2006/relationships" xmlns:p="http://schemas.openxmlformats.org/presentationml/2006/main">
  <p:tag name="VBPICTUREIDS" val="1390,412,600"/>
  <p:tag name="VBLAYOUTID" val="106147"/>
  <p:tag name="VBANIMATE" val="1"/>
</p:tagLst>
</file>

<file path=ppt/tags/tag50.xml><?xml version="1.0" encoding="utf-8"?>
<p:tagLst xmlns:a="http://schemas.openxmlformats.org/drawingml/2006/main" xmlns:r="http://schemas.openxmlformats.org/officeDocument/2006/relationships" xmlns:p="http://schemas.openxmlformats.org/presentationml/2006/main">
  <p:tag name="VBPICTUREIDS" val="5608,400,300"/>
  <p:tag name="VBLAYOUTID" val="106158"/>
  <p:tag name="VBANIMATE" val="1"/>
</p:tagLst>
</file>

<file path=ppt/tags/tag51.xml><?xml version="1.0" encoding="utf-8"?>
<p:tagLst xmlns:a="http://schemas.openxmlformats.org/drawingml/2006/main" xmlns:r="http://schemas.openxmlformats.org/officeDocument/2006/relationships" xmlns:p="http://schemas.openxmlformats.org/presentationml/2006/main">
  <p:tag name="VBPICTUREIDS" val="11379,360,400"/>
  <p:tag name="VBLAYOUTID" val="106156"/>
  <p:tag name="VBANIMATE" val="1"/>
</p:tagLst>
</file>

<file path=ppt/tags/tag52.xml><?xml version="1.0" encoding="utf-8"?>
<p:tagLst xmlns:a="http://schemas.openxmlformats.org/drawingml/2006/main" xmlns:r="http://schemas.openxmlformats.org/officeDocument/2006/relationships" xmlns:p="http://schemas.openxmlformats.org/presentationml/2006/main">
  <p:tag name="VBLAYOUTID" val="106032"/>
  <p:tag name="VBANIMATE" val="1"/>
</p:tagLst>
</file>

<file path=ppt/tags/tag53.xml><?xml version="1.0" encoding="utf-8"?>
<p:tagLst xmlns:a="http://schemas.openxmlformats.org/drawingml/2006/main" xmlns:r="http://schemas.openxmlformats.org/officeDocument/2006/relationships" xmlns:p="http://schemas.openxmlformats.org/presentationml/2006/main">
  <p:tag name="VBPICTUREIDS" val="8489,450,600"/>
  <p:tag name="VBLAYOUTID" val="106029"/>
  <p:tag name="VBANIMATE" val="1"/>
</p:tagLst>
</file>

<file path=ppt/tags/tag54.xml><?xml version="1.0" encoding="utf-8"?>
<p:tagLst xmlns:a="http://schemas.openxmlformats.org/drawingml/2006/main" xmlns:r="http://schemas.openxmlformats.org/officeDocument/2006/relationships" xmlns:p="http://schemas.openxmlformats.org/presentationml/2006/main">
  <p:tag name="VBPICTUREIDS" val="1363,426,600"/>
  <p:tag name="VBLAYOUTID" val="106181"/>
  <p:tag name="VBANIMATE" val="1"/>
</p:tagLst>
</file>

<file path=ppt/tags/tag6.xml><?xml version="1.0" encoding="utf-8"?>
<p:tagLst xmlns:a="http://schemas.openxmlformats.org/drawingml/2006/main" xmlns:r="http://schemas.openxmlformats.org/officeDocument/2006/relationships" xmlns:p="http://schemas.openxmlformats.org/presentationml/2006/main">
  <p:tag name="VBPICTUREIDS" val="0,264,212"/>
  <p:tag name="VBLAYOUTID" val="106158"/>
  <p:tag name="VBANIMATE" val="1"/>
</p:tagLst>
</file>

<file path=ppt/tags/tag7.xml><?xml version="1.0" encoding="utf-8"?>
<p:tagLst xmlns:a="http://schemas.openxmlformats.org/drawingml/2006/main" xmlns:r="http://schemas.openxmlformats.org/officeDocument/2006/relationships" xmlns:p="http://schemas.openxmlformats.org/presentationml/2006/main">
  <p:tag name="VBPICTUREIDS" val="577,400,400"/>
  <p:tag name="VBLAYOUTID" val="106153"/>
  <p:tag name="VBANIMATE" val="1"/>
</p:tagLst>
</file>

<file path=ppt/tags/tag8.xml><?xml version="1.0" encoding="utf-8"?>
<p:tagLst xmlns:a="http://schemas.openxmlformats.org/drawingml/2006/main" xmlns:r="http://schemas.openxmlformats.org/officeDocument/2006/relationships" xmlns:p="http://schemas.openxmlformats.org/presentationml/2006/main">
  <p:tag name="VBPICTUREIDS" val="613,488,600"/>
  <p:tag name="VBLAYOUTID" val="106150"/>
  <p:tag name="VBANIMATE" val="1"/>
</p:tagLst>
</file>

<file path=ppt/tags/tag9.xml><?xml version="1.0" encoding="utf-8"?>
<p:tagLst xmlns:a="http://schemas.openxmlformats.org/drawingml/2006/main" xmlns:r="http://schemas.openxmlformats.org/officeDocument/2006/relationships" xmlns:p="http://schemas.openxmlformats.org/presentationml/2006/main">
  <p:tag name="VBLAYOUTID" val="106110"/>
  <p:tag name="VBANIMATE" val="1"/>
</p:tagLst>
</file>

<file path=ppt/theme/theme1.xml><?xml version="1.0" encoding="utf-8"?>
<a:theme xmlns:a="http://schemas.openxmlformats.org/drawingml/2006/main" name="ppA_Classic_12">
  <a:themeElements>
    <a:clrScheme name="Ppro-A12">
      <a:dk1>
        <a:srgbClr val="0A3A4A"/>
      </a:dk1>
      <a:lt1>
        <a:srgbClr val="FFFFFF"/>
      </a:lt1>
      <a:dk2>
        <a:srgbClr val="9AC836"/>
      </a:dk2>
      <a:lt2>
        <a:srgbClr val="DCDDE2"/>
      </a:lt2>
      <a:accent1>
        <a:srgbClr val="196674"/>
      </a:accent1>
      <a:accent2>
        <a:srgbClr val="33A6B2"/>
      </a:accent2>
      <a:accent3>
        <a:srgbClr val="9AC836"/>
      </a:accent3>
      <a:accent4>
        <a:srgbClr val="D0E64B"/>
      </a:accent4>
      <a:accent5>
        <a:srgbClr val="E08214"/>
      </a:accent5>
      <a:accent6>
        <a:srgbClr val="B35806"/>
      </a:accent6>
      <a:hlink>
        <a:srgbClr val="9AC836"/>
      </a:hlink>
      <a:folHlink>
        <a:srgbClr val="0A3A4A"/>
      </a:folHlink>
    </a:clrScheme>
    <a:fontScheme name="Tema d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996</TotalTime>
  <Words>6326</Words>
  <Application>Microsoft Office PowerPoint</Application>
  <PresentationFormat>Presentación en pantalla (4:3)</PresentationFormat>
  <Paragraphs>355</Paragraphs>
  <Slides>53</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Calibri</vt:lpstr>
      <vt:lpstr>Symbol</vt:lpstr>
      <vt:lpstr>Times New Roman</vt:lpstr>
      <vt:lpstr>ppA_Classic_12</vt:lpstr>
      <vt:lpstr>“EVALUACIÓN TÉCNICA INFORMÁTICA  DEL COMIL 10 ABDÓN CALDERÓN,  UTILIZANDO EL ESTÁNDAR  INTERNACIONAL COBIT”  Sangolquí – Ecuador  Octubre 2012</vt:lpstr>
      <vt:lpstr>Introducción</vt:lpstr>
      <vt:lpstr>Objetivos</vt:lpstr>
      <vt:lpstr>Objetivos</vt:lpstr>
      <vt:lpstr>Justificación</vt:lpstr>
      <vt:lpstr>Alcance</vt:lpstr>
      <vt:lpstr>Metodología</vt:lpstr>
      <vt:lpstr>La Complejidad de las TI</vt:lpstr>
      <vt:lpstr>Modelos de Control</vt:lpstr>
      <vt:lpstr>Tabla comparativa de Modelos</vt:lpstr>
      <vt:lpstr>Presentación de PowerPoint</vt:lpstr>
      <vt:lpstr>Auditoría Informática</vt:lpstr>
      <vt:lpstr>Etapas del Proceso de Auditoria</vt:lpstr>
      <vt:lpstr>COBIT</vt:lpstr>
      <vt:lpstr>Marco de trabajo de COBIT</vt:lpstr>
      <vt:lpstr>Gobierno de TI</vt:lpstr>
      <vt:lpstr>Dominios de COBIT</vt:lpstr>
      <vt:lpstr>Planear y Organizar (PO)</vt:lpstr>
      <vt:lpstr>Adquirir e Implementar (AI)</vt:lpstr>
      <vt:lpstr>Entrega y Soporte (DS)</vt:lpstr>
      <vt:lpstr>Monitorear y Evaluar (ME)</vt:lpstr>
      <vt:lpstr>Objetivos de Control de COBIT 4.1</vt:lpstr>
      <vt:lpstr>Los 34 objetivos de control relacionados con la Gerencia de TI</vt:lpstr>
      <vt:lpstr>Auditoría en el COMIL No. 10</vt:lpstr>
      <vt:lpstr>Auditoría en el COMIL No. 10</vt:lpstr>
      <vt:lpstr>Planificación de la Auditoría</vt:lpstr>
      <vt:lpstr>Análisis de Riesgos y Amenazas</vt:lpstr>
      <vt:lpstr>Evaluación de Controles</vt:lpstr>
      <vt:lpstr>Recopilación de Evidencias</vt:lpstr>
      <vt:lpstr>Actividades de la Dirección de TI</vt:lpstr>
      <vt:lpstr>Centro de Informática</vt:lpstr>
      <vt:lpstr>Sistemas manejados por la Institución</vt:lpstr>
      <vt:lpstr>Ejecución de la Auditoría</vt:lpstr>
      <vt:lpstr>Matriz de Riesgos</vt:lpstr>
      <vt:lpstr>Procesos Seleccionados para el Análisis</vt:lpstr>
      <vt:lpstr>Investigación de Campo</vt:lpstr>
      <vt:lpstr>Informe de Auditoría</vt:lpstr>
      <vt:lpstr>Informe de Auditoría</vt:lpstr>
      <vt:lpstr>Informe Ejecutivo</vt:lpstr>
      <vt:lpstr>Niveles de Madurez</vt:lpstr>
      <vt:lpstr>Modelo de madurez del Dominio Planificación y Organización</vt:lpstr>
      <vt:lpstr>Modelo de madurez del Dominio Adquisición e Implementación</vt:lpstr>
      <vt:lpstr>Modelo de madurez del Dominio Entrega y Soporte</vt:lpstr>
      <vt:lpstr>Modelo de madurez del Dominio Monitorear y Evaluar</vt:lpstr>
      <vt:lpstr>Informe Detallado</vt:lpstr>
      <vt:lpstr>Informe Detallado</vt:lpstr>
      <vt:lpstr>Informe Detallado</vt:lpstr>
      <vt:lpstr>Conclusiones</vt:lpstr>
      <vt:lpstr>Conclusiones</vt:lpstr>
      <vt:lpstr>Recomendaciones</vt:lpstr>
      <vt:lpstr>Recomendaciones</vt:lpstr>
      <vt:lpstr>DEDICATORIA</vt:lpstr>
      <vt:lpstr>AGRADECIMIENTOS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TÉCNICA INFORMÁTICA  DEL COMIL 10 ABDÓN CALDERÓN,  UTILIZANDO EL ESTÁNDAR  INTERNACIONAL COBIT”  Sangolquí – Ecuador  Octubre 2012</dc:title>
  <dc:creator>JoHn</dc:creator>
  <cp:lastModifiedBy>JoHn</cp:lastModifiedBy>
  <cp:revision>49</cp:revision>
  <dcterms:created xsi:type="dcterms:W3CDTF">2012-10-17T16:03:47Z</dcterms:created>
  <dcterms:modified xsi:type="dcterms:W3CDTF">2012-11-05T03:59:48Z</dcterms:modified>
</cp:coreProperties>
</file>