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91" r:id="rId4"/>
    <p:sldId id="292" r:id="rId5"/>
    <p:sldId id="293" r:id="rId6"/>
    <p:sldId id="262" r:id="rId7"/>
    <p:sldId id="290" r:id="rId8"/>
    <p:sldId id="260" r:id="rId9"/>
    <p:sldId id="263" r:id="rId10"/>
    <p:sldId id="261" r:id="rId11"/>
    <p:sldId id="264" r:id="rId12"/>
    <p:sldId id="265" r:id="rId13"/>
    <p:sldId id="266" r:id="rId14"/>
    <p:sldId id="294" r:id="rId15"/>
    <p:sldId id="306" r:id="rId16"/>
    <p:sldId id="267" r:id="rId17"/>
    <p:sldId id="268" r:id="rId18"/>
    <p:sldId id="269" r:id="rId19"/>
    <p:sldId id="270" r:id="rId20"/>
    <p:sldId id="272" r:id="rId21"/>
    <p:sldId id="304" r:id="rId22"/>
    <p:sldId id="273" r:id="rId23"/>
    <p:sldId id="274" r:id="rId24"/>
    <p:sldId id="275" r:id="rId25"/>
    <p:sldId id="279" r:id="rId26"/>
    <p:sldId id="277" r:id="rId27"/>
    <p:sldId id="280" r:id="rId28"/>
    <p:sldId id="305" r:id="rId29"/>
    <p:sldId id="282" r:id="rId30"/>
    <p:sldId id="283" r:id="rId31"/>
    <p:sldId id="284" r:id="rId32"/>
    <p:sldId id="286" r:id="rId33"/>
    <p:sldId id="297" r:id="rId34"/>
    <p:sldId id="296" r:id="rId35"/>
    <p:sldId id="287" r:id="rId36"/>
    <p:sldId id="300" r:id="rId37"/>
    <p:sldId id="299" r:id="rId38"/>
    <p:sldId id="301" r:id="rId39"/>
    <p:sldId id="302" r:id="rId40"/>
    <p:sldId id="288" r:id="rId41"/>
    <p:sldId id="289" r:id="rId42"/>
    <p:sldId id="303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73" autoAdjust="0"/>
    <p:restoredTop sz="92769" autoAdjust="0"/>
  </p:normalViewPr>
  <p:slideViewPr>
    <p:cSldViewPr>
      <p:cViewPr varScale="1">
        <p:scale>
          <a:sx n="69" d="100"/>
          <a:sy n="69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1E821-48C6-4284-BFAC-947983EBFDCC}" type="doc">
      <dgm:prSet loTypeId="urn:microsoft.com/office/officeart/2005/8/layout/lProcess3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2022738-8ACB-4550-BAC8-2D11A5F95978}">
      <dgm:prSet phldrT="[Texto]"/>
      <dgm:spPr/>
      <dgm:t>
        <a:bodyPr/>
        <a:lstStyle/>
        <a:p>
          <a:r>
            <a:rPr lang="es-ES" b="1" dirty="0" smtClean="0"/>
            <a:t>Inventario Técnico</a:t>
          </a:r>
          <a:endParaRPr lang="es-ES" b="1" dirty="0"/>
        </a:p>
      </dgm:t>
    </dgm:pt>
    <dgm:pt modelId="{B95F0E32-7E27-4699-B16D-8F7E06097104}" type="parTrans" cxnId="{180C6771-72E5-473D-BC75-05903A8F27AF}">
      <dgm:prSet/>
      <dgm:spPr/>
      <dgm:t>
        <a:bodyPr/>
        <a:lstStyle/>
        <a:p>
          <a:endParaRPr lang="es-ES" b="1"/>
        </a:p>
      </dgm:t>
    </dgm:pt>
    <dgm:pt modelId="{D8434ACD-EC51-4C41-AA3A-184FB8A90CAF}" type="sibTrans" cxnId="{180C6771-72E5-473D-BC75-05903A8F27AF}">
      <dgm:prSet/>
      <dgm:spPr/>
      <dgm:t>
        <a:bodyPr/>
        <a:lstStyle/>
        <a:p>
          <a:endParaRPr lang="es-ES" b="1"/>
        </a:p>
      </dgm:t>
    </dgm:pt>
    <dgm:pt modelId="{62B8F08D-0D20-41C4-860D-EFD840900E7E}">
      <dgm:prSet phldrT="[Texto]"/>
      <dgm:spPr/>
      <dgm:t>
        <a:bodyPr/>
        <a:lstStyle/>
        <a:p>
          <a:r>
            <a:rPr lang="es-ES" b="1" dirty="0" smtClean="0"/>
            <a:t>Máquinas</a:t>
          </a:r>
          <a:endParaRPr lang="es-ES" b="1" dirty="0"/>
        </a:p>
      </dgm:t>
    </dgm:pt>
    <dgm:pt modelId="{82A199C1-3926-42B8-B2F8-DF1279A6BA51}" type="parTrans" cxnId="{4717A18C-27D7-4083-BC49-969AED09A4FC}">
      <dgm:prSet/>
      <dgm:spPr/>
      <dgm:t>
        <a:bodyPr/>
        <a:lstStyle/>
        <a:p>
          <a:endParaRPr lang="es-ES" b="1"/>
        </a:p>
      </dgm:t>
    </dgm:pt>
    <dgm:pt modelId="{05A883C7-31F2-4BF5-9323-707C4B73ADEE}" type="sibTrans" cxnId="{4717A18C-27D7-4083-BC49-969AED09A4FC}">
      <dgm:prSet/>
      <dgm:spPr/>
      <dgm:t>
        <a:bodyPr/>
        <a:lstStyle/>
        <a:p>
          <a:endParaRPr lang="es-ES" b="1"/>
        </a:p>
      </dgm:t>
    </dgm:pt>
    <dgm:pt modelId="{FB392E6B-E6E1-4E84-BEBE-87FED0D71B1E}">
      <dgm:prSet phldrT="[Texto]"/>
      <dgm:spPr/>
      <dgm:t>
        <a:bodyPr/>
        <a:lstStyle/>
        <a:p>
          <a:r>
            <a:rPr lang="es-ES" b="1" dirty="0" smtClean="0"/>
            <a:t>Capacitación</a:t>
          </a:r>
          <a:endParaRPr lang="es-ES" b="1" dirty="0"/>
        </a:p>
      </dgm:t>
    </dgm:pt>
    <dgm:pt modelId="{9417804A-3B4F-4F07-94DE-AFF18F448ED3}" type="parTrans" cxnId="{46A33ACB-8610-41DA-A7FE-A9DD2292F200}">
      <dgm:prSet/>
      <dgm:spPr/>
      <dgm:t>
        <a:bodyPr/>
        <a:lstStyle/>
        <a:p>
          <a:endParaRPr lang="es-ES" b="1"/>
        </a:p>
      </dgm:t>
    </dgm:pt>
    <dgm:pt modelId="{1EEE66B5-C534-4698-8E9C-745719E73D09}" type="sibTrans" cxnId="{46A33ACB-8610-41DA-A7FE-A9DD2292F200}">
      <dgm:prSet/>
      <dgm:spPr/>
      <dgm:t>
        <a:bodyPr/>
        <a:lstStyle/>
        <a:p>
          <a:endParaRPr lang="es-ES" b="1"/>
        </a:p>
      </dgm:t>
    </dgm:pt>
    <dgm:pt modelId="{D61AA22F-F135-4757-9FA9-3714F736F6C1}">
      <dgm:prSet phldrT="[Texto]"/>
      <dgm:spPr/>
      <dgm:t>
        <a:bodyPr/>
        <a:lstStyle/>
        <a:p>
          <a:r>
            <a:rPr lang="es-ES" b="1" dirty="0" smtClean="0"/>
            <a:t>Personal</a:t>
          </a:r>
          <a:endParaRPr lang="es-ES" b="1" dirty="0"/>
        </a:p>
      </dgm:t>
    </dgm:pt>
    <dgm:pt modelId="{0510F34E-E441-4F84-A745-13B29F1311A2}" type="parTrans" cxnId="{2FFE5D34-0FA9-4251-8EC5-1AFB115EA855}">
      <dgm:prSet/>
      <dgm:spPr/>
      <dgm:t>
        <a:bodyPr/>
        <a:lstStyle/>
        <a:p>
          <a:endParaRPr lang="es-ES" b="1"/>
        </a:p>
      </dgm:t>
    </dgm:pt>
    <dgm:pt modelId="{345FDD62-47D8-4DCE-BE3F-4D82FCC13DE5}" type="sibTrans" cxnId="{2FFE5D34-0FA9-4251-8EC5-1AFB115EA855}">
      <dgm:prSet/>
      <dgm:spPr/>
      <dgm:t>
        <a:bodyPr/>
        <a:lstStyle/>
        <a:p>
          <a:endParaRPr lang="es-ES" b="1"/>
        </a:p>
      </dgm:t>
    </dgm:pt>
    <dgm:pt modelId="{A6BB626B-15C9-449F-B339-08081F2B3D9E}">
      <dgm:prSet phldrT="[Texto]"/>
      <dgm:spPr/>
      <dgm:t>
        <a:bodyPr/>
        <a:lstStyle/>
        <a:p>
          <a:r>
            <a:rPr lang="es-ES" b="1" dirty="0" smtClean="0"/>
            <a:t>Diseño y elaboración</a:t>
          </a:r>
          <a:endParaRPr lang="es-ES" b="1" dirty="0"/>
        </a:p>
      </dgm:t>
    </dgm:pt>
    <dgm:pt modelId="{5E1099D7-B4C0-4AD0-8E3E-38D5DF945039}" type="parTrans" cxnId="{3892F914-8F3F-4662-A4E8-6F91A2601BC3}">
      <dgm:prSet/>
      <dgm:spPr/>
      <dgm:t>
        <a:bodyPr/>
        <a:lstStyle/>
        <a:p>
          <a:endParaRPr lang="es-ES" b="1"/>
        </a:p>
      </dgm:t>
    </dgm:pt>
    <dgm:pt modelId="{A28B60CB-88DA-409F-97E7-2047A72F3D31}" type="sibTrans" cxnId="{3892F914-8F3F-4662-A4E8-6F91A2601BC3}">
      <dgm:prSet/>
      <dgm:spPr/>
      <dgm:t>
        <a:bodyPr/>
        <a:lstStyle/>
        <a:p>
          <a:endParaRPr lang="es-ES" b="1"/>
        </a:p>
      </dgm:t>
    </dgm:pt>
    <dgm:pt modelId="{975B52CF-37B4-4954-9A28-F43769E1322A}">
      <dgm:prSet phldrT="[Texto]"/>
      <dgm:spPr/>
      <dgm:t>
        <a:bodyPr/>
        <a:lstStyle/>
        <a:p>
          <a:r>
            <a:rPr lang="es-ES" b="1" dirty="0" smtClean="0"/>
            <a:t>Software</a:t>
          </a:r>
          <a:endParaRPr lang="es-ES" b="1" dirty="0"/>
        </a:p>
      </dgm:t>
    </dgm:pt>
    <dgm:pt modelId="{A027198B-6B25-4FEA-B4B6-12F5EC3EE22D}" type="parTrans" cxnId="{02836884-F237-4A8B-936D-F0B6B35F7C82}">
      <dgm:prSet/>
      <dgm:spPr/>
      <dgm:t>
        <a:bodyPr/>
        <a:lstStyle/>
        <a:p>
          <a:endParaRPr lang="es-ES" b="1"/>
        </a:p>
      </dgm:t>
    </dgm:pt>
    <dgm:pt modelId="{D2093815-3652-4ADC-962A-93E29AB72295}" type="sibTrans" cxnId="{02836884-F237-4A8B-936D-F0B6B35F7C82}">
      <dgm:prSet/>
      <dgm:spPr/>
      <dgm:t>
        <a:bodyPr/>
        <a:lstStyle/>
        <a:p>
          <a:endParaRPr lang="es-ES" b="1"/>
        </a:p>
      </dgm:t>
    </dgm:pt>
    <dgm:pt modelId="{A3E42DD5-E42C-4DD5-9F84-2D2C3E90C3B7}">
      <dgm:prSet phldrT="[Texto]"/>
      <dgm:spPr/>
      <dgm:t>
        <a:bodyPr/>
        <a:lstStyle/>
        <a:p>
          <a:r>
            <a:rPr lang="es-ES" b="1" smtClean="0"/>
            <a:t>Procedimientos</a:t>
          </a:r>
          <a:endParaRPr lang="es-ES" b="1" dirty="0"/>
        </a:p>
      </dgm:t>
    </dgm:pt>
    <dgm:pt modelId="{FECBFA6E-59D8-48FF-9337-86D9B187BCA6}" type="parTrans" cxnId="{592FA789-A48C-4DB7-B396-323E32088A13}">
      <dgm:prSet/>
      <dgm:spPr/>
      <dgm:t>
        <a:bodyPr/>
        <a:lstStyle/>
        <a:p>
          <a:endParaRPr lang="es-ES"/>
        </a:p>
      </dgm:t>
    </dgm:pt>
    <dgm:pt modelId="{B3F90BC4-33F8-49D3-BB59-634EF30CFEDE}" type="sibTrans" cxnId="{592FA789-A48C-4DB7-B396-323E32088A13}">
      <dgm:prSet/>
      <dgm:spPr/>
      <dgm:t>
        <a:bodyPr/>
        <a:lstStyle/>
        <a:p>
          <a:endParaRPr lang="es-ES"/>
        </a:p>
      </dgm:t>
    </dgm:pt>
    <dgm:pt modelId="{9EC7E2F5-ACC0-4942-99A8-C38780D48B71}">
      <dgm:prSet phldrT="[Texto]"/>
      <dgm:spPr/>
      <dgm:t>
        <a:bodyPr/>
        <a:lstStyle/>
        <a:p>
          <a:r>
            <a:rPr lang="es-ES" b="1" dirty="0" smtClean="0"/>
            <a:t>Mantenimiento</a:t>
          </a:r>
          <a:endParaRPr lang="es-ES" b="1" dirty="0"/>
        </a:p>
      </dgm:t>
    </dgm:pt>
    <dgm:pt modelId="{23AAA47A-07C9-4E79-B3B0-164536749557}" type="parTrans" cxnId="{7D952BCB-AB74-4E40-8889-E3159FE3463E}">
      <dgm:prSet/>
      <dgm:spPr/>
      <dgm:t>
        <a:bodyPr/>
        <a:lstStyle/>
        <a:p>
          <a:endParaRPr lang="es-ES"/>
        </a:p>
      </dgm:t>
    </dgm:pt>
    <dgm:pt modelId="{C6CC54B6-5074-4D40-BA5C-2C5C4D2BA688}" type="sibTrans" cxnId="{7D952BCB-AB74-4E40-8889-E3159FE3463E}">
      <dgm:prSet/>
      <dgm:spPr/>
      <dgm:t>
        <a:bodyPr/>
        <a:lstStyle/>
        <a:p>
          <a:endParaRPr lang="es-ES"/>
        </a:p>
      </dgm:t>
    </dgm:pt>
    <dgm:pt modelId="{7DD2C48F-FDEB-4A27-AD7C-566C54607841}" type="pres">
      <dgm:prSet presAssocID="{C701E821-48C6-4284-BFAC-947983EBFD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277A09-D141-47C0-8C81-84DE478CAEC1}" type="pres">
      <dgm:prSet presAssocID="{52022738-8ACB-4550-BAC8-2D11A5F95978}" presName="horFlow" presStyleCnt="0"/>
      <dgm:spPr/>
    </dgm:pt>
    <dgm:pt modelId="{190C10ED-810F-41D7-86FD-54215AA106F3}" type="pres">
      <dgm:prSet presAssocID="{52022738-8ACB-4550-BAC8-2D11A5F95978}" presName="bigChev" presStyleLbl="node1" presStyleIdx="0" presStyleCnt="4"/>
      <dgm:spPr/>
      <dgm:t>
        <a:bodyPr/>
        <a:lstStyle/>
        <a:p>
          <a:endParaRPr lang="es-ES"/>
        </a:p>
      </dgm:t>
    </dgm:pt>
    <dgm:pt modelId="{64F84BCF-155D-498C-B7BD-D9915D3CBD42}" type="pres">
      <dgm:prSet presAssocID="{82A199C1-3926-42B8-B2F8-DF1279A6BA51}" presName="parTrans" presStyleCnt="0"/>
      <dgm:spPr/>
    </dgm:pt>
    <dgm:pt modelId="{1E150144-A4F7-48F9-9138-499C94C63928}" type="pres">
      <dgm:prSet presAssocID="{62B8F08D-0D20-41C4-860D-EFD840900E7E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18F3CD-AF95-4269-96BA-527322D15D36}" type="pres">
      <dgm:prSet presAssocID="{52022738-8ACB-4550-BAC8-2D11A5F95978}" presName="vSp" presStyleCnt="0"/>
      <dgm:spPr/>
    </dgm:pt>
    <dgm:pt modelId="{F4F5EC4E-CE19-43B6-B231-B18A57D37DEC}" type="pres">
      <dgm:prSet presAssocID="{FB392E6B-E6E1-4E84-BEBE-87FED0D71B1E}" presName="horFlow" presStyleCnt="0"/>
      <dgm:spPr/>
    </dgm:pt>
    <dgm:pt modelId="{F22F5E6F-FF70-4775-A0D3-E9BBE1F38FDD}" type="pres">
      <dgm:prSet presAssocID="{FB392E6B-E6E1-4E84-BEBE-87FED0D71B1E}" presName="bigChev" presStyleLbl="node1" presStyleIdx="1" presStyleCnt="4"/>
      <dgm:spPr/>
      <dgm:t>
        <a:bodyPr/>
        <a:lstStyle/>
        <a:p>
          <a:endParaRPr lang="es-ES"/>
        </a:p>
      </dgm:t>
    </dgm:pt>
    <dgm:pt modelId="{122403A5-77E4-4A03-861F-614717860234}" type="pres">
      <dgm:prSet presAssocID="{0510F34E-E441-4F84-A745-13B29F1311A2}" presName="parTrans" presStyleCnt="0"/>
      <dgm:spPr/>
    </dgm:pt>
    <dgm:pt modelId="{F8DA3885-566E-4B71-A41B-19F0E20FF050}" type="pres">
      <dgm:prSet presAssocID="{D61AA22F-F135-4757-9FA9-3714F736F6C1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C79AD-3374-440E-B49C-A02A47438DA4}" type="pres">
      <dgm:prSet presAssocID="{FB392E6B-E6E1-4E84-BEBE-87FED0D71B1E}" presName="vSp" presStyleCnt="0"/>
      <dgm:spPr/>
    </dgm:pt>
    <dgm:pt modelId="{0F8C0509-257C-4F7A-80F2-6A2023A7DC65}" type="pres">
      <dgm:prSet presAssocID="{A6BB626B-15C9-449F-B339-08081F2B3D9E}" presName="horFlow" presStyleCnt="0"/>
      <dgm:spPr/>
    </dgm:pt>
    <dgm:pt modelId="{F1B2C925-90A2-4054-A4E3-36CFFC2A950A}" type="pres">
      <dgm:prSet presAssocID="{A6BB626B-15C9-449F-B339-08081F2B3D9E}" presName="bigChev" presStyleLbl="node1" presStyleIdx="2" presStyleCnt="4"/>
      <dgm:spPr/>
      <dgm:t>
        <a:bodyPr/>
        <a:lstStyle/>
        <a:p>
          <a:endParaRPr lang="es-ES"/>
        </a:p>
      </dgm:t>
    </dgm:pt>
    <dgm:pt modelId="{57BAFF45-74A2-4773-B99E-FB13366CC719}" type="pres">
      <dgm:prSet presAssocID="{A027198B-6B25-4FEA-B4B6-12F5EC3EE22D}" presName="parTrans" presStyleCnt="0"/>
      <dgm:spPr/>
    </dgm:pt>
    <dgm:pt modelId="{68B162A8-95E9-46DE-BA57-EC4FFB686681}" type="pres">
      <dgm:prSet presAssocID="{975B52CF-37B4-4954-9A28-F43769E1322A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C7C481-42C0-43C7-8D17-90F44ADF5BDD}" type="pres">
      <dgm:prSet presAssocID="{A6BB626B-15C9-449F-B339-08081F2B3D9E}" presName="vSp" presStyleCnt="0"/>
      <dgm:spPr/>
    </dgm:pt>
    <dgm:pt modelId="{5F320AAE-290F-46FD-9E81-305BEEA34FC4}" type="pres">
      <dgm:prSet presAssocID="{A3E42DD5-E42C-4DD5-9F84-2D2C3E90C3B7}" presName="horFlow" presStyleCnt="0"/>
      <dgm:spPr/>
    </dgm:pt>
    <dgm:pt modelId="{2E5C0719-206F-40C4-ABFA-8623DADD2DE6}" type="pres">
      <dgm:prSet presAssocID="{A3E42DD5-E42C-4DD5-9F84-2D2C3E90C3B7}" presName="bigChev" presStyleLbl="node1" presStyleIdx="3" presStyleCnt="4"/>
      <dgm:spPr/>
      <dgm:t>
        <a:bodyPr/>
        <a:lstStyle/>
        <a:p>
          <a:endParaRPr lang="es-ES"/>
        </a:p>
      </dgm:t>
    </dgm:pt>
    <dgm:pt modelId="{F9391350-82F8-49F3-AFDB-F529C2ED2451}" type="pres">
      <dgm:prSet presAssocID="{23AAA47A-07C9-4E79-B3B0-164536749557}" presName="parTrans" presStyleCnt="0"/>
      <dgm:spPr/>
    </dgm:pt>
    <dgm:pt modelId="{DE95A27E-E548-4398-AAF4-83A2D2652776}" type="pres">
      <dgm:prSet presAssocID="{9EC7E2F5-ACC0-4942-99A8-C38780D48B71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07FD5C-7904-4D5A-A066-31720DD5B0EB}" type="presOf" srcId="{975B52CF-37B4-4954-9A28-F43769E1322A}" destId="{68B162A8-95E9-46DE-BA57-EC4FFB686681}" srcOrd="0" destOrd="0" presId="urn:microsoft.com/office/officeart/2005/8/layout/lProcess3"/>
    <dgm:cxn modelId="{B26693F5-2621-4777-A325-C78AE79643DB}" type="presOf" srcId="{A3E42DD5-E42C-4DD5-9F84-2D2C3E90C3B7}" destId="{2E5C0719-206F-40C4-ABFA-8623DADD2DE6}" srcOrd="0" destOrd="0" presId="urn:microsoft.com/office/officeart/2005/8/layout/lProcess3"/>
    <dgm:cxn modelId="{D381DACC-AFCA-4BC8-94A4-F36DC5FE9AFE}" type="presOf" srcId="{A6BB626B-15C9-449F-B339-08081F2B3D9E}" destId="{F1B2C925-90A2-4054-A4E3-36CFFC2A950A}" srcOrd="0" destOrd="0" presId="urn:microsoft.com/office/officeart/2005/8/layout/lProcess3"/>
    <dgm:cxn modelId="{3892F914-8F3F-4662-A4E8-6F91A2601BC3}" srcId="{C701E821-48C6-4284-BFAC-947983EBFDCC}" destId="{A6BB626B-15C9-449F-B339-08081F2B3D9E}" srcOrd="2" destOrd="0" parTransId="{5E1099D7-B4C0-4AD0-8E3E-38D5DF945039}" sibTransId="{A28B60CB-88DA-409F-97E7-2047A72F3D31}"/>
    <dgm:cxn modelId="{E39E18B5-ED6E-4796-A34A-40B205BA875A}" type="presOf" srcId="{FB392E6B-E6E1-4E84-BEBE-87FED0D71B1E}" destId="{F22F5E6F-FF70-4775-A0D3-E9BBE1F38FDD}" srcOrd="0" destOrd="0" presId="urn:microsoft.com/office/officeart/2005/8/layout/lProcess3"/>
    <dgm:cxn modelId="{592FA789-A48C-4DB7-B396-323E32088A13}" srcId="{C701E821-48C6-4284-BFAC-947983EBFDCC}" destId="{A3E42DD5-E42C-4DD5-9F84-2D2C3E90C3B7}" srcOrd="3" destOrd="0" parTransId="{FECBFA6E-59D8-48FF-9337-86D9B187BCA6}" sibTransId="{B3F90BC4-33F8-49D3-BB59-634EF30CFEDE}"/>
    <dgm:cxn modelId="{4717A18C-27D7-4083-BC49-969AED09A4FC}" srcId="{52022738-8ACB-4550-BAC8-2D11A5F95978}" destId="{62B8F08D-0D20-41C4-860D-EFD840900E7E}" srcOrd="0" destOrd="0" parTransId="{82A199C1-3926-42B8-B2F8-DF1279A6BA51}" sibTransId="{05A883C7-31F2-4BF5-9323-707C4B73ADEE}"/>
    <dgm:cxn modelId="{180C6771-72E5-473D-BC75-05903A8F27AF}" srcId="{C701E821-48C6-4284-BFAC-947983EBFDCC}" destId="{52022738-8ACB-4550-BAC8-2D11A5F95978}" srcOrd="0" destOrd="0" parTransId="{B95F0E32-7E27-4699-B16D-8F7E06097104}" sibTransId="{D8434ACD-EC51-4C41-AA3A-184FB8A90CAF}"/>
    <dgm:cxn modelId="{7D952BCB-AB74-4E40-8889-E3159FE3463E}" srcId="{A3E42DD5-E42C-4DD5-9F84-2D2C3E90C3B7}" destId="{9EC7E2F5-ACC0-4942-99A8-C38780D48B71}" srcOrd="0" destOrd="0" parTransId="{23AAA47A-07C9-4E79-B3B0-164536749557}" sibTransId="{C6CC54B6-5074-4D40-BA5C-2C5C4D2BA688}"/>
    <dgm:cxn modelId="{3D1AD328-0DCB-49AE-BF10-7B4B6C901CF0}" type="presOf" srcId="{C701E821-48C6-4284-BFAC-947983EBFDCC}" destId="{7DD2C48F-FDEB-4A27-AD7C-566C54607841}" srcOrd="0" destOrd="0" presId="urn:microsoft.com/office/officeart/2005/8/layout/lProcess3"/>
    <dgm:cxn modelId="{6DB04F43-BF78-49ED-B943-602A9D75D478}" type="presOf" srcId="{D61AA22F-F135-4757-9FA9-3714F736F6C1}" destId="{F8DA3885-566E-4B71-A41B-19F0E20FF050}" srcOrd="0" destOrd="0" presId="urn:microsoft.com/office/officeart/2005/8/layout/lProcess3"/>
    <dgm:cxn modelId="{07D72423-7005-4DCC-91D3-3AFC762F3A91}" type="presOf" srcId="{52022738-8ACB-4550-BAC8-2D11A5F95978}" destId="{190C10ED-810F-41D7-86FD-54215AA106F3}" srcOrd="0" destOrd="0" presId="urn:microsoft.com/office/officeart/2005/8/layout/lProcess3"/>
    <dgm:cxn modelId="{2FFE5D34-0FA9-4251-8EC5-1AFB115EA855}" srcId="{FB392E6B-E6E1-4E84-BEBE-87FED0D71B1E}" destId="{D61AA22F-F135-4757-9FA9-3714F736F6C1}" srcOrd="0" destOrd="0" parTransId="{0510F34E-E441-4F84-A745-13B29F1311A2}" sibTransId="{345FDD62-47D8-4DCE-BE3F-4D82FCC13DE5}"/>
    <dgm:cxn modelId="{F812AAEA-E34F-4CD7-9F1B-9E0D10E02FE5}" type="presOf" srcId="{9EC7E2F5-ACC0-4942-99A8-C38780D48B71}" destId="{DE95A27E-E548-4398-AAF4-83A2D2652776}" srcOrd="0" destOrd="0" presId="urn:microsoft.com/office/officeart/2005/8/layout/lProcess3"/>
    <dgm:cxn modelId="{02836884-F237-4A8B-936D-F0B6B35F7C82}" srcId="{A6BB626B-15C9-449F-B339-08081F2B3D9E}" destId="{975B52CF-37B4-4954-9A28-F43769E1322A}" srcOrd="0" destOrd="0" parTransId="{A027198B-6B25-4FEA-B4B6-12F5EC3EE22D}" sibTransId="{D2093815-3652-4ADC-962A-93E29AB72295}"/>
    <dgm:cxn modelId="{46A33ACB-8610-41DA-A7FE-A9DD2292F200}" srcId="{C701E821-48C6-4284-BFAC-947983EBFDCC}" destId="{FB392E6B-E6E1-4E84-BEBE-87FED0D71B1E}" srcOrd="1" destOrd="0" parTransId="{9417804A-3B4F-4F07-94DE-AFF18F448ED3}" sibTransId="{1EEE66B5-C534-4698-8E9C-745719E73D09}"/>
    <dgm:cxn modelId="{8BF3B5C9-BDF2-49CD-84D5-2F79E841B794}" type="presOf" srcId="{62B8F08D-0D20-41C4-860D-EFD840900E7E}" destId="{1E150144-A4F7-48F9-9138-499C94C63928}" srcOrd="0" destOrd="0" presId="urn:microsoft.com/office/officeart/2005/8/layout/lProcess3"/>
    <dgm:cxn modelId="{6C4BCE09-53BB-4252-9B19-8B7B081B4ACE}" type="presParOf" srcId="{7DD2C48F-FDEB-4A27-AD7C-566C54607841}" destId="{AA277A09-D141-47C0-8C81-84DE478CAEC1}" srcOrd="0" destOrd="0" presId="urn:microsoft.com/office/officeart/2005/8/layout/lProcess3"/>
    <dgm:cxn modelId="{2A5C0856-B396-435A-9A24-66130071E0F1}" type="presParOf" srcId="{AA277A09-D141-47C0-8C81-84DE478CAEC1}" destId="{190C10ED-810F-41D7-86FD-54215AA106F3}" srcOrd="0" destOrd="0" presId="urn:microsoft.com/office/officeart/2005/8/layout/lProcess3"/>
    <dgm:cxn modelId="{326F2ADB-14C1-4474-8A84-1A2097F4EA5D}" type="presParOf" srcId="{AA277A09-D141-47C0-8C81-84DE478CAEC1}" destId="{64F84BCF-155D-498C-B7BD-D9915D3CBD42}" srcOrd="1" destOrd="0" presId="urn:microsoft.com/office/officeart/2005/8/layout/lProcess3"/>
    <dgm:cxn modelId="{8B643408-3434-4BFD-B10E-BE8A972CCE34}" type="presParOf" srcId="{AA277A09-D141-47C0-8C81-84DE478CAEC1}" destId="{1E150144-A4F7-48F9-9138-499C94C63928}" srcOrd="2" destOrd="0" presId="urn:microsoft.com/office/officeart/2005/8/layout/lProcess3"/>
    <dgm:cxn modelId="{01012B03-E2DB-46C7-B0FC-AD0A66344161}" type="presParOf" srcId="{7DD2C48F-FDEB-4A27-AD7C-566C54607841}" destId="{D518F3CD-AF95-4269-96BA-527322D15D36}" srcOrd="1" destOrd="0" presId="urn:microsoft.com/office/officeart/2005/8/layout/lProcess3"/>
    <dgm:cxn modelId="{C47A60E1-2D0D-451C-98D9-2EF6FFC4E1AE}" type="presParOf" srcId="{7DD2C48F-FDEB-4A27-AD7C-566C54607841}" destId="{F4F5EC4E-CE19-43B6-B231-B18A57D37DEC}" srcOrd="2" destOrd="0" presId="urn:microsoft.com/office/officeart/2005/8/layout/lProcess3"/>
    <dgm:cxn modelId="{546FF6EF-E528-40F4-BD29-4D101D2EAB03}" type="presParOf" srcId="{F4F5EC4E-CE19-43B6-B231-B18A57D37DEC}" destId="{F22F5E6F-FF70-4775-A0D3-E9BBE1F38FDD}" srcOrd="0" destOrd="0" presId="urn:microsoft.com/office/officeart/2005/8/layout/lProcess3"/>
    <dgm:cxn modelId="{B5C59019-D84A-4F2B-90BF-A3800B804283}" type="presParOf" srcId="{F4F5EC4E-CE19-43B6-B231-B18A57D37DEC}" destId="{122403A5-77E4-4A03-861F-614717860234}" srcOrd="1" destOrd="0" presId="urn:microsoft.com/office/officeart/2005/8/layout/lProcess3"/>
    <dgm:cxn modelId="{961B961A-17BB-4030-AE6A-935D416EFAA6}" type="presParOf" srcId="{F4F5EC4E-CE19-43B6-B231-B18A57D37DEC}" destId="{F8DA3885-566E-4B71-A41B-19F0E20FF050}" srcOrd="2" destOrd="0" presId="urn:microsoft.com/office/officeart/2005/8/layout/lProcess3"/>
    <dgm:cxn modelId="{CF6B8CD9-F2F3-4E0C-A1A9-045B52D462C4}" type="presParOf" srcId="{7DD2C48F-FDEB-4A27-AD7C-566C54607841}" destId="{003C79AD-3374-440E-B49C-A02A47438DA4}" srcOrd="3" destOrd="0" presId="urn:microsoft.com/office/officeart/2005/8/layout/lProcess3"/>
    <dgm:cxn modelId="{E004DBD9-9406-4606-BBD5-21423DB3EF1A}" type="presParOf" srcId="{7DD2C48F-FDEB-4A27-AD7C-566C54607841}" destId="{0F8C0509-257C-4F7A-80F2-6A2023A7DC65}" srcOrd="4" destOrd="0" presId="urn:microsoft.com/office/officeart/2005/8/layout/lProcess3"/>
    <dgm:cxn modelId="{1AF62187-326C-4085-BC52-3D4F78DFC1AB}" type="presParOf" srcId="{0F8C0509-257C-4F7A-80F2-6A2023A7DC65}" destId="{F1B2C925-90A2-4054-A4E3-36CFFC2A950A}" srcOrd="0" destOrd="0" presId="urn:microsoft.com/office/officeart/2005/8/layout/lProcess3"/>
    <dgm:cxn modelId="{F1D22B11-D92A-40D0-B487-7E2FC1ED7667}" type="presParOf" srcId="{0F8C0509-257C-4F7A-80F2-6A2023A7DC65}" destId="{57BAFF45-74A2-4773-B99E-FB13366CC719}" srcOrd="1" destOrd="0" presId="urn:microsoft.com/office/officeart/2005/8/layout/lProcess3"/>
    <dgm:cxn modelId="{851265B1-E6EF-46BD-A4C2-1EC648069920}" type="presParOf" srcId="{0F8C0509-257C-4F7A-80F2-6A2023A7DC65}" destId="{68B162A8-95E9-46DE-BA57-EC4FFB686681}" srcOrd="2" destOrd="0" presId="urn:microsoft.com/office/officeart/2005/8/layout/lProcess3"/>
    <dgm:cxn modelId="{35DEC9C8-361F-44E6-8731-855B3FD8B6E5}" type="presParOf" srcId="{7DD2C48F-FDEB-4A27-AD7C-566C54607841}" destId="{25C7C481-42C0-43C7-8D17-90F44ADF5BDD}" srcOrd="5" destOrd="0" presId="urn:microsoft.com/office/officeart/2005/8/layout/lProcess3"/>
    <dgm:cxn modelId="{24C9CDA8-88ED-4F70-AF0E-E6E05EA896A8}" type="presParOf" srcId="{7DD2C48F-FDEB-4A27-AD7C-566C54607841}" destId="{5F320AAE-290F-46FD-9E81-305BEEA34FC4}" srcOrd="6" destOrd="0" presId="urn:microsoft.com/office/officeart/2005/8/layout/lProcess3"/>
    <dgm:cxn modelId="{40EFB631-76F3-442D-9A20-E2F5B871142D}" type="presParOf" srcId="{5F320AAE-290F-46FD-9E81-305BEEA34FC4}" destId="{2E5C0719-206F-40C4-ABFA-8623DADD2DE6}" srcOrd="0" destOrd="0" presId="urn:microsoft.com/office/officeart/2005/8/layout/lProcess3"/>
    <dgm:cxn modelId="{8DB57CA0-CC9A-414A-9092-A12ED32FD905}" type="presParOf" srcId="{5F320AAE-290F-46FD-9E81-305BEEA34FC4}" destId="{F9391350-82F8-49F3-AFDB-F529C2ED2451}" srcOrd="1" destOrd="0" presId="urn:microsoft.com/office/officeart/2005/8/layout/lProcess3"/>
    <dgm:cxn modelId="{6AAA647D-3102-4006-97D9-24908D847F2F}" type="presParOf" srcId="{5F320AAE-290F-46FD-9E81-305BEEA34FC4}" destId="{DE95A27E-E548-4398-AAF4-83A2D2652776}" srcOrd="2" destOrd="0" presId="urn:microsoft.com/office/officeart/2005/8/layout/l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7E3EAD-DA82-4A31-8B7B-0DAD431C67B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754B09D-3381-4B87-8EA7-F8E075ACE86D}">
      <dgm:prSet phldrT="[Texto]" custT="1"/>
      <dgm:spPr/>
      <dgm:t>
        <a:bodyPr/>
        <a:lstStyle/>
        <a:p>
          <a:r>
            <a:rPr lang="es-ES" sz="1800" b="1" dirty="0" smtClean="0">
              <a:latin typeface="Arial" pitchFamily="34" charset="0"/>
              <a:cs typeface="Arial" pitchFamily="34" charset="0"/>
            </a:rPr>
            <a:t>Secciones Productivas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18B4272F-0C01-4D54-A3B5-05360FC4034A}" type="parTrans" cxnId="{8BB8785D-52D4-44B8-BD28-D02A24837DA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86C7E9-E5E6-40B4-BC3B-DF22F99CF7F3}" type="sibTrans" cxnId="{8BB8785D-52D4-44B8-BD28-D02A24837DA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0D63F4-5E88-424A-B06D-7EEAB32E99E7}">
      <dgm:prSet phldrT="[Texto]"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Formado 1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9216E3E1-9F65-476D-87A2-2891D43C98A5}" type="parTrans" cxnId="{CB23A9A2-25EF-4579-9E3B-3A19E038A460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3FE303-A799-42BE-98E2-DD709EA0C160}" type="sibTrans" cxnId="{CB23A9A2-25EF-4579-9E3B-3A19E038A460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F3B083-61A0-4F97-AAAA-4D383DF12055}">
      <dgm:prSet phldrT="[Texto]" custT="1"/>
      <dgm:spPr/>
      <dgm:t>
        <a:bodyPr/>
        <a:lstStyle/>
        <a:p>
          <a:pPr rtl="0"/>
          <a:r>
            <a:rPr lang="es-ES" sz="1800" b="1" dirty="0" smtClean="0">
              <a:latin typeface="Arial" pitchFamily="34" charset="0"/>
              <a:ea typeface="+mj-ea"/>
              <a:cs typeface="Arial" pitchFamily="34" charset="0"/>
            </a:rPr>
            <a:t>Algunas maquinarias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1B0B2CFB-9363-469E-BAE8-E41E2BDBC342}" type="parTrans" cxnId="{32B9A02A-F7F3-4A86-87BF-A225578B6EF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2DCC2E-4D0A-4AF5-9982-B3003B759EB5}" type="sibTrans" cxnId="{32B9A02A-F7F3-4A86-87BF-A225578B6EF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CC428E6-38E1-43A9-BA2D-BE1B2F9D86AC}">
      <dgm:prSet phldrT="[Texto]"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Rollformer 1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DA7F025C-16E2-44F9-BEBA-1FEBA0A473F0}" type="parTrans" cxnId="{5932D9CD-FAD8-499B-A690-748BB9E3B4E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678191-EC3E-4D3C-8536-9D4F9014E5E3}" type="sibTrans" cxnId="{5932D9CD-FAD8-499B-A690-748BB9E3B4E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6401AA-DDC8-4A28-A2E5-E676FD801902}">
      <dgm:prSet phldrT="[Texto]"/>
      <dgm:spPr/>
      <dgm:t>
        <a:bodyPr/>
        <a:lstStyle/>
        <a:p>
          <a:pPr rtl="0"/>
          <a:r>
            <a:rPr kumimoji="0" lang="es-ES" sz="2100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j-ea"/>
              <a:cs typeface="Arial" pitchFamily="34" charset="0"/>
            </a:rPr>
            <a:t>Diferentes </a:t>
          </a:r>
          <a:r>
            <a:rPr lang="es-ES" sz="2100" b="1" dirty="0" smtClean="0">
              <a:latin typeface="Arial" pitchFamily="34" charset="0"/>
              <a:ea typeface="+mj-ea"/>
              <a:cs typeface="Arial" pitchFamily="34" charset="0"/>
            </a:rPr>
            <a:t>partes</a:t>
          </a:r>
          <a:endParaRPr lang="es-ES" sz="2100" b="1" dirty="0">
            <a:latin typeface="Arial" pitchFamily="34" charset="0"/>
            <a:cs typeface="Arial" pitchFamily="34" charset="0"/>
          </a:endParaRPr>
        </a:p>
      </dgm:t>
    </dgm:pt>
    <dgm:pt modelId="{235763A2-3BE3-4C38-A2F3-D7F11588275A}" type="parTrans" cxnId="{65FE0AE1-9578-406E-9F6F-1AB03B0338F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27154D7-57CB-4DA3-99A5-9C648BD79ACE}" type="sibTrans" cxnId="{65FE0AE1-9578-406E-9F6F-1AB03B0338F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BD2AA0-773B-4DB2-A66A-8F215AAC996A}">
      <dgm:prSet phldrT="[Texto]" custT="1"/>
      <dgm:spPr/>
      <dgm:t>
        <a:bodyPr/>
        <a:lstStyle/>
        <a:p>
          <a:pPr rtl="0"/>
          <a:r>
            <a:rPr lang="es-ES" sz="1600" b="1" dirty="0" smtClean="0">
              <a:latin typeface="Arial" pitchFamily="34" charset="0"/>
              <a:cs typeface="Arial" pitchFamily="34" charset="0"/>
            </a:rPr>
            <a:t>Cadena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A73AE6D8-008F-4C3E-8F31-3464A0CF4AA8}" type="parTrans" cxnId="{B3D4EDCF-9555-440D-AF98-08899DAE38AF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2A235D-3F12-4942-8719-C93176438358}" type="sibTrans" cxnId="{B3D4EDCF-9555-440D-AF98-08899DAE38AF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94044F1-1BF6-4D9B-8531-28A046423355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Formado 2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0D975C0-BDC1-4A5F-9830-6A9D3C993D4A}" type="parTrans" cxnId="{2BE6ACA0-790C-40FC-9388-DC7A061DFAC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8C06848-187A-4977-B0A0-E1116C14C8E7}" type="sibTrans" cxnId="{2BE6ACA0-790C-40FC-9388-DC7A061DFAC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1D7859-4973-4D84-8044-E62D2BBC8A96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Formado 3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654BA71B-99EF-42AB-8C11-075534E1D29A}" type="parTrans" cxnId="{B2B464CC-C2E2-4574-BC55-D72711F4EF2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2679237-D02A-462D-A799-A0DD63DFAB3F}" type="sibTrans" cxnId="{B2B464CC-C2E2-4574-BC55-D72711F4EF2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D401A0-EDA2-4FA6-AB97-5AEBF1AE7883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Formado 4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A96E22DE-4E39-44D6-BA47-2F34438EA7BC}" type="parTrans" cxnId="{1592C063-6675-4839-AB44-7E5B92CCBA9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16C435-A65D-484E-B115-439B2B958645}" type="sibTrans" cxnId="{1592C063-6675-4839-AB44-7E5B92CCBA9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7827AC-55EF-4FAE-901A-5DAA17D9916F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Portátiles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1F8A858-C93E-46AE-A866-C3CFB4D6FC45}" type="parTrans" cxnId="{9E093A4A-D7B5-474E-AA0B-EE01B3FE275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439E14-8638-4520-91AD-98C2CA355B89}" type="sibTrans" cxnId="{9E093A4A-D7B5-474E-AA0B-EE01B3FE275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3FB752-BFF1-4877-843F-69E3F1270E07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Doblado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241CD3B-01E4-4823-897D-771827C05EF5}" type="parTrans" cxnId="{E2CDF770-8C15-4D87-8ABC-CEE26DEE9F4C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977C8D-07D4-45E5-A5F4-E5666D7FF218}" type="sibTrans" cxnId="{E2CDF770-8C15-4D87-8ABC-CEE26DEE9F4C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078C57-48CF-427C-A69A-66C4241CF134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Inyección PU*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B9196406-D2C5-4895-B555-CDF5BB9E9C90}" type="parTrans" cxnId="{51762586-7FC1-461F-8AC9-DB1183F1DA50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5FFA8A0-0623-43FA-A64A-D02668EE8DBB}" type="sibTrans" cxnId="{51762586-7FC1-461F-8AC9-DB1183F1DA50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A2E457-C309-4B80-BA3F-014DF06972AF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Rociado PU*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FAB04A71-2FE6-4BD2-9A3B-E25A0582C1C7}" type="parTrans" cxnId="{339CDC9C-7E64-48B6-8391-4BD5A6ABDD0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11C2D6-869F-42B9-965F-ED470A1A017D}" type="sibTrans" cxnId="{339CDC9C-7E64-48B6-8391-4BD5A6ABDD0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E9BA2E-30C0-4261-9433-B2A0A1AF384A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Accesorios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46CFB57-6DBC-4DB4-9B33-8A0092E62D3C}" type="parTrans" cxnId="{AFDC7FE4-977E-442C-A2A3-8ADF506A4B5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473D4A-0840-47A8-824E-69E457B9E15B}" type="sibTrans" cxnId="{AFDC7FE4-977E-442C-A2A3-8ADF506A4B5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A66932-D374-4D63-812C-E301C6A560F0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Plegado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493B011-E4A4-45E4-B812-E6A0B0FA45BC}" type="parTrans" cxnId="{FD15DAC9-AF95-4002-A92E-16297DA80959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D84497-3D68-48F1-B2F1-9CACD1C93E3D}" type="sibTrans" cxnId="{FD15DAC9-AF95-4002-A92E-16297DA80959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DB4CD9-58C4-4692-A464-8B748F26476A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Montacargas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4EA7FF3-4B17-4FB7-A0DC-1460EC0264AC}" type="parTrans" cxnId="{233472D4-2901-4A63-A923-32527253596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645B94-98BD-4B85-BDE6-0E9E49B6859C}" type="sibTrans" cxnId="{233472D4-2901-4A63-A923-32527253596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8E0D0C-9220-4CDC-9855-97A2D2FC3219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Puentes Grúa</a:t>
          </a:r>
          <a:endParaRPr kumimoji="0" lang="es-E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02FDDD19-2FB4-4C6B-BC67-B80AA71ADD6E}" type="parTrans" cxnId="{50A9700C-5DF1-4C01-94C8-370BE36F0B4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EFBC28-AF34-45B1-9010-792C81C62ECE}" type="sibTrans" cxnId="{50A9700C-5DF1-4C01-94C8-370BE36F0B4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ABB73D-16A9-4A92-97E4-D84A92D97D33}">
      <dgm:prSet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Rollformer 2</a:t>
          </a:r>
        </a:p>
      </dgm:t>
    </dgm:pt>
    <dgm:pt modelId="{E08BE12E-F54A-4C60-A6C9-2954F4FF09E6}" type="parTrans" cxnId="{5535A7DE-BFBE-49C3-807F-3FFF7A12294F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09FE29-7BAE-4ED3-B888-AF7D36CCA9DF}" type="sibTrans" cxnId="{5535A7DE-BFBE-49C3-807F-3FFF7A12294F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7896950-44F2-4A67-92BE-A169A6158509}">
      <dgm:prSet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Dobladora</a:t>
          </a:r>
        </a:p>
      </dgm:t>
    </dgm:pt>
    <dgm:pt modelId="{9486828B-C5C8-4F79-9B7A-210040B378A4}" type="parTrans" cxnId="{C68C4374-C2B2-46F5-8901-4AF3A8A8339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8BB13D-2DF0-4860-AFA4-9B60C443BDA9}" type="sibTrans" cxnId="{C68C4374-C2B2-46F5-8901-4AF3A8A8339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32578F-293F-4BFB-B307-245DAA4F9BFD}">
      <dgm:prSet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Cizalla RF-2</a:t>
          </a:r>
        </a:p>
      </dgm:t>
    </dgm:pt>
    <dgm:pt modelId="{4028FF97-44B8-432A-94DC-0A172E37F6CC}" type="parTrans" cxnId="{D5AD97FA-7D68-446C-BDE2-F2276D69A0C9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D8E8F8-C397-49AD-B0D7-80DCA0ED7B63}" type="sibTrans" cxnId="{D5AD97FA-7D68-446C-BDE2-F2276D69A0C9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56F93C-428C-45D4-8A9D-444D1C6B0EB4}">
      <dgm:prSet custT="1"/>
      <dgm:spPr/>
      <dgm:t>
        <a:bodyPr/>
        <a:lstStyle/>
        <a:p>
          <a:r>
            <a:rPr lang="es-ES" sz="1600" b="1" dirty="0" err="1" smtClean="0">
              <a:latin typeface="Arial" pitchFamily="34" charset="0"/>
              <a:cs typeface="Arial" pitchFamily="34" charset="0"/>
            </a:rPr>
            <a:t>Pte</a:t>
          </a:r>
          <a:r>
            <a:rPr lang="es-ES" sz="1600" b="1" dirty="0" smtClean="0">
              <a:latin typeface="Arial" pitchFamily="34" charset="0"/>
              <a:cs typeface="Arial" pitchFamily="34" charset="0"/>
            </a:rPr>
            <a:t>. grúa 10ton</a:t>
          </a:r>
        </a:p>
      </dgm:t>
    </dgm:pt>
    <dgm:pt modelId="{303BA75B-8C3F-4464-9A81-8627FE96491D}" type="parTrans" cxnId="{7E7E27EE-EE45-4787-9121-6493546F1EC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9CD874-D2B9-48AB-9C95-BAF94F8656A2}" type="sibTrans" cxnId="{7E7E27EE-EE45-4787-9121-6493546F1EC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3A979E-189E-488E-A4FB-D447ADCCF882}">
      <dgm:prSet custT="1"/>
      <dgm:spPr/>
      <dgm:t>
        <a:bodyPr/>
        <a:lstStyle/>
        <a:p>
          <a:r>
            <a:rPr lang="es-ES" sz="1600" b="1" dirty="0" err="1" smtClean="0">
              <a:latin typeface="Arial" pitchFamily="34" charset="0"/>
              <a:cs typeface="Arial" pitchFamily="34" charset="0"/>
            </a:rPr>
            <a:t>Mont</a:t>
          </a:r>
          <a:r>
            <a:rPr lang="es-ES" sz="1600" b="1" dirty="0" smtClean="0">
              <a:latin typeface="Arial" pitchFamily="34" charset="0"/>
              <a:cs typeface="Arial" pitchFamily="34" charset="0"/>
            </a:rPr>
            <a:t>. </a:t>
          </a:r>
          <a:r>
            <a:rPr lang="es-ES" sz="1600" b="1" dirty="0" err="1" smtClean="0">
              <a:latin typeface="Arial" pitchFamily="34" charset="0"/>
              <a:cs typeface="Arial" pitchFamily="34" charset="0"/>
            </a:rPr>
            <a:t>Hyun</a:t>
          </a:r>
          <a:endParaRPr lang="es-ES" sz="1600" b="1" dirty="0" smtClean="0">
            <a:latin typeface="Arial" pitchFamily="34" charset="0"/>
            <a:cs typeface="Arial" pitchFamily="34" charset="0"/>
          </a:endParaRPr>
        </a:p>
      </dgm:t>
    </dgm:pt>
    <dgm:pt modelId="{6935F11B-A9AE-4880-AB06-B26F7F46EF06}" type="parTrans" cxnId="{67974CA3-AA70-48C7-87D3-EAA9B3A4233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166C8AF-8223-4F8A-9D68-DED42A88B177}" type="sibTrans" cxnId="{67974CA3-AA70-48C7-87D3-EAA9B3A4233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74EA75-5BD6-49DD-8191-55417FF37410}">
      <dgm:prSet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Plegadora</a:t>
          </a:r>
        </a:p>
      </dgm:t>
    </dgm:pt>
    <dgm:pt modelId="{EEBCB6D1-BEE0-4849-B8E4-52E73B2ECD90}" type="parTrans" cxnId="{019B69FC-1F2F-444E-9841-4563F9DD8DC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A6646C-B804-477A-9E57-525FA2739199}" type="sibTrans" cxnId="{019B69FC-1F2F-444E-9841-4563F9DD8DC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E027E0-1381-4C8B-8C5F-CDBB9894C6D8}">
      <dgm:prSet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Cizalla RF-1</a:t>
          </a:r>
        </a:p>
      </dgm:t>
    </dgm:pt>
    <dgm:pt modelId="{6DD3E778-4308-44AE-85A0-AFB83B3C6B7A}" type="parTrans" cxnId="{20CF1FDC-9EA9-43C9-AFB6-4FE835BBCED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DFE534-2111-492C-84F0-18BFBBEE3A48}" type="sibTrans" cxnId="{20CF1FDC-9EA9-43C9-AFB6-4FE835BBCED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795E9E0-8CC2-4689-8623-7BA046CB0A20}">
      <dgm:prSet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Reactor A-20</a:t>
          </a:r>
        </a:p>
      </dgm:t>
    </dgm:pt>
    <dgm:pt modelId="{172A9D5C-DDF3-4B7E-A849-C25D400E2203}" type="parTrans" cxnId="{76C06E4D-809C-4000-B441-A706AB5E593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6858B9B-F97D-4104-AC2B-A7EF66BA52C0}" type="sibTrans" cxnId="{76C06E4D-809C-4000-B441-A706AB5E593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2614D4-7C91-4544-8340-ECC992223DBC}">
      <dgm:prSet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Premier</a:t>
          </a:r>
        </a:p>
      </dgm:t>
    </dgm:pt>
    <dgm:pt modelId="{EB508DF6-D5B0-477E-8F14-0ADDFBEA2B45}" type="parTrans" cxnId="{5B30B241-9944-4969-AF54-65CDBCB46EA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73AB9F-6267-4B49-A109-A105D29421D5}" type="sibTrans" cxnId="{5B30B241-9944-4969-AF54-65CDBCB46EA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E80E4D8-301C-4FEC-8EDC-8E71827E5CFD}">
      <dgm:prSet custT="1"/>
      <dgm:spPr/>
      <dgm:t>
        <a:bodyPr/>
        <a:lstStyle/>
        <a:p>
          <a:r>
            <a:rPr lang="es-ES" sz="1600" b="1" dirty="0" err="1" smtClean="0">
              <a:latin typeface="Arial" pitchFamily="34" charset="0"/>
              <a:cs typeface="Arial" pitchFamily="34" charset="0"/>
            </a:rPr>
            <a:t>Kubiloc</a:t>
          </a:r>
          <a:endParaRPr lang="es-ES" sz="1600" b="1" dirty="0" smtClean="0">
            <a:latin typeface="Arial" pitchFamily="34" charset="0"/>
            <a:cs typeface="Arial" pitchFamily="34" charset="0"/>
          </a:endParaRPr>
        </a:p>
      </dgm:t>
    </dgm:pt>
    <dgm:pt modelId="{291F99BB-E53C-4D7A-9B11-BC73D1A2DC5A}" type="parTrans" cxnId="{3228B8E9-2C8F-40A3-9EBC-6895FB7E5299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A5F34A-EBFB-4672-BD44-43510C86042F}" type="sibTrans" cxnId="{3228B8E9-2C8F-40A3-9EBC-6895FB7E5299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156CC5-D88A-4B84-BE40-DC39F990201C}">
      <dgm:prSet custT="1"/>
      <dgm:spPr/>
      <dgm:t>
        <a:bodyPr/>
        <a:lstStyle/>
        <a:p>
          <a:r>
            <a:rPr lang="es-ES" sz="1600" b="1" dirty="0" err="1" smtClean="0">
              <a:latin typeface="Arial" pitchFamily="34" charset="0"/>
              <a:cs typeface="Arial" pitchFamily="34" charset="0"/>
            </a:rPr>
            <a:t>Kubipared</a:t>
          </a:r>
          <a:endParaRPr lang="es-ES" sz="1600" b="1" dirty="0" smtClean="0">
            <a:latin typeface="Arial" pitchFamily="34" charset="0"/>
            <a:cs typeface="Arial" pitchFamily="34" charset="0"/>
          </a:endParaRPr>
        </a:p>
      </dgm:t>
    </dgm:pt>
    <dgm:pt modelId="{3825EF85-54FB-4E4C-B1B2-228653CE5A9D}" type="parTrans" cxnId="{8BD28187-5C8A-4386-878A-0988AE96CA0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4BAAAC-204C-431C-9DF0-AEB71B0FDF6D}" type="sibTrans" cxnId="{8BD28187-5C8A-4386-878A-0988AE96CA0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2163C91-C81D-43C4-BD27-787269B2306C}">
      <dgm:prSet custT="1"/>
      <dgm:spPr/>
      <dgm:t>
        <a:bodyPr/>
        <a:lstStyle/>
        <a:p>
          <a:pPr rtl="0"/>
          <a:r>
            <a:rPr lang="es-ES" sz="1600" b="1" dirty="0" smtClean="0">
              <a:latin typeface="Arial" pitchFamily="34" charset="0"/>
              <a:cs typeface="Arial" pitchFamily="34" charset="0"/>
            </a:rPr>
            <a:t>R</a:t>
          </a:r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esortes</a:t>
          </a:r>
        </a:p>
      </dgm:t>
    </dgm:pt>
    <dgm:pt modelId="{2E2A875D-35B5-4C63-B8B3-2D498734F0F8}" type="parTrans" cxnId="{0A9022DD-0741-42C1-8B44-81AD6D723C83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219F7A-F1BE-4C7F-9E6D-0CBDB42ECDA5}" type="sibTrans" cxnId="{0A9022DD-0741-42C1-8B44-81AD6D723C83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F944A7-34E2-4A1D-9A99-3B0B09DA8DDE}">
      <dgm:prSet custT="1"/>
      <dgm:spPr/>
      <dgm:t>
        <a:bodyPr/>
        <a:lstStyle/>
        <a:p>
          <a:pPr rtl="0"/>
          <a:r>
            <a:rPr lang="es-ES" sz="1600" b="1" dirty="0" smtClean="0">
              <a:latin typeface="Arial" pitchFamily="34" charset="0"/>
              <a:cs typeface="Arial" pitchFamily="34" charset="0"/>
            </a:rPr>
            <a:t>Rodamientos</a:t>
          </a:r>
        </a:p>
      </dgm:t>
    </dgm:pt>
    <dgm:pt modelId="{6C738E69-639B-49AC-AF0F-C6121B37BEA4}" type="parTrans" cxnId="{7CA6CEB0-FAE8-443B-B5DF-AB68316F1A5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3F4FC2-3DA7-4297-964F-03B3023A065A}" type="sibTrans" cxnId="{7CA6CEB0-FAE8-443B-B5DF-AB68316F1A5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455BCB-08B4-4135-93C8-86B3AB30A19E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dirty="0" err="1" smtClean="0">
              <a:ln/>
              <a:effectLst/>
              <a:latin typeface="Arial" pitchFamily="34" charset="0"/>
              <a:cs typeface="Arial" pitchFamily="34" charset="0"/>
            </a:rPr>
            <a:t>Electrovávulas</a:t>
          </a:r>
          <a:endParaRPr kumimoji="0" lang="es-ES" sz="1600" b="1" i="0" u="none" strike="noStrike" cap="none" normalizeH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E82A3D64-A494-42E6-8457-CDA8D77EA633}" type="parTrans" cxnId="{CE6A36BC-062D-45C5-AA48-C0EAE04F3A2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B05637-9DE5-4D71-9B18-AFDFA1DB5E8C}" type="sibTrans" cxnId="{CE6A36BC-062D-45C5-AA48-C0EAE04F3A2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2CF066-2801-4A3B-B477-034C4FFD348F}">
      <dgm:prSet custT="1"/>
      <dgm:spPr/>
      <dgm:t>
        <a:bodyPr/>
        <a:lstStyle/>
        <a:p>
          <a:pPr rtl="0"/>
          <a:r>
            <a:rPr lang="es-ES" sz="1600" b="1" dirty="0" smtClean="0">
              <a:latin typeface="Arial" pitchFamily="34" charset="0"/>
              <a:cs typeface="Arial" pitchFamily="34" charset="0"/>
            </a:rPr>
            <a:t>Pistón</a:t>
          </a:r>
        </a:p>
      </dgm:t>
    </dgm:pt>
    <dgm:pt modelId="{471DBF75-2B00-4B69-B48E-59150B3BAEE7}" type="parTrans" cxnId="{943F66F8-C40A-4599-833A-40FEEC65957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60C5DE-EF7D-4B47-9FCA-4B65056A7FD9}" type="sibTrans" cxnId="{943F66F8-C40A-4599-833A-40FEEC659575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52B523-D69E-4337-B4DE-119D96DC8C08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Motor</a:t>
          </a:r>
        </a:p>
      </dgm:t>
    </dgm:pt>
    <dgm:pt modelId="{6EC335B6-9A39-4919-A27C-530F1791709C}" type="parTrans" cxnId="{74588B41-B459-4BE9-922A-218AE68BBC0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416BC2-F824-483E-9681-EB08C4B359DD}" type="sibTrans" cxnId="{74588B41-B459-4BE9-922A-218AE68BBC0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03AA3E-D11C-4645-8C88-D03E28B900EC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Catalinas</a:t>
          </a:r>
        </a:p>
      </dgm:t>
    </dgm:pt>
    <dgm:pt modelId="{6BCE4199-4590-4717-8CFD-EC7923D4F314}" type="parTrans" cxnId="{035B39F2-9D3E-4352-9DFB-FF81A2BB30E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109BBE7-0EB4-46E7-89FF-543FC17CAF62}" type="sibTrans" cxnId="{035B39F2-9D3E-4352-9DFB-FF81A2BB30E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90C6CA-D374-4554-8007-147C91D3CF28}">
      <dgm:prSet custT="1"/>
      <dgm:spPr/>
      <dgm:t>
        <a:bodyPr/>
        <a:lstStyle/>
        <a:p>
          <a:pPr rtl="0"/>
          <a:r>
            <a:rPr lang="es-ES" sz="1600" b="1" dirty="0" smtClean="0">
              <a:latin typeface="Arial" pitchFamily="34" charset="0"/>
              <a:cs typeface="Arial" pitchFamily="34" charset="0"/>
            </a:rPr>
            <a:t>Chavetas</a:t>
          </a:r>
        </a:p>
      </dgm:t>
    </dgm:pt>
    <dgm:pt modelId="{641F6CF9-DD22-4800-91C7-C2C954005795}" type="parTrans" cxnId="{574693A1-DBEA-4526-AFAB-C919007D475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2EEFA8-5B98-4264-8781-B2A3BAE1CF95}" type="sibTrans" cxnId="{574693A1-DBEA-4526-AFAB-C919007D475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575228-495E-4C65-8FD5-BF4832D04255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Ejes</a:t>
          </a:r>
        </a:p>
      </dgm:t>
    </dgm:pt>
    <dgm:pt modelId="{F6158BFA-F4B2-4389-BFEA-3BE72D734B3D}" type="parTrans" cxnId="{2FBF9693-A09B-476C-A164-32C656B1025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FDA23D-21E3-4DDB-9674-52029A74C383}" type="sibTrans" cxnId="{2FBF9693-A09B-476C-A164-32C656B1025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3D2BAB-D2AC-4221-A6E1-BC9B31DB23D0}">
      <dgm:prSet custT="1"/>
      <dgm:spPr/>
      <dgm:t>
        <a:bodyPr/>
        <a:lstStyle/>
        <a:p>
          <a:r>
            <a:rPr lang="es-ES" sz="1600" b="1" dirty="0" smtClean="0">
              <a:latin typeface="Arial" pitchFamily="34" charset="0"/>
              <a:cs typeface="Arial" pitchFamily="34" charset="0"/>
            </a:rPr>
            <a:t>Rollformer 3</a:t>
          </a:r>
        </a:p>
      </dgm:t>
    </dgm:pt>
    <dgm:pt modelId="{0AC9E314-1C97-4FEA-A863-C6898F1032B5}" type="sibTrans" cxnId="{C0B710E8-D86C-4475-AEBB-DAE9CAA4C1D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8D9E95-F2B9-4FC5-8162-440A55DE0F28}" type="parTrans" cxnId="{C0B710E8-D86C-4475-AEBB-DAE9CAA4C1D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54AFE4-4438-48A9-8C96-9DC3BFFD7B86}" type="pres">
      <dgm:prSet presAssocID="{CB7E3EAD-DA82-4A31-8B7B-0DAD431C67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30FF9C-4631-4829-A85B-74FAD3303788}" type="pres">
      <dgm:prSet presAssocID="{B754B09D-3381-4B87-8EA7-F8E075ACE8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6801E-9731-4AC0-9439-79DDF970CDAD}" type="pres">
      <dgm:prSet presAssocID="{C286C7E9-E5E6-40B4-BC3B-DF22F99CF7F3}" presName="sibTrans" presStyleCnt="0"/>
      <dgm:spPr/>
    </dgm:pt>
    <dgm:pt modelId="{187EE7CB-1A77-46DA-8F45-37264776F282}" type="pres">
      <dgm:prSet presAssocID="{A1F3B083-61A0-4F97-AAAA-4D383DF120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565C71-5B67-4E83-AB30-300946590DA2}" type="pres">
      <dgm:prSet presAssocID="{712DCC2E-4D0A-4AF5-9982-B3003B759EB5}" presName="sibTrans" presStyleCnt="0"/>
      <dgm:spPr/>
    </dgm:pt>
    <dgm:pt modelId="{ECED1832-1C98-45E8-B035-3ACF16F2B41D}" type="pres">
      <dgm:prSet presAssocID="{786401AA-DDC8-4A28-A2E5-E676FD801902}" presName="node" presStyleLbl="node1" presStyleIdx="2" presStyleCnt="3" custLinFactNeighborY="7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2C6773-ACE9-4125-98EA-F12A5672B599}" type="presOf" srcId="{FD2CF066-2801-4A3B-B477-034C4FFD348F}" destId="{ECED1832-1C98-45E8-B035-3ACF16F2B41D}" srcOrd="0" destOrd="5" presId="urn:microsoft.com/office/officeart/2005/8/layout/hList6"/>
    <dgm:cxn modelId="{C0B710E8-D86C-4475-AEBB-DAE9CAA4C1D6}" srcId="{A1F3B083-61A0-4F97-AAAA-4D383DF12055}" destId="{BA3D2BAB-D2AC-4221-A6E1-BC9B31DB23D0}" srcOrd="9" destOrd="0" parTransId="{1D8D9E95-F2B9-4FC5-8162-440A55DE0F28}" sibTransId="{0AC9E314-1C97-4FEA-A863-C6898F1032B5}"/>
    <dgm:cxn modelId="{15D264A2-84F5-4C9B-A61E-F5A7C98CFF9A}" type="presOf" srcId="{48E9BA2E-30C0-4261-9433-B2A0A1AF384A}" destId="{4530FF9C-4631-4829-A85B-74FAD3303788}" srcOrd="0" destOrd="9" presId="urn:microsoft.com/office/officeart/2005/8/layout/hList6"/>
    <dgm:cxn modelId="{9E093A4A-D7B5-474E-AA0B-EE01B3FE2756}" srcId="{B754B09D-3381-4B87-8EA7-F8E075ACE86D}" destId="{9A7827AC-55EF-4FAE-901A-5DAA17D9916F}" srcOrd="4" destOrd="0" parTransId="{C1F8A858-C93E-46AE-A866-C3CFB4D6FC45}" sibTransId="{BA439E14-8638-4520-91AD-98C2CA355B89}"/>
    <dgm:cxn modelId="{65FE0AE1-9578-406E-9F6F-1AB03B0338FB}" srcId="{CB7E3EAD-DA82-4A31-8B7B-0DAD431C67B2}" destId="{786401AA-DDC8-4A28-A2E5-E676FD801902}" srcOrd="2" destOrd="0" parTransId="{235763A2-3BE3-4C38-A2F3-D7F11588275A}" sibTransId="{027154D7-57CB-4DA3-99A5-9C648BD79ACE}"/>
    <dgm:cxn modelId="{446E08C6-B02F-465F-B2B0-2A26F82C93BF}" type="presOf" srcId="{4ADB4CD9-58C4-4692-A464-8B748F26476A}" destId="{4530FF9C-4631-4829-A85B-74FAD3303788}" srcOrd="0" destOrd="11" presId="urn:microsoft.com/office/officeart/2005/8/layout/hList6"/>
    <dgm:cxn modelId="{EE85F6B7-2681-426B-B2E8-166543E32922}" type="presOf" srcId="{E9F944A7-34E2-4A1D-9A99-3B0B09DA8DDE}" destId="{ECED1832-1C98-45E8-B035-3ACF16F2B41D}" srcOrd="0" destOrd="3" presId="urn:microsoft.com/office/officeart/2005/8/layout/hList6"/>
    <dgm:cxn modelId="{035B39F2-9D3E-4352-9DFB-FF81A2BB30EB}" srcId="{786401AA-DDC8-4A28-A2E5-E676FD801902}" destId="{4203AA3E-D11C-4645-8C88-D03E28B900EC}" srcOrd="6" destOrd="0" parTransId="{6BCE4199-4590-4717-8CFD-EC7923D4F314}" sibTransId="{1109BBE7-0EB4-46E7-89FF-543FC17CAF62}"/>
    <dgm:cxn modelId="{BA8D6349-A78A-44F9-BEED-480718AB34A2}" type="presOf" srcId="{3456F93C-428C-45D4-8A9D-444D1C6B0EB4}" destId="{187EE7CB-1A77-46DA-8F45-37264776F282}" srcOrd="0" destOrd="5" presId="urn:microsoft.com/office/officeart/2005/8/layout/hList6"/>
    <dgm:cxn modelId="{BB14415F-B461-4A41-9A43-00F150EDBF50}" type="presOf" srcId="{781D7859-4973-4D84-8044-E62D2BBC8A96}" destId="{4530FF9C-4631-4829-A85B-74FAD3303788}" srcOrd="0" destOrd="3" presId="urn:microsoft.com/office/officeart/2005/8/layout/hList6"/>
    <dgm:cxn modelId="{5535A7DE-BFBE-49C3-807F-3FFF7A12294F}" srcId="{A1F3B083-61A0-4F97-AAAA-4D383DF12055}" destId="{55ABB73D-16A9-4A92-97E4-D84A92D97D33}" srcOrd="1" destOrd="0" parTransId="{E08BE12E-F54A-4C60-A6C9-2954F4FF09E6}" sibTransId="{4909FE29-7BAE-4ED3-B888-AF7D36CCA9DF}"/>
    <dgm:cxn modelId="{FD15DAC9-AF95-4002-A92E-16297DA80959}" srcId="{B754B09D-3381-4B87-8EA7-F8E075ACE86D}" destId="{A2A66932-D374-4D63-812C-E301C6A560F0}" srcOrd="9" destOrd="0" parTransId="{3493B011-E4A4-45E4-B812-E6A0B0FA45BC}" sibTransId="{17D84497-3D68-48F1-B2F1-9CACD1C93E3D}"/>
    <dgm:cxn modelId="{67974CA3-AA70-48C7-87D3-EAA9B3A42331}" srcId="{A1F3B083-61A0-4F97-AAAA-4D383DF12055}" destId="{263A979E-189E-488E-A4FB-D447ADCCF882}" srcOrd="5" destOrd="0" parTransId="{6935F11B-A9AE-4880-AB06-B26F7F46EF06}" sibTransId="{0166C8AF-8223-4F8A-9D68-DED42A88B177}"/>
    <dgm:cxn modelId="{5820B00C-AF80-459D-A011-E6A176A262BB}" type="presOf" srcId="{A2A66932-D374-4D63-812C-E301C6A560F0}" destId="{4530FF9C-4631-4829-A85B-74FAD3303788}" srcOrd="0" destOrd="10" presId="urn:microsoft.com/office/officeart/2005/8/layout/hList6"/>
    <dgm:cxn modelId="{3228B8E9-2C8F-40A3-9EBC-6895FB7E5299}" srcId="{A1F3B083-61A0-4F97-AAAA-4D383DF12055}" destId="{3E80E4D8-301C-4FEC-8EDC-8E71827E5CFD}" srcOrd="11" destOrd="0" parTransId="{291F99BB-E53C-4D7A-9B11-BC73D1A2DC5A}" sibTransId="{7DA5F34A-EBFB-4672-BD44-43510C86042F}"/>
    <dgm:cxn modelId="{34C8DFDD-DA61-447E-BC73-06CF45A3AE60}" type="presOf" srcId="{40455BCB-08B4-4135-93C8-86B3AB30A19E}" destId="{ECED1832-1C98-45E8-B035-3ACF16F2B41D}" srcOrd="0" destOrd="4" presId="urn:microsoft.com/office/officeart/2005/8/layout/hList6"/>
    <dgm:cxn modelId="{A096929A-D59F-4A80-8E74-88219A017C27}" type="presOf" srcId="{9DA2E457-C309-4B80-BA3F-014DF06972AF}" destId="{4530FF9C-4631-4829-A85B-74FAD3303788}" srcOrd="0" destOrd="8" presId="urn:microsoft.com/office/officeart/2005/8/layout/hList6"/>
    <dgm:cxn modelId="{50A9700C-5DF1-4C01-94C8-370BE36F0B44}" srcId="{B754B09D-3381-4B87-8EA7-F8E075ACE86D}" destId="{778E0D0C-9220-4CDC-9855-97A2D2FC3219}" srcOrd="11" destOrd="0" parTransId="{02FDDD19-2FB4-4C6B-BC67-B80AA71ADD6E}" sibTransId="{24EFBC28-AF34-45B1-9010-792C81C62ECE}"/>
    <dgm:cxn modelId="{15B02139-AAE8-4F89-B32B-5E075C7EADBA}" type="presOf" srcId="{E795E9E0-8CC2-4689-8623-7BA046CB0A20}" destId="{187EE7CB-1A77-46DA-8F45-37264776F282}" srcOrd="0" destOrd="9" presId="urn:microsoft.com/office/officeart/2005/8/layout/hList6"/>
    <dgm:cxn modelId="{8BB8785D-52D4-44B8-BD28-D02A24837DA2}" srcId="{CB7E3EAD-DA82-4A31-8B7B-0DAD431C67B2}" destId="{B754B09D-3381-4B87-8EA7-F8E075ACE86D}" srcOrd="0" destOrd="0" parTransId="{18B4272F-0C01-4D54-A3B5-05360FC4034A}" sibTransId="{C286C7E9-E5E6-40B4-BC3B-DF22F99CF7F3}"/>
    <dgm:cxn modelId="{0A9022DD-0741-42C1-8B44-81AD6D723C83}" srcId="{786401AA-DDC8-4A28-A2E5-E676FD801902}" destId="{F2163C91-C81D-43C4-BD27-787269B2306C}" srcOrd="1" destOrd="0" parTransId="{2E2A875D-35B5-4C63-B8B3-2D498734F0F8}" sibTransId="{93219F7A-F1BE-4C7F-9E6D-0CBDB42ECDA5}"/>
    <dgm:cxn modelId="{C68C4374-C2B2-46F5-8901-4AF3A8A83398}" srcId="{A1F3B083-61A0-4F97-AAAA-4D383DF12055}" destId="{57896950-44F2-4A67-92BE-A169A6158509}" srcOrd="2" destOrd="0" parTransId="{9486828B-C5C8-4F79-9B7A-210040B378A4}" sibTransId="{F18BB13D-2DF0-4860-AFA4-9B60C443BDA9}"/>
    <dgm:cxn modelId="{CE6A36BC-062D-45C5-AA48-C0EAE04F3A2D}" srcId="{786401AA-DDC8-4A28-A2E5-E676FD801902}" destId="{40455BCB-08B4-4135-93C8-86B3AB30A19E}" srcOrd="3" destOrd="0" parTransId="{E82A3D64-A494-42E6-8457-CDA8D77EA633}" sibTransId="{5DB05637-9DE5-4D71-9B18-AFDFA1DB5E8C}"/>
    <dgm:cxn modelId="{72362991-3C42-45E3-B26B-E3BFA07BB5DA}" type="presOf" srcId="{263A979E-189E-488E-A4FB-D447ADCCF882}" destId="{187EE7CB-1A77-46DA-8F45-37264776F282}" srcOrd="0" destOrd="6" presId="urn:microsoft.com/office/officeart/2005/8/layout/hList6"/>
    <dgm:cxn modelId="{31EC2B0D-F432-4B80-BA29-012075717E4F}" type="presOf" srcId="{55ABB73D-16A9-4A92-97E4-D84A92D97D33}" destId="{187EE7CB-1A77-46DA-8F45-37264776F282}" srcOrd="0" destOrd="2" presId="urn:microsoft.com/office/officeart/2005/8/layout/hList6"/>
    <dgm:cxn modelId="{991A87A6-1D23-4229-BCB9-41514A971334}" type="presOf" srcId="{4203AA3E-D11C-4645-8C88-D03E28B900EC}" destId="{ECED1832-1C98-45E8-B035-3ACF16F2B41D}" srcOrd="0" destOrd="7" presId="urn:microsoft.com/office/officeart/2005/8/layout/hList6"/>
    <dgm:cxn modelId="{D5AD97FA-7D68-446C-BDE2-F2276D69A0C9}" srcId="{A1F3B083-61A0-4F97-AAAA-4D383DF12055}" destId="{2332578F-293F-4BFB-B307-245DAA4F9BFD}" srcOrd="3" destOrd="0" parTransId="{4028FF97-44B8-432A-94DC-0A172E37F6CC}" sibTransId="{38D8E8F8-C397-49AD-B0D7-80DCA0ED7B63}"/>
    <dgm:cxn modelId="{9D732CEE-9A33-4B5C-9B6D-33AA88FE866A}" type="presOf" srcId="{3E80E4D8-301C-4FEC-8EDC-8E71827E5CFD}" destId="{187EE7CB-1A77-46DA-8F45-37264776F282}" srcOrd="0" destOrd="12" presId="urn:microsoft.com/office/officeart/2005/8/layout/hList6"/>
    <dgm:cxn modelId="{309A21AA-946D-436D-A176-BE056D11891D}" type="presOf" srcId="{394044F1-1BF6-4D9B-8531-28A046423355}" destId="{4530FF9C-4631-4829-A85B-74FAD3303788}" srcOrd="0" destOrd="2" presId="urn:microsoft.com/office/officeart/2005/8/layout/hList6"/>
    <dgm:cxn modelId="{943F66F8-C40A-4599-833A-40FEEC659575}" srcId="{786401AA-DDC8-4A28-A2E5-E676FD801902}" destId="{FD2CF066-2801-4A3B-B477-034C4FFD348F}" srcOrd="4" destOrd="0" parTransId="{471DBF75-2B00-4B69-B48E-59150B3BAEE7}" sibTransId="{B360C5DE-EF7D-4B47-9FCA-4B65056A7FD9}"/>
    <dgm:cxn modelId="{7CA6CEB0-FAE8-443B-B5DF-AB68316F1A55}" srcId="{786401AA-DDC8-4A28-A2E5-E676FD801902}" destId="{E9F944A7-34E2-4A1D-9A99-3B0B09DA8DDE}" srcOrd="2" destOrd="0" parTransId="{6C738E69-639B-49AC-AF0F-C6121B37BEA4}" sibTransId="{9A3F4FC2-3DA7-4297-964F-03B3023A065A}"/>
    <dgm:cxn modelId="{35862617-FD5C-4F17-9CE0-68D0D5E3290C}" type="presOf" srcId="{F2163C91-C81D-43C4-BD27-787269B2306C}" destId="{ECED1832-1C98-45E8-B035-3ACF16F2B41D}" srcOrd="0" destOrd="2" presId="urn:microsoft.com/office/officeart/2005/8/layout/hList6"/>
    <dgm:cxn modelId="{2FBF9693-A09B-476C-A164-32C656B1025B}" srcId="{786401AA-DDC8-4A28-A2E5-E676FD801902}" destId="{CA575228-495E-4C65-8FD5-BF4832D04255}" srcOrd="8" destOrd="0" parTransId="{F6158BFA-F4B2-4389-BFEA-3BE72D734B3D}" sibTransId="{7CFDA23D-21E3-4DDB-9674-52029A74C383}"/>
    <dgm:cxn modelId="{7BBCAE15-49A2-42CD-9936-AC8A4AB2BCF7}" type="presOf" srcId="{5A3FB752-BFF1-4877-843F-69E3F1270E07}" destId="{4530FF9C-4631-4829-A85B-74FAD3303788}" srcOrd="0" destOrd="6" presId="urn:microsoft.com/office/officeart/2005/8/layout/hList6"/>
    <dgm:cxn modelId="{30520868-77EF-4713-8621-976542A25092}" type="presOf" srcId="{A990C6CA-D374-4554-8007-147C91D3CF28}" destId="{ECED1832-1C98-45E8-B035-3ACF16F2B41D}" srcOrd="0" destOrd="8" presId="urn:microsoft.com/office/officeart/2005/8/layout/hList6"/>
    <dgm:cxn modelId="{51762586-7FC1-461F-8AC9-DB1183F1DA50}" srcId="{B754B09D-3381-4B87-8EA7-F8E075ACE86D}" destId="{9D078C57-48CF-427C-A69A-66C4241CF134}" srcOrd="6" destOrd="0" parTransId="{B9196406-D2C5-4895-B555-CDF5BB9E9C90}" sibTransId="{85FFA8A0-0623-43FA-A64A-D02668EE8DBB}"/>
    <dgm:cxn modelId="{EEFB884C-3050-4D22-BB8F-18106FE7CC19}" type="presOf" srcId="{A6E027E0-1381-4C8B-8C5F-CDBB9894C6D8}" destId="{187EE7CB-1A77-46DA-8F45-37264776F282}" srcOrd="0" destOrd="8" presId="urn:microsoft.com/office/officeart/2005/8/layout/hList6"/>
    <dgm:cxn modelId="{20CF1FDC-9EA9-43C9-AFB6-4FE835BBCEDD}" srcId="{A1F3B083-61A0-4F97-AAAA-4D383DF12055}" destId="{A6E027E0-1381-4C8B-8C5F-CDBB9894C6D8}" srcOrd="7" destOrd="0" parTransId="{6DD3E778-4308-44AE-85A0-AFB83B3C6B7A}" sibTransId="{C3DFE534-2111-492C-84F0-18BFBBEE3A48}"/>
    <dgm:cxn modelId="{5932D9CD-FAD8-499B-A690-748BB9E3B4E8}" srcId="{A1F3B083-61A0-4F97-AAAA-4D383DF12055}" destId="{8CC428E6-38E1-43A9-BA2D-BE1B2F9D86AC}" srcOrd="0" destOrd="0" parTransId="{DA7F025C-16E2-44F9-BEBA-1FEBA0A473F0}" sibTransId="{27678191-EC3E-4D3C-8536-9D4F9014E5E3}"/>
    <dgm:cxn modelId="{233472D4-2901-4A63-A923-32527253596E}" srcId="{B754B09D-3381-4B87-8EA7-F8E075ACE86D}" destId="{4ADB4CD9-58C4-4692-A464-8B748F26476A}" srcOrd="10" destOrd="0" parTransId="{74EA7FF3-4B17-4FB7-A0DC-1460EC0264AC}" sibTransId="{0D645B94-98BD-4B85-BDE6-0E9E49B6859C}"/>
    <dgm:cxn modelId="{82C362E7-7580-4ADF-BC62-FF34D6224011}" type="presOf" srcId="{A1F3B083-61A0-4F97-AAAA-4D383DF12055}" destId="{187EE7CB-1A77-46DA-8F45-37264776F282}" srcOrd="0" destOrd="0" presId="urn:microsoft.com/office/officeart/2005/8/layout/hList6"/>
    <dgm:cxn modelId="{32B9A02A-F7F3-4A86-87BF-A225578B6EF2}" srcId="{CB7E3EAD-DA82-4A31-8B7B-0DAD431C67B2}" destId="{A1F3B083-61A0-4F97-AAAA-4D383DF12055}" srcOrd="1" destOrd="0" parTransId="{1B0B2CFB-9363-469E-BAE8-E41E2BDBC342}" sibTransId="{712DCC2E-4D0A-4AF5-9982-B3003B759EB5}"/>
    <dgm:cxn modelId="{9BD3A330-B2FF-4AFE-8211-7AB468EFF12E}" type="presOf" srcId="{C32614D4-7C91-4544-8340-ECC992223DBC}" destId="{187EE7CB-1A77-46DA-8F45-37264776F282}" srcOrd="0" destOrd="11" presId="urn:microsoft.com/office/officeart/2005/8/layout/hList6"/>
    <dgm:cxn modelId="{05433125-1C98-4F31-A6AE-5C4DAC67852D}" type="presOf" srcId="{6274EA75-5BD6-49DD-8191-55417FF37410}" destId="{187EE7CB-1A77-46DA-8F45-37264776F282}" srcOrd="0" destOrd="7" presId="urn:microsoft.com/office/officeart/2005/8/layout/hList6"/>
    <dgm:cxn modelId="{E2CDF770-8C15-4D87-8ABC-CEE26DEE9F4C}" srcId="{B754B09D-3381-4B87-8EA7-F8E075ACE86D}" destId="{5A3FB752-BFF1-4877-843F-69E3F1270E07}" srcOrd="5" destOrd="0" parTransId="{7241CD3B-01E4-4823-897D-771827C05EF5}" sibTransId="{65977C8D-07D4-45E5-A5F4-E5666D7FF218}"/>
    <dgm:cxn modelId="{119EAA35-3DD9-408F-ABCC-8DD397340AE4}" type="presOf" srcId="{8CC428E6-38E1-43A9-BA2D-BE1B2F9D86AC}" destId="{187EE7CB-1A77-46DA-8F45-37264776F282}" srcOrd="0" destOrd="1" presId="urn:microsoft.com/office/officeart/2005/8/layout/hList6"/>
    <dgm:cxn modelId="{019B69FC-1F2F-444E-9841-4563F9DD8DCB}" srcId="{A1F3B083-61A0-4F97-AAAA-4D383DF12055}" destId="{6274EA75-5BD6-49DD-8191-55417FF37410}" srcOrd="6" destOrd="0" parTransId="{EEBCB6D1-BEE0-4849-B8E4-52E73B2ECD90}" sibTransId="{ADA6646C-B804-477A-9E57-525FA2739199}"/>
    <dgm:cxn modelId="{D51AA67D-5A11-4284-B570-8652E70BEAD3}" type="presOf" srcId="{9A7827AC-55EF-4FAE-901A-5DAA17D9916F}" destId="{4530FF9C-4631-4829-A85B-74FAD3303788}" srcOrd="0" destOrd="5" presId="urn:microsoft.com/office/officeart/2005/8/layout/hList6"/>
    <dgm:cxn modelId="{CE24A94A-FD44-4786-BBCA-8F51F1CBA2A3}" type="presOf" srcId="{CA575228-495E-4C65-8FD5-BF4832D04255}" destId="{ECED1832-1C98-45E8-B035-3ACF16F2B41D}" srcOrd="0" destOrd="9" presId="urn:microsoft.com/office/officeart/2005/8/layout/hList6"/>
    <dgm:cxn modelId="{B2B464CC-C2E2-4574-BC55-D72711F4EF2B}" srcId="{B754B09D-3381-4B87-8EA7-F8E075ACE86D}" destId="{781D7859-4973-4D84-8044-E62D2BBC8A96}" srcOrd="2" destOrd="0" parTransId="{654BA71B-99EF-42AB-8C11-075534E1D29A}" sibTransId="{E2679237-D02A-462D-A799-A0DD63DFAB3F}"/>
    <dgm:cxn modelId="{8448E2D3-3F0E-4767-B91F-432683B45067}" type="presOf" srcId="{22156CC5-D88A-4B84-BE40-DC39F990201C}" destId="{187EE7CB-1A77-46DA-8F45-37264776F282}" srcOrd="0" destOrd="13" presId="urn:microsoft.com/office/officeart/2005/8/layout/hList6"/>
    <dgm:cxn modelId="{B3D4EDCF-9555-440D-AF98-08899DAE38AF}" srcId="{786401AA-DDC8-4A28-A2E5-E676FD801902}" destId="{0BBD2AA0-773B-4DB2-A66A-8F215AAC996A}" srcOrd="0" destOrd="0" parTransId="{A73AE6D8-008F-4C3E-8F31-3464A0CF4AA8}" sibTransId="{5F2A235D-3F12-4942-8719-C93176438358}"/>
    <dgm:cxn modelId="{EA73E7F2-D0BC-481D-9D32-32F9AB5C01D8}" type="presOf" srcId="{778E0D0C-9220-4CDC-9855-97A2D2FC3219}" destId="{4530FF9C-4631-4829-A85B-74FAD3303788}" srcOrd="0" destOrd="12" presId="urn:microsoft.com/office/officeart/2005/8/layout/hList6"/>
    <dgm:cxn modelId="{CB23A9A2-25EF-4579-9E3B-3A19E038A460}" srcId="{B754B09D-3381-4B87-8EA7-F8E075ACE86D}" destId="{150D63F4-5E88-424A-B06D-7EEAB32E99E7}" srcOrd="0" destOrd="0" parTransId="{9216E3E1-9F65-476D-87A2-2891D43C98A5}" sibTransId="{B73FE303-A799-42BE-98E2-DD709EA0C160}"/>
    <dgm:cxn modelId="{50F38081-81CF-42BC-B6AC-33A8E1029347}" type="presOf" srcId="{2332578F-293F-4BFB-B307-245DAA4F9BFD}" destId="{187EE7CB-1A77-46DA-8F45-37264776F282}" srcOrd="0" destOrd="4" presId="urn:microsoft.com/office/officeart/2005/8/layout/hList6"/>
    <dgm:cxn modelId="{339CDC9C-7E64-48B6-8391-4BD5A6ABDD0E}" srcId="{B754B09D-3381-4B87-8EA7-F8E075ACE86D}" destId="{9DA2E457-C309-4B80-BA3F-014DF06972AF}" srcOrd="7" destOrd="0" parTransId="{FAB04A71-2FE6-4BD2-9A3B-E25A0582C1C7}" sibTransId="{2511C2D6-869F-42B9-965F-ED470A1A017D}"/>
    <dgm:cxn modelId="{8BD28187-5C8A-4386-878A-0988AE96CA0D}" srcId="{A1F3B083-61A0-4F97-AAAA-4D383DF12055}" destId="{22156CC5-D88A-4B84-BE40-DC39F990201C}" srcOrd="12" destOrd="0" parTransId="{3825EF85-54FB-4E4C-B1B2-228653CE5A9D}" sibTransId="{4D4BAAAC-204C-431C-9DF0-AEB71B0FDF6D}"/>
    <dgm:cxn modelId="{AFDC7FE4-977E-442C-A2A3-8ADF506A4B57}" srcId="{B754B09D-3381-4B87-8EA7-F8E075ACE86D}" destId="{48E9BA2E-30C0-4261-9433-B2A0A1AF384A}" srcOrd="8" destOrd="0" parTransId="{746CFB57-6DBC-4DB4-9B33-8A0092E62D3C}" sibTransId="{2A473D4A-0840-47A8-824E-69E457B9E15B}"/>
    <dgm:cxn modelId="{BE10E9B5-A235-4ED1-9AD7-FEF98518D4FA}" type="presOf" srcId="{93D401A0-EDA2-4FA6-AB97-5AEBF1AE7883}" destId="{4530FF9C-4631-4829-A85B-74FAD3303788}" srcOrd="0" destOrd="4" presId="urn:microsoft.com/office/officeart/2005/8/layout/hList6"/>
    <dgm:cxn modelId="{D07A8109-7398-4ABF-9673-7CE0CB73CC84}" type="presOf" srcId="{57896950-44F2-4A67-92BE-A169A6158509}" destId="{187EE7CB-1A77-46DA-8F45-37264776F282}" srcOrd="0" destOrd="3" presId="urn:microsoft.com/office/officeart/2005/8/layout/hList6"/>
    <dgm:cxn modelId="{3396102A-8F20-4775-B35F-0CED37C742CB}" type="presOf" srcId="{BA3D2BAB-D2AC-4221-A6E1-BC9B31DB23D0}" destId="{187EE7CB-1A77-46DA-8F45-37264776F282}" srcOrd="0" destOrd="10" presId="urn:microsoft.com/office/officeart/2005/8/layout/hList6"/>
    <dgm:cxn modelId="{2BE6ACA0-790C-40FC-9388-DC7A061DFAC4}" srcId="{B754B09D-3381-4B87-8EA7-F8E075ACE86D}" destId="{394044F1-1BF6-4D9B-8531-28A046423355}" srcOrd="1" destOrd="0" parTransId="{80D975C0-BDC1-4A5F-9830-6A9D3C993D4A}" sibTransId="{68C06848-187A-4977-B0A0-E1116C14C8E7}"/>
    <dgm:cxn modelId="{74588B41-B459-4BE9-922A-218AE68BBC04}" srcId="{786401AA-DDC8-4A28-A2E5-E676FD801902}" destId="{E452B523-D69E-4337-B4DE-119D96DC8C08}" srcOrd="5" destOrd="0" parTransId="{6EC335B6-9A39-4919-A27C-530F1791709C}" sibTransId="{F3416BC2-F824-483E-9681-EB08C4B359DD}"/>
    <dgm:cxn modelId="{7E7E27EE-EE45-4787-9121-6493546F1EC5}" srcId="{A1F3B083-61A0-4F97-AAAA-4D383DF12055}" destId="{3456F93C-428C-45D4-8A9D-444D1C6B0EB4}" srcOrd="4" destOrd="0" parTransId="{303BA75B-8C3F-4464-9A81-8627FE96491D}" sibTransId="{8E9CD874-D2B9-48AB-9C95-BAF94F8656A2}"/>
    <dgm:cxn modelId="{574693A1-DBEA-4526-AFAB-C919007D475E}" srcId="{786401AA-DDC8-4A28-A2E5-E676FD801902}" destId="{A990C6CA-D374-4554-8007-147C91D3CF28}" srcOrd="7" destOrd="0" parTransId="{641F6CF9-DD22-4800-91C7-C2C954005795}" sibTransId="{332EEFA8-5B98-4264-8781-B2A3BAE1CF95}"/>
    <dgm:cxn modelId="{5B30B241-9944-4969-AF54-65CDBCB46EA5}" srcId="{A1F3B083-61A0-4F97-AAAA-4D383DF12055}" destId="{C32614D4-7C91-4544-8340-ECC992223DBC}" srcOrd="10" destOrd="0" parTransId="{EB508DF6-D5B0-477E-8F14-0ADDFBEA2B45}" sibTransId="{A473AB9F-6267-4B49-A109-A105D29421D5}"/>
    <dgm:cxn modelId="{E66F5A89-F795-4F0D-83A1-CEDC02E69602}" type="presOf" srcId="{150D63F4-5E88-424A-B06D-7EEAB32E99E7}" destId="{4530FF9C-4631-4829-A85B-74FAD3303788}" srcOrd="0" destOrd="1" presId="urn:microsoft.com/office/officeart/2005/8/layout/hList6"/>
    <dgm:cxn modelId="{1592C063-6675-4839-AB44-7E5B92CCBA9D}" srcId="{B754B09D-3381-4B87-8EA7-F8E075ACE86D}" destId="{93D401A0-EDA2-4FA6-AB97-5AEBF1AE7883}" srcOrd="3" destOrd="0" parTransId="{A96E22DE-4E39-44D6-BA47-2F34438EA7BC}" sibTransId="{8A16C435-A65D-484E-B115-439B2B958645}"/>
    <dgm:cxn modelId="{76C06E4D-809C-4000-B441-A706AB5E5935}" srcId="{A1F3B083-61A0-4F97-AAAA-4D383DF12055}" destId="{E795E9E0-8CC2-4689-8623-7BA046CB0A20}" srcOrd="8" destOrd="0" parTransId="{172A9D5C-DDF3-4B7E-A849-C25D400E2203}" sibTransId="{D6858B9B-F97D-4104-AC2B-A7EF66BA52C0}"/>
    <dgm:cxn modelId="{18151294-BBD4-41FA-9AA2-0871D82E7CA5}" type="presOf" srcId="{CB7E3EAD-DA82-4A31-8B7B-0DAD431C67B2}" destId="{AD54AFE4-4438-48A9-8C96-9DC3BFFD7B86}" srcOrd="0" destOrd="0" presId="urn:microsoft.com/office/officeart/2005/8/layout/hList6"/>
    <dgm:cxn modelId="{FA1FE125-73C5-4FDE-A3F8-F432B3CA7310}" type="presOf" srcId="{E452B523-D69E-4337-B4DE-119D96DC8C08}" destId="{ECED1832-1C98-45E8-B035-3ACF16F2B41D}" srcOrd="0" destOrd="6" presId="urn:microsoft.com/office/officeart/2005/8/layout/hList6"/>
    <dgm:cxn modelId="{7A972C9B-5BF3-46BF-8FB7-2886554C7D8A}" type="presOf" srcId="{0BBD2AA0-773B-4DB2-A66A-8F215AAC996A}" destId="{ECED1832-1C98-45E8-B035-3ACF16F2B41D}" srcOrd="0" destOrd="1" presId="urn:microsoft.com/office/officeart/2005/8/layout/hList6"/>
    <dgm:cxn modelId="{1E4F0554-9190-48DC-B708-9B7A9F13F49B}" type="presOf" srcId="{B754B09D-3381-4B87-8EA7-F8E075ACE86D}" destId="{4530FF9C-4631-4829-A85B-74FAD3303788}" srcOrd="0" destOrd="0" presId="urn:microsoft.com/office/officeart/2005/8/layout/hList6"/>
    <dgm:cxn modelId="{B4EDCBA1-BAE0-49DF-82EA-1FE63B09321C}" type="presOf" srcId="{9D078C57-48CF-427C-A69A-66C4241CF134}" destId="{4530FF9C-4631-4829-A85B-74FAD3303788}" srcOrd="0" destOrd="7" presId="urn:microsoft.com/office/officeart/2005/8/layout/hList6"/>
    <dgm:cxn modelId="{E0264F03-71E6-4BD4-BBA9-4FE99D21A96D}" type="presOf" srcId="{786401AA-DDC8-4A28-A2E5-E676FD801902}" destId="{ECED1832-1C98-45E8-B035-3ACF16F2B41D}" srcOrd="0" destOrd="0" presId="urn:microsoft.com/office/officeart/2005/8/layout/hList6"/>
    <dgm:cxn modelId="{01967BB6-6F92-4BB0-9988-85CD2AF680E6}" type="presParOf" srcId="{AD54AFE4-4438-48A9-8C96-9DC3BFFD7B86}" destId="{4530FF9C-4631-4829-A85B-74FAD3303788}" srcOrd="0" destOrd="0" presId="urn:microsoft.com/office/officeart/2005/8/layout/hList6"/>
    <dgm:cxn modelId="{019494D4-8F2D-4698-821C-315E5BADC50E}" type="presParOf" srcId="{AD54AFE4-4438-48A9-8C96-9DC3BFFD7B86}" destId="{B9D6801E-9731-4AC0-9439-79DDF970CDAD}" srcOrd="1" destOrd="0" presId="urn:microsoft.com/office/officeart/2005/8/layout/hList6"/>
    <dgm:cxn modelId="{D13A208A-FBA1-443A-B4E3-3AF92D8F901D}" type="presParOf" srcId="{AD54AFE4-4438-48A9-8C96-9DC3BFFD7B86}" destId="{187EE7CB-1A77-46DA-8F45-37264776F282}" srcOrd="2" destOrd="0" presId="urn:microsoft.com/office/officeart/2005/8/layout/hList6"/>
    <dgm:cxn modelId="{90615036-6790-4336-8316-A5E9C9BB60BA}" type="presParOf" srcId="{AD54AFE4-4438-48A9-8C96-9DC3BFFD7B86}" destId="{BF565C71-5B67-4E83-AB30-300946590DA2}" srcOrd="3" destOrd="0" presId="urn:microsoft.com/office/officeart/2005/8/layout/hList6"/>
    <dgm:cxn modelId="{EED98DA3-1C8B-4E86-A056-CDB893E38765}" type="presParOf" srcId="{AD54AFE4-4438-48A9-8C96-9DC3BFFD7B86}" destId="{ECED1832-1C98-45E8-B035-3ACF16F2B41D}" srcOrd="4" destOrd="0" presId="urn:microsoft.com/office/officeart/2005/8/layout/h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9457E1-2E4F-4B09-85C9-49D0FB0EFA48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41B8FF3-5A24-476A-81CF-B470023A058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La aplicación del sistema de mantenimiento preventivo asistido por computador a las máquinas y equipos está sujeto a los planes de producción de la planta </a:t>
          </a:r>
          <a:r>
            <a:rPr lang="es-ES" b="1" dirty="0" err="1" smtClean="0">
              <a:solidFill>
                <a:schemeClr val="tx1"/>
              </a:solidFill>
            </a:rPr>
            <a:t>Esthela</a:t>
          </a:r>
          <a:r>
            <a:rPr lang="es-ES" b="1" dirty="0" smtClean="0">
              <a:solidFill>
                <a:schemeClr val="tx1"/>
              </a:solidFill>
            </a:rPr>
            <a:t>, ha mejorado la administración del mantenimiento reduciendo paros no programados, para completar las tareas de mantenimiento.</a:t>
          </a:r>
          <a:endParaRPr lang="es-ES" b="1" dirty="0">
            <a:solidFill>
              <a:schemeClr val="tx1"/>
            </a:solidFill>
          </a:endParaRPr>
        </a:p>
      </dgm:t>
    </dgm:pt>
    <dgm:pt modelId="{DDEB9EFF-B1D4-486E-B266-19C828D3ECDB}" type="parTrans" cxnId="{2191F326-45F1-4E34-B2B9-D65953D0E51B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6862101-3757-4924-BD9A-AE2D51D57622}" type="sibTrans" cxnId="{2191F326-45F1-4E34-B2B9-D65953D0E51B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E662F30-0C06-4829-9994-67DF27747F7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El inventario técnico de las máquinas y equipos contiene mínimo el 30% de las partes y piezas en el software de administración del mantenimiento, debido a que ciertos elementos de una máquina solo requieren un mantenimiento correctivo.</a:t>
          </a:r>
          <a:endParaRPr lang="es-ES" b="1" dirty="0">
            <a:solidFill>
              <a:schemeClr val="tx1"/>
            </a:solidFill>
          </a:endParaRPr>
        </a:p>
      </dgm:t>
    </dgm:pt>
    <dgm:pt modelId="{DB803875-D9D4-4F92-A49F-9D0A3B793191}" type="parTrans" cxnId="{7194BEDB-912E-482B-92E7-0FDA6A89013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F041769-7D8D-47B2-8D40-03D3606CE356}" type="sibTrans" cxnId="{7194BEDB-912E-482B-92E7-0FDA6A89013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0BC616A-51C4-4BA3-AAC8-E35C6ABC4E0B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Los procedimientos establecidos para realizar las tareas de mantenimiento preventivo surgen a partir de acciones correctivas, cuando las máquinas carecen de libros de vida.</a:t>
          </a:r>
          <a:endParaRPr lang="es-ES" sz="1400" b="1" dirty="0">
            <a:solidFill>
              <a:schemeClr val="tx1"/>
            </a:solidFill>
          </a:endParaRPr>
        </a:p>
      </dgm:t>
    </dgm:pt>
    <dgm:pt modelId="{F602BF40-01C3-4D09-8BE9-A62A89C316DD}" type="parTrans" cxnId="{8F285D6A-55D3-4A2E-AE40-BA26526B3A1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CB754EC-482D-4C31-B3B8-8C71270BFFC3}" type="sibTrans" cxnId="{8F285D6A-55D3-4A2E-AE40-BA26526B3A1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DF60A7B-3322-44C8-9C4F-CE64FEFFD3AF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El software emite un reporte de tareas dentro de un período de tiempo establecido por el usuario, lo cual permite planificar los trabajos de mantenimiento que están próximos a ejecutarse.</a:t>
          </a:r>
          <a:endParaRPr lang="es-ES" sz="1400" b="1" dirty="0">
            <a:solidFill>
              <a:schemeClr val="tx1"/>
            </a:solidFill>
          </a:endParaRPr>
        </a:p>
      </dgm:t>
    </dgm:pt>
    <dgm:pt modelId="{F149BA72-9A0D-4836-9265-5FEB36D1513D}" type="parTrans" cxnId="{DAC734D8-BD28-46A5-9A7E-0C1C2540779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77222FB-16D0-455D-AC01-AD335EE0A3DF}" type="sibTrans" cxnId="{DAC734D8-BD28-46A5-9A7E-0C1C2540779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1B40233-F76B-4D77-8B12-D835B243C362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El proyecto presenta una rentabilidad aceptable del 10% de la inversión y un rendimiento positivo, que se ha añadido al presupuesto histórico para la ejecución del proyecto.</a:t>
          </a:r>
          <a:endParaRPr lang="es-ES" sz="1400" b="1" dirty="0">
            <a:solidFill>
              <a:schemeClr val="tx1"/>
            </a:solidFill>
          </a:endParaRPr>
        </a:p>
      </dgm:t>
    </dgm:pt>
    <dgm:pt modelId="{48299FB9-4687-421F-B583-6FF0A8E86D12}" type="parTrans" cxnId="{35FE54F0-7C7C-404C-BD49-063674931F9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2F8CC04-0403-4D73-82C4-A715E31D4535}" type="sibTrans" cxnId="{35FE54F0-7C7C-404C-BD49-063674931F9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F69F318-F411-4EB1-94BC-7315B867549C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La interfaz del software es amigable con el usuario para administrar el mantenimiento en la planta </a:t>
          </a:r>
          <a:r>
            <a:rPr lang="es-ES" sz="1400" b="1" dirty="0" err="1" smtClean="0">
              <a:solidFill>
                <a:schemeClr val="tx1"/>
              </a:solidFill>
            </a:rPr>
            <a:t>Esthela</a:t>
          </a:r>
          <a:r>
            <a:rPr lang="es-ES" sz="1400" b="1" dirty="0" smtClean="0">
              <a:solidFill>
                <a:schemeClr val="tx1"/>
              </a:solidFill>
            </a:rPr>
            <a:t>.</a:t>
          </a:r>
          <a:endParaRPr lang="es-ES" sz="1400" b="1" dirty="0">
            <a:solidFill>
              <a:schemeClr val="tx1"/>
            </a:solidFill>
          </a:endParaRPr>
        </a:p>
      </dgm:t>
    </dgm:pt>
    <dgm:pt modelId="{C42C6BA2-3BEF-4EF1-BB17-79597A68D76D}" type="parTrans" cxnId="{4163C2B3-B731-4107-8B8B-9CFAB34C741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E56730D-E5FA-4DD4-8CBA-4F33067BD267}" type="sibTrans" cxnId="{4163C2B3-B731-4107-8B8B-9CFAB34C741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A0AF9AF-35EC-4E8F-B153-926253DEFDE8}" type="pres">
      <dgm:prSet presAssocID="{F09457E1-2E4F-4B09-85C9-49D0FB0EFA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3AE18B-C858-4737-939A-05166285BD15}" type="pres">
      <dgm:prSet presAssocID="{C41B8FF3-5A24-476A-81CF-B470023A058B}" presName="node" presStyleLbl="node1" presStyleIdx="0" presStyleCnt="6" custLinFactNeighborY="-35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9F620-A446-4915-90AD-8726E7B497CE}" type="pres">
      <dgm:prSet presAssocID="{06862101-3757-4924-BD9A-AE2D51D57622}" presName="sibTrans" presStyleCnt="0"/>
      <dgm:spPr/>
    </dgm:pt>
    <dgm:pt modelId="{95420C4B-823D-451B-BEB8-89D47E082C9C}" type="pres">
      <dgm:prSet presAssocID="{9E662F30-0C06-4829-9994-67DF27747F7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096AA-43EA-41A1-87A0-7232EDB2FA20}" type="pres">
      <dgm:prSet presAssocID="{AF041769-7D8D-47B2-8D40-03D3606CE356}" presName="sibTrans" presStyleCnt="0"/>
      <dgm:spPr/>
    </dgm:pt>
    <dgm:pt modelId="{58A8A6CF-D883-454D-8780-5EB9A1055DDD}" type="pres">
      <dgm:prSet presAssocID="{3F69F318-F411-4EB1-94BC-7315B86754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4FC449-5C47-42AC-8A7C-E70C93B63743}" type="pres">
      <dgm:prSet presAssocID="{7E56730D-E5FA-4DD4-8CBA-4F33067BD267}" presName="sibTrans" presStyleCnt="0"/>
      <dgm:spPr/>
    </dgm:pt>
    <dgm:pt modelId="{54A85434-41B7-41AC-9313-098E3CDB4C00}" type="pres">
      <dgm:prSet presAssocID="{A0BC616A-51C4-4BA3-AAC8-E35C6ABC4E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57B1E-EE75-4E5D-A773-98E97F8372A6}" type="pres">
      <dgm:prSet presAssocID="{9CB754EC-482D-4C31-B3B8-8C71270BFFC3}" presName="sibTrans" presStyleCnt="0"/>
      <dgm:spPr/>
    </dgm:pt>
    <dgm:pt modelId="{D77EEE85-DE35-476A-B6E6-BABB30F9ED3B}" type="pres">
      <dgm:prSet presAssocID="{3DF60A7B-3322-44C8-9C4F-CE64FEFFD3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E76966-9B0D-43D8-A7C5-FD41C51B0476}" type="pres">
      <dgm:prSet presAssocID="{677222FB-16D0-455D-AC01-AD335EE0A3DF}" presName="sibTrans" presStyleCnt="0"/>
      <dgm:spPr/>
    </dgm:pt>
    <dgm:pt modelId="{359F72F6-3F52-4C20-BF98-820E384C33FB}" type="pres">
      <dgm:prSet presAssocID="{71B40233-F76B-4D77-8B12-D835B243C3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FE54F0-7C7C-404C-BD49-063674931F9A}" srcId="{F09457E1-2E4F-4B09-85C9-49D0FB0EFA48}" destId="{71B40233-F76B-4D77-8B12-D835B243C362}" srcOrd="5" destOrd="0" parTransId="{48299FB9-4687-421F-B583-6FF0A8E86D12}" sibTransId="{D2F8CC04-0403-4D73-82C4-A715E31D4535}"/>
    <dgm:cxn modelId="{BD991CC7-D485-44C8-A0BE-ED06E8AEC16D}" type="presOf" srcId="{F09457E1-2E4F-4B09-85C9-49D0FB0EFA48}" destId="{EA0AF9AF-35EC-4E8F-B153-926253DEFDE8}" srcOrd="0" destOrd="0" presId="urn:microsoft.com/office/officeart/2005/8/layout/default"/>
    <dgm:cxn modelId="{479227F1-7E73-4CEE-AB87-B904E4F940DC}" type="presOf" srcId="{3F69F318-F411-4EB1-94BC-7315B867549C}" destId="{58A8A6CF-D883-454D-8780-5EB9A1055DDD}" srcOrd="0" destOrd="0" presId="urn:microsoft.com/office/officeart/2005/8/layout/default"/>
    <dgm:cxn modelId="{4163C2B3-B731-4107-8B8B-9CFAB34C7419}" srcId="{F09457E1-2E4F-4B09-85C9-49D0FB0EFA48}" destId="{3F69F318-F411-4EB1-94BC-7315B867549C}" srcOrd="2" destOrd="0" parTransId="{C42C6BA2-3BEF-4EF1-BB17-79597A68D76D}" sibTransId="{7E56730D-E5FA-4DD4-8CBA-4F33067BD267}"/>
    <dgm:cxn modelId="{368873DC-ABEF-40C8-8166-072346D50F37}" type="presOf" srcId="{C41B8FF3-5A24-476A-81CF-B470023A058B}" destId="{603AE18B-C858-4737-939A-05166285BD15}" srcOrd="0" destOrd="0" presId="urn:microsoft.com/office/officeart/2005/8/layout/default"/>
    <dgm:cxn modelId="{209A6F43-E6B5-4B3B-8D4A-3DC55895ECB0}" type="presOf" srcId="{A0BC616A-51C4-4BA3-AAC8-E35C6ABC4E0B}" destId="{54A85434-41B7-41AC-9313-098E3CDB4C00}" srcOrd="0" destOrd="0" presId="urn:microsoft.com/office/officeart/2005/8/layout/default"/>
    <dgm:cxn modelId="{8F285D6A-55D3-4A2E-AE40-BA26526B3A12}" srcId="{F09457E1-2E4F-4B09-85C9-49D0FB0EFA48}" destId="{A0BC616A-51C4-4BA3-AAC8-E35C6ABC4E0B}" srcOrd="3" destOrd="0" parTransId="{F602BF40-01C3-4D09-8BE9-A62A89C316DD}" sibTransId="{9CB754EC-482D-4C31-B3B8-8C71270BFFC3}"/>
    <dgm:cxn modelId="{C1F7A2D2-336A-4902-9A11-216E4F40E30C}" type="presOf" srcId="{71B40233-F76B-4D77-8B12-D835B243C362}" destId="{359F72F6-3F52-4C20-BF98-820E384C33FB}" srcOrd="0" destOrd="0" presId="urn:microsoft.com/office/officeart/2005/8/layout/default"/>
    <dgm:cxn modelId="{CC2125F2-1C86-4A9C-96A0-A7F1544B7F37}" type="presOf" srcId="{9E662F30-0C06-4829-9994-67DF27747F79}" destId="{95420C4B-823D-451B-BEB8-89D47E082C9C}" srcOrd="0" destOrd="0" presId="urn:microsoft.com/office/officeart/2005/8/layout/default"/>
    <dgm:cxn modelId="{2191F326-45F1-4E34-B2B9-D65953D0E51B}" srcId="{F09457E1-2E4F-4B09-85C9-49D0FB0EFA48}" destId="{C41B8FF3-5A24-476A-81CF-B470023A058B}" srcOrd="0" destOrd="0" parTransId="{DDEB9EFF-B1D4-486E-B266-19C828D3ECDB}" sibTransId="{06862101-3757-4924-BD9A-AE2D51D57622}"/>
    <dgm:cxn modelId="{7194BEDB-912E-482B-92E7-0FDA6A89013D}" srcId="{F09457E1-2E4F-4B09-85C9-49D0FB0EFA48}" destId="{9E662F30-0C06-4829-9994-67DF27747F79}" srcOrd="1" destOrd="0" parTransId="{DB803875-D9D4-4F92-A49F-9D0A3B793191}" sibTransId="{AF041769-7D8D-47B2-8D40-03D3606CE356}"/>
    <dgm:cxn modelId="{3AE68D65-4E8A-4624-81DA-320CCB883F66}" type="presOf" srcId="{3DF60A7B-3322-44C8-9C4F-CE64FEFFD3AF}" destId="{D77EEE85-DE35-476A-B6E6-BABB30F9ED3B}" srcOrd="0" destOrd="0" presId="urn:microsoft.com/office/officeart/2005/8/layout/default"/>
    <dgm:cxn modelId="{DAC734D8-BD28-46A5-9A7E-0C1C2540779E}" srcId="{F09457E1-2E4F-4B09-85C9-49D0FB0EFA48}" destId="{3DF60A7B-3322-44C8-9C4F-CE64FEFFD3AF}" srcOrd="4" destOrd="0" parTransId="{F149BA72-9A0D-4836-9265-5FEB36D1513D}" sibTransId="{677222FB-16D0-455D-AC01-AD335EE0A3DF}"/>
    <dgm:cxn modelId="{6C066115-AE80-48C7-A86E-EB5958D090B9}" type="presParOf" srcId="{EA0AF9AF-35EC-4E8F-B153-926253DEFDE8}" destId="{603AE18B-C858-4737-939A-05166285BD15}" srcOrd="0" destOrd="0" presId="urn:microsoft.com/office/officeart/2005/8/layout/default"/>
    <dgm:cxn modelId="{BB10450F-A81E-4BBF-AF5C-A63E139B893A}" type="presParOf" srcId="{EA0AF9AF-35EC-4E8F-B153-926253DEFDE8}" destId="{8959F620-A446-4915-90AD-8726E7B497CE}" srcOrd="1" destOrd="0" presId="urn:microsoft.com/office/officeart/2005/8/layout/default"/>
    <dgm:cxn modelId="{EFD49723-F3F2-4C01-8D71-DB084F7C6F3E}" type="presParOf" srcId="{EA0AF9AF-35EC-4E8F-B153-926253DEFDE8}" destId="{95420C4B-823D-451B-BEB8-89D47E082C9C}" srcOrd="2" destOrd="0" presId="urn:microsoft.com/office/officeart/2005/8/layout/default"/>
    <dgm:cxn modelId="{071ECCFC-16F3-4F68-AAF6-250592F0A2DE}" type="presParOf" srcId="{EA0AF9AF-35EC-4E8F-B153-926253DEFDE8}" destId="{046096AA-43EA-41A1-87A0-7232EDB2FA20}" srcOrd="3" destOrd="0" presId="urn:microsoft.com/office/officeart/2005/8/layout/default"/>
    <dgm:cxn modelId="{08EF72F5-7E11-407D-A9C5-F94E177205E4}" type="presParOf" srcId="{EA0AF9AF-35EC-4E8F-B153-926253DEFDE8}" destId="{58A8A6CF-D883-454D-8780-5EB9A1055DDD}" srcOrd="4" destOrd="0" presId="urn:microsoft.com/office/officeart/2005/8/layout/default"/>
    <dgm:cxn modelId="{4835598F-D0EC-4DBE-A60C-8057D50FF5D5}" type="presParOf" srcId="{EA0AF9AF-35EC-4E8F-B153-926253DEFDE8}" destId="{3C4FC449-5C47-42AC-8A7C-E70C93B63743}" srcOrd="5" destOrd="0" presId="urn:microsoft.com/office/officeart/2005/8/layout/default"/>
    <dgm:cxn modelId="{9D08F563-FB7D-4A92-A68F-F8FFF2F4C642}" type="presParOf" srcId="{EA0AF9AF-35EC-4E8F-B153-926253DEFDE8}" destId="{54A85434-41B7-41AC-9313-098E3CDB4C00}" srcOrd="6" destOrd="0" presId="urn:microsoft.com/office/officeart/2005/8/layout/default"/>
    <dgm:cxn modelId="{B8896D6C-B100-43E1-AB2D-F56B03CECEB8}" type="presParOf" srcId="{EA0AF9AF-35EC-4E8F-B153-926253DEFDE8}" destId="{D0757B1E-EE75-4E5D-A773-98E97F8372A6}" srcOrd="7" destOrd="0" presId="urn:microsoft.com/office/officeart/2005/8/layout/default"/>
    <dgm:cxn modelId="{84D5BE83-C8AD-4BB1-BF0F-C5821EEEBB0D}" type="presParOf" srcId="{EA0AF9AF-35EC-4E8F-B153-926253DEFDE8}" destId="{D77EEE85-DE35-476A-B6E6-BABB30F9ED3B}" srcOrd="8" destOrd="0" presId="urn:microsoft.com/office/officeart/2005/8/layout/default"/>
    <dgm:cxn modelId="{4C696492-10D2-420D-9523-1B570DC4BDC2}" type="presParOf" srcId="{EA0AF9AF-35EC-4E8F-B153-926253DEFDE8}" destId="{36E76966-9B0D-43D8-A7C5-FD41C51B0476}" srcOrd="9" destOrd="0" presId="urn:microsoft.com/office/officeart/2005/8/layout/default"/>
    <dgm:cxn modelId="{D711FC28-9A80-4EA8-9CAF-B1F39AA8E28A}" type="presParOf" srcId="{EA0AF9AF-35EC-4E8F-B153-926253DEFDE8}" destId="{359F72F6-3F52-4C20-BF98-820E384C33FB}" srcOrd="10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9457E1-2E4F-4B09-85C9-49D0FB0EFA48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41B8FF3-5A24-476A-81CF-B470023A058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Para manejar sistemas de mantenimiento con mayor cantidad de máquinas y equipos se recomienda ampliar la aplicación del software para que permita una mejor administración del usuario.</a:t>
          </a:r>
          <a:endParaRPr lang="es-ES" b="1" dirty="0">
            <a:solidFill>
              <a:schemeClr val="tx1"/>
            </a:solidFill>
          </a:endParaRPr>
        </a:p>
      </dgm:t>
    </dgm:pt>
    <dgm:pt modelId="{DDEB9EFF-B1D4-486E-B266-19C828D3ECDB}" type="parTrans" cxnId="{2191F326-45F1-4E34-B2B9-D65953D0E51B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6862101-3757-4924-BD9A-AE2D51D57622}" type="sibTrans" cxnId="{2191F326-45F1-4E34-B2B9-D65953D0E51B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E662F30-0C06-4829-9994-67DF27747F7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Aplicar un sistema productivo que permita integrar los planes de producción y mantenimiento para incrementar la productividad de la planta </a:t>
          </a:r>
          <a:r>
            <a:rPr lang="es-ES" b="1" dirty="0" err="1" smtClean="0">
              <a:solidFill>
                <a:schemeClr val="tx1"/>
              </a:solidFill>
            </a:rPr>
            <a:t>Esthela</a:t>
          </a:r>
          <a:r>
            <a:rPr lang="es-ES" b="1" dirty="0" smtClean="0">
              <a:solidFill>
                <a:schemeClr val="tx1"/>
              </a:solidFill>
            </a:rPr>
            <a:t>.</a:t>
          </a:r>
          <a:endParaRPr lang="es-ES" b="1" dirty="0">
            <a:solidFill>
              <a:schemeClr val="tx1"/>
            </a:solidFill>
          </a:endParaRPr>
        </a:p>
      </dgm:t>
    </dgm:pt>
    <dgm:pt modelId="{DB803875-D9D4-4F92-A49F-9D0A3B793191}" type="parTrans" cxnId="{7194BEDB-912E-482B-92E7-0FDA6A89013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F041769-7D8D-47B2-8D40-03D3606CE356}" type="sibTrans" cxnId="{7194BEDB-912E-482B-92E7-0FDA6A89013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0BC616A-51C4-4BA3-AAC8-E35C6ABC4E0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Para nuevas adquisiciones de maquinaria se recomienda adoptar el plan de mantenimiento prescrito por el fabricante y se incluya en la aplicación del software.</a:t>
          </a:r>
          <a:endParaRPr lang="es-ES" b="1" dirty="0">
            <a:solidFill>
              <a:schemeClr val="tx1"/>
            </a:solidFill>
          </a:endParaRPr>
        </a:p>
      </dgm:t>
    </dgm:pt>
    <dgm:pt modelId="{F602BF40-01C3-4D09-8BE9-A62A89C316DD}" type="parTrans" cxnId="{8F285D6A-55D3-4A2E-AE40-BA26526B3A1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CB754EC-482D-4C31-B3B8-8C71270BFFC3}" type="sibTrans" cxnId="{8F285D6A-55D3-4A2E-AE40-BA26526B3A1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DF60A7B-3322-44C8-9C4F-CE64FEFFD3AF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Tener siempre disponible los manuales de mantenimiento de las máquinas y equipos, en caso de que carezcan dichos manuales se debe monitorear todas las partes de la respectiva máquina.</a:t>
          </a:r>
          <a:endParaRPr lang="es-ES" b="1" dirty="0">
            <a:solidFill>
              <a:schemeClr val="tx1"/>
            </a:solidFill>
          </a:endParaRPr>
        </a:p>
      </dgm:t>
    </dgm:pt>
    <dgm:pt modelId="{F149BA72-9A0D-4836-9265-5FEB36D1513D}" type="parTrans" cxnId="{DAC734D8-BD28-46A5-9A7E-0C1C2540779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77222FB-16D0-455D-AC01-AD335EE0A3DF}" type="sibTrans" cxnId="{DAC734D8-BD28-46A5-9A7E-0C1C2540779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1B40233-F76B-4D77-8B12-D835B243C362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Se recomienda la implementación de la aplicación del software en las demás plantas pertenecientes al grupo KUBIEC – CONDUIT.</a:t>
          </a:r>
          <a:endParaRPr lang="es-ES" b="1" dirty="0">
            <a:solidFill>
              <a:schemeClr val="tx1"/>
            </a:solidFill>
          </a:endParaRPr>
        </a:p>
      </dgm:t>
    </dgm:pt>
    <dgm:pt modelId="{48299FB9-4687-421F-B583-6FF0A8E86D12}" type="parTrans" cxnId="{35FE54F0-7C7C-404C-BD49-063674931F9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2F8CC04-0403-4D73-82C4-A715E31D4535}" type="sibTrans" cxnId="{35FE54F0-7C7C-404C-BD49-063674931F9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F69F318-F411-4EB1-94BC-7315B867549C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Para mejorar la confiabilidad de los trabajos de mantenimiento se recomienda dar capacitación técnica al personal de operarios mediante actualización de cursos y talleres.</a:t>
          </a:r>
          <a:endParaRPr lang="es-ES" b="1" dirty="0">
            <a:solidFill>
              <a:schemeClr val="tx1"/>
            </a:solidFill>
          </a:endParaRPr>
        </a:p>
      </dgm:t>
    </dgm:pt>
    <dgm:pt modelId="{C42C6BA2-3BEF-4EF1-BB17-79597A68D76D}" type="parTrans" cxnId="{4163C2B3-B731-4107-8B8B-9CFAB34C741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E56730D-E5FA-4DD4-8CBA-4F33067BD267}" type="sibTrans" cxnId="{4163C2B3-B731-4107-8B8B-9CFAB34C741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A0AF9AF-35EC-4E8F-B153-926253DEFDE8}" type="pres">
      <dgm:prSet presAssocID="{F09457E1-2E4F-4B09-85C9-49D0FB0EFA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3AE18B-C858-4737-939A-05166285BD15}" type="pres">
      <dgm:prSet presAssocID="{C41B8FF3-5A24-476A-81CF-B470023A058B}" presName="node" presStyleLbl="node1" presStyleIdx="0" presStyleCnt="6" custLinFactNeighborY="-44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9F620-A446-4915-90AD-8726E7B497CE}" type="pres">
      <dgm:prSet presAssocID="{06862101-3757-4924-BD9A-AE2D51D57622}" presName="sibTrans" presStyleCnt="0"/>
      <dgm:spPr/>
    </dgm:pt>
    <dgm:pt modelId="{95420C4B-823D-451B-BEB8-89D47E082C9C}" type="pres">
      <dgm:prSet presAssocID="{9E662F30-0C06-4829-9994-67DF27747F7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096AA-43EA-41A1-87A0-7232EDB2FA20}" type="pres">
      <dgm:prSet presAssocID="{AF041769-7D8D-47B2-8D40-03D3606CE356}" presName="sibTrans" presStyleCnt="0"/>
      <dgm:spPr/>
    </dgm:pt>
    <dgm:pt modelId="{58A8A6CF-D883-454D-8780-5EB9A1055DDD}" type="pres">
      <dgm:prSet presAssocID="{3F69F318-F411-4EB1-94BC-7315B86754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4FC449-5C47-42AC-8A7C-E70C93B63743}" type="pres">
      <dgm:prSet presAssocID="{7E56730D-E5FA-4DD4-8CBA-4F33067BD267}" presName="sibTrans" presStyleCnt="0"/>
      <dgm:spPr/>
    </dgm:pt>
    <dgm:pt modelId="{54A85434-41B7-41AC-9313-098E3CDB4C00}" type="pres">
      <dgm:prSet presAssocID="{A0BC616A-51C4-4BA3-AAC8-E35C6ABC4E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57B1E-EE75-4E5D-A773-98E97F8372A6}" type="pres">
      <dgm:prSet presAssocID="{9CB754EC-482D-4C31-B3B8-8C71270BFFC3}" presName="sibTrans" presStyleCnt="0"/>
      <dgm:spPr/>
    </dgm:pt>
    <dgm:pt modelId="{D77EEE85-DE35-476A-B6E6-BABB30F9ED3B}" type="pres">
      <dgm:prSet presAssocID="{3DF60A7B-3322-44C8-9C4F-CE64FEFFD3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E76966-9B0D-43D8-A7C5-FD41C51B0476}" type="pres">
      <dgm:prSet presAssocID="{677222FB-16D0-455D-AC01-AD335EE0A3DF}" presName="sibTrans" presStyleCnt="0"/>
      <dgm:spPr/>
    </dgm:pt>
    <dgm:pt modelId="{359F72F6-3F52-4C20-BF98-820E384C33FB}" type="pres">
      <dgm:prSet presAssocID="{71B40233-F76B-4D77-8B12-D835B243C3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FE54F0-7C7C-404C-BD49-063674931F9A}" srcId="{F09457E1-2E4F-4B09-85C9-49D0FB0EFA48}" destId="{71B40233-F76B-4D77-8B12-D835B243C362}" srcOrd="5" destOrd="0" parTransId="{48299FB9-4687-421F-B583-6FF0A8E86D12}" sibTransId="{D2F8CC04-0403-4D73-82C4-A715E31D4535}"/>
    <dgm:cxn modelId="{FBF1A833-CAF7-4F22-B339-C784408EDB9E}" type="presOf" srcId="{3DF60A7B-3322-44C8-9C4F-CE64FEFFD3AF}" destId="{D77EEE85-DE35-476A-B6E6-BABB30F9ED3B}" srcOrd="0" destOrd="0" presId="urn:microsoft.com/office/officeart/2005/8/layout/default"/>
    <dgm:cxn modelId="{4163C2B3-B731-4107-8B8B-9CFAB34C7419}" srcId="{F09457E1-2E4F-4B09-85C9-49D0FB0EFA48}" destId="{3F69F318-F411-4EB1-94BC-7315B867549C}" srcOrd="2" destOrd="0" parTransId="{C42C6BA2-3BEF-4EF1-BB17-79597A68D76D}" sibTransId="{7E56730D-E5FA-4DD4-8CBA-4F33067BD267}"/>
    <dgm:cxn modelId="{90E9A43B-69FA-479C-92F6-B45CC6D23DE6}" type="presOf" srcId="{9E662F30-0C06-4829-9994-67DF27747F79}" destId="{95420C4B-823D-451B-BEB8-89D47E082C9C}" srcOrd="0" destOrd="0" presId="urn:microsoft.com/office/officeart/2005/8/layout/default"/>
    <dgm:cxn modelId="{8F285D6A-55D3-4A2E-AE40-BA26526B3A12}" srcId="{F09457E1-2E4F-4B09-85C9-49D0FB0EFA48}" destId="{A0BC616A-51C4-4BA3-AAC8-E35C6ABC4E0B}" srcOrd="3" destOrd="0" parTransId="{F602BF40-01C3-4D09-8BE9-A62A89C316DD}" sibTransId="{9CB754EC-482D-4C31-B3B8-8C71270BFFC3}"/>
    <dgm:cxn modelId="{9BF254F7-5C47-4CEB-AFE5-13D9049483D0}" type="presOf" srcId="{A0BC616A-51C4-4BA3-AAC8-E35C6ABC4E0B}" destId="{54A85434-41B7-41AC-9313-098E3CDB4C00}" srcOrd="0" destOrd="0" presId="urn:microsoft.com/office/officeart/2005/8/layout/default"/>
    <dgm:cxn modelId="{FF283C28-BF03-48F8-8273-F0BF7E4F302C}" type="presOf" srcId="{71B40233-F76B-4D77-8B12-D835B243C362}" destId="{359F72F6-3F52-4C20-BF98-820E384C33FB}" srcOrd="0" destOrd="0" presId="urn:microsoft.com/office/officeart/2005/8/layout/default"/>
    <dgm:cxn modelId="{9C759700-E369-485C-B559-D65DAD0F7312}" type="presOf" srcId="{F09457E1-2E4F-4B09-85C9-49D0FB0EFA48}" destId="{EA0AF9AF-35EC-4E8F-B153-926253DEFDE8}" srcOrd="0" destOrd="0" presId="urn:microsoft.com/office/officeart/2005/8/layout/default"/>
    <dgm:cxn modelId="{2191F326-45F1-4E34-B2B9-D65953D0E51B}" srcId="{F09457E1-2E4F-4B09-85C9-49D0FB0EFA48}" destId="{C41B8FF3-5A24-476A-81CF-B470023A058B}" srcOrd="0" destOrd="0" parTransId="{DDEB9EFF-B1D4-486E-B266-19C828D3ECDB}" sibTransId="{06862101-3757-4924-BD9A-AE2D51D57622}"/>
    <dgm:cxn modelId="{7194BEDB-912E-482B-92E7-0FDA6A89013D}" srcId="{F09457E1-2E4F-4B09-85C9-49D0FB0EFA48}" destId="{9E662F30-0C06-4829-9994-67DF27747F79}" srcOrd="1" destOrd="0" parTransId="{DB803875-D9D4-4F92-A49F-9D0A3B793191}" sibTransId="{AF041769-7D8D-47B2-8D40-03D3606CE356}"/>
    <dgm:cxn modelId="{64DFA653-A148-4731-AEB4-8DF23499B7D2}" type="presOf" srcId="{3F69F318-F411-4EB1-94BC-7315B867549C}" destId="{58A8A6CF-D883-454D-8780-5EB9A1055DDD}" srcOrd="0" destOrd="0" presId="urn:microsoft.com/office/officeart/2005/8/layout/default"/>
    <dgm:cxn modelId="{DAC734D8-BD28-46A5-9A7E-0C1C2540779E}" srcId="{F09457E1-2E4F-4B09-85C9-49D0FB0EFA48}" destId="{3DF60A7B-3322-44C8-9C4F-CE64FEFFD3AF}" srcOrd="4" destOrd="0" parTransId="{F149BA72-9A0D-4836-9265-5FEB36D1513D}" sibTransId="{677222FB-16D0-455D-AC01-AD335EE0A3DF}"/>
    <dgm:cxn modelId="{81573244-0556-4E38-8663-1775D1859E2B}" type="presOf" srcId="{C41B8FF3-5A24-476A-81CF-B470023A058B}" destId="{603AE18B-C858-4737-939A-05166285BD15}" srcOrd="0" destOrd="0" presId="urn:microsoft.com/office/officeart/2005/8/layout/default"/>
    <dgm:cxn modelId="{1238EF07-92EC-47F2-97D2-623483D69ADC}" type="presParOf" srcId="{EA0AF9AF-35EC-4E8F-B153-926253DEFDE8}" destId="{603AE18B-C858-4737-939A-05166285BD15}" srcOrd="0" destOrd="0" presId="urn:microsoft.com/office/officeart/2005/8/layout/default"/>
    <dgm:cxn modelId="{7E324C1B-4AD5-451B-BE6A-0018BDA503B0}" type="presParOf" srcId="{EA0AF9AF-35EC-4E8F-B153-926253DEFDE8}" destId="{8959F620-A446-4915-90AD-8726E7B497CE}" srcOrd="1" destOrd="0" presId="urn:microsoft.com/office/officeart/2005/8/layout/default"/>
    <dgm:cxn modelId="{B0C69BCF-3C19-4BD1-AD20-D13DD45DB5E5}" type="presParOf" srcId="{EA0AF9AF-35EC-4E8F-B153-926253DEFDE8}" destId="{95420C4B-823D-451B-BEB8-89D47E082C9C}" srcOrd="2" destOrd="0" presId="urn:microsoft.com/office/officeart/2005/8/layout/default"/>
    <dgm:cxn modelId="{D49AAA56-1679-4941-8544-3BB2E5BE0681}" type="presParOf" srcId="{EA0AF9AF-35EC-4E8F-B153-926253DEFDE8}" destId="{046096AA-43EA-41A1-87A0-7232EDB2FA20}" srcOrd="3" destOrd="0" presId="urn:microsoft.com/office/officeart/2005/8/layout/default"/>
    <dgm:cxn modelId="{D7ED6BAB-208A-4BC0-93C4-6D184631588A}" type="presParOf" srcId="{EA0AF9AF-35EC-4E8F-B153-926253DEFDE8}" destId="{58A8A6CF-D883-454D-8780-5EB9A1055DDD}" srcOrd="4" destOrd="0" presId="urn:microsoft.com/office/officeart/2005/8/layout/default"/>
    <dgm:cxn modelId="{2C4E304A-FB40-4D69-B0FF-B67B95134D8E}" type="presParOf" srcId="{EA0AF9AF-35EC-4E8F-B153-926253DEFDE8}" destId="{3C4FC449-5C47-42AC-8A7C-E70C93B63743}" srcOrd="5" destOrd="0" presId="urn:microsoft.com/office/officeart/2005/8/layout/default"/>
    <dgm:cxn modelId="{91C27D3D-3168-491D-9745-366D466845CF}" type="presParOf" srcId="{EA0AF9AF-35EC-4E8F-B153-926253DEFDE8}" destId="{54A85434-41B7-41AC-9313-098E3CDB4C00}" srcOrd="6" destOrd="0" presId="urn:microsoft.com/office/officeart/2005/8/layout/default"/>
    <dgm:cxn modelId="{27651800-E61A-4EBF-A97D-48E7DCD932A9}" type="presParOf" srcId="{EA0AF9AF-35EC-4E8F-B153-926253DEFDE8}" destId="{D0757B1E-EE75-4E5D-A773-98E97F8372A6}" srcOrd="7" destOrd="0" presId="urn:microsoft.com/office/officeart/2005/8/layout/default"/>
    <dgm:cxn modelId="{A28E50C4-4F86-4BE7-8479-965290FDA1FB}" type="presParOf" srcId="{EA0AF9AF-35EC-4E8F-B153-926253DEFDE8}" destId="{D77EEE85-DE35-476A-B6E6-BABB30F9ED3B}" srcOrd="8" destOrd="0" presId="urn:microsoft.com/office/officeart/2005/8/layout/default"/>
    <dgm:cxn modelId="{3CE3BC35-D808-47DF-B194-36590B84B26D}" type="presParOf" srcId="{EA0AF9AF-35EC-4E8F-B153-926253DEFDE8}" destId="{36E76966-9B0D-43D8-A7C5-FD41C51B0476}" srcOrd="9" destOrd="0" presId="urn:microsoft.com/office/officeart/2005/8/layout/default"/>
    <dgm:cxn modelId="{18B9C3F5-8A0B-45C8-9B63-155993CD238D}" type="presParOf" srcId="{EA0AF9AF-35EC-4E8F-B153-926253DEFDE8}" destId="{359F72F6-3F52-4C20-BF98-820E384C33FB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414B7-ABA4-417E-9065-D1D11A340B1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836508B-C2CE-4DBD-B786-3F20271526F7}">
      <dgm:prSet phldrT="[Texto]"/>
      <dgm:spPr/>
      <dgm:t>
        <a:bodyPr/>
        <a:lstStyle/>
        <a:p>
          <a:r>
            <a:rPr lang="es-ES" dirty="0" smtClean="0"/>
            <a:t>Disminución de paros no programados</a:t>
          </a:r>
          <a:endParaRPr lang="es-ES" dirty="0"/>
        </a:p>
      </dgm:t>
    </dgm:pt>
    <dgm:pt modelId="{25546A9A-0C84-40C3-B9BD-9D1FEA721837}" type="parTrans" cxnId="{F72CAB96-1F38-4BEE-BF62-B0DBEA88EE39}">
      <dgm:prSet/>
      <dgm:spPr/>
      <dgm:t>
        <a:bodyPr/>
        <a:lstStyle/>
        <a:p>
          <a:endParaRPr lang="es-ES"/>
        </a:p>
      </dgm:t>
    </dgm:pt>
    <dgm:pt modelId="{4635CFEF-9D13-49A1-9987-12D5D7E01682}" type="sibTrans" cxnId="{F72CAB96-1F38-4BEE-BF62-B0DBEA88EE39}">
      <dgm:prSet/>
      <dgm:spPr/>
      <dgm:t>
        <a:bodyPr/>
        <a:lstStyle/>
        <a:p>
          <a:endParaRPr lang="es-ES"/>
        </a:p>
      </dgm:t>
    </dgm:pt>
    <dgm:pt modelId="{9E565825-8727-467A-B07F-6E470EDB6CFE}">
      <dgm:prSet phldrT="[Texto]"/>
      <dgm:spPr/>
      <dgm:t>
        <a:bodyPr/>
        <a:lstStyle/>
        <a:p>
          <a:r>
            <a:rPr lang="es-ES" dirty="0" smtClean="0"/>
            <a:t>Licencia de un software $20000</a:t>
          </a:r>
          <a:endParaRPr lang="es-ES" dirty="0"/>
        </a:p>
      </dgm:t>
    </dgm:pt>
    <dgm:pt modelId="{A76BC705-63E8-40AB-8D70-FB449F8ED5D5}" type="parTrans" cxnId="{44125FC3-7F34-43BC-B57F-75E9B636E2D8}">
      <dgm:prSet/>
      <dgm:spPr/>
      <dgm:t>
        <a:bodyPr/>
        <a:lstStyle/>
        <a:p>
          <a:endParaRPr lang="es-ES"/>
        </a:p>
      </dgm:t>
    </dgm:pt>
    <dgm:pt modelId="{FE139DDC-4D75-4BB8-A193-4A700C22C14C}" type="sibTrans" cxnId="{44125FC3-7F34-43BC-B57F-75E9B636E2D8}">
      <dgm:prSet/>
      <dgm:spPr/>
      <dgm:t>
        <a:bodyPr/>
        <a:lstStyle/>
        <a:p>
          <a:endParaRPr lang="es-ES"/>
        </a:p>
      </dgm:t>
    </dgm:pt>
    <dgm:pt modelId="{01F0A6FD-0729-48D4-8C89-867650B6D1C0}">
      <dgm:prSet phldrT="[Texto]"/>
      <dgm:spPr/>
      <dgm:t>
        <a:bodyPr/>
        <a:lstStyle/>
        <a:p>
          <a:r>
            <a:rPr lang="es-ES" dirty="0" smtClean="0"/>
            <a:t>Se alarga la vida útil de las máquinas</a:t>
          </a:r>
          <a:endParaRPr lang="es-ES" dirty="0"/>
        </a:p>
      </dgm:t>
    </dgm:pt>
    <dgm:pt modelId="{52E1D186-D226-4656-B468-2CB90BB5AFE3}" type="parTrans" cxnId="{18D1883A-D204-4E86-8ACB-B6B2B26F8BC3}">
      <dgm:prSet/>
      <dgm:spPr/>
      <dgm:t>
        <a:bodyPr/>
        <a:lstStyle/>
        <a:p>
          <a:endParaRPr lang="es-ES"/>
        </a:p>
      </dgm:t>
    </dgm:pt>
    <dgm:pt modelId="{B5675E3D-2618-42BE-8197-56513FCE72E0}" type="sibTrans" cxnId="{18D1883A-D204-4E86-8ACB-B6B2B26F8BC3}">
      <dgm:prSet/>
      <dgm:spPr/>
      <dgm:t>
        <a:bodyPr/>
        <a:lstStyle/>
        <a:p>
          <a:endParaRPr lang="es-ES"/>
        </a:p>
      </dgm:t>
    </dgm:pt>
    <dgm:pt modelId="{3FF20213-226C-45D4-96C1-6C3DDD62775D}">
      <dgm:prSet phldrT="[Texto]"/>
      <dgm:spPr/>
      <dgm:t>
        <a:bodyPr/>
        <a:lstStyle/>
        <a:p>
          <a:r>
            <a:rPr lang="es-ES" dirty="0" smtClean="0"/>
            <a:t>Justificación</a:t>
          </a:r>
          <a:endParaRPr lang="es-ES" dirty="0"/>
        </a:p>
      </dgm:t>
    </dgm:pt>
    <dgm:pt modelId="{C84D7EBE-6958-41D0-AAC6-592735D07BC5}" type="parTrans" cxnId="{219982E6-94EF-429E-BC4C-FB914DABBFFE}">
      <dgm:prSet/>
      <dgm:spPr/>
      <dgm:t>
        <a:bodyPr/>
        <a:lstStyle/>
        <a:p>
          <a:endParaRPr lang="es-ES"/>
        </a:p>
      </dgm:t>
    </dgm:pt>
    <dgm:pt modelId="{58311E7D-4971-4A63-8312-49ED6DF7584F}" type="sibTrans" cxnId="{219982E6-94EF-429E-BC4C-FB914DABBFFE}">
      <dgm:prSet/>
      <dgm:spPr/>
      <dgm:t>
        <a:bodyPr/>
        <a:lstStyle/>
        <a:p>
          <a:endParaRPr lang="es-ES"/>
        </a:p>
      </dgm:t>
    </dgm:pt>
    <dgm:pt modelId="{C2FEC969-0DAE-4AF2-AF51-33E65F1E5509}">
      <dgm:prSet phldrT="[Texto]"/>
      <dgm:spPr/>
      <dgm:t>
        <a:bodyPr/>
        <a:lstStyle/>
        <a:p>
          <a:r>
            <a:rPr lang="es-ES" dirty="0" smtClean="0"/>
            <a:t>Aumento de tecnología en maquinaria</a:t>
          </a:r>
          <a:endParaRPr lang="es-ES" dirty="0"/>
        </a:p>
      </dgm:t>
    </dgm:pt>
    <dgm:pt modelId="{11E7FB6E-2535-4DF7-9D46-8AB8191A0BC3}" type="parTrans" cxnId="{48789DB1-598A-488C-A59A-ADEA259F0E2A}">
      <dgm:prSet/>
      <dgm:spPr/>
      <dgm:t>
        <a:bodyPr/>
        <a:lstStyle/>
        <a:p>
          <a:endParaRPr lang="es-ES"/>
        </a:p>
      </dgm:t>
    </dgm:pt>
    <dgm:pt modelId="{F26103A3-89D9-4F6D-9D96-E3B33780760B}" type="sibTrans" cxnId="{48789DB1-598A-488C-A59A-ADEA259F0E2A}">
      <dgm:prSet/>
      <dgm:spPr/>
      <dgm:t>
        <a:bodyPr/>
        <a:lstStyle/>
        <a:p>
          <a:endParaRPr lang="es-ES"/>
        </a:p>
      </dgm:t>
    </dgm:pt>
    <dgm:pt modelId="{11E3DC78-CE83-4C74-B8E2-F73E78CC11E9}" type="pres">
      <dgm:prSet presAssocID="{ED1414B7-ABA4-417E-9065-D1D11A340B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1DC7AD-7D56-4BEE-89C9-DCEACC22B267}" type="pres">
      <dgm:prSet presAssocID="{3FF20213-226C-45D4-96C1-6C3DDD62775D}" presName="centerShape" presStyleLbl="node0" presStyleIdx="0" presStyleCnt="1"/>
      <dgm:spPr/>
      <dgm:t>
        <a:bodyPr/>
        <a:lstStyle/>
        <a:p>
          <a:endParaRPr lang="es-ES"/>
        </a:p>
      </dgm:t>
    </dgm:pt>
    <dgm:pt modelId="{DC5B9A9C-A684-450F-8574-163C966C2FF8}" type="pres">
      <dgm:prSet presAssocID="{25546A9A-0C84-40C3-B9BD-9D1FEA721837}" presName="Name9" presStyleLbl="parChTrans1D2" presStyleIdx="0" presStyleCnt="4"/>
      <dgm:spPr/>
      <dgm:t>
        <a:bodyPr/>
        <a:lstStyle/>
        <a:p>
          <a:endParaRPr lang="es-ES"/>
        </a:p>
      </dgm:t>
    </dgm:pt>
    <dgm:pt modelId="{983D8CF4-E6B6-4DFC-A5BC-EF3B43F9B614}" type="pres">
      <dgm:prSet presAssocID="{25546A9A-0C84-40C3-B9BD-9D1FEA721837}" presName="connTx" presStyleLbl="parChTrans1D2" presStyleIdx="0" presStyleCnt="4"/>
      <dgm:spPr/>
      <dgm:t>
        <a:bodyPr/>
        <a:lstStyle/>
        <a:p>
          <a:endParaRPr lang="es-ES"/>
        </a:p>
      </dgm:t>
    </dgm:pt>
    <dgm:pt modelId="{07BE13B0-B0D6-41BA-BDDE-C512316EC075}" type="pres">
      <dgm:prSet presAssocID="{8836508B-C2CE-4DBD-B786-3F20271526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242D6E-2650-40B5-BCD3-58597C61D765}" type="pres">
      <dgm:prSet presAssocID="{A76BC705-63E8-40AB-8D70-FB449F8ED5D5}" presName="Name9" presStyleLbl="parChTrans1D2" presStyleIdx="1" presStyleCnt="4"/>
      <dgm:spPr/>
      <dgm:t>
        <a:bodyPr/>
        <a:lstStyle/>
        <a:p>
          <a:endParaRPr lang="es-ES"/>
        </a:p>
      </dgm:t>
    </dgm:pt>
    <dgm:pt modelId="{46AAD651-9893-40D4-954E-15677D847543}" type="pres">
      <dgm:prSet presAssocID="{A76BC705-63E8-40AB-8D70-FB449F8ED5D5}" presName="connTx" presStyleLbl="parChTrans1D2" presStyleIdx="1" presStyleCnt="4"/>
      <dgm:spPr/>
      <dgm:t>
        <a:bodyPr/>
        <a:lstStyle/>
        <a:p>
          <a:endParaRPr lang="es-ES"/>
        </a:p>
      </dgm:t>
    </dgm:pt>
    <dgm:pt modelId="{9FC9E347-2FCA-4796-B13A-562BB53B92C1}" type="pres">
      <dgm:prSet presAssocID="{9E565825-8727-467A-B07F-6E470EDB6C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E3B37C-98A0-4AEE-8BDD-197BAE48D5FC}" type="pres">
      <dgm:prSet presAssocID="{52E1D186-D226-4656-B468-2CB90BB5AFE3}" presName="Name9" presStyleLbl="parChTrans1D2" presStyleIdx="2" presStyleCnt="4"/>
      <dgm:spPr/>
      <dgm:t>
        <a:bodyPr/>
        <a:lstStyle/>
        <a:p>
          <a:endParaRPr lang="es-ES"/>
        </a:p>
      </dgm:t>
    </dgm:pt>
    <dgm:pt modelId="{19EF2EB0-8268-42DB-A7DC-4E1DAF285726}" type="pres">
      <dgm:prSet presAssocID="{52E1D186-D226-4656-B468-2CB90BB5AFE3}" presName="connTx" presStyleLbl="parChTrans1D2" presStyleIdx="2" presStyleCnt="4"/>
      <dgm:spPr/>
      <dgm:t>
        <a:bodyPr/>
        <a:lstStyle/>
        <a:p>
          <a:endParaRPr lang="es-ES"/>
        </a:p>
      </dgm:t>
    </dgm:pt>
    <dgm:pt modelId="{D3994DA2-FBB6-4FBA-B989-CFDE98A5CFFB}" type="pres">
      <dgm:prSet presAssocID="{01F0A6FD-0729-48D4-8C89-867650B6D1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2596F7-BA54-4861-A061-9BA047F9BD00}" type="pres">
      <dgm:prSet presAssocID="{11E7FB6E-2535-4DF7-9D46-8AB8191A0BC3}" presName="Name9" presStyleLbl="parChTrans1D2" presStyleIdx="3" presStyleCnt="4"/>
      <dgm:spPr/>
      <dgm:t>
        <a:bodyPr/>
        <a:lstStyle/>
        <a:p>
          <a:endParaRPr lang="es-ES"/>
        </a:p>
      </dgm:t>
    </dgm:pt>
    <dgm:pt modelId="{9C76276E-B9C9-4D0B-8CCF-2D25F748F1A2}" type="pres">
      <dgm:prSet presAssocID="{11E7FB6E-2535-4DF7-9D46-8AB8191A0BC3}" presName="connTx" presStyleLbl="parChTrans1D2" presStyleIdx="3" presStyleCnt="4"/>
      <dgm:spPr/>
      <dgm:t>
        <a:bodyPr/>
        <a:lstStyle/>
        <a:p>
          <a:endParaRPr lang="es-ES"/>
        </a:p>
      </dgm:t>
    </dgm:pt>
    <dgm:pt modelId="{ED00F14E-B720-4AEA-865B-4AAA89DF6111}" type="pres">
      <dgm:prSet presAssocID="{C2FEC969-0DAE-4AF2-AF51-33E65F1E55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226BC7-797C-4995-B06C-28F640CA386C}" type="presOf" srcId="{3FF20213-226C-45D4-96C1-6C3DDD62775D}" destId="{5D1DC7AD-7D56-4BEE-89C9-DCEACC22B267}" srcOrd="0" destOrd="0" presId="urn:microsoft.com/office/officeart/2005/8/layout/radial1"/>
    <dgm:cxn modelId="{70F08873-A6FB-4338-A22B-767685FF4EC7}" type="presOf" srcId="{ED1414B7-ABA4-417E-9065-D1D11A340B19}" destId="{11E3DC78-CE83-4C74-B8E2-F73E78CC11E9}" srcOrd="0" destOrd="0" presId="urn:microsoft.com/office/officeart/2005/8/layout/radial1"/>
    <dgm:cxn modelId="{F72CAB96-1F38-4BEE-BF62-B0DBEA88EE39}" srcId="{3FF20213-226C-45D4-96C1-6C3DDD62775D}" destId="{8836508B-C2CE-4DBD-B786-3F20271526F7}" srcOrd="0" destOrd="0" parTransId="{25546A9A-0C84-40C3-B9BD-9D1FEA721837}" sibTransId="{4635CFEF-9D13-49A1-9987-12D5D7E01682}"/>
    <dgm:cxn modelId="{63CE8C23-4152-4037-86FB-05A4B962BB94}" type="presOf" srcId="{11E7FB6E-2535-4DF7-9D46-8AB8191A0BC3}" destId="{882596F7-BA54-4861-A061-9BA047F9BD00}" srcOrd="0" destOrd="0" presId="urn:microsoft.com/office/officeart/2005/8/layout/radial1"/>
    <dgm:cxn modelId="{71F10299-D13C-4D26-9890-B2089D4EC831}" type="presOf" srcId="{9E565825-8727-467A-B07F-6E470EDB6CFE}" destId="{9FC9E347-2FCA-4796-B13A-562BB53B92C1}" srcOrd="0" destOrd="0" presId="urn:microsoft.com/office/officeart/2005/8/layout/radial1"/>
    <dgm:cxn modelId="{50129D9A-321B-4425-8EEF-F7E6A9EDB1D7}" type="presOf" srcId="{25546A9A-0C84-40C3-B9BD-9D1FEA721837}" destId="{DC5B9A9C-A684-450F-8574-163C966C2FF8}" srcOrd="0" destOrd="0" presId="urn:microsoft.com/office/officeart/2005/8/layout/radial1"/>
    <dgm:cxn modelId="{28B1A0EF-46B3-47A5-B547-B0830AEEB093}" type="presOf" srcId="{01F0A6FD-0729-48D4-8C89-867650B6D1C0}" destId="{D3994DA2-FBB6-4FBA-B989-CFDE98A5CFFB}" srcOrd="0" destOrd="0" presId="urn:microsoft.com/office/officeart/2005/8/layout/radial1"/>
    <dgm:cxn modelId="{8BACCF28-FBC1-4C65-87EC-FCEDD382DF9D}" type="presOf" srcId="{A76BC705-63E8-40AB-8D70-FB449F8ED5D5}" destId="{FD242D6E-2650-40B5-BCD3-58597C61D765}" srcOrd="0" destOrd="0" presId="urn:microsoft.com/office/officeart/2005/8/layout/radial1"/>
    <dgm:cxn modelId="{219982E6-94EF-429E-BC4C-FB914DABBFFE}" srcId="{ED1414B7-ABA4-417E-9065-D1D11A340B19}" destId="{3FF20213-226C-45D4-96C1-6C3DDD62775D}" srcOrd="0" destOrd="0" parTransId="{C84D7EBE-6958-41D0-AAC6-592735D07BC5}" sibTransId="{58311E7D-4971-4A63-8312-49ED6DF7584F}"/>
    <dgm:cxn modelId="{44125FC3-7F34-43BC-B57F-75E9B636E2D8}" srcId="{3FF20213-226C-45D4-96C1-6C3DDD62775D}" destId="{9E565825-8727-467A-B07F-6E470EDB6CFE}" srcOrd="1" destOrd="0" parTransId="{A76BC705-63E8-40AB-8D70-FB449F8ED5D5}" sibTransId="{FE139DDC-4D75-4BB8-A193-4A700C22C14C}"/>
    <dgm:cxn modelId="{FDA69E85-7632-4AE1-8841-D50AD989CED7}" type="presOf" srcId="{C2FEC969-0DAE-4AF2-AF51-33E65F1E5509}" destId="{ED00F14E-B720-4AEA-865B-4AAA89DF6111}" srcOrd="0" destOrd="0" presId="urn:microsoft.com/office/officeart/2005/8/layout/radial1"/>
    <dgm:cxn modelId="{48789DB1-598A-488C-A59A-ADEA259F0E2A}" srcId="{3FF20213-226C-45D4-96C1-6C3DDD62775D}" destId="{C2FEC969-0DAE-4AF2-AF51-33E65F1E5509}" srcOrd="3" destOrd="0" parTransId="{11E7FB6E-2535-4DF7-9D46-8AB8191A0BC3}" sibTransId="{F26103A3-89D9-4F6D-9D96-E3B33780760B}"/>
    <dgm:cxn modelId="{06C759A8-6AFB-42D2-B49A-4B5E5180706F}" type="presOf" srcId="{11E7FB6E-2535-4DF7-9D46-8AB8191A0BC3}" destId="{9C76276E-B9C9-4D0B-8CCF-2D25F748F1A2}" srcOrd="1" destOrd="0" presId="urn:microsoft.com/office/officeart/2005/8/layout/radial1"/>
    <dgm:cxn modelId="{2372CB8D-AAF3-4127-9329-E96448C89218}" type="presOf" srcId="{8836508B-C2CE-4DBD-B786-3F20271526F7}" destId="{07BE13B0-B0D6-41BA-BDDE-C512316EC075}" srcOrd="0" destOrd="0" presId="urn:microsoft.com/office/officeart/2005/8/layout/radial1"/>
    <dgm:cxn modelId="{27C7DBE9-5820-4957-A4A5-B7E638304A87}" type="presOf" srcId="{A76BC705-63E8-40AB-8D70-FB449F8ED5D5}" destId="{46AAD651-9893-40D4-954E-15677D847543}" srcOrd="1" destOrd="0" presId="urn:microsoft.com/office/officeart/2005/8/layout/radial1"/>
    <dgm:cxn modelId="{18D1883A-D204-4E86-8ACB-B6B2B26F8BC3}" srcId="{3FF20213-226C-45D4-96C1-6C3DDD62775D}" destId="{01F0A6FD-0729-48D4-8C89-867650B6D1C0}" srcOrd="2" destOrd="0" parTransId="{52E1D186-D226-4656-B468-2CB90BB5AFE3}" sibTransId="{B5675E3D-2618-42BE-8197-56513FCE72E0}"/>
    <dgm:cxn modelId="{D46F6C7B-CDFE-446A-B647-4AA433E9555A}" type="presOf" srcId="{52E1D186-D226-4656-B468-2CB90BB5AFE3}" destId="{04E3B37C-98A0-4AEE-8BDD-197BAE48D5FC}" srcOrd="0" destOrd="0" presId="urn:microsoft.com/office/officeart/2005/8/layout/radial1"/>
    <dgm:cxn modelId="{DF32C47D-C52B-4051-B13B-BF66A2DB293F}" type="presOf" srcId="{52E1D186-D226-4656-B468-2CB90BB5AFE3}" destId="{19EF2EB0-8268-42DB-A7DC-4E1DAF285726}" srcOrd="1" destOrd="0" presId="urn:microsoft.com/office/officeart/2005/8/layout/radial1"/>
    <dgm:cxn modelId="{04BBE41A-40EB-45AA-8BE9-34F1320683BE}" type="presOf" srcId="{25546A9A-0C84-40C3-B9BD-9D1FEA721837}" destId="{983D8CF4-E6B6-4DFC-A5BC-EF3B43F9B614}" srcOrd="1" destOrd="0" presId="urn:microsoft.com/office/officeart/2005/8/layout/radial1"/>
    <dgm:cxn modelId="{9381BD1A-28A1-4227-8793-044C0EFE0B55}" type="presParOf" srcId="{11E3DC78-CE83-4C74-B8E2-F73E78CC11E9}" destId="{5D1DC7AD-7D56-4BEE-89C9-DCEACC22B267}" srcOrd="0" destOrd="0" presId="urn:microsoft.com/office/officeart/2005/8/layout/radial1"/>
    <dgm:cxn modelId="{6ABAE8B7-7475-48F1-B2AD-96BB79D953C2}" type="presParOf" srcId="{11E3DC78-CE83-4C74-B8E2-F73E78CC11E9}" destId="{DC5B9A9C-A684-450F-8574-163C966C2FF8}" srcOrd="1" destOrd="0" presId="urn:microsoft.com/office/officeart/2005/8/layout/radial1"/>
    <dgm:cxn modelId="{6F11390C-5B17-4F16-A214-CE30466F5883}" type="presParOf" srcId="{DC5B9A9C-A684-450F-8574-163C966C2FF8}" destId="{983D8CF4-E6B6-4DFC-A5BC-EF3B43F9B614}" srcOrd="0" destOrd="0" presId="urn:microsoft.com/office/officeart/2005/8/layout/radial1"/>
    <dgm:cxn modelId="{8365CA36-124A-4AAB-B8AD-55B1C87F0876}" type="presParOf" srcId="{11E3DC78-CE83-4C74-B8E2-F73E78CC11E9}" destId="{07BE13B0-B0D6-41BA-BDDE-C512316EC075}" srcOrd="2" destOrd="0" presId="urn:microsoft.com/office/officeart/2005/8/layout/radial1"/>
    <dgm:cxn modelId="{4A6B4BD6-E2B9-4487-8999-DC9AC0E3BD87}" type="presParOf" srcId="{11E3DC78-CE83-4C74-B8E2-F73E78CC11E9}" destId="{FD242D6E-2650-40B5-BCD3-58597C61D765}" srcOrd="3" destOrd="0" presId="urn:microsoft.com/office/officeart/2005/8/layout/radial1"/>
    <dgm:cxn modelId="{394A50D0-E4C9-4C73-80C0-A23CDF941EAC}" type="presParOf" srcId="{FD242D6E-2650-40B5-BCD3-58597C61D765}" destId="{46AAD651-9893-40D4-954E-15677D847543}" srcOrd="0" destOrd="0" presId="urn:microsoft.com/office/officeart/2005/8/layout/radial1"/>
    <dgm:cxn modelId="{A947F2F6-21FC-4DD6-8DB9-18610F859AB1}" type="presParOf" srcId="{11E3DC78-CE83-4C74-B8E2-F73E78CC11E9}" destId="{9FC9E347-2FCA-4796-B13A-562BB53B92C1}" srcOrd="4" destOrd="0" presId="urn:microsoft.com/office/officeart/2005/8/layout/radial1"/>
    <dgm:cxn modelId="{07F352A4-1708-4C9C-9E8A-535B53E1BACA}" type="presParOf" srcId="{11E3DC78-CE83-4C74-B8E2-F73E78CC11E9}" destId="{04E3B37C-98A0-4AEE-8BDD-197BAE48D5FC}" srcOrd="5" destOrd="0" presId="urn:microsoft.com/office/officeart/2005/8/layout/radial1"/>
    <dgm:cxn modelId="{D83A4DB6-A5F7-401A-A493-CBE7E3279B37}" type="presParOf" srcId="{04E3B37C-98A0-4AEE-8BDD-197BAE48D5FC}" destId="{19EF2EB0-8268-42DB-A7DC-4E1DAF285726}" srcOrd="0" destOrd="0" presId="urn:microsoft.com/office/officeart/2005/8/layout/radial1"/>
    <dgm:cxn modelId="{E5084072-7D93-4D88-A3E6-50AC63DC5A9D}" type="presParOf" srcId="{11E3DC78-CE83-4C74-B8E2-F73E78CC11E9}" destId="{D3994DA2-FBB6-4FBA-B989-CFDE98A5CFFB}" srcOrd="6" destOrd="0" presId="urn:microsoft.com/office/officeart/2005/8/layout/radial1"/>
    <dgm:cxn modelId="{3ACDFEF9-57BD-40CE-BF72-18DD8A991046}" type="presParOf" srcId="{11E3DC78-CE83-4C74-B8E2-F73E78CC11E9}" destId="{882596F7-BA54-4861-A061-9BA047F9BD00}" srcOrd="7" destOrd="0" presId="urn:microsoft.com/office/officeart/2005/8/layout/radial1"/>
    <dgm:cxn modelId="{C822178C-433D-49D4-8127-5B1EE5952153}" type="presParOf" srcId="{882596F7-BA54-4861-A061-9BA047F9BD00}" destId="{9C76276E-B9C9-4D0B-8CCF-2D25F748F1A2}" srcOrd="0" destOrd="0" presId="urn:microsoft.com/office/officeart/2005/8/layout/radial1"/>
    <dgm:cxn modelId="{1B350216-A9AE-4F6A-948B-B5EB540EAA0B}" type="presParOf" srcId="{11E3DC78-CE83-4C74-B8E2-F73E78CC11E9}" destId="{ED00F14E-B720-4AEA-865B-4AAA89DF6111}" srcOrd="8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8F0C36-1F2E-40B5-910A-E2E1113AD123}" type="doc">
      <dgm:prSet loTypeId="urn:microsoft.com/office/officeart/2005/8/layout/vList6" loCatId="list" qsTypeId="urn:microsoft.com/office/officeart/2005/8/quickstyle/3d9" qsCatId="3D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98B01158-8E2B-4BEC-BE79-648AC80774E5}">
      <dgm:prSet phldrT="[Texto]"/>
      <dgm:spPr/>
      <dgm:t>
        <a:bodyPr/>
        <a:lstStyle/>
        <a:p>
          <a:r>
            <a:rPr lang="es-ES" dirty="0" smtClean="0"/>
            <a:t>CORRECTIVO</a:t>
          </a:r>
          <a:endParaRPr lang="es-ES" dirty="0"/>
        </a:p>
      </dgm:t>
    </dgm:pt>
    <dgm:pt modelId="{06A3ED9D-31BC-4FA5-8432-E3EB9788AB8A}" type="parTrans" cxnId="{B122F029-F5B9-4582-BBB1-3D331CB6B5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CEBBD9-E731-4F59-AAA7-98531464CD16}" type="sibTrans" cxnId="{B122F029-F5B9-4582-BBB1-3D331CB6B5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433B73-2572-4746-A266-84404C4F4840}">
      <dgm:prSet phldrT="[Texto]"/>
      <dgm:spPr/>
      <dgm:t>
        <a:bodyPr/>
        <a:lstStyle/>
        <a:p>
          <a:r>
            <a:rPr lang="es-ES" dirty="0" smtClean="0"/>
            <a:t>CORRIGE</a:t>
          </a:r>
          <a:endParaRPr lang="es-ES" dirty="0"/>
        </a:p>
      </dgm:t>
    </dgm:pt>
    <dgm:pt modelId="{D5D4D64F-C981-40C7-813E-45CB97A4013B}" type="parTrans" cxnId="{FD669149-51DE-4BD7-895E-D773204DC8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F8054-E3B5-4769-B8EA-8972C2A7B8A1}" type="sibTrans" cxnId="{FD669149-51DE-4BD7-895E-D773204DC8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35CE4E-A955-49FB-937B-FCF586C65657}">
      <dgm:prSet phldrT="[Texto]"/>
      <dgm:spPr/>
      <dgm:t>
        <a:bodyPr/>
        <a:lstStyle/>
        <a:p>
          <a:r>
            <a:rPr lang="es-ES" dirty="0" smtClean="0"/>
            <a:t>REACTIVO</a:t>
          </a:r>
          <a:endParaRPr lang="es-ES" dirty="0"/>
        </a:p>
      </dgm:t>
    </dgm:pt>
    <dgm:pt modelId="{8DD084CE-1753-4E10-AB78-3FABABAC73CD}" type="parTrans" cxnId="{C2E07A59-0992-4F69-9AB0-307E3880BBC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34A187-3BCA-4780-98D6-2229E7E28AAF}" type="sibTrans" cxnId="{C2E07A59-0992-4F69-9AB0-307E3880BBC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52828C-5310-461F-BB95-9A257586609B}">
      <dgm:prSet phldrT="[Texto]"/>
      <dgm:spPr/>
      <dgm:t>
        <a:bodyPr/>
        <a:lstStyle/>
        <a:p>
          <a:r>
            <a:rPr lang="es-ES" dirty="0" smtClean="0"/>
            <a:t>PREVENTIVO</a:t>
          </a:r>
          <a:endParaRPr lang="es-ES" dirty="0"/>
        </a:p>
      </dgm:t>
    </dgm:pt>
    <dgm:pt modelId="{3DD3C3FF-9FDF-49B3-B217-A859EC9DD8C6}" type="parTrans" cxnId="{7B3B0CF3-536C-470F-BC3F-202AB3A4E0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2042A7-617C-4E8E-AF81-90FC84D052C4}" type="sibTrans" cxnId="{7B3B0CF3-536C-470F-BC3F-202AB3A4E0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ADC62F-097E-4E9F-A144-A8577889F47E}">
      <dgm:prSet phldrT="[Texto]"/>
      <dgm:spPr/>
      <dgm:t>
        <a:bodyPr/>
        <a:lstStyle/>
        <a:p>
          <a:r>
            <a:rPr lang="es-ES" dirty="0" smtClean="0"/>
            <a:t>PREVIENE</a:t>
          </a:r>
          <a:endParaRPr lang="es-ES" dirty="0"/>
        </a:p>
      </dgm:t>
    </dgm:pt>
    <dgm:pt modelId="{1363D196-D929-4043-8A53-161426502E2A}" type="parTrans" cxnId="{F4E21B8E-B323-4752-9B81-CE49062AFF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48E079-6B0B-42DE-9313-36388171093B}" type="sibTrans" cxnId="{F4E21B8E-B323-4752-9B81-CE49062AFF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4F2A8A-B113-440A-9660-1A1C78651DB8}">
      <dgm:prSet phldrT="[Texto]"/>
      <dgm:spPr/>
      <dgm:t>
        <a:bodyPr/>
        <a:lstStyle/>
        <a:p>
          <a:r>
            <a:rPr lang="es-ES" dirty="0" smtClean="0"/>
            <a:t>PRESERVA</a:t>
          </a:r>
          <a:endParaRPr lang="es-ES" dirty="0"/>
        </a:p>
      </dgm:t>
    </dgm:pt>
    <dgm:pt modelId="{B7F623EA-78AE-4BBA-9EDF-A1606E7880FC}" type="parTrans" cxnId="{256BEAD2-95C2-4D7A-A9EB-03F3AB72D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66B526-9582-424D-B1E1-A94793D88883}" type="sibTrans" cxnId="{256BEAD2-95C2-4D7A-A9EB-03F3AB72D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57215B-0469-4F17-887D-AEE6FDBC6669}">
      <dgm:prSet phldrT="[Texto]"/>
      <dgm:spPr/>
      <dgm:t>
        <a:bodyPr/>
        <a:lstStyle/>
        <a:p>
          <a:r>
            <a:rPr lang="es-ES" dirty="0" smtClean="0"/>
            <a:t>PREDICTIVO</a:t>
          </a:r>
          <a:endParaRPr lang="es-ES" dirty="0"/>
        </a:p>
      </dgm:t>
    </dgm:pt>
    <dgm:pt modelId="{1484214C-D0B7-485F-B9B3-E220D9A140B7}" type="parTrans" cxnId="{4B72A1DF-7802-48ED-AEEB-8AFEDD86B89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58AB6E5-DEBE-481B-BF50-80E19512B9D4}" type="sibTrans" cxnId="{4B72A1DF-7802-48ED-AEEB-8AFEDD86B89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ECB99-3208-4A03-B767-6571A7967A03}">
      <dgm:prSet phldrT="[Texto]"/>
      <dgm:spPr/>
      <dgm:t>
        <a:bodyPr/>
        <a:lstStyle/>
        <a:p>
          <a:r>
            <a:rPr lang="es-ES" dirty="0" smtClean="0"/>
            <a:t>PREDICE</a:t>
          </a:r>
          <a:endParaRPr lang="es-ES" dirty="0"/>
        </a:p>
      </dgm:t>
    </dgm:pt>
    <dgm:pt modelId="{8D6EB6E5-CCFA-4075-BEF5-FA77CF0EE6CF}" type="parTrans" cxnId="{F972D208-1826-41DD-9BC5-8995A30B103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A0738EB-2E35-416D-9393-37E573CB2FA4}" type="sibTrans" cxnId="{F972D208-1826-41DD-9BC5-8995A30B103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8B790B-FB88-4C6E-8B12-7E2E1D931FEE}">
      <dgm:prSet phldrT="[Texto]"/>
      <dgm:spPr/>
      <dgm:t>
        <a:bodyPr/>
        <a:lstStyle/>
        <a:p>
          <a:r>
            <a:rPr lang="es-ES" dirty="0" smtClean="0"/>
            <a:t>ESTUDIA</a:t>
          </a:r>
          <a:endParaRPr lang="es-ES" dirty="0"/>
        </a:p>
      </dgm:t>
    </dgm:pt>
    <dgm:pt modelId="{4353F5CA-4436-4D79-BF64-53D351922415}" type="parTrans" cxnId="{55F41F6E-863E-44F3-8D1C-5B634A246C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C76EB8-2BEA-482A-A77F-0604C072C8B4}" type="sibTrans" cxnId="{55F41F6E-863E-44F3-8D1C-5B634A246C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91D845E-CFCE-4EDC-95AB-E95A08876528}">
      <dgm:prSet phldrT="[Texto]"/>
      <dgm:spPr/>
      <dgm:t>
        <a:bodyPr/>
        <a:lstStyle/>
        <a:p>
          <a:r>
            <a:rPr lang="es-ES" dirty="0" smtClean="0"/>
            <a:t>ALTERNO</a:t>
          </a:r>
          <a:endParaRPr lang="es-ES" dirty="0"/>
        </a:p>
      </dgm:t>
    </dgm:pt>
    <dgm:pt modelId="{145D810A-498D-4AEF-BAB2-E0554336615C}" type="parTrans" cxnId="{983B4C1B-7EE0-425F-AE1E-CC44B515F0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FF6684-99F7-4214-AEB4-BEBEA14BF20D}" type="sibTrans" cxnId="{983B4C1B-7EE0-425F-AE1E-CC44B515F0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2FAA67-BF12-426B-9023-4AD7E7DEC771}">
      <dgm:prSet phldrT="[Texto]"/>
      <dgm:spPr/>
      <dgm:t>
        <a:bodyPr/>
        <a:lstStyle/>
        <a:p>
          <a:r>
            <a:rPr lang="es-ES" dirty="0" smtClean="0"/>
            <a:t>TPM</a:t>
          </a:r>
          <a:endParaRPr lang="es-ES" dirty="0"/>
        </a:p>
      </dgm:t>
    </dgm:pt>
    <dgm:pt modelId="{53815C2D-D003-4A51-A2A4-8FFA7CE00CBA}" type="parTrans" cxnId="{1563CEFC-89FB-4500-93DB-2B5D00853A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7F762F-F162-49E1-899A-395FBB4F491C}" type="sibTrans" cxnId="{1563CEFC-89FB-4500-93DB-2B5D00853A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2A011EF-3E90-4B82-959A-A23EDDC30454}">
      <dgm:prSet phldrT="[Texto]"/>
      <dgm:spPr/>
      <dgm:t>
        <a:bodyPr/>
        <a:lstStyle/>
        <a:p>
          <a:r>
            <a:rPr lang="es-ES" dirty="0" smtClean="0"/>
            <a:t>RCM</a:t>
          </a:r>
          <a:endParaRPr lang="es-ES" dirty="0"/>
        </a:p>
      </dgm:t>
    </dgm:pt>
    <dgm:pt modelId="{2745E202-3F72-460E-A139-3289FCF566DC}" type="parTrans" cxnId="{E5B1C333-3ADA-4701-9B16-1F471E537F5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58E0A3-93D5-487E-96C2-6CE5EFF2424F}" type="sibTrans" cxnId="{E5B1C333-3ADA-4701-9B16-1F471E537F5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A657CC-5E67-4E76-80C3-A0B48F692E04}" type="pres">
      <dgm:prSet presAssocID="{AA8F0C36-1F2E-40B5-910A-E2E1113AD1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ECF4C78-AE6C-4004-B2CE-042D5165CB16}" type="pres">
      <dgm:prSet presAssocID="{98B01158-8E2B-4BEC-BE79-648AC80774E5}" presName="linNode" presStyleCnt="0"/>
      <dgm:spPr/>
    </dgm:pt>
    <dgm:pt modelId="{14EC714A-E5D2-4A64-B550-93A49EA56CD6}" type="pres">
      <dgm:prSet presAssocID="{98B01158-8E2B-4BEC-BE79-648AC80774E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627CE-39D2-4581-929A-BD2B408C8848}" type="pres">
      <dgm:prSet presAssocID="{98B01158-8E2B-4BEC-BE79-648AC80774E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D4983-EAFE-462D-8476-39694472823D}" type="pres">
      <dgm:prSet presAssocID="{34CEBBD9-E731-4F59-AAA7-98531464CD16}" presName="spacing" presStyleCnt="0"/>
      <dgm:spPr/>
    </dgm:pt>
    <dgm:pt modelId="{5F68C8E7-62EC-4EAC-9ADA-9EF35174C0A1}" type="pres">
      <dgm:prSet presAssocID="{1C52828C-5310-461F-BB95-9A257586609B}" presName="linNode" presStyleCnt="0"/>
      <dgm:spPr/>
    </dgm:pt>
    <dgm:pt modelId="{0B5339EF-DBA1-4E78-8BD5-28860C036AF8}" type="pres">
      <dgm:prSet presAssocID="{1C52828C-5310-461F-BB95-9A257586609B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769C4-956A-4E7E-9CD0-F8175B659B35}" type="pres">
      <dgm:prSet presAssocID="{1C52828C-5310-461F-BB95-9A257586609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0DA36A-5443-4C2C-97DE-FA6B9FBF2DBD}" type="pres">
      <dgm:prSet presAssocID="{572042A7-617C-4E8E-AF81-90FC84D052C4}" presName="spacing" presStyleCnt="0"/>
      <dgm:spPr/>
    </dgm:pt>
    <dgm:pt modelId="{0D9478D9-9C58-45FD-A404-A21D9698D057}" type="pres">
      <dgm:prSet presAssocID="{F057215B-0469-4F17-887D-AEE6FDBC6669}" presName="linNode" presStyleCnt="0"/>
      <dgm:spPr/>
    </dgm:pt>
    <dgm:pt modelId="{A9CB717B-5EAF-4934-A55C-5CB9EC1942E1}" type="pres">
      <dgm:prSet presAssocID="{F057215B-0469-4F17-887D-AEE6FDBC666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B3643A-5808-4C76-926E-DAC241475C93}" type="pres">
      <dgm:prSet presAssocID="{F057215B-0469-4F17-887D-AEE6FDBC666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72E17D-108B-4810-8441-09B18A246840}" type="pres">
      <dgm:prSet presAssocID="{058AB6E5-DEBE-481B-BF50-80E19512B9D4}" presName="spacing" presStyleCnt="0"/>
      <dgm:spPr/>
    </dgm:pt>
    <dgm:pt modelId="{5CFEB201-202D-4603-BE3F-59D27A5EE407}" type="pres">
      <dgm:prSet presAssocID="{F91D845E-CFCE-4EDC-95AB-E95A08876528}" presName="linNode" presStyleCnt="0"/>
      <dgm:spPr/>
    </dgm:pt>
    <dgm:pt modelId="{B1E1244B-B454-4264-92CE-4EF742824DC8}" type="pres">
      <dgm:prSet presAssocID="{F91D845E-CFCE-4EDC-95AB-E95A0887652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98A24D-08A4-4CFA-9EC0-DCD7925E03AF}" type="pres">
      <dgm:prSet presAssocID="{F91D845E-CFCE-4EDC-95AB-E95A0887652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669149-51DE-4BD7-895E-D773204DC8C8}" srcId="{98B01158-8E2B-4BEC-BE79-648AC80774E5}" destId="{56433B73-2572-4746-A266-84404C4F4840}" srcOrd="0" destOrd="0" parTransId="{D5D4D64F-C981-40C7-813E-45CB97A4013B}" sibTransId="{E8DF8054-E3B5-4769-B8EA-8972C2A7B8A1}"/>
    <dgm:cxn modelId="{55F41F6E-863E-44F3-8D1C-5B634A246CDF}" srcId="{F057215B-0469-4F17-887D-AEE6FDBC6669}" destId="{078B790B-FB88-4C6E-8B12-7E2E1D931FEE}" srcOrd="1" destOrd="0" parTransId="{4353F5CA-4436-4D79-BF64-53D351922415}" sibTransId="{80C76EB8-2BEA-482A-A77F-0604C072C8B4}"/>
    <dgm:cxn modelId="{619728C0-5332-4468-818E-6E19D817B078}" type="presOf" srcId="{B2A011EF-3E90-4B82-959A-A23EDDC30454}" destId="{A098A24D-08A4-4CFA-9EC0-DCD7925E03AF}" srcOrd="0" destOrd="1" presId="urn:microsoft.com/office/officeart/2005/8/layout/vList6"/>
    <dgm:cxn modelId="{7B3B0CF3-536C-470F-BC3F-202AB3A4E08F}" srcId="{AA8F0C36-1F2E-40B5-910A-E2E1113AD123}" destId="{1C52828C-5310-461F-BB95-9A257586609B}" srcOrd="1" destOrd="0" parTransId="{3DD3C3FF-9FDF-49B3-B217-A859EC9DD8C6}" sibTransId="{572042A7-617C-4E8E-AF81-90FC84D052C4}"/>
    <dgm:cxn modelId="{256BEAD2-95C2-4D7A-A9EB-03F3AB72DC12}" srcId="{1C52828C-5310-461F-BB95-9A257586609B}" destId="{544F2A8A-B113-440A-9660-1A1C78651DB8}" srcOrd="1" destOrd="0" parTransId="{B7F623EA-78AE-4BBA-9EDF-A1606E7880FC}" sibTransId="{A066B526-9582-424D-B1E1-A94793D88883}"/>
    <dgm:cxn modelId="{05DB34AE-B343-4AA9-A858-FBA5D2617BC4}" type="presOf" srcId="{544F2A8A-B113-440A-9660-1A1C78651DB8}" destId="{16A769C4-956A-4E7E-9CD0-F8175B659B35}" srcOrd="0" destOrd="1" presId="urn:microsoft.com/office/officeart/2005/8/layout/vList6"/>
    <dgm:cxn modelId="{9673415F-DD65-49FC-AA7B-D7B08481ED64}" type="presOf" srcId="{110ECB99-3208-4A03-B767-6571A7967A03}" destId="{A6B3643A-5808-4C76-926E-DAC241475C93}" srcOrd="0" destOrd="0" presId="urn:microsoft.com/office/officeart/2005/8/layout/vList6"/>
    <dgm:cxn modelId="{DE811D48-C11B-4A24-A6A0-144C3A9CCE1C}" type="presOf" srcId="{AA8F0C36-1F2E-40B5-910A-E2E1113AD123}" destId="{8EA657CC-5E67-4E76-80C3-A0B48F692E04}" srcOrd="0" destOrd="0" presId="urn:microsoft.com/office/officeart/2005/8/layout/vList6"/>
    <dgm:cxn modelId="{55DC18FC-AF6B-48E6-BD25-DD87EF812AA5}" type="presOf" srcId="{078B790B-FB88-4C6E-8B12-7E2E1D931FEE}" destId="{A6B3643A-5808-4C76-926E-DAC241475C93}" srcOrd="0" destOrd="1" presId="urn:microsoft.com/office/officeart/2005/8/layout/vList6"/>
    <dgm:cxn modelId="{983B4C1B-7EE0-425F-AE1E-CC44B515F043}" srcId="{AA8F0C36-1F2E-40B5-910A-E2E1113AD123}" destId="{F91D845E-CFCE-4EDC-95AB-E95A08876528}" srcOrd="3" destOrd="0" parTransId="{145D810A-498D-4AEF-BAB2-E0554336615C}" sibTransId="{56FF6684-99F7-4214-AEB4-BEBEA14BF20D}"/>
    <dgm:cxn modelId="{68C91BA7-6499-4BE4-A940-F507B75A756B}" type="presOf" srcId="{0635CE4E-A955-49FB-937B-FCF586C65657}" destId="{2C6627CE-39D2-4581-929A-BD2B408C8848}" srcOrd="0" destOrd="1" presId="urn:microsoft.com/office/officeart/2005/8/layout/vList6"/>
    <dgm:cxn modelId="{35B376CB-D147-45E3-B32D-DD858C2A1D1B}" type="presOf" srcId="{1C52828C-5310-461F-BB95-9A257586609B}" destId="{0B5339EF-DBA1-4E78-8BD5-28860C036AF8}" srcOrd="0" destOrd="0" presId="urn:microsoft.com/office/officeart/2005/8/layout/vList6"/>
    <dgm:cxn modelId="{F4E21B8E-B323-4752-9B81-CE49062AFF96}" srcId="{1C52828C-5310-461F-BB95-9A257586609B}" destId="{30ADC62F-097E-4E9F-A144-A8577889F47E}" srcOrd="0" destOrd="0" parTransId="{1363D196-D929-4043-8A53-161426502E2A}" sibTransId="{7448E079-6B0B-42DE-9313-36388171093B}"/>
    <dgm:cxn modelId="{B122F029-F5B9-4582-BBB1-3D331CB6B5A0}" srcId="{AA8F0C36-1F2E-40B5-910A-E2E1113AD123}" destId="{98B01158-8E2B-4BEC-BE79-648AC80774E5}" srcOrd="0" destOrd="0" parTransId="{06A3ED9D-31BC-4FA5-8432-E3EB9788AB8A}" sibTransId="{34CEBBD9-E731-4F59-AAA7-98531464CD16}"/>
    <dgm:cxn modelId="{C2E07A59-0992-4F69-9AB0-307E3880BBC0}" srcId="{98B01158-8E2B-4BEC-BE79-648AC80774E5}" destId="{0635CE4E-A955-49FB-937B-FCF586C65657}" srcOrd="1" destOrd="0" parTransId="{8DD084CE-1753-4E10-AB78-3FABABAC73CD}" sibTransId="{4434A187-3BCA-4780-98D6-2229E7E28AAF}"/>
    <dgm:cxn modelId="{E00FC7D6-F03B-4B85-8701-28489B753F77}" type="presOf" srcId="{F057215B-0469-4F17-887D-AEE6FDBC6669}" destId="{A9CB717B-5EAF-4934-A55C-5CB9EC1942E1}" srcOrd="0" destOrd="0" presId="urn:microsoft.com/office/officeart/2005/8/layout/vList6"/>
    <dgm:cxn modelId="{4B72A1DF-7802-48ED-AEEB-8AFEDD86B890}" srcId="{AA8F0C36-1F2E-40B5-910A-E2E1113AD123}" destId="{F057215B-0469-4F17-887D-AEE6FDBC6669}" srcOrd="2" destOrd="0" parTransId="{1484214C-D0B7-485F-B9B3-E220D9A140B7}" sibTransId="{058AB6E5-DEBE-481B-BF50-80E19512B9D4}"/>
    <dgm:cxn modelId="{1563CEFC-89FB-4500-93DB-2B5D00853A2D}" srcId="{F91D845E-CFCE-4EDC-95AB-E95A08876528}" destId="{062FAA67-BF12-426B-9023-4AD7E7DEC771}" srcOrd="0" destOrd="0" parTransId="{53815C2D-D003-4A51-A2A4-8FFA7CE00CBA}" sibTransId="{E77F762F-F162-49E1-899A-395FBB4F491C}"/>
    <dgm:cxn modelId="{8E22318E-C237-40B7-9F52-C5D67E0B5590}" type="presOf" srcId="{30ADC62F-097E-4E9F-A144-A8577889F47E}" destId="{16A769C4-956A-4E7E-9CD0-F8175B659B35}" srcOrd="0" destOrd="0" presId="urn:microsoft.com/office/officeart/2005/8/layout/vList6"/>
    <dgm:cxn modelId="{A665E273-791B-4201-9326-0856CC6C9124}" type="presOf" srcId="{98B01158-8E2B-4BEC-BE79-648AC80774E5}" destId="{14EC714A-E5D2-4A64-B550-93A49EA56CD6}" srcOrd="0" destOrd="0" presId="urn:microsoft.com/office/officeart/2005/8/layout/vList6"/>
    <dgm:cxn modelId="{E5B1C333-3ADA-4701-9B16-1F471E537F57}" srcId="{F91D845E-CFCE-4EDC-95AB-E95A08876528}" destId="{B2A011EF-3E90-4B82-959A-A23EDDC30454}" srcOrd="1" destOrd="0" parTransId="{2745E202-3F72-460E-A139-3289FCF566DC}" sibTransId="{2558E0A3-93D5-487E-96C2-6CE5EFF2424F}"/>
    <dgm:cxn modelId="{0CA59472-876D-40D9-9669-92678E84C0DD}" type="presOf" srcId="{F91D845E-CFCE-4EDC-95AB-E95A08876528}" destId="{B1E1244B-B454-4264-92CE-4EF742824DC8}" srcOrd="0" destOrd="0" presId="urn:microsoft.com/office/officeart/2005/8/layout/vList6"/>
    <dgm:cxn modelId="{EC7D935F-BA7F-4069-83F1-FA9194A93D91}" type="presOf" srcId="{56433B73-2572-4746-A266-84404C4F4840}" destId="{2C6627CE-39D2-4581-929A-BD2B408C8848}" srcOrd="0" destOrd="0" presId="urn:microsoft.com/office/officeart/2005/8/layout/vList6"/>
    <dgm:cxn modelId="{F972D208-1826-41DD-9BC5-8995A30B103C}" srcId="{F057215B-0469-4F17-887D-AEE6FDBC6669}" destId="{110ECB99-3208-4A03-B767-6571A7967A03}" srcOrd="0" destOrd="0" parTransId="{8D6EB6E5-CCFA-4075-BEF5-FA77CF0EE6CF}" sibTransId="{6A0738EB-2E35-416D-9393-37E573CB2FA4}"/>
    <dgm:cxn modelId="{A0AE6EF1-4D16-4960-BDAF-CDB98AF78193}" type="presOf" srcId="{062FAA67-BF12-426B-9023-4AD7E7DEC771}" destId="{A098A24D-08A4-4CFA-9EC0-DCD7925E03AF}" srcOrd="0" destOrd="0" presId="urn:microsoft.com/office/officeart/2005/8/layout/vList6"/>
    <dgm:cxn modelId="{8B0CD125-3FED-46FC-980C-FCDA07942DF0}" type="presParOf" srcId="{8EA657CC-5E67-4E76-80C3-A0B48F692E04}" destId="{FECF4C78-AE6C-4004-B2CE-042D5165CB16}" srcOrd="0" destOrd="0" presId="urn:microsoft.com/office/officeart/2005/8/layout/vList6"/>
    <dgm:cxn modelId="{7AFDC2E0-03F1-48ED-8B5C-02FC8AFB85A9}" type="presParOf" srcId="{FECF4C78-AE6C-4004-B2CE-042D5165CB16}" destId="{14EC714A-E5D2-4A64-B550-93A49EA56CD6}" srcOrd="0" destOrd="0" presId="urn:microsoft.com/office/officeart/2005/8/layout/vList6"/>
    <dgm:cxn modelId="{5C7BB7D2-0D00-4CD6-8702-75FFEFE7D33B}" type="presParOf" srcId="{FECF4C78-AE6C-4004-B2CE-042D5165CB16}" destId="{2C6627CE-39D2-4581-929A-BD2B408C8848}" srcOrd="1" destOrd="0" presId="urn:microsoft.com/office/officeart/2005/8/layout/vList6"/>
    <dgm:cxn modelId="{05C4F98C-572D-415D-A22C-18B65A6A8F66}" type="presParOf" srcId="{8EA657CC-5E67-4E76-80C3-A0B48F692E04}" destId="{4D3D4983-EAFE-462D-8476-39694472823D}" srcOrd="1" destOrd="0" presId="urn:microsoft.com/office/officeart/2005/8/layout/vList6"/>
    <dgm:cxn modelId="{CCC308AD-4E54-40A9-A601-04BA4B637544}" type="presParOf" srcId="{8EA657CC-5E67-4E76-80C3-A0B48F692E04}" destId="{5F68C8E7-62EC-4EAC-9ADA-9EF35174C0A1}" srcOrd="2" destOrd="0" presId="urn:microsoft.com/office/officeart/2005/8/layout/vList6"/>
    <dgm:cxn modelId="{B4F83F7D-68C3-48AD-A19B-C81A958A727F}" type="presParOf" srcId="{5F68C8E7-62EC-4EAC-9ADA-9EF35174C0A1}" destId="{0B5339EF-DBA1-4E78-8BD5-28860C036AF8}" srcOrd="0" destOrd="0" presId="urn:microsoft.com/office/officeart/2005/8/layout/vList6"/>
    <dgm:cxn modelId="{0928006F-D6F3-49C9-9193-EA8F3B55EE1E}" type="presParOf" srcId="{5F68C8E7-62EC-4EAC-9ADA-9EF35174C0A1}" destId="{16A769C4-956A-4E7E-9CD0-F8175B659B35}" srcOrd="1" destOrd="0" presId="urn:microsoft.com/office/officeart/2005/8/layout/vList6"/>
    <dgm:cxn modelId="{227F5339-2717-44B5-AB9B-90772838D752}" type="presParOf" srcId="{8EA657CC-5E67-4E76-80C3-A0B48F692E04}" destId="{850DA36A-5443-4C2C-97DE-FA6B9FBF2DBD}" srcOrd="3" destOrd="0" presId="urn:microsoft.com/office/officeart/2005/8/layout/vList6"/>
    <dgm:cxn modelId="{B6D6AF62-E162-49AA-8837-663158A86D5F}" type="presParOf" srcId="{8EA657CC-5E67-4E76-80C3-A0B48F692E04}" destId="{0D9478D9-9C58-45FD-A404-A21D9698D057}" srcOrd="4" destOrd="0" presId="urn:microsoft.com/office/officeart/2005/8/layout/vList6"/>
    <dgm:cxn modelId="{780FD806-7674-4775-B644-F08F158A0CE1}" type="presParOf" srcId="{0D9478D9-9C58-45FD-A404-A21D9698D057}" destId="{A9CB717B-5EAF-4934-A55C-5CB9EC1942E1}" srcOrd="0" destOrd="0" presId="urn:microsoft.com/office/officeart/2005/8/layout/vList6"/>
    <dgm:cxn modelId="{05F9AFD2-37C6-4CE5-8B6A-6D0CCAA69EDD}" type="presParOf" srcId="{0D9478D9-9C58-45FD-A404-A21D9698D057}" destId="{A6B3643A-5808-4C76-926E-DAC241475C93}" srcOrd="1" destOrd="0" presId="urn:microsoft.com/office/officeart/2005/8/layout/vList6"/>
    <dgm:cxn modelId="{2DEF3E18-C184-45A2-8EE2-95931C9603E9}" type="presParOf" srcId="{8EA657CC-5E67-4E76-80C3-A0B48F692E04}" destId="{BA72E17D-108B-4810-8441-09B18A246840}" srcOrd="5" destOrd="0" presId="urn:microsoft.com/office/officeart/2005/8/layout/vList6"/>
    <dgm:cxn modelId="{C67343FF-E02C-4F33-989A-F507F5C5BA65}" type="presParOf" srcId="{8EA657CC-5E67-4E76-80C3-A0B48F692E04}" destId="{5CFEB201-202D-4603-BE3F-59D27A5EE407}" srcOrd="6" destOrd="0" presId="urn:microsoft.com/office/officeart/2005/8/layout/vList6"/>
    <dgm:cxn modelId="{C0B3D642-2123-4CA9-BF97-E43B501218E7}" type="presParOf" srcId="{5CFEB201-202D-4603-BE3F-59D27A5EE407}" destId="{B1E1244B-B454-4264-92CE-4EF742824DC8}" srcOrd="0" destOrd="0" presId="urn:microsoft.com/office/officeart/2005/8/layout/vList6"/>
    <dgm:cxn modelId="{36E03EF0-E784-4C02-8DB2-BC89735ECAC9}" type="presParOf" srcId="{5CFEB201-202D-4603-BE3F-59D27A5EE407}" destId="{A098A24D-08A4-4CFA-9EC0-DCD7925E03AF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8BF88B-736C-43CB-8FF4-CA98F56D2DEB}" type="doc">
      <dgm:prSet loTypeId="urn:microsoft.com/office/officeart/2005/8/layout/default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2A9A31AB-FA49-46CD-9C15-2B69067503E2}">
      <dgm:prSet phldrT="[Texto]"/>
      <dgm:spPr/>
      <dgm:t>
        <a:bodyPr/>
        <a:lstStyle/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Mal diseño o mala selección del material.</a:t>
          </a:r>
          <a:endParaRPr lang="es-ES" b="1" dirty="0">
            <a:solidFill>
              <a:schemeClr val="tx1"/>
            </a:solidFill>
          </a:endParaRPr>
        </a:p>
      </dgm:t>
    </dgm:pt>
    <dgm:pt modelId="{BB50A260-42F5-44EF-A106-C0852573EA2B}" type="parTrans" cxnId="{B91A48D4-37EC-482C-B3F4-ED4E2267F3B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EA082E0-F3CE-4B50-B69B-90050F6F9A52}" type="sibTrans" cxnId="{B91A48D4-37EC-482C-B3F4-ED4E2267F3B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B129DF23-76A3-45EC-A0F9-6B06505FF895}">
      <dgm:prSet phldrT="[Texto]"/>
      <dgm:spPr/>
      <dgm:t>
        <a:bodyPr/>
        <a:lstStyle/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Imperfecciones del material, del proceso y/o de su fabricación.</a:t>
          </a:r>
          <a:endParaRPr lang="es-ES" b="1" dirty="0">
            <a:solidFill>
              <a:schemeClr val="tx1"/>
            </a:solidFill>
          </a:endParaRPr>
        </a:p>
      </dgm:t>
    </dgm:pt>
    <dgm:pt modelId="{9F52F7F7-2A11-4C62-B481-FCCDAFCCD977}" type="parTrans" cxnId="{189551FC-76B4-489D-A86E-A50FA341C11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B996F7E-9145-40CF-9A84-5EDCCC6D5BBF}" type="sibTrans" cxnId="{189551FC-76B4-489D-A86E-A50FA341C11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FF0CC6A-8F00-4EC5-A3D0-6A086B25A02D}">
      <dgm:prSet phldrT="[Texto]"/>
      <dgm:spPr/>
      <dgm:t>
        <a:bodyPr/>
        <a:lstStyle/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Errores en el servicio y/o en el montaje.</a:t>
          </a:r>
          <a:endParaRPr lang="es-ES" b="1" dirty="0">
            <a:solidFill>
              <a:schemeClr val="tx1"/>
            </a:solidFill>
          </a:endParaRPr>
        </a:p>
      </dgm:t>
    </dgm:pt>
    <dgm:pt modelId="{3A963FB7-6FB3-445E-870B-C92F6861F9EB}" type="parTrans" cxnId="{6518119C-11DD-4668-BA43-E50423C677D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731FBA0-B88E-4128-BBE0-BDF1217A60BB}" type="sibTrans" cxnId="{6518119C-11DD-4668-BA43-E50423C677D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D3F6390-A946-4BBE-A2B4-E77AAA7641AB}">
      <dgm:prSet phldrT="[Texto]"/>
      <dgm:spPr/>
      <dgm:t>
        <a:bodyPr/>
        <a:lstStyle/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Errores en el mantenimiento y reparación.</a:t>
          </a:r>
          <a:endParaRPr lang="es-ES" b="1" dirty="0">
            <a:solidFill>
              <a:schemeClr val="tx1"/>
            </a:solidFill>
          </a:endParaRPr>
        </a:p>
      </dgm:t>
    </dgm:pt>
    <dgm:pt modelId="{052538DF-77B6-47E6-921E-0DA69A344359}" type="parTrans" cxnId="{B2254BE2-658C-4690-B3DC-649DFF49646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B496CE7-F46F-4EDA-B169-F2267CCC0F6E}" type="sibTrans" cxnId="{B2254BE2-658C-4690-B3DC-649DFF49646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0EF0C39-F575-4323-AEC0-F1012752D4EC}">
      <dgm:prSet phldrT="[Texto]"/>
      <dgm:spPr/>
      <dgm:t>
        <a:bodyPr/>
        <a:lstStyle/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Factores ambientales, sobrecargas.</a:t>
          </a:r>
          <a:endParaRPr lang="es-ES" b="1" dirty="0">
            <a:solidFill>
              <a:schemeClr val="tx1"/>
            </a:solidFill>
          </a:endParaRPr>
        </a:p>
      </dgm:t>
    </dgm:pt>
    <dgm:pt modelId="{8F78B90C-9BB9-4516-B853-E8BE620FE690}" type="parTrans" cxnId="{9EF4313C-3FDD-43C4-AA3C-E2CB50C47E7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E5D6283-64BA-4E99-96C0-29A5FF46B161}" type="sibTrans" cxnId="{9EF4313C-3FDD-43C4-AA3C-E2CB50C47E7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CA9A8D2-2C04-4C09-9E77-77EA014AD138}">
      <dgm:prSet phldrT="[Texto]"/>
      <dgm:spPr/>
      <dgm:t>
        <a:bodyPr/>
        <a:lstStyle/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El uso.</a:t>
          </a:r>
          <a:endParaRPr lang="es-ES" b="1" dirty="0">
            <a:solidFill>
              <a:schemeClr val="tx1"/>
            </a:solidFill>
          </a:endParaRPr>
        </a:p>
      </dgm:t>
    </dgm:pt>
    <dgm:pt modelId="{538593DF-0E6A-4778-860E-E90C7E4C41CD}" type="parTrans" cxnId="{4AD95E82-CB92-4283-9912-C1CE3892CE1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4AAB98B-9D64-44AC-9B7C-71B3051C2A20}" type="sibTrans" cxnId="{4AD95E82-CB92-4283-9912-C1CE3892CE1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DCC5F54-ECDF-4026-A7EC-1800B2949B87}" type="pres">
      <dgm:prSet presAssocID="{5A8BF88B-736C-43CB-8FF4-CA98F56D2D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445A71-AEC8-4E59-9209-D2281E490FDE}" type="pres">
      <dgm:prSet presAssocID="{2A9A31AB-FA49-46CD-9C15-2B69067503E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78AE2B-BE9A-4AC2-9F78-296693B6F9ED}" type="pres">
      <dgm:prSet presAssocID="{0EA082E0-F3CE-4B50-B69B-90050F6F9A52}" presName="sibTrans" presStyleCnt="0"/>
      <dgm:spPr/>
    </dgm:pt>
    <dgm:pt modelId="{078B971F-AB02-4FA9-BED3-050569AE2605}" type="pres">
      <dgm:prSet presAssocID="{B129DF23-76A3-45EC-A0F9-6B06505FF8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F8067-5FA2-4CB6-9176-CF5275874766}" type="pres">
      <dgm:prSet presAssocID="{FB996F7E-9145-40CF-9A84-5EDCCC6D5BBF}" presName="sibTrans" presStyleCnt="0"/>
      <dgm:spPr/>
    </dgm:pt>
    <dgm:pt modelId="{DC2D3604-A377-4026-9246-C9B0A65795EF}" type="pres">
      <dgm:prSet presAssocID="{3FF0CC6A-8F00-4EC5-A3D0-6A086B25A0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E761C8-EB73-41AE-BE84-2D86B8BD7533}" type="pres">
      <dgm:prSet presAssocID="{8731FBA0-B88E-4128-BBE0-BDF1217A60BB}" presName="sibTrans" presStyleCnt="0"/>
      <dgm:spPr/>
    </dgm:pt>
    <dgm:pt modelId="{6D7F4C77-7D05-4A26-95F4-DADCC4B07F2F}" type="pres">
      <dgm:prSet presAssocID="{0D3F6390-A946-4BBE-A2B4-E77AAA7641A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2749C-3DBE-4D59-8F6B-F657ED160895}" type="pres">
      <dgm:prSet presAssocID="{AB496CE7-F46F-4EDA-B169-F2267CCC0F6E}" presName="sibTrans" presStyleCnt="0"/>
      <dgm:spPr/>
    </dgm:pt>
    <dgm:pt modelId="{C98E54A1-03E5-4CD6-A290-05A3727E05A4}" type="pres">
      <dgm:prSet presAssocID="{F0EF0C39-F575-4323-AEC0-F1012752D4E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D1B7A-65BA-4EB0-B188-9D57C33DFF7E}" type="pres">
      <dgm:prSet presAssocID="{6E5D6283-64BA-4E99-96C0-29A5FF46B161}" presName="sibTrans" presStyleCnt="0"/>
      <dgm:spPr/>
    </dgm:pt>
    <dgm:pt modelId="{699F9A9D-0CC2-4619-8A9E-EFA96C752622}" type="pres">
      <dgm:prSet presAssocID="{1CA9A8D2-2C04-4C09-9E77-77EA014AD13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F4313C-3FDD-43C4-AA3C-E2CB50C47E73}" srcId="{5A8BF88B-736C-43CB-8FF4-CA98F56D2DEB}" destId="{F0EF0C39-F575-4323-AEC0-F1012752D4EC}" srcOrd="4" destOrd="0" parTransId="{8F78B90C-9BB9-4516-B853-E8BE620FE690}" sibTransId="{6E5D6283-64BA-4E99-96C0-29A5FF46B161}"/>
    <dgm:cxn modelId="{8F4BA5AE-DB22-4131-9C07-071C2D439DCF}" type="presOf" srcId="{B129DF23-76A3-45EC-A0F9-6B06505FF895}" destId="{078B971F-AB02-4FA9-BED3-050569AE2605}" srcOrd="0" destOrd="0" presId="urn:microsoft.com/office/officeart/2005/8/layout/default"/>
    <dgm:cxn modelId="{4AD95E82-CB92-4283-9912-C1CE3892CE1D}" srcId="{5A8BF88B-736C-43CB-8FF4-CA98F56D2DEB}" destId="{1CA9A8D2-2C04-4C09-9E77-77EA014AD138}" srcOrd="5" destOrd="0" parTransId="{538593DF-0E6A-4778-860E-E90C7E4C41CD}" sibTransId="{24AAB98B-9D64-44AC-9B7C-71B3051C2A20}"/>
    <dgm:cxn modelId="{B91A48D4-37EC-482C-B3F4-ED4E2267F3B0}" srcId="{5A8BF88B-736C-43CB-8FF4-CA98F56D2DEB}" destId="{2A9A31AB-FA49-46CD-9C15-2B69067503E2}" srcOrd="0" destOrd="0" parTransId="{BB50A260-42F5-44EF-A106-C0852573EA2B}" sibTransId="{0EA082E0-F3CE-4B50-B69B-90050F6F9A52}"/>
    <dgm:cxn modelId="{799D5992-654C-4D76-9D40-DFFFA6DB3692}" type="presOf" srcId="{2A9A31AB-FA49-46CD-9C15-2B69067503E2}" destId="{E2445A71-AEC8-4E59-9209-D2281E490FDE}" srcOrd="0" destOrd="0" presId="urn:microsoft.com/office/officeart/2005/8/layout/default"/>
    <dgm:cxn modelId="{EED4B2F9-0CFD-4C1B-84E3-DC1FAF938E3B}" type="presOf" srcId="{0D3F6390-A946-4BBE-A2B4-E77AAA7641AB}" destId="{6D7F4C77-7D05-4A26-95F4-DADCC4B07F2F}" srcOrd="0" destOrd="0" presId="urn:microsoft.com/office/officeart/2005/8/layout/default"/>
    <dgm:cxn modelId="{B2254BE2-658C-4690-B3DC-649DFF49646F}" srcId="{5A8BF88B-736C-43CB-8FF4-CA98F56D2DEB}" destId="{0D3F6390-A946-4BBE-A2B4-E77AAA7641AB}" srcOrd="3" destOrd="0" parTransId="{052538DF-77B6-47E6-921E-0DA69A344359}" sibTransId="{AB496CE7-F46F-4EDA-B169-F2267CCC0F6E}"/>
    <dgm:cxn modelId="{DCB22FD3-5586-4441-93D1-63ABDE2BD03D}" type="presOf" srcId="{1CA9A8D2-2C04-4C09-9E77-77EA014AD138}" destId="{699F9A9D-0CC2-4619-8A9E-EFA96C752622}" srcOrd="0" destOrd="0" presId="urn:microsoft.com/office/officeart/2005/8/layout/default"/>
    <dgm:cxn modelId="{189551FC-76B4-489D-A86E-A50FA341C11C}" srcId="{5A8BF88B-736C-43CB-8FF4-CA98F56D2DEB}" destId="{B129DF23-76A3-45EC-A0F9-6B06505FF895}" srcOrd="1" destOrd="0" parTransId="{9F52F7F7-2A11-4C62-B481-FCCDAFCCD977}" sibTransId="{FB996F7E-9145-40CF-9A84-5EDCCC6D5BBF}"/>
    <dgm:cxn modelId="{745EEA03-995A-4962-8CFE-DEE6B3EB545C}" type="presOf" srcId="{5A8BF88B-736C-43CB-8FF4-CA98F56D2DEB}" destId="{8DCC5F54-ECDF-4026-A7EC-1800B2949B87}" srcOrd="0" destOrd="0" presId="urn:microsoft.com/office/officeart/2005/8/layout/default"/>
    <dgm:cxn modelId="{E27C22F2-77D2-44E6-95C6-0B5D163BAE83}" type="presOf" srcId="{F0EF0C39-F575-4323-AEC0-F1012752D4EC}" destId="{C98E54A1-03E5-4CD6-A290-05A3727E05A4}" srcOrd="0" destOrd="0" presId="urn:microsoft.com/office/officeart/2005/8/layout/default"/>
    <dgm:cxn modelId="{6518119C-11DD-4668-BA43-E50423C677D2}" srcId="{5A8BF88B-736C-43CB-8FF4-CA98F56D2DEB}" destId="{3FF0CC6A-8F00-4EC5-A3D0-6A086B25A02D}" srcOrd="2" destOrd="0" parTransId="{3A963FB7-6FB3-445E-870B-C92F6861F9EB}" sibTransId="{8731FBA0-B88E-4128-BBE0-BDF1217A60BB}"/>
    <dgm:cxn modelId="{09E67408-EFD7-451F-AD13-A2990598FB0D}" type="presOf" srcId="{3FF0CC6A-8F00-4EC5-A3D0-6A086B25A02D}" destId="{DC2D3604-A377-4026-9246-C9B0A65795EF}" srcOrd="0" destOrd="0" presId="urn:microsoft.com/office/officeart/2005/8/layout/default"/>
    <dgm:cxn modelId="{D2DDED56-C39A-45CB-B8AF-51DD218CA2B9}" type="presParOf" srcId="{8DCC5F54-ECDF-4026-A7EC-1800B2949B87}" destId="{E2445A71-AEC8-4E59-9209-D2281E490FDE}" srcOrd="0" destOrd="0" presId="urn:microsoft.com/office/officeart/2005/8/layout/default"/>
    <dgm:cxn modelId="{B05792D6-4829-40AA-9EBD-CA1690315BBF}" type="presParOf" srcId="{8DCC5F54-ECDF-4026-A7EC-1800B2949B87}" destId="{F878AE2B-BE9A-4AC2-9F78-296693B6F9ED}" srcOrd="1" destOrd="0" presId="urn:microsoft.com/office/officeart/2005/8/layout/default"/>
    <dgm:cxn modelId="{A23ED99F-D518-45BB-860C-4BF480B305C5}" type="presParOf" srcId="{8DCC5F54-ECDF-4026-A7EC-1800B2949B87}" destId="{078B971F-AB02-4FA9-BED3-050569AE2605}" srcOrd="2" destOrd="0" presId="urn:microsoft.com/office/officeart/2005/8/layout/default"/>
    <dgm:cxn modelId="{6B44B905-5DD5-48F8-9F33-91EF80DC5E92}" type="presParOf" srcId="{8DCC5F54-ECDF-4026-A7EC-1800B2949B87}" destId="{87EF8067-5FA2-4CB6-9176-CF5275874766}" srcOrd="3" destOrd="0" presId="urn:microsoft.com/office/officeart/2005/8/layout/default"/>
    <dgm:cxn modelId="{0102F95C-3E88-4724-96D7-EC1BDCBFF834}" type="presParOf" srcId="{8DCC5F54-ECDF-4026-A7EC-1800B2949B87}" destId="{DC2D3604-A377-4026-9246-C9B0A65795EF}" srcOrd="4" destOrd="0" presId="urn:microsoft.com/office/officeart/2005/8/layout/default"/>
    <dgm:cxn modelId="{9AD03B1B-C588-4F62-A74E-02D2E7105FC8}" type="presParOf" srcId="{8DCC5F54-ECDF-4026-A7EC-1800B2949B87}" destId="{5BE761C8-EB73-41AE-BE84-2D86B8BD7533}" srcOrd="5" destOrd="0" presId="urn:microsoft.com/office/officeart/2005/8/layout/default"/>
    <dgm:cxn modelId="{46FE92A5-77D1-4A9D-892B-1D82EB2720B8}" type="presParOf" srcId="{8DCC5F54-ECDF-4026-A7EC-1800B2949B87}" destId="{6D7F4C77-7D05-4A26-95F4-DADCC4B07F2F}" srcOrd="6" destOrd="0" presId="urn:microsoft.com/office/officeart/2005/8/layout/default"/>
    <dgm:cxn modelId="{6C1BE070-51ED-421B-902A-DB7290CDDB51}" type="presParOf" srcId="{8DCC5F54-ECDF-4026-A7EC-1800B2949B87}" destId="{EB12749C-3DBE-4D59-8F6B-F657ED160895}" srcOrd="7" destOrd="0" presId="urn:microsoft.com/office/officeart/2005/8/layout/default"/>
    <dgm:cxn modelId="{A88AE0AF-30E2-40AA-9845-222DCE6B7405}" type="presParOf" srcId="{8DCC5F54-ECDF-4026-A7EC-1800B2949B87}" destId="{C98E54A1-03E5-4CD6-A290-05A3727E05A4}" srcOrd="8" destOrd="0" presId="urn:microsoft.com/office/officeart/2005/8/layout/default"/>
    <dgm:cxn modelId="{9983ECBC-DEB8-472D-ABF1-36C8A1574FB9}" type="presParOf" srcId="{8DCC5F54-ECDF-4026-A7EC-1800B2949B87}" destId="{2C3D1B7A-65BA-4EB0-B188-9D57C33DFF7E}" srcOrd="9" destOrd="0" presId="urn:microsoft.com/office/officeart/2005/8/layout/default"/>
    <dgm:cxn modelId="{C6A38905-FE4B-4475-AC5D-41C3EC4AD9CB}" type="presParOf" srcId="{8DCC5F54-ECDF-4026-A7EC-1800B2949B87}" destId="{699F9A9D-0CC2-4619-8A9E-EFA96C752622}" srcOrd="10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EC82B1-F412-406C-8518-BB959B702B1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4D7A9B-0E6B-49CA-81EA-93800737FE8D}">
      <dgm:prSet phldrT="[Texto]"/>
      <dgm:spPr/>
      <dgm:t>
        <a:bodyPr/>
        <a:lstStyle/>
        <a:p>
          <a:r>
            <a:rPr lang="es-ES" dirty="0" smtClean="0"/>
            <a:t>Producción por encargo</a:t>
          </a:r>
          <a:endParaRPr lang="es-ES" dirty="0"/>
        </a:p>
      </dgm:t>
    </dgm:pt>
    <dgm:pt modelId="{73785485-99C1-48BD-90AE-626CB4EBB530}" type="parTrans" cxnId="{CCA24588-7C6D-4B72-BBC9-2B4F7D9EDBC6}">
      <dgm:prSet/>
      <dgm:spPr/>
      <dgm:t>
        <a:bodyPr/>
        <a:lstStyle/>
        <a:p>
          <a:endParaRPr lang="es-ES"/>
        </a:p>
      </dgm:t>
    </dgm:pt>
    <dgm:pt modelId="{D6B62451-77AA-4A7C-A455-B7396C4A006C}" type="sibTrans" cxnId="{CCA24588-7C6D-4B72-BBC9-2B4F7D9EDBC6}">
      <dgm:prSet/>
      <dgm:spPr/>
      <dgm:t>
        <a:bodyPr/>
        <a:lstStyle/>
        <a:p>
          <a:endParaRPr lang="es-ES"/>
        </a:p>
      </dgm:t>
    </dgm:pt>
    <dgm:pt modelId="{40734F23-4B50-4DE5-BC19-6D1468890AB7}">
      <dgm:prSet phldrT="[Texto]"/>
      <dgm:spPr/>
      <dgm:t>
        <a:bodyPr/>
        <a:lstStyle/>
        <a:p>
          <a:r>
            <a:rPr lang="es-ES" dirty="0" smtClean="0"/>
            <a:t>Producción por lotes</a:t>
          </a:r>
          <a:endParaRPr lang="es-ES" dirty="0"/>
        </a:p>
      </dgm:t>
    </dgm:pt>
    <dgm:pt modelId="{F8388FD1-7461-403A-BEA1-CC3907A2937F}" type="parTrans" cxnId="{4DECBBE4-CF28-4279-A1D0-BB432128DE3B}">
      <dgm:prSet/>
      <dgm:spPr/>
      <dgm:t>
        <a:bodyPr/>
        <a:lstStyle/>
        <a:p>
          <a:endParaRPr lang="es-ES"/>
        </a:p>
      </dgm:t>
    </dgm:pt>
    <dgm:pt modelId="{325C51D2-5259-4D08-890A-4CFE22B76F46}" type="sibTrans" cxnId="{4DECBBE4-CF28-4279-A1D0-BB432128DE3B}">
      <dgm:prSet/>
      <dgm:spPr/>
      <dgm:t>
        <a:bodyPr/>
        <a:lstStyle/>
        <a:p>
          <a:endParaRPr lang="es-ES"/>
        </a:p>
      </dgm:t>
    </dgm:pt>
    <dgm:pt modelId="{3119ACBE-6F38-40A7-8E55-B1F2C272F4C5}">
      <dgm:prSet phldrT="[Texto]"/>
      <dgm:spPr/>
      <dgm:t>
        <a:bodyPr/>
        <a:lstStyle/>
        <a:p>
          <a:r>
            <a:rPr lang="es-ES" dirty="0" smtClean="0"/>
            <a:t>Producción continua</a:t>
          </a:r>
          <a:endParaRPr lang="es-ES" dirty="0"/>
        </a:p>
      </dgm:t>
    </dgm:pt>
    <dgm:pt modelId="{79F1015C-D340-4277-9F5F-4C00D626D2E5}" type="parTrans" cxnId="{9EDC2EC3-4A9C-4E60-8677-D1C2133AED43}">
      <dgm:prSet/>
      <dgm:spPr/>
      <dgm:t>
        <a:bodyPr/>
        <a:lstStyle/>
        <a:p>
          <a:endParaRPr lang="es-ES"/>
        </a:p>
      </dgm:t>
    </dgm:pt>
    <dgm:pt modelId="{7D606923-6CDD-49E8-B415-FD5674964B63}" type="sibTrans" cxnId="{9EDC2EC3-4A9C-4E60-8677-D1C2133AED43}">
      <dgm:prSet/>
      <dgm:spPr/>
      <dgm:t>
        <a:bodyPr/>
        <a:lstStyle/>
        <a:p>
          <a:endParaRPr lang="es-ES"/>
        </a:p>
      </dgm:t>
    </dgm:pt>
    <dgm:pt modelId="{C5B92465-FB97-42CC-BE35-090AC6AEBE22}" type="pres">
      <dgm:prSet presAssocID="{2AEC82B1-F412-406C-8518-BB959B702B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0B4B8A-CF8F-4E08-8006-C06B2F2E1F92}" type="pres">
      <dgm:prSet presAssocID="{A74D7A9B-0E6B-49CA-81EA-93800737FE8D}" presName="parentLin" presStyleCnt="0"/>
      <dgm:spPr/>
    </dgm:pt>
    <dgm:pt modelId="{86A38957-67BC-4341-99B3-65AFD9C9D8A3}" type="pres">
      <dgm:prSet presAssocID="{A74D7A9B-0E6B-49CA-81EA-93800737FE8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FB8D2E7-A643-4C1B-85AC-48BF417AE710}" type="pres">
      <dgm:prSet presAssocID="{A74D7A9B-0E6B-49CA-81EA-93800737FE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846E9-9C78-4CD8-B1B6-F68EAD130177}" type="pres">
      <dgm:prSet presAssocID="{A74D7A9B-0E6B-49CA-81EA-93800737FE8D}" presName="negativeSpace" presStyleCnt="0"/>
      <dgm:spPr/>
    </dgm:pt>
    <dgm:pt modelId="{295B5CE9-9FDB-4265-93D1-B1BB45CFFCB8}" type="pres">
      <dgm:prSet presAssocID="{A74D7A9B-0E6B-49CA-81EA-93800737FE8D}" presName="childText" presStyleLbl="conFgAcc1" presStyleIdx="0" presStyleCnt="3">
        <dgm:presLayoutVars>
          <dgm:bulletEnabled val="1"/>
        </dgm:presLayoutVars>
      </dgm:prSet>
      <dgm:spPr/>
    </dgm:pt>
    <dgm:pt modelId="{03F4CBEB-63C9-4D82-8FE4-C0010532E2C5}" type="pres">
      <dgm:prSet presAssocID="{D6B62451-77AA-4A7C-A455-B7396C4A006C}" presName="spaceBetweenRectangles" presStyleCnt="0"/>
      <dgm:spPr/>
    </dgm:pt>
    <dgm:pt modelId="{8647CF7C-85B4-440B-96CA-6ADFB7414EF4}" type="pres">
      <dgm:prSet presAssocID="{40734F23-4B50-4DE5-BC19-6D1468890AB7}" presName="parentLin" presStyleCnt="0"/>
      <dgm:spPr/>
    </dgm:pt>
    <dgm:pt modelId="{51B2DBD2-BA30-4B4D-96DE-8CEC3DFD850F}" type="pres">
      <dgm:prSet presAssocID="{40734F23-4B50-4DE5-BC19-6D1468890AB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2EF30DF-345F-4164-A3C5-FBE08C0B4712}" type="pres">
      <dgm:prSet presAssocID="{40734F23-4B50-4DE5-BC19-6D1468890A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E7492-372D-4207-8D17-C012561A005A}" type="pres">
      <dgm:prSet presAssocID="{40734F23-4B50-4DE5-BC19-6D1468890AB7}" presName="negativeSpace" presStyleCnt="0"/>
      <dgm:spPr/>
    </dgm:pt>
    <dgm:pt modelId="{E9B9C1D1-1FE9-446C-8C0D-FCB834912628}" type="pres">
      <dgm:prSet presAssocID="{40734F23-4B50-4DE5-BC19-6D1468890AB7}" presName="childText" presStyleLbl="conFgAcc1" presStyleIdx="1" presStyleCnt="3">
        <dgm:presLayoutVars>
          <dgm:bulletEnabled val="1"/>
        </dgm:presLayoutVars>
      </dgm:prSet>
      <dgm:spPr/>
    </dgm:pt>
    <dgm:pt modelId="{39F00117-9047-4AF0-A28B-AD7CF90A94F0}" type="pres">
      <dgm:prSet presAssocID="{325C51D2-5259-4D08-890A-4CFE22B76F46}" presName="spaceBetweenRectangles" presStyleCnt="0"/>
      <dgm:spPr/>
    </dgm:pt>
    <dgm:pt modelId="{934535D0-BF73-4050-96F1-32E97324CF0B}" type="pres">
      <dgm:prSet presAssocID="{3119ACBE-6F38-40A7-8E55-B1F2C272F4C5}" presName="parentLin" presStyleCnt="0"/>
      <dgm:spPr/>
    </dgm:pt>
    <dgm:pt modelId="{3AA8B341-CF6B-4D65-A776-805C443EAC51}" type="pres">
      <dgm:prSet presAssocID="{3119ACBE-6F38-40A7-8E55-B1F2C272F4C5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EB935105-8A86-444C-AA1F-9BAC7AC60B17}" type="pres">
      <dgm:prSet presAssocID="{3119ACBE-6F38-40A7-8E55-B1F2C272F4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6E99F-18D7-476C-B7F5-62B75D12F8A2}" type="pres">
      <dgm:prSet presAssocID="{3119ACBE-6F38-40A7-8E55-B1F2C272F4C5}" presName="negativeSpace" presStyleCnt="0"/>
      <dgm:spPr/>
    </dgm:pt>
    <dgm:pt modelId="{C690CD5D-9A45-4F2A-B873-C44DDEC11EA4}" type="pres">
      <dgm:prSet presAssocID="{3119ACBE-6F38-40A7-8E55-B1F2C272F4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DC2EC3-4A9C-4E60-8677-D1C2133AED43}" srcId="{2AEC82B1-F412-406C-8518-BB959B702B11}" destId="{3119ACBE-6F38-40A7-8E55-B1F2C272F4C5}" srcOrd="2" destOrd="0" parTransId="{79F1015C-D340-4277-9F5F-4C00D626D2E5}" sibTransId="{7D606923-6CDD-49E8-B415-FD5674964B63}"/>
    <dgm:cxn modelId="{C7775F3B-2ED0-439E-87D5-2312F24EE8E5}" type="presOf" srcId="{40734F23-4B50-4DE5-BC19-6D1468890AB7}" destId="{51B2DBD2-BA30-4B4D-96DE-8CEC3DFD850F}" srcOrd="0" destOrd="0" presId="urn:microsoft.com/office/officeart/2005/8/layout/list1"/>
    <dgm:cxn modelId="{77D8E019-B476-4793-AA74-278FE09A02AC}" type="presOf" srcId="{3119ACBE-6F38-40A7-8E55-B1F2C272F4C5}" destId="{EB935105-8A86-444C-AA1F-9BAC7AC60B17}" srcOrd="1" destOrd="0" presId="urn:microsoft.com/office/officeart/2005/8/layout/list1"/>
    <dgm:cxn modelId="{94122809-6F90-496D-BF53-C496280B1934}" type="presOf" srcId="{2AEC82B1-F412-406C-8518-BB959B702B11}" destId="{C5B92465-FB97-42CC-BE35-090AC6AEBE22}" srcOrd="0" destOrd="0" presId="urn:microsoft.com/office/officeart/2005/8/layout/list1"/>
    <dgm:cxn modelId="{7D2663A9-7641-422B-833F-0DB746619D83}" type="presOf" srcId="{40734F23-4B50-4DE5-BC19-6D1468890AB7}" destId="{A2EF30DF-345F-4164-A3C5-FBE08C0B4712}" srcOrd="1" destOrd="0" presId="urn:microsoft.com/office/officeart/2005/8/layout/list1"/>
    <dgm:cxn modelId="{1AA0293A-F604-4827-A218-CF0A1E09653F}" type="presOf" srcId="{A74D7A9B-0E6B-49CA-81EA-93800737FE8D}" destId="{7FB8D2E7-A643-4C1B-85AC-48BF417AE710}" srcOrd="1" destOrd="0" presId="urn:microsoft.com/office/officeart/2005/8/layout/list1"/>
    <dgm:cxn modelId="{4DECBBE4-CF28-4279-A1D0-BB432128DE3B}" srcId="{2AEC82B1-F412-406C-8518-BB959B702B11}" destId="{40734F23-4B50-4DE5-BC19-6D1468890AB7}" srcOrd="1" destOrd="0" parTransId="{F8388FD1-7461-403A-BEA1-CC3907A2937F}" sibTransId="{325C51D2-5259-4D08-890A-4CFE22B76F46}"/>
    <dgm:cxn modelId="{CCA24588-7C6D-4B72-BBC9-2B4F7D9EDBC6}" srcId="{2AEC82B1-F412-406C-8518-BB959B702B11}" destId="{A74D7A9B-0E6B-49CA-81EA-93800737FE8D}" srcOrd="0" destOrd="0" parTransId="{73785485-99C1-48BD-90AE-626CB4EBB530}" sibTransId="{D6B62451-77AA-4A7C-A455-B7396C4A006C}"/>
    <dgm:cxn modelId="{16F9FF23-11F3-4401-90F9-FECDE6B88F3C}" type="presOf" srcId="{A74D7A9B-0E6B-49CA-81EA-93800737FE8D}" destId="{86A38957-67BC-4341-99B3-65AFD9C9D8A3}" srcOrd="0" destOrd="0" presId="urn:microsoft.com/office/officeart/2005/8/layout/list1"/>
    <dgm:cxn modelId="{C21C29F4-FD16-47ED-9575-A6F23D97B563}" type="presOf" srcId="{3119ACBE-6F38-40A7-8E55-B1F2C272F4C5}" destId="{3AA8B341-CF6B-4D65-A776-805C443EAC51}" srcOrd="0" destOrd="0" presId="urn:microsoft.com/office/officeart/2005/8/layout/list1"/>
    <dgm:cxn modelId="{C92DE19E-541D-4FDE-ABF9-B883D79BC95A}" type="presParOf" srcId="{C5B92465-FB97-42CC-BE35-090AC6AEBE22}" destId="{F80B4B8A-CF8F-4E08-8006-C06B2F2E1F92}" srcOrd="0" destOrd="0" presId="urn:microsoft.com/office/officeart/2005/8/layout/list1"/>
    <dgm:cxn modelId="{2F87A7D1-565B-454D-8E91-7B934A6E4A4A}" type="presParOf" srcId="{F80B4B8A-CF8F-4E08-8006-C06B2F2E1F92}" destId="{86A38957-67BC-4341-99B3-65AFD9C9D8A3}" srcOrd="0" destOrd="0" presId="urn:microsoft.com/office/officeart/2005/8/layout/list1"/>
    <dgm:cxn modelId="{ADBC448B-A170-4572-8D89-A0F4D6B9CC40}" type="presParOf" srcId="{F80B4B8A-CF8F-4E08-8006-C06B2F2E1F92}" destId="{7FB8D2E7-A643-4C1B-85AC-48BF417AE710}" srcOrd="1" destOrd="0" presId="urn:microsoft.com/office/officeart/2005/8/layout/list1"/>
    <dgm:cxn modelId="{6E694225-2EC7-4218-8949-09295D0FC87D}" type="presParOf" srcId="{C5B92465-FB97-42CC-BE35-090AC6AEBE22}" destId="{402846E9-9C78-4CD8-B1B6-F68EAD130177}" srcOrd="1" destOrd="0" presId="urn:microsoft.com/office/officeart/2005/8/layout/list1"/>
    <dgm:cxn modelId="{84AA3E1A-1298-4A44-B167-035FAF120E39}" type="presParOf" srcId="{C5B92465-FB97-42CC-BE35-090AC6AEBE22}" destId="{295B5CE9-9FDB-4265-93D1-B1BB45CFFCB8}" srcOrd="2" destOrd="0" presId="urn:microsoft.com/office/officeart/2005/8/layout/list1"/>
    <dgm:cxn modelId="{51B96E49-90EA-4FCC-B05C-523EDFD580A3}" type="presParOf" srcId="{C5B92465-FB97-42CC-BE35-090AC6AEBE22}" destId="{03F4CBEB-63C9-4D82-8FE4-C0010532E2C5}" srcOrd="3" destOrd="0" presId="urn:microsoft.com/office/officeart/2005/8/layout/list1"/>
    <dgm:cxn modelId="{90D79802-011D-4B03-B110-8174F32D6324}" type="presParOf" srcId="{C5B92465-FB97-42CC-BE35-090AC6AEBE22}" destId="{8647CF7C-85B4-440B-96CA-6ADFB7414EF4}" srcOrd="4" destOrd="0" presId="urn:microsoft.com/office/officeart/2005/8/layout/list1"/>
    <dgm:cxn modelId="{8FF80DED-FD64-4221-B557-8DA78F8BF5C4}" type="presParOf" srcId="{8647CF7C-85B4-440B-96CA-6ADFB7414EF4}" destId="{51B2DBD2-BA30-4B4D-96DE-8CEC3DFD850F}" srcOrd="0" destOrd="0" presId="urn:microsoft.com/office/officeart/2005/8/layout/list1"/>
    <dgm:cxn modelId="{1F481A71-ABE1-40EC-9CDF-6597712F2D50}" type="presParOf" srcId="{8647CF7C-85B4-440B-96CA-6ADFB7414EF4}" destId="{A2EF30DF-345F-4164-A3C5-FBE08C0B4712}" srcOrd="1" destOrd="0" presId="urn:microsoft.com/office/officeart/2005/8/layout/list1"/>
    <dgm:cxn modelId="{BD75B325-75FA-4A03-B1C0-41CF660BF4D8}" type="presParOf" srcId="{C5B92465-FB97-42CC-BE35-090AC6AEBE22}" destId="{C49E7492-372D-4207-8D17-C012561A005A}" srcOrd="5" destOrd="0" presId="urn:microsoft.com/office/officeart/2005/8/layout/list1"/>
    <dgm:cxn modelId="{940A3501-0512-430A-ABB8-9C00402B64A6}" type="presParOf" srcId="{C5B92465-FB97-42CC-BE35-090AC6AEBE22}" destId="{E9B9C1D1-1FE9-446C-8C0D-FCB834912628}" srcOrd="6" destOrd="0" presId="urn:microsoft.com/office/officeart/2005/8/layout/list1"/>
    <dgm:cxn modelId="{42F8200A-4AF1-475F-AC4C-C143988E53FC}" type="presParOf" srcId="{C5B92465-FB97-42CC-BE35-090AC6AEBE22}" destId="{39F00117-9047-4AF0-A28B-AD7CF90A94F0}" srcOrd="7" destOrd="0" presId="urn:microsoft.com/office/officeart/2005/8/layout/list1"/>
    <dgm:cxn modelId="{D78A81F8-14D9-415A-88BD-94229920A4C7}" type="presParOf" srcId="{C5B92465-FB97-42CC-BE35-090AC6AEBE22}" destId="{934535D0-BF73-4050-96F1-32E97324CF0B}" srcOrd="8" destOrd="0" presId="urn:microsoft.com/office/officeart/2005/8/layout/list1"/>
    <dgm:cxn modelId="{26810CFB-C8E9-4B3E-A602-38B0731B3A88}" type="presParOf" srcId="{934535D0-BF73-4050-96F1-32E97324CF0B}" destId="{3AA8B341-CF6B-4D65-A776-805C443EAC51}" srcOrd="0" destOrd="0" presId="urn:microsoft.com/office/officeart/2005/8/layout/list1"/>
    <dgm:cxn modelId="{A1918F69-5046-4630-B900-E55987142EFD}" type="presParOf" srcId="{934535D0-BF73-4050-96F1-32E97324CF0B}" destId="{EB935105-8A86-444C-AA1F-9BAC7AC60B17}" srcOrd="1" destOrd="0" presId="urn:microsoft.com/office/officeart/2005/8/layout/list1"/>
    <dgm:cxn modelId="{E92182A1-B6D3-4ECF-B14D-30AF6F22722E}" type="presParOf" srcId="{C5B92465-FB97-42CC-BE35-090AC6AEBE22}" destId="{D9C6E99F-18D7-476C-B7F5-62B75D12F8A2}" srcOrd="9" destOrd="0" presId="urn:microsoft.com/office/officeart/2005/8/layout/list1"/>
    <dgm:cxn modelId="{D82034E4-0226-4FFB-85F9-282C3B4C83F4}" type="presParOf" srcId="{C5B92465-FB97-42CC-BE35-090AC6AEBE22}" destId="{C690CD5D-9A45-4F2A-B873-C44DDEC11EA4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1CAE81-23FD-40D5-9DA4-FD512F3EC8D5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1F75FB4-8F0A-4FFF-847C-4C1D36DA46E0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Detención de motor y sistemas de transmisión</a:t>
          </a:r>
          <a:endParaRPr lang="es-ES" sz="1800" b="1" dirty="0">
            <a:solidFill>
              <a:schemeClr val="tx1"/>
            </a:solidFill>
          </a:endParaRPr>
        </a:p>
      </dgm:t>
    </dgm:pt>
    <dgm:pt modelId="{04FCCC6E-F7CB-4214-918B-AE7AB837CD4B}" type="parTrans" cxnId="{63AB931E-297A-4E15-AEDB-F78A021FE2B8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2FA77BA-F7D3-4867-8F53-1C2FE80BE06D}" type="sibTrans" cxnId="{63AB931E-297A-4E15-AEDB-F78A021FE2B8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6AEA9B8-A9A4-4D7B-9A57-D8FE069AB2C2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Interrupción del suministro de  energía</a:t>
          </a:r>
          <a:endParaRPr lang="es-ES" sz="1800" b="1" dirty="0">
            <a:solidFill>
              <a:schemeClr val="tx1"/>
            </a:solidFill>
          </a:endParaRPr>
        </a:p>
      </dgm:t>
    </dgm:pt>
    <dgm:pt modelId="{07D6EBCB-B9EF-42BD-BDEE-A28B576AE90E}" type="parTrans" cxnId="{E3C14337-4255-42EF-AA98-6012B7AE96CA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BAF1CF3E-D8FA-42A5-A884-DF907250D70F}" type="sibTrans" cxnId="{E3C14337-4255-42EF-AA98-6012B7AE96CA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955E368-884A-4C2D-AE8E-868464280B35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Aplicar paro de emergencia</a:t>
          </a:r>
          <a:endParaRPr lang="es-ES" sz="1800" b="1" dirty="0">
            <a:solidFill>
              <a:schemeClr val="tx1"/>
            </a:solidFill>
          </a:endParaRPr>
        </a:p>
      </dgm:t>
    </dgm:pt>
    <dgm:pt modelId="{2BC4EC8D-C446-416E-80EA-5715E26A4569}" type="parTrans" cxnId="{A4A963A7-A830-4A9D-91C9-A79E4FA7738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DD4B5A2-5096-41A3-ABC4-001AA1F9ED47}" type="sibTrans" cxnId="{A4A963A7-A830-4A9D-91C9-A79E4FA7738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B6888709-F8FE-4AA8-95F7-9E89BF92FFAA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Realizar mantenimiento</a:t>
          </a:r>
          <a:endParaRPr lang="es-ES" sz="1800" b="1" dirty="0">
            <a:solidFill>
              <a:schemeClr val="tx1"/>
            </a:solidFill>
          </a:endParaRPr>
        </a:p>
      </dgm:t>
    </dgm:pt>
    <dgm:pt modelId="{6B7556C6-A96B-4BD1-AF75-F6B375001AA9}" type="parTrans" cxnId="{6B12E842-CAB8-4A65-9583-8314FFCCD3B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25DE2B25-8BAC-43B1-9245-9427F245E2EF}" type="sibTrans" cxnId="{6B12E842-CAB8-4A65-9583-8314FFCCD3B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60141E4-257B-4313-BDEE-54792B409F95}" type="pres">
      <dgm:prSet presAssocID="{B21CAE81-23FD-40D5-9DA4-FD512F3EC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D48857-EF60-45FB-9A17-F9E94DE55A03}" type="pres">
      <dgm:prSet presAssocID="{81F75FB4-8F0A-4FFF-847C-4C1D36DA46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DFD52-C9F8-4AF0-87E5-CCEEC9597194}" type="pres">
      <dgm:prSet presAssocID="{F2FA77BA-F7D3-4867-8F53-1C2FE80BE06D}" presName="spacer" presStyleCnt="0"/>
      <dgm:spPr/>
      <dgm:t>
        <a:bodyPr/>
        <a:lstStyle/>
        <a:p>
          <a:endParaRPr lang="es-ES"/>
        </a:p>
      </dgm:t>
    </dgm:pt>
    <dgm:pt modelId="{70E8DE39-415C-4544-BEFD-761D80C3C06B}" type="pres">
      <dgm:prSet presAssocID="{76AEA9B8-A9A4-4D7B-9A57-D8FE069AB2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8ED2D-EE4E-4750-93F1-AEBD6B2ECAB9}" type="pres">
      <dgm:prSet presAssocID="{BAF1CF3E-D8FA-42A5-A884-DF907250D70F}" presName="spacer" presStyleCnt="0"/>
      <dgm:spPr/>
      <dgm:t>
        <a:bodyPr/>
        <a:lstStyle/>
        <a:p>
          <a:endParaRPr lang="es-ES"/>
        </a:p>
      </dgm:t>
    </dgm:pt>
    <dgm:pt modelId="{6CFAD988-D2F2-4E55-B90F-C29ED88522FC}" type="pres">
      <dgm:prSet presAssocID="{7955E368-884A-4C2D-AE8E-868464280B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DD93E-0653-4259-B639-5943CADD6E56}" type="pres">
      <dgm:prSet presAssocID="{0DD4B5A2-5096-41A3-ABC4-001AA1F9ED47}" presName="spacer" presStyleCnt="0"/>
      <dgm:spPr/>
      <dgm:t>
        <a:bodyPr/>
        <a:lstStyle/>
        <a:p>
          <a:endParaRPr lang="es-ES"/>
        </a:p>
      </dgm:t>
    </dgm:pt>
    <dgm:pt modelId="{30365F59-16D1-411F-9552-76E87EA69AA7}" type="pres">
      <dgm:prSet presAssocID="{B6888709-F8FE-4AA8-95F7-9E89BF92FFA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C14337-4255-42EF-AA98-6012B7AE96CA}" srcId="{B21CAE81-23FD-40D5-9DA4-FD512F3EC8D5}" destId="{76AEA9B8-A9A4-4D7B-9A57-D8FE069AB2C2}" srcOrd="1" destOrd="0" parTransId="{07D6EBCB-B9EF-42BD-BDEE-A28B576AE90E}" sibTransId="{BAF1CF3E-D8FA-42A5-A884-DF907250D70F}"/>
    <dgm:cxn modelId="{217939F5-5AD4-47CF-B6F8-CC240D81C43E}" type="presOf" srcId="{7955E368-884A-4C2D-AE8E-868464280B35}" destId="{6CFAD988-D2F2-4E55-B90F-C29ED88522FC}" srcOrd="0" destOrd="0" presId="urn:microsoft.com/office/officeart/2005/8/layout/vList2"/>
    <dgm:cxn modelId="{527D89D7-1DD8-4B6B-9F7B-C8DF1C2388AD}" type="presOf" srcId="{81F75FB4-8F0A-4FFF-847C-4C1D36DA46E0}" destId="{48D48857-EF60-45FB-9A17-F9E94DE55A03}" srcOrd="0" destOrd="0" presId="urn:microsoft.com/office/officeart/2005/8/layout/vList2"/>
    <dgm:cxn modelId="{571D35BB-47E0-4AB8-BF80-A6CD194E2640}" type="presOf" srcId="{B6888709-F8FE-4AA8-95F7-9E89BF92FFAA}" destId="{30365F59-16D1-411F-9552-76E87EA69AA7}" srcOrd="0" destOrd="0" presId="urn:microsoft.com/office/officeart/2005/8/layout/vList2"/>
    <dgm:cxn modelId="{63AB931E-297A-4E15-AEDB-F78A021FE2B8}" srcId="{B21CAE81-23FD-40D5-9DA4-FD512F3EC8D5}" destId="{81F75FB4-8F0A-4FFF-847C-4C1D36DA46E0}" srcOrd="0" destOrd="0" parTransId="{04FCCC6E-F7CB-4214-918B-AE7AB837CD4B}" sibTransId="{F2FA77BA-F7D3-4867-8F53-1C2FE80BE06D}"/>
    <dgm:cxn modelId="{B3AB1A8F-0BC7-49C6-A035-86101F37EF09}" type="presOf" srcId="{76AEA9B8-A9A4-4D7B-9A57-D8FE069AB2C2}" destId="{70E8DE39-415C-4544-BEFD-761D80C3C06B}" srcOrd="0" destOrd="0" presId="urn:microsoft.com/office/officeart/2005/8/layout/vList2"/>
    <dgm:cxn modelId="{6B12E842-CAB8-4A65-9583-8314FFCCD3BD}" srcId="{B21CAE81-23FD-40D5-9DA4-FD512F3EC8D5}" destId="{B6888709-F8FE-4AA8-95F7-9E89BF92FFAA}" srcOrd="3" destOrd="0" parTransId="{6B7556C6-A96B-4BD1-AF75-F6B375001AA9}" sibTransId="{25DE2B25-8BAC-43B1-9245-9427F245E2EF}"/>
    <dgm:cxn modelId="{A4A963A7-A830-4A9D-91C9-A79E4FA7738F}" srcId="{B21CAE81-23FD-40D5-9DA4-FD512F3EC8D5}" destId="{7955E368-884A-4C2D-AE8E-868464280B35}" srcOrd="2" destOrd="0" parTransId="{2BC4EC8D-C446-416E-80EA-5715E26A4569}" sibTransId="{0DD4B5A2-5096-41A3-ABC4-001AA1F9ED47}"/>
    <dgm:cxn modelId="{07F349B9-71E1-4DBE-B515-8876910AEBBB}" type="presOf" srcId="{B21CAE81-23FD-40D5-9DA4-FD512F3EC8D5}" destId="{760141E4-257B-4313-BDEE-54792B409F95}" srcOrd="0" destOrd="0" presId="urn:microsoft.com/office/officeart/2005/8/layout/vList2"/>
    <dgm:cxn modelId="{069A8396-F831-48DA-A762-0021DFAAAF5C}" type="presParOf" srcId="{760141E4-257B-4313-BDEE-54792B409F95}" destId="{48D48857-EF60-45FB-9A17-F9E94DE55A03}" srcOrd="0" destOrd="0" presId="urn:microsoft.com/office/officeart/2005/8/layout/vList2"/>
    <dgm:cxn modelId="{4249A94C-2ADA-449E-B949-E2D3742F7091}" type="presParOf" srcId="{760141E4-257B-4313-BDEE-54792B409F95}" destId="{E8DDFD52-C9F8-4AF0-87E5-CCEEC9597194}" srcOrd="1" destOrd="0" presId="urn:microsoft.com/office/officeart/2005/8/layout/vList2"/>
    <dgm:cxn modelId="{5BF63BC5-1C48-40D3-9D5A-2089925FAE2A}" type="presParOf" srcId="{760141E4-257B-4313-BDEE-54792B409F95}" destId="{70E8DE39-415C-4544-BEFD-761D80C3C06B}" srcOrd="2" destOrd="0" presId="urn:microsoft.com/office/officeart/2005/8/layout/vList2"/>
    <dgm:cxn modelId="{E27ABB77-207D-4F79-81FD-9AD46647B775}" type="presParOf" srcId="{760141E4-257B-4313-BDEE-54792B409F95}" destId="{A558ED2D-EE4E-4750-93F1-AEBD6B2ECAB9}" srcOrd="3" destOrd="0" presId="urn:microsoft.com/office/officeart/2005/8/layout/vList2"/>
    <dgm:cxn modelId="{DFB27EB7-67D4-46F7-9963-A550F50B4C77}" type="presParOf" srcId="{760141E4-257B-4313-BDEE-54792B409F95}" destId="{6CFAD988-D2F2-4E55-B90F-C29ED88522FC}" srcOrd="4" destOrd="0" presId="urn:microsoft.com/office/officeart/2005/8/layout/vList2"/>
    <dgm:cxn modelId="{D45D0947-2D39-4AAD-9E90-D710CF8D74C8}" type="presParOf" srcId="{760141E4-257B-4313-BDEE-54792B409F95}" destId="{E0BDD93E-0653-4259-B639-5943CADD6E56}" srcOrd="5" destOrd="0" presId="urn:microsoft.com/office/officeart/2005/8/layout/vList2"/>
    <dgm:cxn modelId="{1125EA6C-B43F-4320-A64F-FC37014FF2B7}" type="presParOf" srcId="{760141E4-257B-4313-BDEE-54792B409F95}" destId="{30365F59-16D1-411F-9552-76E87EA69AA7}" srcOrd="6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1CAE81-23FD-40D5-9DA4-FD512F3EC8D5}" type="doc">
      <dgm:prSet loTypeId="urn:microsoft.com/office/officeart/2005/8/layout/vList2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F75FB4-8F0A-4FFF-847C-4C1D36DA46E0}">
      <dgm:prSet phldrT="[Texto]" custT="1"/>
      <dgm:spPr/>
      <dgm:t>
        <a:bodyPr/>
        <a:lstStyle/>
        <a:p>
          <a:r>
            <a:rPr lang="es-ES" sz="1800" b="1" dirty="0" smtClean="0"/>
            <a:t>Protección de las máquinas</a:t>
          </a:r>
          <a:endParaRPr lang="es-ES" sz="1800" b="1" dirty="0"/>
        </a:p>
      </dgm:t>
    </dgm:pt>
    <dgm:pt modelId="{04FCCC6E-F7CB-4214-918B-AE7AB837CD4B}" type="parTrans" cxnId="{63AB931E-297A-4E15-AEDB-F78A021FE2B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2FA77BA-F7D3-4867-8F53-1C2FE80BE06D}" type="sibTrans" cxnId="{63AB931E-297A-4E15-AEDB-F78A021FE2B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6AEA9B8-A9A4-4D7B-9A57-D8FE069AB2C2}">
      <dgm:prSet phldrT="[Texto]" custT="1"/>
      <dgm:spPr/>
      <dgm:t>
        <a:bodyPr/>
        <a:lstStyle/>
        <a:p>
          <a:r>
            <a:rPr lang="es-ES" sz="1800" dirty="0" smtClean="0"/>
            <a:t>salvaguardar</a:t>
          </a:r>
          <a:endParaRPr lang="es-ES" sz="1800" dirty="0"/>
        </a:p>
      </dgm:t>
    </dgm:pt>
    <dgm:pt modelId="{07D6EBCB-B9EF-42BD-BDEE-A28B576AE90E}" type="parTrans" cxnId="{E3C14337-4255-42EF-AA98-6012B7AE96C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AF1CF3E-D8FA-42A5-A884-DF907250D70F}" type="sibTrans" cxnId="{E3C14337-4255-42EF-AA98-6012B7AE96C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955E368-884A-4C2D-AE8E-868464280B35}">
      <dgm:prSet phldrT="[Texto]" custT="1"/>
      <dgm:spPr/>
      <dgm:t>
        <a:bodyPr/>
        <a:lstStyle/>
        <a:p>
          <a:r>
            <a:rPr lang="es-ES" sz="1800" dirty="0" smtClean="0"/>
            <a:t>Fiabilidad del control</a:t>
          </a:r>
          <a:endParaRPr lang="es-ES" sz="1800" dirty="0"/>
        </a:p>
      </dgm:t>
    </dgm:pt>
    <dgm:pt modelId="{2BC4EC8D-C446-416E-80EA-5715E26A4569}" type="parTrans" cxnId="{A4A963A7-A830-4A9D-91C9-A79E4FA7738F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DD4B5A2-5096-41A3-ABC4-001AA1F9ED47}" type="sibTrans" cxnId="{A4A963A7-A830-4A9D-91C9-A79E4FA7738F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6888709-F8FE-4AA8-95F7-9E89BF92FFAA}">
      <dgm:prSet phldrT="[Texto]" custT="1"/>
      <dgm:spPr/>
      <dgm:t>
        <a:bodyPr/>
        <a:lstStyle/>
        <a:p>
          <a:r>
            <a:rPr lang="es-ES" sz="1800" dirty="0" smtClean="0"/>
            <a:t>Botones de arranque</a:t>
          </a:r>
          <a:endParaRPr lang="es-ES" sz="1800" dirty="0"/>
        </a:p>
      </dgm:t>
    </dgm:pt>
    <dgm:pt modelId="{6B7556C6-A96B-4BD1-AF75-F6B375001AA9}" type="parTrans" cxnId="{6B12E842-CAB8-4A65-9583-8314FFCCD3B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5DE2B25-8BAC-43B1-9245-9427F245E2EF}" type="sibTrans" cxnId="{6B12E842-CAB8-4A65-9583-8314FFCCD3B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C1231FD-0398-47F0-A289-B8D8E24C874A}">
      <dgm:prSet phldrT="[Texto]" custT="1"/>
      <dgm:spPr/>
      <dgm:t>
        <a:bodyPr/>
        <a:lstStyle/>
        <a:p>
          <a:r>
            <a:rPr lang="es-ES" sz="1800" dirty="0" smtClean="0"/>
            <a:t>Coberturas</a:t>
          </a:r>
          <a:endParaRPr lang="es-ES" sz="1800" dirty="0"/>
        </a:p>
      </dgm:t>
    </dgm:pt>
    <dgm:pt modelId="{ABE086B2-A9E3-407D-BE52-1AFA992B8F42}" type="parTrans" cxnId="{3DC8BBC6-8D1E-41E3-BDE1-62C539E5E3AB}">
      <dgm:prSet/>
      <dgm:spPr/>
      <dgm:t>
        <a:bodyPr/>
        <a:lstStyle/>
        <a:p>
          <a:endParaRPr lang="es-ES"/>
        </a:p>
      </dgm:t>
    </dgm:pt>
    <dgm:pt modelId="{1B386367-E7DA-437A-8A5A-FEA3B9100B6A}" type="sibTrans" cxnId="{3DC8BBC6-8D1E-41E3-BDE1-62C539E5E3AB}">
      <dgm:prSet/>
      <dgm:spPr/>
      <dgm:t>
        <a:bodyPr/>
        <a:lstStyle/>
        <a:p>
          <a:endParaRPr lang="es-ES"/>
        </a:p>
      </dgm:t>
    </dgm:pt>
    <dgm:pt modelId="{760141E4-257B-4313-BDEE-54792B409F95}" type="pres">
      <dgm:prSet presAssocID="{B21CAE81-23FD-40D5-9DA4-FD512F3EC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D48857-EF60-45FB-9A17-F9E94DE55A03}" type="pres">
      <dgm:prSet presAssocID="{81F75FB4-8F0A-4FFF-847C-4C1D36DA46E0}" presName="parentText" presStyleLbl="node1" presStyleIdx="0" presStyleCnt="1" custScaleY="5458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4EA94-E49E-41E7-8F5A-D1AE0E764C9D}" type="pres">
      <dgm:prSet presAssocID="{81F75FB4-8F0A-4FFF-847C-4C1D36DA46E0}" presName="childText" presStyleLbl="revTx" presStyleIdx="0" presStyleCnt="1" custLinFactNeighborY="155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FCD6A6-1FF9-4742-8504-4F1292FB305F}" type="presOf" srcId="{B6888709-F8FE-4AA8-95F7-9E89BF92FFAA}" destId="{0064EA94-E49E-41E7-8F5A-D1AE0E764C9D}" srcOrd="0" destOrd="2" presId="urn:microsoft.com/office/officeart/2005/8/layout/vList2"/>
    <dgm:cxn modelId="{52D51246-ED83-4A60-8650-390C49E71D53}" type="presOf" srcId="{7955E368-884A-4C2D-AE8E-868464280B35}" destId="{0064EA94-E49E-41E7-8F5A-D1AE0E764C9D}" srcOrd="0" destOrd="1" presId="urn:microsoft.com/office/officeart/2005/8/layout/vList2"/>
    <dgm:cxn modelId="{E3C14337-4255-42EF-AA98-6012B7AE96CA}" srcId="{81F75FB4-8F0A-4FFF-847C-4C1D36DA46E0}" destId="{76AEA9B8-A9A4-4D7B-9A57-D8FE069AB2C2}" srcOrd="0" destOrd="0" parTransId="{07D6EBCB-B9EF-42BD-BDEE-A28B576AE90E}" sibTransId="{BAF1CF3E-D8FA-42A5-A884-DF907250D70F}"/>
    <dgm:cxn modelId="{9B24BF92-11EB-46D7-86A3-23BCE45A8B7A}" type="presOf" srcId="{B21CAE81-23FD-40D5-9DA4-FD512F3EC8D5}" destId="{760141E4-257B-4313-BDEE-54792B409F95}" srcOrd="0" destOrd="0" presId="urn:microsoft.com/office/officeart/2005/8/layout/vList2"/>
    <dgm:cxn modelId="{D96A606B-EFDB-450B-B800-A9E9DBF8B49F}" type="presOf" srcId="{76AEA9B8-A9A4-4D7B-9A57-D8FE069AB2C2}" destId="{0064EA94-E49E-41E7-8F5A-D1AE0E764C9D}" srcOrd="0" destOrd="0" presId="urn:microsoft.com/office/officeart/2005/8/layout/vList2"/>
    <dgm:cxn modelId="{48BAA456-B3BF-4912-B93E-15BE0B42631C}" type="presOf" srcId="{9C1231FD-0398-47F0-A289-B8D8E24C874A}" destId="{0064EA94-E49E-41E7-8F5A-D1AE0E764C9D}" srcOrd="0" destOrd="3" presId="urn:microsoft.com/office/officeart/2005/8/layout/vList2"/>
    <dgm:cxn modelId="{63AB931E-297A-4E15-AEDB-F78A021FE2B8}" srcId="{B21CAE81-23FD-40D5-9DA4-FD512F3EC8D5}" destId="{81F75FB4-8F0A-4FFF-847C-4C1D36DA46E0}" srcOrd="0" destOrd="0" parTransId="{04FCCC6E-F7CB-4214-918B-AE7AB837CD4B}" sibTransId="{F2FA77BA-F7D3-4867-8F53-1C2FE80BE06D}"/>
    <dgm:cxn modelId="{B65472EC-10AE-49BB-9F3A-D5CD67CABE2D}" type="presOf" srcId="{81F75FB4-8F0A-4FFF-847C-4C1D36DA46E0}" destId="{48D48857-EF60-45FB-9A17-F9E94DE55A03}" srcOrd="0" destOrd="0" presId="urn:microsoft.com/office/officeart/2005/8/layout/vList2"/>
    <dgm:cxn modelId="{6B12E842-CAB8-4A65-9583-8314FFCCD3BD}" srcId="{81F75FB4-8F0A-4FFF-847C-4C1D36DA46E0}" destId="{B6888709-F8FE-4AA8-95F7-9E89BF92FFAA}" srcOrd="2" destOrd="0" parTransId="{6B7556C6-A96B-4BD1-AF75-F6B375001AA9}" sibTransId="{25DE2B25-8BAC-43B1-9245-9427F245E2EF}"/>
    <dgm:cxn modelId="{A4A963A7-A830-4A9D-91C9-A79E4FA7738F}" srcId="{81F75FB4-8F0A-4FFF-847C-4C1D36DA46E0}" destId="{7955E368-884A-4C2D-AE8E-868464280B35}" srcOrd="1" destOrd="0" parTransId="{2BC4EC8D-C446-416E-80EA-5715E26A4569}" sibTransId="{0DD4B5A2-5096-41A3-ABC4-001AA1F9ED47}"/>
    <dgm:cxn modelId="{3DC8BBC6-8D1E-41E3-BDE1-62C539E5E3AB}" srcId="{81F75FB4-8F0A-4FFF-847C-4C1D36DA46E0}" destId="{9C1231FD-0398-47F0-A289-B8D8E24C874A}" srcOrd="3" destOrd="0" parTransId="{ABE086B2-A9E3-407D-BE52-1AFA992B8F42}" sibTransId="{1B386367-E7DA-437A-8A5A-FEA3B9100B6A}"/>
    <dgm:cxn modelId="{96A30B24-F37B-48D3-9EC7-DDEE906F70A2}" type="presParOf" srcId="{760141E4-257B-4313-BDEE-54792B409F95}" destId="{48D48857-EF60-45FB-9A17-F9E94DE55A03}" srcOrd="0" destOrd="0" presId="urn:microsoft.com/office/officeart/2005/8/layout/vList2"/>
    <dgm:cxn modelId="{988EE4DF-4312-4116-8339-8854D94F020B}" type="presParOf" srcId="{760141E4-257B-4313-BDEE-54792B409F95}" destId="{0064EA94-E49E-41E7-8F5A-D1AE0E764C9D}" srcOrd="1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1CAE81-23FD-40D5-9DA4-FD512F3EC8D5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21570F93-7472-4B06-9417-624F1714E7F8}">
      <dgm:prSet phldrT="[Texto]" custT="1"/>
      <dgm:spPr/>
      <dgm:t>
        <a:bodyPr/>
        <a:lstStyle/>
        <a:p>
          <a:r>
            <a:rPr lang="es-ES" sz="2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La base de datos debe cumplir con las siguientes características:</a:t>
          </a:r>
          <a:endParaRPr lang="es-ES" sz="2400" dirty="0">
            <a:solidFill>
              <a:schemeClr val="tx1"/>
            </a:solidFill>
          </a:endParaRPr>
        </a:p>
      </dgm:t>
    </dgm:pt>
    <dgm:pt modelId="{3F345F9A-28D0-4831-8D98-4E3484A7BE48}" type="parTrans" cxnId="{E9B599A5-3FEB-4DAB-AC16-15C5886A0A6D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31B59EFD-436E-480D-BC31-1067F13C4FFD}" type="sibTrans" cxnId="{E9B599A5-3FEB-4DAB-AC16-15C5886A0A6D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1F75FB4-8F0A-4FFF-847C-4C1D36DA46E0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Buena interfaz gráfica</a:t>
          </a:r>
          <a:endParaRPr lang="es-ES" sz="2400" dirty="0">
            <a:solidFill>
              <a:schemeClr val="tx1"/>
            </a:solidFill>
          </a:endParaRPr>
        </a:p>
      </dgm:t>
    </dgm:pt>
    <dgm:pt modelId="{04FCCC6E-F7CB-4214-918B-AE7AB837CD4B}" type="parTrans" cxnId="{63AB931E-297A-4E15-AEDB-F78A021FE2B8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F2FA77BA-F7D3-4867-8F53-1C2FE80BE06D}" type="sibTrans" cxnId="{63AB931E-297A-4E15-AEDB-F78A021FE2B8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6AEA9B8-A9A4-4D7B-9A57-D8FE069AB2C2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Fácil programación</a:t>
          </a:r>
          <a:endParaRPr lang="es-ES" sz="2400" dirty="0">
            <a:solidFill>
              <a:schemeClr val="tx1"/>
            </a:solidFill>
          </a:endParaRPr>
        </a:p>
      </dgm:t>
    </dgm:pt>
    <dgm:pt modelId="{07D6EBCB-B9EF-42BD-BDEE-A28B576AE90E}" type="parTrans" cxnId="{E3C14337-4255-42EF-AA98-6012B7AE96C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BAF1CF3E-D8FA-42A5-A884-DF907250D70F}" type="sibTrans" cxnId="{E3C14337-4255-42EF-AA98-6012B7AE96C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955E368-884A-4C2D-AE8E-868464280B35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Suministro de información efectiva.</a:t>
          </a:r>
          <a:endParaRPr lang="es-ES" sz="2400" dirty="0">
            <a:solidFill>
              <a:schemeClr val="tx1"/>
            </a:solidFill>
          </a:endParaRPr>
        </a:p>
      </dgm:t>
    </dgm:pt>
    <dgm:pt modelId="{2BC4EC8D-C446-416E-80EA-5715E26A4569}" type="parTrans" cxnId="{A4A963A7-A830-4A9D-91C9-A79E4FA7738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DD4B5A2-5096-41A3-ABC4-001AA1F9ED47}" type="sibTrans" cxnId="{A4A963A7-A830-4A9D-91C9-A79E4FA7738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B6888709-F8FE-4AA8-95F7-9E89BF92FFAA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Ágil soporte técnico</a:t>
          </a:r>
          <a:endParaRPr lang="es-ES" sz="2400" dirty="0">
            <a:solidFill>
              <a:schemeClr val="tx1"/>
            </a:solidFill>
          </a:endParaRPr>
        </a:p>
      </dgm:t>
    </dgm:pt>
    <dgm:pt modelId="{6B7556C6-A96B-4BD1-AF75-F6B375001AA9}" type="parTrans" cxnId="{6B12E842-CAB8-4A65-9583-8314FFCCD3BD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5DE2B25-8BAC-43B1-9245-9427F245E2EF}" type="sibTrans" cxnId="{6B12E842-CAB8-4A65-9583-8314FFCCD3BD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60141E4-257B-4313-BDEE-54792B409F95}" type="pres">
      <dgm:prSet presAssocID="{B21CAE81-23FD-40D5-9DA4-FD512F3EC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7E7F13-A342-4E41-A63B-2072E53908DF}" type="pres">
      <dgm:prSet presAssocID="{21570F93-7472-4B06-9417-624F1714E7F8}" presName="parentText" presStyleLbl="node1" presStyleIdx="0" presStyleCnt="5" custLinFactY="-96503" custLinFactNeighborX="2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42E64-7851-4AAE-B070-6366002A55C5}" type="pres">
      <dgm:prSet presAssocID="{31B59EFD-436E-480D-BC31-1067F13C4FFD}" presName="spacer" presStyleCnt="0"/>
      <dgm:spPr/>
    </dgm:pt>
    <dgm:pt modelId="{48D48857-EF60-45FB-9A17-F9E94DE55A03}" type="pres">
      <dgm:prSet presAssocID="{81F75FB4-8F0A-4FFF-847C-4C1D36DA46E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DFD52-C9F8-4AF0-87E5-CCEEC9597194}" type="pres">
      <dgm:prSet presAssocID="{F2FA77BA-F7D3-4867-8F53-1C2FE80BE06D}" presName="spacer" presStyleCnt="0"/>
      <dgm:spPr/>
    </dgm:pt>
    <dgm:pt modelId="{70E8DE39-415C-4544-BEFD-761D80C3C06B}" type="pres">
      <dgm:prSet presAssocID="{76AEA9B8-A9A4-4D7B-9A57-D8FE069AB2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8ED2D-EE4E-4750-93F1-AEBD6B2ECAB9}" type="pres">
      <dgm:prSet presAssocID="{BAF1CF3E-D8FA-42A5-A884-DF907250D70F}" presName="spacer" presStyleCnt="0"/>
      <dgm:spPr/>
    </dgm:pt>
    <dgm:pt modelId="{6CFAD988-D2F2-4E55-B90F-C29ED88522FC}" type="pres">
      <dgm:prSet presAssocID="{7955E368-884A-4C2D-AE8E-868464280B3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DD93E-0653-4259-B639-5943CADD6E56}" type="pres">
      <dgm:prSet presAssocID="{0DD4B5A2-5096-41A3-ABC4-001AA1F9ED47}" presName="spacer" presStyleCnt="0"/>
      <dgm:spPr/>
    </dgm:pt>
    <dgm:pt modelId="{30365F59-16D1-411F-9552-76E87EA69AA7}" type="pres">
      <dgm:prSet presAssocID="{B6888709-F8FE-4AA8-95F7-9E89BF92FFA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2103A1-4C6C-440F-937A-A1023D9CE38A}" type="presOf" srcId="{81F75FB4-8F0A-4FFF-847C-4C1D36DA46E0}" destId="{48D48857-EF60-45FB-9A17-F9E94DE55A03}" srcOrd="0" destOrd="0" presId="urn:microsoft.com/office/officeart/2005/8/layout/vList2"/>
    <dgm:cxn modelId="{E3C14337-4255-42EF-AA98-6012B7AE96CA}" srcId="{B21CAE81-23FD-40D5-9DA4-FD512F3EC8D5}" destId="{76AEA9B8-A9A4-4D7B-9A57-D8FE069AB2C2}" srcOrd="2" destOrd="0" parTransId="{07D6EBCB-B9EF-42BD-BDEE-A28B576AE90E}" sibTransId="{BAF1CF3E-D8FA-42A5-A884-DF907250D70F}"/>
    <dgm:cxn modelId="{9EDFCFDA-7F93-486C-B491-2CC0B165964B}" type="presOf" srcId="{7955E368-884A-4C2D-AE8E-868464280B35}" destId="{6CFAD988-D2F2-4E55-B90F-C29ED88522FC}" srcOrd="0" destOrd="0" presId="urn:microsoft.com/office/officeart/2005/8/layout/vList2"/>
    <dgm:cxn modelId="{32A920EF-6701-491B-B8CB-699E0D15681E}" type="presOf" srcId="{21570F93-7472-4B06-9417-624F1714E7F8}" destId="{077E7F13-A342-4E41-A63B-2072E53908DF}" srcOrd="0" destOrd="0" presId="urn:microsoft.com/office/officeart/2005/8/layout/vList2"/>
    <dgm:cxn modelId="{E9B599A5-3FEB-4DAB-AC16-15C5886A0A6D}" srcId="{B21CAE81-23FD-40D5-9DA4-FD512F3EC8D5}" destId="{21570F93-7472-4B06-9417-624F1714E7F8}" srcOrd="0" destOrd="0" parTransId="{3F345F9A-28D0-4831-8D98-4E3484A7BE48}" sibTransId="{31B59EFD-436E-480D-BC31-1067F13C4FFD}"/>
    <dgm:cxn modelId="{9E466B10-BA94-43C4-B417-48E649BD11B2}" type="presOf" srcId="{B6888709-F8FE-4AA8-95F7-9E89BF92FFAA}" destId="{30365F59-16D1-411F-9552-76E87EA69AA7}" srcOrd="0" destOrd="0" presId="urn:microsoft.com/office/officeart/2005/8/layout/vList2"/>
    <dgm:cxn modelId="{1802BBA5-09EC-4238-A672-9229B06C835E}" type="presOf" srcId="{B21CAE81-23FD-40D5-9DA4-FD512F3EC8D5}" destId="{760141E4-257B-4313-BDEE-54792B409F95}" srcOrd="0" destOrd="0" presId="urn:microsoft.com/office/officeart/2005/8/layout/vList2"/>
    <dgm:cxn modelId="{63AB931E-297A-4E15-AEDB-F78A021FE2B8}" srcId="{B21CAE81-23FD-40D5-9DA4-FD512F3EC8D5}" destId="{81F75FB4-8F0A-4FFF-847C-4C1D36DA46E0}" srcOrd="1" destOrd="0" parTransId="{04FCCC6E-F7CB-4214-918B-AE7AB837CD4B}" sibTransId="{F2FA77BA-F7D3-4867-8F53-1C2FE80BE06D}"/>
    <dgm:cxn modelId="{6B12E842-CAB8-4A65-9583-8314FFCCD3BD}" srcId="{B21CAE81-23FD-40D5-9DA4-FD512F3EC8D5}" destId="{B6888709-F8FE-4AA8-95F7-9E89BF92FFAA}" srcOrd="4" destOrd="0" parTransId="{6B7556C6-A96B-4BD1-AF75-F6B375001AA9}" sibTransId="{25DE2B25-8BAC-43B1-9245-9427F245E2EF}"/>
    <dgm:cxn modelId="{A4A963A7-A830-4A9D-91C9-A79E4FA7738F}" srcId="{B21CAE81-23FD-40D5-9DA4-FD512F3EC8D5}" destId="{7955E368-884A-4C2D-AE8E-868464280B35}" srcOrd="3" destOrd="0" parTransId="{2BC4EC8D-C446-416E-80EA-5715E26A4569}" sibTransId="{0DD4B5A2-5096-41A3-ABC4-001AA1F9ED47}"/>
    <dgm:cxn modelId="{8809E38D-D7EE-4632-953A-5EC6E3537886}" type="presOf" srcId="{76AEA9B8-A9A4-4D7B-9A57-D8FE069AB2C2}" destId="{70E8DE39-415C-4544-BEFD-761D80C3C06B}" srcOrd="0" destOrd="0" presId="urn:microsoft.com/office/officeart/2005/8/layout/vList2"/>
    <dgm:cxn modelId="{136AA905-C082-4C1A-A8D6-428D333179C9}" type="presParOf" srcId="{760141E4-257B-4313-BDEE-54792B409F95}" destId="{077E7F13-A342-4E41-A63B-2072E53908DF}" srcOrd="0" destOrd="0" presId="urn:microsoft.com/office/officeart/2005/8/layout/vList2"/>
    <dgm:cxn modelId="{A5DAF4AA-989E-4982-A872-BFFB22880ECE}" type="presParOf" srcId="{760141E4-257B-4313-BDEE-54792B409F95}" destId="{7DC42E64-7851-4AAE-B070-6366002A55C5}" srcOrd="1" destOrd="0" presId="urn:microsoft.com/office/officeart/2005/8/layout/vList2"/>
    <dgm:cxn modelId="{43C5E2E9-B8B6-4663-9990-7A4D1C72E003}" type="presParOf" srcId="{760141E4-257B-4313-BDEE-54792B409F95}" destId="{48D48857-EF60-45FB-9A17-F9E94DE55A03}" srcOrd="2" destOrd="0" presId="urn:microsoft.com/office/officeart/2005/8/layout/vList2"/>
    <dgm:cxn modelId="{A3EC96CC-FF87-471D-85DE-F637FEC6152F}" type="presParOf" srcId="{760141E4-257B-4313-BDEE-54792B409F95}" destId="{E8DDFD52-C9F8-4AF0-87E5-CCEEC9597194}" srcOrd="3" destOrd="0" presId="urn:microsoft.com/office/officeart/2005/8/layout/vList2"/>
    <dgm:cxn modelId="{02D33893-BD8E-49A2-9108-046F6CB4249C}" type="presParOf" srcId="{760141E4-257B-4313-BDEE-54792B409F95}" destId="{70E8DE39-415C-4544-BEFD-761D80C3C06B}" srcOrd="4" destOrd="0" presId="urn:microsoft.com/office/officeart/2005/8/layout/vList2"/>
    <dgm:cxn modelId="{0A5DFD41-70EB-4EE4-A845-B7F3E5412797}" type="presParOf" srcId="{760141E4-257B-4313-BDEE-54792B409F95}" destId="{A558ED2D-EE4E-4750-93F1-AEBD6B2ECAB9}" srcOrd="5" destOrd="0" presId="urn:microsoft.com/office/officeart/2005/8/layout/vList2"/>
    <dgm:cxn modelId="{0779C6A4-D5AD-4C5D-B325-EDC47B86CCC5}" type="presParOf" srcId="{760141E4-257B-4313-BDEE-54792B409F95}" destId="{6CFAD988-D2F2-4E55-B90F-C29ED88522FC}" srcOrd="6" destOrd="0" presId="urn:microsoft.com/office/officeart/2005/8/layout/vList2"/>
    <dgm:cxn modelId="{B66AF8F5-8B48-48D7-BBDA-E28B3164CCCF}" type="presParOf" srcId="{760141E4-257B-4313-BDEE-54792B409F95}" destId="{E0BDD93E-0653-4259-B639-5943CADD6E56}" srcOrd="7" destOrd="0" presId="urn:microsoft.com/office/officeart/2005/8/layout/vList2"/>
    <dgm:cxn modelId="{D2788B56-258C-4CF6-B3BD-A9CCB1F6CE68}" type="presParOf" srcId="{760141E4-257B-4313-BDEE-54792B409F95}" destId="{30365F59-16D1-411F-9552-76E87EA69AA7}" srcOrd="8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1216AA-2051-4888-AB42-93966D8688FE}" type="doc">
      <dgm:prSet loTypeId="urn:microsoft.com/office/officeart/2005/8/layout/hierarchy2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DD78C8EC-79DD-42DE-A990-86DAB8D63D5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Sección 1</a:t>
          </a:r>
          <a:endParaRPr lang="es-ES" dirty="0">
            <a:solidFill>
              <a:schemeClr val="tx1"/>
            </a:solidFill>
          </a:endParaRPr>
        </a:p>
      </dgm:t>
    </dgm:pt>
    <dgm:pt modelId="{05192DEF-4343-47BF-AFAA-B7074EB88F31}" type="parTrans" cxnId="{8FB17D96-621B-4BCA-AA74-BE0E63F523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7CDE9A-F191-4FB0-B77D-0E51EF569925}" type="sibTrans" cxnId="{8FB17D96-621B-4BCA-AA74-BE0E63F523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DBE638-39D8-4FDD-85B7-27DFC7B1EE8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Máquina 1</a:t>
          </a:r>
          <a:endParaRPr lang="es-ES" dirty="0">
            <a:solidFill>
              <a:schemeClr val="tx1"/>
            </a:solidFill>
          </a:endParaRPr>
        </a:p>
      </dgm:t>
    </dgm:pt>
    <dgm:pt modelId="{ACD85946-1D7A-4891-9777-0C383A52769F}" type="parTrans" cxnId="{E459561E-D5A5-4C75-A91E-CB04DB7D13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AE0A13-35CF-4BA9-9100-F8C2BB38B817}" type="sibTrans" cxnId="{E459561E-D5A5-4C75-A91E-CB04DB7D13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6B69D9-2A54-43E1-BF00-9B9504E5D6C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Parte 1</a:t>
          </a:r>
          <a:endParaRPr lang="es-ES" dirty="0">
            <a:solidFill>
              <a:schemeClr val="tx1"/>
            </a:solidFill>
          </a:endParaRPr>
        </a:p>
      </dgm:t>
    </dgm:pt>
    <dgm:pt modelId="{E6F6F97C-E9BE-4707-9254-399DB68B73EB}" type="parTrans" cxnId="{9B1A52AA-4430-4CF3-8136-A6E4EC0E88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D88AD3-F850-48E1-BF33-364C164D452E}" type="sibTrans" cxnId="{9B1A52AA-4430-4CF3-8136-A6E4EC0E88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A26D8F-EF60-4B03-97D4-509D3376210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Parte 2</a:t>
          </a:r>
          <a:endParaRPr lang="es-ES" dirty="0">
            <a:solidFill>
              <a:schemeClr val="tx1"/>
            </a:solidFill>
          </a:endParaRPr>
        </a:p>
      </dgm:t>
    </dgm:pt>
    <dgm:pt modelId="{8F854DBA-DC39-4C23-AD36-3731386A6819}" type="parTrans" cxnId="{A1A9EAA5-D391-48B4-8042-56CA63E7DA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960874-22A3-4ED4-BE50-DF0FF85B04DD}" type="sibTrans" cxnId="{A1A9EAA5-D391-48B4-8042-56CA63E7DA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696006-E8AC-4321-B473-EE7B72D41C1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Máquina 2</a:t>
          </a:r>
          <a:endParaRPr lang="es-ES" dirty="0">
            <a:solidFill>
              <a:schemeClr val="tx1"/>
            </a:solidFill>
          </a:endParaRPr>
        </a:p>
      </dgm:t>
    </dgm:pt>
    <dgm:pt modelId="{960D02EA-3386-49C8-90BE-B94828664244}" type="parTrans" cxnId="{36C78609-AB57-4386-BF16-A6215E9E67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25137E-9658-467F-950D-BF769B14062C}" type="sibTrans" cxnId="{36C78609-AB57-4386-BF16-A6215E9E67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A77DC1-909E-4FC7-A090-E92A27DB3C43}" type="pres">
      <dgm:prSet presAssocID="{FD1216AA-2051-4888-AB42-93966D8688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67C760-61CD-4327-83F2-9DEE5E3ABCF8}" type="pres">
      <dgm:prSet presAssocID="{DD78C8EC-79DD-42DE-A990-86DAB8D63D5F}" presName="root1" presStyleCnt="0"/>
      <dgm:spPr/>
    </dgm:pt>
    <dgm:pt modelId="{E75A78ED-FD86-4790-A2AC-F78DE4DC71B1}" type="pres">
      <dgm:prSet presAssocID="{DD78C8EC-79DD-42DE-A990-86DAB8D63D5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B3135E-519B-4AD9-A575-62F41A90BDBD}" type="pres">
      <dgm:prSet presAssocID="{DD78C8EC-79DD-42DE-A990-86DAB8D63D5F}" presName="level2hierChild" presStyleCnt="0"/>
      <dgm:spPr/>
    </dgm:pt>
    <dgm:pt modelId="{7E83C93F-8555-484F-A1C7-B947C4F50CC5}" type="pres">
      <dgm:prSet presAssocID="{ACD85946-1D7A-4891-9777-0C383A52769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77C979C4-DD06-479E-AE98-1677920DCC3F}" type="pres">
      <dgm:prSet presAssocID="{ACD85946-1D7A-4891-9777-0C383A52769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EFB26D0-5B45-4364-A07A-A8BB45E581B1}" type="pres">
      <dgm:prSet presAssocID="{61DBE638-39D8-4FDD-85B7-27DFC7B1EE8E}" presName="root2" presStyleCnt="0"/>
      <dgm:spPr/>
    </dgm:pt>
    <dgm:pt modelId="{2B75E371-C70B-401F-AE6C-B05C0B8AB56A}" type="pres">
      <dgm:prSet presAssocID="{61DBE638-39D8-4FDD-85B7-27DFC7B1EE8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70D24D-7857-4839-A8DB-8CC973935E6F}" type="pres">
      <dgm:prSet presAssocID="{61DBE638-39D8-4FDD-85B7-27DFC7B1EE8E}" presName="level3hierChild" presStyleCnt="0"/>
      <dgm:spPr/>
    </dgm:pt>
    <dgm:pt modelId="{5FEFA271-A98E-416A-8BB4-931357710FAA}" type="pres">
      <dgm:prSet presAssocID="{E6F6F97C-E9BE-4707-9254-399DB68B73EB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1DAD5DC6-4FAC-4EA4-B7D3-53D0DB3654EE}" type="pres">
      <dgm:prSet presAssocID="{E6F6F97C-E9BE-4707-9254-399DB68B73EB}" presName="connTx" presStyleLbl="parChTrans1D3" presStyleIdx="0" presStyleCnt="2"/>
      <dgm:spPr/>
      <dgm:t>
        <a:bodyPr/>
        <a:lstStyle/>
        <a:p>
          <a:endParaRPr lang="es-ES"/>
        </a:p>
      </dgm:t>
    </dgm:pt>
    <dgm:pt modelId="{7707D8F3-5BF5-40AA-ABDE-3E80D56260FD}" type="pres">
      <dgm:prSet presAssocID="{0E6B69D9-2A54-43E1-BF00-9B9504E5D6CD}" presName="root2" presStyleCnt="0"/>
      <dgm:spPr/>
    </dgm:pt>
    <dgm:pt modelId="{D24DACF7-6116-4DBB-8307-8E3CD776AC2A}" type="pres">
      <dgm:prSet presAssocID="{0E6B69D9-2A54-43E1-BF00-9B9504E5D6C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749458-CF83-4D03-958D-BB76E1BC024C}" type="pres">
      <dgm:prSet presAssocID="{0E6B69D9-2A54-43E1-BF00-9B9504E5D6CD}" presName="level3hierChild" presStyleCnt="0"/>
      <dgm:spPr/>
    </dgm:pt>
    <dgm:pt modelId="{3B0D61E9-7A17-4469-88C7-5277A69F68ED}" type="pres">
      <dgm:prSet presAssocID="{8F854DBA-DC39-4C23-AD36-3731386A6819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55EF1D81-2025-4F5F-9FFE-5E805E1E448D}" type="pres">
      <dgm:prSet presAssocID="{8F854DBA-DC39-4C23-AD36-3731386A6819}" presName="connTx" presStyleLbl="parChTrans1D3" presStyleIdx="1" presStyleCnt="2"/>
      <dgm:spPr/>
      <dgm:t>
        <a:bodyPr/>
        <a:lstStyle/>
        <a:p>
          <a:endParaRPr lang="es-ES"/>
        </a:p>
      </dgm:t>
    </dgm:pt>
    <dgm:pt modelId="{264C360C-77C0-489C-A1A7-8B42FADA19C1}" type="pres">
      <dgm:prSet presAssocID="{89A26D8F-EF60-4B03-97D4-509D3376210E}" presName="root2" presStyleCnt="0"/>
      <dgm:spPr/>
    </dgm:pt>
    <dgm:pt modelId="{F95F1A5E-0BD9-4057-BB1F-19040E40ACBE}" type="pres">
      <dgm:prSet presAssocID="{89A26D8F-EF60-4B03-97D4-509D3376210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5EE140-BF38-43AE-AAF4-40EB9E6CE6CC}" type="pres">
      <dgm:prSet presAssocID="{89A26D8F-EF60-4B03-97D4-509D3376210E}" presName="level3hierChild" presStyleCnt="0"/>
      <dgm:spPr/>
    </dgm:pt>
    <dgm:pt modelId="{66996568-C0BF-4F0B-AECD-8C77B9D9BC93}" type="pres">
      <dgm:prSet presAssocID="{960D02EA-3386-49C8-90BE-B94828664244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FC9C5C1A-E4C0-4538-97C1-C27137FCE847}" type="pres">
      <dgm:prSet presAssocID="{960D02EA-3386-49C8-90BE-B94828664244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002DF40-616C-4F3F-A73D-BA332172E8BF}" type="pres">
      <dgm:prSet presAssocID="{66696006-E8AC-4321-B473-EE7B72D41C15}" presName="root2" presStyleCnt="0"/>
      <dgm:spPr/>
    </dgm:pt>
    <dgm:pt modelId="{7486B2AC-70A8-45D3-94A6-F8B3BE677603}" type="pres">
      <dgm:prSet presAssocID="{66696006-E8AC-4321-B473-EE7B72D41C1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B45305-28AB-4704-B2D5-AD9E59ACB26E}" type="pres">
      <dgm:prSet presAssocID="{66696006-E8AC-4321-B473-EE7B72D41C15}" presName="level3hierChild" presStyleCnt="0"/>
      <dgm:spPr/>
    </dgm:pt>
  </dgm:ptLst>
  <dgm:cxnLst>
    <dgm:cxn modelId="{E317C9DA-6D61-4101-91E0-84C316E03606}" type="presOf" srcId="{ACD85946-1D7A-4891-9777-0C383A52769F}" destId="{77C979C4-DD06-479E-AE98-1677920DCC3F}" srcOrd="1" destOrd="0" presId="urn:microsoft.com/office/officeart/2005/8/layout/hierarchy2"/>
    <dgm:cxn modelId="{9B1A52AA-4430-4CF3-8136-A6E4EC0E8859}" srcId="{61DBE638-39D8-4FDD-85B7-27DFC7B1EE8E}" destId="{0E6B69D9-2A54-43E1-BF00-9B9504E5D6CD}" srcOrd="0" destOrd="0" parTransId="{E6F6F97C-E9BE-4707-9254-399DB68B73EB}" sibTransId="{3DD88AD3-F850-48E1-BF33-364C164D452E}"/>
    <dgm:cxn modelId="{4D79C121-6060-42B8-BCD0-AB845D1FEB4E}" type="presOf" srcId="{960D02EA-3386-49C8-90BE-B94828664244}" destId="{FC9C5C1A-E4C0-4538-97C1-C27137FCE847}" srcOrd="1" destOrd="0" presId="urn:microsoft.com/office/officeart/2005/8/layout/hierarchy2"/>
    <dgm:cxn modelId="{3F89CFF1-93DF-40AF-832F-55942E913143}" type="presOf" srcId="{61DBE638-39D8-4FDD-85B7-27DFC7B1EE8E}" destId="{2B75E371-C70B-401F-AE6C-B05C0B8AB56A}" srcOrd="0" destOrd="0" presId="urn:microsoft.com/office/officeart/2005/8/layout/hierarchy2"/>
    <dgm:cxn modelId="{3782C5E3-E49B-4603-B56D-46CBF684F703}" type="presOf" srcId="{E6F6F97C-E9BE-4707-9254-399DB68B73EB}" destId="{1DAD5DC6-4FAC-4EA4-B7D3-53D0DB3654EE}" srcOrd="1" destOrd="0" presId="urn:microsoft.com/office/officeart/2005/8/layout/hierarchy2"/>
    <dgm:cxn modelId="{A1A9EAA5-D391-48B4-8042-56CA63E7DA7D}" srcId="{61DBE638-39D8-4FDD-85B7-27DFC7B1EE8E}" destId="{89A26D8F-EF60-4B03-97D4-509D3376210E}" srcOrd="1" destOrd="0" parTransId="{8F854DBA-DC39-4C23-AD36-3731386A6819}" sibTransId="{82960874-22A3-4ED4-BE50-DF0FF85B04DD}"/>
    <dgm:cxn modelId="{E46AAAAA-ED4B-4BE9-81CD-1F18D854B6A6}" type="presOf" srcId="{8F854DBA-DC39-4C23-AD36-3731386A6819}" destId="{55EF1D81-2025-4F5F-9FFE-5E805E1E448D}" srcOrd="1" destOrd="0" presId="urn:microsoft.com/office/officeart/2005/8/layout/hierarchy2"/>
    <dgm:cxn modelId="{506F899C-7548-4CB5-8AC9-CC8A2485DA6A}" type="presOf" srcId="{89A26D8F-EF60-4B03-97D4-509D3376210E}" destId="{F95F1A5E-0BD9-4057-BB1F-19040E40ACBE}" srcOrd="0" destOrd="0" presId="urn:microsoft.com/office/officeart/2005/8/layout/hierarchy2"/>
    <dgm:cxn modelId="{36C78609-AB57-4386-BF16-A6215E9E6732}" srcId="{DD78C8EC-79DD-42DE-A990-86DAB8D63D5F}" destId="{66696006-E8AC-4321-B473-EE7B72D41C15}" srcOrd="1" destOrd="0" parTransId="{960D02EA-3386-49C8-90BE-B94828664244}" sibTransId="{8225137E-9658-467F-950D-BF769B14062C}"/>
    <dgm:cxn modelId="{0F7DACE9-9205-41AE-AC86-B258910A5E33}" type="presOf" srcId="{8F854DBA-DC39-4C23-AD36-3731386A6819}" destId="{3B0D61E9-7A17-4469-88C7-5277A69F68ED}" srcOrd="0" destOrd="0" presId="urn:microsoft.com/office/officeart/2005/8/layout/hierarchy2"/>
    <dgm:cxn modelId="{D9C63FB7-EA8D-4A7A-B1D7-3FE20A7C962A}" type="presOf" srcId="{DD78C8EC-79DD-42DE-A990-86DAB8D63D5F}" destId="{E75A78ED-FD86-4790-A2AC-F78DE4DC71B1}" srcOrd="0" destOrd="0" presId="urn:microsoft.com/office/officeart/2005/8/layout/hierarchy2"/>
    <dgm:cxn modelId="{38EC987A-5E41-476A-8E36-9158C5138AD7}" type="presOf" srcId="{FD1216AA-2051-4888-AB42-93966D8688FE}" destId="{67A77DC1-909E-4FC7-A090-E92A27DB3C43}" srcOrd="0" destOrd="0" presId="urn:microsoft.com/office/officeart/2005/8/layout/hierarchy2"/>
    <dgm:cxn modelId="{AF299EC3-0112-4040-8EFE-9C3F2A377E8E}" type="presOf" srcId="{960D02EA-3386-49C8-90BE-B94828664244}" destId="{66996568-C0BF-4F0B-AECD-8C77B9D9BC93}" srcOrd="0" destOrd="0" presId="urn:microsoft.com/office/officeart/2005/8/layout/hierarchy2"/>
    <dgm:cxn modelId="{2F2FEA41-26CB-4A4E-986E-5F2A5F2BB9A0}" type="presOf" srcId="{0E6B69D9-2A54-43E1-BF00-9B9504E5D6CD}" destId="{D24DACF7-6116-4DBB-8307-8E3CD776AC2A}" srcOrd="0" destOrd="0" presId="urn:microsoft.com/office/officeart/2005/8/layout/hierarchy2"/>
    <dgm:cxn modelId="{8FB17D96-621B-4BCA-AA74-BE0E63F5237C}" srcId="{FD1216AA-2051-4888-AB42-93966D8688FE}" destId="{DD78C8EC-79DD-42DE-A990-86DAB8D63D5F}" srcOrd="0" destOrd="0" parTransId="{05192DEF-4343-47BF-AFAA-B7074EB88F31}" sibTransId="{887CDE9A-F191-4FB0-B77D-0E51EF569925}"/>
    <dgm:cxn modelId="{E459561E-D5A5-4C75-A91E-CB04DB7D136E}" srcId="{DD78C8EC-79DD-42DE-A990-86DAB8D63D5F}" destId="{61DBE638-39D8-4FDD-85B7-27DFC7B1EE8E}" srcOrd="0" destOrd="0" parTransId="{ACD85946-1D7A-4891-9777-0C383A52769F}" sibTransId="{56AE0A13-35CF-4BA9-9100-F8C2BB38B817}"/>
    <dgm:cxn modelId="{EFF0252D-0E02-4D47-92F7-2F623D0A970E}" type="presOf" srcId="{ACD85946-1D7A-4891-9777-0C383A52769F}" destId="{7E83C93F-8555-484F-A1C7-B947C4F50CC5}" srcOrd="0" destOrd="0" presId="urn:microsoft.com/office/officeart/2005/8/layout/hierarchy2"/>
    <dgm:cxn modelId="{5ED94CB3-D96C-4C6A-84E0-1921AB0ED298}" type="presOf" srcId="{E6F6F97C-E9BE-4707-9254-399DB68B73EB}" destId="{5FEFA271-A98E-416A-8BB4-931357710FAA}" srcOrd="0" destOrd="0" presId="urn:microsoft.com/office/officeart/2005/8/layout/hierarchy2"/>
    <dgm:cxn modelId="{89BFD16E-84B9-4B0F-B8BB-03FF9DE546D8}" type="presOf" srcId="{66696006-E8AC-4321-B473-EE7B72D41C15}" destId="{7486B2AC-70A8-45D3-94A6-F8B3BE677603}" srcOrd="0" destOrd="0" presId="urn:microsoft.com/office/officeart/2005/8/layout/hierarchy2"/>
    <dgm:cxn modelId="{C94199E9-5AD5-4DFF-80A5-F27CC362872A}" type="presParOf" srcId="{67A77DC1-909E-4FC7-A090-E92A27DB3C43}" destId="{1267C760-61CD-4327-83F2-9DEE5E3ABCF8}" srcOrd="0" destOrd="0" presId="urn:microsoft.com/office/officeart/2005/8/layout/hierarchy2"/>
    <dgm:cxn modelId="{61EA6122-4F85-40EB-A8E7-1C1A331B199A}" type="presParOf" srcId="{1267C760-61CD-4327-83F2-9DEE5E3ABCF8}" destId="{E75A78ED-FD86-4790-A2AC-F78DE4DC71B1}" srcOrd="0" destOrd="0" presId="urn:microsoft.com/office/officeart/2005/8/layout/hierarchy2"/>
    <dgm:cxn modelId="{1057F65E-3E29-4509-BF58-F6472CB92FED}" type="presParOf" srcId="{1267C760-61CD-4327-83F2-9DEE5E3ABCF8}" destId="{C0B3135E-519B-4AD9-A575-62F41A90BDBD}" srcOrd="1" destOrd="0" presId="urn:microsoft.com/office/officeart/2005/8/layout/hierarchy2"/>
    <dgm:cxn modelId="{4FF0F0C6-4997-48A3-BE7B-26948E7E0046}" type="presParOf" srcId="{C0B3135E-519B-4AD9-A575-62F41A90BDBD}" destId="{7E83C93F-8555-484F-A1C7-B947C4F50CC5}" srcOrd="0" destOrd="0" presId="urn:microsoft.com/office/officeart/2005/8/layout/hierarchy2"/>
    <dgm:cxn modelId="{523C02FA-6F39-4FC7-9372-B5CA5C91AD45}" type="presParOf" srcId="{7E83C93F-8555-484F-A1C7-B947C4F50CC5}" destId="{77C979C4-DD06-479E-AE98-1677920DCC3F}" srcOrd="0" destOrd="0" presId="urn:microsoft.com/office/officeart/2005/8/layout/hierarchy2"/>
    <dgm:cxn modelId="{6B27BC87-1EDB-4222-BEF0-C0C09E94B44C}" type="presParOf" srcId="{C0B3135E-519B-4AD9-A575-62F41A90BDBD}" destId="{7EFB26D0-5B45-4364-A07A-A8BB45E581B1}" srcOrd="1" destOrd="0" presId="urn:microsoft.com/office/officeart/2005/8/layout/hierarchy2"/>
    <dgm:cxn modelId="{D3B6237A-6077-49E4-A61C-B2F4E51BBEDC}" type="presParOf" srcId="{7EFB26D0-5B45-4364-A07A-A8BB45E581B1}" destId="{2B75E371-C70B-401F-AE6C-B05C0B8AB56A}" srcOrd="0" destOrd="0" presId="urn:microsoft.com/office/officeart/2005/8/layout/hierarchy2"/>
    <dgm:cxn modelId="{AF0AABFD-25AF-4031-ADFC-E48B15C280E0}" type="presParOf" srcId="{7EFB26D0-5B45-4364-A07A-A8BB45E581B1}" destId="{B170D24D-7857-4839-A8DB-8CC973935E6F}" srcOrd="1" destOrd="0" presId="urn:microsoft.com/office/officeart/2005/8/layout/hierarchy2"/>
    <dgm:cxn modelId="{41D3D938-D398-4788-9D97-343C61C5FA3F}" type="presParOf" srcId="{B170D24D-7857-4839-A8DB-8CC973935E6F}" destId="{5FEFA271-A98E-416A-8BB4-931357710FAA}" srcOrd="0" destOrd="0" presId="urn:microsoft.com/office/officeart/2005/8/layout/hierarchy2"/>
    <dgm:cxn modelId="{78605B0C-73D0-41F8-BDB8-CA58EBA391EE}" type="presParOf" srcId="{5FEFA271-A98E-416A-8BB4-931357710FAA}" destId="{1DAD5DC6-4FAC-4EA4-B7D3-53D0DB3654EE}" srcOrd="0" destOrd="0" presId="urn:microsoft.com/office/officeart/2005/8/layout/hierarchy2"/>
    <dgm:cxn modelId="{5D60BFA2-B40B-4A0F-B83E-D638EC70AAB6}" type="presParOf" srcId="{B170D24D-7857-4839-A8DB-8CC973935E6F}" destId="{7707D8F3-5BF5-40AA-ABDE-3E80D56260FD}" srcOrd="1" destOrd="0" presId="urn:microsoft.com/office/officeart/2005/8/layout/hierarchy2"/>
    <dgm:cxn modelId="{1F9EC9EF-3EE5-4FE3-8C03-EEAE28147DE9}" type="presParOf" srcId="{7707D8F3-5BF5-40AA-ABDE-3E80D56260FD}" destId="{D24DACF7-6116-4DBB-8307-8E3CD776AC2A}" srcOrd="0" destOrd="0" presId="urn:microsoft.com/office/officeart/2005/8/layout/hierarchy2"/>
    <dgm:cxn modelId="{06D3070B-7875-45A9-B2D8-F899CC62BFF0}" type="presParOf" srcId="{7707D8F3-5BF5-40AA-ABDE-3E80D56260FD}" destId="{4C749458-CF83-4D03-958D-BB76E1BC024C}" srcOrd="1" destOrd="0" presId="urn:microsoft.com/office/officeart/2005/8/layout/hierarchy2"/>
    <dgm:cxn modelId="{052A01CE-489C-4C2F-8243-0DFF60C41D4B}" type="presParOf" srcId="{B170D24D-7857-4839-A8DB-8CC973935E6F}" destId="{3B0D61E9-7A17-4469-88C7-5277A69F68ED}" srcOrd="2" destOrd="0" presId="urn:microsoft.com/office/officeart/2005/8/layout/hierarchy2"/>
    <dgm:cxn modelId="{8165554F-E7F5-4FEA-BEED-EE9AE583AE88}" type="presParOf" srcId="{3B0D61E9-7A17-4469-88C7-5277A69F68ED}" destId="{55EF1D81-2025-4F5F-9FFE-5E805E1E448D}" srcOrd="0" destOrd="0" presId="urn:microsoft.com/office/officeart/2005/8/layout/hierarchy2"/>
    <dgm:cxn modelId="{EE3741DE-D8E6-4FA3-A4BA-E960FE78DD74}" type="presParOf" srcId="{B170D24D-7857-4839-A8DB-8CC973935E6F}" destId="{264C360C-77C0-489C-A1A7-8B42FADA19C1}" srcOrd="3" destOrd="0" presId="urn:microsoft.com/office/officeart/2005/8/layout/hierarchy2"/>
    <dgm:cxn modelId="{8E61204E-973D-4848-9955-80876EE6AAB3}" type="presParOf" srcId="{264C360C-77C0-489C-A1A7-8B42FADA19C1}" destId="{F95F1A5E-0BD9-4057-BB1F-19040E40ACBE}" srcOrd="0" destOrd="0" presId="urn:microsoft.com/office/officeart/2005/8/layout/hierarchy2"/>
    <dgm:cxn modelId="{B09A2463-EA6D-49CD-A666-BC150944C369}" type="presParOf" srcId="{264C360C-77C0-489C-A1A7-8B42FADA19C1}" destId="{835EE140-BF38-43AE-AAF4-40EB9E6CE6CC}" srcOrd="1" destOrd="0" presId="urn:microsoft.com/office/officeart/2005/8/layout/hierarchy2"/>
    <dgm:cxn modelId="{C06F4893-1114-4F64-A674-0A1FEBF19736}" type="presParOf" srcId="{C0B3135E-519B-4AD9-A575-62F41A90BDBD}" destId="{66996568-C0BF-4F0B-AECD-8C77B9D9BC93}" srcOrd="2" destOrd="0" presId="urn:microsoft.com/office/officeart/2005/8/layout/hierarchy2"/>
    <dgm:cxn modelId="{87511D06-A0C7-4EF9-98C9-F59D3A861D08}" type="presParOf" srcId="{66996568-C0BF-4F0B-AECD-8C77B9D9BC93}" destId="{FC9C5C1A-E4C0-4538-97C1-C27137FCE847}" srcOrd="0" destOrd="0" presId="urn:microsoft.com/office/officeart/2005/8/layout/hierarchy2"/>
    <dgm:cxn modelId="{1271567C-A153-463E-A667-91504B184F31}" type="presParOf" srcId="{C0B3135E-519B-4AD9-A575-62F41A90BDBD}" destId="{9002DF40-616C-4F3F-A73D-BA332172E8BF}" srcOrd="3" destOrd="0" presId="urn:microsoft.com/office/officeart/2005/8/layout/hierarchy2"/>
    <dgm:cxn modelId="{A6BE4380-DEE3-498A-88A7-F69DBC6EA735}" type="presParOf" srcId="{9002DF40-616C-4F3F-A73D-BA332172E8BF}" destId="{7486B2AC-70A8-45D3-94A6-F8B3BE677603}" srcOrd="0" destOrd="0" presId="urn:microsoft.com/office/officeart/2005/8/layout/hierarchy2"/>
    <dgm:cxn modelId="{963F9406-CB6A-454D-B03E-AF1AED83E44A}" type="presParOf" srcId="{9002DF40-616C-4F3F-A73D-BA332172E8BF}" destId="{38B45305-28AB-4704-B2D5-AD9E59ACB26E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B56F62-EF05-4B20-A657-67F9DF48265F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687BB7-2032-4D57-9E20-314BEAEC74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continuación la exposición del proyecto de grado previo a la obtención de nuestro título</a:t>
            </a:r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485BB-CBEE-4E35-B1C5-8D8CE80B4871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C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A46BA7-F175-4BDE-9A50-F52FEBC20FC9}" type="slidenum">
              <a:rPr lang="es-EC" sz="1200">
                <a:latin typeface="Calibri" pitchFamily="34" charset="0"/>
              </a:rPr>
              <a:pPr algn="r"/>
              <a:t>10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C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C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C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C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C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C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C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C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C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C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C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EC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C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EC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EC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EC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C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C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C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C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5DB8-B8FC-47D8-9123-BB035C09985E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C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922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691D01-A57B-4FD6-8CC3-755F9E46B91A}" type="slidenum">
              <a:rPr lang="es-EC" sz="1200">
                <a:latin typeface="Calibri" pitchFamily="34" charset="0"/>
              </a:rPr>
              <a:pPr algn="r"/>
              <a:t>8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922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691D01-A57B-4FD6-8CC3-755F9E46B91A}" type="slidenum">
              <a:rPr lang="es-EC" sz="1200">
                <a:latin typeface="Calibri" pitchFamily="34" charset="0"/>
              </a:rPr>
              <a:pPr algn="r"/>
              <a:t>9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1ED0-54AD-49A1-9814-0CFA4CAD970D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D28C-DAD8-4E66-B9B9-9695A60D84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E4F6-4F06-44F3-9045-FB809965D79B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C7A5-99D3-4B25-AB66-AA7E1F0B63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0816-604F-4905-9D6B-C76B7FCB83C9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BDAF-D3F4-464B-B2B7-71232DA213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648E-59D1-45BD-B0A5-3050594B3081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6AC3-756E-47B0-9A85-5986A4DB80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A4E8-BCF1-4230-BB5A-D359F6E5847F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CEA9-5EE4-4988-AC3F-E10613A2D6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ACE9-F308-4471-A43D-C689271BE25A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59FC-3441-47A1-8EF6-E45AF7882B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4DC5-AF9C-4005-8C02-ABDC65F36AA5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C27A-46AB-4D4D-AF07-D5C0308F58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0AAD-809A-4F79-9AF9-E2DD3E375711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532F-0538-4DC6-8C45-1F82F3030F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BC8F-9AEA-47A0-A398-D9B3A6A67576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647D-1D66-4DF9-8215-B19E0B0FB3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36A9-8B68-43FE-A7E6-82CBF308FEA8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24E6-2956-4D4B-8DA7-D3D4EC210E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89FF-C6BF-4A68-87A3-BA4E9C7DAEE4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08B1-E466-48E2-8836-0753CC083D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0BE76-CA56-4B9E-8457-DB6B25A65BE6}" type="datetimeFigureOut">
              <a:rPr lang="es-ES"/>
              <a:pPr>
                <a:defRPr/>
              </a:pPr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439A88-BA14-4D81-BA86-2D54D857F3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Colors" Target="../diagrams/colors7.xml"/><Relationship Id="rId5" Type="http://schemas.openxmlformats.org/officeDocument/2006/relationships/diagramLayout" Target="../diagrams/layout6.xml"/><Relationship Id="rId10" Type="http://schemas.openxmlformats.org/officeDocument/2006/relationships/diagramQuickStyle" Target="../diagrams/quickStyle7.xml"/><Relationship Id="rId4" Type="http://schemas.openxmlformats.org/officeDocument/2006/relationships/diagramData" Target="../diagrams/data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ATOCARAT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-72148"/>
            <a:ext cx="9399640" cy="707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1 Título"/>
          <p:cNvSpPr>
            <a:spLocks noGrp="1"/>
          </p:cNvSpPr>
          <p:nvPr>
            <p:ph type="title"/>
          </p:nvPr>
        </p:nvSpPr>
        <p:spPr>
          <a:xfrm>
            <a:off x="500063" y="714375"/>
            <a:ext cx="8643937" cy="4857750"/>
          </a:xfrm>
        </p:spPr>
        <p:txBody>
          <a:bodyPr/>
          <a:lstStyle/>
          <a:p>
            <a:pPr lvl="0" eaLnBrk="1" hangingPunct="1"/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DEPARTAMENTO DE CIENCIAS DE LA ENERGÍA Y MECÁNICA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CARRERA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 INGENIERÍA MECÁNICA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DISEÑO E IMPLEMENTACIÓN DE UN SISTEMA DE MANTENIMIENTO INDUSTRIAL ASISTIDO POR COMPUTADOR PARA LA EMPRESA CUBIERTAS DEL ECUADOR KUBIEC S.A. EN LA PLANTA ESTHELA”</a:t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PROYECTO PREVIO A LA OBTENCIÓN DEL TITULO DE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INGENIERO MECÁNICO</a:t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AUTOR: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SR. JERSON JAIR RIERA CHAVEZ</a:t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DIRECTOR: ING. </a:t>
            </a:r>
            <a:r>
              <a:rPr lang="es-E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OSWALDO MARIÑO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CODIRECTOR: ING. </a:t>
            </a:r>
            <a:r>
              <a:rPr lang="es-E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JUAN DÍAZ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s-E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Noviembre 2012</a:t>
            </a:r>
            <a:endParaRPr lang="es-EC" sz="1600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685800" y="39689"/>
            <a:ext cx="7772400" cy="12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MARCO TEORICO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57554" y="1524000"/>
            <a:ext cx="2571768" cy="8572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INGENIERIA DEL MANTENIMIENTO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28596" y="3162288"/>
            <a:ext cx="1928826" cy="171451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EVITAR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REDUCIR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428860" y="3162288"/>
            <a:ext cx="1928826" cy="171451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FALLAS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AVERIAS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4429124" y="3162288"/>
            <a:ext cx="1928826" cy="171451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REPARAR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MEJORAR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500826" y="3590916"/>
            <a:ext cx="2428892" cy="8572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DISPONIBILIDAD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MAQUINARIA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3090842" y="173041"/>
            <a:ext cx="3309958" cy="969959"/>
          </a:xfrm>
        </p:spPr>
        <p:txBody>
          <a:bodyPr/>
          <a:lstStyle/>
          <a:p>
            <a:r>
              <a:rPr lang="es-ES" sz="2800" dirty="0" smtClean="0">
                <a:solidFill>
                  <a:srgbClr val="00B050"/>
                </a:solidFill>
              </a:rPr>
              <a:t>SISTEMAS DE MANTENIMIENTO</a:t>
            </a:r>
            <a:endParaRPr lang="es-ES" sz="3600" dirty="0">
              <a:solidFill>
                <a:srgbClr val="00B050"/>
              </a:solidFill>
            </a:endParaRPr>
          </a:p>
        </p:txBody>
      </p:sp>
      <p:graphicFrame>
        <p:nvGraphicFramePr>
          <p:cNvPr id="16" name="15 Diagrama"/>
          <p:cNvGraphicFramePr/>
          <p:nvPr/>
        </p:nvGraphicFramePr>
        <p:xfrm>
          <a:off x="1142976" y="1150950"/>
          <a:ext cx="535785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16 Rectángulo"/>
          <p:cNvSpPr/>
          <p:nvPr/>
        </p:nvSpPr>
        <p:spPr>
          <a:xfrm rot="3455061">
            <a:off x="5104310" y="2220948"/>
            <a:ext cx="3792875" cy="1357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MAQUINARIA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2614610" y="152400"/>
            <a:ext cx="4014790" cy="969959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ENVEJECIMIENTO DE LAS MAQUINAS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69" y="1041386"/>
            <a:ext cx="7663621" cy="4064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647648" y="5405735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Horas de vida útil vs. Rendimiento de la máquina</a:t>
            </a:r>
            <a:endParaRPr lang="es-ES" sz="24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3157510" y="152400"/>
            <a:ext cx="3090890" cy="6096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TEORIA DE FALLAS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533400"/>
            <a:ext cx="7924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Las</a:t>
            </a:r>
            <a:r>
              <a:rPr kumimoji="0" lang="es-E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fallas generalmente se originan por las siguientes causas:</a:t>
            </a:r>
            <a:endParaRPr kumimoji="0" lang="es-E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1357290" y="1295400"/>
          <a:ext cx="6572296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4800600" cy="6096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SISTEMAS DE PRODUCCIÓN</a:t>
            </a:r>
            <a:endParaRPr lang="es-E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62000" y="1524000"/>
          <a:ext cx="4038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4953000" y="1828800"/>
            <a:ext cx="685800" cy="236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791200" y="1010483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La </a:t>
            </a:r>
            <a:r>
              <a:rPr lang="es-ES" b="1" dirty="0" err="1" smtClean="0"/>
              <a:t>Esthela</a:t>
            </a:r>
            <a:r>
              <a:rPr lang="es-ES" b="1" dirty="0" smtClean="0"/>
              <a:t> utiliza sistemas productivos por encargo y por lotes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Para mejorar la producción se utiliza: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Teoría de restricciones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TUR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Herramientas de calidad</a:t>
            </a:r>
          </a:p>
          <a:p>
            <a:pPr>
              <a:lnSpc>
                <a:spcPct val="150000"/>
              </a:lnSpc>
            </a:pPr>
            <a:r>
              <a:rPr lang="es-ES" b="1" dirty="0" smtClean="0"/>
              <a:t>Todo esto enfocado a la mejora continua</a:t>
            </a:r>
            <a:endParaRPr lang="es-ES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1295384" y="152400"/>
            <a:ext cx="6172216" cy="969959"/>
          </a:xfrm>
        </p:spPr>
        <p:txBody>
          <a:bodyPr>
            <a:noAutofit/>
          </a:bodyPr>
          <a:lstStyle/>
          <a:p>
            <a:pPr lvl="1"/>
            <a:r>
              <a:rPr lang="es-ES" sz="2800" dirty="0">
                <a:solidFill>
                  <a:srgbClr val="00B050"/>
                </a:solidFill>
                <a:latin typeface="+mj-lt"/>
              </a:rPr>
              <a:t>LA SEGURIDAD INDUSTRIAL EN EL MANTENIMIENTO</a:t>
            </a:r>
          </a:p>
        </p:txBody>
      </p:sp>
      <p:sp>
        <p:nvSpPr>
          <p:cNvPr id="12" name="11 Recortar rectángulo de esquina diagonal"/>
          <p:cNvSpPr/>
          <p:nvPr/>
        </p:nvSpPr>
        <p:spPr>
          <a:xfrm>
            <a:off x="1500166" y="1481134"/>
            <a:ext cx="5857916" cy="50006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Normas básicas para realizar un mantenimiento seguro</a:t>
            </a:r>
            <a:endParaRPr lang="es-ES" dirty="0"/>
          </a:p>
        </p:txBody>
      </p:sp>
      <p:graphicFrame>
        <p:nvGraphicFramePr>
          <p:cNvPr id="14" name="13 Diagrama"/>
          <p:cNvGraphicFramePr/>
          <p:nvPr/>
        </p:nvGraphicFramePr>
        <p:xfrm>
          <a:off x="714348" y="2000240"/>
          <a:ext cx="371477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4857752" y="2071678"/>
          <a:ext cx="350046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4" grpId="0">
        <p:bldAsOne/>
      </p:bldGraphic>
      <p:bldGraphic spid="1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2667000" y="152400"/>
            <a:ext cx="3862390" cy="969959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FUNDAMENTOS DEL USO DE BASE DE DATOS</a:t>
            </a:r>
            <a:endParaRPr lang="es-ES" sz="2800" dirty="0">
              <a:solidFill>
                <a:srgbClr val="00B050"/>
              </a:solidFill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600200" y="157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1033442" y="228600"/>
            <a:ext cx="6815158" cy="1357297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CAPITULO 3 </a:t>
            </a:r>
            <a:br>
              <a:rPr lang="es-ES" sz="2800" dirty="0" smtClean="0">
                <a:solidFill>
                  <a:srgbClr val="00B050"/>
                </a:solidFill>
              </a:rPr>
            </a:br>
            <a:r>
              <a:rPr lang="es-ES" sz="2800" dirty="0" smtClean="0">
                <a:solidFill>
                  <a:srgbClr val="00B050"/>
                </a:solidFill>
              </a:rPr>
              <a:t>DISEÑO Y DESARROLLO DEL SISTEMA DE MANTENIMIENTO.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43000" y="2214554"/>
            <a:ext cx="750099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/>
              <a:t>Para realizar el inventario técnico, se han categorizado los procesos de formado según los productos que se realizan en estos, manteniendo el siguiente esquema: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1214414" y="3200400"/>
          <a:ext cx="707236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1571604" y="1643050"/>
            <a:ext cx="5652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+mj-lt"/>
              </a:rPr>
              <a:t>LEVANTAMIENTO DE INVENTARIO TECNICO</a:t>
            </a:r>
            <a:endParaRPr lang="es-ES" sz="2400" b="1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Diagrama"/>
          <p:cNvGraphicFramePr/>
          <p:nvPr/>
        </p:nvGraphicFramePr>
        <p:xfrm>
          <a:off x="1023910" y="609600"/>
          <a:ext cx="6977090" cy="567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5672150" cy="469893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INVENTARIO TECNICO</a:t>
            </a:r>
            <a:endParaRPr lang="es-E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5672150" cy="469893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INVENTARIO TECNICO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914400"/>
            <a:ext cx="412553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1"/>
            <a:ext cx="8229600" cy="990599"/>
          </a:xfrm>
        </p:spPr>
        <p:txBody>
          <a:bodyPr/>
          <a:lstStyle/>
          <a:p>
            <a:pPr algn="ctr" eaLnBrk="1" hangingPunct="1">
              <a:buNone/>
            </a:pPr>
            <a:r>
              <a:rPr lang="es-ES" dirty="0" smtClean="0"/>
              <a:t>CAPITULO 1</a:t>
            </a:r>
          </a:p>
          <a:p>
            <a:pPr algn="ctr" eaLnBrk="1" hangingPunct="1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GENERALIDADES</a:t>
            </a:r>
          </a:p>
          <a:p>
            <a:pPr algn="ctr" eaLnBrk="1" hangingPunct="1">
              <a:buNone/>
            </a:pPr>
            <a:endParaRPr lang="es-ES" sz="2000" dirty="0" smtClean="0"/>
          </a:p>
          <a:p>
            <a:pPr algn="ctr" eaLnBrk="1" hangingPunct="1">
              <a:buNone/>
            </a:pPr>
            <a:endParaRPr lang="es-ES" sz="2000" dirty="0" smtClean="0"/>
          </a:p>
          <a:p>
            <a:pPr algn="ctr" eaLnBrk="1" hangingPunct="1">
              <a:buNone/>
            </a:pPr>
            <a:endParaRPr lang="es-ES" sz="2000" dirty="0" smtClean="0"/>
          </a:p>
          <a:p>
            <a:pPr algn="ctr" eaLnBrk="1" hangingPunct="1">
              <a:buNone/>
            </a:pPr>
            <a:endParaRPr lang="es-ES" sz="2400" dirty="0" smtClean="0"/>
          </a:p>
          <a:p>
            <a:pPr algn="ctr" eaLnBrk="1" hangingPunct="1">
              <a:buNone/>
            </a:pPr>
            <a:endParaRPr lang="es-ES" sz="2400" dirty="0" smtClean="0"/>
          </a:p>
        </p:txBody>
      </p:sp>
      <p:pic>
        <p:nvPicPr>
          <p:cNvPr id="1026" name="Picture 2" descr="J:\KUBIEC\PLANTA DE GUAYAQU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900" y="1600200"/>
            <a:ext cx="5284700" cy="42672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638800" y="1752600"/>
            <a:ext cx="312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B050"/>
                </a:solidFill>
              </a:rPr>
              <a:t>KUBIEC</a:t>
            </a:r>
            <a:r>
              <a:rPr lang="es-ES" dirty="0" smtClean="0"/>
              <a:t> Inicia sus actividades hace 17 años.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Con 3 socios principales, capital de inicio de 25000 USD/socio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El creciente desarrollo se debe a productos diferenciados.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El personal capacitado es un pilar fundamental para la empresa</a:t>
            </a:r>
          </a:p>
          <a:p>
            <a:pPr lvl="1">
              <a:buFont typeface="Arial" pitchFamily="34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3200400" y="147614"/>
            <a:ext cx="2971800" cy="614386"/>
          </a:xfrm>
        </p:spPr>
        <p:txBody>
          <a:bodyPr/>
          <a:lstStyle/>
          <a:p>
            <a:r>
              <a:rPr lang="es-ES" sz="2800" dirty="0" smtClean="0">
                <a:solidFill>
                  <a:srgbClr val="00B050"/>
                </a:solidFill>
              </a:rPr>
              <a:t>CATEGORIZACION</a:t>
            </a:r>
            <a:endParaRPr lang="es-ES" sz="2800" dirty="0">
              <a:solidFill>
                <a:srgbClr val="00B05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81200" y="756285"/>
          <a:ext cx="5572162" cy="51206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48674"/>
                <a:gridCol w="2040043"/>
                <a:gridCol w="427815"/>
                <a:gridCol w="427815"/>
                <a:gridCol w="427815"/>
              </a:tblGrid>
              <a:tr h="31432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latin typeface="Arial" pitchFamily="34" charset="0"/>
                          <a:cs typeface="Arial" pitchFamily="34" charset="0"/>
                        </a:rPr>
                        <a:t>Cuadro 3. 5 Evaluación </a:t>
                      </a: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 pitchFamily="34" charset="0"/>
                          <a:cs typeface="Arial" pitchFamily="34" charset="0"/>
                        </a:rPr>
                        <a:t>MÁQ. PT-01</a:t>
                      </a:r>
                      <a:endParaRPr lang="es-ES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 pitchFamily="34" charset="0"/>
                          <a:cs typeface="Arial" pitchFamily="34" charset="0"/>
                        </a:rPr>
                        <a:t>CATEGORÍA</a:t>
                      </a:r>
                      <a:endParaRPr lang="es-ES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43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PARÁMETROS DE EVALUACIÓN</a:t>
                      </a:r>
                      <a:endParaRPr lang="es-E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s-ES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s-ES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s-E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1. INTERCAMBIABILIDAD DE FUNCIÓN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2. NIVELES DE UTILIZACIÓN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3. RÉGIMEN DE OPERACIÓN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4. PARÁMETROS CARACTERÍSTICOS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5. MANTENIBILIDAD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6. CONSERVABILIDAD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7. GRADO DE AUTOMATIZACIÓN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8. VALOR ACTUAL DEL ACTIVO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9. APROVISIONAMIENTO FISICO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10. SEGURIDAD OPERACIONAL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11. CONDICIONES DE EXPLOTACIÓN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12. AFECTACIÓN AL MEDIO AMBIENTE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157" marR="41157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1600200" y="147614"/>
            <a:ext cx="6477000" cy="614386"/>
          </a:xfrm>
        </p:spPr>
        <p:txBody>
          <a:bodyPr/>
          <a:lstStyle/>
          <a:p>
            <a:r>
              <a:rPr lang="es-ES" sz="2800" dirty="0" smtClean="0">
                <a:solidFill>
                  <a:srgbClr val="00B050"/>
                </a:solidFill>
              </a:rPr>
              <a:t>CATEGORIZACION Y DIFERENCIACIÓN</a:t>
            </a:r>
            <a:endParaRPr lang="es-ES" sz="2800" dirty="0">
              <a:solidFill>
                <a:srgbClr val="00B05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057401" y="990600"/>
          <a:ext cx="5029200" cy="5364480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</a:tblGrid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CATEGORÍA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MÁQUINA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MODELO DE MTTO.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4384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A</a:t>
                      </a:r>
                      <a:endParaRPr lang="es-E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ROLLFORMER 1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PREDICTIVO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ROLLFORMER 2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DOBLADORA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CIZALLA RF-2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7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PUENTE GRUA 10TON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B</a:t>
                      </a:r>
                      <a:endParaRPr lang="es-E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ROLLFORMER 4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PREVENTIVO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MONTACARGAS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PLEGADORA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CIZALLA RF-1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ROCIADO PU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7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PUENTE GRUA 5TON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es-E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Arial"/>
                        </a:rPr>
                        <a:t>ROLLFORMER 3</a:t>
                      </a:r>
                      <a:endParaRPr lang="es-E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Arial"/>
                        </a:rPr>
                        <a:t>CORRECTIVO</a:t>
                      </a:r>
                      <a:endParaRPr lang="es-E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Arial"/>
                        </a:rPr>
                        <a:t>PREMIER</a:t>
                      </a:r>
                      <a:endParaRPr lang="es-E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Arial"/>
                        </a:rPr>
                        <a:t>KUBILOC</a:t>
                      </a:r>
                      <a:endParaRPr lang="es-E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Arial"/>
                        </a:rPr>
                        <a:t>KUBIPARED</a:t>
                      </a:r>
                      <a:endParaRPr lang="es-E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642909" y="144304"/>
            <a:ext cx="8043891" cy="693896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DETERMINACION DE LAS ACCIONES DE MANTENIMIENTO</a:t>
            </a:r>
            <a:endParaRPr lang="es-ES" sz="2800" dirty="0">
              <a:solidFill>
                <a:srgbClr val="00B05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9554" y="1285861"/>
          <a:ext cx="8024845" cy="46634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25153"/>
                <a:gridCol w="1022580"/>
                <a:gridCol w="1552283"/>
                <a:gridCol w="1824216"/>
                <a:gridCol w="2900613"/>
              </a:tblGrid>
              <a:tr h="521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IBTMO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Banda Transportadora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Motor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Engrasado y Limpieza del motor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521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IBTB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Banda Transportadora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Banda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Chequeo de alineación de la banda y limpieza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521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IBTBG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Banda Transportadora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Bandas Guía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Chequeo de desgaste y limpieza de las bandas guia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260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ISNM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Sistema Neumático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Mangueras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Revisión y limpieza de mangueras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260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ISNV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Sistema Neumático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Válvulas check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Limpieza de válvulas check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260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ISNE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Sistema Neumático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Electroválvulas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Revisión y limpieza de electroválvulas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521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IPIP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Pistola de Inyección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Pistola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Limpieza completa de la pistola, cambio de émbolo en caso de desgaste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260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IPISE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Pistola de Inyección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Sellos, empaques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Revisión de oring's y sellos de la pistola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521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ISBMN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Sistema de Bombeo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Bomba Neumática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Revisión y comprobación de buen funcionamiento de la bomba neumática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  <a:tr h="781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ISBBE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Inyección PU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Sistema de Bombeo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Bomba Eléctrica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Revisión de sellos y comprobación de buen funcionamiento de la bomba neumática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9556" y="928670"/>
          <a:ext cx="8024844" cy="320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25153"/>
                <a:gridCol w="1022581"/>
                <a:gridCol w="1552282"/>
                <a:gridCol w="1824215"/>
                <a:gridCol w="2900613"/>
              </a:tblGrid>
              <a:tr h="303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Código</a:t>
                      </a:r>
                      <a:endParaRPr lang="es-E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 pitchFamily="34" charset="0"/>
                          <a:cs typeface="Arial" pitchFamily="34" charset="0"/>
                        </a:rPr>
                        <a:t>Sección</a:t>
                      </a:r>
                      <a:endParaRPr lang="es-ES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Máquina</a:t>
                      </a:r>
                      <a:endParaRPr lang="es-E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 pitchFamily="34" charset="0"/>
                          <a:cs typeface="Arial" pitchFamily="34" charset="0"/>
                        </a:rPr>
                        <a:t>Parte</a:t>
                      </a:r>
                      <a:endParaRPr lang="es-ES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E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79" marR="46479" marT="0" marB="0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96294" cy="513636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rgbClr val="00B050"/>
                </a:solidFill>
              </a:rPr>
              <a:t>DETERMINACION DE LAS PERIODICIDADES DE LAS ACCIONES DE MANTENIMIENTO</a:t>
            </a:r>
            <a:endParaRPr lang="es-ES" sz="2400" dirty="0">
              <a:solidFill>
                <a:srgbClr val="00B050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62000" y="1055067"/>
          <a:ext cx="7848600" cy="481233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21913"/>
                <a:gridCol w="1027576"/>
                <a:gridCol w="1553841"/>
                <a:gridCol w="1826047"/>
                <a:gridCol w="2719223"/>
              </a:tblGrid>
              <a:tr h="215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270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Banda Transportadora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Motor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Engrasado y Limpieza del motor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Banda Transportadora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Banda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Chequeo de alineación de la banda y limpieza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431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Banda Transportadora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Bandas Guía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Chequeo de desgaste y limpieza de las bandas guia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215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Sistema Neumático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Mangueras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Revisión y limpieza de mangueras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215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Sistema Neumático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Válvulas check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Limpieza de válvulas check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215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Sistema Neumático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Electroválvulas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Revisión y limpieza de electroválvulas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431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Pistola de Inyección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Pistola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Limpieza completa de la pistola, cambio de émbolo en caso de desgaste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215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180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Pistola de Inyección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Sellos, empaques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Revisión de oring's y sellos de la pistola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431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270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Sistema de Bombeo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Bomba Neumática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Revisión y comprobación de buen funcionamiento de la bomba neumática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215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30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Rociado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Reactor A20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Pistón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Revisión y limpieza del pistón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431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Rociado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Reactor A20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Bombas Secundarias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Revisión, limpieza y lubricación de las bombas secundarias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431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Rociado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Reactor A20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Manguera Calefaccionada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Limpieza y comprobación de que las mangueras no se encuentren obstruidas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Rociado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Bombas Abastecimiento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Bomba Poliol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Limpieza y lubricación de bomba de poliol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30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Rociado PU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Bombas Abastecimiento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Bomba Isocianato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Limpieza y lubricación de bomba de isocianato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9199" marR="29199" marT="0" marB="0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62004" y="731647"/>
          <a:ext cx="7848602" cy="25146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21913"/>
                <a:gridCol w="1027577"/>
                <a:gridCol w="1553842"/>
                <a:gridCol w="1826047"/>
                <a:gridCol w="2719223"/>
              </a:tblGrid>
              <a:tr h="215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Frecuencia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570" marR="47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Sección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570" marR="47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Máquina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570" marR="47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Parte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570" marR="47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Descripción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570" marR="47570" marT="0" marB="0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1600200" y="173041"/>
            <a:ext cx="6172216" cy="969959"/>
          </a:xfrm>
        </p:spPr>
        <p:txBody>
          <a:bodyPr>
            <a:noAutofit/>
          </a:bodyPr>
          <a:lstStyle/>
          <a:p>
            <a:pPr lvl="1"/>
            <a:r>
              <a:rPr lang="es-ES" sz="2400" dirty="0">
                <a:solidFill>
                  <a:srgbClr val="00B050"/>
                </a:solidFill>
                <a:latin typeface="+mj-lt"/>
              </a:rPr>
              <a:t>DETERMINACIÓN DE LOS RECUSOS HUMANOS DEL MANTENIMIENTO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6588" y="2728922"/>
            <a:ext cx="3429024" cy="749472"/>
          </a:xfrm>
          <a:prstGeom prst="rect">
            <a:avLst/>
          </a:prstGeom>
          <a:noFill/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219200" y="1371600"/>
          <a:ext cx="7072361" cy="640080"/>
        </p:xfrm>
        <a:graphic>
          <a:graphicData uri="http://schemas.openxmlformats.org/drawingml/2006/table">
            <a:tbl>
              <a:tblPr/>
              <a:tblGrid>
                <a:gridCol w="1291203"/>
                <a:gridCol w="1566317"/>
                <a:gridCol w="1185558"/>
                <a:gridCol w="1452603"/>
                <a:gridCol w="1576680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Código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Tipo de Trabajo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Frecuencia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Tiempo de tarea (h)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Tiempo/año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219200" y="1965968"/>
          <a:ext cx="7072364" cy="548640"/>
        </p:xfrm>
        <a:graphic>
          <a:graphicData uri="http://schemas.openxmlformats.org/drawingml/2006/table">
            <a:tbl>
              <a:tblPr/>
              <a:tblGrid>
                <a:gridCol w="1291204"/>
                <a:gridCol w="1254888"/>
                <a:gridCol w="1496989"/>
                <a:gridCol w="1452604"/>
                <a:gridCol w="1576679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IBTB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30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12,00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IBTBG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30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12,00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2933712" y="3586178"/>
            <a:ext cx="307183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Total = 35,4horas/mes</a:t>
            </a:r>
            <a:endParaRPr lang="es-ES" dirty="0"/>
          </a:p>
        </p:txBody>
      </p:sp>
      <p:sp>
        <p:nvSpPr>
          <p:cNvPr id="16" name="15 Flecha derecha"/>
          <p:cNvSpPr/>
          <p:nvPr/>
        </p:nvSpPr>
        <p:spPr>
          <a:xfrm>
            <a:off x="2005018" y="4729186"/>
            <a:ext cx="150019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Técnico</a:t>
            </a:r>
            <a:endParaRPr lang="es-ES" dirty="0"/>
          </a:p>
        </p:txBody>
      </p:sp>
      <p:sp>
        <p:nvSpPr>
          <p:cNvPr id="17" name="16 Hexágono"/>
          <p:cNvSpPr/>
          <p:nvPr/>
        </p:nvSpPr>
        <p:spPr>
          <a:xfrm>
            <a:off x="4005282" y="4586310"/>
            <a:ext cx="2000264" cy="100013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Labora 80 horas semanales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8915400" cy="609600"/>
          </a:xfrm>
        </p:spPr>
        <p:txBody>
          <a:bodyPr>
            <a:noAutofit/>
          </a:bodyPr>
          <a:lstStyle/>
          <a:p>
            <a:pPr lvl="1"/>
            <a:r>
              <a:rPr lang="es-ES" sz="2800" dirty="0">
                <a:solidFill>
                  <a:srgbClr val="00B050"/>
                </a:solidFill>
                <a:latin typeface="+mj-lt"/>
              </a:rPr>
              <a:t>COLECCIÓN DE DATOS DEL SISTEMA DE MANTENIMIENTO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4795" y="762000"/>
          <a:ext cx="8182005" cy="548640"/>
        </p:xfrm>
        <a:graphic>
          <a:graphicData uri="http://schemas.openxmlformats.org/drawingml/2006/table">
            <a:tbl>
              <a:tblPr/>
              <a:tblGrid>
                <a:gridCol w="643257"/>
                <a:gridCol w="747863"/>
                <a:gridCol w="474929"/>
                <a:gridCol w="937834"/>
                <a:gridCol w="1364069"/>
                <a:gridCol w="1639408"/>
                <a:gridCol w="2374645"/>
              </a:tblGrid>
              <a:tr h="308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Código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374" marR="4837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Tipo de Trabajo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374" marR="483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Frec.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374" marR="483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Sección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374" marR="483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Máquina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374" marR="483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Parte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374" marR="483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Descripción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374" marR="4837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4796" y="1307464"/>
          <a:ext cx="8182003" cy="5196840"/>
        </p:xfrm>
        <a:graphic>
          <a:graphicData uri="http://schemas.openxmlformats.org/drawingml/2006/table">
            <a:tbl>
              <a:tblPr/>
              <a:tblGrid>
                <a:gridCol w="643258"/>
                <a:gridCol w="747862"/>
                <a:gridCol w="474928"/>
                <a:gridCol w="937835"/>
                <a:gridCol w="1364068"/>
                <a:gridCol w="1639406"/>
                <a:gridCol w="2374646"/>
              </a:tblGrid>
              <a:tr h="282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IBTMO</a:t>
                      </a:r>
                      <a:r>
                        <a:rPr lang="es-E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eléctrico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270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Banda Transportadora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Motor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Engrasado y Limpieza del motor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IBTB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Banda Transportadora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Banda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Chequeo de alineación de la banda y limpieza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IBTBG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Banda Transportadora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Bandas Guía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Chequeo de desgaste y limpieza de las bandas guía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ISNM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60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Sistema Neumático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Mangueras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Revisión y limpieza de mangueras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32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ISNV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60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Sistema Neumático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Válvulas check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Limpieza de válvulas check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ISNE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Sistema Neumático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Electroválvulas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Revisión y limpieza de electroválvulas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33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IPIP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Pistola de Inyección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Pistola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Limpieza completa de la pistola, cambio de émbolo en caso de desgaste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IPISE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180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Pistola de Inyección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Sellos, empaques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Revisión de oring's y sellos de la pistola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016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ISBMN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mecánico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270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Sistema de Bombeo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Bomba Neumática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Revisión y comprobación de buen funcionamiento de la bomba 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cs typeface="Arial"/>
                        </a:rPr>
                        <a:t>neumática</a:t>
                      </a:r>
                      <a:r>
                        <a:rPr lang="es-ES" sz="1100">
                          <a:latin typeface="Calibri"/>
                        </a:rPr>
                        <a:t> </a:t>
                      </a: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ISBBE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Arial"/>
                        </a:rPr>
                        <a:t>eléctrico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270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Inyección PU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Sistema de Bombeo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Bomba Eléctrica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Revisión de sellos y comprobación de buen funcionamiento de la bomba neumática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172216" cy="969959"/>
          </a:xfrm>
        </p:spPr>
        <p:txBody>
          <a:bodyPr>
            <a:noAutofit/>
          </a:bodyPr>
          <a:lstStyle/>
          <a:p>
            <a:pPr lvl="1"/>
            <a:r>
              <a:rPr lang="es-ES" sz="2800" dirty="0">
                <a:solidFill>
                  <a:srgbClr val="00B050"/>
                </a:solidFill>
                <a:latin typeface="+mj-lt"/>
              </a:rPr>
              <a:t>PLANEACIÓN Y CONTROL DEL MANTENIMIENTO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599"/>
            <a:ext cx="3429000" cy="32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667000"/>
            <a:ext cx="1769533" cy="8382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648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D: Disponibilidad.- estado en el que una máquina está lista para producir.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TP: Tiempo Planeado.- tiempo planificado de producción.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TM: Tiempo Muerto.- tiempo en el cual la maquinaria no está produciendo.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47784" y="304800"/>
            <a:ext cx="6172216" cy="969959"/>
          </a:xfrm>
        </p:spPr>
        <p:txBody>
          <a:bodyPr>
            <a:noAutofit/>
          </a:bodyPr>
          <a:lstStyle/>
          <a:p>
            <a:pPr lvl="1" algn="ctr"/>
            <a:r>
              <a:rPr lang="es-ES" sz="2400" dirty="0" smtClean="0">
                <a:solidFill>
                  <a:srgbClr val="00B050"/>
                </a:solidFill>
              </a:rPr>
              <a:t>CAPITULO 4</a:t>
            </a:r>
            <a:br>
              <a:rPr lang="es-ES" sz="2400" dirty="0" smtClean="0">
                <a:solidFill>
                  <a:srgbClr val="00B050"/>
                </a:solidFill>
              </a:rPr>
            </a:br>
            <a:r>
              <a:rPr lang="es-ES" sz="2400" dirty="0" smtClean="0">
                <a:solidFill>
                  <a:srgbClr val="00B050"/>
                </a:solidFill>
              </a:rPr>
              <a:t>DESARROLLO DEL SOFTWARE DE GESTION DE MANTENIMIENTO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357422" y="1371600"/>
            <a:ext cx="4420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+mj-lt"/>
              </a:rPr>
              <a:t>CONFIGURACION DEL SOFTWARE</a:t>
            </a:r>
            <a:endParaRPr lang="es-ES" sz="2400" b="1" dirty="0">
              <a:latin typeface="+mj-lt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09688"/>
            <a:ext cx="5248275" cy="45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214546" y="152400"/>
            <a:ext cx="4615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  <a:latin typeface="+mj-lt"/>
              </a:rPr>
              <a:t>CORRELACIÓN DEL SOFTWARE</a:t>
            </a:r>
            <a:endParaRPr lang="es-ES" sz="2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09" y="762000"/>
            <a:ext cx="8513772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1600184" y="285728"/>
            <a:ext cx="6172216" cy="969959"/>
          </a:xfrm>
        </p:spPr>
        <p:txBody>
          <a:bodyPr>
            <a:noAutofit/>
          </a:bodyPr>
          <a:lstStyle/>
          <a:p>
            <a:pPr lvl="1" algn="ctr"/>
            <a:r>
              <a:rPr lang="es-ES" sz="2400" dirty="0" smtClean="0">
                <a:solidFill>
                  <a:srgbClr val="00B050"/>
                </a:solidFill>
              </a:rPr>
              <a:t>CAPITULO 5</a:t>
            </a:r>
            <a:br>
              <a:rPr lang="es-ES" sz="2400" dirty="0" smtClean="0">
                <a:solidFill>
                  <a:srgbClr val="00B050"/>
                </a:solidFill>
              </a:rPr>
            </a:br>
            <a:r>
              <a:rPr lang="es-ES" sz="2400" dirty="0" smtClean="0">
                <a:solidFill>
                  <a:srgbClr val="00B050"/>
                </a:solidFill>
              </a:rPr>
              <a:t>IMPLEMENTACION DEL SISTEMA DE MANTENIMIENTO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4348" y="2895600"/>
            <a:ext cx="25003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latin typeface="+mj-lt"/>
              </a:rPr>
              <a:t>PLANEAMIENTO Y GERENCIA DEL PROYECTO</a:t>
            </a:r>
            <a:endParaRPr lang="es-ES" sz="2400" b="1" dirty="0">
              <a:latin typeface="+mj-lt"/>
            </a:endParaRPr>
          </a:p>
        </p:txBody>
      </p:sp>
      <p:sp>
        <p:nvSpPr>
          <p:cNvPr id="85" name="84 Rectángulo"/>
          <p:cNvSpPr/>
          <p:nvPr/>
        </p:nvSpPr>
        <p:spPr>
          <a:xfrm>
            <a:off x="6248400" y="2895600"/>
            <a:ext cx="250033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latin typeface="+mj-lt"/>
              </a:rPr>
              <a:t>ETAPAS DEL MANTENIMIENTO PREVENTIVO</a:t>
            </a:r>
            <a:endParaRPr lang="es-ES" sz="2400" b="1" dirty="0">
              <a:latin typeface="+mj-lt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447800"/>
            <a:ext cx="2695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257800" y="1553478"/>
            <a:ext cx="3200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Patrimonio de USD 30 millones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Más de 480 personas empleadas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Sucursal </a:t>
            </a:r>
            <a:r>
              <a:rPr lang="es-ES" dirty="0" err="1" smtClean="0"/>
              <a:t>Kubiec</a:t>
            </a:r>
            <a:r>
              <a:rPr lang="es-ES" dirty="0" smtClean="0"/>
              <a:t> Colombia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Se </a:t>
            </a:r>
            <a:r>
              <a:rPr lang="es-ES" dirty="0" err="1" smtClean="0"/>
              <a:t>prevee</a:t>
            </a:r>
            <a:r>
              <a:rPr lang="es-ES" dirty="0" smtClean="0"/>
              <a:t> facturar USD 100 millones el próximo año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096000" y="9144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ACTUALIDAD</a:t>
            </a:r>
            <a:endParaRPr lang="es-ES" b="1" dirty="0"/>
          </a:p>
        </p:txBody>
      </p:sp>
      <p:pic>
        <p:nvPicPr>
          <p:cNvPr id="2050" name="Picture 2" descr="J:\KUBIEC\PLANTA DE GUAYAQU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1076892"/>
            <a:ext cx="2341123" cy="1513908"/>
          </a:xfrm>
          <a:prstGeom prst="rect">
            <a:avLst/>
          </a:prstGeom>
          <a:noFill/>
        </p:spPr>
      </p:pic>
      <p:pic>
        <p:nvPicPr>
          <p:cNvPr id="9" name="Picture 2" descr="J:\KUBIEC\LA ESTHE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783405"/>
            <a:ext cx="2362200" cy="1712395"/>
          </a:xfrm>
          <a:prstGeom prst="rect">
            <a:avLst/>
          </a:prstGeom>
          <a:noFill/>
        </p:spPr>
      </p:pic>
      <p:pic>
        <p:nvPicPr>
          <p:cNvPr id="2051" name="Picture 3" descr="J:\KUBIEC\CONDUIT DEL ECUAD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" y="4651730"/>
            <a:ext cx="2362200" cy="129187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276600" y="1676400"/>
            <a:ext cx="16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PLANTA GYE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76600" y="3505200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LA ESTHELA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76600" y="5029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CONDUIT</a:t>
            </a:r>
            <a:endParaRPr lang="es-E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85720" y="3357562"/>
            <a:ext cx="25003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latin typeface="+mj-lt"/>
              </a:rPr>
              <a:t>PLANEAMIENTO Y GERENCIA DEL PROYECTO</a:t>
            </a:r>
            <a:endParaRPr lang="es-ES" sz="2400" b="1" dirty="0">
              <a:latin typeface="+mj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929322" y="3357562"/>
            <a:ext cx="250033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latin typeface="+mj-lt"/>
              </a:rPr>
              <a:t>ETAPAS DEL MANTENIMIENTO CORRECTIVO</a:t>
            </a:r>
            <a:endParaRPr lang="es-ES" sz="2400" b="1" dirty="0"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71600" y="1524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IMPLEMENTACION DEL SISTEMA DE MANTENIMIENTO</a:t>
            </a:r>
            <a:endParaRPr lang="es-E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85800"/>
            <a:ext cx="2590800" cy="531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13713" y="152400"/>
            <a:ext cx="630241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s-ES" sz="2800" i="0" u="none" strike="noStrike" cap="none" normalizeH="0" baseline="0" dirty="0" smtClean="0" bmk="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NSTALACIÓN Y PUESTA EN MARCHA</a:t>
            </a:r>
            <a:endParaRPr kumimoji="0" lang="es-ES" sz="28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071538" y="1214422"/>
          <a:ext cx="7286675" cy="450059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9211"/>
                <a:gridCol w="1261080"/>
                <a:gridCol w="1481768"/>
                <a:gridCol w="1466005"/>
                <a:gridCol w="2758611"/>
              </a:tblGrid>
              <a:tr h="51302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/>
                        <a:t>Nº</a:t>
                      </a:r>
                      <a:endParaRPr lang="es-ES" sz="1600" b="1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/>
                        <a:t>SECCIÓN</a:t>
                      </a:r>
                      <a:endParaRPr lang="es-ES" sz="1600" b="1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/>
                        <a:t>MÁQUINA</a:t>
                      </a:r>
                      <a:endParaRPr lang="es-ES" sz="1600" b="1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/>
                        <a:t>PARTE</a:t>
                      </a:r>
                      <a:endParaRPr lang="es-ES" sz="1600" b="1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/>
                        <a:t>CAUSA</a:t>
                      </a:r>
                      <a:endParaRPr lang="es-ES" sz="1600" b="1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8970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1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Formado 1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Rollformer 1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Rodamientos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Desgaste por uso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1302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2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Formado 1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Rollformer 1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Chavetas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Aplastamiento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1302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3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Formado 2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Rollformer 2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Cadena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Desgaste por uso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8970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4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Inyección PU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Pistola de </a:t>
                      </a:r>
                      <a:r>
                        <a:rPr lang="es-ES" sz="1600" b="0" u="none" strike="noStrike" dirty="0" err="1"/>
                        <a:t>Iny</a:t>
                      </a:r>
                      <a:r>
                        <a:rPr lang="es-ES" sz="1600" b="0" u="none" strike="noStrike" dirty="0"/>
                        <a:t>.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Pistola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Suciedad, residuos de PU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8970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5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Inyección PU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 err="1"/>
                        <a:t>Sist</a:t>
                      </a:r>
                      <a:r>
                        <a:rPr lang="es-ES" sz="1600" b="0" u="none" strike="noStrike" dirty="0"/>
                        <a:t>. Neumático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Electroválvulas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Obstrucción, residuos POLIOL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8970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6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Inyección PU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 err="1"/>
                        <a:t>Sist</a:t>
                      </a:r>
                      <a:r>
                        <a:rPr lang="es-ES" sz="1600" b="0" u="none" strike="noStrike" dirty="0"/>
                        <a:t>. Neumático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Válvulas </a:t>
                      </a:r>
                      <a:r>
                        <a:rPr lang="es-ES" sz="1600" b="0" u="none" strike="noStrike" dirty="0" err="1"/>
                        <a:t>check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Obstrucción, residuos POLIOL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8970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7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Rociado PU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Reactor A-20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Pistola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Taponamiento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1302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8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Rociado PU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/>
                        <a:t>Reactor A-20</a:t>
                      </a:r>
                      <a:endParaRPr lang="es-ES" sz="1600" b="0" i="0" u="none" strike="noStrike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Mangueras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/>
                        <a:t>Taponamiento</a:t>
                      </a:r>
                      <a:endParaRPr lang="es-ES" sz="1600" b="0" i="0" u="none" strike="noStrike" dirty="0">
                        <a:solidFill>
                          <a:srgbClr val="365F9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00376" y="152400"/>
            <a:ext cx="350522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  <a:latin typeface="+mj-lt"/>
              </a:rPr>
              <a:t>CAPITULO 6</a:t>
            </a:r>
            <a:endParaRPr lang="es-E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937288" y="838200"/>
            <a:ext cx="3463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  <a:latin typeface="+mj-lt"/>
              </a:rPr>
              <a:t>ANALISIS ECONÓMICO</a:t>
            </a:r>
            <a:endParaRPr lang="es-E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6200000">
            <a:off x="-2476500" y="3852073"/>
            <a:ext cx="647700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s-ES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OSTOS DE LA FUERZA DE TRABAJO DIRECTA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905000"/>
            <a:ext cx="2209800" cy="91951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76400" y="2895600"/>
            <a:ext cx="60198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Cft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costo  de la fuerza de trabajo directa USD/año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P: cantidad de trabajadores que participan en la acción.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t: tiempo que deben ejecutar los trabajadores para garantizar la acción.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Sh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: salario que se les paga a los trabajadores en USD/hora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114800"/>
            <a:ext cx="4191000" cy="627967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105400"/>
            <a:ext cx="1747520" cy="609600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724400" y="1752600"/>
            <a:ext cx="2438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Mtto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Preventivo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11" grpId="0"/>
      <p:bldP spid="61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6200000">
            <a:off x="-2099473" y="3699674"/>
            <a:ext cx="647700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s-ES" b="1" i="0" u="none" strike="noStrike" cap="none" normalizeH="0" baseline="0" dirty="0" smtClean="0" bmk="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OSTOS DE LA FUERZA DE TRABAJO DIRECTA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9627" y="1752601"/>
            <a:ext cx="2209800" cy="91951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53427" y="2743201"/>
            <a:ext cx="60198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Cft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costo  de la fuerza de trabajo directa USD/año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P: cantidad de trabajadores que participan en la acción.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t: tiempo que deben ejecutar los trabajadores para garantizar la acción.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Sh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: salario que se les paga a los trabajadores en USD/hora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101427" y="1600201"/>
            <a:ext cx="2438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Mtto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Correctivo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3428" y="3962401"/>
            <a:ext cx="4724400" cy="707891"/>
          </a:xfrm>
          <a:prstGeom prst="rect">
            <a:avLst/>
          </a:prstGeom>
          <a:noFill/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7227" y="4648202"/>
            <a:ext cx="1524000" cy="571500"/>
          </a:xfrm>
          <a:prstGeom prst="rect">
            <a:avLst/>
          </a:prstGeom>
          <a:noFill/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743200" y="838200"/>
            <a:ext cx="4142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B050"/>
                </a:solidFill>
              </a:rPr>
              <a:t>COSTO DE NO DISPONIBILIDAD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990600" y="152400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Rollformer</a:t>
            </a:r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399" y="2133600"/>
            <a:ext cx="2200275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3642" y="2009775"/>
            <a:ext cx="1613958" cy="5810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25" name="24 Rectángulo"/>
          <p:cNvSpPr/>
          <p:nvPr/>
        </p:nvSpPr>
        <p:spPr>
          <a:xfrm>
            <a:off x="5498907" y="27432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Costo del producto</a:t>
            </a:r>
            <a:endParaRPr lang="es-ES" dirty="0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2" name="31 Flecha abajo"/>
          <p:cNvSpPr/>
          <p:nvPr/>
        </p:nvSpPr>
        <p:spPr>
          <a:xfrm>
            <a:off x="4876800" y="49530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90600" y="3048000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Valor agregado (VA) margen10%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799" y="3429000"/>
            <a:ext cx="4944763" cy="533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114800"/>
            <a:ext cx="2052430" cy="533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599" y="4953000"/>
            <a:ext cx="3667125" cy="533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76400" y="1066800"/>
            <a:ext cx="4572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marR="0" lvl="2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$ C</a:t>
            </a:r>
            <a:r>
              <a:rPr kumimoji="0" lang="es-ES" sz="2400" b="1" i="0" u="none" strike="noStrike" normalizeH="0" baseline="0" dirty="0" smtClean="0" bmk="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OSTOS TOTALES</a:t>
            </a:r>
            <a:endParaRPr kumimoji="0" lang="es-ES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1219200" y="2286000"/>
          <a:ext cx="6705599" cy="2590799"/>
        </p:xfrm>
        <a:graphic>
          <a:graphicData uri="http://schemas.openxmlformats.org/drawingml/2006/table">
            <a:tbl>
              <a:tblPr/>
              <a:tblGrid>
                <a:gridCol w="1763913"/>
                <a:gridCol w="922872"/>
                <a:gridCol w="1311571"/>
                <a:gridCol w="1599115"/>
                <a:gridCol w="1108128"/>
              </a:tblGrid>
              <a:tr h="1480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Mantenimiento</a:t>
                      </a:r>
                      <a:endParaRPr lang="es-E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Fuerza de trabajo directa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Materiales y repuestos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Amortización</a:t>
                      </a:r>
                      <a:endParaRPr lang="es-E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Total (USD)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Preventivo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1275,9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129,6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1405,5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*Correctivo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640,5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11755,48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12395,98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70114">
                <a:tc gridSpan="4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es-E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13801,48</a:t>
                      </a:r>
                      <a:endParaRPr lang="es-E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914400" y="685800"/>
            <a:ext cx="51054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Incremento de Disponibilidad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228600" y="1219202"/>
          <a:ext cx="8763000" cy="46481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289689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/>
                        <a:t>Antes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/>
                        <a:t>Ahora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3299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/>
                        <a:t>Máquina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/>
                        <a:t>Producción (Ton/mes)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/>
                        <a:t>Disponibilidad (%)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Horas mensuales efectivas (h)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/>
                        <a:t>Producción (Ton)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/>
                        <a:t>Disponibilidad (%)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Horas mensuales efectivas (h)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/>
                        <a:t>Incremento de horas disponibles (h)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/>
                        <a:t>Pérdida por no disponibilidad (USD/h)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/>
                        <a:t>AHORRO / mes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5398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/>
                        <a:t>Rollformer 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600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96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307,2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700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97,53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312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5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378,8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1854,6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5398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/>
                        <a:t>Rollformer 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250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98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313,6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300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98,42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315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1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-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-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8968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/>
                        <a:t>Dobladora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2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98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313,6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2,1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99,85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320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6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-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-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5398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/>
                        <a:t>Cizalla - RF2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50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97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310,4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55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98,3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315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4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-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-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5398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/>
                        <a:t>Pte. Grúa 10 Ton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*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93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297,6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*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95,92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307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9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-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-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89689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Total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1854,6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89689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Ahorro anual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22255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935852" y="685800"/>
            <a:ext cx="3388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  <a:latin typeface="+mj-lt"/>
              </a:rPr>
              <a:t>ANALISIS FINANCIERO</a:t>
            </a:r>
            <a:endParaRPr lang="es-E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52400" y="1295400"/>
            <a:ext cx="2971800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Tasa interna de Retorno TIR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447800"/>
            <a:ext cx="1981200" cy="771307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4953000" y="1371600"/>
            <a:ext cx="4114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I: es el valor de inversión inicial</a:t>
            </a: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n: es el número de periodos</a:t>
            </a: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F: es el flujo de caja durante el periodo n</a:t>
            </a: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038600"/>
            <a:ext cx="6136821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724400"/>
            <a:ext cx="4531179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6" name="25 Rectángulo"/>
          <p:cNvSpPr/>
          <p:nvPr/>
        </p:nvSpPr>
        <p:spPr>
          <a:xfrm>
            <a:off x="152400" y="2474893"/>
            <a:ext cx="2286000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Valor Actual Neto VAN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514600"/>
            <a:ext cx="2149577" cy="838200"/>
          </a:xfrm>
          <a:prstGeom prst="rect">
            <a:avLst/>
          </a:prstGeom>
          <a:noFill/>
        </p:spPr>
      </p:pic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953000" y="2590800"/>
            <a:ext cx="4114800" cy="984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I: es el valor de inversión inicial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n: es el número de periodos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F: es el flujo de caja durante el periodo n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T: es la tasa de interés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3" animBg="1"/>
      <p:bldP spid="26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14400" y="533400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FLUJO DE CAJA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 rot="19752046">
            <a:off x="411342" y="237693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  <a:endParaRPr lang="es-E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1447799" y="1219200"/>
          <a:ext cx="7010401" cy="4572000"/>
        </p:xfrm>
        <a:graphic>
          <a:graphicData uri="http://schemas.openxmlformats.org/drawingml/2006/table">
            <a:tbl>
              <a:tblPr/>
              <a:tblGrid>
                <a:gridCol w="357690"/>
                <a:gridCol w="1227065"/>
                <a:gridCol w="1145586"/>
                <a:gridCol w="1162697"/>
                <a:gridCol w="1098329"/>
                <a:gridCol w="856337"/>
                <a:gridCol w="1162697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MES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Desembolso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Ahorro mensual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Flujo de Caja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 x Fi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(Fi/(1+T)^i)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ENERO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-320,78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1533,82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1533,82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1523,66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FEBRERO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-4,58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1850,02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3700,04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1825,60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MARZO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-126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1728,6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5185,8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1694,48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ABRIL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-852,29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1002,31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4009,24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976,02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MAYO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-90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1764,6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8823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1706,94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JUNIO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-444,39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1410,21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8461,26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1355,09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JULIO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-854,525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1000,075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7000,525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954,62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AGOSTO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-225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1629,6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13036,8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1545,24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SEPTIEMBRE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-2100,205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-245,605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-2210,45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-231,35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OCTUBRE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-812,5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1042,1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10421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975,11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NOVIEMBRE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-27,5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1827,1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20098,1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1698,32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DICIEMBRE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-340,75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1854,6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1513,85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18166,2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1397,83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4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∑=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16056,68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98225,34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15421.57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935852" y="685800"/>
            <a:ext cx="3388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  <a:latin typeface="+mj-lt"/>
              </a:rPr>
              <a:t>ANALISIS FINANCIERO</a:t>
            </a:r>
            <a:endParaRPr lang="es-E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62000" y="2057400"/>
            <a:ext cx="2971800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Tasa interna de Retorno TIR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2000" y="3770293"/>
            <a:ext cx="2286000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Valor Actual Neto VAN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3861352" cy="685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124200"/>
            <a:ext cx="1485900" cy="457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191000"/>
            <a:ext cx="5143500" cy="381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Grp="1"/>
          </p:cNvSpPr>
          <p:nvPr>
            <p:ph type="body" idx="4294967295"/>
          </p:nvPr>
        </p:nvSpPr>
        <p:spPr>
          <a:xfrm>
            <a:off x="7010400" y="152400"/>
            <a:ext cx="1828800" cy="457200"/>
          </a:xfrm>
        </p:spPr>
        <p:txBody>
          <a:bodyPr/>
          <a:lstStyle/>
          <a:p>
            <a:pPr algn="ctr" eaLnBrk="1" hangingPunct="1">
              <a:buNone/>
            </a:pPr>
            <a:r>
              <a:rPr lang="es-ES" sz="2400" b="1" dirty="0" smtClean="0"/>
              <a:t>PRODUCTOS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81000" y="228600"/>
            <a:ext cx="1966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+mj-lt"/>
              </a:rPr>
              <a:t>KUBIMIL</a:t>
            </a:r>
            <a:endParaRPr lang="es-ES" sz="4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" name="Picture 2" descr="J:\KUBIEC\P100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914400"/>
            <a:ext cx="6324599" cy="474317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492291" y="142852"/>
            <a:ext cx="1909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  <a:latin typeface="+mj-lt"/>
              </a:rPr>
              <a:t>CAPITULO 7</a:t>
            </a:r>
            <a:endParaRPr lang="es-E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14546" y="702214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s-ES" i="0" u="none" strike="noStrike" cap="none" normalizeH="0" baseline="0" dirty="0" smtClean="0" bmk="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ONCLUSIONES Y RECOMENDACIONES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" name="23 Diagrama"/>
          <p:cNvGraphicFramePr/>
          <p:nvPr/>
        </p:nvGraphicFramePr>
        <p:xfrm>
          <a:off x="228600" y="1142984"/>
          <a:ext cx="8715404" cy="4572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081" grpId="0"/>
      <p:bldGraphic spid="2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733800" y="152400"/>
            <a:ext cx="1909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  <a:latin typeface="+mj-lt"/>
              </a:rPr>
              <a:t>CAPITULO 7</a:t>
            </a:r>
            <a:endParaRPr lang="es-E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14546" y="757535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s-ES" i="0" u="none" strike="noStrike" cap="none" normalizeH="0" baseline="0" dirty="0" smtClean="0" bmk="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ONCLUSIONES Y RECOMENDACIONES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" name="23 Diagrama"/>
          <p:cNvGraphicFramePr/>
          <p:nvPr/>
        </p:nvGraphicFramePr>
        <p:xfrm>
          <a:off x="228600" y="1143008"/>
          <a:ext cx="8715404" cy="487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362200" y="1981200"/>
            <a:ext cx="40682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GRACIAS POR SU ATENCION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Grp="1"/>
          </p:cNvSpPr>
          <p:nvPr>
            <p:ph type="body" idx="4294967295"/>
          </p:nvPr>
        </p:nvSpPr>
        <p:spPr>
          <a:xfrm>
            <a:off x="7010400" y="152400"/>
            <a:ext cx="1828800" cy="457200"/>
          </a:xfrm>
        </p:spPr>
        <p:txBody>
          <a:bodyPr/>
          <a:lstStyle/>
          <a:p>
            <a:pPr algn="ctr" eaLnBrk="1" hangingPunct="1">
              <a:buNone/>
            </a:pPr>
            <a:r>
              <a:rPr lang="es-ES" sz="2400" b="1" dirty="0" smtClean="0"/>
              <a:t>PRODUCTOS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81000" y="228600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+mj-lt"/>
              </a:rPr>
              <a:t>KUBITEJA</a:t>
            </a:r>
            <a:endParaRPr lang="es-ES" sz="4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098" name="Picture 2" descr="J:\KUBIEC\teja metal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85863"/>
            <a:ext cx="7162800" cy="44862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Grp="1"/>
          </p:cNvSpPr>
          <p:nvPr>
            <p:ph type="body" idx="4294967295"/>
          </p:nvPr>
        </p:nvSpPr>
        <p:spPr>
          <a:xfrm>
            <a:off x="7010400" y="76201"/>
            <a:ext cx="18288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s-ES" sz="2400" b="1" dirty="0" smtClean="0"/>
              <a:t>PRODUCTOS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371600"/>
            <a:ext cx="2600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281500"/>
            <a:ext cx="4391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952875"/>
            <a:ext cx="2619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3500430" y="609600"/>
            <a:ext cx="2254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+mj-lt"/>
              </a:rPr>
              <a:t>KUBILOSA</a:t>
            </a:r>
            <a:endParaRPr lang="es-E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43636" y="3517770"/>
            <a:ext cx="2360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+mj-lt"/>
              </a:rPr>
              <a:t>VIGACERO</a:t>
            </a:r>
            <a:endParaRPr lang="es-E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5800" y="3429000"/>
            <a:ext cx="1999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+mj-lt"/>
              </a:rPr>
              <a:t>KUBILOC</a:t>
            </a:r>
            <a:endParaRPr lang="es-ES" sz="40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KUBIEC\LA ESTHE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3396684" cy="2462309"/>
          </a:xfrm>
          <a:prstGeom prst="rect">
            <a:avLst/>
          </a:prstGeom>
          <a:noFill/>
        </p:spPr>
      </p:pic>
      <p:pic>
        <p:nvPicPr>
          <p:cNvPr id="1027" name="Picture 3" descr="J:\KUBIEC\LA ESTHELA an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14399"/>
            <a:ext cx="3276600" cy="245260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981200" y="3505200"/>
            <a:ext cx="563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B050"/>
                </a:solidFill>
              </a:rPr>
              <a:t>La planta Industrial “</a:t>
            </a:r>
            <a:r>
              <a:rPr lang="es-ES" b="1" dirty="0" err="1" smtClean="0">
                <a:solidFill>
                  <a:srgbClr val="00B050"/>
                </a:solidFill>
              </a:rPr>
              <a:t>Esthela</a:t>
            </a:r>
            <a:r>
              <a:rPr lang="es-ES" b="1" dirty="0" smtClean="0">
                <a:solidFill>
                  <a:srgbClr val="00B050"/>
                </a:solidFill>
              </a:rPr>
              <a:t>”</a:t>
            </a:r>
            <a:r>
              <a:rPr lang="es-ES" dirty="0" smtClean="0"/>
              <a:t> inicia sus actividades desde el año 2007.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Se refacciona la planta.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Se diversifica la gama de productos.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Contratación de más personal.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Maquinaria de última tecnología</a:t>
            </a:r>
          </a:p>
          <a:p>
            <a:pPr lvl="1">
              <a:buFont typeface="Arial" pitchFamily="34" charset="0"/>
              <a:buChar char="•"/>
            </a:pPr>
            <a:endParaRPr lang="es-ES" dirty="0" smtClean="0"/>
          </a:p>
          <a:p>
            <a:pPr lvl="1"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209800" y="533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ANTES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248400" y="5450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DESPUES</a:t>
            </a:r>
            <a:endParaRPr lang="es-ES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4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4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643174" y="285728"/>
            <a:ext cx="4214842" cy="10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642910" y="1162016"/>
          <a:ext cx="528641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tángulo redondeado"/>
          <p:cNvSpPr/>
          <p:nvPr/>
        </p:nvSpPr>
        <p:spPr>
          <a:xfrm rot="16200000">
            <a:off x="4750597" y="2974161"/>
            <a:ext cx="4572031" cy="1214446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Mantenimiento Preventivo</a:t>
            </a:r>
            <a:endParaRPr lang="es-E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0C10ED-810F-41D7-86FD-54215AA10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90C10ED-810F-41D7-86FD-54215AA10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150144-A4F7-48F9-9138-499C94C6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1E150144-A4F7-48F9-9138-499C94C63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F5E6F-FF70-4775-A0D3-E9BBE1F38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22F5E6F-FF70-4775-A0D3-E9BBE1F38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DA3885-566E-4B71-A41B-19F0E20FF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8DA3885-566E-4B71-A41B-19F0E20FF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B2C925-90A2-4054-A4E3-36CFFC2A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1B2C925-90A2-4054-A4E3-36CFFC2A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162A8-95E9-46DE-BA57-EC4FFB686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8B162A8-95E9-46DE-BA57-EC4FFB686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C0719-206F-40C4-ABFA-8623DADD2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E5C0719-206F-40C4-ABFA-8623DADD2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95A27E-E548-4398-AAF4-83A2D2652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DE95A27E-E548-4398-AAF4-83A2D2652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FORMATOPRESENTAC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4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285984" y="142852"/>
            <a:ext cx="45005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JUSTIFICACION E IMPORTANCIA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295376" y="1066800"/>
          <a:ext cx="647702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2258</Words>
  <Application>Microsoft Office PowerPoint</Application>
  <PresentationFormat>Presentación en pantalla (4:3)</PresentationFormat>
  <Paragraphs>791</Paragraphs>
  <Slides>42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Office Theme</vt:lpstr>
      <vt:lpstr>DEPARTAMENTO DE CIENCIAS DE LA ENERGÍA Y MECÁNICA  CARRERA DE INGENIERÍA MECÁNICA  “DISEÑO E IMPLEMENTACIÓN DE UN SISTEMA DE MANTENIMIENTO INDUSTRIAL ASISTIDO POR COMPUTADOR PARA LA EMPRESA CUBIERTAS DEL ECUADOR KUBIEC S.A. EN LA PLANTA ESTHELA”  PROYECTO PREVIO A LA OBTENCIÓN DEL TITULO DE INGENIERO MECÁNICO  AUTOR: SR. JERSON JAIR RIERA CHAVEZ  DIRECTOR: ING. OSWALDO MARIÑO CODIRECTOR: ING. JUAN DÍAZ  Noviembre 2012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SISTEMAS DE MANTENIMIENTO</vt:lpstr>
      <vt:lpstr>ENVEJECIMIENTO DE LAS MAQUINAS</vt:lpstr>
      <vt:lpstr>TEORIA DE FALLAS</vt:lpstr>
      <vt:lpstr>SISTEMAS DE PRODUCCIÓN</vt:lpstr>
      <vt:lpstr>LA SEGURIDAD INDUSTRIAL EN EL MANTENIMIENTO</vt:lpstr>
      <vt:lpstr>FUNDAMENTOS DEL USO DE BASE DE DATOS</vt:lpstr>
      <vt:lpstr>CAPITULO 3  DISEÑO Y DESARROLLO DEL SISTEMA DE MANTENIMIENTO.</vt:lpstr>
      <vt:lpstr>INVENTARIO TECNICO</vt:lpstr>
      <vt:lpstr>INVENTARIO TECNICO</vt:lpstr>
      <vt:lpstr>CATEGORIZACION</vt:lpstr>
      <vt:lpstr>CATEGORIZACION Y DIFERENCIACIÓN</vt:lpstr>
      <vt:lpstr>DETERMINACION DE LAS ACCIONES DE MANTENIMIENTO</vt:lpstr>
      <vt:lpstr>DETERMINACION DE LAS PERIODICIDADES DE LAS ACCIONES DE MANTENIMIENTO</vt:lpstr>
      <vt:lpstr>DETERMINACIÓN DE LOS RECUSOS HUMANOS DEL MANTENIMIENTO</vt:lpstr>
      <vt:lpstr>COLECCIÓN DE DATOS DEL SISTEMA DE MANTENIMIENTO</vt:lpstr>
      <vt:lpstr>PLANEACIÓN Y CONTROL DEL MANTENIMIENTO</vt:lpstr>
      <vt:lpstr>CAPITULO 4 DESARROLLO DEL SOFTWARE DE GESTION DE MANTENIMIENTO</vt:lpstr>
      <vt:lpstr>Diapositiva 28</vt:lpstr>
      <vt:lpstr>CAPITULO 5 IMPLEMENTACION DEL SISTEMA DE MANTENIMIENTO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Diseño y Construcción de una Compactadora Hidráulica de chatarra CON CAPACIDAD DE 70 TONELADAS, de MOVIMIENTO ANGULAR, para la empresa “Recicladora Mejía”  Carlos Alberto rivera rosas Oscar David Mejía Zambrano   Director: Ing. Fernando Montenegro Codirector: Ing. Carlos SuntaxI………….</dc:title>
  <dc:creator>Charly</dc:creator>
  <cp:lastModifiedBy>Compañia</cp:lastModifiedBy>
  <cp:revision>83</cp:revision>
  <dcterms:created xsi:type="dcterms:W3CDTF">2009-11-10T19:49:23Z</dcterms:created>
  <dcterms:modified xsi:type="dcterms:W3CDTF">2012-11-01T12:49:18Z</dcterms:modified>
</cp:coreProperties>
</file>