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charts/chart8.xml" ContentType="application/vnd.openxmlformats-officedocument.drawingml.chart+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charts/chart6.xml" ContentType="application/vnd.openxmlformats-officedocument.drawingml.chart+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charts/chart4.xml" ContentType="application/vnd.openxmlformats-officedocument.drawingml.chart+xml"/>
  <Override PartName="/ppt/diagrams/colors17.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charts/chart5.xml" ContentType="application/vnd.openxmlformats-officedocument.drawingml.chart+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7" r:id="rId18"/>
    <p:sldId id="272" r:id="rId19"/>
    <p:sldId id="273" r:id="rId20"/>
    <p:sldId id="288" r:id="rId21"/>
    <p:sldId id="274" r:id="rId22"/>
    <p:sldId id="276" r:id="rId23"/>
    <p:sldId id="277" r:id="rId24"/>
    <p:sldId id="278" r:id="rId25"/>
    <p:sldId id="279" r:id="rId26"/>
    <p:sldId id="291" r:id="rId27"/>
    <p:sldId id="307" r:id="rId28"/>
    <p:sldId id="292" r:id="rId29"/>
    <p:sldId id="293" r:id="rId30"/>
    <p:sldId id="294" r:id="rId31"/>
    <p:sldId id="295" r:id="rId32"/>
    <p:sldId id="296" r:id="rId33"/>
    <p:sldId id="297" r:id="rId34"/>
    <p:sldId id="298" r:id="rId35"/>
    <p:sldId id="299" r:id="rId36"/>
    <p:sldId id="306" r:id="rId37"/>
    <p:sldId id="300" r:id="rId38"/>
    <p:sldId id="305" r:id="rId39"/>
    <p:sldId id="280" r:id="rId40"/>
    <p:sldId id="281" r:id="rId41"/>
    <p:sldId id="282" r:id="rId42"/>
    <p:sldId id="301" r:id="rId43"/>
    <p:sldId id="302" r:id="rId44"/>
    <p:sldId id="303" r:id="rId45"/>
    <p:sldId id="304" r:id="rId46"/>
    <p:sldId id="283" r:id="rId47"/>
    <p:sldId id="284" r:id="rId48"/>
    <p:sldId id="285" r:id="rId49"/>
    <p:sldId id="289" r:id="rId50"/>
    <p:sldId id="290" r:id="rId5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Office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INVERSIÓN EXTRANJERA DIRECTA NETA</a:t>
            </a:r>
          </a:p>
          <a:p>
            <a:pPr>
              <a:defRPr lang="es-EC"/>
            </a:pPr>
            <a:r>
              <a:rPr lang="es-ES"/>
              <a:t>MILLONES DE USD</a:t>
            </a:r>
          </a:p>
        </c:rich>
      </c:tx>
      <c:layout/>
    </c:title>
    <c:plotArea>
      <c:layout/>
      <c:barChart>
        <c:barDir val="col"/>
        <c:grouping val="clustered"/>
        <c:ser>
          <c:idx val="0"/>
          <c:order val="0"/>
          <c:tx>
            <c:strRef>
              <c:f>Hoja1!$B$1</c:f>
              <c:strCache>
                <c:ptCount val="1"/>
                <c:pt idx="0">
                  <c:v>INGRESOS</c:v>
                </c:pt>
              </c:strCache>
            </c:strRef>
          </c:tx>
          <c:spPr>
            <a:solidFill>
              <a:schemeClr val="accent2"/>
            </a:solidFill>
          </c:spPr>
          <c:cat>
            <c:numRef>
              <c:f>Hoja1!$A$2:$A$6</c:f>
              <c:numCache>
                <c:formatCode>General</c:formatCode>
                <c:ptCount val="5"/>
                <c:pt idx="0">
                  <c:v>2007</c:v>
                </c:pt>
                <c:pt idx="1">
                  <c:v>2008</c:v>
                </c:pt>
                <c:pt idx="2">
                  <c:v>2009</c:v>
                </c:pt>
                <c:pt idx="3">
                  <c:v>2010</c:v>
                </c:pt>
                <c:pt idx="4">
                  <c:v>2011</c:v>
                </c:pt>
              </c:numCache>
            </c:numRef>
          </c:cat>
          <c:val>
            <c:numRef>
              <c:f>Hoja1!$B$2:$B$6</c:f>
              <c:numCache>
                <c:formatCode>General</c:formatCode>
                <c:ptCount val="5"/>
                <c:pt idx="0">
                  <c:v>3316.22</c:v>
                </c:pt>
                <c:pt idx="1">
                  <c:v>3273.96</c:v>
                </c:pt>
                <c:pt idx="2">
                  <c:v>2299.1</c:v>
                </c:pt>
                <c:pt idx="3">
                  <c:v>1063.0999999999999</c:v>
                </c:pt>
                <c:pt idx="4">
                  <c:v>932.7</c:v>
                </c:pt>
              </c:numCache>
            </c:numRef>
          </c:val>
        </c:ser>
        <c:ser>
          <c:idx val="1"/>
          <c:order val="1"/>
          <c:tx>
            <c:strRef>
              <c:f>Hoja1!$C$1</c:f>
              <c:strCache>
                <c:ptCount val="1"/>
                <c:pt idx="0">
                  <c:v>EGRESOS</c:v>
                </c:pt>
              </c:strCache>
            </c:strRef>
          </c:tx>
          <c:spPr>
            <a:solidFill>
              <a:schemeClr val="accent5">
                <a:lumMod val="75000"/>
              </a:schemeClr>
            </a:solidFill>
          </c:spPr>
          <c:cat>
            <c:numRef>
              <c:f>Hoja1!$A$2:$A$6</c:f>
              <c:numCache>
                <c:formatCode>General</c:formatCode>
                <c:ptCount val="5"/>
                <c:pt idx="0">
                  <c:v>2007</c:v>
                </c:pt>
                <c:pt idx="1">
                  <c:v>2008</c:v>
                </c:pt>
                <c:pt idx="2">
                  <c:v>2009</c:v>
                </c:pt>
                <c:pt idx="3">
                  <c:v>2010</c:v>
                </c:pt>
                <c:pt idx="4">
                  <c:v>2011</c:v>
                </c:pt>
              </c:numCache>
            </c:numRef>
          </c:cat>
          <c:val>
            <c:numRef>
              <c:f>Hoja1!$C$2:$C$6</c:f>
              <c:numCache>
                <c:formatCode>General</c:formatCode>
                <c:ptCount val="5"/>
                <c:pt idx="0">
                  <c:v>-3122.1</c:v>
                </c:pt>
                <c:pt idx="1">
                  <c:v>-2268.1</c:v>
                </c:pt>
                <c:pt idx="2">
                  <c:v>-1977.7</c:v>
                </c:pt>
                <c:pt idx="3">
                  <c:v>-905</c:v>
                </c:pt>
                <c:pt idx="4">
                  <c:v>-364.9</c:v>
                </c:pt>
              </c:numCache>
            </c:numRef>
          </c:val>
        </c:ser>
        <c:ser>
          <c:idx val="2"/>
          <c:order val="2"/>
          <c:tx>
            <c:strRef>
              <c:f>Hoja1!$D$1</c:f>
              <c:strCache>
                <c:ptCount val="1"/>
                <c:pt idx="0">
                  <c:v>SALDO NETO</c:v>
                </c:pt>
              </c:strCache>
            </c:strRef>
          </c:tx>
          <c:cat>
            <c:numRef>
              <c:f>Hoja1!$A$2:$A$6</c:f>
              <c:numCache>
                <c:formatCode>General</c:formatCode>
                <c:ptCount val="5"/>
                <c:pt idx="0">
                  <c:v>2007</c:v>
                </c:pt>
                <c:pt idx="1">
                  <c:v>2008</c:v>
                </c:pt>
                <c:pt idx="2">
                  <c:v>2009</c:v>
                </c:pt>
                <c:pt idx="3">
                  <c:v>2010</c:v>
                </c:pt>
                <c:pt idx="4">
                  <c:v>2011</c:v>
                </c:pt>
              </c:numCache>
            </c:numRef>
          </c:cat>
          <c:val>
            <c:numRef>
              <c:f>Hoja1!$D$2:$D$6</c:f>
              <c:numCache>
                <c:formatCode>General</c:formatCode>
                <c:ptCount val="5"/>
                <c:pt idx="0">
                  <c:v>194.15</c:v>
                </c:pt>
                <c:pt idx="1">
                  <c:v>1005.88</c:v>
                </c:pt>
                <c:pt idx="2">
                  <c:v>321.39999999999969</c:v>
                </c:pt>
                <c:pt idx="3">
                  <c:v>158.1</c:v>
                </c:pt>
                <c:pt idx="4">
                  <c:v>567.79999999999995</c:v>
                </c:pt>
              </c:numCache>
            </c:numRef>
          </c:val>
        </c:ser>
        <c:axId val="66382848"/>
        <c:axId val="66265856"/>
      </c:barChart>
      <c:catAx>
        <c:axId val="66382848"/>
        <c:scaling>
          <c:orientation val="minMax"/>
        </c:scaling>
        <c:axPos val="b"/>
        <c:numFmt formatCode="General" sourceLinked="1"/>
        <c:tickLblPos val="nextTo"/>
        <c:txPr>
          <a:bodyPr/>
          <a:lstStyle/>
          <a:p>
            <a:pPr>
              <a:defRPr lang="es-EC"/>
            </a:pPr>
            <a:endParaRPr lang="es-ES"/>
          </a:p>
        </c:txPr>
        <c:crossAx val="66265856"/>
        <c:crosses val="autoZero"/>
        <c:auto val="1"/>
        <c:lblAlgn val="ctr"/>
        <c:lblOffset val="100"/>
      </c:catAx>
      <c:valAx>
        <c:axId val="66265856"/>
        <c:scaling>
          <c:orientation val="minMax"/>
        </c:scaling>
        <c:axPos val="l"/>
        <c:numFmt formatCode="General" sourceLinked="1"/>
        <c:tickLblPos val="nextTo"/>
        <c:txPr>
          <a:bodyPr/>
          <a:lstStyle/>
          <a:p>
            <a:pPr>
              <a:defRPr lang="es-EC"/>
            </a:pPr>
            <a:endParaRPr lang="es-ES"/>
          </a:p>
        </c:txPr>
        <c:crossAx val="66382848"/>
        <c:crosses val="autoZero"/>
        <c:crossBetween val="between"/>
      </c:valAx>
      <c:dTable>
        <c:showHorzBorder val="1"/>
        <c:showVertBorder val="1"/>
        <c:showOutline val="1"/>
        <c:txPr>
          <a:bodyPr/>
          <a:lstStyle/>
          <a:p>
            <a:pPr rtl="0">
              <a:defRPr lang="es-EC"/>
            </a:pPr>
            <a:endParaRPr lang="es-ES"/>
          </a:p>
        </c:txPr>
      </c:dTable>
      <c:spPr>
        <a:noFill/>
        <a:ln w="25400">
          <a:noFill/>
        </a:ln>
      </c:spPr>
    </c:plotArea>
    <c:legend>
      <c:legendPos val="b"/>
      <c:layout/>
      <c:txPr>
        <a:bodyPr/>
        <a:lstStyle/>
        <a:p>
          <a:pPr>
            <a:defRPr lang="es-EC"/>
          </a:pPr>
          <a:endParaRPr lang="es-E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34"/>
  <c:chart>
    <c:title>
      <c:layout/>
      <c:txPr>
        <a:bodyPr/>
        <a:lstStyle/>
        <a:p>
          <a:pPr>
            <a:defRPr lang="es-EC"/>
          </a:pPr>
          <a:endParaRPr lang="es-ES"/>
        </a:p>
      </c:txPr>
    </c:title>
    <c:view3D>
      <c:rotX val="30"/>
      <c:perspective val="30"/>
    </c:view3D>
    <c:plotArea>
      <c:layout/>
      <c:pie3DChart>
        <c:varyColors val="1"/>
        <c:ser>
          <c:idx val="0"/>
          <c:order val="0"/>
          <c:tx>
            <c:strRef>
              <c:f>Hoja1!$B$1</c:f>
              <c:strCache>
                <c:ptCount val="1"/>
                <c:pt idx="0">
                  <c:v>Mercado de Destino de Ventas</c:v>
                </c:pt>
              </c:strCache>
            </c:strRef>
          </c:tx>
          <c:explosion val="25"/>
          <c:dLbls>
            <c:txPr>
              <a:bodyPr/>
              <a:lstStyle/>
              <a:p>
                <a:pPr>
                  <a:defRPr lang="es-EC"/>
                </a:pPr>
                <a:endParaRPr lang="es-ES"/>
              </a:p>
            </c:txPr>
            <c:showVal val="1"/>
          </c:dLbls>
          <c:cat>
            <c:strRef>
              <c:f>Hoja1!$A$2:$A$6</c:f>
              <c:strCache>
                <c:ptCount val="5"/>
                <c:pt idx="0">
                  <c:v>Povincias Cercanas</c:v>
                </c:pt>
                <c:pt idx="1">
                  <c:v>Provincias Fronterizas</c:v>
                </c:pt>
                <c:pt idx="2">
                  <c:v>Ciudad</c:v>
                </c:pt>
                <c:pt idx="3">
                  <c:v>Exportación</c:v>
                </c:pt>
                <c:pt idx="4">
                  <c:v>Otras Provincias</c:v>
                </c:pt>
              </c:strCache>
            </c:strRef>
          </c:cat>
          <c:val>
            <c:numRef>
              <c:f>Hoja1!$B$2:$B$6</c:f>
              <c:numCache>
                <c:formatCode>0%</c:formatCode>
                <c:ptCount val="5"/>
                <c:pt idx="0">
                  <c:v>0.26</c:v>
                </c:pt>
                <c:pt idx="1">
                  <c:v>8.0000000000000127E-2</c:v>
                </c:pt>
                <c:pt idx="2">
                  <c:v>0.44000000000000011</c:v>
                </c:pt>
                <c:pt idx="3">
                  <c:v>6.0000000000000102E-2</c:v>
                </c:pt>
                <c:pt idx="4">
                  <c:v>0.16000000000000006</c:v>
                </c:pt>
              </c:numCache>
            </c:numRef>
          </c:val>
        </c:ser>
        <c:dLbls>
          <c:showVal val="1"/>
        </c:dLbls>
      </c:pie3DChart>
    </c:plotArea>
    <c:legend>
      <c:legendPos val="r"/>
      <c:layout/>
      <c:txPr>
        <a:bodyPr/>
        <a:lstStyle/>
        <a:p>
          <a:pPr>
            <a:defRPr lang="es-EC"/>
          </a:pPr>
          <a:endParaRPr lang="es-ES"/>
        </a:p>
      </c:txPr>
    </c:legend>
    <c:plotVisOnly val="1"/>
    <c:dispBlanksAs val="zero"/>
  </c:chart>
  <c:txPr>
    <a:bodyPr/>
    <a:lstStyle/>
    <a:p>
      <a:pPr>
        <a:defRPr sz="1200">
          <a:latin typeface="Arial" pitchFamily="34" charset="0"/>
          <a:cs typeface="Arial" pitchFamily="34" charset="0"/>
        </a:defRPr>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7"/>
  <c:chart>
    <c:title>
      <c:tx>
        <c:rich>
          <a:bodyPr/>
          <a:lstStyle/>
          <a:p>
            <a:pPr>
              <a:defRPr lang="es-EC"/>
            </a:pPr>
            <a:r>
              <a:rPr lang="en-US"/>
              <a:t>DESTINO DE LAS EXPORTACIONES DE LA PEQUEÑA INDUSTRIA</a:t>
            </a:r>
          </a:p>
        </c:rich>
      </c:tx>
      <c:layout/>
    </c:title>
    <c:view3D>
      <c:rAngAx val="1"/>
    </c:view3D>
    <c:plotArea>
      <c:layout/>
      <c:bar3DChart>
        <c:barDir val="col"/>
        <c:grouping val="clustered"/>
        <c:ser>
          <c:idx val="0"/>
          <c:order val="0"/>
          <c:tx>
            <c:strRef>
              <c:f>Hoja1!$B$1</c:f>
              <c:strCache>
                <c:ptCount val="1"/>
                <c:pt idx="0">
                  <c:v>Serie 1</c:v>
                </c:pt>
              </c:strCache>
            </c:strRef>
          </c:tx>
          <c:dLbls>
            <c:txPr>
              <a:bodyPr/>
              <a:lstStyle/>
              <a:p>
                <a:pPr>
                  <a:defRPr lang="es-EC"/>
                </a:pPr>
                <a:endParaRPr lang="es-ES"/>
              </a:p>
            </c:txPr>
            <c:showVal val="1"/>
          </c:dLbls>
          <c:cat>
            <c:strRef>
              <c:f>Hoja1!$A$2:$A$8</c:f>
              <c:strCache>
                <c:ptCount val="7"/>
                <c:pt idx="0">
                  <c:v>CAN</c:v>
                </c:pt>
                <c:pt idx="1">
                  <c:v>MERCOSUR</c:v>
                </c:pt>
                <c:pt idx="2">
                  <c:v>CENTRO AMERICA</c:v>
                </c:pt>
                <c:pt idx="3">
                  <c:v>E.E.U.U.</c:v>
                </c:pt>
                <c:pt idx="4">
                  <c:v>EUROPA</c:v>
                </c:pt>
                <c:pt idx="5">
                  <c:v>CHILE</c:v>
                </c:pt>
                <c:pt idx="6">
                  <c:v>OTROS</c:v>
                </c:pt>
              </c:strCache>
            </c:strRef>
          </c:cat>
          <c:val>
            <c:numRef>
              <c:f>Hoja1!$B$2:$B$8</c:f>
              <c:numCache>
                <c:formatCode>0.00%</c:formatCode>
                <c:ptCount val="7"/>
                <c:pt idx="0">
                  <c:v>0.44500000000000001</c:v>
                </c:pt>
                <c:pt idx="1">
                  <c:v>4.7000000000000014E-2</c:v>
                </c:pt>
                <c:pt idx="2">
                  <c:v>0.10900000000000012</c:v>
                </c:pt>
                <c:pt idx="3">
                  <c:v>0.16600000000000001</c:v>
                </c:pt>
                <c:pt idx="4">
                  <c:v>8.5000000000000006E-2</c:v>
                </c:pt>
                <c:pt idx="5">
                  <c:v>9.0000000000000024E-2</c:v>
                </c:pt>
                <c:pt idx="6">
                  <c:v>5.7000000000000023E-2</c:v>
                </c:pt>
              </c:numCache>
            </c:numRef>
          </c:val>
        </c:ser>
        <c:dLbls>
          <c:showVal val="1"/>
        </c:dLbls>
        <c:shape val="cone"/>
        <c:axId val="73001984"/>
        <c:axId val="73003776"/>
        <c:axId val="0"/>
      </c:bar3DChart>
      <c:catAx>
        <c:axId val="73001984"/>
        <c:scaling>
          <c:orientation val="minMax"/>
        </c:scaling>
        <c:axPos val="b"/>
        <c:tickLblPos val="nextTo"/>
        <c:txPr>
          <a:bodyPr/>
          <a:lstStyle/>
          <a:p>
            <a:pPr>
              <a:defRPr lang="es-EC"/>
            </a:pPr>
            <a:endParaRPr lang="es-ES"/>
          </a:p>
        </c:txPr>
        <c:crossAx val="73003776"/>
        <c:crosses val="autoZero"/>
        <c:auto val="1"/>
        <c:lblAlgn val="ctr"/>
        <c:lblOffset val="100"/>
      </c:catAx>
      <c:valAx>
        <c:axId val="73003776"/>
        <c:scaling>
          <c:orientation val="minMax"/>
        </c:scaling>
        <c:delete val="1"/>
        <c:axPos val="l"/>
        <c:numFmt formatCode="0.00%" sourceLinked="1"/>
        <c:tickLblPos val="nextTo"/>
        <c:crossAx val="73001984"/>
        <c:crosses val="autoZero"/>
        <c:crossBetween val="between"/>
      </c:valAx>
    </c:plotArea>
    <c:plotVisOnly val="1"/>
    <c:dispBlanksAs val="gap"/>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EMPRESA 1</a:t>
            </a:r>
          </a:p>
          <a:p>
            <a:pPr>
              <a:defRPr lang="es-EC"/>
            </a:pPr>
            <a:r>
              <a:rPr lang="es-ES"/>
              <a:t>ESTRUCTURA</a:t>
            </a:r>
            <a:r>
              <a:rPr lang="es-ES" baseline="0"/>
              <a:t> DE CAPITAL</a:t>
            </a:r>
            <a:endParaRPr lang="es-ES"/>
          </a:p>
        </c:rich>
      </c:tx>
      <c:layout>
        <c:manualLayout>
          <c:xMode val="edge"/>
          <c:yMode val="edge"/>
          <c:x val="0.24339786051375051"/>
          <c:y val="0"/>
        </c:manualLayout>
      </c:layout>
    </c:title>
    <c:plotArea>
      <c:layout/>
      <c:barChart>
        <c:barDir val="col"/>
        <c:grouping val="percentStacked"/>
        <c:ser>
          <c:idx val="0"/>
          <c:order val="0"/>
          <c:tx>
            <c:strRef>
              <c:f>Hoja1!$B$1</c:f>
              <c:strCache>
                <c:ptCount val="1"/>
                <c:pt idx="0">
                  <c:v>ACTIVO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Hoja1!$B$2:$B$3</c:f>
              <c:numCache>
                <c:formatCode>0.00%</c:formatCode>
                <c:ptCount val="2"/>
                <c:pt idx="0">
                  <c:v>1</c:v>
                </c:pt>
                <c:pt idx="1">
                  <c:v>1</c:v>
                </c:pt>
              </c:numCache>
            </c:numRef>
          </c:val>
        </c:ser>
        <c:ser>
          <c:idx val="1"/>
          <c:order val="1"/>
          <c:tx>
            <c:strRef>
              <c:f>Hoja1!$C$1</c:f>
              <c:strCache>
                <c:ptCount val="1"/>
                <c:pt idx="0">
                  <c:v>PASIVO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Hoja1!$C$2:$C$3</c:f>
              <c:numCache>
                <c:formatCode>0.00%</c:formatCode>
                <c:ptCount val="2"/>
                <c:pt idx="0">
                  <c:v>0.82814207592396749</c:v>
                </c:pt>
                <c:pt idx="1">
                  <c:v>0.91778427289241882</c:v>
                </c:pt>
              </c:numCache>
            </c:numRef>
          </c:val>
        </c:ser>
        <c:ser>
          <c:idx val="2"/>
          <c:order val="2"/>
          <c:tx>
            <c:strRef>
              <c:f>Hoja1!$D$1</c:f>
              <c:strCache>
                <c:ptCount val="1"/>
                <c:pt idx="0">
                  <c:v>PATRIMONIO</c:v>
                </c:pt>
              </c:strCache>
            </c:strRef>
          </c:tx>
          <c:dLbls>
            <c:txPr>
              <a:bodyPr/>
              <a:lstStyle/>
              <a:p>
                <a:pPr>
                  <a:defRPr lang="es-EC" sz="1100"/>
                </a:pPr>
                <a:endParaRPr lang="es-ES"/>
              </a:p>
            </c:txPr>
            <c:dLblPos val="ctr"/>
            <c:showVal val="1"/>
          </c:dLbls>
          <c:cat>
            <c:numRef>
              <c:f>Hoja1!$A$2:$A$3</c:f>
              <c:numCache>
                <c:formatCode>General</c:formatCode>
                <c:ptCount val="2"/>
                <c:pt idx="0">
                  <c:v>2009</c:v>
                </c:pt>
                <c:pt idx="1">
                  <c:v>2010</c:v>
                </c:pt>
              </c:numCache>
            </c:numRef>
          </c:cat>
          <c:val>
            <c:numRef>
              <c:f>Hoja1!$D$2:$D$3</c:f>
              <c:numCache>
                <c:formatCode>0.00%</c:formatCode>
                <c:ptCount val="2"/>
                <c:pt idx="0">
                  <c:v>0.17185792407603195</c:v>
                </c:pt>
                <c:pt idx="1">
                  <c:v>8.2215727107581182E-2</c:v>
                </c:pt>
              </c:numCache>
            </c:numRef>
          </c:val>
        </c:ser>
        <c:dLbls>
          <c:showVal val="1"/>
        </c:dLbls>
        <c:overlap val="100"/>
        <c:axId val="73547136"/>
        <c:axId val="73639808"/>
      </c:barChart>
      <c:catAx>
        <c:axId val="73547136"/>
        <c:scaling>
          <c:orientation val="minMax"/>
        </c:scaling>
        <c:axPos val="b"/>
        <c:numFmt formatCode="General" sourceLinked="1"/>
        <c:tickLblPos val="nextTo"/>
        <c:txPr>
          <a:bodyPr/>
          <a:lstStyle/>
          <a:p>
            <a:pPr>
              <a:defRPr lang="es-EC"/>
            </a:pPr>
            <a:endParaRPr lang="es-ES"/>
          </a:p>
        </c:txPr>
        <c:crossAx val="73639808"/>
        <c:crosses val="autoZero"/>
        <c:auto val="1"/>
        <c:lblAlgn val="ctr"/>
        <c:lblOffset val="100"/>
      </c:catAx>
      <c:valAx>
        <c:axId val="73639808"/>
        <c:scaling>
          <c:orientation val="minMax"/>
        </c:scaling>
        <c:axPos val="l"/>
        <c:numFmt formatCode="0%" sourceLinked="1"/>
        <c:tickLblPos val="nextTo"/>
        <c:txPr>
          <a:bodyPr/>
          <a:lstStyle/>
          <a:p>
            <a:pPr>
              <a:defRPr lang="es-EC"/>
            </a:pPr>
            <a:endParaRPr lang="es-ES"/>
          </a:p>
        </c:txPr>
        <c:crossAx val="73547136"/>
        <c:crosses val="autoZero"/>
        <c:crossBetween val="between"/>
      </c:valAx>
    </c:plotArea>
    <c:legend>
      <c:legendPos val="r"/>
      <c:layout/>
      <c:txPr>
        <a:bodyPr/>
        <a:lstStyle/>
        <a:p>
          <a:pPr>
            <a:defRPr lang="es-EC"/>
          </a:pPr>
          <a:endParaRPr lang="es-ES"/>
        </a:p>
      </c:txPr>
    </c:legend>
    <c:plotVisOnly val="1"/>
    <c:dispBlanksAs val="gap"/>
  </c:chart>
  <c:txPr>
    <a:bodyPr/>
    <a:lstStyle/>
    <a:p>
      <a:pPr>
        <a:defRPr sz="1200" b="1" i="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EMPRESA 2</a:t>
            </a:r>
          </a:p>
          <a:p>
            <a:pPr>
              <a:defRPr lang="es-EC"/>
            </a:pPr>
            <a:r>
              <a:rPr lang="es-ES"/>
              <a:t>ESTRUCTURA DE CAPITAL</a:t>
            </a:r>
          </a:p>
        </c:rich>
      </c:tx>
      <c:layout/>
    </c:title>
    <c:plotArea>
      <c:layout>
        <c:manualLayout>
          <c:layoutTarget val="inner"/>
          <c:xMode val="edge"/>
          <c:yMode val="edge"/>
          <c:x val="8.4511591004553729E-2"/>
          <c:y val="0.13224201141523984"/>
          <c:w val="0.73219532359471196"/>
          <c:h val="0.7763846185893436"/>
        </c:manualLayout>
      </c:layout>
      <c:barChart>
        <c:barDir val="col"/>
        <c:grouping val="percentStacked"/>
        <c:ser>
          <c:idx val="0"/>
          <c:order val="0"/>
          <c:tx>
            <c:strRef>
              <c:f>Hoja1!$B$1</c:f>
              <c:strCache>
                <c:ptCount val="1"/>
                <c:pt idx="0">
                  <c:v>ACTIVO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Hoja1!$B$2:$B$3</c:f>
              <c:numCache>
                <c:formatCode>0.00%</c:formatCode>
                <c:ptCount val="2"/>
                <c:pt idx="0">
                  <c:v>1</c:v>
                </c:pt>
                <c:pt idx="1">
                  <c:v>1</c:v>
                </c:pt>
              </c:numCache>
            </c:numRef>
          </c:val>
        </c:ser>
        <c:ser>
          <c:idx val="1"/>
          <c:order val="1"/>
          <c:tx>
            <c:strRef>
              <c:f>Hoja1!$C$1</c:f>
              <c:strCache>
                <c:ptCount val="1"/>
                <c:pt idx="0">
                  <c:v>PASIVO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Hoja1!$C$2:$C$3</c:f>
              <c:numCache>
                <c:formatCode>0.00%</c:formatCode>
                <c:ptCount val="2"/>
                <c:pt idx="0">
                  <c:v>0.84480000000000532</c:v>
                </c:pt>
                <c:pt idx="1">
                  <c:v>0.81740000000000002</c:v>
                </c:pt>
              </c:numCache>
            </c:numRef>
          </c:val>
        </c:ser>
        <c:ser>
          <c:idx val="2"/>
          <c:order val="2"/>
          <c:tx>
            <c:strRef>
              <c:f>Hoja1!$D$1</c:f>
              <c:strCache>
                <c:ptCount val="1"/>
                <c:pt idx="0">
                  <c:v>PATRIMONIO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Hoja1!$D$2:$D$3</c:f>
              <c:numCache>
                <c:formatCode>0.00%</c:formatCode>
                <c:ptCount val="2"/>
                <c:pt idx="0">
                  <c:v>0.15520000000000153</c:v>
                </c:pt>
                <c:pt idx="1">
                  <c:v>0.18260000000000001</c:v>
                </c:pt>
              </c:numCache>
            </c:numRef>
          </c:val>
        </c:ser>
        <c:dLbls>
          <c:showVal val="1"/>
        </c:dLbls>
        <c:overlap val="100"/>
        <c:axId val="75902976"/>
        <c:axId val="75904512"/>
      </c:barChart>
      <c:catAx>
        <c:axId val="75902976"/>
        <c:scaling>
          <c:orientation val="minMax"/>
        </c:scaling>
        <c:axPos val="b"/>
        <c:numFmt formatCode="General" sourceLinked="1"/>
        <c:tickLblPos val="nextTo"/>
        <c:txPr>
          <a:bodyPr/>
          <a:lstStyle/>
          <a:p>
            <a:pPr>
              <a:defRPr lang="es-EC"/>
            </a:pPr>
            <a:endParaRPr lang="es-ES"/>
          </a:p>
        </c:txPr>
        <c:crossAx val="75904512"/>
        <c:crosses val="autoZero"/>
        <c:auto val="1"/>
        <c:lblAlgn val="ctr"/>
        <c:lblOffset val="100"/>
      </c:catAx>
      <c:valAx>
        <c:axId val="75904512"/>
        <c:scaling>
          <c:orientation val="minMax"/>
        </c:scaling>
        <c:axPos val="l"/>
        <c:numFmt formatCode="0%" sourceLinked="1"/>
        <c:tickLblPos val="nextTo"/>
        <c:txPr>
          <a:bodyPr/>
          <a:lstStyle/>
          <a:p>
            <a:pPr>
              <a:defRPr lang="es-EC"/>
            </a:pPr>
            <a:endParaRPr lang="es-ES"/>
          </a:p>
        </c:txPr>
        <c:crossAx val="75902976"/>
        <c:crosses val="autoZero"/>
        <c:crossBetween val="between"/>
      </c:valAx>
      <c:spPr>
        <a:noFill/>
        <a:ln w="25400">
          <a:noFill/>
        </a:ln>
      </c:spPr>
    </c:plotArea>
    <c:legend>
      <c:legendPos val="r"/>
      <c:layout/>
      <c:txPr>
        <a:bodyPr/>
        <a:lstStyle/>
        <a:p>
          <a:pPr>
            <a:defRPr lang="es-EC"/>
          </a:pPr>
          <a:endParaRPr lang="es-ES"/>
        </a:p>
      </c:txPr>
    </c:legend>
    <c:plotVisOnly val="1"/>
    <c:dispBlanksAs val="gap"/>
  </c:chart>
  <c:txPr>
    <a:bodyPr/>
    <a:lstStyle/>
    <a:p>
      <a:pPr>
        <a:defRPr sz="1100" b="1"/>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EMPRESA 3</a:t>
            </a:r>
          </a:p>
          <a:p>
            <a:pPr>
              <a:defRPr lang="es-EC"/>
            </a:pPr>
            <a:r>
              <a:rPr lang="es-ES"/>
              <a:t>ESTRUCTURA DE CAPITAL</a:t>
            </a:r>
          </a:p>
        </c:rich>
      </c:tx>
      <c:layout/>
    </c:title>
    <c:plotArea>
      <c:layout/>
      <c:barChart>
        <c:barDir val="col"/>
        <c:grouping val="percentStacked"/>
        <c:ser>
          <c:idx val="0"/>
          <c:order val="0"/>
          <c:tx>
            <c:strRef>
              <c:f>Hoja1!$B$1</c:f>
              <c:strCache>
                <c:ptCount val="1"/>
                <c:pt idx="0">
                  <c:v>ACTIVO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Hoja1!$B$2:$B$3</c:f>
              <c:numCache>
                <c:formatCode>0.00%</c:formatCode>
                <c:ptCount val="2"/>
                <c:pt idx="0">
                  <c:v>1</c:v>
                </c:pt>
                <c:pt idx="1">
                  <c:v>1</c:v>
                </c:pt>
              </c:numCache>
            </c:numRef>
          </c:val>
        </c:ser>
        <c:ser>
          <c:idx val="1"/>
          <c:order val="1"/>
          <c:tx>
            <c:strRef>
              <c:f>Hoja1!$C$1</c:f>
              <c:strCache>
                <c:ptCount val="1"/>
                <c:pt idx="0">
                  <c:v>PASIVO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Hoja1!$C$2:$C$3</c:f>
              <c:numCache>
                <c:formatCode>0.00%</c:formatCode>
                <c:ptCount val="2"/>
                <c:pt idx="0">
                  <c:v>0.86190000000000533</c:v>
                </c:pt>
                <c:pt idx="1">
                  <c:v>0.94410000000000005</c:v>
                </c:pt>
              </c:numCache>
            </c:numRef>
          </c:val>
        </c:ser>
        <c:ser>
          <c:idx val="2"/>
          <c:order val="2"/>
          <c:tx>
            <c:strRef>
              <c:f>Hoja1!$D$1</c:f>
              <c:strCache>
                <c:ptCount val="1"/>
                <c:pt idx="0">
                  <c:v>PATRIMONIO</c:v>
                </c:pt>
              </c:strCache>
            </c:strRef>
          </c:tx>
          <c:dLbls>
            <c:dLbl>
              <c:idx val="1"/>
              <c:layout>
                <c:manualLayout>
                  <c:x val="0"/>
                  <c:y val="-1.7278617710583154E-2"/>
                </c:manualLayout>
              </c:layout>
              <c:spPr/>
              <c:txPr>
                <a:bodyPr/>
                <a:lstStyle/>
                <a:p>
                  <a:pPr>
                    <a:defRPr lang="es-EC" sz="1100"/>
                  </a:pPr>
                  <a:endParaRPr lang="es-ES"/>
                </a:p>
              </c:txPr>
              <c:dLblPos val="ctr"/>
              <c:showVal val="1"/>
            </c:dLbl>
            <c:txPr>
              <a:bodyPr/>
              <a:lstStyle/>
              <a:p>
                <a:pPr>
                  <a:defRPr lang="es-EC"/>
                </a:pPr>
                <a:endParaRPr lang="es-ES"/>
              </a:p>
            </c:txPr>
            <c:dLblPos val="ctr"/>
            <c:showVal val="1"/>
          </c:dLbls>
          <c:cat>
            <c:numRef>
              <c:f>Hoja1!$A$2:$A$3</c:f>
              <c:numCache>
                <c:formatCode>General</c:formatCode>
                <c:ptCount val="2"/>
                <c:pt idx="0">
                  <c:v>2009</c:v>
                </c:pt>
                <c:pt idx="1">
                  <c:v>2010</c:v>
                </c:pt>
              </c:numCache>
            </c:numRef>
          </c:cat>
          <c:val>
            <c:numRef>
              <c:f>Hoja1!$D$2:$D$3</c:f>
              <c:numCache>
                <c:formatCode>0.00%</c:formatCode>
                <c:ptCount val="2"/>
                <c:pt idx="0">
                  <c:v>0.1381</c:v>
                </c:pt>
                <c:pt idx="1">
                  <c:v>5.5900000000000012E-2</c:v>
                </c:pt>
              </c:numCache>
            </c:numRef>
          </c:val>
        </c:ser>
        <c:dLbls>
          <c:showVal val="1"/>
        </c:dLbls>
        <c:overlap val="100"/>
        <c:axId val="76314880"/>
        <c:axId val="76324864"/>
      </c:barChart>
      <c:catAx>
        <c:axId val="76314880"/>
        <c:scaling>
          <c:orientation val="minMax"/>
        </c:scaling>
        <c:axPos val="b"/>
        <c:numFmt formatCode="General" sourceLinked="1"/>
        <c:tickLblPos val="nextTo"/>
        <c:txPr>
          <a:bodyPr/>
          <a:lstStyle/>
          <a:p>
            <a:pPr>
              <a:defRPr lang="es-EC"/>
            </a:pPr>
            <a:endParaRPr lang="es-ES"/>
          </a:p>
        </c:txPr>
        <c:crossAx val="76324864"/>
        <c:crosses val="autoZero"/>
        <c:auto val="1"/>
        <c:lblAlgn val="ctr"/>
        <c:lblOffset val="100"/>
      </c:catAx>
      <c:valAx>
        <c:axId val="76324864"/>
        <c:scaling>
          <c:orientation val="minMax"/>
        </c:scaling>
        <c:axPos val="l"/>
        <c:numFmt formatCode="0%" sourceLinked="1"/>
        <c:tickLblPos val="nextTo"/>
        <c:txPr>
          <a:bodyPr/>
          <a:lstStyle/>
          <a:p>
            <a:pPr>
              <a:defRPr lang="es-EC"/>
            </a:pPr>
            <a:endParaRPr lang="es-ES"/>
          </a:p>
        </c:txPr>
        <c:crossAx val="76314880"/>
        <c:crosses val="autoZero"/>
        <c:crossBetween val="between"/>
      </c:valAx>
    </c:plotArea>
    <c:legend>
      <c:legendPos val="r"/>
      <c:layout/>
      <c:txPr>
        <a:bodyPr/>
        <a:lstStyle/>
        <a:p>
          <a:pPr>
            <a:defRPr lang="es-EC"/>
          </a:pPr>
          <a:endParaRPr lang="es-ES"/>
        </a:p>
      </c:txPr>
    </c:legend>
    <c:plotVisOnly val="1"/>
    <c:dispBlanksAs val="gap"/>
  </c:chart>
  <c:txPr>
    <a:bodyPr/>
    <a:lstStyle/>
    <a:p>
      <a:pPr>
        <a:defRPr sz="1200" b="1"/>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EMPRESA 4</a:t>
            </a:r>
          </a:p>
          <a:p>
            <a:pPr>
              <a:defRPr lang="es-EC"/>
            </a:pPr>
            <a:r>
              <a:rPr lang="es-ES"/>
              <a:t>ESTRUCTURA DE CAPITAL</a:t>
            </a:r>
          </a:p>
        </c:rich>
      </c:tx>
      <c:layout/>
    </c:title>
    <c:plotArea>
      <c:layout/>
      <c:barChart>
        <c:barDir val="col"/>
        <c:grouping val="percentStacked"/>
        <c:ser>
          <c:idx val="0"/>
          <c:order val="0"/>
          <c:tx>
            <c:strRef>
              <c:f>Hoja1!$B$1</c:f>
              <c:strCache>
                <c:ptCount val="1"/>
                <c:pt idx="0">
                  <c:v>ACTIVO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Hoja1!$B$2:$B$3</c:f>
              <c:numCache>
                <c:formatCode>0.00%</c:formatCode>
                <c:ptCount val="2"/>
                <c:pt idx="0">
                  <c:v>1</c:v>
                </c:pt>
                <c:pt idx="1">
                  <c:v>1</c:v>
                </c:pt>
              </c:numCache>
            </c:numRef>
          </c:val>
        </c:ser>
        <c:ser>
          <c:idx val="1"/>
          <c:order val="1"/>
          <c:tx>
            <c:strRef>
              <c:f>Hoja1!$C$1</c:f>
              <c:strCache>
                <c:ptCount val="1"/>
                <c:pt idx="0">
                  <c:v>PASIVO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Hoja1!$C$2:$C$3</c:f>
              <c:numCache>
                <c:formatCode>0.00%</c:formatCode>
                <c:ptCount val="2"/>
                <c:pt idx="0">
                  <c:v>0.89129999999999998</c:v>
                </c:pt>
                <c:pt idx="1">
                  <c:v>0.9052</c:v>
                </c:pt>
              </c:numCache>
            </c:numRef>
          </c:val>
        </c:ser>
        <c:ser>
          <c:idx val="2"/>
          <c:order val="2"/>
          <c:tx>
            <c:strRef>
              <c:f>Hoja1!$D$1</c:f>
              <c:strCache>
                <c:ptCount val="1"/>
                <c:pt idx="0">
                  <c:v>PATRIMONIO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Hoja1!$D$2:$D$3</c:f>
              <c:numCache>
                <c:formatCode>0.00%</c:formatCode>
                <c:ptCount val="2"/>
                <c:pt idx="0">
                  <c:v>0.10870000000000078</c:v>
                </c:pt>
                <c:pt idx="1">
                  <c:v>9.4800000000000065E-2</c:v>
                </c:pt>
              </c:numCache>
            </c:numRef>
          </c:val>
        </c:ser>
        <c:dLbls>
          <c:showVal val="1"/>
        </c:dLbls>
        <c:overlap val="100"/>
        <c:axId val="76623232"/>
        <c:axId val="76633216"/>
      </c:barChart>
      <c:catAx>
        <c:axId val="76623232"/>
        <c:scaling>
          <c:orientation val="minMax"/>
        </c:scaling>
        <c:axPos val="b"/>
        <c:numFmt formatCode="General" sourceLinked="1"/>
        <c:tickLblPos val="nextTo"/>
        <c:txPr>
          <a:bodyPr/>
          <a:lstStyle/>
          <a:p>
            <a:pPr>
              <a:defRPr lang="es-EC"/>
            </a:pPr>
            <a:endParaRPr lang="es-ES"/>
          </a:p>
        </c:txPr>
        <c:crossAx val="76633216"/>
        <c:crosses val="autoZero"/>
        <c:auto val="1"/>
        <c:lblAlgn val="ctr"/>
        <c:lblOffset val="100"/>
      </c:catAx>
      <c:valAx>
        <c:axId val="76633216"/>
        <c:scaling>
          <c:orientation val="minMax"/>
        </c:scaling>
        <c:axPos val="l"/>
        <c:numFmt formatCode="0%" sourceLinked="1"/>
        <c:tickLblPos val="nextTo"/>
        <c:txPr>
          <a:bodyPr/>
          <a:lstStyle/>
          <a:p>
            <a:pPr>
              <a:defRPr lang="es-EC"/>
            </a:pPr>
            <a:endParaRPr lang="es-ES"/>
          </a:p>
        </c:txPr>
        <c:crossAx val="76623232"/>
        <c:crosses val="autoZero"/>
        <c:crossBetween val="between"/>
      </c:valAx>
      <c:spPr>
        <a:noFill/>
        <a:ln w="25400">
          <a:noFill/>
        </a:ln>
      </c:spPr>
    </c:plotArea>
    <c:legend>
      <c:legendPos val="r"/>
      <c:layout/>
      <c:txPr>
        <a:bodyPr/>
        <a:lstStyle/>
        <a:p>
          <a:pPr>
            <a:defRPr lang="es-EC"/>
          </a:pPr>
          <a:endParaRPr lang="es-ES"/>
        </a:p>
      </c:txPr>
    </c:legend>
    <c:plotVisOnly val="1"/>
    <c:dispBlanksAs val="gap"/>
  </c:chart>
  <c:txPr>
    <a:bodyPr/>
    <a:lstStyle/>
    <a:p>
      <a:pPr>
        <a:defRPr sz="1200" b="1"/>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C"/>
            </a:pPr>
            <a:r>
              <a:rPr lang="es-ES"/>
              <a:t>EMPRESA 5</a:t>
            </a:r>
          </a:p>
          <a:p>
            <a:pPr>
              <a:defRPr lang="es-EC"/>
            </a:pPr>
            <a:r>
              <a:rPr lang="es-ES"/>
              <a:t>ESTRUCTURA DE CAPITAL</a:t>
            </a:r>
          </a:p>
        </c:rich>
      </c:tx>
      <c:layout/>
    </c:title>
    <c:plotArea>
      <c:layout/>
      <c:barChart>
        <c:barDir val="col"/>
        <c:grouping val="percentStacked"/>
        <c:ser>
          <c:idx val="0"/>
          <c:order val="0"/>
          <c:tx>
            <c:strRef>
              <c:f>Hoja1!$B$1</c:f>
              <c:strCache>
                <c:ptCount val="1"/>
                <c:pt idx="0">
                  <c:v>ACTIVO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Hoja1!$B$2:$B$3</c:f>
              <c:numCache>
                <c:formatCode>0.00%</c:formatCode>
                <c:ptCount val="2"/>
                <c:pt idx="0">
                  <c:v>1</c:v>
                </c:pt>
                <c:pt idx="1">
                  <c:v>1</c:v>
                </c:pt>
              </c:numCache>
            </c:numRef>
          </c:val>
        </c:ser>
        <c:ser>
          <c:idx val="1"/>
          <c:order val="1"/>
          <c:tx>
            <c:strRef>
              <c:f>Hoja1!$C$1</c:f>
              <c:strCache>
                <c:ptCount val="1"/>
                <c:pt idx="0">
                  <c:v>PASIVO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Hoja1!$C$2:$C$3</c:f>
              <c:numCache>
                <c:formatCode>0.00%</c:formatCode>
                <c:ptCount val="2"/>
                <c:pt idx="0">
                  <c:v>0.76410000000000555</c:v>
                </c:pt>
                <c:pt idx="1">
                  <c:v>0.87770000000000692</c:v>
                </c:pt>
              </c:numCache>
            </c:numRef>
          </c:val>
        </c:ser>
        <c:ser>
          <c:idx val="2"/>
          <c:order val="2"/>
          <c:tx>
            <c:strRef>
              <c:f>Hoja1!$D$1</c:f>
              <c:strCache>
                <c:ptCount val="1"/>
                <c:pt idx="0">
                  <c:v>PATRIMONIO</c:v>
                </c:pt>
              </c:strCache>
            </c:strRef>
          </c:tx>
          <c:dLbls>
            <c:txPr>
              <a:bodyPr/>
              <a:lstStyle/>
              <a:p>
                <a:pPr>
                  <a:defRPr lang="es-EC"/>
                </a:pPr>
                <a:endParaRPr lang="es-ES"/>
              </a:p>
            </c:txPr>
            <c:showVal val="1"/>
          </c:dLbls>
          <c:cat>
            <c:numRef>
              <c:f>Hoja1!$A$2:$A$3</c:f>
              <c:numCache>
                <c:formatCode>General</c:formatCode>
                <c:ptCount val="2"/>
                <c:pt idx="0">
                  <c:v>2009</c:v>
                </c:pt>
                <c:pt idx="1">
                  <c:v>2010</c:v>
                </c:pt>
              </c:numCache>
            </c:numRef>
          </c:cat>
          <c:val>
            <c:numRef>
              <c:f>Hoja1!$D$2:$D$3</c:f>
              <c:numCache>
                <c:formatCode>0.00%</c:formatCode>
                <c:ptCount val="2"/>
                <c:pt idx="0">
                  <c:v>0.23590000000000041</c:v>
                </c:pt>
                <c:pt idx="1">
                  <c:v>0.12230000000000002</c:v>
                </c:pt>
              </c:numCache>
            </c:numRef>
          </c:val>
        </c:ser>
        <c:dLbls>
          <c:showVal val="1"/>
        </c:dLbls>
        <c:overlap val="100"/>
        <c:axId val="69196800"/>
        <c:axId val="69563136"/>
      </c:barChart>
      <c:catAx>
        <c:axId val="69196800"/>
        <c:scaling>
          <c:orientation val="minMax"/>
        </c:scaling>
        <c:axPos val="b"/>
        <c:numFmt formatCode="General" sourceLinked="1"/>
        <c:tickLblPos val="nextTo"/>
        <c:txPr>
          <a:bodyPr/>
          <a:lstStyle/>
          <a:p>
            <a:pPr>
              <a:defRPr lang="es-EC"/>
            </a:pPr>
            <a:endParaRPr lang="es-ES"/>
          </a:p>
        </c:txPr>
        <c:crossAx val="69563136"/>
        <c:crosses val="autoZero"/>
        <c:auto val="1"/>
        <c:lblAlgn val="ctr"/>
        <c:lblOffset val="100"/>
      </c:catAx>
      <c:valAx>
        <c:axId val="69563136"/>
        <c:scaling>
          <c:orientation val="minMax"/>
        </c:scaling>
        <c:axPos val="l"/>
        <c:numFmt formatCode="0%" sourceLinked="1"/>
        <c:tickLblPos val="nextTo"/>
        <c:txPr>
          <a:bodyPr/>
          <a:lstStyle/>
          <a:p>
            <a:pPr>
              <a:defRPr lang="es-EC"/>
            </a:pPr>
            <a:endParaRPr lang="es-ES"/>
          </a:p>
        </c:txPr>
        <c:crossAx val="69196800"/>
        <c:crosses val="autoZero"/>
        <c:crossBetween val="between"/>
      </c:valAx>
    </c:plotArea>
    <c:legend>
      <c:legendPos val="r"/>
      <c:layout/>
      <c:txPr>
        <a:bodyPr/>
        <a:lstStyle/>
        <a:p>
          <a:pPr>
            <a:defRPr lang="es-EC"/>
          </a:pPr>
          <a:endParaRPr lang="es-ES"/>
        </a:p>
      </c:txPr>
    </c:legend>
    <c:plotVisOnly val="1"/>
    <c:dispBlanksAs val="gap"/>
  </c:chart>
  <c:txPr>
    <a:bodyPr/>
    <a:lstStyle/>
    <a:p>
      <a:pPr>
        <a:defRPr sz="1200" b="1"/>
      </a:pPr>
      <a:endParaRPr lang="es-ES"/>
    </a:p>
  </c:txPr>
  <c:externalData r:id="rId1"/>
</c:chartSpace>
</file>

<file path=ppt/diagrams/_rels/data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ata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_rels/data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diagrams/_rels/data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image" Target="../media/image21.png"/><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C29B24-4569-4042-98D7-C5BEF417EDFB}" type="doc">
      <dgm:prSet loTypeId="urn:microsoft.com/office/officeart/2005/8/layout/hProcess9" loCatId="process" qsTypeId="urn:microsoft.com/office/officeart/2005/8/quickstyle/simple1" qsCatId="simple" csTypeId="urn:microsoft.com/office/officeart/2005/8/colors/colorful1" csCatId="colorful" phldr="1"/>
      <dgm:spPr/>
    </dgm:pt>
    <dgm:pt modelId="{F071FFB3-9E26-49E8-88FB-68C312180DCE}">
      <dgm:prSet phldrT="[Texto]" custT="1"/>
      <dgm:spPr/>
      <dgm:t>
        <a:bodyPr/>
        <a:lstStyle/>
        <a:p>
          <a:pPr algn="just"/>
          <a:r>
            <a:rPr lang="es-MX" sz="2000" dirty="0" smtClean="0"/>
            <a:t>Las pequeñas y medianas empresas son entidades independientes</a:t>
          </a:r>
          <a:endParaRPr lang="es-ES" sz="2000" dirty="0"/>
        </a:p>
      </dgm:t>
    </dgm:pt>
    <dgm:pt modelId="{C37F8E3C-EB75-4EEE-B811-981B6D43AFB3}" type="parTrans" cxnId="{642F7C35-00FD-43A8-B18D-1FC31D841288}">
      <dgm:prSet/>
      <dgm:spPr/>
      <dgm:t>
        <a:bodyPr/>
        <a:lstStyle/>
        <a:p>
          <a:endParaRPr lang="es-ES"/>
        </a:p>
      </dgm:t>
    </dgm:pt>
    <dgm:pt modelId="{AA297542-F305-4DD2-B30F-0D76BCEFC23D}" type="sibTrans" cxnId="{642F7C35-00FD-43A8-B18D-1FC31D841288}">
      <dgm:prSet/>
      <dgm:spPr/>
      <dgm:t>
        <a:bodyPr/>
        <a:lstStyle/>
        <a:p>
          <a:endParaRPr lang="es-ES"/>
        </a:p>
      </dgm:t>
    </dgm:pt>
    <dgm:pt modelId="{8F15962C-A71A-432B-B470-DC623AABFAC2}">
      <dgm:prSet phldrT="[Texto]" custT="1"/>
      <dgm:spPr/>
      <dgm:t>
        <a:bodyPr/>
        <a:lstStyle/>
        <a:p>
          <a:pPr algn="just"/>
          <a:r>
            <a:rPr lang="es-MX" sz="2000" dirty="0" smtClean="0"/>
            <a:t>El aprendizaje y la práctica de nuevas formas de administración</a:t>
          </a:r>
          <a:endParaRPr lang="es-ES" sz="2000" dirty="0"/>
        </a:p>
      </dgm:t>
    </dgm:pt>
    <dgm:pt modelId="{099E2A24-1FCF-49F5-A555-FA4388032EA7}" type="parTrans" cxnId="{F8C4420D-F343-4C6C-A99E-9EC6FD9F670F}">
      <dgm:prSet/>
      <dgm:spPr/>
      <dgm:t>
        <a:bodyPr/>
        <a:lstStyle/>
        <a:p>
          <a:endParaRPr lang="es-ES"/>
        </a:p>
      </dgm:t>
    </dgm:pt>
    <dgm:pt modelId="{6A149B7C-AE15-4D51-A9AF-FA3B69E7EA97}" type="sibTrans" cxnId="{F8C4420D-F343-4C6C-A99E-9EC6FD9F670F}">
      <dgm:prSet/>
      <dgm:spPr/>
      <dgm:t>
        <a:bodyPr/>
        <a:lstStyle/>
        <a:p>
          <a:endParaRPr lang="es-ES"/>
        </a:p>
      </dgm:t>
    </dgm:pt>
    <dgm:pt modelId="{FD08A814-8CF8-49F0-8D5E-DEC77EA2008A}">
      <dgm:prSet phldrT="[Texto]" custT="1"/>
      <dgm:spPr/>
      <dgm:t>
        <a:bodyPr/>
        <a:lstStyle/>
        <a:p>
          <a:pPr algn="just"/>
          <a:r>
            <a:rPr lang="es-MX" sz="2400" dirty="0" smtClean="0"/>
            <a:t>transformase de una empresa doméstica, a una gran empresa</a:t>
          </a:r>
          <a:endParaRPr lang="es-ES" sz="2400" dirty="0"/>
        </a:p>
      </dgm:t>
    </dgm:pt>
    <dgm:pt modelId="{BEBE2A98-E6EC-43B2-8264-E7F339ED2A4D}" type="parTrans" cxnId="{E5B81276-EB66-48C4-ACD0-5E1C75436701}">
      <dgm:prSet/>
      <dgm:spPr/>
      <dgm:t>
        <a:bodyPr/>
        <a:lstStyle/>
        <a:p>
          <a:endParaRPr lang="es-ES"/>
        </a:p>
      </dgm:t>
    </dgm:pt>
    <dgm:pt modelId="{9D3C683C-BA84-4C71-B3E3-868E37F3BDE6}" type="sibTrans" cxnId="{E5B81276-EB66-48C4-ACD0-5E1C75436701}">
      <dgm:prSet/>
      <dgm:spPr/>
      <dgm:t>
        <a:bodyPr/>
        <a:lstStyle/>
        <a:p>
          <a:endParaRPr lang="es-ES"/>
        </a:p>
      </dgm:t>
    </dgm:pt>
    <dgm:pt modelId="{AE48BEA6-7705-4E57-819C-4CE078D8CA5E}">
      <dgm:prSet phldrT="[Texto]" custT="1"/>
      <dgm:spPr/>
      <dgm:t>
        <a:bodyPr/>
        <a:lstStyle/>
        <a:p>
          <a:pPr algn="just"/>
          <a:r>
            <a:rPr lang="es-MX" sz="2000" dirty="0" smtClean="0"/>
            <a:t>necesario realizar cambios fundamentales en la forma  de cómo se administra</a:t>
          </a:r>
          <a:endParaRPr lang="es-ES" sz="2000" dirty="0"/>
        </a:p>
      </dgm:t>
    </dgm:pt>
    <dgm:pt modelId="{A702D2C6-22FF-470A-807F-DE2AC07C6B27}" type="parTrans" cxnId="{724097FF-B132-4FC6-B726-DAACFA581ECC}">
      <dgm:prSet/>
      <dgm:spPr/>
    </dgm:pt>
    <dgm:pt modelId="{DCA7A65B-FF56-4F97-A401-26A92947B81D}" type="sibTrans" cxnId="{724097FF-B132-4FC6-B726-DAACFA581ECC}">
      <dgm:prSet/>
      <dgm:spPr/>
    </dgm:pt>
    <dgm:pt modelId="{28802893-2830-4205-B75B-9B38650D3FD1}" type="pres">
      <dgm:prSet presAssocID="{7AC29B24-4569-4042-98D7-C5BEF417EDFB}" presName="CompostProcess" presStyleCnt="0">
        <dgm:presLayoutVars>
          <dgm:dir/>
          <dgm:resizeHandles val="exact"/>
        </dgm:presLayoutVars>
      </dgm:prSet>
      <dgm:spPr/>
    </dgm:pt>
    <dgm:pt modelId="{CC2A0027-5DDF-4B2D-929E-1FF68A2306D3}" type="pres">
      <dgm:prSet presAssocID="{7AC29B24-4569-4042-98D7-C5BEF417EDFB}" presName="arrow" presStyleLbl="bgShp" presStyleIdx="0" presStyleCnt="1"/>
      <dgm:spPr/>
    </dgm:pt>
    <dgm:pt modelId="{42F9177B-1303-4891-BF24-73F527E3545C}" type="pres">
      <dgm:prSet presAssocID="{7AC29B24-4569-4042-98D7-C5BEF417EDFB}" presName="linearProcess" presStyleCnt="0"/>
      <dgm:spPr/>
    </dgm:pt>
    <dgm:pt modelId="{4A336D6C-E4C1-4EAC-A294-8ECE9DDFCEFC}" type="pres">
      <dgm:prSet presAssocID="{F071FFB3-9E26-49E8-88FB-68C312180DCE}" presName="textNode" presStyleLbl="node1" presStyleIdx="0" presStyleCnt="4">
        <dgm:presLayoutVars>
          <dgm:bulletEnabled val="1"/>
        </dgm:presLayoutVars>
      </dgm:prSet>
      <dgm:spPr/>
      <dgm:t>
        <a:bodyPr/>
        <a:lstStyle/>
        <a:p>
          <a:endParaRPr lang="es-ES"/>
        </a:p>
      </dgm:t>
    </dgm:pt>
    <dgm:pt modelId="{FED3C3B7-B8E8-42D0-96C6-C55F71BF758F}" type="pres">
      <dgm:prSet presAssocID="{AA297542-F305-4DD2-B30F-0D76BCEFC23D}" presName="sibTrans" presStyleCnt="0"/>
      <dgm:spPr/>
    </dgm:pt>
    <dgm:pt modelId="{34215D00-4640-4C44-B4D1-F8A9E49329CD}" type="pres">
      <dgm:prSet presAssocID="{8F15962C-A71A-432B-B470-DC623AABFAC2}" presName="textNode" presStyleLbl="node1" presStyleIdx="1" presStyleCnt="4">
        <dgm:presLayoutVars>
          <dgm:bulletEnabled val="1"/>
        </dgm:presLayoutVars>
      </dgm:prSet>
      <dgm:spPr/>
      <dgm:t>
        <a:bodyPr/>
        <a:lstStyle/>
        <a:p>
          <a:endParaRPr lang="es-ES"/>
        </a:p>
      </dgm:t>
    </dgm:pt>
    <dgm:pt modelId="{FA0F9FF8-0A71-460F-9A07-FD6824C86A16}" type="pres">
      <dgm:prSet presAssocID="{6A149B7C-AE15-4D51-A9AF-FA3B69E7EA97}" presName="sibTrans" presStyleCnt="0"/>
      <dgm:spPr/>
    </dgm:pt>
    <dgm:pt modelId="{B209EA15-F527-446E-ABFB-2AC8D85B6DD3}" type="pres">
      <dgm:prSet presAssocID="{FD08A814-8CF8-49F0-8D5E-DEC77EA2008A}" presName="textNode" presStyleLbl="node1" presStyleIdx="2" presStyleCnt="4">
        <dgm:presLayoutVars>
          <dgm:bulletEnabled val="1"/>
        </dgm:presLayoutVars>
      </dgm:prSet>
      <dgm:spPr/>
      <dgm:t>
        <a:bodyPr/>
        <a:lstStyle/>
        <a:p>
          <a:endParaRPr lang="es-ES"/>
        </a:p>
      </dgm:t>
    </dgm:pt>
    <dgm:pt modelId="{79667536-0639-463E-9DEF-4A2610E2919A}" type="pres">
      <dgm:prSet presAssocID="{9D3C683C-BA84-4C71-B3E3-868E37F3BDE6}" presName="sibTrans" presStyleCnt="0"/>
      <dgm:spPr/>
    </dgm:pt>
    <dgm:pt modelId="{FEA92895-CB33-47D4-9523-7231179F64DB}" type="pres">
      <dgm:prSet presAssocID="{AE48BEA6-7705-4E57-819C-4CE078D8CA5E}" presName="textNode" presStyleLbl="node1" presStyleIdx="3" presStyleCnt="4">
        <dgm:presLayoutVars>
          <dgm:bulletEnabled val="1"/>
        </dgm:presLayoutVars>
      </dgm:prSet>
      <dgm:spPr/>
      <dgm:t>
        <a:bodyPr/>
        <a:lstStyle/>
        <a:p>
          <a:endParaRPr lang="es-ES"/>
        </a:p>
      </dgm:t>
    </dgm:pt>
  </dgm:ptLst>
  <dgm:cxnLst>
    <dgm:cxn modelId="{F8C4420D-F343-4C6C-A99E-9EC6FD9F670F}" srcId="{7AC29B24-4569-4042-98D7-C5BEF417EDFB}" destId="{8F15962C-A71A-432B-B470-DC623AABFAC2}" srcOrd="1" destOrd="0" parTransId="{099E2A24-1FCF-49F5-A555-FA4388032EA7}" sibTransId="{6A149B7C-AE15-4D51-A9AF-FA3B69E7EA97}"/>
    <dgm:cxn modelId="{7316A826-33C2-4D10-A1DA-ABA922334BC9}" type="presOf" srcId="{F071FFB3-9E26-49E8-88FB-68C312180DCE}" destId="{4A336D6C-E4C1-4EAC-A294-8ECE9DDFCEFC}" srcOrd="0" destOrd="0" presId="urn:microsoft.com/office/officeart/2005/8/layout/hProcess9"/>
    <dgm:cxn modelId="{642F7C35-00FD-43A8-B18D-1FC31D841288}" srcId="{7AC29B24-4569-4042-98D7-C5BEF417EDFB}" destId="{F071FFB3-9E26-49E8-88FB-68C312180DCE}" srcOrd="0" destOrd="0" parTransId="{C37F8E3C-EB75-4EEE-B811-981B6D43AFB3}" sibTransId="{AA297542-F305-4DD2-B30F-0D76BCEFC23D}"/>
    <dgm:cxn modelId="{680451FE-2F06-4D32-8362-D5D995CDDE6A}" type="presOf" srcId="{FD08A814-8CF8-49F0-8D5E-DEC77EA2008A}" destId="{B209EA15-F527-446E-ABFB-2AC8D85B6DD3}" srcOrd="0" destOrd="0" presId="urn:microsoft.com/office/officeart/2005/8/layout/hProcess9"/>
    <dgm:cxn modelId="{BE92E5D5-2715-49AF-8CA5-E549725EE00A}" type="presOf" srcId="{8F15962C-A71A-432B-B470-DC623AABFAC2}" destId="{34215D00-4640-4C44-B4D1-F8A9E49329CD}" srcOrd="0" destOrd="0" presId="urn:microsoft.com/office/officeart/2005/8/layout/hProcess9"/>
    <dgm:cxn modelId="{E5B81276-EB66-48C4-ACD0-5E1C75436701}" srcId="{7AC29B24-4569-4042-98D7-C5BEF417EDFB}" destId="{FD08A814-8CF8-49F0-8D5E-DEC77EA2008A}" srcOrd="2" destOrd="0" parTransId="{BEBE2A98-E6EC-43B2-8264-E7F339ED2A4D}" sibTransId="{9D3C683C-BA84-4C71-B3E3-868E37F3BDE6}"/>
    <dgm:cxn modelId="{1025AE7D-9546-4A81-9DFD-54CEF9113F31}" type="presOf" srcId="{AE48BEA6-7705-4E57-819C-4CE078D8CA5E}" destId="{FEA92895-CB33-47D4-9523-7231179F64DB}" srcOrd="0" destOrd="0" presId="urn:microsoft.com/office/officeart/2005/8/layout/hProcess9"/>
    <dgm:cxn modelId="{724097FF-B132-4FC6-B726-DAACFA581ECC}" srcId="{7AC29B24-4569-4042-98D7-C5BEF417EDFB}" destId="{AE48BEA6-7705-4E57-819C-4CE078D8CA5E}" srcOrd="3" destOrd="0" parTransId="{A702D2C6-22FF-470A-807F-DE2AC07C6B27}" sibTransId="{DCA7A65B-FF56-4F97-A401-26A92947B81D}"/>
    <dgm:cxn modelId="{484EEBBE-5104-43B8-B754-80087163B745}" type="presOf" srcId="{7AC29B24-4569-4042-98D7-C5BEF417EDFB}" destId="{28802893-2830-4205-B75B-9B38650D3FD1}" srcOrd="0" destOrd="0" presId="urn:microsoft.com/office/officeart/2005/8/layout/hProcess9"/>
    <dgm:cxn modelId="{665D8A76-73FD-422E-B77A-1E1914934B22}" type="presParOf" srcId="{28802893-2830-4205-B75B-9B38650D3FD1}" destId="{CC2A0027-5DDF-4B2D-929E-1FF68A2306D3}" srcOrd="0" destOrd="0" presId="urn:microsoft.com/office/officeart/2005/8/layout/hProcess9"/>
    <dgm:cxn modelId="{DFD85AF6-6808-4FF4-977D-B7BFC3C027A8}" type="presParOf" srcId="{28802893-2830-4205-B75B-9B38650D3FD1}" destId="{42F9177B-1303-4891-BF24-73F527E3545C}" srcOrd="1" destOrd="0" presId="urn:microsoft.com/office/officeart/2005/8/layout/hProcess9"/>
    <dgm:cxn modelId="{A28B8FFA-FC1A-4D27-BC34-49E48D91C78A}" type="presParOf" srcId="{42F9177B-1303-4891-BF24-73F527E3545C}" destId="{4A336D6C-E4C1-4EAC-A294-8ECE9DDFCEFC}" srcOrd="0" destOrd="0" presId="urn:microsoft.com/office/officeart/2005/8/layout/hProcess9"/>
    <dgm:cxn modelId="{50C1479F-8268-4D52-BED7-3754AF109970}" type="presParOf" srcId="{42F9177B-1303-4891-BF24-73F527E3545C}" destId="{FED3C3B7-B8E8-42D0-96C6-C55F71BF758F}" srcOrd="1" destOrd="0" presId="urn:microsoft.com/office/officeart/2005/8/layout/hProcess9"/>
    <dgm:cxn modelId="{0BE2EB3F-ABBC-4DA4-BEAD-AC34B650F42B}" type="presParOf" srcId="{42F9177B-1303-4891-BF24-73F527E3545C}" destId="{34215D00-4640-4C44-B4D1-F8A9E49329CD}" srcOrd="2" destOrd="0" presId="urn:microsoft.com/office/officeart/2005/8/layout/hProcess9"/>
    <dgm:cxn modelId="{E0C0D0FC-7FCF-4333-BC09-7FA70C399126}" type="presParOf" srcId="{42F9177B-1303-4891-BF24-73F527E3545C}" destId="{FA0F9FF8-0A71-460F-9A07-FD6824C86A16}" srcOrd="3" destOrd="0" presId="urn:microsoft.com/office/officeart/2005/8/layout/hProcess9"/>
    <dgm:cxn modelId="{2A506620-2C5C-4899-8C84-8C7769DBE124}" type="presParOf" srcId="{42F9177B-1303-4891-BF24-73F527E3545C}" destId="{B209EA15-F527-446E-ABFB-2AC8D85B6DD3}" srcOrd="4" destOrd="0" presId="urn:microsoft.com/office/officeart/2005/8/layout/hProcess9"/>
    <dgm:cxn modelId="{1F766EAE-3828-4749-87CF-61AFC93F4FCA}" type="presParOf" srcId="{42F9177B-1303-4891-BF24-73F527E3545C}" destId="{79667536-0639-463E-9DEF-4A2610E2919A}" srcOrd="5" destOrd="0" presId="urn:microsoft.com/office/officeart/2005/8/layout/hProcess9"/>
    <dgm:cxn modelId="{8F0A6347-3B69-4A56-985F-E46B4B85D13C}" type="presParOf" srcId="{42F9177B-1303-4891-BF24-73F527E3545C}" destId="{FEA92895-CB33-47D4-9523-7231179F64DB}" srcOrd="6" destOrd="0" presId="urn:microsoft.com/office/officeart/2005/8/layout/hProcess9"/>
  </dgm:cxnLst>
  <dgm:bg/>
  <dgm:whole/>
</dgm:dataModel>
</file>

<file path=ppt/diagrams/data10.xml><?xml version="1.0" encoding="utf-8"?>
<dgm:dataModel xmlns:dgm="http://schemas.openxmlformats.org/drawingml/2006/diagram" xmlns:a="http://schemas.openxmlformats.org/drawingml/2006/main">
  <dgm:ptLst>
    <dgm:pt modelId="{84463C5E-6EC5-4A81-A6B2-F36951280DB8}"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s-ES"/>
        </a:p>
      </dgm:t>
    </dgm:pt>
    <dgm:pt modelId="{63637229-DC9D-4FA2-A4E8-04F1755267D2}">
      <dgm:prSet phldrT="[Texto]"/>
      <dgm:spPr/>
      <dgm:t>
        <a:bodyPr/>
        <a:lstStyle/>
        <a:p>
          <a:r>
            <a:rPr lang="es-ES" b="1" dirty="0" smtClean="0"/>
            <a:t>CÁMARAS:</a:t>
          </a:r>
          <a:endParaRPr lang="es-ES" dirty="0"/>
        </a:p>
      </dgm:t>
    </dgm:pt>
    <dgm:pt modelId="{D662EF4A-F301-42C9-BEC3-B871DED074A6}" type="parTrans" cxnId="{1C52BB10-1FFB-49E2-AB1B-9BFADE971BDE}">
      <dgm:prSet/>
      <dgm:spPr/>
      <dgm:t>
        <a:bodyPr/>
        <a:lstStyle/>
        <a:p>
          <a:endParaRPr lang="es-ES"/>
        </a:p>
      </dgm:t>
    </dgm:pt>
    <dgm:pt modelId="{4DC324E1-B6A9-4B05-8CE4-1C89CB54ACC7}" type="sibTrans" cxnId="{1C52BB10-1FFB-49E2-AB1B-9BFADE971BDE}">
      <dgm:prSet/>
      <dgm:spPr/>
      <dgm:t>
        <a:bodyPr/>
        <a:lstStyle/>
        <a:p>
          <a:endParaRPr lang="es-ES"/>
        </a:p>
      </dgm:t>
    </dgm:pt>
    <dgm:pt modelId="{822EA03A-1EA8-41DD-903C-3D0BB141112A}">
      <dgm:prSet phldrT="[Texto]"/>
      <dgm:spPr/>
      <dgm:t>
        <a:bodyPr/>
        <a:lstStyle/>
        <a:p>
          <a:r>
            <a:rPr lang="es-ES" dirty="0" smtClean="0"/>
            <a:t>Cámara de la Pequeña Industria de Pichincha (CAPEIPI)</a:t>
          </a:r>
        </a:p>
      </dgm:t>
    </dgm:pt>
    <dgm:pt modelId="{8CF331DB-7746-4430-8761-024773B00231}" type="parTrans" cxnId="{A436549E-1972-414D-BB74-16FDCC7B3260}">
      <dgm:prSet/>
      <dgm:spPr/>
      <dgm:t>
        <a:bodyPr/>
        <a:lstStyle/>
        <a:p>
          <a:endParaRPr lang="es-ES"/>
        </a:p>
      </dgm:t>
    </dgm:pt>
    <dgm:pt modelId="{33A1D8B8-417C-495A-9D67-2E017AEE86F5}" type="sibTrans" cxnId="{A436549E-1972-414D-BB74-16FDCC7B3260}">
      <dgm:prSet/>
      <dgm:spPr/>
      <dgm:t>
        <a:bodyPr/>
        <a:lstStyle/>
        <a:p>
          <a:endParaRPr lang="es-ES"/>
        </a:p>
      </dgm:t>
    </dgm:pt>
    <dgm:pt modelId="{0FB76412-2A96-44F5-AEF7-447F089724E2}">
      <dgm:prSet phldrT="[Texto]"/>
      <dgm:spPr/>
      <dgm:t>
        <a:bodyPr/>
        <a:lstStyle/>
        <a:p>
          <a:r>
            <a:rPr lang="es-ES" b="1" dirty="0" smtClean="0"/>
            <a:t>OTRAS INSTITUCIONES:</a:t>
          </a:r>
          <a:endParaRPr lang="es-ES" dirty="0"/>
        </a:p>
      </dgm:t>
    </dgm:pt>
    <dgm:pt modelId="{A9CA390C-135D-4FA8-91C3-0D3480CB4117}" type="parTrans" cxnId="{D2B1C249-E57E-427A-9053-BA5A4F62BA55}">
      <dgm:prSet/>
      <dgm:spPr/>
      <dgm:t>
        <a:bodyPr/>
        <a:lstStyle/>
        <a:p>
          <a:endParaRPr lang="es-ES"/>
        </a:p>
      </dgm:t>
    </dgm:pt>
    <dgm:pt modelId="{0569DBED-F2F9-4D5C-8960-837C2CB2CA12}" type="sibTrans" cxnId="{D2B1C249-E57E-427A-9053-BA5A4F62BA55}">
      <dgm:prSet/>
      <dgm:spPr/>
      <dgm:t>
        <a:bodyPr/>
        <a:lstStyle/>
        <a:p>
          <a:endParaRPr lang="es-ES"/>
        </a:p>
      </dgm:t>
    </dgm:pt>
    <dgm:pt modelId="{2D8DD420-5344-45E4-8EC5-1A4B742C2E35}">
      <dgm:prSet phldrT="[Texto]"/>
      <dgm:spPr/>
      <dgm:t>
        <a:bodyPr/>
        <a:lstStyle/>
        <a:p>
          <a:r>
            <a:rPr lang="es-ES" dirty="0" smtClean="0"/>
            <a:t>Centros Agrícolas</a:t>
          </a:r>
          <a:endParaRPr lang="es-ES" dirty="0"/>
        </a:p>
      </dgm:t>
    </dgm:pt>
    <dgm:pt modelId="{03D1A6AD-EDD5-41C2-BB08-845BC1E5EE63}" type="parTrans" cxnId="{852B188B-ECC4-4324-96A2-3B464FC15F15}">
      <dgm:prSet/>
      <dgm:spPr/>
      <dgm:t>
        <a:bodyPr/>
        <a:lstStyle/>
        <a:p>
          <a:endParaRPr lang="es-ES"/>
        </a:p>
      </dgm:t>
    </dgm:pt>
    <dgm:pt modelId="{3325E1B1-5470-4FE5-B045-5B211F63B6DC}" type="sibTrans" cxnId="{852B188B-ECC4-4324-96A2-3B464FC15F15}">
      <dgm:prSet/>
      <dgm:spPr/>
      <dgm:t>
        <a:bodyPr/>
        <a:lstStyle/>
        <a:p>
          <a:endParaRPr lang="es-ES"/>
        </a:p>
      </dgm:t>
    </dgm:pt>
    <dgm:pt modelId="{1D6C5381-0B6A-4E74-84DA-54A6222697A0}">
      <dgm:prSet phldrT="[Texto]"/>
      <dgm:spPr/>
      <dgm:t>
        <a:bodyPr/>
        <a:lstStyle/>
        <a:p>
          <a:r>
            <a:rPr lang="es-ES" dirty="0" smtClean="0"/>
            <a:t>Asociaciones de Producción y/o Comercialización</a:t>
          </a:r>
          <a:endParaRPr lang="es-ES" dirty="0"/>
        </a:p>
      </dgm:t>
    </dgm:pt>
    <dgm:pt modelId="{BECDDF88-5ABF-4998-A23E-855E5260ABF5}" type="parTrans" cxnId="{3BEA71BC-771E-4427-8C5E-FC5A954DCE8E}">
      <dgm:prSet/>
      <dgm:spPr/>
      <dgm:t>
        <a:bodyPr/>
        <a:lstStyle/>
        <a:p>
          <a:endParaRPr lang="es-ES"/>
        </a:p>
      </dgm:t>
    </dgm:pt>
    <dgm:pt modelId="{80CBE38D-C37C-45E7-92C3-D8BFEDEDEDF2}" type="sibTrans" cxnId="{3BEA71BC-771E-4427-8C5E-FC5A954DCE8E}">
      <dgm:prSet/>
      <dgm:spPr/>
      <dgm:t>
        <a:bodyPr/>
        <a:lstStyle/>
        <a:p>
          <a:endParaRPr lang="es-ES"/>
        </a:p>
      </dgm:t>
    </dgm:pt>
    <dgm:pt modelId="{9DC2509B-E673-440B-91CE-09FB5D725BA2}">
      <dgm:prSet phldrT="[Texto]"/>
      <dgm:spPr/>
      <dgm:t>
        <a:bodyPr/>
        <a:lstStyle/>
        <a:p>
          <a:r>
            <a:rPr lang="es-ES" dirty="0" smtClean="0"/>
            <a:t>Gremios</a:t>
          </a:r>
          <a:endParaRPr lang="es-ES" dirty="0"/>
        </a:p>
      </dgm:t>
    </dgm:pt>
    <dgm:pt modelId="{62EC1230-39A1-4EA7-84E0-4762286AEE65}" type="parTrans" cxnId="{A670375A-72D1-4B4E-8CD9-8576A57C4C3F}">
      <dgm:prSet/>
      <dgm:spPr/>
      <dgm:t>
        <a:bodyPr/>
        <a:lstStyle/>
        <a:p>
          <a:endParaRPr lang="es-ES"/>
        </a:p>
      </dgm:t>
    </dgm:pt>
    <dgm:pt modelId="{CE1671A0-718F-4316-B237-B8DE25CE7A07}" type="sibTrans" cxnId="{A670375A-72D1-4B4E-8CD9-8576A57C4C3F}">
      <dgm:prSet/>
      <dgm:spPr/>
      <dgm:t>
        <a:bodyPr/>
        <a:lstStyle/>
        <a:p>
          <a:endParaRPr lang="es-ES"/>
        </a:p>
      </dgm:t>
    </dgm:pt>
    <dgm:pt modelId="{6DE90E4F-FFEE-402A-A7C4-81EE27E9B21F}">
      <dgm:prSet phldrT="[Texto]"/>
      <dgm:spPr/>
      <dgm:t>
        <a:bodyPr/>
        <a:lstStyle/>
        <a:p>
          <a:r>
            <a:rPr lang="es-ES" smtClean="0"/>
            <a:t>Bolsas de Valores</a:t>
          </a:r>
          <a:endParaRPr lang="es-ES" dirty="0"/>
        </a:p>
      </dgm:t>
    </dgm:pt>
    <dgm:pt modelId="{3E9274F9-581D-4C1A-87DA-FA4D86E07139}" type="parTrans" cxnId="{3AAE9577-6318-4B4E-8E31-F25D6DDE5FCA}">
      <dgm:prSet/>
      <dgm:spPr/>
      <dgm:t>
        <a:bodyPr/>
        <a:lstStyle/>
        <a:p>
          <a:endParaRPr lang="es-ES"/>
        </a:p>
      </dgm:t>
    </dgm:pt>
    <dgm:pt modelId="{E70343E9-49BE-4304-8F67-D3BEC4AC4BB1}" type="sibTrans" cxnId="{3AAE9577-6318-4B4E-8E31-F25D6DDE5FCA}">
      <dgm:prSet/>
      <dgm:spPr/>
      <dgm:t>
        <a:bodyPr/>
        <a:lstStyle/>
        <a:p>
          <a:endParaRPr lang="es-ES"/>
        </a:p>
      </dgm:t>
    </dgm:pt>
    <dgm:pt modelId="{78D02FB6-70AC-4B09-9833-E995FF883D8A}">
      <dgm:prSet phldrT="[Texto]"/>
      <dgm:spPr/>
      <dgm:t>
        <a:bodyPr/>
        <a:lstStyle/>
        <a:p>
          <a:r>
            <a:rPr lang="es-ES" dirty="0" smtClean="0"/>
            <a:t>Cámara de la Pequeña Industria de Tungurahua</a:t>
          </a:r>
        </a:p>
      </dgm:t>
    </dgm:pt>
    <dgm:pt modelId="{16A48244-D110-4910-8855-1AA79B7C8252}" type="parTrans" cxnId="{DF70690A-B224-4F1A-B82A-11E21D0AD707}">
      <dgm:prSet/>
      <dgm:spPr/>
      <dgm:t>
        <a:bodyPr/>
        <a:lstStyle/>
        <a:p>
          <a:endParaRPr lang="es-ES"/>
        </a:p>
      </dgm:t>
    </dgm:pt>
    <dgm:pt modelId="{402818F6-BA7E-4B32-AD69-3C4F25CF2E9A}" type="sibTrans" cxnId="{DF70690A-B224-4F1A-B82A-11E21D0AD707}">
      <dgm:prSet/>
      <dgm:spPr/>
      <dgm:t>
        <a:bodyPr/>
        <a:lstStyle/>
        <a:p>
          <a:endParaRPr lang="es-ES"/>
        </a:p>
      </dgm:t>
    </dgm:pt>
    <dgm:pt modelId="{8DE0BBF6-0287-47CC-BDD6-0CE10F7C13AC}">
      <dgm:prSet phldrT="[Texto]"/>
      <dgm:spPr/>
      <dgm:t>
        <a:bodyPr/>
        <a:lstStyle/>
        <a:p>
          <a:r>
            <a:rPr lang="es-ES" dirty="0" smtClean="0"/>
            <a:t>Cámaras de Comercio</a:t>
          </a:r>
        </a:p>
      </dgm:t>
    </dgm:pt>
    <dgm:pt modelId="{C7FECB11-1A1D-4E28-9D7E-2258AB08595D}" type="parTrans" cxnId="{309F1812-A586-49FE-BFB4-CF3E4583DD9C}">
      <dgm:prSet/>
      <dgm:spPr/>
      <dgm:t>
        <a:bodyPr/>
        <a:lstStyle/>
        <a:p>
          <a:endParaRPr lang="es-ES"/>
        </a:p>
      </dgm:t>
    </dgm:pt>
    <dgm:pt modelId="{88F873EB-5A8D-4DEA-921C-7F5E392EEAD4}" type="sibTrans" cxnId="{309F1812-A586-49FE-BFB4-CF3E4583DD9C}">
      <dgm:prSet/>
      <dgm:spPr/>
      <dgm:t>
        <a:bodyPr/>
        <a:lstStyle/>
        <a:p>
          <a:endParaRPr lang="es-ES"/>
        </a:p>
      </dgm:t>
    </dgm:pt>
    <dgm:pt modelId="{D8054EE6-B7A6-4AFB-A4AB-7B569ACEB69C}">
      <dgm:prSet phldrT="[Texto]"/>
      <dgm:spPr/>
      <dgm:t>
        <a:bodyPr/>
        <a:lstStyle/>
        <a:p>
          <a:r>
            <a:rPr lang="es-ES" dirty="0" smtClean="0"/>
            <a:t>Cámara de Industrias</a:t>
          </a:r>
        </a:p>
      </dgm:t>
    </dgm:pt>
    <dgm:pt modelId="{EDB6FD20-D856-4C34-A1A3-A002B98D3086}" type="parTrans" cxnId="{0A9CBD69-435F-491D-84EA-6247EF884C5E}">
      <dgm:prSet/>
      <dgm:spPr/>
      <dgm:t>
        <a:bodyPr/>
        <a:lstStyle/>
        <a:p>
          <a:endParaRPr lang="es-ES"/>
        </a:p>
      </dgm:t>
    </dgm:pt>
    <dgm:pt modelId="{F0F73D36-F1BB-4C91-A7D8-1BC316AEBD56}" type="sibTrans" cxnId="{0A9CBD69-435F-491D-84EA-6247EF884C5E}">
      <dgm:prSet/>
      <dgm:spPr/>
      <dgm:t>
        <a:bodyPr/>
        <a:lstStyle/>
        <a:p>
          <a:endParaRPr lang="es-ES"/>
        </a:p>
      </dgm:t>
    </dgm:pt>
    <dgm:pt modelId="{B6A3269F-2604-4D4D-A4E7-0E0ACDB69DBF}">
      <dgm:prSet phldrT="[Texto]"/>
      <dgm:spPr/>
      <dgm:t>
        <a:bodyPr/>
        <a:lstStyle/>
        <a:p>
          <a:r>
            <a:rPr lang="es-ES" smtClean="0"/>
            <a:t>Cámaras de Turismo</a:t>
          </a:r>
          <a:endParaRPr lang="es-ES" dirty="0" smtClean="0"/>
        </a:p>
      </dgm:t>
    </dgm:pt>
    <dgm:pt modelId="{A8A74E2C-B9B2-40AB-8842-6A9A89B42482}" type="parTrans" cxnId="{4E1B095B-044A-4E15-A85D-1337041BCB7B}">
      <dgm:prSet/>
      <dgm:spPr/>
      <dgm:t>
        <a:bodyPr/>
        <a:lstStyle/>
        <a:p>
          <a:endParaRPr lang="es-ES"/>
        </a:p>
      </dgm:t>
    </dgm:pt>
    <dgm:pt modelId="{CA66A097-7CB6-474E-B7A9-B9CBF0E56553}" type="sibTrans" cxnId="{4E1B095B-044A-4E15-A85D-1337041BCB7B}">
      <dgm:prSet/>
      <dgm:spPr/>
      <dgm:t>
        <a:bodyPr/>
        <a:lstStyle/>
        <a:p>
          <a:endParaRPr lang="es-ES"/>
        </a:p>
      </dgm:t>
    </dgm:pt>
    <dgm:pt modelId="{069F35B2-997B-423F-A399-2B531CA87340}" type="pres">
      <dgm:prSet presAssocID="{84463C5E-6EC5-4A81-A6B2-F36951280DB8}" presName="Name0" presStyleCnt="0">
        <dgm:presLayoutVars>
          <dgm:chMax val="7"/>
          <dgm:dir/>
          <dgm:animLvl val="lvl"/>
          <dgm:resizeHandles val="exact"/>
        </dgm:presLayoutVars>
      </dgm:prSet>
      <dgm:spPr/>
      <dgm:t>
        <a:bodyPr/>
        <a:lstStyle/>
        <a:p>
          <a:endParaRPr lang="es-ES"/>
        </a:p>
      </dgm:t>
    </dgm:pt>
    <dgm:pt modelId="{87481D10-A6AA-47D0-9228-3767A2E48931}" type="pres">
      <dgm:prSet presAssocID="{63637229-DC9D-4FA2-A4E8-04F1755267D2}" presName="circle1" presStyleLbl="node1" presStyleIdx="0" presStyleCnt="2"/>
      <dgm:spPr/>
    </dgm:pt>
    <dgm:pt modelId="{A53596B1-0652-4D2F-A645-73D2FF757723}" type="pres">
      <dgm:prSet presAssocID="{63637229-DC9D-4FA2-A4E8-04F1755267D2}" presName="space" presStyleCnt="0"/>
      <dgm:spPr/>
    </dgm:pt>
    <dgm:pt modelId="{314A4440-3243-4BA3-8418-F7EA503770B7}" type="pres">
      <dgm:prSet presAssocID="{63637229-DC9D-4FA2-A4E8-04F1755267D2}" presName="rect1" presStyleLbl="alignAcc1" presStyleIdx="0" presStyleCnt="2"/>
      <dgm:spPr/>
      <dgm:t>
        <a:bodyPr/>
        <a:lstStyle/>
        <a:p>
          <a:endParaRPr lang="es-ES"/>
        </a:p>
      </dgm:t>
    </dgm:pt>
    <dgm:pt modelId="{292C05A6-7889-4592-AC8F-82221F01A87A}" type="pres">
      <dgm:prSet presAssocID="{0FB76412-2A96-44F5-AEF7-447F089724E2}" presName="vertSpace2" presStyleLbl="node1" presStyleIdx="0" presStyleCnt="2"/>
      <dgm:spPr/>
    </dgm:pt>
    <dgm:pt modelId="{BDBEA022-A010-426A-B7D7-567C9E0C7240}" type="pres">
      <dgm:prSet presAssocID="{0FB76412-2A96-44F5-AEF7-447F089724E2}" presName="circle2" presStyleLbl="node1" presStyleIdx="1" presStyleCnt="2"/>
      <dgm:spPr/>
    </dgm:pt>
    <dgm:pt modelId="{14818833-F3D9-4499-B5A4-F5B2FF78485E}" type="pres">
      <dgm:prSet presAssocID="{0FB76412-2A96-44F5-AEF7-447F089724E2}" presName="rect2" presStyleLbl="alignAcc1" presStyleIdx="1" presStyleCnt="2"/>
      <dgm:spPr/>
      <dgm:t>
        <a:bodyPr/>
        <a:lstStyle/>
        <a:p>
          <a:endParaRPr lang="es-ES"/>
        </a:p>
      </dgm:t>
    </dgm:pt>
    <dgm:pt modelId="{E99EF4CC-A37E-4D41-B38C-4CB6B838F7AD}" type="pres">
      <dgm:prSet presAssocID="{63637229-DC9D-4FA2-A4E8-04F1755267D2}" presName="rect1ParTx" presStyleLbl="alignAcc1" presStyleIdx="1" presStyleCnt="2">
        <dgm:presLayoutVars>
          <dgm:chMax val="1"/>
          <dgm:bulletEnabled val="1"/>
        </dgm:presLayoutVars>
      </dgm:prSet>
      <dgm:spPr/>
      <dgm:t>
        <a:bodyPr/>
        <a:lstStyle/>
        <a:p>
          <a:endParaRPr lang="es-ES"/>
        </a:p>
      </dgm:t>
    </dgm:pt>
    <dgm:pt modelId="{8A8B9A20-576B-4DC5-81F9-528A0C7F6098}" type="pres">
      <dgm:prSet presAssocID="{63637229-DC9D-4FA2-A4E8-04F1755267D2}" presName="rect1ChTx" presStyleLbl="alignAcc1" presStyleIdx="1" presStyleCnt="2">
        <dgm:presLayoutVars>
          <dgm:bulletEnabled val="1"/>
        </dgm:presLayoutVars>
      </dgm:prSet>
      <dgm:spPr/>
      <dgm:t>
        <a:bodyPr/>
        <a:lstStyle/>
        <a:p>
          <a:endParaRPr lang="es-ES"/>
        </a:p>
      </dgm:t>
    </dgm:pt>
    <dgm:pt modelId="{D348296A-1FB6-44B3-8BF2-DAC9F9EE0218}" type="pres">
      <dgm:prSet presAssocID="{0FB76412-2A96-44F5-AEF7-447F089724E2}" presName="rect2ParTx" presStyleLbl="alignAcc1" presStyleIdx="1" presStyleCnt="2">
        <dgm:presLayoutVars>
          <dgm:chMax val="1"/>
          <dgm:bulletEnabled val="1"/>
        </dgm:presLayoutVars>
      </dgm:prSet>
      <dgm:spPr/>
      <dgm:t>
        <a:bodyPr/>
        <a:lstStyle/>
        <a:p>
          <a:endParaRPr lang="es-ES"/>
        </a:p>
      </dgm:t>
    </dgm:pt>
    <dgm:pt modelId="{58FB187B-BC51-4C2C-BA5C-8C2A73708B19}" type="pres">
      <dgm:prSet presAssocID="{0FB76412-2A96-44F5-AEF7-447F089724E2}" presName="rect2ChTx" presStyleLbl="alignAcc1" presStyleIdx="1" presStyleCnt="2">
        <dgm:presLayoutVars>
          <dgm:bulletEnabled val="1"/>
        </dgm:presLayoutVars>
      </dgm:prSet>
      <dgm:spPr/>
      <dgm:t>
        <a:bodyPr/>
        <a:lstStyle/>
        <a:p>
          <a:endParaRPr lang="es-ES"/>
        </a:p>
      </dgm:t>
    </dgm:pt>
  </dgm:ptLst>
  <dgm:cxnLst>
    <dgm:cxn modelId="{B47F2DCE-51D8-4E94-9131-4A70D83FFB71}" type="presOf" srcId="{2D8DD420-5344-45E4-8EC5-1A4B742C2E35}" destId="{58FB187B-BC51-4C2C-BA5C-8C2A73708B19}" srcOrd="0" destOrd="0" presId="urn:microsoft.com/office/officeart/2005/8/layout/target3"/>
    <dgm:cxn modelId="{852B188B-ECC4-4324-96A2-3B464FC15F15}" srcId="{0FB76412-2A96-44F5-AEF7-447F089724E2}" destId="{2D8DD420-5344-45E4-8EC5-1A4B742C2E35}" srcOrd="0" destOrd="0" parTransId="{03D1A6AD-EDD5-41C2-BB08-845BC1E5EE63}" sibTransId="{3325E1B1-5470-4FE5-B045-5B211F63B6DC}"/>
    <dgm:cxn modelId="{0A9CBD69-435F-491D-84EA-6247EF884C5E}" srcId="{63637229-DC9D-4FA2-A4E8-04F1755267D2}" destId="{D8054EE6-B7A6-4AFB-A4AB-7B569ACEB69C}" srcOrd="3" destOrd="0" parTransId="{EDB6FD20-D856-4C34-A1A3-A002B98D3086}" sibTransId="{F0F73D36-F1BB-4C91-A7D8-1BC316AEBD56}"/>
    <dgm:cxn modelId="{DF70690A-B224-4F1A-B82A-11E21D0AD707}" srcId="{63637229-DC9D-4FA2-A4E8-04F1755267D2}" destId="{78D02FB6-70AC-4B09-9833-E995FF883D8A}" srcOrd="1" destOrd="0" parTransId="{16A48244-D110-4910-8855-1AA79B7C8252}" sibTransId="{402818F6-BA7E-4B32-AD69-3C4F25CF2E9A}"/>
    <dgm:cxn modelId="{A436549E-1972-414D-BB74-16FDCC7B3260}" srcId="{63637229-DC9D-4FA2-A4E8-04F1755267D2}" destId="{822EA03A-1EA8-41DD-903C-3D0BB141112A}" srcOrd="0" destOrd="0" parTransId="{8CF331DB-7746-4430-8761-024773B00231}" sibTransId="{33A1D8B8-417C-495A-9D67-2E017AEE86F5}"/>
    <dgm:cxn modelId="{28472066-4875-4752-A825-6BB7326575F9}" type="presOf" srcId="{822EA03A-1EA8-41DD-903C-3D0BB141112A}" destId="{8A8B9A20-576B-4DC5-81F9-528A0C7F6098}" srcOrd="0" destOrd="0" presId="urn:microsoft.com/office/officeart/2005/8/layout/target3"/>
    <dgm:cxn modelId="{09B858B1-AA17-4CA8-9C17-03C2BC78162B}" type="presOf" srcId="{84463C5E-6EC5-4A81-A6B2-F36951280DB8}" destId="{069F35B2-997B-423F-A399-2B531CA87340}" srcOrd="0" destOrd="0" presId="urn:microsoft.com/office/officeart/2005/8/layout/target3"/>
    <dgm:cxn modelId="{26FFAA9D-CB19-4E53-83EC-FF82D92E98E1}" type="presOf" srcId="{8DE0BBF6-0287-47CC-BDD6-0CE10F7C13AC}" destId="{8A8B9A20-576B-4DC5-81F9-528A0C7F6098}" srcOrd="0" destOrd="2" presId="urn:microsoft.com/office/officeart/2005/8/layout/target3"/>
    <dgm:cxn modelId="{C2F2C8B4-391D-4494-93B5-AE0AD07DF89C}" type="presOf" srcId="{1D6C5381-0B6A-4E74-84DA-54A6222697A0}" destId="{58FB187B-BC51-4C2C-BA5C-8C2A73708B19}" srcOrd="0" destOrd="1" presId="urn:microsoft.com/office/officeart/2005/8/layout/target3"/>
    <dgm:cxn modelId="{F114C62C-1ACB-42F8-9831-789ED893AC04}" type="presOf" srcId="{D8054EE6-B7A6-4AFB-A4AB-7B569ACEB69C}" destId="{8A8B9A20-576B-4DC5-81F9-528A0C7F6098}" srcOrd="0" destOrd="3" presId="urn:microsoft.com/office/officeart/2005/8/layout/target3"/>
    <dgm:cxn modelId="{A36ABCD5-7EE4-4936-8D26-51499ED19DB3}" type="presOf" srcId="{9DC2509B-E673-440B-91CE-09FB5D725BA2}" destId="{58FB187B-BC51-4C2C-BA5C-8C2A73708B19}" srcOrd="0" destOrd="2" presId="urn:microsoft.com/office/officeart/2005/8/layout/target3"/>
    <dgm:cxn modelId="{3D87BC5E-6F52-49F3-A7F1-FE31C0184F24}" type="presOf" srcId="{6DE90E4F-FFEE-402A-A7C4-81EE27E9B21F}" destId="{58FB187B-BC51-4C2C-BA5C-8C2A73708B19}" srcOrd="0" destOrd="3" presId="urn:microsoft.com/office/officeart/2005/8/layout/target3"/>
    <dgm:cxn modelId="{3DCAEFB6-45BD-42C1-AA55-49979FDBE843}" type="presOf" srcId="{B6A3269F-2604-4D4D-A4E7-0E0ACDB69DBF}" destId="{8A8B9A20-576B-4DC5-81F9-528A0C7F6098}" srcOrd="0" destOrd="4" presId="urn:microsoft.com/office/officeart/2005/8/layout/target3"/>
    <dgm:cxn modelId="{3AAE9577-6318-4B4E-8E31-F25D6DDE5FCA}" srcId="{0FB76412-2A96-44F5-AEF7-447F089724E2}" destId="{6DE90E4F-FFEE-402A-A7C4-81EE27E9B21F}" srcOrd="3" destOrd="0" parTransId="{3E9274F9-581D-4C1A-87DA-FA4D86E07139}" sibTransId="{E70343E9-49BE-4304-8F67-D3BEC4AC4BB1}"/>
    <dgm:cxn modelId="{C617536E-8860-48E6-86CD-BBE3953F2204}" type="presOf" srcId="{78D02FB6-70AC-4B09-9833-E995FF883D8A}" destId="{8A8B9A20-576B-4DC5-81F9-528A0C7F6098}" srcOrd="0" destOrd="1" presId="urn:microsoft.com/office/officeart/2005/8/layout/target3"/>
    <dgm:cxn modelId="{E23632D7-3C36-49B1-A47F-0E1B07769E91}" type="presOf" srcId="{0FB76412-2A96-44F5-AEF7-447F089724E2}" destId="{D348296A-1FB6-44B3-8BF2-DAC9F9EE0218}" srcOrd="1" destOrd="0" presId="urn:microsoft.com/office/officeart/2005/8/layout/target3"/>
    <dgm:cxn modelId="{98049F14-7746-48BB-A8B3-F36D0557AA45}" type="presOf" srcId="{63637229-DC9D-4FA2-A4E8-04F1755267D2}" destId="{314A4440-3243-4BA3-8418-F7EA503770B7}" srcOrd="0" destOrd="0" presId="urn:microsoft.com/office/officeart/2005/8/layout/target3"/>
    <dgm:cxn modelId="{8201ECC0-DDDE-4FA8-A289-9CABBFE9C77C}" type="presOf" srcId="{0FB76412-2A96-44F5-AEF7-447F089724E2}" destId="{14818833-F3D9-4499-B5A4-F5B2FF78485E}" srcOrd="0" destOrd="0" presId="urn:microsoft.com/office/officeart/2005/8/layout/target3"/>
    <dgm:cxn modelId="{A670375A-72D1-4B4E-8CD9-8576A57C4C3F}" srcId="{0FB76412-2A96-44F5-AEF7-447F089724E2}" destId="{9DC2509B-E673-440B-91CE-09FB5D725BA2}" srcOrd="2" destOrd="0" parTransId="{62EC1230-39A1-4EA7-84E0-4762286AEE65}" sibTransId="{CE1671A0-718F-4316-B237-B8DE25CE7A07}"/>
    <dgm:cxn modelId="{C303D721-245A-485B-B6F3-B577050B5457}" type="presOf" srcId="{63637229-DC9D-4FA2-A4E8-04F1755267D2}" destId="{E99EF4CC-A37E-4D41-B38C-4CB6B838F7AD}" srcOrd="1" destOrd="0" presId="urn:microsoft.com/office/officeart/2005/8/layout/target3"/>
    <dgm:cxn modelId="{4E1B095B-044A-4E15-A85D-1337041BCB7B}" srcId="{63637229-DC9D-4FA2-A4E8-04F1755267D2}" destId="{B6A3269F-2604-4D4D-A4E7-0E0ACDB69DBF}" srcOrd="4" destOrd="0" parTransId="{A8A74E2C-B9B2-40AB-8842-6A9A89B42482}" sibTransId="{CA66A097-7CB6-474E-B7A9-B9CBF0E56553}"/>
    <dgm:cxn modelId="{D2B1C249-E57E-427A-9053-BA5A4F62BA55}" srcId="{84463C5E-6EC5-4A81-A6B2-F36951280DB8}" destId="{0FB76412-2A96-44F5-AEF7-447F089724E2}" srcOrd="1" destOrd="0" parTransId="{A9CA390C-135D-4FA8-91C3-0D3480CB4117}" sibTransId="{0569DBED-F2F9-4D5C-8960-837C2CB2CA12}"/>
    <dgm:cxn modelId="{309F1812-A586-49FE-BFB4-CF3E4583DD9C}" srcId="{63637229-DC9D-4FA2-A4E8-04F1755267D2}" destId="{8DE0BBF6-0287-47CC-BDD6-0CE10F7C13AC}" srcOrd="2" destOrd="0" parTransId="{C7FECB11-1A1D-4E28-9D7E-2258AB08595D}" sibTransId="{88F873EB-5A8D-4DEA-921C-7F5E392EEAD4}"/>
    <dgm:cxn modelId="{3BEA71BC-771E-4427-8C5E-FC5A954DCE8E}" srcId="{0FB76412-2A96-44F5-AEF7-447F089724E2}" destId="{1D6C5381-0B6A-4E74-84DA-54A6222697A0}" srcOrd="1" destOrd="0" parTransId="{BECDDF88-5ABF-4998-A23E-855E5260ABF5}" sibTransId="{80CBE38D-C37C-45E7-92C3-D8BFEDEDEDF2}"/>
    <dgm:cxn modelId="{1C52BB10-1FFB-49E2-AB1B-9BFADE971BDE}" srcId="{84463C5E-6EC5-4A81-A6B2-F36951280DB8}" destId="{63637229-DC9D-4FA2-A4E8-04F1755267D2}" srcOrd="0" destOrd="0" parTransId="{D662EF4A-F301-42C9-BEC3-B871DED074A6}" sibTransId="{4DC324E1-B6A9-4B05-8CE4-1C89CB54ACC7}"/>
    <dgm:cxn modelId="{E02417BD-6044-41FD-9D6E-2DD9F5CBBA56}" type="presParOf" srcId="{069F35B2-997B-423F-A399-2B531CA87340}" destId="{87481D10-A6AA-47D0-9228-3767A2E48931}" srcOrd="0" destOrd="0" presId="urn:microsoft.com/office/officeart/2005/8/layout/target3"/>
    <dgm:cxn modelId="{DBA00CF5-8D71-41A7-8347-66864C58D182}" type="presParOf" srcId="{069F35B2-997B-423F-A399-2B531CA87340}" destId="{A53596B1-0652-4D2F-A645-73D2FF757723}" srcOrd="1" destOrd="0" presId="urn:microsoft.com/office/officeart/2005/8/layout/target3"/>
    <dgm:cxn modelId="{0AF5D957-0F29-406A-BB9E-AECC218D3D4B}" type="presParOf" srcId="{069F35B2-997B-423F-A399-2B531CA87340}" destId="{314A4440-3243-4BA3-8418-F7EA503770B7}" srcOrd="2" destOrd="0" presId="urn:microsoft.com/office/officeart/2005/8/layout/target3"/>
    <dgm:cxn modelId="{D8406431-D5CB-4ED3-8649-9EC35AC3B990}" type="presParOf" srcId="{069F35B2-997B-423F-A399-2B531CA87340}" destId="{292C05A6-7889-4592-AC8F-82221F01A87A}" srcOrd="3" destOrd="0" presId="urn:microsoft.com/office/officeart/2005/8/layout/target3"/>
    <dgm:cxn modelId="{9D170D3C-176A-405A-A5E2-7A86D786FD07}" type="presParOf" srcId="{069F35B2-997B-423F-A399-2B531CA87340}" destId="{BDBEA022-A010-426A-B7D7-567C9E0C7240}" srcOrd="4" destOrd="0" presId="urn:microsoft.com/office/officeart/2005/8/layout/target3"/>
    <dgm:cxn modelId="{477FBD0C-2583-43C5-9B06-DB99C14D58A0}" type="presParOf" srcId="{069F35B2-997B-423F-A399-2B531CA87340}" destId="{14818833-F3D9-4499-B5A4-F5B2FF78485E}" srcOrd="5" destOrd="0" presId="urn:microsoft.com/office/officeart/2005/8/layout/target3"/>
    <dgm:cxn modelId="{0F7EF997-C20D-4406-AF9D-CB3A5DC3E271}" type="presParOf" srcId="{069F35B2-997B-423F-A399-2B531CA87340}" destId="{E99EF4CC-A37E-4D41-B38C-4CB6B838F7AD}" srcOrd="6" destOrd="0" presId="urn:microsoft.com/office/officeart/2005/8/layout/target3"/>
    <dgm:cxn modelId="{0F67C18C-B691-469E-B01B-5557F6541A63}" type="presParOf" srcId="{069F35B2-997B-423F-A399-2B531CA87340}" destId="{8A8B9A20-576B-4DC5-81F9-528A0C7F6098}" srcOrd="7" destOrd="0" presId="urn:microsoft.com/office/officeart/2005/8/layout/target3"/>
    <dgm:cxn modelId="{3F83C4A2-93C3-43E4-9C0B-41B19700921D}" type="presParOf" srcId="{069F35B2-997B-423F-A399-2B531CA87340}" destId="{D348296A-1FB6-44B3-8BF2-DAC9F9EE0218}" srcOrd="8" destOrd="0" presId="urn:microsoft.com/office/officeart/2005/8/layout/target3"/>
    <dgm:cxn modelId="{3E52F66C-C8BE-470F-9C32-C712C94E39AE}" type="presParOf" srcId="{069F35B2-997B-423F-A399-2B531CA87340}" destId="{58FB187B-BC51-4C2C-BA5C-8C2A73708B19}" srcOrd="9" destOrd="0" presId="urn:microsoft.com/office/officeart/2005/8/layout/target3"/>
  </dgm:cxnLst>
  <dgm:bg/>
  <dgm:whole/>
</dgm:dataModel>
</file>

<file path=ppt/diagrams/data11.xml><?xml version="1.0" encoding="utf-8"?>
<dgm:dataModel xmlns:dgm="http://schemas.openxmlformats.org/drawingml/2006/diagram" xmlns:a="http://schemas.openxmlformats.org/drawingml/2006/main">
  <dgm:ptLst>
    <dgm:pt modelId="{48634695-B896-4D6E-BB1B-CD0D3272B187}" type="doc">
      <dgm:prSet loTypeId="urn:microsoft.com/office/officeart/2005/8/layout/hProcess7" loCatId="list" qsTypeId="urn:microsoft.com/office/officeart/2005/8/quickstyle/simple1" qsCatId="simple" csTypeId="urn:microsoft.com/office/officeart/2005/8/colors/accent3_2" csCatId="accent3" phldr="1"/>
      <dgm:spPr/>
      <dgm:t>
        <a:bodyPr/>
        <a:lstStyle/>
        <a:p>
          <a:endParaRPr lang="es-ES"/>
        </a:p>
      </dgm:t>
    </dgm:pt>
    <dgm:pt modelId="{E5740889-9580-4983-AFF6-450AB124A1FE}">
      <dgm:prSet phldrT="[Texto]" phldr="1" custT="1"/>
      <dgm:spPr/>
      <dgm:t>
        <a:bodyPr/>
        <a:lstStyle/>
        <a:p>
          <a:endParaRPr lang="es-ES" sz="1800"/>
        </a:p>
      </dgm:t>
    </dgm:pt>
    <dgm:pt modelId="{7212AEBA-83FB-45F2-9C9E-B43E0D4B7F37}" type="parTrans" cxnId="{D7F28AE5-A9E2-4DC0-B85A-729D868DE0E4}">
      <dgm:prSet/>
      <dgm:spPr/>
      <dgm:t>
        <a:bodyPr/>
        <a:lstStyle/>
        <a:p>
          <a:endParaRPr lang="es-ES" sz="2000"/>
        </a:p>
      </dgm:t>
    </dgm:pt>
    <dgm:pt modelId="{FB3CFEBC-1A8E-4119-8A67-AA14DE27E658}" type="sibTrans" cxnId="{D7F28AE5-A9E2-4DC0-B85A-729D868DE0E4}">
      <dgm:prSet/>
      <dgm:spPr/>
      <dgm:t>
        <a:bodyPr/>
        <a:lstStyle/>
        <a:p>
          <a:endParaRPr lang="es-ES" sz="2000"/>
        </a:p>
      </dgm:t>
    </dgm:pt>
    <dgm:pt modelId="{5FD11766-4878-4CFD-AA86-DBB171449BDB}">
      <dgm:prSet phldrT="[Texto]" custT="1"/>
      <dgm:spPr/>
      <dgm:t>
        <a:bodyPr/>
        <a:lstStyle/>
        <a:p>
          <a:r>
            <a:rPr lang="es-ES" sz="3200" dirty="0" smtClean="0"/>
            <a:t>sumatoria de los fondos provenientes de aportes propios</a:t>
          </a:r>
          <a:endParaRPr lang="es-ES" sz="3200" dirty="0"/>
        </a:p>
      </dgm:t>
    </dgm:pt>
    <dgm:pt modelId="{F9CB36AD-727A-4C31-BF89-2709DBC47BC7}" type="parTrans" cxnId="{F8662563-7459-415E-A152-849622D3145E}">
      <dgm:prSet/>
      <dgm:spPr/>
      <dgm:t>
        <a:bodyPr/>
        <a:lstStyle/>
        <a:p>
          <a:endParaRPr lang="es-ES" sz="2000"/>
        </a:p>
      </dgm:t>
    </dgm:pt>
    <dgm:pt modelId="{3C55C918-8281-4BC1-865F-EF447B352B78}" type="sibTrans" cxnId="{F8662563-7459-415E-A152-849622D3145E}">
      <dgm:prSet/>
      <dgm:spPr/>
      <dgm:t>
        <a:bodyPr/>
        <a:lstStyle/>
        <a:p>
          <a:endParaRPr lang="es-ES" sz="2000"/>
        </a:p>
      </dgm:t>
    </dgm:pt>
    <dgm:pt modelId="{072CC330-E14C-4CBC-8C3D-C14CCBDCE864}">
      <dgm:prSet phldrT="[Texto]" phldr="1" custT="1"/>
      <dgm:spPr/>
      <dgm:t>
        <a:bodyPr/>
        <a:lstStyle/>
        <a:p>
          <a:endParaRPr lang="es-ES" sz="2000"/>
        </a:p>
      </dgm:t>
    </dgm:pt>
    <dgm:pt modelId="{8999342C-BA3A-4E5B-A002-142C240780D0}" type="parTrans" cxnId="{627A37BC-A714-4B70-A6BC-4196FE08D2ED}">
      <dgm:prSet/>
      <dgm:spPr/>
      <dgm:t>
        <a:bodyPr/>
        <a:lstStyle/>
        <a:p>
          <a:endParaRPr lang="es-ES" sz="2000"/>
        </a:p>
      </dgm:t>
    </dgm:pt>
    <dgm:pt modelId="{706E442A-A244-49D4-8123-6B4C65B067A1}" type="sibTrans" cxnId="{627A37BC-A714-4B70-A6BC-4196FE08D2ED}">
      <dgm:prSet/>
      <dgm:spPr/>
      <dgm:t>
        <a:bodyPr/>
        <a:lstStyle/>
        <a:p>
          <a:endParaRPr lang="es-ES" sz="2000"/>
        </a:p>
      </dgm:t>
    </dgm:pt>
    <dgm:pt modelId="{C1C10863-9B83-4F3B-94C8-B1C8C36FA3FD}">
      <dgm:prSet phldrT="[Texto]" custT="1"/>
      <dgm:spPr/>
      <dgm:t>
        <a:bodyPr/>
        <a:lstStyle/>
        <a:p>
          <a:r>
            <a:rPr lang="es-ES" sz="3200" dirty="0" smtClean="0"/>
            <a:t>los adquiridos mediante endeudamiento a largo plazo</a:t>
          </a:r>
          <a:endParaRPr lang="es-ES" sz="3200" dirty="0"/>
        </a:p>
      </dgm:t>
    </dgm:pt>
    <dgm:pt modelId="{4C3F8845-EDD3-4D36-9D8F-BD476DAF5A03}" type="parTrans" cxnId="{75342338-B7E5-44D8-968C-0AF3FC4C46D7}">
      <dgm:prSet/>
      <dgm:spPr/>
      <dgm:t>
        <a:bodyPr/>
        <a:lstStyle/>
        <a:p>
          <a:endParaRPr lang="es-ES" sz="2000"/>
        </a:p>
      </dgm:t>
    </dgm:pt>
    <dgm:pt modelId="{B258E4DE-3B41-44F1-BF25-57B0D7949224}" type="sibTrans" cxnId="{75342338-B7E5-44D8-968C-0AF3FC4C46D7}">
      <dgm:prSet/>
      <dgm:spPr/>
      <dgm:t>
        <a:bodyPr/>
        <a:lstStyle/>
        <a:p>
          <a:endParaRPr lang="es-ES" sz="2000"/>
        </a:p>
      </dgm:t>
    </dgm:pt>
    <dgm:pt modelId="{946FE336-2857-4EF4-9D6D-8071D0DED3BE}">
      <dgm:prSet phldrT="[Texto]" custT="1"/>
      <dgm:spPr/>
      <dgm:t>
        <a:bodyPr/>
        <a:lstStyle/>
        <a:p>
          <a:r>
            <a:rPr lang="es-ES" sz="1400" b="1" dirty="0" smtClean="0">
              <a:solidFill>
                <a:schemeClr val="tx1">
                  <a:lumMod val="95000"/>
                  <a:lumOff val="5000"/>
                </a:schemeClr>
              </a:solidFill>
            </a:rPr>
            <a:t>ADQUISICIÓN DE FONDOS Y LOS ACTIVOS </a:t>
          </a:r>
          <a:endParaRPr lang="es-ES" sz="1400" b="1" dirty="0">
            <a:solidFill>
              <a:schemeClr val="tx1">
                <a:lumMod val="95000"/>
                <a:lumOff val="5000"/>
              </a:schemeClr>
            </a:solidFill>
          </a:endParaRPr>
        </a:p>
      </dgm:t>
    </dgm:pt>
    <dgm:pt modelId="{7ED1671A-D8D8-4AC1-86DA-CF5047CBA3F7}" type="parTrans" cxnId="{96220D69-81AD-4165-8E2D-D2F061AB9DC9}">
      <dgm:prSet/>
      <dgm:spPr/>
      <dgm:t>
        <a:bodyPr/>
        <a:lstStyle/>
        <a:p>
          <a:endParaRPr lang="es-ES" sz="2000"/>
        </a:p>
      </dgm:t>
    </dgm:pt>
    <dgm:pt modelId="{5F90FACD-37C9-41D8-9DFD-82A9229913FB}" type="sibTrans" cxnId="{96220D69-81AD-4165-8E2D-D2F061AB9DC9}">
      <dgm:prSet/>
      <dgm:spPr/>
      <dgm:t>
        <a:bodyPr/>
        <a:lstStyle/>
        <a:p>
          <a:endParaRPr lang="es-ES" sz="2000"/>
        </a:p>
      </dgm:t>
    </dgm:pt>
    <dgm:pt modelId="{C731D0BB-3498-4C1E-B70B-3DFF873E739E}">
      <dgm:prSet phldrT="[Texto]" custT="1"/>
      <dgm:spPr/>
      <dgm:t>
        <a:bodyPr/>
        <a:lstStyle/>
        <a:p>
          <a:r>
            <a:rPr lang="es-ES" sz="2400" dirty="0" smtClean="0"/>
            <a:t>determinan el mayor o menor grado de solvencia y de estabilidad financiera del ente económico.</a:t>
          </a:r>
          <a:endParaRPr lang="es-ES" sz="2400" dirty="0"/>
        </a:p>
      </dgm:t>
    </dgm:pt>
    <dgm:pt modelId="{53B95F3E-2F27-4419-8479-29F7B0FE6A4B}" type="parTrans" cxnId="{7E61230D-417A-4425-9F91-E50DB47DD517}">
      <dgm:prSet/>
      <dgm:spPr/>
      <dgm:t>
        <a:bodyPr/>
        <a:lstStyle/>
        <a:p>
          <a:endParaRPr lang="es-ES" sz="2000"/>
        </a:p>
      </dgm:t>
    </dgm:pt>
    <dgm:pt modelId="{7D607655-137D-4C9C-A19F-6C6DD51E89AE}" type="sibTrans" cxnId="{7E61230D-417A-4425-9F91-E50DB47DD517}">
      <dgm:prSet/>
      <dgm:spPr/>
      <dgm:t>
        <a:bodyPr/>
        <a:lstStyle/>
        <a:p>
          <a:endParaRPr lang="es-ES" sz="2000"/>
        </a:p>
      </dgm:t>
    </dgm:pt>
    <dgm:pt modelId="{0D401FF2-C062-411A-9A8C-4E9425D341F5}" type="pres">
      <dgm:prSet presAssocID="{48634695-B896-4D6E-BB1B-CD0D3272B187}" presName="Name0" presStyleCnt="0">
        <dgm:presLayoutVars>
          <dgm:dir/>
          <dgm:animLvl val="lvl"/>
          <dgm:resizeHandles val="exact"/>
        </dgm:presLayoutVars>
      </dgm:prSet>
      <dgm:spPr/>
      <dgm:t>
        <a:bodyPr/>
        <a:lstStyle/>
        <a:p>
          <a:endParaRPr lang="es-ES"/>
        </a:p>
      </dgm:t>
    </dgm:pt>
    <dgm:pt modelId="{4F2E778B-E2EA-406E-B25E-22DCFE7BE2DF}" type="pres">
      <dgm:prSet presAssocID="{E5740889-9580-4983-AFF6-450AB124A1FE}" presName="compositeNode" presStyleCnt="0">
        <dgm:presLayoutVars>
          <dgm:bulletEnabled val="1"/>
        </dgm:presLayoutVars>
      </dgm:prSet>
      <dgm:spPr/>
    </dgm:pt>
    <dgm:pt modelId="{DD005319-F3E0-498C-AD3B-62B36FF927A6}" type="pres">
      <dgm:prSet presAssocID="{E5740889-9580-4983-AFF6-450AB124A1FE}" presName="bgRect" presStyleLbl="node1" presStyleIdx="0" presStyleCnt="3"/>
      <dgm:spPr/>
      <dgm:t>
        <a:bodyPr/>
        <a:lstStyle/>
        <a:p>
          <a:endParaRPr lang="es-ES"/>
        </a:p>
      </dgm:t>
    </dgm:pt>
    <dgm:pt modelId="{0504D834-31D7-4025-91B0-9424AB840AF4}" type="pres">
      <dgm:prSet presAssocID="{E5740889-9580-4983-AFF6-450AB124A1FE}" presName="parentNode" presStyleLbl="node1" presStyleIdx="0" presStyleCnt="3">
        <dgm:presLayoutVars>
          <dgm:chMax val="0"/>
          <dgm:bulletEnabled val="1"/>
        </dgm:presLayoutVars>
      </dgm:prSet>
      <dgm:spPr/>
      <dgm:t>
        <a:bodyPr/>
        <a:lstStyle/>
        <a:p>
          <a:endParaRPr lang="es-ES"/>
        </a:p>
      </dgm:t>
    </dgm:pt>
    <dgm:pt modelId="{50D3BBF3-3C41-4A54-B43B-B8E2A40808A9}" type="pres">
      <dgm:prSet presAssocID="{E5740889-9580-4983-AFF6-450AB124A1FE}" presName="childNode" presStyleLbl="node1" presStyleIdx="0" presStyleCnt="3">
        <dgm:presLayoutVars>
          <dgm:bulletEnabled val="1"/>
        </dgm:presLayoutVars>
      </dgm:prSet>
      <dgm:spPr/>
      <dgm:t>
        <a:bodyPr/>
        <a:lstStyle/>
        <a:p>
          <a:endParaRPr lang="es-ES"/>
        </a:p>
      </dgm:t>
    </dgm:pt>
    <dgm:pt modelId="{76E6417B-F409-4A82-BDCD-E6546A82F627}" type="pres">
      <dgm:prSet presAssocID="{FB3CFEBC-1A8E-4119-8A67-AA14DE27E658}" presName="hSp" presStyleCnt="0"/>
      <dgm:spPr/>
    </dgm:pt>
    <dgm:pt modelId="{F2F5F43C-D6CF-4725-B674-5DB78F7E9BF8}" type="pres">
      <dgm:prSet presAssocID="{FB3CFEBC-1A8E-4119-8A67-AA14DE27E658}" presName="vProcSp" presStyleCnt="0"/>
      <dgm:spPr/>
    </dgm:pt>
    <dgm:pt modelId="{5D07BA71-EAFC-4A95-A61D-28C997DF5C68}" type="pres">
      <dgm:prSet presAssocID="{FB3CFEBC-1A8E-4119-8A67-AA14DE27E658}" presName="vSp1" presStyleCnt="0"/>
      <dgm:spPr/>
    </dgm:pt>
    <dgm:pt modelId="{B831791A-CB52-446E-A54A-D2E43BCACA56}" type="pres">
      <dgm:prSet presAssocID="{FB3CFEBC-1A8E-4119-8A67-AA14DE27E658}" presName="simulatedConn" presStyleLbl="solidFgAcc1" presStyleIdx="0" presStyleCnt="2"/>
      <dgm:spPr/>
    </dgm:pt>
    <dgm:pt modelId="{7F0119D9-3801-4595-9103-241C7781947B}" type="pres">
      <dgm:prSet presAssocID="{FB3CFEBC-1A8E-4119-8A67-AA14DE27E658}" presName="vSp2" presStyleCnt="0"/>
      <dgm:spPr/>
    </dgm:pt>
    <dgm:pt modelId="{4E24B092-D4C5-4BA3-B12E-64F5A19D4E6B}" type="pres">
      <dgm:prSet presAssocID="{FB3CFEBC-1A8E-4119-8A67-AA14DE27E658}" presName="sibTrans" presStyleCnt="0"/>
      <dgm:spPr/>
    </dgm:pt>
    <dgm:pt modelId="{CB82A63A-1D1A-470D-A139-7AD5CB958838}" type="pres">
      <dgm:prSet presAssocID="{072CC330-E14C-4CBC-8C3D-C14CCBDCE864}" presName="compositeNode" presStyleCnt="0">
        <dgm:presLayoutVars>
          <dgm:bulletEnabled val="1"/>
        </dgm:presLayoutVars>
      </dgm:prSet>
      <dgm:spPr/>
    </dgm:pt>
    <dgm:pt modelId="{27E518B4-925E-43D0-A764-BDE0019D1846}" type="pres">
      <dgm:prSet presAssocID="{072CC330-E14C-4CBC-8C3D-C14CCBDCE864}" presName="bgRect" presStyleLbl="node1" presStyleIdx="1" presStyleCnt="3"/>
      <dgm:spPr/>
      <dgm:t>
        <a:bodyPr/>
        <a:lstStyle/>
        <a:p>
          <a:endParaRPr lang="es-ES"/>
        </a:p>
      </dgm:t>
    </dgm:pt>
    <dgm:pt modelId="{8D1903D5-AB6E-425C-A355-040EC875A66D}" type="pres">
      <dgm:prSet presAssocID="{072CC330-E14C-4CBC-8C3D-C14CCBDCE864}" presName="parentNode" presStyleLbl="node1" presStyleIdx="1" presStyleCnt="3">
        <dgm:presLayoutVars>
          <dgm:chMax val="0"/>
          <dgm:bulletEnabled val="1"/>
        </dgm:presLayoutVars>
      </dgm:prSet>
      <dgm:spPr/>
      <dgm:t>
        <a:bodyPr/>
        <a:lstStyle/>
        <a:p>
          <a:endParaRPr lang="es-ES"/>
        </a:p>
      </dgm:t>
    </dgm:pt>
    <dgm:pt modelId="{859BCAFB-9EC2-4457-8544-05CCE67F7F86}" type="pres">
      <dgm:prSet presAssocID="{072CC330-E14C-4CBC-8C3D-C14CCBDCE864}" presName="childNode" presStyleLbl="node1" presStyleIdx="1" presStyleCnt="3">
        <dgm:presLayoutVars>
          <dgm:bulletEnabled val="1"/>
        </dgm:presLayoutVars>
      </dgm:prSet>
      <dgm:spPr/>
      <dgm:t>
        <a:bodyPr/>
        <a:lstStyle/>
        <a:p>
          <a:endParaRPr lang="es-ES"/>
        </a:p>
      </dgm:t>
    </dgm:pt>
    <dgm:pt modelId="{1648D841-EBB6-4C66-BBE0-B6C622422FCA}" type="pres">
      <dgm:prSet presAssocID="{706E442A-A244-49D4-8123-6B4C65B067A1}" presName="hSp" presStyleCnt="0"/>
      <dgm:spPr/>
    </dgm:pt>
    <dgm:pt modelId="{877CF10F-7D5A-4AB6-886C-0AD81ADA97C9}" type="pres">
      <dgm:prSet presAssocID="{706E442A-A244-49D4-8123-6B4C65B067A1}" presName="vProcSp" presStyleCnt="0"/>
      <dgm:spPr/>
    </dgm:pt>
    <dgm:pt modelId="{750B73C3-3370-4A76-86B8-5CAED14E2DF8}" type="pres">
      <dgm:prSet presAssocID="{706E442A-A244-49D4-8123-6B4C65B067A1}" presName="vSp1" presStyleCnt="0"/>
      <dgm:spPr/>
    </dgm:pt>
    <dgm:pt modelId="{2E874012-5A96-457E-8903-3B769AD39CB9}" type="pres">
      <dgm:prSet presAssocID="{706E442A-A244-49D4-8123-6B4C65B067A1}" presName="simulatedConn" presStyleLbl="solidFgAcc1" presStyleIdx="1" presStyleCnt="2"/>
      <dgm:spPr/>
    </dgm:pt>
    <dgm:pt modelId="{9F0D8175-6194-4970-B638-7ADB541DEDCE}" type="pres">
      <dgm:prSet presAssocID="{706E442A-A244-49D4-8123-6B4C65B067A1}" presName="vSp2" presStyleCnt="0"/>
      <dgm:spPr/>
    </dgm:pt>
    <dgm:pt modelId="{27024C47-A4CE-4965-99FC-533D2E6DF2D3}" type="pres">
      <dgm:prSet presAssocID="{706E442A-A244-49D4-8123-6B4C65B067A1}" presName="sibTrans" presStyleCnt="0"/>
      <dgm:spPr/>
    </dgm:pt>
    <dgm:pt modelId="{22AC330C-A389-4280-89FB-05A0D06BFFDF}" type="pres">
      <dgm:prSet presAssocID="{946FE336-2857-4EF4-9D6D-8071D0DED3BE}" presName="compositeNode" presStyleCnt="0">
        <dgm:presLayoutVars>
          <dgm:bulletEnabled val="1"/>
        </dgm:presLayoutVars>
      </dgm:prSet>
      <dgm:spPr/>
    </dgm:pt>
    <dgm:pt modelId="{2315E205-A108-4C38-A0AF-675BD7410F01}" type="pres">
      <dgm:prSet presAssocID="{946FE336-2857-4EF4-9D6D-8071D0DED3BE}" presName="bgRect" presStyleLbl="node1" presStyleIdx="2" presStyleCnt="3"/>
      <dgm:spPr/>
      <dgm:t>
        <a:bodyPr/>
        <a:lstStyle/>
        <a:p>
          <a:endParaRPr lang="es-ES"/>
        </a:p>
      </dgm:t>
    </dgm:pt>
    <dgm:pt modelId="{EA64DCDF-C3D3-40E1-A347-3DEA9FE28C41}" type="pres">
      <dgm:prSet presAssocID="{946FE336-2857-4EF4-9D6D-8071D0DED3BE}" presName="parentNode" presStyleLbl="node1" presStyleIdx="2" presStyleCnt="3">
        <dgm:presLayoutVars>
          <dgm:chMax val="0"/>
          <dgm:bulletEnabled val="1"/>
        </dgm:presLayoutVars>
      </dgm:prSet>
      <dgm:spPr/>
      <dgm:t>
        <a:bodyPr/>
        <a:lstStyle/>
        <a:p>
          <a:endParaRPr lang="es-ES"/>
        </a:p>
      </dgm:t>
    </dgm:pt>
    <dgm:pt modelId="{1D3CA933-F19E-46CC-96B5-DABD4B71DAC5}" type="pres">
      <dgm:prSet presAssocID="{946FE336-2857-4EF4-9D6D-8071D0DED3BE}" presName="childNode" presStyleLbl="node1" presStyleIdx="2" presStyleCnt="3">
        <dgm:presLayoutVars>
          <dgm:bulletEnabled val="1"/>
        </dgm:presLayoutVars>
      </dgm:prSet>
      <dgm:spPr/>
      <dgm:t>
        <a:bodyPr/>
        <a:lstStyle/>
        <a:p>
          <a:endParaRPr lang="es-ES"/>
        </a:p>
      </dgm:t>
    </dgm:pt>
  </dgm:ptLst>
  <dgm:cxnLst>
    <dgm:cxn modelId="{F8662563-7459-415E-A152-849622D3145E}" srcId="{E5740889-9580-4983-AFF6-450AB124A1FE}" destId="{5FD11766-4878-4CFD-AA86-DBB171449BDB}" srcOrd="0" destOrd="0" parTransId="{F9CB36AD-727A-4C31-BF89-2709DBC47BC7}" sibTransId="{3C55C918-8281-4BC1-865F-EF447B352B78}"/>
    <dgm:cxn modelId="{170F563D-3CE0-4430-84CA-0F07A8E6B4F5}" type="presOf" srcId="{E5740889-9580-4983-AFF6-450AB124A1FE}" destId="{0504D834-31D7-4025-91B0-9424AB840AF4}" srcOrd="1" destOrd="0" presId="urn:microsoft.com/office/officeart/2005/8/layout/hProcess7"/>
    <dgm:cxn modelId="{96220D69-81AD-4165-8E2D-D2F061AB9DC9}" srcId="{48634695-B896-4D6E-BB1B-CD0D3272B187}" destId="{946FE336-2857-4EF4-9D6D-8071D0DED3BE}" srcOrd="2" destOrd="0" parTransId="{7ED1671A-D8D8-4AC1-86DA-CF5047CBA3F7}" sibTransId="{5F90FACD-37C9-41D8-9DFD-82A9229913FB}"/>
    <dgm:cxn modelId="{3B8DCB4F-8B87-4B5C-9E32-F1E9631155BA}" type="presOf" srcId="{E5740889-9580-4983-AFF6-450AB124A1FE}" destId="{DD005319-F3E0-498C-AD3B-62B36FF927A6}" srcOrd="0" destOrd="0" presId="urn:microsoft.com/office/officeart/2005/8/layout/hProcess7"/>
    <dgm:cxn modelId="{D7F28AE5-A9E2-4DC0-B85A-729D868DE0E4}" srcId="{48634695-B896-4D6E-BB1B-CD0D3272B187}" destId="{E5740889-9580-4983-AFF6-450AB124A1FE}" srcOrd="0" destOrd="0" parTransId="{7212AEBA-83FB-45F2-9C9E-B43E0D4B7F37}" sibTransId="{FB3CFEBC-1A8E-4119-8A67-AA14DE27E658}"/>
    <dgm:cxn modelId="{75342338-B7E5-44D8-968C-0AF3FC4C46D7}" srcId="{072CC330-E14C-4CBC-8C3D-C14CCBDCE864}" destId="{C1C10863-9B83-4F3B-94C8-B1C8C36FA3FD}" srcOrd="0" destOrd="0" parTransId="{4C3F8845-EDD3-4D36-9D8F-BD476DAF5A03}" sibTransId="{B258E4DE-3B41-44F1-BF25-57B0D7949224}"/>
    <dgm:cxn modelId="{6D41B12F-2162-4DB7-AEE4-B95EA12DE92C}" type="presOf" srcId="{072CC330-E14C-4CBC-8C3D-C14CCBDCE864}" destId="{27E518B4-925E-43D0-A764-BDE0019D1846}" srcOrd="0" destOrd="0" presId="urn:microsoft.com/office/officeart/2005/8/layout/hProcess7"/>
    <dgm:cxn modelId="{649F92F4-12D2-4173-B3AB-C7D7D9FC2152}" type="presOf" srcId="{C1C10863-9B83-4F3B-94C8-B1C8C36FA3FD}" destId="{859BCAFB-9EC2-4457-8544-05CCE67F7F86}" srcOrd="0" destOrd="0" presId="urn:microsoft.com/office/officeart/2005/8/layout/hProcess7"/>
    <dgm:cxn modelId="{81B1D7A2-596C-4914-8467-61B497F5F40D}" type="presOf" srcId="{946FE336-2857-4EF4-9D6D-8071D0DED3BE}" destId="{EA64DCDF-C3D3-40E1-A347-3DEA9FE28C41}" srcOrd="1" destOrd="0" presId="urn:microsoft.com/office/officeart/2005/8/layout/hProcess7"/>
    <dgm:cxn modelId="{7E61230D-417A-4425-9F91-E50DB47DD517}" srcId="{946FE336-2857-4EF4-9D6D-8071D0DED3BE}" destId="{C731D0BB-3498-4C1E-B70B-3DFF873E739E}" srcOrd="0" destOrd="0" parTransId="{53B95F3E-2F27-4419-8479-29F7B0FE6A4B}" sibTransId="{7D607655-137D-4C9C-A19F-6C6DD51E89AE}"/>
    <dgm:cxn modelId="{CA469F5F-4AB4-4ECF-9232-FF10BA950A9F}" type="presOf" srcId="{946FE336-2857-4EF4-9D6D-8071D0DED3BE}" destId="{2315E205-A108-4C38-A0AF-675BD7410F01}" srcOrd="0" destOrd="0" presId="urn:microsoft.com/office/officeart/2005/8/layout/hProcess7"/>
    <dgm:cxn modelId="{1AC34318-CB57-4AA4-9FA7-E04F9B7FF1BC}" type="presOf" srcId="{5FD11766-4878-4CFD-AA86-DBB171449BDB}" destId="{50D3BBF3-3C41-4A54-B43B-B8E2A40808A9}" srcOrd="0" destOrd="0" presId="urn:microsoft.com/office/officeart/2005/8/layout/hProcess7"/>
    <dgm:cxn modelId="{8789C291-E71B-4FEC-AC6F-D86BDD732D7A}" type="presOf" srcId="{C731D0BB-3498-4C1E-B70B-3DFF873E739E}" destId="{1D3CA933-F19E-46CC-96B5-DABD4B71DAC5}" srcOrd="0" destOrd="0" presId="urn:microsoft.com/office/officeart/2005/8/layout/hProcess7"/>
    <dgm:cxn modelId="{627A37BC-A714-4B70-A6BC-4196FE08D2ED}" srcId="{48634695-B896-4D6E-BB1B-CD0D3272B187}" destId="{072CC330-E14C-4CBC-8C3D-C14CCBDCE864}" srcOrd="1" destOrd="0" parTransId="{8999342C-BA3A-4E5B-A002-142C240780D0}" sibTransId="{706E442A-A244-49D4-8123-6B4C65B067A1}"/>
    <dgm:cxn modelId="{92332B28-82CD-4FA2-BC8E-A8F47F15352D}" type="presOf" srcId="{072CC330-E14C-4CBC-8C3D-C14CCBDCE864}" destId="{8D1903D5-AB6E-425C-A355-040EC875A66D}" srcOrd="1" destOrd="0" presId="urn:microsoft.com/office/officeart/2005/8/layout/hProcess7"/>
    <dgm:cxn modelId="{5BB9224F-82E5-4927-8D7A-C6833710BB16}" type="presOf" srcId="{48634695-B896-4D6E-BB1B-CD0D3272B187}" destId="{0D401FF2-C062-411A-9A8C-4E9425D341F5}" srcOrd="0" destOrd="0" presId="urn:microsoft.com/office/officeart/2005/8/layout/hProcess7"/>
    <dgm:cxn modelId="{789B0EF2-7CA8-4564-81FD-E91D9D805FC3}" type="presParOf" srcId="{0D401FF2-C062-411A-9A8C-4E9425D341F5}" destId="{4F2E778B-E2EA-406E-B25E-22DCFE7BE2DF}" srcOrd="0" destOrd="0" presId="urn:microsoft.com/office/officeart/2005/8/layout/hProcess7"/>
    <dgm:cxn modelId="{BFD9BDE9-0BED-450E-8CB8-53B397C325AD}" type="presParOf" srcId="{4F2E778B-E2EA-406E-B25E-22DCFE7BE2DF}" destId="{DD005319-F3E0-498C-AD3B-62B36FF927A6}" srcOrd="0" destOrd="0" presId="urn:microsoft.com/office/officeart/2005/8/layout/hProcess7"/>
    <dgm:cxn modelId="{2CFB4CF3-75BB-4E5F-B4EC-E988911A9196}" type="presParOf" srcId="{4F2E778B-E2EA-406E-B25E-22DCFE7BE2DF}" destId="{0504D834-31D7-4025-91B0-9424AB840AF4}" srcOrd="1" destOrd="0" presId="urn:microsoft.com/office/officeart/2005/8/layout/hProcess7"/>
    <dgm:cxn modelId="{A216ED72-AA33-44DB-81FA-FC139DB69A28}" type="presParOf" srcId="{4F2E778B-E2EA-406E-B25E-22DCFE7BE2DF}" destId="{50D3BBF3-3C41-4A54-B43B-B8E2A40808A9}" srcOrd="2" destOrd="0" presId="urn:microsoft.com/office/officeart/2005/8/layout/hProcess7"/>
    <dgm:cxn modelId="{362A9788-22DD-4DF7-ACC1-3989523AF2B8}" type="presParOf" srcId="{0D401FF2-C062-411A-9A8C-4E9425D341F5}" destId="{76E6417B-F409-4A82-BDCD-E6546A82F627}" srcOrd="1" destOrd="0" presId="urn:microsoft.com/office/officeart/2005/8/layout/hProcess7"/>
    <dgm:cxn modelId="{E5F6E497-9EF7-4A10-B744-5B4AD9961687}" type="presParOf" srcId="{0D401FF2-C062-411A-9A8C-4E9425D341F5}" destId="{F2F5F43C-D6CF-4725-B674-5DB78F7E9BF8}" srcOrd="2" destOrd="0" presId="urn:microsoft.com/office/officeart/2005/8/layout/hProcess7"/>
    <dgm:cxn modelId="{F4ACDBFD-6B71-4625-BEC5-0434691E855A}" type="presParOf" srcId="{F2F5F43C-D6CF-4725-B674-5DB78F7E9BF8}" destId="{5D07BA71-EAFC-4A95-A61D-28C997DF5C68}" srcOrd="0" destOrd="0" presId="urn:microsoft.com/office/officeart/2005/8/layout/hProcess7"/>
    <dgm:cxn modelId="{455CA56A-B231-41E8-85DD-921125C51EC1}" type="presParOf" srcId="{F2F5F43C-D6CF-4725-B674-5DB78F7E9BF8}" destId="{B831791A-CB52-446E-A54A-D2E43BCACA56}" srcOrd="1" destOrd="0" presId="urn:microsoft.com/office/officeart/2005/8/layout/hProcess7"/>
    <dgm:cxn modelId="{EC639A75-8207-4F83-A423-04CB1350201C}" type="presParOf" srcId="{F2F5F43C-D6CF-4725-B674-5DB78F7E9BF8}" destId="{7F0119D9-3801-4595-9103-241C7781947B}" srcOrd="2" destOrd="0" presId="urn:microsoft.com/office/officeart/2005/8/layout/hProcess7"/>
    <dgm:cxn modelId="{8A02211B-575C-48DF-A5F8-8D7731B56CE4}" type="presParOf" srcId="{0D401FF2-C062-411A-9A8C-4E9425D341F5}" destId="{4E24B092-D4C5-4BA3-B12E-64F5A19D4E6B}" srcOrd="3" destOrd="0" presId="urn:microsoft.com/office/officeart/2005/8/layout/hProcess7"/>
    <dgm:cxn modelId="{37FF0C4B-4197-41F2-BF09-7546BA8A0A34}" type="presParOf" srcId="{0D401FF2-C062-411A-9A8C-4E9425D341F5}" destId="{CB82A63A-1D1A-470D-A139-7AD5CB958838}" srcOrd="4" destOrd="0" presId="urn:microsoft.com/office/officeart/2005/8/layout/hProcess7"/>
    <dgm:cxn modelId="{4A23333F-E754-46D6-A744-FDBACF7E8BF0}" type="presParOf" srcId="{CB82A63A-1D1A-470D-A139-7AD5CB958838}" destId="{27E518B4-925E-43D0-A764-BDE0019D1846}" srcOrd="0" destOrd="0" presId="urn:microsoft.com/office/officeart/2005/8/layout/hProcess7"/>
    <dgm:cxn modelId="{504C7984-97B6-4008-8E52-410A0D0DF5A8}" type="presParOf" srcId="{CB82A63A-1D1A-470D-A139-7AD5CB958838}" destId="{8D1903D5-AB6E-425C-A355-040EC875A66D}" srcOrd="1" destOrd="0" presId="urn:microsoft.com/office/officeart/2005/8/layout/hProcess7"/>
    <dgm:cxn modelId="{299E75B2-4ED5-4CED-A164-199BCCD9E322}" type="presParOf" srcId="{CB82A63A-1D1A-470D-A139-7AD5CB958838}" destId="{859BCAFB-9EC2-4457-8544-05CCE67F7F86}" srcOrd="2" destOrd="0" presId="urn:microsoft.com/office/officeart/2005/8/layout/hProcess7"/>
    <dgm:cxn modelId="{4223D6F5-65F1-471C-BCFF-D65D84B1DEE2}" type="presParOf" srcId="{0D401FF2-C062-411A-9A8C-4E9425D341F5}" destId="{1648D841-EBB6-4C66-BBE0-B6C622422FCA}" srcOrd="5" destOrd="0" presId="urn:microsoft.com/office/officeart/2005/8/layout/hProcess7"/>
    <dgm:cxn modelId="{10DFDE8A-D5B2-475A-A7D6-5636C872D6DA}" type="presParOf" srcId="{0D401FF2-C062-411A-9A8C-4E9425D341F5}" destId="{877CF10F-7D5A-4AB6-886C-0AD81ADA97C9}" srcOrd="6" destOrd="0" presId="urn:microsoft.com/office/officeart/2005/8/layout/hProcess7"/>
    <dgm:cxn modelId="{53357F26-4622-4EE9-9AB1-70C012D8E5EF}" type="presParOf" srcId="{877CF10F-7D5A-4AB6-886C-0AD81ADA97C9}" destId="{750B73C3-3370-4A76-86B8-5CAED14E2DF8}" srcOrd="0" destOrd="0" presId="urn:microsoft.com/office/officeart/2005/8/layout/hProcess7"/>
    <dgm:cxn modelId="{985A5F66-BCB5-4091-8128-B7989E24DD3E}" type="presParOf" srcId="{877CF10F-7D5A-4AB6-886C-0AD81ADA97C9}" destId="{2E874012-5A96-457E-8903-3B769AD39CB9}" srcOrd="1" destOrd="0" presId="urn:microsoft.com/office/officeart/2005/8/layout/hProcess7"/>
    <dgm:cxn modelId="{145050AA-7E50-4B5E-B1FA-F89E807656EE}" type="presParOf" srcId="{877CF10F-7D5A-4AB6-886C-0AD81ADA97C9}" destId="{9F0D8175-6194-4970-B638-7ADB541DEDCE}" srcOrd="2" destOrd="0" presId="urn:microsoft.com/office/officeart/2005/8/layout/hProcess7"/>
    <dgm:cxn modelId="{8D7AF70A-2D57-49A7-973D-008382853F4A}" type="presParOf" srcId="{0D401FF2-C062-411A-9A8C-4E9425D341F5}" destId="{27024C47-A4CE-4965-99FC-533D2E6DF2D3}" srcOrd="7" destOrd="0" presId="urn:microsoft.com/office/officeart/2005/8/layout/hProcess7"/>
    <dgm:cxn modelId="{2A5D7B11-E50B-4C05-8F36-24671B5FB74F}" type="presParOf" srcId="{0D401FF2-C062-411A-9A8C-4E9425D341F5}" destId="{22AC330C-A389-4280-89FB-05A0D06BFFDF}" srcOrd="8" destOrd="0" presId="urn:microsoft.com/office/officeart/2005/8/layout/hProcess7"/>
    <dgm:cxn modelId="{07AA6B4A-E95C-4A9E-9DE3-3CD56FBCF4B7}" type="presParOf" srcId="{22AC330C-A389-4280-89FB-05A0D06BFFDF}" destId="{2315E205-A108-4C38-A0AF-675BD7410F01}" srcOrd="0" destOrd="0" presId="urn:microsoft.com/office/officeart/2005/8/layout/hProcess7"/>
    <dgm:cxn modelId="{ADCC4F06-A546-4AC5-B482-26826EC5402F}" type="presParOf" srcId="{22AC330C-A389-4280-89FB-05A0D06BFFDF}" destId="{EA64DCDF-C3D3-40E1-A347-3DEA9FE28C41}" srcOrd="1" destOrd="0" presId="urn:microsoft.com/office/officeart/2005/8/layout/hProcess7"/>
    <dgm:cxn modelId="{1014C8A2-13AC-47D7-92BB-601F27E5977C}" type="presParOf" srcId="{22AC330C-A389-4280-89FB-05A0D06BFFDF}" destId="{1D3CA933-F19E-46CC-96B5-DABD4B71DAC5}" srcOrd="2" destOrd="0" presId="urn:microsoft.com/office/officeart/2005/8/layout/hProcess7"/>
  </dgm:cxnLst>
  <dgm:bg/>
  <dgm:whole/>
</dgm:dataModel>
</file>

<file path=ppt/diagrams/data12.xml><?xml version="1.0" encoding="utf-8"?>
<dgm:dataModel xmlns:dgm="http://schemas.openxmlformats.org/drawingml/2006/diagram" xmlns:a="http://schemas.openxmlformats.org/drawingml/2006/main">
  <dgm:ptLst>
    <dgm:pt modelId="{A930C038-82B6-4B4E-B7D9-63130C8D938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s-ES"/>
        </a:p>
      </dgm:t>
    </dgm:pt>
    <dgm:pt modelId="{B2C618CE-89B5-4E85-B8CF-AEAAF9BCA03B}">
      <dgm:prSet phldrT="[Texto]"/>
      <dgm:spPr/>
      <dgm:t>
        <a:bodyPr/>
        <a:lstStyle/>
        <a:p>
          <a:r>
            <a:rPr lang="es-ES" dirty="0" smtClean="0"/>
            <a:t>La primera de enseña la clase y cantidad de activos que posee la compañía</a:t>
          </a:r>
          <a:endParaRPr lang="es-ES" dirty="0"/>
        </a:p>
      </dgm:t>
    </dgm:pt>
    <dgm:pt modelId="{CB2E2126-E340-46A0-8ED5-A29AE73495E6}" type="parTrans" cxnId="{8510DAB3-FD7F-4ED7-BA2F-0F4EE68F29F1}">
      <dgm:prSet/>
      <dgm:spPr/>
      <dgm:t>
        <a:bodyPr/>
        <a:lstStyle/>
        <a:p>
          <a:endParaRPr lang="es-ES"/>
        </a:p>
      </dgm:t>
    </dgm:pt>
    <dgm:pt modelId="{20AD1BDD-43DB-42C7-88F3-2313AFEC7D7B}" type="sibTrans" cxnId="{8510DAB3-FD7F-4ED7-BA2F-0F4EE68F29F1}">
      <dgm:prSet/>
      <dgm:spPr/>
      <dgm:t>
        <a:bodyPr/>
        <a:lstStyle/>
        <a:p>
          <a:endParaRPr lang="es-ES"/>
        </a:p>
      </dgm:t>
    </dgm:pt>
    <dgm:pt modelId="{CDDDF3F6-B184-45F1-BCB9-47563B666E9C}">
      <dgm:prSet phldrT="[Texto]"/>
      <dgm:spPr/>
      <dgm:t>
        <a:bodyPr/>
        <a:lstStyle/>
        <a:p>
          <a:r>
            <a:rPr lang="es-ES" dirty="0" smtClean="0"/>
            <a:t>La segunda muestra el balance general como la empresa ha financiado la adquisición de esos activos. </a:t>
          </a:r>
          <a:endParaRPr lang="es-ES" dirty="0"/>
        </a:p>
      </dgm:t>
    </dgm:pt>
    <dgm:pt modelId="{ADD57B5F-DCA2-404E-828B-6EAEF03A719A}" type="parTrans" cxnId="{6A2DCDA8-5480-4802-A742-E7AB8E5945A4}">
      <dgm:prSet/>
      <dgm:spPr/>
      <dgm:t>
        <a:bodyPr/>
        <a:lstStyle/>
        <a:p>
          <a:endParaRPr lang="es-ES"/>
        </a:p>
      </dgm:t>
    </dgm:pt>
    <dgm:pt modelId="{B2FCC67E-65B0-44F2-AE61-2D268B818DD1}" type="sibTrans" cxnId="{6A2DCDA8-5480-4802-A742-E7AB8E5945A4}">
      <dgm:prSet/>
      <dgm:spPr/>
      <dgm:t>
        <a:bodyPr/>
        <a:lstStyle/>
        <a:p>
          <a:endParaRPr lang="es-ES"/>
        </a:p>
      </dgm:t>
    </dgm:pt>
    <dgm:pt modelId="{D6D41637-E54E-4EDC-9BE9-BDB28F110F6A}" type="pres">
      <dgm:prSet presAssocID="{A930C038-82B6-4B4E-B7D9-63130C8D9387}" presName="compositeShape" presStyleCnt="0">
        <dgm:presLayoutVars>
          <dgm:chMax val="2"/>
          <dgm:dir/>
          <dgm:resizeHandles val="exact"/>
        </dgm:presLayoutVars>
      </dgm:prSet>
      <dgm:spPr/>
      <dgm:t>
        <a:bodyPr/>
        <a:lstStyle/>
        <a:p>
          <a:endParaRPr lang="es-ES"/>
        </a:p>
      </dgm:t>
    </dgm:pt>
    <dgm:pt modelId="{91D1EE7C-6FBB-4CB3-9E24-0D4C98D7C36B}" type="pres">
      <dgm:prSet presAssocID="{A930C038-82B6-4B4E-B7D9-63130C8D9387}" presName="divider" presStyleLbl="fgShp" presStyleIdx="0" presStyleCnt="1"/>
      <dgm:spPr/>
    </dgm:pt>
    <dgm:pt modelId="{A50FF5D5-778C-456C-BE69-00F2EA257F59}" type="pres">
      <dgm:prSet presAssocID="{B2C618CE-89B5-4E85-B8CF-AEAAF9BCA03B}" presName="downArrow" presStyleLbl="node1" presStyleIdx="0" presStyleCnt="2"/>
      <dgm:spPr/>
    </dgm:pt>
    <dgm:pt modelId="{0AD1F9C9-2403-49A5-896C-D1E30B216163}" type="pres">
      <dgm:prSet presAssocID="{B2C618CE-89B5-4E85-B8CF-AEAAF9BCA03B}" presName="downArrowText" presStyleLbl="revTx" presStyleIdx="0" presStyleCnt="2">
        <dgm:presLayoutVars>
          <dgm:bulletEnabled val="1"/>
        </dgm:presLayoutVars>
      </dgm:prSet>
      <dgm:spPr/>
      <dgm:t>
        <a:bodyPr/>
        <a:lstStyle/>
        <a:p>
          <a:endParaRPr lang="es-ES"/>
        </a:p>
      </dgm:t>
    </dgm:pt>
    <dgm:pt modelId="{6C934C71-F4CF-4E3C-8EDB-1AC8DE2E8B83}" type="pres">
      <dgm:prSet presAssocID="{CDDDF3F6-B184-45F1-BCB9-47563B666E9C}" presName="upArrow" presStyleLbl="node1" presStyleIdx="1" presStyleCnt="2"/>
      <dgm:spPr/>
    </dgm:pt>
    <dgm:pt modelId="{B6DC1AEF-DB8D-4191-90FA-3D6A259DD78E}" type="pres">
      <dgm:prSet presAssocID="{CDDDF3F6-B184-45F1-BCB9-47563B666E9C}" presName="upArrowText" presStyleLbl="revTx" presStyleIdx="1" presStyleCnt="2">
        <dgm:presLayoutVars>
          <dgm:bulletEnabled val="1"/>
        </dgm:presLayoutVars>
      </dgm:prSet>
      <dgm:spPr/>
      <dgm:t>
        <a:bodyPr/>
        <a:lstStyle/>
        <a:p>
          <a:endParaRPr lang="es-ES"/>
        </a:p>
      </dgm:t>
    </dgm:pt>
  </dgm:ptLst>
  <dgm:cxnLst>
    <dgm:cxn modelId="{6A2DCDA8-5480-4802-A742-E7AB8E5945A4}" srcId="{A930C038-82B6-4B4E-B7D9-63130C8D9387}" destId="{CDDDF3F6-B184-45F1-BCB9-47563B666E9C}" srcOrd="1" destOrd="0" parTransId="{ADD57B5F-DCA2-404E-828B-6EAEF03A719A}" sibTransId="{B2FCC67E-65B0-44F2-AE61-2D268B818DD1}"/>
    <dgm:cxn modelId="{85246E53-84DE-4331-8F95-13D3371148BA}" type="presOf" srcId="{B2C618CE-89B5-4E85-B8CF-AEAAF9BCA03B}" destId="{0AD1F9C9-2403-49A5-896C-D1E30B216163}" srcOrd="0" destOrd="0" presId="urn:microsoft.com/office/officeart/2005/8/layout/arrow3"/>
    <dgm:cxn modelId="{77BE7087-5174-47CD-8D26-4DD92ED1949B}" type="presOf" srcId="{CDDDF3F6-B184-45F1-BCB9-47563B666E9C}" destId="{B6DC1AEF-DB8D-4191-90FA-3D6A259DD78E}" srcOrd="0" destOrd="0" presId="urn:microsoft.com/office/officeart/2005/8/layout/arrow3"/>
    <dgm:cxn modelId="{8510DAB3-FD7F-4ED7-BA2F-0F4EE68F29F1}" srcId="{A930C038-82B6-4B4E-B7D9-63130C8D9387}" destId="{B2C618CE-89B5-4E85-B8CF-AEAAF9BCA03B}" srcOrd="0" destOrd="0" parTransId="{CB2E2126-E340-46A0-8ED5-A29AE73495E6}" sibTransId="{20AD1BDD-43DB-42C7-88F3-2313AFEC7D7B}"/>
    <dgm:cxn modelId="{4D0E52C0-450B-4A24-9746-B19C4F977055}" type="presOf" srcId="{A930C038-82B6-4B4E-B7D9-63130C8D9387}" destId="{D6D41637-E54E-4EDC-9BE9-BDB28F110F6A}" srcOrd="0" destOrd="0" presId="urn:microsoft.com/office/officeart/2005/8/layout/arrow3"/>
    <dgm:cxn modelId="{C3914121-2565-437E-B162-4E522DA2EE5E}" type="presParOf" srcId="{D6D41637-E54E-4EDC-9BE9-BDB28F110F6A}" destId="{91D1EE7C-6FBB-4CB3-9E24-0D4C98D7C36B}" srcOrd="0" destOrd="0" presId="urn:microsoft.com/office/officeart/2005/8/layout/arrow3"/>
    <dgm:cxn modelId="{D0011F79-90F8-4A16-A46D-91286AB72C87}" type="presParOf" srcId="{D6D41637-E54E-4EDC-9BE9-BDB28F110F6A}" destId="{A50FF5D5-778C-456C-BE69-00F2EA257F59}" srcOrd="1" destOrd="0" presId="urn:microsoft.com/office/officeart/2005/8/layout/arrow3"/>
    <dgm:cxn modelId="{AE9C35FB-C834-4B06-B957-E8682CFD6356}" type="presParOf" srcId="{D6D41637-E54E-4EDC-9BE9-BDB28F110F6A}" destId="{0AD1F9C9-2403-49A5-896C-D1E30B216163}" srcOrd="2" destOrd="0" presId="urn:microsoft.com/office/officeart/2005/8/layout/arrow3"/>
    <dgm:cxn modelId="{E11ABC9B-B650-4A8E-A165-E7C276C2C819}" type="presParOf" srcId="{D6D41637-E54E-4EDC-9BE9-BDB28F110F6A}" destId="{6C934C71-F4CF-4E3C-8EDB-1AC8DE2E8B83}" srcOrd="3" destOrd="0" presId="urn:microsoft.com/office/officeart/2005/8/layout/arrow3"/>
    <dgm:cxn modelId="{AC924445-EDD5-40A9-A23E-F3CF80BFD953}" type="presParOf" srcId="{D6D41637-E54E-4EDC-9BE9-BDB28F110F6A}" destId="{B6DC1AEF-DB8D-4191-90FA-3D6A259DD78E}" srcOrd="4" destOrd="0" presId="urn:microsoft.com/office/officeart/2005/8/layout/arrow3"/>
  </dgm:cxnLst>
  <dgm:bg/>
  <dgm:whole/>
</dgm:dataModel>
</file>

<file path=ppt/diagrams/data13.xml><?xml version="1.0" encoding="utf-8"?>
<dgm:dataModel xmlns:dgm="http://schemas.openxmlformats.org/drawingml/2006/diagram" xmlns:a="http://schemas.openxmlformats.org/drawingml/2006/main">
  <dgm:ptLst>
    <dgm:pt modelId="{409A56E8-D47C-484E-90AF-C2A52059CED3}" type="doc">
      <dgm:prSet loTypeId="urn:microsoft.com/office/officeart/2005/8/layout/process4" loCatId="process" qsTypeId="urn:microsoft.com/office/officeart/2005/8/quickstyle/simple1" qsCatId="simple" csTypeId="urn:microsoft.com/office/officeart/2005/8/colors/accent6_2" csCatId="accent6" phldr="1"/>
      <dgm:spPr/>
      <dgm:t>
        <a:bodyPr/>
        <a:lstStyle/>
        <a:p>
          <a:endParaRPr lang="es-ES"/>
        </a:p>
      </dgm:t>
    </dgm:pt>
    <dgm:pt modelId="{F35CB248-3C78-4A32-91D8-BFEAB3F4508F}">
      <dgm:prSet phldrT="[Texto]"/>
      <dgm:spPr/>
      <dgm:t>
        <a:bodyPr/>
        <a:lstStyle/>
        <a:p>
          <a:r>
            <a:rPr lang="es-ES" b="1" dirty="0" smtClean="0"/>
            <a:t>INDICADORES DE ENDEUDAMIENTO O APALANCAMIENTO</a:t>
          </a:r>
          <a:endParaRPr lang="es-ES" dirty="0"/>
        </a:p>
      </dgm:t>
    </dgm:pt>
    <dgm:pt modelId="{8A2A1D8F-12FE-4562-97D5-4FDF42C5F8C6}" type="parTrans" cxnId="{EF95A478-77CF-42A9-96A5-E78C2FA82B9C}">
      <dgm:prSet/>
      <dgm:spPr/>
      <dgm:t>
        <a:bodyPr/>
        <a:lstStyle/>
        <a:p>
          <a:endParaRPr lang="es-ES"/>
        </a:p>
      </dgm:t>
    </dgm:pt>
    <dgm:pt modelId="{361949B8-78B7-4274-B9BA-BEA4BCAE42EF}" type="sibTrans" cxnId="{EF95A478-77CF-42A9-96A5-E78C2FA82B9C}">
      <dgm:prSet/>
      <dgm:spPr/>
      <dgm:t>
        <a:bodyPr/>
        <a:lstStyle/>
        <a:p>
          <a:endParaRPr lang="es-ES"/>
        </a:p>
      </dgm:t>
    </dgm:pt>
    <dgm:pt modelId="{0B3CC265-F71C-4379-96E3-C7B317EAE145}">
      <dgm:prSet/>
      <dgm:spPr/>
      <dgm:t>
        <a:bodyPr/>
        <a:lstStyle/>
        <a:p>
          <a:r>
            <a:rPr lang="es-ES" b="1" dirty="0" smtClean="0"/>
            <a:t>Razón Deuda – Capital</a:t>
          </a:r>
          <a:endParaRPr lang="es-ES" dirty="0"/>
        </a:p>
      </dgm:t>
    </dgm:pt>
    <dgm:pt modelId="{F621B50E-B900-43A5-884F-68F3366FBF4E}" type="parTrans" cxnId="{9A0611F7-A53C-45E3-ACD1-522635BE6C3E}">
      <dgm:prSet/>
      <dgm:spPr/>
      <dgm:t>
        <a:bodyPr/>
        <a:lstStyle/>
        <a:p>
          <a:endParaRPr lang="es-ES"/>
        </a:p>
      </dgm:t>
    </dgm:pt>
    <dgm:pt modelId="{994A90E5-C49D-49A7-8680-C64584CCCB9E}" type="sibTrans" cxnId="{9A0611F7-A53C-45E3-ACD1-522635BE6C3E}">
      <dgm:prSet/>
      <dgm:spPr/>
      <dgm:t>
        <a:bodyPr/>
        <a:lstStyle/>
        <a:p>
          <a:endParaRPr lang="es-ES"/>
        </a:p>
      </dgm:t>
    </dgm:pt>
    <dgm:pt modelId="{CDEC4C0B-1BC3-43C6-912A-FB4C34E0DB09}">
      <dgm:prSet phldrT="[Texto]" phldr="1"/>
      <dgm:spPr>
        <a:blipFill rotWithShape="0">
          <a:blip xmlns:r="http://schemas.openxmlformats.org/officeDocument/2006/relationships" r:embed="rId1"/>
          <a:stretch>
            <a:fillRect/>
          </a:stretch>
        </a:blipFill>
      </dgm:spPr>
      <dgm:t>
        <a:bodyPr/>
        <a:lstStyle/>
        <a:p>
          <a:endParaRPr lang="es-ES" dirty="0"/>
        </a:p>
      </dgm:t>
    </dgm:pt>
    <dgm:pt modelId="{4C2F49BD-42F8-4820-AC2C-F656D5543448}" type="parTrans" cxnId="{FB9C930D-4923-4604-973A-0074A089FDBE}">
      <dgm:prSet/>
      <dgm:spPr/>
      <dgm:t>
        <a:bodyPr/>
        <a:lstStyle/>
        <a:p>
          <a:endParaRPr lang="es-ES"/>
        </a:p>
      </dgm:t>
    </dgm:pt>
    <dgm:pt modelId="{3BDF5B62-A933-46AF-82AD-B3BB835F185D}" type="sibTrans" cxnId="{FB9C930D-4923-4604-973A-0074A089FDBE}">
      <dgm:prSet/>
      <dgm:spPr/>
      <dgm:t>
        <a:bodyPr/>
        <a:lstStyle/>
        <a:p>
          <a:endParaRPr lang="es-ES"/>
        </a:p>
      </dgm:t>
    </dgm:pt>
    <dgm:pt modelId="{BD2F913F-2898-4697-9431-C29E4441829C}">
      <dgm:prSet phldrT="[Texto]"/>
      <dgm:spPr/>
      <dgm:t>
        <a:bodyPr/>
        <a:lstStyle/>
        <a:p>
          <a:r>
            <a:rPr lang="es-ES" b="1" dirty="0" smtClean="0"/>
            <a:t>Razón Deuda sobre Activos.</a:t>
          </a:r>
          <a:r>
            <a:rPr lang="es-ES" dirty="0" smtClean="0"/>
            <a:t> </a:t>
          </a:r>
          <a:endParaRPr lang="es-ES" dirty="0"/>
        </a:p>
      </dgm:t>
    </dgm:pt>
    <dgm:pt modelId="{D5680F91-F73C-49B5-8CA1-1374DF4E43E5}" type="parTrans" cxnId="{692DFF1B-CF2C-4043-8B75-4EEF0D9C916D}">
      <dgm:prSet/>
      <dgm:spPr/>
      <dgm:t>
        <a:bodyPr/>
        <a:lstStyle/>
        <a:p>
          <a:endParaRPr lang="es-ES"/>
        </a:p>
      </dgm:t>
    </dgm:pt>
    <dgm:pt modelId="{6C02B5B2-8C41-4DDA-AF63-01381CC7006C}" type="sibTrans" cxnId="{692DFF1B-CF2C-4043-8B75-4EEF0D9C916D}">
      <dgm:prSet/>
      <dgm:spPr/>
      <dgm:t>
        <a:bodyPr/>
        <a:lstStyle/>
        <a:p>
          <a:endParaRPr lang="es-ES"/>
        </a:p>
      </dgm:t>
    </dgm:pt>
    <dgm:pt modelId="{AE1753BA-0C3F-4E5B-BA97-3ED200FA5397}">
      <dgm:prSet phldrT="[Texto]" phldr="1"/>
      <dgm:spPr/>
      <dgm:t>
        <a:bodyPr/>
        <a:lstStyle/>
        <a:p>
          <a:endParaRPr lang="es-ES"/>
        </a:p>
      </dgm:t>
    </dgm:pt>
    <dgm:pt modelId="{91A15AD4-613D-4DE3-96A1-96C69CF2EBBB}" type="parTrans" cxnId="{37BE9769-26FB-4808-BDF2-673E94A97282}">
      <dgm:prSet/>
      <dgm:spPr/>
      <dgm:t>
        <a:bodyPr/>
        <a:lstStyle/>
        <a:p>
          <a:endParaRPr lang="es-ES"/>
        </a:p>
      </dgm:t>
    </dgm:pt>
    <dgm:pt modelId="{005A11DE-D8D0-47AE-9D8C-79B73C9FF822}" type="sibTrans" cxnId="{37BE9769-26FB-4808-BDF2-673E94A97282}">
      <dgm:prSet/>
      <dgm:spPr/>
      <dgm:t>
        <a:bodyPr/>
        <a:lstStyle/>
        <a:p>
          <a:endParaRPr lang="es-ES"/>
        </a:p>
      </dgm:t>
    </dgm:pt>
    <dgm:pt modelId="{CDE237B1-80A9-4E6E-B2EC-EDC8936DAFA2}">
      <dgm:prSet phldrT="[Texto]"/>
      <dgm:spPr/>
      <dgm:t>
        <a:bodyPr/>
        <a:lstStyle/>
        <a:p>
          <a:r>
            <a:rPr lang="es-ES" b="1" dirty="0" smtClean="0"/>
            <a:t>Endeudamiento / Ventas</a:t>
          </a:r>
          <a:endParaRPr lang="es-ES" dirty="0"/>
        </a:p>
      </dgm:t>
    </dgm:pt>
    <dgm:pt modelId="{9268E8D8-1A15-4A7F-A609-0B7E7C8AD07E}" type="parTrans" cxnId="{99604692-3448-42AC-B456-EC58A93179B7}">
      <dgm:prSet/>
      <dgm:spPr/>
      <dgm:t>
        <a:bodyPr/>
        <a:lstStyle/>
        <a:p>
          <a:endParaRPr lang="es-ES"/>
        </a:p>
      </dgm:t>
    </dgm:pt>
    <dgm:pt modelId="{581C8D8E-4439-4FF9-AAB9-CCAEB4C54421}" type="sibTrans" cxnId="{99604692-3448-42AC-B456-EC58A93179B7}">
      <dgm:prSet/>
      <dgm:spPr/>
      <dgm:t>
        <a:bodyPr/>
        <a:lstStyle/>
        <a:p>
          <a:endParaRPr lang="es-ES"/>
        </a:p>
      </dgm:t>
    </dgm:pt>
    <dgm:pt modelId="{E1468829-942E-4B32-B9D6-5FD5D76820D4}">
      <dgm:prSet phldrT="[Texto]" phldr="1"/>
      <dgm:spPr>
        <a:blipFill rotWithShape="0">
          <a:blip xmlns:r="http://schemas.openxmlformats.org/officeDocument/2006/relationships" r:embed="rId2"/>
          <a:stretch>
            <a:fillRect/>
          </a:stretch>
        </a:blipFill>
      </dgm:spPr>
      <dgm:t>
        <a:bodyPr/>
        <a:lstStyle/>
        <a:p>
          <a:endParaRPr lang="es-ES" dirty="0"/>
        </a:p>
      </dgm:t>
    </dgm:pt>
    <dgm:pt modelId="{6FFC7A53-C04A-43C3-92D2-C0D2B94BDD65}" type="parTrans" cxnId="{C2A3C5FF-1665-477B-8DC5-C67CDA653E23}">
      <dgm:prSet/>
      <dgm:spPr/>
      <dgm:t>
        <a:bodyPr/>
        <a:lstStyle/>
        <a:p>
          <a:endParaRPr lang="es-ES"/>
        </a:p>
      </dgm:t>
    </dgm:pt>
    <dgm:pt modelId="{F23E40CF-449A-4F0D-AB2E-119EB25DCC33}" type="sibTrans" cxnId="{C2A3C5FF-1665-477B-8DC5-C67CDA653E23}">
      <dgm:prSet/>
      <dgm:spPr/>
      <dgm:t>
        <a:bodyPr/>
        <a:lstStyle/>
        <a:p>
          <a:endParaRPr lang="es-ES"/>
        </a:p>
      </dgm:t>
    </dgm:pt>
    <dgm:pt modelId="{0291DBC7-433D-4202-A48C-D8A99ADC3D22}">
      <dgm:prSet/>
      <dgm:spPr/>
      <dgm:t>
        <a:bodyPr/>
        <a:lstStyle/>
        <a:p>
          <a:endParaRPr lang="es-ES" dirty="0" smtClean="0"/>
        </a:p>
      </dgm:t>
    </dgm:pt>
    <dgm:pt modelId="{1C2CA420-FB8A-4E7E-A9DB-E93FF4D5A325}" type="parTrans" cxnId="{5A45DA66-6CE1-4F7F-8326-6AE7ABA33A98}">
      <dgm:prSet/>
      <dgm:spPr/>
      <dgm:t>
        <a:bodyPr/>
        <a:lstStyle/>
        <a:p>
          <a:endParaRPr lang="es-ES"/>
        </a:p>
      </dgm:t>
    </dgm:pt>
    <dgm:pt modelId="{B6CA13F7-15FF-4E68-9E29-99B952F6C82F}" type="sibTrans" cxnId="{5A45DA66-6CE1-4F7F-8326-6AE7ABA33A98}">
      <dgm:prSet/>
      <dgm:spPr/>
      <dgm:t>
        <a:bodyPr/>
        <a:lstStyle/>
        <a:p>
          <a:endParaRPr lang="es-ES"/>
        </a:p>
      </dgm:t>
    </dgm:pt>
    <dgm:pt modelId="{F300FBB4-F83B-4195-B8AD-E8E65D5C9956}">
      <dgm:prSet/>
      <dgm:spPr/>
      <dgm:t>
        <a:bodyPr/>
        <a:lstStyle/>
        <a:p>
          <a:r>
            <a:rPr lang="es-ES" b="1" dirty="0" smtClean="0"/>
            <a:t>Razón Deuda sobre Patrimonio.</a:t>
          </a:r>
          <a:endParaRPr lang="es-ES" dirty="0" smtClean="0"/>
        </a:p>
      </dgm:t>
    </dgm:pt>
    <dgm:pt modelId="{AABC042B-0486-44AF-9E16-4FFC90545385}" type="parTrans" cxnId="{F5BE9A9A-8F74-429F-B877-345FE1602BDF}">
      <dgm:prSet/>
      <dgm:spPr/>
      <dgm:t>
        <a:bodyPr/>
        <a:lstStyle/>
        <a:p>
          <a:endParaRPr lang="es-ES"/>
        </a:p>
      </dgm:t>
    </dgm:pt>
    <dgm:pt modelId="{F94254F2-9A55-4C32-BD8D-1D8A451C1057}" type="sibTrans" cxnId="{F5BE9A9A-8F74-429F-B877-345FE1602BDF}">
      <dgm:prSet/>
      <dgm:spPr/>
      <dgm:t>
        <a:bodyPr/>
        <a:lstStyle/>
        <a:p>
          <a:endParaRPr lang="es-ES"/>
        </a:p>
      </dgm:t>
    </dgm:pt>
    <dgm:pt modelId="{9105914C-0BC7-4591-AFCE-63146CDC63A1}">
      <dgm:prSet phldrT="[Texto]"/>
      <dgm:spPr>
        <a:blipFill rotWithShape="0">
          <a:blip xmlns:r="http://schemas.openxmlformats.org/officeDocument/2006/relationships" r:embed="rId3"/>
          <a:stretch>
            <a:fillRect/>
          </a:stretch>
        </a:blipFill>
      </dgm:spPr>
      <dgm:t>
        <a:bodyPr/>
        <a:lstStyle/>
        <a:p>
          <a:endParaRPr lang="es-ES" dirty="0"/>
        </a:p>
      </dgm:t>
    </dgm:pt>
    <dgm:pt modelId="{BBFFF7A1-7334-437F-BBE0-A055ECB0D3C2}" type="parTrans" cxnId="{A6ED94D8-0AE6-4D53-925A-2D2601762F79}">
      <dgm:prSet/>
      <dgm:spPr/>
      <dgm:t>
        <a:bodyPr/>
        <a:lstStyle/>
        <a:p>
          <a:endParaRPr lang="es-ES"/>
        </a:p>
      </dgm:t>
    </dgm:pt>
    <dgm:pt modelId="{AE201D48-21C1-4EF8-A4E3-5D5E5B6F0031}" type="sibTrans" cxnId="{A6ED94D8-0AE6-4D53-925A-2D2601762F79}">
      <dgm:prSet/>
      <dgm:spPr/>
      <dgm:t>
        <a:bodyPr/>
        <a:lstStyle/>
        <a:p>
          <a:endParaRPr lang="es-ES"/>
        </a:p>
      </dgm:t>
    </dgm:pt>
    <dgm:pt modelId="{83FB1039-66F1-46D5-9DF6-085F32256942}">
      <dgm:prSet/>
      <dgm:spPr>
        <a:blipFill rotWithShape="0">
          <a:blip xmlns:r="http://schemas.openxmlformats.org/officeDocument/2006/relationships" r:embed="rId4"/>
          <a:stretch>
            <a:fillRect/>
          </a:stretch>
        </a:blipFill>
      </dgm:spPr>
      <dgm:t>
        <a:bodyPr/>
        <a:lstStyle/>
        <a:p>
          <a:endParaRPr lang="es-ES" dirty="0" smtClean="0"/>
        </a:p>
      </dgm:t>
    </dgm:pt>
    <dgm:pt modelId="{43982896-9260-4ABB-9E5C-38B22B62553B}" type="parTrans" cxnId="{72781484-5BB3-45FF-A7C4-B97CC0232F98}">
      <dgm:prSet/>
      <dgm:spPr/>
      <dgm:t>
        <a:bodyPr/>
        <a:lstStyle/>
        <a:p>
          <a:endParaRPr lang="es-ES"/>
        </a:p>
      </dgm:t>
    </dgm:pt>
    <dgm:pt modelId="{C5AC3C63-0D3E-405D-A8E4-E8D62E2EC12A}" type="sibTrans" cxnId="{72781484-5BB3-45FF-A7C4-B97CC0232F98}">
      <dgm:prSet/>
      <dgm:spPr/>
      <dgm:t>
        <a:bodyPr/>
        <a:lstStyle/>
        <a:p>
          <a:endParaRPr lang="es-ES"/>
        </a:p>
      </dgm:t>
    </dgm:pt>
    <dgm:pt modelId="{8664E235-2CE2-4B66-A5DB-7C1F0E541F49}">
      <dgm:prSet phldrT="[Texto]" phldr="1"/>
      <dgm:spPr/>
      <dgm:t>
        <a:bodyPr/>
        <a:lstStyle/>
        <a:p>
          <a:endParaRPr lang="es-ES"/>
        </a:p>
      </dgm:t>
    </dgm:pt>
    <dgm:pt modelId="{FFB71B3E-DFF9-4B2B-AFDF-86C4B65B3536}" type="sibTrans" cxnId="{B1EA1C24-EB65-4DB8-8160-799B030990D4}">
      <dgm:prSet/>
      <dgm:spPr/>
      <dgm:t>
        <a:bodyPr/>
        <a:lstStyle/>
        <a:p>
          <a:endParaRPr lang="es-ES"/>
        </a:p>
      </dgm:t>
    </dgm:pt>
    <dgm:pt modelId="{7ADB7BD8-B9F9-4F15-9C4C-302D1FBECA81}" type="parTrans" cxnId="{B1EA1C24-EB65-4DB8-8160-799B030990D4}">
      <dgm:prSet/>
      <dgm:spPr/>
      <dgm:t>
        <a:bodyPr/>
        <a:lstStyle/>
        <a:p>
          <a:endParaRPr lang="es-ES"/>
        </a:p>
      </dgm:t>
    </dgm:pt>
    <dgm:pt modelId="{EC969E9F-7AF4-47A6-82C6-5208F8936EDD}" type="pres">
      <dgm:prSet presAssocID="{409A56E8-D47C-484E-90AF-C2A52059CED3}" presName="Name0" presStyleCnt="0">
        <dgm:presLayoutVars>
          <dgm:dir/>
          <dgm:animLvl val="lvl"/>
          <dgm:resizeHandles val="exact"/>
        </dgm:presLayoutVars>
      </dgm:prSet>
      <dgm:spPr/>
    </dgm:pt>
    <dgm:pt modelId="{BAAA0C35-4531-46E8-A6F4-80662A2CA9D1}" type="pres">
      <dgm:prSet presAssocID="{AE1753BA-0C3F-4E5B-BA97-3ED200FA5397}" presName="boxAndChildren" presStyleCnt="0"/>
      <dgm:spPr/>
    </dgm:pt>
    <dgm:pt modelId="{692DAC4A-D826-4128-8D3D-B0EF22DCF8B2}" type="pres">
      <dgm:prSet presAssocID="{AE1753BA-0C3F-4E5B-BA97-3ED200FA5397}" presName="parentTextBox" presStyleLbl="node1" presStyleIdx="0" presStyleCnt="4"/>
      <dgm:spPr/>
    </dgm:pt>
    <dgm:pt modelId="{9F61BE2F-ED20-4F23-800A-B1185AF89A77}" type="pres">
      <dgm:prSet presAssocID="{AE1753BA-0C3F-4E5B-BA97-3ED200FA5397}" presName="entireBox" presStyleLbl="node1" presStyleIdx="0" presStyleCnt="4"/>
      <dgm:spPr/>
    </dgm:pt>
    <dgm:pt modelId="{567A6F80-3292-4725-A534-CED46AD34E1E}" type="pres">
      <dgm:prSet presAssocID="{AE1753BA-0C3F-4E5B-BA97-3ED200FA5397}" presName="descendantBox" presStyleCnt="0"/>
      <dgm:spPr/>
    </dgm:pt>
    <dgm:pt modelId="{3F8597C8-A938-4222-9E21-39BAF6E8359E}" type="pres">
      <dgm:prSet presAssocID="{CDE237B1-80A9-4E6E-B2EC-EDC8936DAFA2}" presName="childTextBox" presStyleLbl="fgAccFollowNode1" presStyleIdx="0" presStyleCnt="8">
        <dgm:presLayoutVars>
          <dgm:bulletEnabled val="1"/>
        </dgm:presLayoutVars>
      </dgm:prSet>
      <dgm:spPr/>
      <dgm:t>
        <a:bodyPr/>
        <a:lstStyle/>
        <a:p>
          <a:endParaRPr lang="es-ES"/>
        </a:p>
      </dgm:t>
    </dgm:pt>
    <dgm:pt modelId="{CCB6A6BF-CC2B-4FC8-922C-ABCAADD3BD1E}" type="pres">
      <dgm:prSet presAssocID="{E1468829-942E-4B32-B9D6-5FD5D76820D4}" presName="childTextBox" presStyleLbl="fgAccFollowNode1" presStyleIdx="1" presStyleCnt="8">
        <dgm:presLayoutVars>
          <dgm:bulletEnabled val="1"/>
        </dgm:presLayoutVars>
      </dgm:prSet>
      <dgm:spPr/>
      <dgm:t>
        <a:bodyPr/>
        <a:lstStyle/>
        <a:p>
          <a:endParaRPr lang="es-ES"/>
        </a:p>
      </dgm:t>
    </dgm:pt>
    <dgm:pt modelId="{560D1D70-2975-4A35-8AC3-A3AF84D688C4}" type="pres">
      <dgm:prSet presAssocID="{B6CA13F7-15FF-4E68-9E29-99B952F6C82F}" presName="sp" presStyleCnt="0"/>
      <dgm:spPr/>
    </dgm:pt>
    <dgm:pt modelId="{C87141DB-7CDB-40AB-9B32-DCD91BC125CD}" type="pres">
      <dgm:prSet presAssocID="{0291DBC7-433D-4202-A48C-D8A99ADC3D22}" presName="arrowAndChildren" presStyleCnt="0"/>
      <dgm:spPr/>
    </dgm:pt>
    <dgm:pt modelId="{99088113-33C3-478F-8D72-4B04D383A64E}" type="pres">
      <dgm:prSet presAssocID="{0291DBC7-433D-4202-A48C-D8A99ADC3D22}" presName="parentTextArrow" presStyleLbl="node1" presStyleIdx="0" presStyleCnt="4"/>
      <dgm:spPr/>
    </dgm:pt>
    <dgm:pt modelId="{4710E905-DBFD-4360-BECF-F040C1DDE8BF}" type="pres">
      <dgm:prSet presAssocID="{0291DBC7-433D-4202-A48C-D8A99ADC3D22}" presName="arrow" presStyleLbl="node1" presStyleIdx="1" presStyleCnt="4"/>
      <dgm:spPr/>
    </dgm:pt>
    <dgm:pt modelId="{8DCA27D9-8DE8-423A-AA22-A2CD4FC7C75B}" type="pres">
      <dgm:prSet presAssocID="{0291DBC7-433D-4202-A48C-D8A99ADC3D22}" presName="descendantArrow" presStyleCnt="0"/>
      <dgm:spPr/>
    </dgm:pt>
    <dgm:pt modelId="{FB8A3D8E-F407-4D87-8306-3B506866FB7F}" type="pres">
      <dgm:prSet presAssocID="{F300FBB4-F83B-4195-B8AD-E8E65D5C9956}" presName="childTextArrow" presStyleLbl="fgAccFollowNode1" presStyleIdx="2" presStyleCnt="8">
        <dgm:presLayoutVars>
          <dgm:bulletEnabled val="1"/>
        </dgm:presLayoutVars>
      </dgm:prSet>
      <dgm:spPr/>
      <dgm:t>
        <a:bodyPr/>
        <a:lstStyle/>
        <a:p>
          <a:endParaRPr lang="es-ES"/>
        </a:p>
      </dgm:t>
    </dgm:pt>
    <dgm:pt modelId="{B0A3C772-D0FC-479E-B1B4-39B09078A6AC}" type="pres">
      <dgm:prSet presAssocID="{83FB1039-66F1-46D5-9DF6-085F32256942}" presName="childTextArrow" presStyleLbl="fgAccFollowNode1" presStyleIdx="3" presStyleCnt="8">
        <dgm:presLayoutVars>
          <dgm:bulletEnabled val="1"/>
        </dgm:presLayoutVars>
      </dgm:prSet>
      <dgm:spPr/>
    </dgm:pt>
    <dgm:pt modelId="{8D826E39-754F-4BE1-8022-5C747653470D}" type="pres">
      <dgm:prSet presAssocID="{FFB71B3E-DFF9-4B2B-AFDF-86C4B65B3536}" presName="sp" presStyleCnt="0"/>
      <dgm:spPr/>
    </dgm:pt>
    <dgm:pt modelId="{5060880E-2E02-4842-9B34-FAF3FE1E8301}" type="pres">
      <dgm:prSet presAssocID="{8664E235-2CE2-4B66-A5DB-7C1F0E541F49}" presName="arrowAndChildren" presStyleCnt="0"/>
      <dgm:spPr/>
    </dgm:pt>
    <dgm:pt modelId="{C80CD003-2051-41EF-837D-B590755E2D42}" type="pres">
      <dgm:prSet presAssocID="{8664E235-2CE2-4B66-A5DB-7C1F0E541F49}" presName="parentTextArrow" presStyleLbl="node1" presStyleIdx="1" presStyleCnt="4"/>
      <dgm:spPr/>
      <dgm:t>
        <a:bodyPr/>
        <a:lstStyle/>
        <a:p>
          <a:endParaRPr lang="es-ES"/>
        </a:p>
      </dgm:t>
    </dgm:pt>
    <dgm:pt modelId="{CD97FD60-32B6-4EC6-97C5-5D59A21C7A77}" type="pres">
      <dgm:prSet presAssocID="{8664E235-2CE2-4B66-A5DB-7C1F0E541F49}" presName="arrow" presStyleLbl="node1" presStyleIdx="2" presStyleCnt="4"/>
      <dgm:spPr/>
      <dgm:t>
        <a:bodyPr/>
        <a:lstStyle/>
        <a:p>
          <a:endParaRPr lang="es-ES"/>
        </a:p>
      </dgm:t>
    </dgm:pt>
    <dgm:pt modelId="{B385AFCE-8700-4F48-A052-9B8376802082}" type="pres">
      <dgm:prSet presAssocID="{8664E235-2CE2-4B66-A5DB-7C1F0E541F49}" presName="descendantArrow" presStyleCnt="0"/>
      <dgm:spPr/>
    </dgm:pt>
    <dgm:pt modelId="{A4E769BE-1FE0-4871-A491-6662D3D07F41}" type="pres">
      <dgm:prSet presAssocID="{BD2F913F-2898-4697-9431-C29E4441829C}" presName="childTextArrow" presStyleLbl="fgAccFollowNode1" presStyleIdx="4" presStyleCnt="8">
        <dgm:presLayoutVars>
          <dgm:bulletEnabled val="1"/>
        </dgm:presLayoutVars>
      </dgm:prSet>
      <dgm:spPr/>
      <dgm:t>
        <a:bodyPr/>
        <a:lstStyle/>
        <a:p>
          <a:endParaRPr lang="es-ES"/>
        </a:p>
      </dgm:t>
    </dgm:pt>
    <dgm:pt modelId="{C97BC1BE-7945-4628-802F-2F925A6C666C}" type="pres">
      <dgm:prSet presAssocID="{9105914C-0BC7-4591-AFCE-63146CDC63A1}" presName="childTextArrow" presStyleLbl="fgAccFollowNode1" presStyleIdx="5" presStyleCnt="8">
        <dgm:presLayoutVars>
          <dgm:bulletEnabled val="1"/>
        </dgm:presLayoutVars>
      </dgm:prSet>
      <dgm:spPr/>
    </dgm:pt>
    <dgm:pt modelId="{5BF7FE06-CD80-4681-A172-DEC45A77ECEC}" type="pres">
      <dgm:prSet presAssocID="{361949B8-78B7-4274-B9BA-BEA4BCAE42EF}" presName="sp" presStyleCnt="0"/>
      <dgm:spPr/>
    </dgm:pt>
    <dgm:pt modelId="{56C4B46C-7814-4A6A-8A81-DE911EF7F761}" type="pres">
      <dgm:prSet presAssocID="{F35CB248-3C78-4A32-91D8-BFEAB3F4508F}" presName="arrowAndChildren" presStyleCnt="0"/>
      <dgm:spPr/>
    </dgm:pt>
    <dgm:pt modelId="{FEF9CFF5-DBAD-4966-9A18-C2FD38B79CB2}" type="pres">
      <dgm:prSet presAssocID="{F35CB248-3C78-4A32-91D8-BFEAB3F4508F}" presName="parentTextArrow" presStyleLbl="node1" presStyleIdx="2" presStyleCnt="4"/>
      <dgm:spPr/>
      <dgm:t>
        <a:bodyPr/>
        <a:lstStyle/>
        <a:p>
          <a:endParaRPr lang="es-ES"/>
        </a:p>
      </dgm:t>
    </dgm:pt>
    <dgm:pt modelId="{C5E90460-71AA-4D82-AC21-60BD4A555EB9}" type="pres">
      <dgm:prSet presAssocID="{F35CB248-3C78-4A32-91D8-BFEAB3F4508F}" presName="arrow" presStyleLbl="node1" presStyleIdx="3" presStyleCnt="4"/>
      <dgm:spPr/>
      <dgm:t>
        <a:bodyPr/>
        <a:lstStyle/>
        <a:p>
          <a:endParaRPr lang="es-ES"/>
        </a:p>
      </dgm:t>
    </dgm:pt>
    <dgm:pt modelId="{29962484-9D0A-419D-91B2-B9CE9748110E}" type="pres">
      <dgm:prSet presAssocID="{F35CB248-3C78-4A32-91D8-BFEAB3F4508F}" presName="descendantArrow" presStyleCnt="0"/>
      <dgm:spPr/>
    </dgm:pt>
    <dgm:pt modelId="{0DDAF4EB-BC18-44ED-BF55-282F6DEE51A4}" type="pres">
      <dgm:prSet presAssocID="{0B3CC265-F71C-4379-96E3-C7B317EAE145}" presName="childTextArrow" presStyleLbl="fgAccFollowNode1" presStyleIdx="6" presStyleCnt="8">
        <dgm:presLayoutVars>
          <dgm:bulletEnabled val="1"/>
        </dgm:presLayoutVars>
      </dgm:prSet>
      <dgm:spPr/>
      <dgm:t>
        <a:bodyPr/>
        <a:lstStyle/>
        <a:p>
          <a:endParaRPr lang="es-ES"/>
        </a:p>
      </dgm:t>
    </dgm:pt>
    <dgm:pt modelId="{AA7B3F1F-1182-4D99-B817-03D918710EA4}" type="pres">
      <dgm:prSet presAssocID="{CDEC4C0B-1BC3-43C6-912A-FB4C34E0DB09}" presName="childTextArrow" presStyleLbl="fgAccFollowNode1" presStyleIdx="7" presStyleCnt="8">
        <dgm:presLayoutVars>
          <dgm:bulletEnabled val="1"/>
        </dgm:presLayoutVars>
      </dgm:prSet>
      <dgm:spPr/>
    </dgm:pt>
  </dgm:ptLst>
  <dgm:cxnLst>
    <dgm:cxn modelId="{7FF9ABD2-6C8E-423A-9274-C9982F1BD7B0}" type="presOf" srcId="{0291DBC7-433D-4202-A48C-D8A99ADC3D22}" destId="{4710E905-DBFD-4360-BECF-F040C1DDE8BF}" srcOrd="1" destOrd="0" presId="urn:microsoft.com/office/officeart/2005/8/layout/process4"/>
    <dgm:cxn modelId="{A6ED94D8-0AE6-4D53-925A-2D2601762F79}" srcId="{8664E235-2CE2-4B66-A5DB-7C1F0E541F49}" destId="{9105914C-0BC7-4591-AFCE-63146CDC63A1}" srcOrd="1" destOrd="0" parTransId="{BBFFF7A1-7334-437F-BBE0-A055ECB0D3C2}" sibTransId="{AE201D48-21C1-4EF8-A4E3-5D5E5B6F0031}"/>
    <dgm:cxn modelId="{061AFA99-AD05-451B-ADFC-E2503FFE96A7}" type="presOf" srcId="{9105914C-0BC7-4591-AFCE-63146CDC63A1}" destId="{C97BC1BE-7945-4628-802F-2F925A6C666C}" srcOrd="0" destOrd="0" presId="urn:microsoft.com/office/officeart/2005/8/layout/process4"/>
    <dgm:cxn modelId="{E54A7FD4-9BD4-4436-9495-AC16CEBA9907}" type="presOf" srcId="{CDE237B1-80A9-4E6E-B2EC-EDC8936DAFA2}" destId="{3F8597C8-A938-4222-9E21-39BAF6E8359E}" srcOrd="0" destOrd="0" presId="urn:microsoft.com/office/officeart/2005/8/layout/process4"/>
    <dgm:cxn modelId="{72781484-5BB3-45FF-A7C4-B97CC0232F98}" srcId="{0291DBC7-433D-4202-A48C-D8A99ADC3D22}" destId="{83FB1039-66F1-46D5-9DF6-085F32256942}" srcOrd="1" destOrd="0" parTransId="{43982896-9260-4ABB-9E5C-38B22B62553B}" sibTransId="{C5AC3C63-0D3E-405D-A8E4-E8D62E2EC12A}"/>
    <dgm:cxn modelId="{E02764B5-8BEC-4A76-B4C2-283DD56BDEC7}" type="presOf" srcId="{F35CB248-3C78-4A32-91D8-BFEAB3F4508F}" destId="{C5E90460-71AA-4D82-AC21-60BD4A555EB9}" srcOrd="1" destOrd="0" presId="urn:microsoft.com/office/officeart/2005/8/layout/process4"/>
    <dgm:cxn modelId="{C2A3C5FF-1665-477B-8DC5-C67CDA653E23}" srcId="{AE1753BA-0C3F-4E5B-BA97-3ED200FA5397}" destId="{E1468829-942E-4B32-B9D6-5FD5D76820D4}" srcOrd="1" destOrd="0" parTransId="{6FFC7A53-C04A-43C3-92D2-C0D2B94BDD65}" sibTransId="{F23E40CF-449A-4F0D-AB2E-119EB25DCC33}"/>
    <dgm:cxn modelId="{692DFF1B-CF2C-4043-8B75-4EEF0D9C916D}" srcId="{8664E235-2CE2-4B66-A5DB-7C1F0E541F49}" destId="{BD2F913F-2898-4697-9431-C29E4441829C}" srcOrd="0" destOrd="0" parTransId="{D5680F91-F73C-49B5-8CA1-1374DF4E43E5}" sibTransId="{6C02B5B2-8C41-4DDA-AF63-01381CC7006C}"/>
    <dgm:cxn modelId="{4AF03512-DA16-4795-8E43-45802D130B1A}" type="presOf" srcId="{0291DBC7-433D-4202-A48C-D8A99ADC3D22}" destId="{99088113-33C3-478F-8D72-4B04D383A64E}" srcOrd="0" destOrd="0" presId="urn:microsoft.com/office/officeart/2005/8/layout/process4"/>
    <dgm:cxn modelId="{F5BE9A9A-8F74-429F-B877-345FE1602BDF}" srcId="{0291DBC7-433D-4202-A48C-D8A99ADC3D22}" destId="{F300FBB4-F83B-4195-B8AD-E8E65D5C9956}" srcOrd="0" destOrd="0" parTransId="{AABC042B-0486-44AF-9E16-4FFC90545385}" sibTransId="{F94254F2-9A55-4C32-BD8D-1D8A451C1057}"/>
    <dgm:cxn modelId="{617EC9C8-5855-4C44-885A-7472551CAEC5}" type="presOf" srcId="{0B3CC265-F71C-4379-96E3-C7B317EAE145}" destId="{0DDAF4EB-BC18-44ED-BF55-282F6DEE51A4}" srcOrd="0" destOrd="0" presId="urn:microsoft.com/office/officeart/2005/8/layout/process4"/>
    <dgm:cxn modelId="{BE2C6F68-392D-4767-B562-AA3E2FA152B2}" type="presOf" srcId="{AE1753BA-0C3F-4E5B-BA97-3ED200FA5397}" destId="{9F61BE2F-ED20-4F23-800A-B1185AF89A77}" srcOrd="1" destOrd="0" presId="urn:microsoft.com/office/officeart/2005/8/layout/process4"/>
    <dgm:cxn modelId="{C4EE7870-48AF-4BBD-931B-B1F2AACDE60C}" type="presOf" srcId="{AE1753BA-0C3F-4E5B-BA97-3ED200FA5397}" destId="{692DAC4A-D826-4128-8D3D-B0EF22DCF8B2}" srcOrd="0" destOrd="0" presId="urn:microsoft.com/office/officeart/2005/8/layout/process4"/>
    <dgm:cxn modelId="{60069EFF-C1A0-4626-8E8F-2F5CF256F52D}" type="presOf" srcId="{CDEC4C0B-1BC3-43C6-912A-FB4C34E0DB09}" destId="{AA7B3F1F-1182-4D99-B817-03D918710EA4}" srcOrd="0" destOrd="0" presId="urn:microsoft.com/office/officeart/2005/8/layout/process4"/>
    <dgm:cxn modelId="{4286659D-3773-43AF-A566-10AC37E8C5F7}" type="presOf" srcId="{409A56E8-D47C-484E-90AF-C2A52059CED3}" destId="{EC969E9F-7AF4-47A6-82C6-5208F8936EDD}" srcOrd="0" destOrd="0" presId="urn:microsoft.com/office/officeart/2005/8/layout/process4"/>
    <dgm:cxn modelId="{B1EA1C24-EB65-4DB8-8160-799B030990D4}" srcId="{409A56E8-D47C-484E-90AF-C2A52059CED3}" destId="{8664E235-2CE2-4B66-A5DB-7C1F0E541F49}" srcOrd="1" destOrd="0" parTransId="{7ADB7BD8-B9F9-4F15-9C4C-302D1FBECA81}" sibTransId="{FFB71B3E-DFF9-4B2B-AFDF-86C4B65B3536}"/>
    <dgm:cxn modelId="{EF95A478-77CF-42A9-96A5-E78C2FA82B9C}" srcId="{409A56E8-D47C-484E-90AF-C2A52059CED3}" destId="{F35CB248-3C78-4A32-91D8-BFEAB3F4508F}" srcOrd="0" destOrd="0" parTransId="{8A2A1D8F-12FE-4562-97D5-4FDF42C5F8C6}" sibTransId="{361949B8-78B7-4274-B9BA-BEA4BCAE42EF}"/>
    <dgm:cxn modelId="{FB9C930D-4923-4604-973A-0074A089FDBE}" srcId="{F35CB248-3C78-4A32-91D8-BFEAB3F4508F}" destId="{CDEC4C0B-1BC3-43C6-912A-FB4C34E0DB09}" srcOrd="1" destOrd="0" parTransId="{4C2F49BD-42F8-4820-AC2C-F656D5543448}" sibTransId="{3BDF5B62-A933-46AF-82AD-B3BB835F185D}"/>
    <dgm:cxn modelId="{4CF8DF21-763D-4D35-9F82-3D6F5E2814DF}" type="presOf" srcId="{8664E235-2CE2-4B66-A5DB-7C1F0E541F49}" destId="{CD97FD60-32B6-4EC6-97C5-5D59A21C7A77}" srcOrd="1" destOrd="0" presId="urn:microsoft.com/office/officeart/2005/8/layout/process4"/>
    <dgm:cxn modelId="{163E25DE-0B08-4826-ACEA-37189EA35B34}" type="presOf" srcId="{83FB1039-66F1-46D5-9DF6-085F32256942}" destId="{B0A3C772-D0FC-479E-B1B4-39B09078A6AC}" srcOrd="0" destOrd="0" presId="urn:microsoft.com/office/officeart/2005/8/layout/process4"/>
    <dgm:cxn modelId="{37BE9769-26FB-4808-BDF2-673E94A97282}" srcId="{409A56E8-D47C-484E-90AF-C2A52059CED3}" destId="{AE1753BA-0C3F-4E5B-BA97-3ED200FA5397}" srcOrd="3" destOrd="0" parTransId="{91A15AD4-613D-4DE3-96A1-96C69CF2EBBB}" sibTransId="{005A11DE-D8D0-47AE-9D8C-79B73C9FF822}"/>
    <dgm:cxn modelId="{99604692-3448-42AC-B456-EC58A93179B7}" srcId="{AE1753BA-0C3F-4E5B-BA97-3ED200FA5397}" destId="{CDE237B1-80A9-4E6E-B2EC-EDC8936DAFA2}" srcOrd="0" destOrd="0" parTransId="{9268E8D8-1A15-4A7F-A609-0B7E7C8AD07E}" sibTransId="{581C8D8E-4439-4FF9-AAB9-CCAEB4C54421}"/>
    <dgm:cxn modelId="{5A45DA66-6CE1-4F7F-8326-6AE7ABA33A98}" srcId="{409A56E8-D47C-484E-90AF-C2A52059CED3}" destId="{0291DBC7-433D-4202-A48C-D8A99ADC3D22}" srcOrd="2" destOrd="0" parTransId="{1C2CA420-FB8A-4E7E-A9DB-E93FF4D5A325}" sibTransId="{B6CA13F7-15FF-4E68-9E29-99B952F6C82F}"/>
    <dgm:cxn modelId="{A6F830A1-8013-49DB-9F39-FC0D574615E1}" type="presOf" srcId="{8664E235-2CE2-4B66-A5DB-7C1F0E541F49}" destId="{C80CD003-2051-41EF-837D-B590755E2D42}" srcOrd="0" destOrd="0" presId="urn:microsoft.com/office/officeart/2005/8/layout/process4"/>
    <dgm:cxn modelId="{B408D08D-88E2-47E8-B5FE-3D89DDFA3633}" type="presOf" srcId="{E1468829-942E-4B32-B9D6-5FD5D76820D4}" destId="{CCB6A6BF-CC2B-4FC8-922C-ABCAADD3BD1E}" srcOrd="0" destOrd="0" presId="urn:microsoft.com/office/officeart/2005/8/layout/process4"/>
    <dgm:cxn modelId="{39687729-CBA6-4940-9BDB-E0A62FDB457A}" type="presOf" srcId="{F35CB248-3C78-4A32-91D8-BFEAB3F4508F}" destId="{FEF9CFF5-DBAD-4966-9A18-C2FD38B79CB2}" srcOrd="0" destOrd="0" presId="urn:microsoft.com/office/officeart/2005/8/layout/process4"/>
    <dgm:cxn modelId="{6AC6C8AC-9BF0-48E6-9727-D931C4E8E180}" type="presOf" srcId="{F300FBB4-F83B-4195-B8AD-E8E65D5C9956}" destId="{FB8A3D8E-F407-4D87-8306-3B506866FB7F}" srcOrd="0" destOrd="0" presId="urn:microsoft.com/office/officeart/2005/8/layout/process4"/>
    <dgm:cxn modelId="{30445F87-EF80-45D5-9BE8-0C941A1AAC65}" type="presOf" srcId="{BD2F913F-2898-4697-9431-C29E4441829C}" destId="{A4E769BE-1FE0-4871-A491-6662D3D07F41}" srcOrd="0" destOrd="0" presId="urn:microsoft.com/office/officeart/2005/8/layout/process4"/>
    <dgm:cxn modelId="{9A0611F7-A53C-45E3-ACD1-522635BE6C3E}" srcId="{F35CB248-3C78-4A32-91D8-BFEAB3F4508F}" destId="{0B3CC265-F71C-4379-96E3-C7B317EAE145}" srcOrd="0" destOrd="0" parTransId="{F621B50E-B900-43A5-884F-68F3366FBF4E}" sibTransId="{994A90E5-C49D-49A7-8680-C64584CCCB9E}"/>
    <dgm:cxn modelId="{F786963B-85F3-4884-A8F3-EC7832239BD1}" type="presParOf" srcId="{EC969E9F-7AF4-47A6-82C6-5208F8936EDD}" destId="{BAAA0C35-4531-46E8-A6F4-80662A2CA9D1}" srcOrd="0" destOrd="0" presId="urn:microsoft.com/office/officeart/2005/8/layout/process4"/>
    <dgm:cxn modelId="{1C48817E-48EE-4552-9470-34564E215C02}" type="presParOf" srcId="{BAAA0C35-4531-46E8-A6F4-80662A2CA9D1}" destId="{692DAC4A-D826-4128-8D3D-B0EF22DCF8B2}" srcOrd="0" destOrd="0" presId="urn:microsoft.com/office/officeart/2005/8/layout/process4"/>
    <dgm:cxn modelId="{8838E63B-C47D-4AB5-8E75-40B2DAFEE43A}" type="presParOf" srcId="{BAAA0C35-4531-46E8-A6F4-80662A2CA9D1}" destId="{9F61BE2F-ED20-4F23-800A-B1185AF89A77}" srcOrd="1" destOrd="0" presId="urn:microsoft.com/office/officeart/2005/8/layout/process4"/>
    <dgm:cxn modelId="{A4A12447-36E8-4ABA-941C-B7CC377C9D83}" type="presParOf" srcId="{BAAA0C35-4531-46E8-A6F4-80662A2CA9D1}" destId="{567A6F80-3292-4725-A534-CED46AD34E1E}" srcOrd="2" destOrd="0" presId="urn:microsoft.com/office/officeart/2005/8/layout/process4"/>
    <dgm:cxn modelId="{82FED988-FC64-416E-8982-76B4577E9799}" type="presParOf" srcId="{567A6F80-3292-4725-A534-CED46AD34E1E}" destId="{3F8597C8-A938-4222-9E21-39BAF6E8359E}" srcOrd="0" destOrd="0" presId="urn:microsoft.com/office/officeart/2005/8/layout/process4"/>
    <dgm:cxn modelId="{D937F2C9-AE6B-4691-8B58-1002B0766E3A}" type="presParOf" srcId="{567A6F80-3292-4725-A534-CED46AD34E1E}" destId="{CCB6A6BF-CC2B-4FC8-922C-ABCAADD3BD1E}" srcOrd="1" destOrd="0" presId="urn:microsoft.com/office/officeart/2005/8/layout/process4"/>
    <dgm:cxn modelId="{32B6BF1D-D784-45AB-9515-D2960DF80E07}" type="presParOf" srcId="{EC969E9F-7AF4-47A6-82C6-5208F8936EDD}" destId="{560D1D70-2975-4A35-8AC3-A3AF84D688C4}" srcOrd="1" destOrd="0" presId="urn:microsoft.com/office/officeart/2005/8/layout/process4"/>
    <dgm:cxn modelId="{03472CB7-62B0-4AC3-993E-A54A707C492D}" type="presParOf" srcId="{EC969E9F-7AF4-47A6-82C6-5208F8936EDD}" destId="{C87141DB-7CDB-40AB-9B32-DCD91BC125CD}" srcOrd="2" destOrd="0" presId="urn:microsoft.com/office/officeart/2005/8/layout/process4"/>
    <dgm:cxn modelId="{55BACB0B-E8CD-437D-9B4D-6EF81C8D650E}" type="presParOf" srcId="{C87141DB-7CDB-40AB-9B32-DCD91BC125CD}" destId="{99088113-33C3-478F-8D72-4B04D383A64E}" srcOrd="0" destOrd="0" presId="urn:microsoft.com/office/officeart/2005/8/layout/process4"/>
    <dgm:cxn modelId="{690B121F-FDF6-4E03-A345-0BF438B4C0A9}" type="presParOf" srcId="{C87141DB-7CDB-40AB-9B32-DCD91BC125CD}" destId="{4710E905-DBFD-4360-BECF-F040C1DDE8BF}" srcOrd="1" destOrd="0" presId="urn:microsoft.com/office/officeart/2005/8/layout/process4"/>
    <dgm:cxn modelId="{4DF1C98F-C13B-480D-838F-DCE561A3AE86}" type="presParOf" srcId="{C87141DB-7CDB-40AB-9B32-DCD91BC125CD}" destId="{8DCA27D9-8DE8-423A-AA22-A2CD4FC7C75B}" srcOrd="2" destOrd="0" presId="urn:microsoft.com/office/officeart/2005/8/layout/process4"/>
    <dgm:cxn modelId="{91920E2A-EBD8-4C34-9924-D68203BF2596}" type="presParOf" srcId="{8DCA27D9-8DE8-423A-AA22-A2CD4FC7C75B}" destId="{FB8A3D8E-F407-4D87-8306-3B506866FB7F}" srcOrd="0" destOrd="0" presId="urn:microsoft.com/office/officeart/2005/8/layout/process4"/>
    <dgm:cxn modelId="{B1BDEEA4-7484-4941-9098-BBCC9049CBC3}" type="presParOf" srcId="{8DCA27D9-8DE8-423A-AA22-A2CD4FC7C75B}" destId="{B0A3C772-D0FC-479E-B1B4-39B09078A6AC}" srcOrd="1" destOrd="0" presId="urn:microsoft.com/office/officeart/2005/8/layout/process4"/>
    <dgm:cxn modelId="{3DB49C66-761B-4C70-9F6D-5F1C2583E13E}" type="presParOf" srcId="{EC969E9F-7AF4-47A6-82C6-5208F8936EDD}" destId="{8D826E39-754F-4BE1-8022-5C747653470D}" srcOrd="3" destOrd="0" presId="urn:microsoft.com/office/officeart/2005/8/layout/process4"/>
    <dgm:cxn modelId="{2F8B7D6C-C76B-4057-B137-5FE82C44A842}" type="presParOf" srcId="{EC969E9F-7AF4-47A6-82C6-5208F8936EDD}" destId="{5060880E-2E02-4842-9B34-FAF3FE1E8301}" srcOrd="4" destOrd="0" presId="urn:microsoft.com/office/officeart/2005/8/layout/process4"/>
    <dgm:cxn modelId="{FBAED462-4529-4DDF-83BD-A9D5FA28D52C}" type="presParOf" srcId="{5060880E-2E02-4842-9B34-FAF3FE1E8301}" destId="{C80CD003-2051-41EF-837D-B590755E2D42}" srcOrd="0" destOrd="0" presId="urn:microsoft.com/office/officeart/2005/8/layout/process4"/>
    <dgm:cxn modelId="{4A529C20-D064-4027-9E9B-B31B5F2C2AC3}" type="presParOf" srcId="{5060880E-2E02-4842-9B34-FAF3FE1E8301}" destId="{CD97FD60-32B6-4EC6-97C5-5D59A21C7A77}" srcOrd="1" destOrd="0" presId="urn:microsoft.com/office/officeart/2005/8/layout/process4"/>
    <dgm:cxn modelId="{8ACC3996-52C8-42AD-A244-3A9348ED7469}" type="presParOf" srcId="{5060880E-2E02-4842-9B34-FAF3FE1E8301}" destId="{B385AFCE-8700-4F48-A052-9B8376802082}" srcOrd="2" destOrd="0" presId="urn:microsoft.com/office/officeart/2005/8/layout/process4"/>
    <dgm:cxn modelId="{11841E37-FE89-4BA7-8BC1-070DDC65BF7B}" type="presParOf" srcId="{B385AFCE-8700-4F48-A052-9B8376802082}" destId="{A4E769BE-1FE0-4871-A491-6662D3D07F41}" srcOrd="0" destOrd="0" presId="urn:microsoft.com/office/officeart/2005/8/layout/process4"/>
    <dgm:cxn modelId="{EC0AD8F7-35E2-4BAB-9DC3-B6C575645FFB}" type="presParOf" srcId="{B385AFCE-8700-4F48-A052-9B8376802082}" destId="{C97BC1BE-7945-4628-802F-2F925A6C666C}" srcOrd="1" destOrd="0" presId="urn:microsoft.com/office/officeart/2005/8/layout/process4"/>
    <dgm:cxn modelId="{16612299-ED2D-403C-A919-6C0E8AB41BAC}" type="presParOf" srcId="{EC969E9F-7AF4-47A6-82C6-5208F8936EDD}" destId="{5BF7FE06-CD80-4681-A172-DEC45A77ECEC}" srcOrd="5" destOrd="0" presId="urn:microsoft.com/office/officeart/2005/8/layout/process4"/>
    <dgm:cxn modelId="{430B4B08-D78A-4618-86C2-14C8E47553C4}" type="presParOf" srcId="{EC969E9F-7AF4-47A6-82C6-5208F8936EDD}" destId="{56C4B46C-7814-4A6A-8A81-DE911EF7F761}" srcOrd="6" destOrd="0" presId="urn:microsoft.com/office/officeart/2005/8/layout/process4"/>
    <dgm:cxn modelId="{AD3F7CE3-B4F7-4873-81D6-0B4E9972176B}" type="presParOf" srcId="{56C4B46C-7814-4A6A-8A81-DE911EF7F761}" destId="{FEF9CFF5-DBAD-4966-9A18-C2FD38B79CB2}" srcOrd="0" destOrd="0" presId="urn:microsoft.com/office/officeart/2005/8/layout/process4"/>
    <dgm:cxn modelId="{B6E59BC6-B370-4AB8-83A7-31D27B434888}" type="presParOf" srcId="{56C4B46C-7814-4A6A-8A81-DE911EF7F761}" destId="{C5E90460-71AA-4D82-AC21-60BD4A555EB9}" srcOrd="1" destOrd="0" presId="urn:microsoft.com/office/officeart/2005/8/layout/process4"/>
    <dgm:cxn modelId="{55F7B8B6-C263-49F0-A184-EA4D4F2963B7}" type="presParOf" srcId="{56C4B46C-7814-4A6A-8A81-DE911EF7F761}" destId="{29962484-9D0A-419D-91B2-B9CE9748110E}" srcOrd="2" destOrd="0" presId="urn:microsoft.com/office/officeart/2005/8/layout/process4"/>
    <dgm:cxn modelId="{9042C3BE-96C8-4940-9FAF-192F512CA6EA}" type="presParOf" srcId="{29962484-9D0A-419D-91B2-B9CE9748110E}" destId="{0DDAF4EB-BC18-44ED-BF55-282F6DEE51A4}" srcOrd="0" destOrd="0" presId="urn:microsoft.com/office/officeart/2005/8/layout/process4"/>
    <dgm:cxn modelId="{A3FE0C0F-C682-4A9D-B0D5-FC824A640D6E}" type="presParOf" srcId="{29962484-9D0A-419D-91B2-B9CE9748110E}" destId="{AA7B3F1F-1182-4D99-B817-03D918710EA4}" srcOrd="1" destOrd="0" presId="urn:microsoft.com/office/officeart/2005/8/layout/process4"/>
  </dgm:cxnLst>
  <dgm:bg/>
  <dgm:whole/>
</dgm:dataModel>
</file>

<file path=ppt/diagrams/data14.xml><?xml version="1.0" encoding="utf-8"?>
<dgm:dataModel xmlns:dgm="http://schemas.openxmlformats.org/drawingml/2006/diagram" xmlns:a="http://schemas.openxmlformats.org/drawingml/2006/main">
  <dgm:ptLst>
    <dgm:pt modelId="{0F7F8734-D26E-4AA2-8EF3-93092A8E72B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71F921ED-1B23-4143-807A-C7BEADC011A8}">
      <dgm:prSet phldrT="[Texto]"/>
      <dgm:spPr/>
      <dgm:t>
        <a:bodyPr/>
        <a:lstStyle/>
        <a:p>
          <a:r>
            <a:rPr lang="es-ES" b="1" dirty="0" smtClean="0"/>
            <a:t>Indicador de Solvencia</a:t>
          </a:r>
          <a:endParaRPr lang="es-ES" dirty="0"/>
        </a:p>
      </dgm:t>
    </dgm:pt>
    <dgm:pt modelId="{113D63C0-013C-4947-9689-B961443F8279}" type="parTrans" cxnId="{30AC403C-9AA1-4A0C-8D56-B9D52A6B7B58}">
      <dgm:prSet/>
      <dgm:spPr/>
      <dgm:t>
        <a:bodyPr/>
        <a:lstStyle/>
        <a:p>
          <a:endParaRPr lang="es-ES"/>
        </a:p>
      </dgm:t>
    </dgm:pt>
    <dgm:pt modelId="{EC5A0195-6821-4E6D-8F6E-AE632ED42C39}" type="sibTrans" cxnId="{30AC403C-9AA1-4A0C-8D56-B9D52A6B7B58}">
      <dgm:prSet/>
      <dgm:spPr/>
      <dgm:t>
        <a:bodyPr/>
        <a:lstStyle/>
        <a:p>
          <a:endParaRPr lang="es-ES"/>
        </a:p>
      </dgm:t>
    </dgm:pt>
    <dgm:pt modelId="{101F351D-121D-4251-ABAC-641FD089AAFA}">
      <dgm:prSet/>
      <dgm:spPr/>
      <dgm:t>
        <a:bodyPr/>
        <a:lstStyle/>
        <a:p>
          <a:r>
            <a:rPr lang="es-ES" b="1" dirty="0" smtClean="0"/>
            <a:t>Prueba Acida</a:t>
          </a:r>
          <a:endParaRPr lang="es-ES" dirty="0"/>
        </a:p>
      </dgm:t>
    </dgm:pt>
    <dgm:pt modelId="{A4A27006-C851-465F-8968-5D0444BEFADB}" type="parTrans" cxnId="{71048E2B-8C3B-4059-A4DA-1071F7DC1C59}">
      <dgm:prSet/>
      <dgm:spPr/>
      <dgm:t>
        <a:bodyPr/>
        <a:lstStyle/>
        <a:p>
          <a:endParaRPr lang="es-ES"/>
        </a:p>
      </dgm:t>
    </dgm:pt>
    <dgm:pt modelId="{5F994465-B385-4944-B7BB-E86E68688245}" type="sibTrans" cxnId="{71048E2B-8C3B-4059-A4DA-1071F7DC1C59}">
      <dgm:prSet/>
      <dgm:spPr/>
      <dgm:t>
        <a:bodyPr/>
        <a:lstStyle/>
        <a:p>
          <a:endParaRPr lang="es-ES"/>
        </a:p>
      </dgm:t>
    </dgm:pt>
    <dgm:pt modelId="{569BC967-AA17-49F4-9577-2329E507DE60}">
      <dgm:prSet phldrT="[Texto]" phldr="1"/>
      <dgm:spPr>
        <a:blipFill rotWithShape="0">
          <a:blip xmlns:r="http://schemas.openxmlformats.org/officeDocument/2006/relationships" r:embed="rId1"/>
          <a:stretch>
            <a:fillRect/>
          </a:stretch>
        </a:blipFill>
      </dgm:spPr>
      <dgm:t>
        <a:bodyPr/>
        <a:lstStyle/>
        <a:p>
          <a:endParaRPr lang="es-ES" dirty="0"/>
        </a:p>
      </dgm:t>
    </dgm:pt>
    <dgm:pt modelId="{8D31935E-F5C5-4827-A841-4A65D8818F36}" type="parTrans" cxnId="{86AC9137-BD8E-47F7-A867-84CA5B8A40E6}">
      <dgm:prSet/>
      <dgm:spPr/>
      <dgm:t>
        <a:bodyPr/>
        <a:lstStyle/>
        <a:p>
          <a:endParaRPr lang="es-ES"/>
        </a:p>
      </dgm:t>
    </dgm:pt>
    <dgm:pt modelId="{7F973AD0-2195-4EA9-99A5-24653B60DCB6}" type="sibTrans" cxnId="{86AC9137-BD8E-47F7-A867-84CA5B8A40E6}">
      <dgm:prSet/>
      <dgm:spPr/>
      <dgm:t>
        <a:bodyPr/>
        <a:lstStyle/>
        <a:p>
          <a:endParaRPr lang="es-ES"/>
        </a:p>
      </dgm:t>
    </dgm:pt>
    <dgm:pt modelId="{28DE9217-88D1-476D-B035-EECC97EB2DB4}">
      <dgm:prSet/>
      <dgm:spPr/>
      <dgm:t>
        <a:bodyPr/>
        <a:lstStyle/>
        <a:p>
          <a:r>
            <a:rPr lang="es-ES" b="1" dirty="0" smtClean="0"/>
            <a:t>Capital de Trabajo</a:t>
          </a:r>
          <a:endParaRPr lang="es-ES" dirty="0"/>
        </a:p>
      </dgm:t>
    </dgm:pt>
    <dgm:pt modelId="{DEFD43D4-09F4-4DEC-9D6B-B769CAE1F17A}" type="parTrans" cxnId="{4B924B09-6895-4F0B-B189-A1CA312FD468}">
      <dgm:prSet/>
      <dgm:spPr/>
      <dgm:t>
        <a:bodyPr/>
        <a:lstStyle/>
        <a:p>
          <a:endParaRPr lang="es-ES"/>
        </a:p>
      </dgm:t>
    </dgm:pt>
    <dgm:pt modelId="{152227E9-E08E-4B0F-9231-266BE7E1D93E}" type="sibTrans" cxnId="{4B924B09-6895-4F0B-B189-A1CA312FD468}">
      <dgm:prSet/>
      <dgm:spPr/>
      <dgm:t>
        <a:bodyPr/>
        <a:lstStyle/>
        <a:p>
          <a:endParaRPr lang="es-ES"/>
        </a:p>
      </dgm:t>
    </dgm:pt>
    <dgm:pt modelId="{4598A9E5-44ED-4B38-8F0C-9345E806C848}">
      <dgm:prSet phldrT="[Texto]" phldr="1"/>
      <dgm:spPr>
        <a:blipFill rotWithShape="0">
          <a:blip xmlns:r="http://schemas.openxmlformats.org/officeDocument/2006/relationships" r:embed="rId2"/>
          <a:stretch>
            <a:fillRect/>
          </a:stretch>
        </a:blipFill>
      </dgm:spPr>
      <dgm:t>
        <a:bodyPr/>
        <a:lstStyle/>
        <a:p>
          <a:endParaRPr lang="es-ES" dirty="0"/>
        </a:p>
      </dgm:t>
    </dgm:pt>
    <dgm:pt modelId="{DA78DE85-380A-4BBE-B9D6-A8B83A1637C6}" type="parTrans" cxnId="{2567C1A2-E9CC-4C2D-8FD2-F0C069F5F7BF}">
      <dgm:prSet/>
      <dgm:spPr/>
      <dgm:t>
        <a:bodyPr/>
        <a:lstStyle/>
        <a:p>
          <a:endParaRPr lang="es-ES"/>
        </a:p>
      </dgm:t>
    </dgm:pt>
    <dgm:pt modelId="{AE6DA973-B1E3-4FFC-B36D-4F91CCDC1D2C}" type="sibTrans" cxnId="{2567C1A2-E9CC-4C2D-8FD2-F0C069F5F7BF}">
      <dgm:prSet/>
      <dgm:spPr/>
      <dgm:t>
        <a:bodyPr/>
        <a:lstStyle/>
        <a:p>
          <a:endParaRPr lang="es-ES"/>
        </a:p>
      </dgm:t>
    </dgm:pt>
    <dgm:pt modelId="{B84C2281-B7A1-44F9-BD31-3656B5CC85CD}">
      <dgm:prSet/>
      <dgm:spPr>
        <a:blipFill rotWithShape="0">
          <a:blip xmlns:r="http://schemas.openxmlformats.org/officeDocument/2006/relationships" r:embed="rId3"/>
          <a:stretch>
            <a:fillRect/>
          </a:stretch>
        </a:blipFill>
      </dgm:spPr>
      <dgm:t>
        <a:bodyPr/>
        <a:lstStyle/>
        <a:p>
          <a:endParaRPr lang="es-ES" b="1" dirty="0" smtClean="0"/>
        </a:p>
      </dgm:t>
    </dgm:pt>
    <dgm:pt modelId="{1000C392-15F6-4F2B-AC87-580C12A770F8}" type="parTrans" cxnId="{F3D6EA4D-C9BD-40E2-8383-8533D17E68D9}">
      <dgm:prSet/>
      <dgm:spPr/>
      <dgm:t>
        <a:bodyPr/>
        <a:lstStyle/>
        <a:p>
          <a:endParaRPr lang="es-ES"/>
        </a:p>
      </dgm:t>
    </dgm:pt>
    <dgm:pt modelId="{401B6B41-2865-48AC-94DF-4BCD3F632A61}" type="sibTrans" cxnId="{F3D6EA4D-C9BD-40E2-8383-8533D17E68D9}">
      <dgm:prSet/>
      <dgm:spPr/>
      <dgm:t>
        <a:bodyPr/>
        <a:lstStyle/>
        <a:p>
          <a:endParaRPr lang="es-ES"/>
        </a:p>
      </dgm:t>
    </dgm:pt>
    <dgm:pt modelId="{EB827271-91D7-4629-A376-EBD8F83F4E1E}" type="pres">
      <dgm:prSet presAssocID="{0F7F8734-D26E-4AA2-8EF3-93092A8E72BA}" presName="Name0" presStyleCnt="0">
        <dgm:presLayoutVars>
          <dgm:dir/>
          <dgm:animLvl val="lvl"/>
          <dgm:resizeHandles val="exact"/>
        </dgm:presLayoutVars>
      </dgm:prSet>
      <dgm:spPr/>
    </dgm:pt>
    <dgm:pt modelId="{8252A65B-211A-46E7-A0D4-A5049A341C25}" type="pres">
      <dgm:prSet presAssocID="{71F921ED-1B23-4143-807A-C7BEADC011A8}" presName="linNode" presStyleCnt="0"/>
      <dgm:spPr/>
    </dgm:pt>
    <dgm:pt modelId="{2EF8204A-B4DA-48BE-9EDC-E53C74AC6EA6}" type="pres">
      <dgm:prSet presAssocID="{71F921ED-1B23-4143-807A-C7BEADC011A8}" presName="parentText" presStyleLbl="node1" presStyleIdx="0" presStyleCnt="3">
        <dgm:presLayoutVars>
          <dgm:chMax val="1"/>
          <dgm:bulletEnabled val="1"/>
        </dgm:presLayoutVars>
      </dgm:prSet>
      <dgm:spPr/>
    </dgm:pt>
    <dgm:pt modelId="{5821B304-4AF6-48B2-B525-93FE34910B13}" type="pres">
      <dgm:prSet presAssocID="{71F921ED-1B23-4143-807A-C7BEADC011A8}" presName="descendantText" presStyleLbl="alignAccFollowNode1" presStyleIdx="0" presStyleCnt="3" custScaleY="42702">
        <dgm:presLayoutVars>
          <dgm:bulletEnabled val="1"/>
        </dgm:presLayoutVars>
      </dgm:prSet>
      <dgm:spPr/>
    </dgm:pt>
    <dgm:pt modelId="{318B3144-0191-46D6-8F1E-264E04602CC3}" type="pres">
      <dgm:prSet presAssocID="{EC5A0195-6821-4E6D-8F6E-AE632ED42C39}" presName="sp" presStyleCnt="0"/>
      <dgm:spPr/>
    </dgm:pt>
    <dgm:pt modelId="{FE6DA92A-725B-49D1-BAD8-F239FF2EFB5A}" type="pres">
      <dgm:prSet presAssocID="{101F351D-121D-4251-ABAC-641FD089AAFA}" presName="linNode" presStyleCnt="0"/>
      <dgm:spPr/>
    </dgm:pt>
    <dgm:pt modelId="{84A22698-B02D-4E80-8A1E-2BF867CF0D12}" type="pres">
      <dgm:prSet presAssocID="{101F351D-121D-4251-ABAC-641FD089AAFA}" presName="parentText" presStyleLbl="node1" presStyleIdx="1" presStyleCnt="3">
        <dgm:presLayoutVars>
          <dgm:chMax val="1"/>
          <dgm:bulletEnabled val="1"/>
        </dgm:presLayoutVars>
      </dgm:prSet>
      <dgm:spPr/>
    </dgm:pt>
    <dgm:pt modelId="{3046D4D7-F10D-414F-B8B8-3019B15E217D}" type="pres">
      <dgm:prSet presAssocID="{101F351D-121D-4251-ABAC-641FD089AAFA}" presName="descendantText" presStyleLbl="alignAccFollowNode1" presStyleIdx="1" presStyleCnt="3" custScaleY="38788">
        <dgm:presLayoutVars>
          <dgm:bulletEnabled val="1"/>
        </dgm:presLayoutVars>
      </dgm:prSet>
      <dgm:spPr/>
    </dgm:pt>
    <dgm:pt modelId="{46CA7406-391A-4703-A81D-42D615388E24}" type="pres">
      <dgm:prSet presAssocID="{5F994465-B385-4944-B7BB-E86E68688245}" presName="sp" presStyleCnt="0"/>
      <dgm:spPr/>
    </dgm:pt>
    <dgm:pt modelId="{ADE76B77-B809-408C-97D4-BD59B8FBE24D}" type="pres">
      <dgm:prSet presAssocID="{28DE9217-88D1-476D-B035-EECC97EB2DB4}" presName="linNode" presStyleCnt="0"/>
      <dgm:spPr/>
    </dgm:pt>
    <dgm:pt modelId="{24D6207B-D304-49D1-A127-494DEF58B501}" type="pres">
      <dgm:prSet presAssocID="{28DE9217-88D1-476D-B035-EECC97EB2DB4}" presName="parentText" presStyleLbl="node1" presStyleIdx="2" presStyleCnt="3">
        <dgm:presLayoutVars>
          <dgm:chMax val="1"/>
          <dgm:bulletEnabled val="1"/>
        </dgm:presLayoutVars>
      </dgm:prSet>
      <dgm:spPr/>
    </dgm:pt>
    <dgm:pt modelId="{22252455-63BD-4FB6-9310-80662B123254}" type="pres">
      <dgm:prSet presAssocID="{28DE9217-88D1-476D-B035-EECC97EB2DB4}" presName="descendantText" presStyleLbl="alignAccFollowNode1" presStyleIdx="2" presStyleCnt="3" custScaleY="34874">
        <dgm:presLayoutVars>
          <dgm:bulletEnabled val="1"/>
        </dgm:presLayoutVars>
      </dgm:prSet>
      <dgm:spPr/>
    </dgm:pt>
  </dgm:ptLst>
  <dgm:cxnLst>
    <dgm:cxn modelId="{A5FEA842-91EF-4B66-BDEC-D5D6F071F0E6}" type="presOf" srcId="{71F921ED-1B23-4143-807A-C7BEADC011A8}" destId="{2EF8204A-B4DA-48BE-9EDC-E53C74AC6EA6}" srcOrd="0" destOrd="0" presId="urn:microsoft.com/office/officeart/2005/8/layout/vList5"/>
    <dgm:cxn modelId="{18F294F7-F28A-4A7D-8CD0-CDCCA504BE57}" type="presOf" srcId="{569BC967-AA17-49F4-9577-2329E507DE60}" destId="{3046D4D7-F10D-414F-B8B8-3019B15E217D}" srcOrd="0" destOrd="0" presId="urn:microsoft.com/office/officeart/2005/8/layout/vList5"/>
    <dgm:cxn modelId="{71048E2B-8C3B-4059-A4DA-1071F7DC1C59}" srcId="{0F7F8734-D26E-4AA2-8EF3-93092A8E72BA}" destId="{101F351D-121D-4251-ABAC-641FD089AAFA}" srcOrd="1" destOrd="0" parTransId="{A4A27006-C851-465F-8968-5D0444BEFADB}" sibTransId="{5F994465-B385-4944-B7BB-E86E68688245}"/>
    <dgm:cxn modelId="{F3D6EA4D-C9BD-40E2-8383-8533D17E68D9}" srcId="{71F921ED-1B23-4143-807A-C7BEADC011A8}" destId="{B84C2281-B7A1-44F9-BD31-3656B5CC85CD}" srcOrd="0" destOrd="0" parTransId="{1000C392-15F6-4F2B-AC87-580C12A770F8}" sibTransId="{401B6B41-2865-48AC-94DF-4BCD3F632A61}"/>
    <dgm:cxn modelId="{30AC403C-9AA1-4A0C-8D56-B9D52A6B7B58}" srcId="{0F7F8734-D26E-4AA2-8EF3-93092A8E72BA}" destId="{71F921ED-1B23-4143-807A-C7BEADC011A8}" srcOrd="0" destOrd="0" parTransId="{113D63C0-013C-4947-9689-B961443F8279}" sibTransId="{EC5A0195-6821-4E6D-8F6E-AE632ED42C39}"/>
    <dgm:cxn modelId="{052EFE20-7A18-470F-A7DE-8C7DB9098F90}" type="presOf" srcId="{0F7F8734-D26E-4AA2-8EF3-93092A8E72BA}" destId="{EB827271-91D7-4629-A376-EBD8F83F4E1E}" srcOrd="0" destOrd="0" presId="urn:microsoft.com/office/officeart/2005/8/layout/vList5"/>
    <dgm:cxn modelId="{D9529A4E-DAE3-406D-96D7-11475881C721}" type="presOf" srcId="{101F351D-121D-4251-ABAC-641FD089AAFA}" destId="{84A22698-B02D-4E80-8A1E-2BF867CF0D12}" srcOrd="0" destOrd="0" presId="urn:microsoft.com/office/officeart/2005/8/layout/vList5"/>
    <dgm:cxn modelId="{86AC9137-BD8E-47F7-A867-84CA5B8A40E6}" srcId="{101F351D-121D-4251-ABAC-641FD089AAFA}" destId="{569BC967-AA17-49F4-9577-2329E507DE60}" srcOrd="0" destOrd="0" parTransId="{8D31935E-F5C5-4827-A841-4A65D8818F36}" sibTransId="{7F973AD0-2195-4EA9-99A5-24653B60DCB6}"/>
    <dgm:cxn modelId="{7CCB44FF-83B5-4EB1-8446-789F47494676}" type="presOf" srcId="{28DE9217-88D1-476D-B035-EECC97EB2DB4}" destId="{24D6207B-D304-49D1-A127-494DEF58B501}" srcOrd="0" destOrd="0" presId="urn:microsoft.com/office/officeart/2005/8/layout/vList5"/>
    <dgm:cxn modelId="{7AEBA8C6-1813-472B-A58B-23D6D1A784AD}" type="presOf" srcId="{B84C2281-B7A1-44F9-BD31-3656B5CC85CD}" destId="{5821B304-4AF6-48B2-B525-93FE34910B13}" srcOrd="0" destOrd="0" presId="urn:microsoft.com/office/officeart/2005/8/layout/vList5"/>
    <dgm:cxn modelId="{2567C1A2-E9CC-4C2D-8FD2-F0C069F5F7BF}" srcId="{28DE9217-88D1-476D-B035-EECC97EB2DB4}" destId="{4598A9E5-44ED-4B38-8F0C-9345E806C848}" srcOrd="0" destOrd="0" parTransId="{DA78DE85-380A-4BBE-B9D6-A8B83A1637C6}" sibTransId="{AE6DA973-B1E3-4FFC-B36D-4F91CCDC1D2C}"/>
    <dgm:cxn modelId="{4B924B09-6895-4F0B-B189-A1CA312FD468}" srcId="{0F7F8734-D26E-4AA2-8EF3-93092A8E72BA}" destId="{28DE9217-88D1-476D-B035-EECC97EB2DB4}" srcOrd="2" destOrd="0" parTransId="{DEFD43D4-09F4-4DEC-9D6B-B769CAE1F17A}" sibTransId="{152227E9-E08E-4B0F-9231-266BE7E1D93E}"/>
    <dgm:cxn modelId="{AC794620-9EA3-4A27-9DC4-3441B713D58F}" type="presOf" srcId="{4598A9E5-44ED-4B38-8F0C-9345E806C848}" destId="{22252455-63BD-4FB6-9310-80662B123254}" srcOrd="0" destOrd="0" presId="urn:microsoft.com/office/officeart/2005/8/layout/vList5"/>
    <dgm:cxn modelId="{9718D6F6-BC25-4E57-A0F9-31B88C99F0CF}" type="presParOf" srcId="{EB827271-91D7-4629-A376-EBD8F83F4E1E}" destId="{8252A65B-211A-46E7-A0D4-A5049A341C25}" srcOrd="0" destOrd="0" presId="urn:microsoft.com/office/officeart/2005/8/layout/vList5"/>
    <dgm:cxn modelId="{7AE74A66-A552-47C1-B56C-764776D1FA36}" type="presParOf" srcId="{8252A65B-211A-46E7-A0D4-A5049A341C25}" destId="{2EF8204A-B4DA-48BE-9EDC-E53C74AC6EA6}" srcOrd="0" destOrd="0" presId="urn:microsoft.com/office/officeart/2005/8/layout/vList5"/>
    <dgm:cxn modelId="{AC284642-7A4A-4935-8FC0-C6A7201A6789}" type="presParOf" srcId="{8252A65B-211A-46E7-A0D4-A5049A341C25}" destId="{5821B304-4AF6-48B2-B525-93FE34910B13}" srcOrd="1" destOrd="0" presId="urn:microsoft.com/office/officeart/2005/8/layout/vList5"/>
    <dgm:cxn modelId="{215AC9CB-7016-47D4-A061-45D8BE8D00A9}" type="presParOf" srcId="{EB827271-91D7-4629-A376-EBD8F83F4E1E}" destId="{318B3144-0191-46D6-8F1E-264E04602CC3}" srcOrd="1" destOrd="0" presId="urn:microsoft.com/office/officeart/2005/8/layout/vList5"/>
    <dgm:cxn modelId="{ADBCEC62-AF37-4E71-8409-F499A4F94C5E}" type="presParOf" srcId="{EB827271-91D7-4629-A376-EBD8F83F4E1E}" destId="{FE6DA92A-725B-49D1-BAD8-F239FF2EFB5A}" srcOrd="2" destOrd="0" presId="urn:microsoft.com/office/officeart/2005/8/layout/vList5"/>
    <dgm:cxn modelId="{451BAC48-21B9-422F-86A9-723EC9C85630}" type="presParOf" srcId="{FE6DA92A-725B-49D1-BAD8-F239FF2EFB5A}" destId="{84A22698-B02D-4E80-8A1E-2BF867CF0D12}" srcOrd="0" destOrd="0" presId="urn:microsoft.com/office/officeart/2005/8/layout/vList5"/>
    <dgm:cxn modelId="{0327DA04-C8DD-4FF5-82C4-C29839634D28}" type="presParOf" srcId="{FE6DA92A-725B-49D1-BAD8-F239FF2EFB5A}" destId="{3046D4D7-F10D-414F-B8B8-3019B15E217D}" srcOrd="1" destOrd="0" presId="urn:microsoft.com/office/officeart/2005/8/layout/vList5"/>
    <dgm:cxn modelId="{388C54FD-A890-47C0-AEB7-61C64AB85F48}" type="presParOf" srcId="{EB827271-91D7-4629-A376-EBD8F83F4E1E}" destId="{46CA7406-391A-4703-A81D-42D615388E24}" srcOrd="3" destOrd="0" presId="urn:microsoft.com/office/officeart/2005/8/layout/vList5"/>
    <dgm:cxn modelId="{DF3AE4CF-5166-4EBE-B4DF-FAAF714C409C}" type="presParOf" srcId="{EB827271-91D7-4629-A376-EBD8F83F4E1E}" destId="{ADE76B77-B809-408C-97D4-BD59B8FBE24D}" srcOrd="4" destOrd="0" presId="urn:microsoft.com/office/officeart/2005/8/layout/vList5"/>
    <dgm:cxn modelId="{35D5A600-1C22-4094-B452-583881EADBE8}" type="presParOf" srcId="{ADE76B77-B809-408C-97D4-BD59B8FBE24D}" destId="{24D6207B-D304-49D1-A127-494DEF58B501}" srcOrd="0" destOrd="0" presId="urn:microsoft.com/office/officeart/2005/8/layout/vList5"/>
    <dgm:cxn modelId="{592195D5-D7A8-47C9-96B5-E38FC47D0CB3}" type="presParOf" srcId="{ADE76B77-B809-408C-97D4-BD59B8FBE24D}" destId="{22252455-63BD-4FB6-9310-80662B123254}" srcOrd="1" destOrd="0" presId="urn:microsoft.com/office/officeart/2005/8/layout/vList5"/>
  </dgm:cxnLst>
  <dgm:bg/>
  <dgm:whole/>
</dgm:dataModel>
</file>

<file path=ppt/diagrams/data15.xml><?xml version="1.0" encoding="utf-8"?>
<dgm:dataModel xmlns:dgm="http://schemas.openxmlformats.org/drawingml/2006/diagram" xmlns:a="http://schemas.openxmlformats.org/drawingml/2006/main">
  <dgm:ptLst>
    <dgm:pt modelId="{BF6D80D4-9B75-403A-9FE6-A8EAEF37AE50}"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s-ES"/>
        </a:p>
      </dgm:t>
    </dgm:pt>
    <dgm:pt modelId="{E08360D5-398B-4040-8221-CF67021B8E72}">
      <dgm:prSet phldrT="[Texto]"/>
      <dgm:spPr/>
      <dgm:t>
        <a:bodyPr/>
        <a:lstStyle/>
        <a:p>
          <a:r>
            <a:rPr lang="es-ES" b="1" dirty="0" smtClean="0"/>
            <a:t>Rotación de Cuentas por Cobrar</a:t>
          </a:r>
          <a:endParaRPr lang="es-ES" dirty="0"/>
        </a:p>
      </dgm:t>
    </dgm:pt>
    <dgm:pt modelId="{97B12229-539E-44C8-876B-545F947238E9}" type="parTrans" cxnId="{488CF5C3-278E-4FEE-B1A8-D0ED031F895B}">
      <dgm:prSet/>
      <dgm:spPr/>
      <dgm:t>
        <a:bodyPr/>
        <a:lstStyle/>
        <a:p>
          <a:endParaRPr lang="es-ES"/>
        </a:p>
      </dgm:t>
    </dgm:pt>
    <dgm:pt modelId="{E64E7EE3-23E7-4CC0-8669-E7BB57EF5BD6}" type="sibTrans" cxnId="{488CF5C3-278E-4FEE-B1A8-D0ED031F895B}">
      <dgm:prSet/>
      <dgm:spPr/>
      <dgm:t>
        <a:bodyPr/>
        <a:lstStyle/>
        <a:p>
          <a:endParaRPr lang="es-ES"/>
        </a:p>
      </dgm:t>
    </dgm:pt>
    <dgm:pt modelId="{0E47A4D8-468F-45D6-ADF9-09837711C6AF}">
      <dgm:prSet phldrT="[Texto]"/>
      <dgm:spPr>
        <a:blipFill rotWithShape="0">
          <a:blip xmlns:r="http://schemas.openxmlformats.org/officeDocument/2006/relationships" r:embed="rId1"/>
          <a:stretch>
            <a:fillRect/>
          </a:stretch>
        </a:blipFill>
      </dgm:spPr>
      <dgm:t>
        <a:bodyPr/>
        <a:lstStyle/>
        <a:p>
          <a:endParaRPr lang="es-ES" dirty="0"/>
        </a:p>
      </dgm:t>
    </dgm:pt>
    <dgm:pt modelId="{8A69AF35-F1B7-4D3A-A485-E17FD1682B72}" type="parTrans" cxnId="{DFA98A37-B7E1-42C7-8511-B345CF73A667}">
      <dgm:prSet/>
      <dgm:spPr/>
      <dgm:t>
        <a:bodyPr/>
        <a:lstStyle/>
        <a:p>
          <a:endParaRPr lang="es-ES"/>
        </a:p>
      </dgm:t>
    </dgm:pt>
    <dgm:pt modelId="{D63F8770-33A0-43CB-B01B-CC744EBC6174}" type="sibTrans" cxnId="{DFA98A37-B7E1-42C7-8511-B345CF73A667}">
      <dgm:prSet/>
      <dgm:spPr/>
      <dgm:t>
        <a:bodyPr/>
        <a:lstStyle/>
        <a:p>
          <a:endParaRPr lang="es-ES"/>
        </a:p>
      </dgm:t>
    </dgm:pt>
    <dgm:pt modelId="{625F225B-3D4D-486B-97A3-C8F3D3C36592}">
      <dgm:prSet/>
      <dgm:spPr>
        <a:blipFill rotWithShape="0">
          <a:blip xmlns:r="http://schemas.openxmlformats.org/officeDocument/2006/relationships" r:embed="rId2"/>
          <a:stretch>
            <a:fillRect/>
          </a:stretch>
        </a:blipFill>
      </dgm:spPr>
      <dgm:t>
        <a:bodyPr/>
        <a:lstStyle/>
        <a:p>
          <a:endParaRPr lang="es-ES" b="1" dirty="0" smtClean="0"/>
        </a:p>
      </dgm:t>
    </dgm:pt>
    <dgm:pt modelId="{9B5DF995-CCB6-4EAB-B9FF-A36E77495180}" type="parTrans" cxnId="{CF1A3244-C24B-418E-B565-0117EFDF39E8}">
      <dgm:prSet/>
      <dgm:spPr/>
      <dgm:t>
        <a:bodyPr/>
        <a:lstStyle/>
        <a:p>
          <a:endParaRPr lang="es-ES"/>
        </a:p>
      </dgm:t>
    </dgm:pt>
    <dgm:pt modelId="{5B113006-E891-44DE-939F-84B58D07ECB7}" type="sibTrans" cxnId="{CF1A3244-C24B-418E-B565-0117EFDF39E8}">
      <dgm:prSet/>
      <dgm:spPr/>
      <dgm:t>
        <a:bodyPr/>
        <a:lstStyle/>
        <a:p>
          <a:endParaRPr lang="es-ES"/>
        </a:p>
      </dgm:t>
    </dgm:pt>
    <dgm:pt modelId="{6E250460-D574-4A93-A528-1B549CA51DD5}">
      <dgm:prSet/>
      <dgm:spPr/>
      <dgm:t>
        <a:bodyPr/>
        <a:lstStyle/>
        <a:p>
          <a:r>
            <a:rPr lang="es-ES" b="1" smtClean="0"/>
            <a:t>Días de Ventas Pendientes</a:t>
          </a:r>
          <a:endParaRPr lang="es-ES" b="1" dirty="0" smtClean="0"/>
        </a:p>
      </dgm:t>
    </dgm:pt>
    <dgm:pt modelId="{2858BDFC-D296-4989-84D6-429CD60D1D55}" type="parTrans" cxnId="{8F897CDF-A17C-476C-8EF2-C2136E0657CB}">
      <dgm:prSet/>
      <dgm:spPr/>
      <dgm:t>
        <a:bodyPr/>
        <a:lstStyle/>
        <a:p>
          <a:endParaRPr lang="es-ES"/>
        </a:p>
      </dgm:t>
    </dgm:pt>
    <dgm:pt modelId="{97B3CF6A-301A-4C2A-844A-14D62ED7CE08}" type="sibTrans" cxnId="{8F897CDF-A17C-476C-8EF2-C2136E0657CB}">
      <dgm:prSet/>
      <dgm:spPr/>
      <dgm:t>
        <a:bodyPr/>
        <a:lstStyle/>
        <a:p>
          <a:endParaRPr lang="es-ES"/>
        </a:p>
      </dgm:t>
    </dgm:pt>
    <dgm:pt modelId="{29A39D89-F91B-4AA2-A967-E71BA4250DDF}">
      <dgm:prSet/>
      <dgm:spPr>
        <a:blipFill rotWithShape="0">
          <a:blip xmlns:r="http://schemas.openxmlformats.org/officeDocument/2006/relationships" r:embed="rId3"/>
          <a:stretch>
            <a:fillRect/>
          </a:stretch>
        </a:blipFill>
      </dgm:spPr>
      <dgm:t>
        <a:bodyPr/>
        <a:lstStyle/>
        <a:p>
          <a:endParaRPr lang="es-ES" dirty="0" smtClean="0"/>
        </a:p>
      </dgm:t>
    </dgm:pt>
    <dgm:pt modelId="{8931C6DC-0395-4FD9-AAFC-25FD93FAB2C0}" type="parTrans" cxnId="{D4C2827E-1A17-4D52-AE0E-D73D7B4C2FDC}">
      <dgm:prSet/>
      <dgm:spPr/>
      <dgm:t>
        <a:bodyPr/>
        <a:lstStyle/>
        <a:p>
          <a:endParaRPr lang="es-ES"/>
        </a:p>
      </dgm:t>
    </dgm:pt>
    <dgm:pt modelId="{45B8819B-B7D7-47BB-81CB-517924D024FE}" type="sibTrans" cxnId="{D4C2827E-1A17-4D52-AE0E-D73D7B4C2FDC}">
      <dgm:prSet/>
      <dgm:spPr/>
      <dgm:t>
        <a:bodyPr/>
        <a:lstStyle/>
        <a:p>
          <a:endParaRPr lang="es-ES"/>
        </a:p>
      </dgm:t>
    </dgm:pt>
    <dgm:pt modelId="{80EF0643-3CFE-4998-B57B-9DBC288D4AFE}">
      <dgm:prSet/>
      <dgm:spPr/>
      <dgm:t>
        <a:bodyPr/>
        <a:lstStyle/>
        <a:p>
          <a:r>
            <a:rPr lang="es-ES" b="1" smtClean="0"/>
            <a:t>Rotación de Inventarios</a:t>
          </a:r>
          <a:endParaRPr lang="es-ES" b="1" dirty="0" smtClean="0"/>
        </a:p>
      </dgm:t>
    </dgm:pt>
    <dgm:pt modelId="{496DB52C-2E75-4762-BDE9-A125B7BE01C6}" type="parTrans" cxnId="{E691042E-FC94-465C-9DEC-0A1CB5A6E88E}">
      <dgm:prSet/>
      <dgm:spPr/>
      <dgm:t>
        <a:bodyPr/>
        <a:lstStyle/>
        <a:p>
          <a:endParaRPr lang="es-ES"/>
        </a:p>
      </dgm:t>
    </dgm:pt>
    <dgm:pt modelId="{91AE3110-A8DC-4784-8285-4309EAD7D625}" type="sibTrans" cxnId="{E691042E-FC94-465C-9DEC-0A1CB5A6E88E}">
      <dgm:prSet/>
      <dgm:spPr/>
      <dgm:t>
        <a:bodyPr/>
        <a:lstStyle/>
        <a:p>
          <a:endParaRPr lang="es-ES"/>
        </a:p>
      </dgm:t>
    </dgm:pt>
    <dgm:pt modelId="{CC87177C-A791-490D-A0CD-0547CED8FBC4}">
      <dgm:prSet/>
      <dgm:spPr>
        <a:blipFill rotWithShape="0">
          <a:blip xmlns:r="http://schemas.openxmlformats.org/officeDocument/2006/relationships" r:embed="rId4"/>
          <a:stretch>
            <a:fillRect/>
          </a:stretch>
        </a:blipFill>
      </dgm:spPr>
      <dgm:t>
        <a:bodyPr/>
        <a:lstStyle/>
        <a:p>
          <a:endParaRPr lang="es-ES" dirty="0" smtClean="0"/>
        </a:p>
      </dgm:t>
    </dgm:pt>
    <dgm:pt modelId="{C1103D35-A6AA-4B62-83F9-5DC9677A5E19}" type="parTrans" cxnId="{A85C7220-903C-411F-8E03-A0CB13268618}">
      <dgm:prSet/>
      <dgm:spPr/>
      <dgm:t>
        <a:bodyPr/>
        <a:lstStyle/>
        <a:p>
          <a:endParaRPr lang="es-ES"/>
        </a:p>
      </dgm:t>
    </dgm:pt>
    <dgm:pt modelId="{07ACE067-9954-45E7-9814-AF7749480D7F}" type="sibTrans" cxnId="{A85C7220-903C-411F-8E03-A0CB13268618}">
      <dgm:prSet/>
      <dgm:spPr/>
      <dgm:t>
        <a:bodyPr/>
        <a:lstStyle/>
        <a:p>
          <a:endParaRPr lang="es-ES"/>
        </a:p>
      </dgm:t>
    </dgm:pt>
    <dgm:pt modelId="{4931EDD5-EF5C-4F01-95C9-9EC2164749E8}">
      <dgm:prSet/>
      <dgm:spPr/>
      <dgm:t>
        <a:bodyPr/>
        <a:lstStyle/>
        <a:p>
          <a:r>
            <a:rPr lang="es-ES" b="1" smtClean="0"/>
            <a:t>Días de Ventas de Inventarios</a:t>
          </a:r>
          <a:endParaRPr lang="es-ES" b="1" dirty="0" smtClean="0"/>
        </a:p>
      </dgm:t>
    </dgm:pt>
    <dgm:pt modelId="{6A1882E7-3350-4AF1-BC20-AD5B673A4346}" type="parTrans" cxnId="{3B63EAEC-A1AE-4BC5-AE62-CCD9D8F7F854}">
      <dgm:prSet/>
      <dgm:spPr/>
      <dgm:t>
        <a:bodyPr/>
        <a:lstStyle/>
        <a:p>
          <a:endParaRPr lang="es-ES"/>
        </a:p>
      </dgm:t>
    </dgm:pt>
    <dgm:pt modelId="{701C8613-6000-450E-866F-AEAED2713DC4}" type="sibTrans" cxnId="{3B63EAEC-A1AE-4BC5-AE62-CCD9D8F7F854}">
      <dgm:prSet/>
      <dgm:spPr/>
      <dgm:t>
        <a:bodyPr/>
        <a:lstStyle/>
        <a:p>
          <a:endParaRPr lang="es-ES"/>
        </a:p>
      </dgm:t>
    </dgm:pt>
    <dgm:pt modelId="{91BF8BDC-AAAA-48A7-B2FE-76C5DA33F37D}">
      <dgm:prSet/>
      <dgm:spPr>
        <a:blipFill rotWithShape="0">
          <a:blip xmlns:r="http://schemas.openxmlformats.org/officeDocument/2006/relationships" r:embed="rId5"/>
          <a:stretch>
            <a:fillRect/>
          </a:stretch>
        </a:blipFill>
      </dgm:spPr>
      <dgm:t>
        <a:bodyPr/>
        <a:lstStyle/>
        <a:p>
          <a:endParaRPr lang="es-ES" dirty="0" smtClean="0"/>
        </a:p>
      </dgm:t>
    </dgm:pt>
    <dgm:pt modelId="{06A6CF66-E05B-46BF-96F5-06739B6E3C1D}" type="parTrans" cxnId="{4B2B3A7C-08DD-440A-8D72-78460E736FE8}">
      <dgm:prSet/>
      <dgm:spPr/>
      <dgm:t>
        <a:bodyPr/>
        <a:lstStyle/>
        <a:p>
          <a:endParaRPr lang="es-ES"/>
        </a:p>
      </dgm:t>
    </dgm:pt>
    <dgm:pt modelId="{5D321A31-6FC2-4DC6-BA2D-81A34A9DE7B2}" type="sibTrans" cxnId="{4B2B3A7C-08DD-440A-8D72-78460E736FE8}">
      <dgm:prSet/>
      <dgm:spPr/>
      <dgm:t>
        <a:bodyPr/>
        <a:lstStyle/>
        <a:p>
          <a:endParaRPr lang="es-ES"/>
        </a:p>
      </dgm:t>
    </dgm:pt>
    <dgm:pt modelId="{E9EAE503-A06A-488C-AB01-05E6BEFB9C81}">
      <dgm:prSet/>
      <dgm:spPr/>
      <dgm:t>
        <a:bodyPr/>
        <a:lstStyle/>
        <a:p>
          <a:r>
            <a:rPr lang="es-ES" b="1" dirty="0" smtClean="0"/>
            <a:t>Rotación de Activo no Corriente</a:t>
          </a:r>
          <a:endParaRPr lang="es-ES" b="1" dirty="0" smtClean="0"/>
        </a:p>
      </dgm:t>
    </dgm:pt>
    <dgm:pt modelId="{49B1BBFB-8FE8-4FEE-8FDA-20AF68660715}" type="parTrans" cxnId="{606F0325-24A7-42A1-B9E3-D8F5061A2F97}">
      <dgm:prSet/>
      <dgm:spPr/>
      <dgm:t>
        <a:bodyPr/>
        <a:lstStyle/>
        <a:p>
          <a:endParaRPr lang="es-ES"/>
        </a:p>
      </dgm:t>
    </dgm:pt>
    <dgm:pt modelId="{A59C353E-45A9-46DD-BFC7-F075381258C3}" type="sibTrans" cxnId="{606F0325-24A7-42A1-B9E3-D8F5061A2F97}">
      <dgm:prSet/>
      <dgm:spPr/>
      <dgm:t>
        <a:bodyPr/>
        <a:lstStyle/>
        <a:p>
          <a:endParaRPr lang="es-ES"/>
        </a:p>
      </dgm:t>
    </dgm:pt>
    <dgm:pt modelId="{3052D6FC-70AF-41BF-8599-820982B59E4E}">
      <dgm:prSet/>
      <dgm:spPr>
        <a:blipFill rotWithShape="0">
          <a:blip xmlns:r="http://schemas.openxmlformats.org/officeDocument/2006/relationships" r:embed="rId6"/>
          <a:stretch>
            <a:fillRect/>
          </a:stretch>
        </a:blipFill>
      </dgm:spPr>
      <dgm:t>
        <a:bodyPr/>
        <a:lstStyle/>
        <a:p>
          <a:endParaRPr lang="es-ES" dirty="0" smtClean="0"/>
        </a:p>
      </dgm:t>
    </dgm:pt>
    <dgm:pt modelId="{0D01044F-17B7-43A3-A4A3-6D14EF49880D}" type="parTrans" cxnId="{B64EF4F9-1160-4073-A7DA-862B5EB2804A}">
      <dgm:prSet/>
      <dgm:spPr/>
      <dgm:t>
        <a:bodyPr/>
        <a:lstStyle/>
        <a:p>
          <a:endParaRPr lang="es-ES"/>
        </a:p>
      </dgm:t>
    </dgm:pt>
    <dgm:pt modelId="{F48D5906-1664-42EC-BA15-D966E5571DD6}" type="sibTrans" cxnId="{B64EF4F9-1160-4073-A7DA-862B5EB2804A}">
      <dgm:prSet/>
      <dgm:spPr/>
      <dgm:t>
        <a:bodyPr/>
        <a:lstStyle/>
        <a:p>
          <a:endParaRPr lang="es-ES"/>
        </a:p>
      </dgm:t>
    </dgm:pt>
    <dgm:pt modelId="{6C3940DC-D92D-4EC6-B0B4-EF574FBF6671}">
      <dgm:prSet/>
      <dgm:spPr/>
      <dgm:t>
        <a:bodyPr/>
        <a:lstStyle/>
        <a:p>
          <a:r>
            <a:rPr lang="es-ES" b="1" dirty="0" smtClean="0"/>
            <a:t>Rotación del Total de Activos</a:t>
          </a:r>
          <a:endParaRPr lang="es-ES" dirty="0" smtClean="0"/>
        </a:p>
      </dgm:t>
    </dgm:pt>
    <dgm:pt modelId="{32135734-201F-4785-A2BB-A5AE39F1212F}" type="parTrans" cxnId="{DC48B6E4-767E-4DE2-B31F-796D97EBCBB2}">
      <dgm:prSet/>
      <dgm:spPr/>
      <dgm:t>
        <a:bodyPr/>
        <a:lstStyle/>
        <a:p>
          <a:endParaRPr lang="es-ES"/>
        </a:p>
      </dgm:t>
    </dgm:pt>
    <dgm:pt modelId="{CF999899-3366-4721-9294-BB9B8AACA222}" type="sibTrans" cxnId="{DC48B6E4-767E-4DE2-B31F-796D97EBCBB2}">
      <dgm:prSet/>
      <dgm:spPr/>
      <dgm:t>
        <a:bodyPr/>
        <a:lstStyle/>
        <a:p>
          <a:endParaRPr lang="es-ES"/>
        </a:p>
      </dgm:t>
    </dgm:pt>
    <dgm:pt modelId="{78379563-DC3C-4A2F-B39C-B5D89531A6F6}" type="pres">
      <dgm:prSet presAssocID="{BF6D80D4-9B75-403A-9FE6-A8EAEF37AE50}" presName="Name0" presStyleCnt="0">
        <dgm:presLayoutVars>
          <dgm:dir/>
          <dgm:animLvl val="lvl"/>
          <dgm:resizeHandles val="exact"/>
        </dgm:presLayoutVars>
      </dgm:prSet>
      <dgm:spPr/>
    </dgm:pt>
    <dgm:pt modelId="{9689CB3B-9F9F-49BE-8335-93C10FA1DBA3}" type="pres">
      <dgm:prSet presAssocID="{E08360D5-398B-4040-8221-CF67021B8E72}" presName="linNode" presStyleCnt="0"/>
      <dgm:spPr/>
    </dgm:pt>
    <dgm:pt modelId="{8498DF4E-F158-43F8-A177-49EEA4428F26}" type="pres">
      <dgm:prSet presAssocID="{E08360D5-398B-4040-8221-CF67021B8E72}" presName="parentText" presStyleLbl="node1" presStyleIdx="0" presStyleCnt="6">
        <dgm:presLayoutVars>
          <dgm:chMax val="1"/>
          <dgm:bulletEnabled val="1"/>
        </dgm:presLayoutVars>
      </dgm:prSet>
      <dgm:spPr/>
    </dgm:pt>
    <dgm:pt modelId="{F64A18E8-584A-462B-AFAD-0F1AD0B05EFF}" type="pres">
      <dgm:prSet presAssocID="{E08360D5-398B-4040-8221-CF67021B8E72}" presName="descendantText" presStyleLbl="alignAccFollowNode1" presStyleIdx="0" presStyleCnt="6" custScaleY="64068">
        <dgm:presLayoutVars>
          <dgm:bulletEnabled val="1"/>
        </dgm:presLayoutVars>
      </dgm:prSet>
      <dgm:spPr/>
    </dgm:pt>
    <dgm:pt modelId="{9B66AAD1-38D6-4BB5-98F5-8776128012D1}" type="pres">
      <dgm:prSet presAssocID="{E64E7EE3-23E7-4CC0-8669-E7BB57EF5BD6}" presName="sp" presStyleCnt="0"/>
      <dgm:spPr/>
    </dgm:pt>
    <dgm:pt modelId="{09A7C2A5-1F0B-45BD-ACFA-A13FB609DD33}" type="pres">
      <dgm:prSet presAssocID="{6E250460-D574-4A93-A528-1B549CA51DD5}" presName="linNode" presStyleCnt="0"/>
      <dgm:spPr/>
    </dgm:pt>
    <dgm:pt modelId="{B6CBF469-3616-4507-A8D4-B0C3BCE944F3}" type="pres">
      <dgm:prSet presAssocID="{6E250460-D574-4A93-A528-1B549CA51DD5}" presName="parentText" presStyleLbl="node1" presStyleIdx="1" presStyleCnt="6">
        <dgm:presLayoutVars>
          <dgm:chMax val="1"/>
          <dgm:bulletEnabled val="1"/>
        </dgm:presLayoutVars>
      </dgm:prSet>
      <dgm:spPr/>
    </dgm:pt>
    <dgm:pt modelId="{69C95274-BDBC-40CF-B1F1-050A495FD4E3}" type="pres">
      <dgm:prSet presAssocID="{6E250460-D574-4A93-A528-1B549CA51DD5}" presName="descendantText" presStyleLbl="alignAccFollowNode1" presStyleIdx="1" presStyleCnt="6" custScaleX="101210" custScaleY="81007">
        <dgm:presLayoutVars>
          <dgm:bulletEnabled val="1"/>
        </dgm:presLayoutVars>
      </dgm:prSet>
      <dgm:spPr/>
    </dgm:pt>
    <dgm:pt modelId="{87142FF9-9ADB-41A5-9ABF-D1F08600F757}" type="pres">
      <dgm:prSet presAssocID="{97B3CF6A-301A-4C2A-844A-14D62ED7CE08}" presName="sp" presStyleCnt="0"/>
      <dgm:spPr/>
    </dgm:pt>
    <dgm:pt modelId="{2186AAE4-25A9-4A49-86A4-DA85B5FCB98D}" type="pres">
      <dgm:prSet presAssocID="{80EF0643-3CFE-4998-B57B-9DBC288D4AFE}" presName="linNode" presStyleCnt="0"/>
      <dgm:spPr/>
    </dgm:pt>
    <dgm:pt modelId="{6E2141A7-A6CE-4F4D-BAD2-59254D081E41}" type="pres">
      <dgm:prSet presAssocID="{80EF0643-3CFE-4998-B57B-9DBC288D4AFE}" presName="parentText" presStyleLbl="node1" presStyleIdx="2" presStyleCnt="6">
        <dgm:presLayoutVars>
          <dgm:chMax val="1"/>
          <dgm:bulletEnabled val="1"/>
        </dgm:presLayoutVars>
      </dgm:prSet>
      <dgm:spPr/>
    </dgm:pt>
    <dgm:pt modelId="{E3449A38-2D87-4FBB-8FEC-8CE5D879A113}" type="pres">
      <dgm:prSet presAssocID="{80EF0643-3CFE-4998-B57B-9DBC288D4AFE}" presName="descendantText" presStyleLbl="alignAccFollowNode1" presStyleIdx="2" presStyleCnt="6" custScaleX="81197" custScaleY="60189">
        <dgm:presLayoutVars>
          <dgm:bulletEnabled val="1"/>
        </dgm:presLayoutVars>
      </dgm:prSet>
      <dgm:spPr/>
    </dgm:pt>
    <dgm:pt modelId="{0AD11BCF-5280-4B0C-9158-488439248074}" type="pres">
      <dgm:prSet presAssocID="{91AE3110-A8DC-4784-8285-4309EAD7D625}" presName="sp" presStyleCnt="0"/>
      <dgm:spPr/>
    </dgm:pt>
    <dgm:pt modelId="{481CA3BE-9E73-44E3-BD49-C2221B8B823F}" type="pres">
      <dgm:prSet presAssocID="{4931EDD5-EF5C-4F01-95C9-9EC2164749E8}" presName="linNode" presStyleCnt="0"/>
      <dgm:spPr/>
    </dgm:pt>
    <dgm:pt modelId="{1D12BBFB-8EB2-4496-8192-BA05221965CD}" type="pres">
      <dgm:prSet presAssocID="{4931EDD5-EF5C-4F01-95C9-9EC2164749E8}" presName="parentText" presStyleLbl="node1" presStyleIdx="3" presStyleCnt="6">
        <dgm:presLayoutVars>
          <dgm:chMax val="1"/>
          <dgm:bulletEnabled val="1"/>
        </dgm:presLayoutVars>
      </dgm:prSet>
      <dgm:spPr/>
    </dgm:pt>
    <dgm:pt modelId="{9C1139C6-A8D5-4F8B-9CE1-F9AD06649F78}" type="pres">
      <dgm:prSet presAssocID="{4931EDD5-EF5C-4F01-95C9-9EC2164749E8}" presName="descendantText" presStyleLbl="alignAccFollowNode1" presStyleIdx="3" presStyleCnt="6" custScaleX="89916" custScaleY="81936">
        <dgm:presLayoutVars>
          <dgm:bulletEnabled val="1"/>
        </dgm:presLayoutVars>
      </dgm:prSet>
      <dgm:spPr/>
    </dgm:pt>
    <dgm:pt modelId="{10EFFE03-D0B4-45BB-9F1E-0F3AE2D1F5C6}" type="pres">
      <dgm:prSet presAssocID="{701C8613-6000-450E-866F-AEAED2713DC4}" presName="sp" presStyleCnt="0"/>
      <dgm:spPr/>
    </dgm:pt>
    <dgm:pt modelId="{872C0025-849E-4082-9345-1727F39DA26F}" type="pres">
      <dgm:prSet presAssocID="{E9EAE503-A06A-488C-AB01-05E6BEFB9C81}" presName="linNode" presStyleCnt="0"/>
      <dgm:spPr/>
    </dgm:pt>
    <dgm:pt modelId="{39FEC278-31B0-491A-95E6-80C7884AEA47}" type="pres">
      <dgm:prSet presAssocID="{E9EAE503-A06A-488C-AB01-05E6BEFB9C81}" presName="parentText" presStyleLbl="node1" presStyleIdx="4" presStyleCnt="6">
        <dgm:presLayoutVars>
          <dgm:chMax val="1"/>
          <dgm:bulletEnabled val="1"/>
        </dgm:presLayoutVars>
      </dgm:prSet>
      <dgm:spPr/>
    </dgm:pt>
    <dgm:pt modelId="{CE754CC8-2E20-461A-857F-FB125314359A}" type="pres">
      <dgm:prSet presAssocID="{E9EAE503-A06A-488C-AB01-05E6BEFB9C81}" presName="descendantText" presStyleLbl="alignAccFollowNode1" presStyleIdx="4" presStyleCnt="6" custScaleX="83404" custScaleY="56308">
        <dgm:presLayoutVars>
          <dgm:bulletEnabled val="1"/>
        </dgm:presLayoutVars>
      </dgm:prSet>
      <dgm:spPr/>
    </dgm:pt>
    <dgm:pt modelId="{174E9ABA-6F6D-4C7E-A40E-C4C8E53D0EF8}" type="pres">
      <dgm:prSet presAssocID="{A59C353E-45A9-46DD-BFC7-F075381258C3}" presName="sp" presStyleCnt="0"/>
      <dgm:spPr/>
    </dgm:pt>
    <dgm:pt modelId="{CFFA0821-0BAE-46BE-9307-938045E64744}" type="pres">
      <dgm:prSet presAssocID="{6C3940DC-D92D-4EC6-B0B4-EF574FBF6671}" presName="linNode" presStyleCnt="0"/>
      <dgm:spPr/>
    </dgm:pt>
    <dgm:pt modelId="{62C67CDF-F856-49C8-9689-E2BA9DA04AD9}" type="pres">
      <dgm:prSet presAssocID="{6C3940DC-D92D-4EC6-B0B4-EF574FBF6671}" presName="parentText" presStyleLbl="node1" presStyleIdx="5" presStyleCnt="6">
        <dgm:presLayoutVars>
          <dgm:chMax val="1"/>
          <dgm:bulletEnabled val="1"/>
        </dgm:presLayoutVars>
      </dgm:prSet>
      <dgm:spPr/>
    </dgm:pt>
    <dgm:pt modelId="{957CDC7C-4F7D-46BA-81E1-2B0A51E45B9B}" type="pres">
      <dgm:prSet presAssocID="{6C3940DC-D92D-4EC6-B0B4-EF574FBF6671}" presName="descendantText" presStyleLbl="alignAccFollowNode1" presStyleIdx="5" presStyleCnt="6" custScaleX="86450" custScaleY="54368">
        <dgm:presLayoutVars>
          <dgm:bulletEnabled val="1"/>
        </dgm:presLayoutVars>
      </dgm:prSet>
      <dgm:spPr/>
    </dgm:pt>
  </dgm:ptLst>
  <dgm:cxnLst>
    <dgm:cxn modelId="{A85C7220-903C-411F-8E03-A0CB13268618}" srcId="{80EF0643-3CFE-4998-B57B-9DBC288D4AFE}" destId="{CC87177C-A791-490D-A0CD-0547CED8FBC4}" srcOrd="0" destOrd="0" parTransId="{C1103D35-A6AA-4B62-83F9-5DC9677A5E19}" sibTransId="{07ACE067-9954-45E7-9814-AF7749480D7F}"/>
    <dgm:cxn modelId="{3B63EAEC-A1AE-4BC5-AE62-CCD9D8F7F854}" srcId="{BF6D80D4-9B75-403A-9FE6-A8EAEF37AE50}" destId="{4931EDD5-EF5C-4F01-95C9-9EC2164749E8}" srcOrd="3" destOrd="0" parTransId="{6A1882E7-3350-4AF1-BC20-AD5B673A4346}" sibTransId="{701C8613-6000-450E-866F-AEAED2713DC4}"/>
    <dgm:cxn modelId="{DFA98A37-B7E1-42C7-8511-B345CF73A667}" srcId="{6C3940DC-D92D-4EC6-B0B4-EF574FBF6671}" destId="{0E47A4D8-468F-45D6-ADF9-09837711C6AF}" srcOrd="0" destOrd="0" parTransId="{8A69AF35-F1B7-4D3A-A485-E17FD1682B72}" sibTransId="{D63F8770-33A0-43CB-B01B-CC744EBC6174}"/>
    <dgm:cxn modelId="{76E59F9B-BFB2-4330-80AF-A23449EBABB2}" type="presOf" srcId="{CC87177C-A791-490D-A0CD-0547CED8FBC4}" destId="{E3449A38-2D87-4FBB-8FEC-8CE5D879A113}" srcOrd="0" destOrd="0" presId="urn:microsoft.com/office/officeart/2005/8/layout/vList5"/>
    <dgm:cxn modelId="{D4C2827E-1A17-4D52-AE0E-D73D7B4C2FDC}" srcId="{6E250460-D574-4A93-A528-1B549CA51DD5}" destId="{29A39D89-F91B-4AA2-A967-E71BA4250DDF}" srcOrd="0" destOrd="0" parTransId="{8931C6DC-0395-4FD9-AAFC-25FD93FAB2C0}" sibTransId="{45B8819B-B7D7-47BB-81CB-517924D024FE}"/>
    <dgm:cxn modelId="{E691042E-FC94-465C-9DEC-0A1CB5A6E88E}" srcId="{BF6D80D4-9B75-403A-9FE6-A8EAEF37AE50}" destId="{80EF0643-3CFE-4998-B57B-9DBC288D4AFE}" srcOrd="2" destOrd="0" parTransId="{496DB52C-2E75-4762-BDE9-A125B7BE01C6}" sibTransId="{91AE3110-A8DC-4784-8285-4309EAD7D625}"/>
    <dgm:cxn modelId="{DC48B6E4-767E-4DE2-B31F-796D97EBCBB2}" srcId="{BF6D80D4-9B75-403A-9FE6-A8EAEF37AE50}" destId="{6C3940DC-D92D-4EC6-B0B4-EF574FBF6671}" srcOrd="5" destOrd="0" parTransId="{32135734-201F-4785-A2BB-A5AE39F1212F}" sibTransId="{CF999899-3366-4721-9294-BB9B8AACA222}"/>
    <dgm:cxn modelId="{81197872-EC4C-4665-990A-4AC8488A38BB}" type="presOf" srcId="{4931EDD5-EF5C-4F01-95C9-9EC2164749E8}" destId="{1D12BBFB-8EB2-4496-8192-BA05221965CD}" srcOrd="0" destOrd="0" presId="urn:microsoft.com/office/officeart/2005/8/layout/vList5"/>
    <dgm:cxn modelId="{4B2B3A7C-08DD-440A-8D72-78460E736FE8}" srcId="{4931EDD5-EF5C-4F01-95C9-9EC2164749E8}" destId="{91BF8BDC-AAAA-48A7-B2FE-76C5DA33F37D}" srcOrd="0" destOrd="0" parTransId="{06A6CF66-E05B-46BF-96F5-06739B6E3C1D}" sibTransId="{5D321A31-6FC2-4DC6-BA2D-81A34A9DE7B2}"/>
    <dgm:cxn modelId="{488CF5C3-278E-4FEE-B1A8-D0ED031F895B}" srcId="{BF6D80D4-9B75-403A-9FE6-A8EAEF37AE50}" destId="{E08360D5-398B-4040-8221-CF67021B8E72}" srcOrd="0" destOrd="0" parTransId="{97B12229-539E-44C8-876B-545F947238E9}" sibTransId="{E64E7EE3-23E7-4CC0-8669-E7BB57EF5BD6}"/>
    <dgm:cxn modelId="{CBBF7017-33F0-4C98-8613-A8E477A49E69}" type="presOf" srcId="{625F225B-3D4D-486B-97A3-C8F3D3C36592}" destId="{F64A18E8-584A-462B-AFAD-0F1AD0B05EFF}" srcOrd="0" destOrd="0" presId="urn:microsoft.com/office/officeart/2005/8/layout/vList5"/>
    <dgm:cxn modelId="{EFCFEFF0-5CF5-4BAD-8892-165531C6270A}" type="presOf" srcId="{29A39D89-F91B-4AA2-A967-E71BA4250DDF}" destId="{69C95274-BDBC-40CF-B1F1-050A495FD4E3}" srcOrd="0" destOrd="0" presId="urn:microsoft.com/office/officeart/2005/8/layout/vList5"/>
    <dgm:cxn modelId="{87B479A9-2976-4C75-9767-249408CA7E55}" type="presOf" srcId="{6C3940DC-D92D-4EC6-B0B4-EF574FBF6671}" destId="{62C67CDF-F856-49C8-9689-E2BA9DA04AD9}" srcOrd="0" destOrd="0" presId="urn:microsoft.com/office/officeart/2005/8/layout/vList5"/>
    <dgm:cxn modelId="{CCA01DA2-4C24-4A22-A78B-CC446553BF01}" type="presOf" srcId="{0E47A4D8-468F-45D6-ADF9-09837711C6AF}" destId="{957CDC7C-4F7D-46BA-81E1-2B0A51E45B9B}" srcOrd="0" destOrd="0" presId="urn:microsoft.com/office/officeart/2005/8/layout/vList5"/>
    <dgm:cxn modelId="{CF1A3244-C24B-418E-B565-0117EFDF39E8}" srcId="{E08360D5-398B-4040-8221-CF67021B8E72}" destId="{625F225B-3D4D-486B-97A3-C8F3D3C36592}" srcOrd="0" destOrd="0" parTransId="{9B5DF995-CCB6-4EAB-B9FF-A36E77495180}" sibTransId="{5B113006-E891-44DE-939F-84B58D07ECB7}"/>
    <dgm:cxn modelId="{F68D00C1-570E-4264-8B77-CBFA20790C1E}" type="presOf" srcId="{6E250460-D574-4A93-A528-1B549CA51DD5}" destId="{B6CBF469-3616-4507-A8D4-B0C3BCE944F3}" srcOrd="0" destOrd="0" presId="urn:microsoft.com/office/officeart/2005/8/layout/vList5"/>
    <dgm:cxn modelId="{310DF795-CBE6-4A6A-929A-00C5B8FFD05E}" type="presOf" srcId="{E08360D5-398B-4040-8221-CF67021B8E72}" destId="{8498DF4E-F158-43F8-A177-49EEA4428F26}" srcOrd="0" destOrd="0" presId="urn:microsoft.com/office/officeart/2005/8/layout/vList5"/>
    <dgm:cxn modelId="{9E878F9B-4DA9-4183-A7F9-6F8F2B5536E1}" type="presOf" srcId="{E9EAE503-A06A-488C-AB01-05E6BEFB9C81}" destId="{39FEC278-31B0-491A-95E6-80C7884AEA47}" srcOrd="0" destOrd="0" presId="urn:microsoft.com/office/officeart/2005/8/layout/vList5"/>
    <dgm:cxn modelId="{8F897CDF-A17C-476C-8EF2-C2136E0657CB}" srcId="{BF6D80D4-9B75-403A-9FE6-A8EAEF37AE50}" destId="{6E250460-D574-4A93-A528-1B549CA51DD5}" srcOrd="1" destOrd="0" parTransId="{2858BDFC-D296-4989-84D6-429CD60D1D55}" sibTransId="{97B3CF6A-301A-4C2A-844A-14D62ED7CE08}"/>
    <dgm:cxn modelId="{606F0325-24A7-42A1-B9E3-D8F5061A2F97}" srcId="{BF6D80D4-9B75-403A-9FE6-A8EAEF37AE50}" destId="{E9EAE503-A06A-488C-AB01-05E6BEFB9C81}" srcOrd="4" destOrd="0" parTransId="{49B1BBFB-8FE8-4FEE-8FDA-20AF68660715}" sibTransId="{A59C353E-45A9-46DD-BFC7-F075381258C3}"/>
    <dgm:cxn modelId="{AAD715E1-11A5-4978-A9A8-0BD6D5D44EDC}" type="presOf" srcId="{3052D6FC-70AF-41BF-8599-820982B59E4E}" destId="{CE754CC8-2E20-461A-857F-FB125314359A}" srcOrd="0" destOrd="0" presId="urn:microsoft.com/office/officeart/2005/8/layout/vList5"/>
    <dgm:cxn modelId="{B9282475-3CEB-4B6C-B72E-0441F281C256}" type="presOf" srcId="{BF6D80D4-9B75-403A-9FE6-A8EAEF37AE50}" destId="{78379563-DC3C-4A2F-B39C-B5D89531A6F6}" srcOrd="0" destOrd="0" presId="urn:microsoft.com/office/officeart/2005/8/layout/vList5"/>
    <dgm:cxn modelId="{E5752959-C9B7-4EB6-8B75-E0A3EF16E406}" type="presOf" srcId="{80EF0643-3CFE-4998-B57B-9DBC288D4AFE}" destId="{6E2141A7-A6CE-4F4D-BAD2-59254D081E41}" srcOrd="0" destOrd="0" presId="urn:microsoft.com/office/officeart/2005/8/layout/vList5"/>
    <dgm:cxn modelId="{110BFCCC-60DB-404D-9AF9-01CE68F1FC46}" type="presOf" srcId="{91BF8BDC-AAAA-48A7-B2FE-76C5DA33F37D}" destId="{9C1139C6-A8D5-4F8B-9CE1-F9AD06649F78}" srcOrd="0" destOrd="0" presId="urn:microsoft.com/office/officeart/2005/8/layout/vList5"/>
    <dgm:cxn modelId="{B64EF4F9-1160-4073-A7DA-862B5EB2804A}" srcId="{E9EAE503-A06A-488C-AB01-05E6BEFB9C81}" destId="{3052D6FC-70AF-41BF-8599-820982B59E4E}" srcOrd="0" destOrd="0" parTransId="{0D01044F-17B7-43A3-A4A3-6D14EF49880D}" sibTransId="{F48D5906-1664-42EC-BA15-D966E5571DD6}"/>
    <dgm:cxn modelId="{878310F1-26A0-4B4F-975F-5377C1CE9EB9}" type="presParOf" srcId="{78379563-DC3C-4A2F-B39C-B5D89531A6F6}" destId="{9689CB3B-9F9F-49BE-8335-93C10FA1DBA3}" srcOrd="0" destOrd="0" presId="urn:microsoft.com/office/officeart/2005/8/layout/vList5"/>
    <dgm:cxn modelId="{C052B175-C79F-4E67-9B5A-87D5AF096B2B}" type="presParOf" srcId="{9689CB3B-9F9F-49BE-8335-93C10FA1DBA3}" destId="{8498DF4E-F158-43F8-A177-49EEA4428F26}" srcOrd="0" destOrd="0" presId="urn:microsoft.com/office/officeart/2005/8/layout/vList5"/>
    <dgm:cxn modelId="{EE84BCD1-E814-40ED-8EC1-1D09EB9466CA}" type="presParOf" srcId="{9689CB3B-9F9F-49BE-8335-93C10FA1DBA3}" destId="{F64A18E8-584A-462B-AFAD-0F1AD0B05EFF}" srcOrd="1" destOrd="0" presId="urn:microsoft.com/office/officeart/2005/8/layout/vList5"/>
    <dgm:cxn modelId="{1DD9633B-3B62-4A1A-B0B0-3F666C32FB52}" type="presParOf" srcId="{78379563-DC3C-4A2F-B39C-B5D89531A6F6}" destId="{9B66AAD1-38D6-4BB5-98F5-8776128012D1}" srcOrd="1" destOrd="0" presId="urn:microsoft.com/office/officeart/2005/8/layout/vList5"/>
    <dgm:cxn modelId="{D690CAB2-F2D1-4EEA-BCA1-0C296A501874}" type="presParOf" srcId="{78379563-DC3C-4A2F-B39C-B5D89531A6F6}" destId="{09A7C2A5-1F0B-45BD-ACFA-A13FB609DD33}" srcOrd="2" destOrd="0" presId="urn:microsoft.com/office/officeart/2005/8/layout/vList5"/>
    <dgm:cxn modelId="{803326FF-EFEC-4242-BDC8-F5E69B5B511C}" type="presParOf" srcId="{09A7C2A5-1F0B-45BD-ACFA-A13FB609DD33}" destId="{B6CBF469-3616-4507-A8D4-B0C3BCE944F3}" srcOrd="0" destOrd="0" presId="urn:microsoft.com/office/officeart/2005/8/layout/vList5"/>
    <dgm:cxn modelId="{1D50292E-E983-4CCE-9719-1D97EC5FB7E6}" type="presParOf" srcId="{09A7C2A5-1F0B-45BD-ACFA-A13FB609DD33}" destId="{69C95274-BDBC-40CF-B1F1-050A495FD4E3}" srcOrd="1" destOrd="0" presId="urn:microsoft.com/office/officeart/2005/8/layout/vList5"/>
    <dgm:cxn modelId="{28C2669B-BCDC-4187-9BD6-232708568D4F}" type="presParOf" srcId="{78379563-DC3C-4A2F-B39C-B5D89531A6F6}" destId="{87142FF9-9ADB-41A5-9ABF-D1F08600F757}" srcOrd="3" destOrd="0" presId="urn:microsoft.com/office/officeart/2005/8/layout/vList5"/>
    <dgm:cxn modelId="{005928E9-E788-42CB-82FE-C50815554D2C}" type="presParOf" srcId="{78379563-DC3C-4A2F-B39C-B5D89531A6F6}" destId="{2186AAE4-25A9-4A49-86A4-DA85B5FCB98D}" srcOrd="4" destOrd="0" presId="urn:microsoft.com/office/officeart/2005/8/layout/vList5"/>
    <dgm:cxn modelId="{DBA453E9-E80C-4288-AE05-7F940EDE82E1}" type="presParOf" srcId="{2186AAE4-25A9-4A49-86A4-DA85B5FCB98D}" destId="{6E2141A7-A6CE-4F4D-BAD2-59254D081E41}" srcOrd="0" destOrd="0" presId="urn:microsoft.com/office/officeart/2005/8/layout/vList5"/>
    <dgm:cxn modelId="{981824BF-9F0C-475B-8103-A9E7A54428E4}" type="presParOf" srcId="{2186AAE4-25A9-4A49-86A4-DA85B5FCB98D}" destId="{E3449A38-2D87-4FBB-8FEC-8CE5D879A113}" srcOrd="1" destOrd="0" presId="urn:microsoft.com/office/officeart/2005/8/layout/vList5"/>
    <dgm:cxn modelId="{D1C00A29-6560-4B6E-AEB4-61B6E97367B8}" type="presParOf" srcId="{78379563-DC3C-4A2F-B39C-B5D89531A6F6}" destId="{0AD11BCF-5280-4B0C-9158-488439248074}" srcOrd="5" destOrd="0" presId="urn:microsoft.com/office/officeart/2005/8/layout/vList5"/>
    <dgm:cxn modelId="{DEC9DAD3-1B38-4770-B732-90A5F59243A9}" type="presParOf" srcId="{78379563-DC3C-4A2F-B39C-B5D89531A6F6}" destId="{481CA3BE-9E73-44E3-BD49-C2221B8B823F}" srcOrd="6" destOrd="0" presId="urn:microsoft.com/office/officeart/2005/8/layout/vList5"/>
    <dgm:cxn modelId="{A26FC860-1B37-445B-B51B-2EF8F06A5781}" type="presParOf" srcId="{481CA3BE-9E73-44E3-BD49-C2221B8B823F}" destId="{1D12BBFB-8EB2-4496-8192-BA05221965CD}" srcOrd="0" destOrd="0" presId="urn:microsoft.com/office/officeart/2005/8/layout/vList5"/>
    <dgm:cxn modelId="{8422DBC1-07FC-4785-A5C2-F3AF623877DA}" type="presParOf" srcId="{481CA3BE-9E73-44E3-BD49-C2221B8B823F}" destId="{9C1139C6-A8D5-4F8B-9CE1-F9AD06649F78}" srcOrd="1" destOrd="0" presId="urn:microsoft.com/office/officeart/2005/8/layout/vList5"/>
    <dgm:cxn modelId="{44790D56-A67B-4D7D-B5A4-2B992AB0BF22}" type="presParOf" srcId="{78379563-DC3C-4A2F-B39C-B5D89531A6F6}" destId="{10EFFE03-D0B4-45BB-9F1E-0F3AE2D1F5C6}" srcOrd="7" destOrd="0" presId="urn:microsoft.com/office/officeart/2005/8/layout/vList5"/>
    <dgm:cxn modelId="{872633CA-9496-4976-A166-311483D43361}" type="presParOf" srcId="{78379563-DC3C-4A2F-B39C-B5D89531A6F6}" destId="{872C0025-849E-4082-9345-1727F39DA26F}" srcOrd="8" destOrd="0" presId="urn:microsoft.com/office/officeart/2005/8/layout/vList5"/>
    <dgm:cxn modelId="{4CD650EF-91AB-4FD3-8BAC-3E6231E6015D}" type="presParOf" srcId="{872C0025-849E-4082-9345-1727F39DA26F}" destId="{39FEC278-31B0-491A-95E6-80C7884AEA47}" srcOrd="0" destOrd="0" presId="urn:microsoft.com/office/officeart/2005/8/layout/vList5"/>
    <dgm:cxn modelId="{644ED13A-8B8C-4DA4-870A-2FFFA6A04139}" type="presParOf" srcId="{872C0025-849E-4082-9345-1727F39DA26F}" destId="{CE754CC8-2E20-461A-857F-FB125314359A}" srcOrd="1" destOrd="0" presId="urn:microsoft.com/office/officeart/2005/8/layout/vList5"/>
    <dgm:cxn modelId="{AD5556BD-5F44-4418-93EF-EF4262A62EC6}" type="presParOf" srcId="{78379563-DC3C-4A2F-B39C-B5D89531A6F6}" destId="{174E9ABA-6F6D-4C7E-A40E-C4C8E53D0EF8}" srcOrd="9" destOrd="0" presId="urn:microsoft.com/office/officeart/2005/8/layout/vList5"/>
    <dgm:cxn modelId="{5FF44A6B-5F7D-40E8-8083-9EA0026742F2}" type="presParOf" srcId="{78379563-DC3C-4A2F-B39C-B5D89531A6F6}" destId="{CFFA0821-0BAE-46BE-9307-938045E64744}" srcOrd="10" destOrd="0" presId="urn:microsoft.com/office/officeart/2005/8/layout/vList5"/>
    <dgm:cxn modelId="{6167127C-D2EE-434E-8AE3-72E346608FD1}" type="presParOf" srcId="{CFFA0821-0BAE-46BE-9307-938045E64744}" destId="{62C67CDF-F856-49C8-9689-E2BA9DA04AD9}" srcOrd="0" destOrd="0" presId="urn:microsoft.com/office/officeart/2005/8/layout/vList5"/>
    <dgm:cxn modelId="{07AFA057-3C4B-4A07-97D4-D2E788E75ED4}" type="presParOf" srcId="{CFFA0821-0BAE-46BE-9307-938045E64744}" destId="{957CDC7C-4F7D-46BA-81E1-2B0A51E45B9B}" srcOrd="1" destOrd="0" presId="urn:microsoft.com/office/officeart/2005/8/layout/vList5"/>
  </dgm:cxnLst>
  <dgm:bg/>
  <dgm:whole/>
</dgm:dataModel>
</file>

<file path=ppt/diagrams/data16.xml><?xml version="1.0" encoding="utf-8"?>
<dgm:dataModel xmlns:dgm="http://schemas.openxmlformats.org/drawingml/2006/diagram" xmlns:a="http://schemas.openxmlformats.org/drawingml/2006/main">
  <dgm:ptLst>
    <dgm:pt modelId="{291B2130-DF28-4D29-B5EE-6604EFAEEDD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BC96BD70-2DD5-4B70-AD4A-91A440B8B58A}">
      <dgm:prSet phldrT="[Texto]" custT="1"/>
      <dgm:spPr/>
      <dgm:t>
        <a:bodyPr/>
        <a:lstStyle/>
        <a:p>
          <a:r>
            <a:rPr lang="es-ES" sz="2000" b="1" dirty="0" smtClean="0"/>
            <a:t>ESTRATEGIAS FINANCIERAS </a:t>
          </a:r>
        </a:p>
        <a:p>
          <a:r>
            <a:rPr lang="es-ES" sz="2000" b="1" dirty="0" smtClean="0"/>
            <a:t>PARA LARGO PLAZO</a:t>
          </a:r>
          <a:endParaRPr lang="es-ES" sz="2000" dirty="0" smtClean="0"/>
        </a:p>
      </dgm:t>
    </dgm:pt>
    <dgm:pt modelId="{D9CA1D42-3710-478D-80EF-F85E4EE2866A}" type="parTrans" cxnId="{03216DEA-15C7-4637-9BCB-EF3541AC94CE}">
      <dgm:prSet/>
      <dgm:spPr/>
      <dgm:t>
        <a:bodyPr/>
        <a:lstStyle/>
        <a:p>
          <a:endParaRPr lang="es-ES" sz="2000"/>
        </a:p>
      </dgm:t>
    </dgm:pt>
    <dgm:pt modelId="{FB4D22E0-BEDF-4FD9-BD75-F5AC936E92A1}" type="sibTrans" cxnId="{03216DEA-15C7-4637-9BCB-EF3541AC94CE}">
      <dgm:prSet/>
      <dgm:spPr/>
      <dgm:t>
        <a:bodyPr/>
        <a:lstStyle/>
        <a:p>
          <a:endParaRPr lang="es-ES" sz="2000"/>
        </a:p>
      </dgm:t>
    </dgm:pt>
    <dgm:pt modelId="{6AE9E639-0A96-4BB2-9F8F-17013517C5E4}">
      <dgm:prSet phldrT="[Texto]" custT="1"/>
      <dgm:spPr/>
      <dgm:t>
        <a:bodyPr/>
        <a:lstStyle/>
        <a:p>
          <a:r>
            <a:rPr lang="es-ES" sz="2000" dirty="0" smtClean="0"/>
            <a:t>Estrategia de reorientación en la inversión ya que deben apuntar hacia un crecimiento dentro de la misma</a:t>
          </a:r>
          <a:r>
            <a:rPr lang="es-ES" sz="2000" b="1" dirty="0" smtClean="0"/>
            <a:t> </a:t>
          </a:r>
          <a:endParaRPr lang="es-ES" sz="2000" dirty="0" smtClean="0"/>
        </a:p>
      </dgm:t>
    </dgm:pt>
    <dgm:pt modelId="{EC046D43-BAE2-41AD-BFFA-CA223327BF39}" type="parTrans" cxnId="{797C95A4-7EEE-4F07-8EFE-5C4FFE4D61DF}">
      <dgm:prSet/>
      <dgm:spPr/>
      <dgm:t>
        <a:bodyPr/>
        <a:lstStyle/>
        <a:p>
          <a:endParaRPr lang="es-ES" sz="2000"/>
        </a:p>
      </dgm:t>
    </dgm:pt>
    <dgm:pt modelId="{E6CF155D-4477-4424-B2A3-F593E044531B}" type="sibTrans" cxnId="{797C95A4-7EEE-4F07-8EFE-5C4FFE4D61DF}">
      <dgm:prSet/>
      <dgm:spPr/>
      <dgm:t>
        <a:bodyPr/>
        <a:lstStyle/>
        <a:p>
          <a:endParaRPr lang="es-ES" sz="2000"/>
        </a:p>
      </dgm:t>
    </dgm:pt>
    <dgm:pt modelId="{C5772A1A-F2D3-4EA5-BE07-7FEE3B9B7452}">
      <dgm:prSet phldrT="[Texto]" custT="1"/>
      <dgm:spPr/>
      <dgm:t>
        <a:bodyPr/>
        <a:lstStyle/>
        <a:p>
          <a:r>
            <a:rPr lang="es-ES" sz="2000" smtClean="0"/>
            <a:t>Se debe realizar un crecimiento interno con la elaboración de  nuevos productos y así tomar alternativas en el incremento de los activos</a:t>
          </a:r>
          <a:endParaRPr lang="es-ES" sz="2000" dirty="0" smtClean="0"/>
        </a:p>
      </dgm:t>
    </dgm:pt>
    <dgm:pt modelId="{467C2D63-5675-423A-9AFB-33EE26D6330E}" type="parTrans" cxnId="{8C60BB2C-CE08-40ED-B133-568BAECD311E}">
      <dgm:prSet/>
      <dgm:spPr/>
      <dgm:t>
        <a:bodyPr/>
        <a:lstStyle/>
        <a:p>
          <a:endParaRPr lang="es-ES" sz="2000"/>
        </a:p>
      </dgm:t>
    </dgm:pt>
    <dgm:pt modelId="{7DDE7819-79FA-4BD9-A87A-81B2AC580CC8}" type="sibTrans" cxnId="{8C60BB2C-CE08-40ED-B133-568BAECD311E}">
      <dgm:prSet/>
      <dgm:spPr/>
      <dgm:t>
        <a:bodyPr/>
        <a:lstStyle/>
        <a:p>
          <a:endParaRPr lang="es-ES" sz="2000"/>
        </a:p>
      </dgm:t>
    </dgm:pt>
    <dgm:pt modelId="{C127E857-CD94-45AC-A4B1-5EBDE9F29981}" type="pres">
      <dgm:prSet presAssocID="{291B2130-DF28-4D29-B5EE-6604EFAEEDDE}" presName="cycle" presStyleCnt="0">
        <dgm:presLayoutVars>
          <dgm:chMax val="1"/>
          <dgm:dir/>
          <dgm:animLvl val="ctr"/>
          <dgm:resizeHandles val="exact"/>
        </dgm:presLayoutVars>
      </dgm:prSet>
      <dgm:spPr/>
      <dgm:t>
        <a:bodyPr/>
        <a:lstStyle/>
        <a:p>
          <a:endParaRPr lang="es-ES"/>
        </a:p>
      </dgm:t>
    </dgm:pt>
    <dgm:pt modelId="{169A60D6-1843-4ADF-B90E-0341DEC555D6}" type="pres">
      <dgm:prSet presAssocID="{BC96BD70-2DD5-4B70-AD4A-91A440B8B58A}" presName="centerShape" presStyleLbl="node0" presStyleIdx="0" presStyleCnt="1" custScaleX="105610"/>
      <dgm:spPr/>
      <dgm:t>
        <a:bodyPr/>
        <a:lstStyle/>
        <a:p>
          <a:endParaRPr lang="es-ES"/>
        </a:p>
      </dgm:t>
    </dgm:pt>
    <dgm:pt modelId="{AB0ABA02-13E4-423E-9C42-8B7476C6BF31}" type="pres">
      <dgm:prSet presAssocID="{EC046D43-BAE2-41AD-BFFA-CA223327BF39}" presName="parTrans" presStyleLbl="bgSibTrans2D1" presStyleIdx="0" presStyleCnt="2" custLinFactNeighborX="9351" custLinFactNeighborY="28155"/>
      <dgm:spPr/>
      <dgm:t>
        <a:bodyPr/>
        <a:lstStyle/>
        <a:p>
          <a:endParaRPr lang="es-ES"/>
        </a:p>
      </dgm:t>
    </dgm:pt>
    <dgm:pt modelId="{CC9F3D03-B527-4AB3-9EA4-1155C00B52AE}" type="pres">
      <dgm:prSet presAssocID="{6AE9E639-0A96-4BB2-9F8F-17013517C5E4}" presName="node" presStyleLbl="node1" presStyleIdx="0" presStyleCnt="2" custRadScaleRad="97498" custRadScaleInc="12252">
        <dgm:presLayoutVars>
          <dgm:bulletEnabled val="1"/>
        </dgm:presLayoutVars>
      </dgm:prSet>
      <dgm:spPr/>
      <dgm:t>
        <a:bodyPr/>
        <a:lstStyle/>
        <a:p>
          <a:endParaRPr lang="es-ES"/>
        </a:p>
      </dgm:t>
    </dgm:pt>
    <dgm:pt modelId="{F504549F-4DAC-4959-8F41-2EBAD7BD6106}" type="pres">
      <dgm:prSet presAssocID="{467C2D63-5675-423A-9AFB-33EE26D6330E}" presName="parTrans" presStyleLbl="bgSibTrans2D1" presStyleIdx="1" presStyleCnt="2" custLinFactNeighborX="-31463" custLinFactNeighborY="27119"/>
      <dgm:spPr/>
      <dgm:t>
        <a:bodyPr/>
        <a:lstStyle/>
        <a:p>
          <a:endParaRPr lang="es-ES"/>
        </a:p>
      </dgm:t>
    </dgm:pt>
    <dgm:pt modelId="{81603731-516D-4CBA-940E-522EF6224ECC}" type="pres">
      <dgm:prSet presAssocID="{C5772A1A-F2D3-4EA5-BE07-7FEE3B9B7452}" presName="node" presStyleLbl="node1" presStyleIdx="1" presStyleCnt="2" custRadScaleRad="94940" custRadScaleInc="-14056">
        <dgm:presLayoutVars>
          <dgm:bulletEnabled val="1"/>
        </dgm:presLayoutVars>
      </dgm:prSet>
      <dgm:spPr/>
      <dgm:t>
        <a:bodyPr/>
        <a:lstStyle/>
        <a:p>
          <a:endParaRPr lang="es-ES"/>
        </a:p>
      </dgm:t>
    </dgm:pt>
  </dgm:ptLst>
  <dgm:cxnLst>
    <dgm:cxn modelId="{797C95A4-7EEE-4F07-8EFE-5C4FFE4D61DF}" srcId="{BC96BD70-2DD5-4B70-AD4A-91A440B8B58A}" destId="{6AE9E639-0A96-4BB2-9F8F-17013517C5E4}" srcOrd="0" destOrd="0" parTransId="{EC046D43-BAE2-41AD-BFFA-CA223327BF39}" sibTransId="{E6CF155D-4477-4424-B2A3-F593E044531B}"/>
    <dgm:cxn modelId="{8C60BB2C-CE08-40ED-B133-568BAECD311E}" srcId="{BC96BD70-2DD5-4B70-AD4A-91A440B8B58A}" destId="{C5772A1A-F2D3-4EA5-BE07-7FEE3B9B7452}" srcOrd="1" destOrd="0" parTransId="{467C2D63-5675-423A-9AFB-33EE26D6330E}" sibTransId="{7DDE7819-79FA-4BD9-A87A-81B2AC580CC8}"/>
    <dgm:cxn modelId="{7AC7208C-7D7C-48EB-8E02-FBBB0D549ECA}" type="presOf" srcId="{291B2130-DF28-4D29-B5EE-6604EFAEEDDE}" destId="{C127E857-CD94-45AC-A4B1-5EBDE9F29981}" srcOrd="0" destOrd="0" presId="urn:microsoft.com/office/officeart/2005/8/layout/radial4"/>
    <dgm:cxn modelId="{03FA534A-F6AE-4C7B-AF29-8F11FEACC72C}" type="presOf" srcId="{EC046D43-BAE2-41AD-BFFA-CA223327BF39}" destId="{AB0ABA02-13E4-423E-9C42-8B7476C6BF31}" srcOrd="0" destOrd="0" presId="urn:microsoft.com/office/officeart/2005/8/layout/radial4"/>
    <dgm:cxn modelId="{36CC2CDB-F3D5-48A8-ACC0-74012CD76C3D}" type="presOf" srcId="{467C2D63-5675-423A-9AFB-33EE26D6330E}" destId="{F504549F-4DAC-4959-8F41-2EBAD7BD6106}" srcOrd="0" destOrd="0" presId="urn:microsoft.com/office/officeart/2005/8/layout/radial4"/>
    <dgm:cxn modelId="{8345FABC-F4F1-4056-AE81-EBBB94755518}" type="presOf" srcId="{6AE9E639-0A96-4BB2-9F8F-17013517C5E4}" destId="{CC9F3D03-B527-4AB3-9EA4-1155C00B52AE}" srcOrd="0" destOrd="0" presId="urn:microsoft.com/office/officeart/2005/8/layout/radial4"/>
    <dgm:cxn modelId="{25E38B66-4A61-4651-A0E1-CD223D00A5FD}" type="presOf" srcId="{BC96BD70-2DD5-4B70-AD4A-91A440B8B58A}" destId="{169A60D6-1843-4ADF-B90E-0341DEC555D6}" srcOrd="0" destOrd="0" presId="urn:microsoft.com/office/officeart/2005/8/layout/radial4"/>
    <dgm:cxn modelId="{03216DEA-15C7-4637-9BCB-EF3541AC94CE}" srcId="{291B2130-DF28-4D29-B5EE-6604EFAEEDDE}" destId="{BC96BD70-2DD5-4B70-AD4A-91A440B8B58A}" srcOrd="0" destOrd="0" parTransId="{D9CA1D42-3710-478D-80EF-F85E4EE2866A}" sibTransId="{FB4D22E0-BEDF-4FD9-BD75-F5AC936E92A1}"/>
    <dgm:cxn modelId="{DA7074B7-DE56-44F7-BF9F-2B9DB29AFE42}" type="presOf" srcId="{C5772A1A-F2D3-4EA5-BE07-7FEE3B9B7452}" destId="{81603731-516D-4CBA-940E-522EF6224ECC}" srcOrd="0" destOrd="0" presId="urn:microsoft.com/office/officeart/2005/8/layout/radial4"/>
    <dgm:cxn modelId="{5FEAB886-8123-4D3F-81D2-68788E9F6376}" type="presParOf" srcId="{C127E857-CD94-45AC-A4B1-5EBDE9F29981}" destId="{169A60D6-1843-4ADF-B90E-0341DEC555D6}" srcOrd="0" destOrd="0" presId="urn:microsoft.com/office/officeart/2005/8/layout/radial4"/>
    <dgm:cxn modelId="{B71C9EDB-71E6-4A63-91E6-276DA74A5995}" type="presParOf" srcId="{C127E857-CD94-45AC-A4B1-5EBDE9F29981}" destId="{AB0ABA02-13E4-423E-9C42-8B7476C6BF31}" srcOrd="1" destOrd="0" presId="urn:microsoft.com/office/officeart/2005/8/layout/radial4"/>
    <dgm:cxn modelId="{1B6A26C3-5F84-4504-8B20-5829EDA13507}" type="presParOf" srcId="{C127E857-CD94-45AC-A4B1-5EBDE9F29981}" destId="{CC9F3D03-B527-4AB3-9EA4-1155C00B52AE}" srcOrd="2" destOrd="0" presId="urn:microsoft.com/office/officeart/2005/8/layout/radial4"/>
    <dgm:cxn modelId="{3FD3A726-CD6A-4171-B5B2-729BA15EE9A0}" type="presParOf" srcId="{C127E857-CD94-45AC-A4B1-5EBDE9F29981}" destId="{F504549F-4DAC-4959-8F41-2EBAD7BD6106}" srcOrd="3" destOrd="0" presId="urn:microsoft.com/office/officeart/2005/8/layout/radial4"/>
    <dgm:cxn modelId="{D7BAA02F-DD78-4FD9-96EF-1D68340C958E}" type="presParOf" srcId="{C127E857-CD94-45AC-A4B1-5EBDE9F29981}" destId="{81603731-516D-4CBA-940E-522EF6224ECC}" srcOrd="4" destOrd="0" presId="urn:microsoft.com/office/officeart/2005/8/layout/radial4"/>
  </dgm:cxnLst>
  <dgm:bg/>
  <dgm:whole/>
</dgm:dataModel>
</file>

<file path=ppt/diagrams/data17.xml><?xml version="1.0" encoding="utf-8"?>
<dgm:dataModel xmlns:dgm="http://schemas.openxmlformats.org/drawingml/2006/diagram" xmlns:a="http://schemas.openxmlformats.org/drawingml/2006/main">
  <dgm:ptLst>
    <dgm:pt modelId="{83049EE8-F7A5-4ACD-9B36-0E728A4D6E68}" type="doc">
      <dgm:prSet loTypeId="urn:microsoft.com/office/officeart/2005/8/layout/arrow5" loCatId="process" qsTypeId="urn:microsoft.com/office/officeart/2005/8/quickstyle/simple1" qsCatId="simple" csTypeId="urn:microsoft.com/office/officeart/2005/8/colors/accent6_1" csCatId="accent6" phldr="1"/>
      <dgm:spPr/>
      <dgm:t>
        <a:bodyPr/>
        <a:lstStyle/>
        <a:p>
          <a:endParaRPr lang="es-ES"/>
        </a:p>
      </dgm:t>
    </dgm:pt>
    <dgm:pt modelId="{3A72C74E-638D-40EE-B166-37358B360FB6}">
      <dgm:prSet phldrT="[Texto]"/>
      <dgm:spPr/>
      <dgm:t>
        <a:bodyPr/>
        <a:lstStyle/>
        <a:p>
          <a:r>
            <a:rPr lang="es-ES" dirty="0" smtClean="0"/>
            <a:t>estructura financiera ya que deben tomar en cuenta si desean adoptar mayor o menor riesgo financiero dentro de las mismas por lo que depende mucho del grado de prevención de los inversionistas.</a:t>
          </a:r>
        </a:p>
      </dgm:t>
    </dgm:pt>
    <dgm:pt modelId="{0AFA9789-65FA-4086-864D-E897207D93C5}" type="parTrans" cxnId="{58D0BFFC-363D-41C0-BF18-C18DCAD993F5}">
      <dgm:prSet/>
      <dgm:spPr/>
      <dgm:t>
        <a:bodyPr/>
        <a:lstStyle/>
        <a:p>
          <a:endParaRPr lang="es-ES"/>
        </a:p>
      </dgm:t>
    </dgm:pt>
    <dgm:pt modelId="{192217B3-01F5-4B92-89F2-3D0F558C3C40}" type="sibTrans" cxnId="{58D0BFFC-363D-41C0-BF18-C18DCAD993F5}">
      <dgm:prSet/>
      <dgm:spPr/>
      <dgm:t>
        <a:bodyPr/>
        <a:lstStyle/>
        <a:p>
          <a:endParaRPr lang="es-ES"/>
        </a:p>
      </dgm:t>
    </dgm:pt>
    <dgm:pt modelId="{42E2E970-D154-4D70-B1D0-0E4B0AB9EEDC}">
      <dgm:prSet phldrT="[Texto]"/>
      <dgm:spPr/>
      <dgm:t>
        <a:bodyPr/>
        <a:lstStyle/>
        <a:p>
          <a:r>
            <a:rPr lang="es-ES" dirty="0" smtClean="0"/>
            <a:t>contraparte ya que aumenta la deuda también va a aumentando el riesgo financiero dentro de la empresa para luego verse afectado en el aumento del costo de insolvencia empresarial.</a:t>
          </a:r>
        </a:p>
      </dgm:t>
    </dgm:pt>
    <dgm:pt modelId="{06ED34F5-7890-4488-9826-115466E5E715}" type="parTrans" cxnId="{AC24092D-FBE1-4455-BEAD-70BE33EB232E}">
      <dgm:prSet/>
      <dgm:spPr/>
      <dgm:t>
        <a:bodyPr/>
        <a:lstStyle/>
        <a:p>
          <a:endParaRPr lang="es-ES"/>
        </a:p>
      </dgm:t>
    </dgm:pt>
    <dgm:pt modelId="{140680B4-E25B-4901-B074-6A51FFA512AB}" type="sibTrans" cxnId="{AC24092D-FBE1-4455-BEAD-70BE33EB232E}">
      <dgm:prSet/>
      <dgm:spPr/>
      <dgm:t>
        <a:bodyPr/>
        <a:lstStyle/>
        <a:p>
          <a:endParaRPr lang="es-ES"/>
        </a:p>
      </dgm:t>
    </dgm:pt>
    <dgm:pt modelId="{E791BA10-7891-4C6D-AFA3-A3BADA94CB15}" type="pres">
      <dgm:prSet presAssocID="{83049EE8-F7A5-4ACD-9B36-0E728A4D6E68}" presName="diagram" presStyleCnt="0">
        <dgm:presLayoutVars>
          <dgm:dir/>
          <dgm:resizeHandles val="exact"/>
        </dgm:presLayoutVars>
      </dgm:prSet>
      <dgm:spPr/>
      <dgm:t>
        <a:bodyPr/>
        <a:lstStyle/>
        <a:p>
          <a:endParaRPr lang="es-ES"/>
        </a:p>
      </dgm:t>
    </dgm:pt>
    <dgm:pt modelId="{DE3EBA05-D5BC-47FC-8B60-7309B58A383D}" type="pres">
      <dgm:prSet presAssocID="{3A72C74E-638D-40EE-B166-37358B360FB6}" presName="arrow" presStyleLbl="node1" presStyleIdx="0" presStyleCnt="2">
        <dgm:presLayoutVars>
          <dgm:bulletEnabled val="1"/>
        </dgm:presLayoutVars>
      </dgm:prSet>
      <dgm:spPr/>
      <dgm:t>
        <a:bodyPr/>
        <a:lstStyle/>
        <a:p>
          <a:endParaRPr lang="es-ES"/>
        </a:p>
      </dgm:t>
    </dgm:pt>
    <dgm:pt modelId="{5425E35C-CFCD-42A0-A8C4-F049C98C3C8F}" type="pres">
      <dgm:prSet presAssocID="{42E2E970-D154-4D70-B1D0-0E4B0AB9EEDC}" presName="arrow" presStyleLbl="node1" presStyleIdx="1" presStyleCnt="2">
        <dgm:presLayoutVars>
          <dgm:bulletEnabled val="1"/>
        </dgm:presLayoutVars>
      </dgm:prSet>
      <dgm:spPr/>
      <dgm:t>
        <a:bodyPr/>
        <a:lstStyle/>
        <a:p>
          <a:endParaRPr lang="es-ES"/>
        </a:p>
      </dgm:t>
    </dgm:pt>
  </dgm:ptLst>
  <dgm:cxnLst>
    <dgm:cxn modelId="{58D0BFFC-363D-41C0-BF18-C18DCAD993F5}" srcId="{83049EE8-F7A5-4ACD-9B36-0E728A4D6E68}" destId="{3A72C74E-638D-40EE-B166-37358B360FB6}" srcOrd="0" destOrd="0" parTransId="{0AFA9789-65FA-4086-864D-E897207D93C5}" sibTransId="{192217B3-01F5-4B92-89F2-3D0F558C3C40}"/>
    <dgm:cxn modelId="{210306D3-635B-418D-8C4B-6AF2B0321BD4}" type="presOf" srcId="{42E2E970-D154-4D70-B1D0-0E4B0AB9EEDC}" destId="{5425E35C-CFCD-42A0-A8C4-F049C98C3C8F}" srcOrd="0" destOrd="0" presId="urn:microsoft.com/office/officeart/2005/8/layout/arrow5"/>
    <dgm:cxn modelId="{AC24092D-FBE1-4455-BEAD-70BE33EB232E}" srcId="{83049EE8-F7A5-4ACD-9B36-0E728A4D6E68}" destId="{42E2E970-D154-4D70-B1D0-0E4B0AB9EEDC}" srcOrd="1" destOrd="0" parTransId="{06ED34F5-7890-4488-9826-115466E5E715}" sibTransId="{140680B4-E25B-4901-B074-6A51FFA512AB}"/>
    <dgm:cxn modelId="{E8F19199-7944-4AA8-88AD-B3447B15DAC9}" type="presOf" srcId="{83049EE8-F7A5-4ACD-9B36-0E728A4D6E68}" destId="{E791BA10-7891-4C6D-AFA3-A3BADA94CB15}" srcOrd="0" destOrd="0" presId="urn:microsoft.com/office/officeart/2005/8/layout/arrow5"/>
    <dgm:cxn modelId="{37A93E72-959B-4A05-9B8F-33B1648074FD}" type="presOf" srcId="{3A72C74E-638D-40EE-B166-37358B360FB6}" destId="{DE3EBA05-D5BC-47FC-8B60-7309B58A383D}" srcOrd="0" destOrd="0" presId="urn:microsoft.com/office/officeart/2005/8/layout/arrow5"/>
    <dgm:cxn modelId="{E7A4FAE0-1B41-4A9D-80C8-C663E800FE98}" type="presParOf" srcId="{E791BA10-7891-4C6D-AFA3-A3BADA94CB15}" destId="{DE3EBA05-D5BC-47FC-8B60-7309B58A383D}" srcOrd="0" destOrd="0" presId="urn:microsoft.com/office/officeart/2005/8/layout/arrow5"/>
    <dgm:cxn modelId="{4CF0EF26-2D4D-4CEC-B326-98DBC2EE8CD5}" type="presParOf" srcId="{E791BA10-7891-4C6D-AFA3-A3BADA94CB15}" destId="{5425E35C-CFCD-42A0-A8C4-F049C98C3C8F}" srcOrd="1" destOrd="0" presId="urn:microsoft.com/office/officeart/2005/8/layout/arrow5"/>
  </dgm:cxnLst>
  <dgm:bg/>
  <dgm:whole/>
</dgm:dataModel>
</file>

<file path=ppt/diagrams/data18.xml><?xml version="1.0" encoding="utf-8"?>
<dgm:dataModel xmlns:dgm="http://schemas.openxmlformats.org/drawingml/2006/diagram" xmlns:a="http://schemas.openxmlformats.org/drawingml/2006/main">
  <dgm:ptLst>
    <dgm:pt modelId="{B6B003E9-5E5C-461A-B6EC-B1DC6B16477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s-ES"/>
        </a:p>
      </dgm:t>
    </dgm:pt>
    <dgm:pt modelId="{2CB3AABC-6BC3-48D6-AF64-602EF1776F29}">
      <dgm:prSet/>
      <dgm:spPr/>
      <dgm:t>
        <a:bodyPr/>
        <a:lstStyle/>
        <a:p>
          <a:r>
            <a:rPr lang="es-ES" dirty="0" smtClean="0"/>
            <a:t>estrategia de capital de trabajo intermedia</a:t>
          </a:r>
        </a:p>
      </dgm:t>
    </dgm:pt>
    <dgm:pt modelId="{284F7117-A717-4EE5-9C11-45ED2E5437E6}" type="parTrans" cxnId="{CA763A03-9676-4BBB-92AD-6966D3B02B78}">
      <dgm:prSet/>
      <dgm:spPr/>
      <dgm:t>
        <a:bodyPr/>
        <a:lstStyle/>
        <a:p>
          <a:endParaRPr lang="es-ES"/>
        </a:p>
      </dgm:t>
    </dgm:pt>
    <dgm:pt modelId="{AC50FCA4-DFF7-4640-9342-AEA60A07A1C4}" type="sibTrans" cxnId="{CA763A03-9676-4BBB-92AD-6966D3B02B78}">
      <dgm:prSet/>
      <dgm:spPr/>
      <dgm:t>
        <a:bodyPr/>
        <a:lstStyle/>
        <a:p>
          <a:endParaRPr lang="es-ES"/>
        </a:p>
      </dgm:t>
    </dgm:pt>
    <dgm:pt modelId="{D9C612C1-E378-497F-87B7-4667CA320CC5}">
      <dgm:prSet/>
      <dgm:spPr/>
      <dgm:t>
        <a:bodyPr/>
        <a:lstStyle/>
        <a:p>
          <a:r>
            <a:rPr lang="es-ES" dirty="0" smtClean="0"/>
            <a:t>gestión del efectivo</a:t>
          </a:r>
        </a:p>
      </dgm:t>
    </dgm:pt>
    <dgm:pt modelId="{E3AB37DC-F99A-40C9-93A0-870E494C7CEF}" type="parTrans" cxnId="{FAFED9B1-23B6-4ECD-8059-C03598D92A82}">
      <dgm:prSet/>
      <dgm:spPr/>
      <dgm:t>
        <a:bodyPr/>
        <a:lstStyle/>
        <a:p>
          <a:endParaRPr lang="es-ES"/>
        </a:p>
      </dgm:t>
    </dgm:pt>
    <dgm:pt modelId="{94E70276-006C-4F23-B07D-5D5256EA38B5}" type="sibTrans" cxnId="{FAFED9B1-23B6-4ECD-8059-C03598D92A82}">
      <dgm:prSet/>
      <dgm:spPr/>
      <dgm:t>
        <a:bodyPr/>
        <a:lstStyle/>
        <a:p>
          <a:endParaRPr lang="es-ES"/>
        </a:p>
      </dgm:t>
    </dgm:pt>
    <dgm:pt modelId="{93D7ADAB-9954-4808-A0F8-32D6EA4E0ABA}">
      <dgm:prSet/>
      <dgm:spPr/>
      <dgm:t>
        <a:bodyPr/>
        <a:lstStyle/>
        <a:p>
          <a:r>
            <a:rPr lang="es-ES" dirty="0" smtClean="0"/>
            <a:t>ni tan agresiva ni tan conservadora ya que deben encontrar un balance en la relación riesgo – rendimiento para que pueda garantizar el funcionamiento de la empresa en una forma normal para así obtener una liquidez aceptable dentro de la misma.</a:t>
          </a:r>
        </a:p>
      </dgm:t>
    </dgm:pt>
    <dgm:pt modelId="{58766EA1-089A-48BA-A9DA-560472B135AB}" type="parTrans" cxnId="{50C80E87-5E89-4231-8FC2-9CC9532AEDDD}">
      <dgm:prSet/>
      <dgm:spPr/>
      <dgm:t>
        <a:bodyPr/>
        <a:lstStyle/>
        <a:p>
          <a:endParaRPr lang="es-ES"/>
        </a:p>
      </dgm:t>
    </dgm:pt>
    <dgm:pt modelId="{E6FD1BE1-D34E-4960-994B-C5676D9D0DCB}" type="sibTrans" cxnId="{50C80E87-5E89-4231-8FC2-9CC9532AEDDD}">
      <dgm:prSet/>
      <dgm:spPr/>
      <dgm:t>
        <a:bodyPr/>
        <a:lstStyle/>
        <a:p>
          <a:endParaRPr lang="es-ES"/>
        </a:p>
      </dgm:t>
    </dgm:pt>
    <dgm:pt modelId="{0DC92CAF-706A-4703-B513-435964639E29}">
      <dgm:prSet/>
      <dgm:spPr/>
      <dgm:t>
        <a:bodyPr/>
        <a:lstStyle/>
        <a:p>
          <a:r>
            <a:rPr lang="es-ES" dirty="0" smtClean="0"/>
            <a:t>aligerar los cobros sin emplear técnicas muy restringidas para no perder ventas futuras y retardar los pagos sin afectar la solvencia  de la empresa dentro del mercado pero saber aprovechar los descuentos por prono pago.</a:t>
          </a:r>
        </a:p>
      </dgm:t>
    </dgm:pt>
    <dgm:pt modelId="{ACA94038-7A36-4438-9C29-8FF2FFC86924}" type="parTrans" cxnId="{D419C05E-4E2E-45C0-B9FA-4D38A4D4CA02}">
      <dgm:prSet/>
      <dgm:spPr/>
      <dgm:t>
        <a:bodyPr/>
        <a:lstStyle/>
        <a:p>
          <a:endParaRPr lang="es-ES"/>
        </a:p>
      </dgm:t>
    </dgm:pt>
    <dgm:pt modelId="{3553563B-D68A-49F6-9146-DF1142688C4C}" type="sibTrans" cxnId="{D419C05E-4E2E-45C0-B9FA-4D38A4D4CA02}">
      <dgm:prSet/>
      <dgm:spPr/>
      <dgm:t>
        <a:bodyPr/>
        <a:lstStyle/>
        <a:p>
          <a:endParaRPr lang="es-ES"/>
        </a:p>
      </dgm:t>
    </dgm:pt>
    <dgm:pt modelId="{AB81DFC1-66FE-465D-A8D8-2D863B75AAE5}" type="pres">
      <dgm:prSet presAssocID="{B6B003E9-5E5C-461A-B6EC-B1DC6B164776}" presName="linearFlow" presStyleCnt="0">
        <dgm:presLayoutVars>
          <dgm:dir/>
          <dgm:animLvl val="lvl"/>
          <dgm:resizeHandles val="exact"/>
        </dgm:presLayoutVars>
      </dgm:prSet>
      <dgm:spPr/>
      <dgm:t>
        <a:bodyPr/>
        <a:lstStyle/>
        <a:p>
          <a:endParaRPr lang="es-ES"/>
        </a:p>
      </dgm:t>
    </dgm:pt>
    <dgm:pt modelId="{0A904A37-D537-4426-9100-4A836DF710A5}" type="pres">
      <dgm:prSet presAssocID="{2CB3AABC-6BC3-48D6-AF64-602EF1776F29}" presName="composite" presStyleCnt="0"/>
      <dgm:spPr/>
    </dgm:pt>
    <dgm:pt modelId="{334F4BAF-A968-4B43-93DD-0310177412A0}" type="pres">
      <dgm:prSet presAssocID="{2CB3AABC-6BC3-48D6-AF64-602EF1776F29}" presName="parTx" presStyleLbl="node1" presStyleIdx="0" presStyleCnt="2">
        <dgm:presLayoutVars>
          <dgm:chMax val="0"/>
          <dgm:chPref val="0"/>
          <dgm:bulletEnabled val="1"/>
        </dgm:presLayoutVars>
      </dgm:prSet>
      <dgm:spPr/>
      <dgm:t>
        <a:bodyPr/>
        <a:lstStyle/>
        <a:p>
          <a:endParaRPr lang="es-ES"/>
        </a:p>
      </dgm:t>
    </dgm:pt>
    <dgm:pt modelId="{81BFA3B6-EA05-4091-9E9D-D5B22AB2421B}" type="pres">
      <dgm:prSet presAssocID="{2CB3AABC-6BC3-48D6-AF64-602EF1776F29}" presName="parSh" presStyleLbl="node1" presStyleIdx="0" presStyleCnt="2"/>
      <dgm:spPr/>
      <dgm:t>
        <a:bodyPr/>
        <a:lstStyle/>
        <a:p>
          <a:endParaRPr lang="es-ES"/>
        </a:p>
      </dgm:t>
    </dgm:pt>
    <dgm:pt modelId="{BBE1B158-E632-45DD-B5A0-B4204EA85A9B}" type="pres">
      <dgm:prSet presAssocID="{2CB3AABC-6BC3-48D6-AF64-602EF1776F29}" presName="desTx" presStyleLbl="fgAcc1" presStyleIdx="0" presStyleCnt="2">
        <dgm:presLayoutVars>
          <dgm:bulletEnabled val="1"/>
        </dgm:presLayoutVars>
      </dgm:prSet>
      <dgm:spPr/>
      <dgm:t>
        <a:bodyPr/>
        <a:lstStyle/>
        <a:p>
          <a:endParaRPr lang="es-ES"/>
        </a:p>
      </dgm:t>
    </dgm:pt>
    <dgm:pt modelId="{7DB01350-814A-4F8B-AD28-B2E3FE9C72C2}" type="pres">
      <dgm:prSet presAssocID="{AC50FCA4-DFF7-4640-9342-AEA60A07A1C4}" presName="sibTrans" presStyleLbl="sibTrans2D1" presStyleIdx="0" presStyleCnt="1"/>
      <dgm:spPr/>
      <dgm:t>
        <a:bodyPr/>
        <a:lstStyle/>
        <a:p>
          <a:endParaRPr lang="es-ES"/>
        </a:p>
      </dgm:t>
    </dgm:pt>
    <dgm:pt modelId="{2F72FD1C-17AB-45C2-B9BD-208B3CCC884F}" type="pres">
      <dgm:prSet presAssocID="{AC50FCA4-DFF7-4640-9342-AEA60A07A1C4}" presName="connTx" presStyleLbl="sibTrans2D1" presStyleIdx="0" presStyleCnt="1"/>
      <dgm:spPr/>
      <dgm:t>
        <a:bodyPr/>
        <a:lstStyle/>
        <a:p>
          <a:endParaRPr lang="es-ES"/>
        </a:p>
      </dgm:t>
    </dgm:pt>
    <dgm:pt modelId="{F6CDD6D5-DCDF-466E-BC23-1347B1651AAC}" type="pres">
      <dgm:prSet presAssocID="{D9C612C1-E378-497F-87B7-4667CA320CC5}" presName="composite" presStyleCnt="0"/>
      <dgm:spPr/>
    </dgm:pt>
    <dgm:pt modelId="{0CD6C168-F32F-4DBA-A98C-BC7ED36D3390}" type="pres">
      <dgm:prSet presAssocID="{D9C612C1-E378-497F-87B7-4667CA320CC5}" presName="parTx" presStyleLbl="node1" presStyleIdx="0" presStyleCnt="2">
        <dgm:presLayoutVars>
          <dgm:chMax val="0"/>
          <dgm:chPref val="0"/>
          <dgm:bulletEnabled val="1"/>
        </dgm:presLayoutVars>
      </dgm:prSet>
      <dgm:spPr/>
      <dgm:t>
        <a:bodyPr/>
        <a:lstStyle/>
        <a:p>
          <a:endParaRPr lang="es-ES"/>
        </a:p>
      </dgm:t>
    </dgm:pt>
    <dgm:pt modelId="{597B1689-294F-46E9-9D37-ABF75FAEFB39}" type="pres">
      <dgm:prSet presAssocID="{D9C612C1-E378-497F-87B7-4667CA320CC5}" presName="parSh" presStyleLbl="node1" presStyleIdx="1" presStyleCnt="2"/>
      <dgm:spPr/>
      <dgm:t>
        <a:bodyPr/>
        <a:lstStyle/>
        <a:p>
          <a:endParaRPr lang="es-ES"/>
        </a:p>
      </dgm:t>
    </dgm:pt>
    <dgm:pt modelId="{8A9194BE-130B-4DB3-BBE9-87FCFA492A97}" type="pres">
      <dgm:prSet presAssocID="{D9C612C1-E378-497F-87B7-4667CA320CC5}" presName="desTx" presStyleLbl="fgAcc1" presStyleIdx="1" presStyleCnt="2">
        <dgm:presLayoutVars>
          <dgm:bulletEnabled val="1"/>
        </dgm:presLayoutVars>
      </dgm:prSet>
      <dgm:spPr/>
      <dgm:t>
        <a:bodyPr/>
        <a:lstStyle/>
        <a:p>
          <a:endParaRPr lang="es-ES"/>
        </a:p>
      </dgm:t>
    </dgm:pt>
  </dgm:ptLst>
  <dgm:cxnLst>
    <dgm:cxn modelId="{CA763A03-9676-4BBB-92AD-6966D3B02B78}" srcId="{B6B003E9-5E5C-461A-B6EC-B1DC6B164776}" destId="{2CB3AABC-6BC3-48D6-AF64-602EF1776F29}" srcOrd="0" destOrd="0" parTransId="{284F7117-A717-4EE5-9C11-45ED2E5437E6}" sibTransId="{AC50FCA4-DFF7-4640-9342-AEA60A07A1C4}"/>
    <dgm:cxn modelId="{30CFB519-191A-4B28-AF81-1C1C93B8EB15}" type="presOf" srcId="{D9C612C1-E378-497F-87B7-4667CA320CC5}" destId="{0CD6C168-F32F-4DBA-A98C-BC7ED36D3390}" srcOrd="0" destOrd="0" presId="urn:microsoft.com/office/officeart/2005/8/layout/process3"/>
    <dgm:cxn modelId="{2C546ED4-1C7A-43C9-923D-A95CBEABE462}" type="presOf" srcId="{AC50FCA4-DFF7-4640-9342-AEA60A07A1C4}" destId="{7DB01350-814A-4F8B-AD28-B2E3FE9C72C2}" srcOrd="0" destOrd="0" presId="urn:microsoft.com/office/officeart/2005/8/layout/process3"/>
    <dgm:cxn modelId="{878550E9-1F25-4E84-95B5-C6716F6AB891}" type="presOf" srcId="{D9C612C1-E378-497F-87B7-4667CA320CC5}" destId="{597B1689-294F-46E9-9D37-ABF75FAEFB39}" srcOrd="1" destOrd="0" presId="urn:microsoft.com/office/officeart/2005/8/layout/process3"/>
    <dgm:cxn modelId="{880D51E3-22E0-4347-A79C-668BE9169693}" type="presOf" srcId="{2CB3AABC-6BC3-48D6-AF64-602EF1776F29}" destId="{334F4BAF-A968-4B43-93DD-0310177412A0}" srcOrd="0" destOrd="0" presId="urn:microsoft.com/office/officeart/2005/8/layout/process3"/>
    <dgm:cxn modelId="{6D2931B5-FAD6-4620-86E1-3B49D4947AD6}" type="presOf" srcId="{AC50FCA4-DFF7-4640-9342-AEA60A07A1C4}" destId="{2F72FD1C-17AB-45C2-B9BD-208B3CCC884F}" srcOrd="1" destOrd="0" presId="urn:microsoft.com/office/officeart/2005/8/layout/process3"/>
    <dgm:cxn modelId="{6109CF15-F0D7-46C8-8668-5C9726829B2F}" type="presOf" srcId="{2CB3AABC-6BC3-48D6-AF64-602EF1776F29}" destId="{81BFA3B6-EA05-4091-9E9D-D5B22AB2421B}" srcOrd="1" destOrd="0" presId="urn:microsoft.com/office/officeart/2005/8/layout/process3"/>
    <dgm:cxn modelId="{7BAC8520-E048-458F-814F-BE724782F06C}" type="presOf" srcId="{0DC92CAF-706A-4703-B513-435964639E29}" destId="{8A9194BE-130B-4DB3-BBE9-87FCFA492A97}" srcOrd="0" destOrd="0" presId="urn:microsoft.com/office/officeart/2005/8/layout/process3"/>
    <dgm:cxn modelId="{30D1872E-ECE2-4B3C-ABBA-58845156FD99}" type="presOf" srcId="{B6B003E9-5E5C-461A-B6EC-B1DC6B164776}" destId="{AB81DFC1-66FE-465D-A8D8-2D863B75AAE5}" srcOrd="0" destOrd="0" presId="urn:microsoft.com/office/officeart/2005/8/layout/process3"/>
    <dgm:cxn modelId="{D419C05E-4E2E-45C0-B9FA-4D38A4D4CA02}" srcId="{D9C612C1-E378-497F-87B7-4667CA320CC5}" destId="{0DC92CAF-706A-4703-B513-435964639E29}" srcOrd="0" destOrd="0" parTransId="{ACA94038-7A36-4438-9C29-8FF2FFC86924}" sibTransId="{3553563B-D68A-49F6-9146-DF1142688C4C}"/>
    <dgm:cxn modelId="{FAFED9B1-23B6-4ECD-8059-C03598D92A82}" srcId="{B6B003E9-5E5C-461A-B6EC-B1DC6B164776}" destId="{D9C612C1-E378-497F-87B7-4667CA320CC5}" srcOrd="1" destOrd="0" parTransId="{E3AB37DC-F99A-40C9-93A0-870E494C7CEF}" sibTransId="{94E70276-006C-4F23-B07D-5D5256EA38B5}"/>
    <dgm:cxn modelId="{50C80E87-5E89-4231-8FC2-9CC9532AEDDD}" srcId="{2CB3AABC-6BC3-48D6-AF64-602EF1776F29}" destId="{93D7ADAB-9954-4808-A0F8-32D6EA4E0ABA}" srcOrd="0" destOrd="0" parTransId="{58766EA1-089A-48BA-A9DA-560472B135AB}" sibTransId="{E6FD1BE1-D34E-4960-994B-C5676D9D0DCB}"/>
    <dgm:cxn modelId="{3625DC65-065A-407C-A1FC-BE02C555CEC8}" type="presOf" srcId="{93D7ADAB-9954-4808-A0F8-32D6EA4E0ABA}" destId="{BBE1B158-E632-45DD-B5A0-B4204EA85A9B}" srcOrd="0" destOrd="0" presId="urn:microsoft.com/office/officeart/2005/8/layout/process3"/>
    <dgm:cxn modelId="{F22990AA-DF38-49F2-A2D8-F4C07356337B}" type="presParOf" srcId="{AB81DFC1-66FE-465D-A8D8-2D863B75AAE5}" destId="{0A904A37-D537-4426-9100-4A836DF710A5}" srcOrd="0" destOrd="0" presId="urn:microsoft.com/office/officeart/2005/8/layout/process3"/>
    <dgm:cxn modelId="{886FBF75-D422-4F9E-95AC-15926F3D48BE}" type="presParOf" srcId="{0A904A37-D537-4426-9100-4A836DF710A5}" destId="{334F4BAF-A968-4B43-93DD-0310177412A0}" srcOrd="0" destOrd="0" presId="urn:microsoft.com/office/officeart/2005/8/layout/process3"/>
    <dgm:cxn modelId="{BFC67C1B-E1F3-4FA9-9A52-5E206C02D265}" type="presParOf" srcId="{0A904A37-D537-4426-9100-4A836DF710A5}" destId="{81BFA3B6-EA05-4091-9E9D-D5B22AB2421B}" srcOrd="1" destOrd="0" presId="urn:microsoft.com/office/officeart/2005/8/layout/process3"/>
    <dgm:cxn modelId="{4C97FD8B-BDA7-4C0B-9B80-EE5A2E764318}" type="presParOf" srcId="{0A904A37-D537-4426-9100-4A836DF710A5}" destId="{BBE1B158-E632-45DD-B5A0-B4204EA85A9B}" srcOrd="2" destOrd="0" presId="urn:microsoft.com/office/officeart/2005/8/layout/process3"/>
    <dgm:cxn modelId="{AB61EAF5-11BB-40EC-BD19-4F4D7BA882EC}" type="presParOf" srcId="{AB81DFC1-66FE-465D-A8D8-2D863B75AAE5}" destId="{7DB01350-814A-4F8B-AD28-B2E3FE9C72C2}" srcOrd="1" destOrd="0" presId="urn:microsoft.com/office/officeart/2005/8/layout/process3"/>
    <dgm:cxn modelId="{78A6A4CB-B45B-4B1B-9A51-11B4F4DE9511}" type="presParOf" srcId="{7DB01350-814A-4F8B-AD28-B2E3FE9C72C2}" destId="{2F72FD1C-17AB-45C2-B9BD-208B3CCC884F}" srcOrd="0" destOrd="0" presId="urn:microsoft.com/office/officeart/2005/8/layout/process3"/>
    <dgm:cxn modelId="{22B07E09-60D8-4A47-849B-17798FC2EFB5}" type="presParOf" srcId="{AB81DFC1-66FE-465D-A8D8-2D863B75AAE5}" destId="{F6CDD6D5-DCDF-466E-BC23-1347B1651AAC}" srcOrd="2" destOrd="0" presId="urn:microsoft.com/office/officeart/2005/8/layout/process3"/>
    <dgm:cxn modelId="{BEEDAA51-BC2D-4401-A585-AC2EDD1A9077}" type="presParOf" srcId="{F6CDD6D5-DCDF-466E-BC23-1347B1651AAC}" destId="{0CD6C168-F32F-4DBA-A98C-BC7ED36D3390}" srcOrd="0" destOrd="0" presId="urn:microsoft.com/office/officeart/2005/8/layout/process3"/>
    <dgm:cxn modelId="{6DC06D60-9FE5-4D64-BFA9-BB5E92D048FC}" type="presParOf" srcId="{F6CDD6D5-DCDF-466E-BC23-1347B1651AAC}" destId="{597B1689-294F-46E9-9D37-ABF75FAEFB39}" srcOrd="1" destOrd="0" presId="urn:microsoft.com/office/officeart/2005/8/layout/process3"/>
    <dgm:cxn modelId="{1B29331F-4EE5-42C2-ABF2-14ECA156FF8A}" type="presParOf" srcId="{F6CDD6D5-DCDF-466E-BC23-1347B1651AAC}" destId="{8A9194BE-130B-4DB3-BBE9-87FCFA492A97}" srcOrd="2" destOrd="0" presId="urn:microsoft.com/office/officeart/2005/8/layout/process3"/>
  </dgm:cxnLst>
  <dgm:bg/>
  <dgm:whole/>
</dgm:dataModel>
</file>

<file path=ppt/diagrams/data19.xml><?xml version="1.0" encoding="utf-8"?>
<dgm:dataModel xmlns:dgm="http://schemas.openxmlformats.org/drawingml/2006/diagram" xmlns:a="http://schemas.openxmlformats.org/drawingml/2006/main">
  <dgm:ptLst>
    <dgm:pt modelId="{4CC167C6-71A3-4DA2-807B-20932CA6CAEA}" type="doc">
      <dgm:prSet loTypeId="urn:microsoft.com/office/officeart/2005/8/layout/lProcess2" loCatId="relationship" qsTypeId="urn:microsoft.com/office/officeart/2005/8/quickstyle/simple1" qsCatId="simple" csTypeId="urn:microsoft.com/office/officeart/2005/8/colors/accent3_2" csCatId="accent3" phldr="1"/>
      <dgm:spPr/>
      <dgm:t>
        <a:bodyPr/>
        <a:lstStyle/>
        <a:p>
          <a:endParaRPr lang="es-ES"/>
        </a:p>
      </dgm:t>
    </dgm:pt>
    <dgm:pt modelId="{1857C65B-4AC4-4D46-ADCD-1DECB034A968}">
      <dgm:prSet phldrT="[Texto]"/>
      <dgm:spPr/>
      <dgm:t>
        <a:bodyPr/>
        <a:lstStyle/>
        <a:p>
          <a:r>
            <a:rPr lang="es-ES" dirty="0" smtClean="0"/>
            <a:t>LA RENTABILIDAD FINANCIERA</a:t>
          </a:r>
          <a:endParaRPr lang="es-ES" dirty="0"/>
        </a:p>
      </dgm:t>
    </dgm:pt>
    <dgm:pt modelId="{A83B4F05-A5AA-4190-B837-CC56DC40750C}" type="parTrans" cxnId="{6AD09230-1772-497D-B803-2CAC2D0C0D54}">
      <dgm:prSet/>
      <dgm:spPr/>
      <dgm:t>
        <a:bodyPr/>
        <a:lstStyle/>
        <a:p>
          <a:endParaRPr lang="es-ES"/>
        </a:p>
      </dgm:t>
    </dgm:pt>
    <dgm:pt modelId="{85F0BA1A-E249-4AE2-B34E-85731D3C675A}" type="sibTrans" cxnId="{6AD09230-1772-497D-B803-2CAC2D0C0D54}">
      <dgm:prSet/>
      <dgm:spPr/>
      <dgm:t>
        <a:bodyPr/>
        <a:lstStyle/>
        <a:p>
          <a:endParaRPr lang="es-ES"/>
        </a:p>
      </dgm:t>
    </dgm:pt>
    <dgm:pt modelId="{3BF1F41F-156F-4DFD-9AB6-BBFE8154E7C7}">
      <dgm:prSet/>
      <dgm:spPr/>
      <dgm:t>
        <a:bodyPr/>
        <a:lstStyle/>
        <a:p>
          <a:r>
            <a:rPr lang="es-ES" smtClean="0"/>
            <a:t>La rentabilidad financiera debería estar en conformidad con lo que el inversor puede obtener en el mercado más una prima de riesgo como accionista. </a:t>
          </a:r>
          <a:endParaRPr lang="es-ES" dirty="0" smtClean="0"/>
        </a:p>
      </dgm:t>
    </dgm:pt>
    <dgm:pt modelId="{59A40064-F7C7-4522-B9DF-8E5FB0A08F93}" type="parTrans" cxnId="{2D5F26DD-39F8-48E6-A1EE-9FAE1BC38A58}">
      <dgm:prSet/>
      <dgm:spPr/>
      <dgm:t>
        <a:bodyPr/>
        <a:lstStyle/>
        <a:p>
          <a:endParaRPr lang="es-ES"/>
        </a:p>
      </dgm:t>
    </dgm:pt>
    <dgm:pt modelId="{4DA06C47-6F31-4D27-99DF-B363441316AB}" type="sibTrans" cxnId="{2D5F26DD-39F8-48E6-A1EE-9FAE1BC38A58}">
      <dgm:prSet/>
      <dgm:spPr/>
      <dgm:t>
        <a:bodyPr/>
        <a:lstStyle/>
        <a:p>
          <a:endParaRPr lang="es-ES"/>
        </a:p>
      </dgm:t>
    </dgm:pt>
    <dgm:pt modelId="{65CC41B2-DC48-46C4-8338-8B2CCABC0AD5}">
      <dgm:prSet/>
      <dgm:spPr/>
      <dgm:t>
        <a:bodyPr/>
        <a:lstStyle/>
        <a:p>
          <a:r>
            <a:rPr lang="es-ES" dirty="0" smtClean="0"/>
            <a:t>Rendimiento obtenido por capitales propios. </a:t>
          </a:r>
        </a:p>
      </dgm:t>
    </dgm:pt>
    <dgm:pt modelId="{FE606FE8-5BF7-4EB2-8C3D-B2E963B000BA}" type="sibTrans" cxnId="{F1FDC951-762C-469F-8053-873462E3670B}">
      <dgm:prSet/>
      <dgm:spPr/>
      <dgm:t>
        <a:bodyPr/>
        <a:lstStyle/>
        <a:p>
          <a:endParaRPr lang="es-ES"/>
        </a:p>
      </dgm:t>
    </dgm:pt>
    <dgm:pt modelId="{275EB337-1661-4493-AF84-396D4580773B}" type="parTrans" cxnId="{F1FDC951-762C-469F-8053-873462E3670B}">
      <dgm:prSet/>
      <dgm:spPr/>
      <dgm:t>
        <a:bodyPr/>
        <a:lstStyle/>
        <a:p>
          <a:endParaRPr lang="es-ES"/>
        </a:p>
      </dgm:t>
    </dgm:pt>
    <dgm:pt modelId="{ACB89D72-0660-4E41-AA39-8845453AA3C2}">
      <dgm:prSet/>
      <dgm:spPr/>
      <dgm:t>
        <a:bodyPr/>
        <a:lstStyle/>
        <a:p>
          <a:r>
            <a:rPr lang="es-ES" dirty="0" smtClean="0"/>
            <a:t>La rentabilidad financiera puede considerarse así una medida de rentabilidad más cercana a los accionistas o propietarios que la rentabilidad económica. </a:t>
          </a:r>
        </a:p>
      </dgm:t>
    </dgm:pt>
    <dgm:pt modelId="{1B937C8F-4B3D-4115-9C22-9E21382CCF93}" type="sibTrans" cxnId="{6CA27BD3-6103-4119-81F6-73F6011863F2}">
      <dgm:prSet/>
      <dgm:spPr/>
      <dgm:t>
        <a:bodyPr/>
        <a:lstStyle/>
        <a:p>
          <a:endParaRPr lang="es-ES"/>
        </a:p>
      </dgm:t>
    </dgm:pt>
    <dgm:pt modelId="{0522AB81-E352-46E7-A8C8-20E1EE922DCB}" type="parTrans" cxnId="{6CA27BD3-6103-4119-81F6-73F6011863F2}">
      <dgm:prSet/>
      <dgm:spPr/>
      <dgm:t>
        <a:bodyPr/>
        <a:lstStyle/>
        <a:p>
          <a:endParaRPr lang="es-ES"/>
        </a:p>
      </dgm:t>
    </dgm:pt>
    <dgm:pt modelId="{865D6B0A-08DE-4A0C-B0C8-50BE47F8B8CA}" type="pres">
      <dgm:prSet presAssocID="{4CC167C6-71A3-4DA2-807B-20932CA6CAEA}" presName="theList" presStyleCnt="0">
        <dgm:presLayoutVars>
          <dgm:dir/>
          <dgm:animLvl val="lvl"/>
          <dgm:resizeHandles val="exact"/>
        </dgm:presLayoutVars>
      </dgm:prSet>
      <dgm:spPr/>
      <dgm:t>
        <a:bodyPr/>
        <a:lstStyle/>
        <a:p>
          <a:endParaRPr lang="es-ES"/>
        </a:p>
      </dgm:t>
    </dgm:pt>
    <dgm:pt modelId="{D047DF0E-2E6F-41A9-AA08-C90B5190CE3A}" type="pres">
      <dgm:prSet presAssocID="{1857C65B-4AC4-4D46-ADCD-1DECB034A968}" presName="compNode" presStyleCnt="0"/>
      <dgm:spPr/>
    </dgm:pt>
    <dgm:pt modelId="{98A0324F-26C2-4321-A613-F28DC36F7575}" type="pres">
      <dgm:prSet presAssocID="{1857C65B-4AC4-4D46-ADCD-1DECB034A968}" presName="aNode" presStyleLbl="bgShp" presStyleIdx="0" presStyleCnt="1"/>
      <dgm:spPr/>
      <dgm:t>
        <a:bodyPr/>
        <a:lstStyle/>
        <a:p>
          <a:endParaRPr lang="es-ES"/>
        </a:p>
      </dgm:t>
    </dgm:pt>
    <dgm:pt modelId="{D2514398-1572-49EB-9ACD-2158FCE336D9}" type="pres">
      <dgm:prSet presAssocID="{1857C65B-4AC4-4D46-ADCD-1DECB034A968}" presName="textNode" presStyleLbl="bgShp" presStyleIdx="0" presStyleCnt="1"/>
      <dgm:spPr/>
      <dgm:t>
        <a:bodyPr/>
        <a:lstStyle/>
        <a:p>
          <a:endParaRPr lang="es-ES"/>
        </a:p>
      </dgm:t>
    </dgm:pt>
    <dgm:pt modelId="{23F65629-3899-4806-9D56-92F61C71358F}" type="pres">
      <dgm:prSet presAssocID="{1857C65B-4AC4-4D46-ADCD-1DECB034A968}" presName="compChildNode" presStyleCnt="0"/>
      <dgm:spPr/>
    </dgm:pt>
    <dgm:pt modelId="{EE5530C1-73D0-4C34-8E33-CA29771FDAB0}" type="pres">
      <dgm:prSet presAssocID="{1857C65B-4AC4-4D46-ADCD-1DECB034A968}" presName="theInnerList" presStyleCnt="0"/>
      <dgm:spPr/>
    </dgm:pt>
    <dgm:pt modelId="{ADAB433C-C719-48AD-8FE4-DD0FF75AE452}" type="pres">
      <dgm:prSet presAssocID="{65CC41B2-DC48-46C4-8338-8B2CCABC0AD5}" presName="childNode" presStyleLbl="node1" presStyleIdx="0" presStyleCnt="3">
        <dgm:presLayoutVars>
          <dgm:bulletEnabled val="1"/>
        </dgm:presLayoutVars>
      </dgm:prSet>
      <dgm:spPr/>
      <dgm:t>
        <a:bodyPr/>
        <a:lstStyle/>
        <a:p>
          <a:endParaRPr lang="es-ES"/>
        </a:p>
      </dgm:t>
    </dgm:pt>
    <dgm:pt modelId="{92CBC1BE-B57F-45E1-A1DE-6976546B7D4E}" type="pres">
      <dgm:prSet presAssocID="{65CC41B2-DC48-46C4-8338-8B2CCABC0AD5}" presName="aSpace2" presStyleCnt="0"/>
      <dgm:spPr/>
    </dgm:pt>
    <dgm:pt modelId="{A59372DF-027F-446A-86D2-6B6DDF67E999}" type="pres">
      <dgm:prSet presAssocID="{ACB89D72-0660-4E41-AA39-8845453AA3C2}" presName="childNode" presStyleLbl="node1" presStyleIdx="1" presStyleCnt="3">
        <dgm:presLayoutVars>
          <dgm:bulletEnabled val="1"/>
        </dgm:presLayoutVars>
      </dgm:prSet>
      <dgm:spPr/>
      <dgm:t>
        <a:bodyPr/>
        <a:lstStyle/>
        <a:p>
          <a:endParaRPr lang="es-ES"/>
        </a:p>
      </dgm:t>
    </dgm:pt>
    <dgm:pt modelId="{A7AADE80-03C9-470C-AB94-447EB7180DC1}" type="pres">
      <dgm:prSet presAssocID="{ACB89D72-0660-4E41-AA39-8845453AA3C2}" presName="aSpace2" presStyleCnt="0"/>
      <dgm:spPr/>
    </dgm:pt>
    <dgm:pt modelId="{1507DD72-7C65-424A-B9AC-428700F59F18}" type="pres">
      <dgm:prSet presAssocID="{3BF1F41F-156F-4DFD-9AB6-BBFE8154E7C7}" presName="childNode" presStyleLbl="node1" presStyleIdx="2" presStyleCnt="3">
        <dgm:presLayoutVars>
          <dgm:bulletEnabled val="1"/>
        </dgm:presLayoutVars>
      </dgm:prSet>
      <dgm:spPr/>
      <dgm:t>
        <a:bodyPr/>
        <a:lstStyle/>
        <a:p>
          <a:endParaRPr lang="es-ES"/>
        </a:p>
      </dgm:t>
    </dgm:pt>
  </dgm:ptLst>
  <dgm:cxnLst>
    <dgm:cxn modelId="{2EA729AC-64F8-4ED1-B84E-11F7B44DE291}" type="presOf" srcId="{3BF1F41F-156F-4DFD-9AB6-BBFE8154E7C7}" destId="{1507DD72-7C65-424A-B9AC-428700F59F18}" srcOrd="0" destOrd="0" presId="urn:microsoft.com/office/officeart/2005/8/layout/lProcess2"/>
    <dgm:cxn modelId="{6CA27BD3-6103-4119-81F6-73F6011863F2}" srcId="{1857C65B-4AC4-4D46-ADCD-1DECB034A968}" destId="{ACB89D72-0660-4E41-AA39-8845453AA3C2}" srcOrd="1" destOrd="0" parTransId="{0522AB81-E352-46E7-A8C8-20E1EE922DCB}" sibTransId="{1B937C8F-4B3D-4115-9C22-9E21382CCF93}"/>
    <dgm:cxn modelId="{01092572-6FD3-48CA-9277-EA47B5A1C9CE}" type="presOf" srcId="{65CC41B2-DC48-46C4-8338-8B2CCABC0AD5}" destId="{ADAB433C-C719-48AD-8FE4-DD0FF75AE452}" srcOrd="0" destOrd="0" presId="urn:microsoft.com/office/officeart/2005/8/layout/lProcess2"/>
    <dgm:cxn modelId="{51C3C468-1E7D-4423-9678-961DA10CDCAB}" type="presOf" srcId="{1857C65B-4AC4-4D46-ADCD-1DECB034A968}" destId="{98A0324F-26C2-4321-A613-F28DC36F7575}" srcOrd="0" destOrd="0" presId="urn:microsoft.com/office/officeart/2005/8/layout/lProcess2"/>
    <dgm:cxn modelId="{2D5F26DD-39F8-48E6-A1EE-9FAE1BC38A58}" srcId="{1857C65B-4AC4-4D46-ADCD-1DECB034A968}" destId="{3BF1F41F-156F-4DFD-9AB6-BBFE8154E7C7}" srcOrd="2" destOrd="0" parTransId="{59A40064-F7C7-4522-B9DF-8E5FB0A08F93}" sibTransId="{4DA06C47-6F31-4D27-99DF-B363441316AB}"/>
    <dgm:cxn modelId="{E5930FD7-9C63-4EEC-A115-66D3C0DF6375}" type="presOf" srcId="{1857C65B-4AC4-4D46-ADCD-1DECB034A968}" destId="{D2514398-1572-49EB-9ACD-2158FCE336D9}" srcOrd="1" destOrd="0" presId="urn:microsoft.com/office/officeart/2005/8/layout/lProcess2"/>
    <dgm:cxn modelId="{F1FDC951-762C-469F-8053-873462E3670B}" srcId="{1857C65B-4AC4-4D46-ADCD-1DECB034A968}" destId="{65CC41B2-DC48-46C4-8338-8B2CCABC0AD5}" srcOrd="0" destOrd="0" parTransId="{275EB337-1661-4493-AF84-396D4580773B}" sibTransId="{FE606FE8-5BF7-4EB2-8C3D-B2E963B000BA}"/>
    <dgm:cxn modelId="{60CA60AC-C50B-4F9C-9975-0BA94E40CD98}" type="presOf" srcId="{4CC167C6-71A3-4DA2-807B-20932CA6CAEA}" destId="{865D6B0A-08DE-4A0C-B0C8-50BE47F8B8CA}" srcOrd="0" destOrd="0" presId="urn:microsoft.com/office/officeart/2005/8/layout/lProcess2"/>
    <dgm:cxn modelId="{065A070D-84A3-4DD5-A167-E1CA3A38D3B9}" type="presOf" srcId="{ACB89D72-0660-4E41-AA39-8845453AA3C2}" destId="{A59372DF-027F-446A-86D2-6B6DDF67E999}" srcOrd="0" destOrd="0" presId="urn:microsoft.com/office/officeart/2005/8/layout/lProcess2"/>
    <dgm:cxn modelId="{6AD09230-1772-497D-B803-2CAC2D0C0D54}" srcId="{4CC167C6-71A3-4DA2-807B-20932CA6CAEA}" destId="{1857C65B-4AC4-4D46-ADCD-1DECB034A968}" srcOrd="0" destOrd="0" parTransId="{A83B4F05-A5AA-4190-B837-CC56DC40750C}" sibTransId="{85F0BA1A-E249-4AE2-B34E-85731D3C675A}"/>
    <dgm:cxn modelId="{5CE58568-22C6-4900-BFC3-C84D3D7E7D48}" type="presParOf" srcId="{865D6B0A-08DE-4A0C-B0C8-50BE47F8B8CA}" destId="{D047DF0E-2E6F-41A9-AA08-C90B5190CE3A}" srcOrd="0" destOrd="0" presId="urn:microsoft.com/office/officeart/2005/8/layout/lProcess2"/>
    <dgm:cxn modelId="{6CD92D68-4A60-4B35-9856-3D4FC079CE89}" type="presParOf" srcId="{D047DF0E-2E6F-41A9-AA08-C90B5190CE3A}" destId="{98A0324F-26C2-4321-A613-F28DC36F7575}" srcOrd="0" destOrd="0" presId="urn:microsoft.com/office/officeart/2005/8/layout/lProcess2"/>
    <dgm:cxn modelId="{AABCEBF2-C129-485D-B864-AAAB95F739C4}" type="presParOf" srcId="{D047DF0E-2E6F-41A9-AA08-C90B5190CE3A}" destId="{D2514398-1572-49EB-9ACD-2158FCE336D9}" srcOrd="1" destOrd="0" presId="urn:microsoft.com/office/officeart/2005/8/layout/lProcess2"/>
    <dgm:cxn modelId="{0C394D74-1902-4FB1-858F-A3F9BEBAE09F}" type="presParOf" srcId="{D047DF0E-2E6F-41A9-AA08-C90B5190CE3A}" destId="{23F65629-3899-4806-9D56-92F61C71358F}" srcOrd="2" destOrd="0" presId="urn:microsoft.com/office/officeart/2005/8/layout/lProcess2"/>
    <dgm:cxn modelId="{67606DF4-8623-4F58-A097-FC8D3A174B32}" type="presParOf" srcId="{23F65629-3899-4806-9D56-92F61C71358F}" destId="{EE5530C1-73D0-4C34-8E33-CA29771FDAB0}" srcOrd="0" destOrd="0" presId="urn:microsoft.com/office/officeart/2005/8/layout/lProcess2"/>
    <dgm:cxn modelId="{20BB8FC3-B3BB-4BEC-996B-9ABFC6073C95}" type="presParOf" srcId="{EE5530C1-73D0-4C34-8E33-CA29771FDAB0}" destId="{ADAB433C-C719-48AD-8FE4-DD0FF75AE452}" srcOrd="0" destOrd="0" presId="urn:microsoft.com/office/officeart/2005/8/layout/lProcess2"/>
    <dgm:cxn modelId="{01AA1B1C-C1E9-4FF7-B9E8-170CA61D0E74}" type="presParOf" srcId="{EE5530C1-73D0-4C34-8E33-CA29771FDAB0}" destId="{92CBC1BE-B57F-45E1-A1DE-6976546B7D4E}" srcOrd="1" destOrd="0" presId="urn:microsoft.com/office/officeart/2005/8/layout/lProcess2"/>
    <dgm:cxn modelId="{1B913DC4-3719-492D-9092-309D7F7D5087}" type="presParOf" srcId="{EE5530C1-73D0-4C34-8E33-CA29771FDAB0}" destId="{A59372DF-027F-446A-86D2-6B6DDF67E999}" srcOrd="2" destOrd="0" presId="urn:microsoft.com/office/officeart/2005/8/layout/lProcess2"/>
    <dgm:cxn modelId="{D95560AD-8554-43AF-AE33-07ACFDAEACEE}" type="presParOf" srcId="{EE5530C1-73D0-4C34-8E33-CA29771FDAB0}" destId="{A7AADE80-03C9-470C-AB94-447EB7180DC1}" srcOrd="3" destOrd="0" presId="urn:microsoft.com/office/officeart/2005/8/layout/lProcess2"/>
    <dgm:cxn modelId="{BCE61AFA-B8AD-4E23-A891-A44928AE4FA1}" type="presParOf" srcId="{EE5530C1-73D0-4C34-8E33-CA29771FDAB0}" destId="{1507DD72-7C65-424A-B9AC-428700F59F18}" srcOrd="4" destOrd="0" presId="urn:microsoft.com/office/officeart/2005/8/layout/lProcess2"/>
  </dgm:cxnLst>
  <dgm:bg/>
  <dgm:whole/>
</dgm:dataModel>
</file>

<file path=ppt/diagrams/data2.xml><?xml version="1.0" encoding="utf-8"?>
<dgm:dataModel xmlns:dgm="http://schemas.openxmlformats.org/drawingml/2006/diagram" xmlns:a="http://schemas.openxmlformats.org/drawingml/2006/main">
  <dgm:ptLst>
    <dgm:pt modelId="{DE1385B1-06D9-4ED1-8A73-2326C35EF0A1}"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es-ES"/>
        </a:p>
      </dgm:t>
    </dgm:pt>
    <dgm:pt modelId="{B7A5DDB8-607B-4639-BF20-8817630EC226}">
      <dgm:prSet phldrT="[Texto]" custT="1"/>
      <dgm:spPr/>
      <dgm:t>
        <a:bodyPr/>
        <a:lstStyle/>
        <a:p>
          <a:r>
            <a:rPr lang="es-MX" sz="4000" b="1" dirty="0" smtClean="0"/>
            <a:t>DEBILIDADES:</a:t>
          </a:r>
          <a:endParaRPr lang="es-ES" sz="4000" dirty="0"/>
        </a:p>
      </dgm:t>
    </dgm:pt>
    <dgm:pt modelId="{AF2B5154-219D-4744-858C-92B323C03C21}" type="parTrans" cxnId="{7855763B-BB41-49AE-B449-0F0BDA4D4BDD}">
      <dgm:prSet/>
      <dgm:spPr/>
      <dgm:t>
        <a:bodyPr/>
        <a:lstStyle/>
        <a:p>
          <a:endParaRPr lang="es-ES"/>
        </a:p>
      </dgm:t>
    </dgm:pt>
    <dgm:pt modelId="{9B76479E-E1D5-44F5-A0E4-32DDE0B2E9C5}" type="sibTrans" cxnId="{7855763B-BB41-49AE-B449-0F0BDA4D4BDD}">
      <dgm:prSet/>
      <dgm:spPr/>
      <dgm:t>
        <a:bodyPr/>
        <a:lstStyle/>
        <a:p>
          <a:endParaRPr lang="es-ES"/>
        </a:p>
      </dgm:t>
    </dgm:pt>
    <dgm:pt modelId="{F704BE66-BB6B-45AF-9DA7-4D17138F1CC9}">
      <dgm:prSet phldrT="[Texto]"/>
      <dgm:spPr/>
      <dgm:t>
        <a:bodyPr/>
        <a:lstStyle/>
        <a:p>
          <a:r>
            <a:rPr lang="es-MX" dirty="0" smtClean="0"/>
            <a:t>Escaso nivel tecnológico</a:t>
          </a:r>
          <a:endParaRPr lang="es-ES" dirty="0" smtClean="0"/>
        </a:p>
      </dgm:t>
    </dgm:pt>
    <dgm:pt modelId="{D9B41010-5E79-4C17-8FC8-C02D5AA8F236}" type="parTrans" cxnId="{E62E67C7-7FB1-4E4A-83BA-81EE783EEC14}">
      <dgm:prSet/>
      <dgm:spPr/>
      <dgm:t>
        <a:bodyPr/>
        <a:lstStyle/>
        <a:p>
          <a:endParaRPr lang="es-ES"/>
        </a:p>
      </dgm:t>
    </dgm:pt>
    <dgm:pt modelId="{8A0884DD-6064-47FF-A02A-6D3D8569414A}" type="sibTrans" cxnId="{E62E67C7-7FB1-4E4A-83BA-81EE783EEC14}">
      <dgm:prSet/>
      <dgm:spPr/>
      <dgm:t>
        <a:bodyPr/>
        <a:lstStyle/>
        <a:p>
          <a:endParaRPr lang="es-ES"/>
        </a:p>
      </dgm:t>
    </dgm:pt>
    <dgm:pt modelId="{2EEE3EC7-5D22-4B6A-AF3C-82F66024A43E}">
      <dgm:prSet phldrT="[Texto]"/>
      <dgm:spPr/>
      <dgm:t>
        <a:bodyPr/>
        <a:lstStyle/>
        <a:p>
          <a:r>
            <a:rPr lang="es-MX" dirty="0" smtClean="0"/>
            <a:t>Falta de crédito, con altos costos y difícil acceso.</a:t>
          </a:r>
          <a:endParaRPr lang="es-ES" dirty="0"/>
        </a:p>
      </dgm:t>
    </dgm:pt>
    <dgm:pt modelId="{BEC71E86-F014-4AA1-8D2A-9A15058B7DD9}" type="parTrans" cxnId="{AFADED36-F5B2-4665-8BBD-4482D43F2412}">
      <dgm:prSet/>
      <dgm:spPr/>
      <dgm:t>
        <a:bodyPr/>
        <a:lstStyle/>
        <a:p>
          <a:endParaRPr lang="es-ES"/>
        </a:p>
      </dgm:t>
    </dgm:pt>
    <dgm:pt modelId="{2B0F7337-E03F-46B2-AD3F-7C69FB688540}" type="sibTrans" cxnId="{AFADED36-F5B2-4665-8BBD-4482D43F2412}">
      <dgm:prSet/>
      <dgm:spPr/>
      <dgm:t>
        <a:bodyPr/>
        <a:lstStyle/>
        <a:p>
          <a:endParaRPr lang="es-ES"/>
        </a:p>
      </dgm:t>
    </dgm:pt>
    <dgm:pt modelId="{5B670A7D-143F-4289-8902-A0C7ED4B34A9}">
      <dgm:prSet phldrT="[Texto]"/>
      <dgm:spPr/>
      <dgm:t>
        <a:bodyPr/>
        <a:lstStyle/>
        <a:p>
          <a:r>
            <a:rPr lang="es-MX" dirty="0" smtClean="0"/>
            <a:t>Falta de visión de las PYMES para el mercado internacional.</a:t>
          </a:r>
          <a:endParaRPr lang="es-ES" dirty="0"/>
        </a:p>
      </dgm:t>
    </dgm:pt>
    <dgm:pt modelId="{9D1E1572-2DCE-483F-920F-2B2C17650121}" type="parTrans" cxnId="{8840C68C-E9C8-44AB-8150-EDBA70DB718F}">
      <dgm:prSet/>
      <dgm:spPr/>
      <dgm:t>
        <a:bodyPr/>
        <a:lstStyle/>
        <a:p>
          <a:endParaRPr lang="es-ES"/>
        </a:p>
      </dgm:t>
    </dgm:pt>
    <dgm:pt modelId="{1F30FF0E-A246-4822-8D4E-893F4C73E9D0}" type="sibTrans" cxnId="{8840C68C-E9C8-44AB-8150-EDBA70DB718F}">
      <dgm:prSet/>
      <dgm:spPr/>
      <dgm:t>
        <a:bodyPr/>
        <a:lstStyle/>
        <a:p>
          <a:endParaRPr lang="es-ES"/>
        </a:p>
      </dgm:t>
    </dgm:pt>
    <dgm:pt modelId="{796C3009-A14D-4360-843E-255652BA8882}" type="pres">
      <dgm:prSet presAssocID="{DE1385B1-06D9-4ED1-8A73-2326C35EF0A1}" presName="composite" presStyleCnt="0">
        <dgm:presLayoutVars>
          <dgm:chMax val="1"/>
          <dgm:dir/>
          <dgm:resizeHandles val="exact"/>
        </dgm:presLayoutVars>
      </dgm:prSet>
      <dgm:spPr/>
      <dgm:t>
        <a:bodyPr/>
        <a:lstStyle/>
        <a:p>
          <a:endParaRPr lang="es-ES"/>
        </a:p>
      </dgm:t>
    </dgm:pt>
    <dgm:pt modelId="{19A6DED0-C94D-42E8-8704-6B9893259FDD}" type="pres">
      <dgm:prSet presAssocID="{B7A5DDB8-607B-4639-BF20-8817630EC226}" presName="roof" presStyleLbl="dkBgShp" presStyleIdx="0" presStyleCnt="2"/>
      <dgm:spPr/>
      <dgm:t>
        <a:bodyPr/>
        <a:lstStyle/>
        <a:p>
          <a:endParaRPr lang="es-ES"/>
        </a:p>
      </dgm:t>
    </dgm:pt>
    <dgm:pt modelId="{CAE9376E-ABCB-4273-8B81-79135B99AE1F}" type="pres">
      <dgm:prSet presAssocID="{B7A5DDB8-607B-4639-BF20-8817630EC226}" presName="pillars" presStyleCnt="0"/>
      <dgm:spPr/>
    </dgm:pt>
    <dgm:pt modelId="{C4F9E3DC-FC31-49F2-9345-A9BFEEB20472}" type="pres">
      <dgm:prSet presAssocID="{B7A5DDB8-607B-4639-BF20-8817630EC226}" presName="pillar1" presStyleLbl="node1" presStyleIdx="0" presStyleCnt="3">
        <dgm:presLayoutVars>
          <dgm:bulletEnabled val="1"/>
        </dgm:presLayoutVars>
      </dgm:prSet>
      <dgm:spPr/>
      <dgm:t>
        <a:bodyPr/>
        <a:lstStyle/>
        <a:p>
          <a:endParaRPr lang="es-ES"/>
        </a:p>
      </dgm:t>
    </dgm:pt>
    <dgm:pt modelId="{84FA2E23-9D6A-4D59-ACBB-27D9CD23D4CD}" type="pres">
      <dgm:prSet presAssocID="{2EEE3EC7-5D22-4B6A-AF3C-82F66024A43E}" presName="pillarX" presStyleLbl="node1" presStyleIdx="1" presStyleCnt="3">
        <dgm:presLayoutVars>
          <dgm:bulletEnabled val="1"/>
        </dgm:presLayoutVars>
      </dgm:prSet>
      <dgm:spPr/>
      <dgm:t>
        <a:bodyPr/>
        <a:lstStyle/>
        <a:p>
          <a:endParaRPr lang="es-ES"/>
        </a:p>
      </dgm:t>
    </dgm:pt>
    <dgm:pt modelId="{71A893B8-7DD0-4927-8153-E4BA328B6964}" type="pres">
      <dgm:prSet presAssocID="{5B670A7D-143F-4289-8902-A0C7ED4B34A9}" presName="pillarX" presStyleLbl="node1" presStyleIdx="2" presStyleCnt="3">
        <dgm:presLayoutVars>
          <dgm:bulletEnabled val="1"/>
        </dgm:presLayoutVars>
      </dgm:prSet>
      <dgm:spPr/>
      <dgm:t>
        <a:bodyPr/>
        <a:lstStyle/>
        <a:p>
          <a:endParaRPr lang="es-ES"/>
        </a:p>
      </dgm:t>
    </dgm:pt>
    <dgm:pt modelId="{A1D50E87-E67B-46D9-B58C-845C378A1418}" type="pres">
      <dgm:prSet presAssocID="{B7A5DDB8-607B-4639-BF20-8817630EC226}" presName="base" presStyleLbl="dkBgShp" presStyleIdx="1" presStyleCnt="2"/>
      <dgm:spPr/>
    </dgm:pt>
  </dgm:ptLst>
  <dgm:cxnLst>
    <dgm:cxn modelId="{7855763B-BB41-49AE-B449-0F0BDA4D4BDD}" srcId="{DE1385B1-06D9-4ED1-8A73-2326C35EF0A1}" destId="{B7A5DDB8-607B-4639-BF20-8817630EC226}" srcOrd="0" destOrd="0" parTransId="{AF2B5154-219D-4744-858C-92B323C03C21}" sibTransId="{9B76479E-E1D5-44F5-A0E4-32DDE0B2E9C5}"/>
    <dgm:cxn modelId="{E62E67C7-7FB1-4E4A-83BA-81EE783EEC14}" srcId="{B7A5DDB8-607B-4639-BF20-8817630EC226}" destId="{F704BE66-BB6B-45AF-9DA7-4D17138F1CC9}" srcOrd="0" destOrd="0" parTransId="{D9B41010-5E79-4C17-8FC8-C02D5AA8F236}" sibTransId="{8A0884DD-6064-47FF-A02A-6D3D8569414A}"/>
    <dgm:cxn modelId="{0AF9C1CA-BD2C-4235-AE7E-E6384B70BF11}" type="presOf" srcId="{F704BE66-BB6B-45AF-9DA7-4D17138F1CC9}" destId="{C4F9E3DC-FC31-49F2-9345-A9BFEEB20472}" srcOrd="0" destOrd="0" presId="urn:microsoft.com/office/officeart/2005/8/layout/hList3"/>
    <dgm:cxn modelId="{BBFA535D-17CD-4507-BA47-895CAED9B664}" type="presOf" srcId="{2EEE3EC7-5D22-4B6A-AF3C-82F66024A43E}" destId="{84FA2E23-9D6A-4D59-ACBB-27D9CD23D4CD}" srcOrd="0" destOrd="0" presId="urn:microsoft.com/office/officeart/2005/8/layout/hList3"/>
    <dgm:cxn modelId="{AFADED36-F5B2-4665-8BBD-4482D43F2412}" srcId="{B7A5DDB8-607B-4639-BF20-8817630EC226}" destId="{2EEE3EC7-5D22-4B6A-AF3C-82F66024A43E}" srcOrd="1" destOrd="0" parTransId="{BEC71E86-F014-4AA1-8D2A-9A15058B7DD9}" sibTransId="{2B0F7337-E03F-46B2-AD3F-7C69FB688540}"/>
    <dgm:cxn modelId="{5D6D4E24-CFEA-4E46-9A94-969257AA7DF8}" type="presOf" srcId="{B7A5DDB8-607B-4639-BF20-8817630EC226}" destId="{19A6DED0-C94D-42E8-8704-6B9893259FDD}" srcOrd="0" destOrd="0" presId="urn:microsoft.com/office/officeart/2005/8/layout/hList3"/>
    <dgm:cxn modelId="{8840C68C-E9C8-44AB-8150-EDBA70DB718F}" srcId="{B7A5DDB8-607B-4639-BF20-8817630EC226}" destId="{5B670A7D-143F-4289-8902-A0C7ED4B34A9}" srcOrd="2" destOrd="0" parTransId="{9D1E1572-2DCE-483F-920F-2B2C17650121}" sibTransId="{1F30FF0E-A246-4822-8D4E-893F4C73E9D0}"/>
    <dgm:cxn modelId="{0F048788-AD8E-46AD-AC01-AB77C01225EF}" type="presOf" srcId="{DE1385B1-06D9-4ED1-8A73-2326C35EF0A1}" destId="{796C3009-A14D-4360-843E-255652BA8882}" srcOrd="0" destOrd="0" presId="urn:microsoft.com/office/officeart/2005/8/layout/hList3"/>
    <dgm:cxn modelId="{603540BB-5C90-4816-B991-E7B236A6A01E}" type="presOf" srcId="{5B670A7D-143F-4289-8902-A0C7ED4B34A9}" destId="{71A893B8-7DD0-4927-8153-E4BA328B6964}" srcOrd="0" destOrd="0" presId="urn:microsoft.com/office/officeart/2005/8/layout/hList3"/>
    <dgm:cxn modelId="{EDC5E2A2-7CC9-4BD9-A8BB-378BBEE0EE94}" type="presParOf" srcId="{796C3009-A14D-4360-843E-255652BA8882}" destId="{19A6DED0-C94D-42E8-8704-6B9893259FDD}" srcOrd="0" destOrd="0" presId="urn:microsoft.com/office/officeart/2005/8/layout/hList3"/>
    <dgm:cxn modelId="{7620E9DE-735B-46FD-B1C3-BA100B6AD267}" type="presParOf" srcId="{796C3009-A14D-4360-843E-255652BA8882}" destId="{CAE9376E-ABCB-4273-8B81-79135B99AE1F}" srcOrd="1" destOrd="0" presId="urn:microsoft.com/office/officeart/2005/8/layout/hList3"/>
    <dgm:cxn modelId="{165FD4BE-2EDF-4FC5-8396-2CCD87B00A63}" type="presParOf" srcId="{CAE9376E-ABCB-4273-8B81-79135B99AE1F}" destId="{C4F9E3DC-FC31-49F2-9345-A9BFEEB20472}" srcOrd="0" destOrd="0" presId="urn:microsoft.com/office/officeart/2005/8/layout/hList3"/>
    <dgm:cxn modelId="{1BDB72A5-8B57-47A9-8FFC-3E3E4CC07AB6}" type="presParOf" srcId="{CAE9376E-ABCB-4273-8B81-79135B99AE1F}" destId="{84FA2E23-9D6A-4D59-ACBB-27D9CD23D4CD}" srcOrd="1" destOrd="0" presId="urn:microsoft.com/office/officeart/2005/8/layout/hList3"/>
    <dgm:cxn modelId="{1054AD6A-D39E-4508-BF7D-A6991D838AE7}" type="presParOf" srcId="{CAE9376E-ABCB-4273-8B81-79135B99AE1F}" destId="{71A893B8-7DD0-4927-8153-E4BA328B6964}" srcOrd="2" destOrd="0" presId="urn:microsoft.com/office/officeart/2005/8/layout/hList3"/>
    <dgm:cxn modelId="{C7726860-039B-4662-B7BB-DC39A66FE6B5}" type="presParOf" srcId="{796C3009-A14D-4360-843E-255652BA8882}" destId="{A1D50E87-E67B-46D9-B58C-845C378A1418}" srcOrd="2" destOrd="0" presId="urn:microsoft.com/office/officeart/2005/8/layout/hList3"/>
  </dgm:cxnLst>
  <dgm:bg/>
  <dgm:whole/>
</dgm:dataModel>
</file>

<file path=ppt/diagrams/data20.xml><?xml version="1.0" encoding="utf-8"?>
<dgm:dataModel xmlns:dgm="http://schemas.openxmlformats.org/drawingml/2006/diagram" xmlns:a="http://schemas.openxmlformats.org/drawingml/2006/main">
  <dgm:ptLst>
    <dgm:pt modelId="{1B339729-E4E5-4804-9A76-1BCF830BA35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FAAA41F5-3754-46A9-A363-5B7F8E1EFE60}">
      <dgm:prSet phldrT="[Texto]" custT="1"/>
      <dgm:spPr/>
      <dgm:t>
        <a:bodyPr/>
        <a:lstStyle/>
        <a:p>
          <a:r>
            <a:rPr lang="es-ES" sz="1600" b="1" dirty="0" smtClean="0"/>
            <a:t>MARGEN NETO DE UTILIDAD</a:t>
          </a:r>
          <a:endParaRPr lang="es-ES" sz="1600" dirty="0"/>
        </a:p>
      </dgm:t>
    </dgm:pt>
    <dgm:pt modelId="{013481AB-1E14-41CF-B28B-A1801674366B}" type="parTrans" cxnId="{75970FD3-5B38-4695-8B9E-F0EA9F5C6C3D}">
      <dgm:prSet/>
      <dgm:spPr/>
      <dgm:t>
        <a:bodyPr/>
        <a:lstStyle/>
        <a:p>
          <a:endParaRPr lang="es-ES"/>
        </a:p>
      </dgm:t>
    </dgm:pt>
    <dgm:pt modelId="{4B37F9DC-5123-4B2D-8B87-D79769506BB8}" type="sibTrans" cxnId="{75970FD3-5B38-4695-8B9E-F0EA9F5C6C3D}">
      <dgm:prSet/>
      <dgm:spPr/>
      <dgm:t>
        <a:bodyPr/>
        <a:lstStyle/>
        <a:p>
          <a:endParaRPr lang="es-ES"/>
        </a:p>
      </dgm:t>
    </dgm:pt>
    <dgm:pt modelId="{34647505-73CA-4038-83CF-00D8854ABBCC}">
      <dgm:prSet custT="1"/>
      <dgm:spPr/>
      <dgm:t>
        <a:bodyPr/>
        <a:lstStyle/>
        <a:p>
          <a:r>
            <a:rPr lang="es-ES" sz="1600" b="1" dirty="0" smtClean="0"/>
            <a:t>MARGEN BRUTO DE UTILIDAD</a:t>
          </a:r>
          <a:endParaRPr lang="es-ES" sz="1600" b="1" dirty="0" smtClean="0"/>
        </a:p>
      </dgm:t>
    </dgm:pt>
    <dgm:pt modelId="{A6D1BE29-C660-457B-8AC9-49235BAB0FFB}" type="parTrans" cxnId="{9CC1D59E-46C1-4016-A0E0-8B8508F655D0}">
      <dgm:prSet/>
      <dgm:spPr/>
      <dgm:t>
        <a:bodyPr/>
        <a:lstStyle/>
        <a:p>
          <a:endParaRPr lang="es-ES"/>
        </a:p>
      </dgm:t>
    </dgm:pt>
    <dgm:pt modelId="{10998DA5-1984-40FC-8F9D-886C16AFEE8F}" type="sibTrans" cxnId="{9CC1D59E-46C1-4016-A0E0-8B8508F655D0}">
      <dgm:prSet/>
      <dgm:spPr/>
      <dgm:t>
        <a:bodyPr/>
        <a:lstStyle/>
        <a:p>
          <a:endParaRPr lang="es-ES"/>
        </a:p>
      </dgm:t>
    </dgm:pt>
    <dgm:pt modelId="{4A8CDEEF-4AEC-48E7-88F1-F894DEF4D231}">
      <dgm:prSet custT="1"/>
      <dgm:spPr/>
      <dgm:t>
        <a:bodyPr/>
        <a:lstStyle/>
        <a:p>
          <a:r>
            <a:rPr lang="es-ES" sz="1600" b="1" dirty="0" smtClean="0"/>
            <a:t>MARGEN OPERACIONAL </a:t>
          </a:r>
          <a:endParaRPr lang="es-ES" sz="1600" b="1" dirty="0" smtClean="0"/>
        </a:p>
      </dgm:t>
    </dgm:pt>
    <dgm:pt modelId="{2A0031B5-AD24-4237-B8B7-7F5DC4792915}" type="parTrans" cxnId="{FA2F1770-347B-4305-98A5-A9CD07ADC7DE}">
      <dgm:prSet/>
      <dgm:spPr/>
      <dgm:t>
        <a:bodyPr/>
        <a:lstStyle/>
        <a:p>
          <a:endParaRPr lang="es-ES"/>
        </a:p>
      </dgm:t>
    </dgm:pt>
    <dgm:pt modelId="{C2DC3D7C-B350-4A78-8209-7FEE607DB5F9}" type="sibTrans" cxnId="{FA2F1770-347B-4305-98A5-A9CD07ADC7DE}">
      <dgm:prSet/>
      <dgm:spPr/>
      <dgm:t>
        <a:bodyPr/>
        <a:lstStyle/>
        <a:p>
          <a:endParaRPr lang="es-ES"/>
        </a:p>
      </dgm:t>
    </dgm:pt>
    <dgm:pt modelId="{1C99ACBC-9804-4CB8-89D3-2A19C4BF3A30}">
      <dgm:prSet custT="1"/>
      <dgm:spPr/>
      <dgm:t>
        <a:bodyPr/>
        <a:lstStyle/>
        <a:p>
          <a:r>
            <a:rPr lang="es-ES" sz="1600" b="1" dirty="0" smtClean="0"/>
            <a:t>RENTABILIDAD NETA SOBRE LA INVERSIÓN </a:t>
          </a:r>
          <a:endParaRPr lang="es-ES" sz="1600" b="1" dirty="0" smtClean="0"/>
        </a:p>
      </dgm:t>
    </dgm:pt>
    <dgm:pt modelId="{59FD9D50-0B54-48B7-B579-6E5EB483FD09}" type="parTrans" cxnId="{C8518014-1626-43A7-820C-B2A10060D259}">
      <dgm:prSet/>
      <dgm:spPr/>
      <dgm:t>
        <a:bodyPr/>
        <a:lstStyle/>
        <a:p>
          <a:endParaRPr lang="es-ES"/>
        </a:p>
      </dgm:t>
    </dgm:pt>
    <dgm:pt modelId="{07863937-C4C5-4892-88BE-24E324D5509C}" type="sibTrans" cxnId="{C8518014-1626-43A7-820C-B2A10060D259}">
      <dgm:prSet/>
      <dgm:spPr/>
      <dgm:t>
        <a:bodyPr/>
        <a:lstStyle/>
        <a:p>
          <a:endParaRPr lang="es-ES"/>
        </a:p>
      </dgm:t>
    </dgm:pt>
    <dgm:pt modelId="{230364EE-54C9-4349-A7D5-06FF6B482730}">
      <dgm:prSet custT="1"/>
      <dgm:spPr/>
      <dgm:t>
        <a:bodyPr/>
        <a:lstStyle/>
        <a:p>
          <a:r>
            <a:rPr lang="es-ES" sz="1600" b="1" dirty="0" smtClean="0"/>
            <a:t>RENTABILIDAD SOBRE EL PATRIMONIO</a:t>
          </a:r>
          <a:endParaRPr lang="es-ES" sz="1600" b="1" dirty="0" smtClean="0"/>
        </a:p>
      </dgm:t>
    </dgm:pt>
    <dgm:pt modelId="{EE34758D-F962-4AAE-B345-11B75E9AD1AB}" type="parTrans" cxnId="{10EA70A4-1F7E-4E52-9291-780093D26281}">
      <dgm:prSet/>
      <dgm:spPr/>
      <dgm:t>
        <a:bodyPr/>
        <a:lstStyle/>
        <a:p>
          <a:endParaRPr lang="es-ES"/>
        </a:p>
      </dgm:t>
    </dgm:pt>
    <dgm:pt modelId="{E3FD4435-45E8-421D-BDE6-CB543F803431}" type="sibTrans" cxnId="{10EA70A4-1F7E-4E52-9291-780093D26281}">
      <dgm:prSet/>
      <dgm:spPr/>
      <dgm:t>
        <a:bodyPr/>
        <a:lstStyle/>
        <a:p>
          <a:endParaRPr lang="es-ES"/>
        </a:p>
      </dgm:t>
    </dgm:pt>
    <dgm:pt modelId="{4FD9FEE6-D6DB-409A-A5B3-E388FBD7D7E3}">
      <dgm:prSet custT="1"/>
      <dgm:spPr/>
      <dgm:t>
        <a:bodyPr/>
        <a:lstStyle/>
        <a:p>
          <a:r>
            <a:rPr lang="es-ES" sz="1600" b="1" dirty="0" smtClean="0"/>
            <a:t>RENTABILIDAD FINANCIERA</a:t>
          </a:r>
          <a:endParaRPr lang="es-ES" sz="1600" dirty="0" smtClean="0"/>
        </a:p>
      </dgm:t>
    </dgm:pt>
    <dgm:pt modelId="{7FFAEA22-5021-472B-88AE-0576C60A1455}" type="parTrans" cxnId="{ACFD3AD4-7686-4CC1-8E08-B2CAFED855A8}">
      <dgm:prSet/>
      <dgm:spPr/>
      <dgm:t>
        <a:bodyPr/>
        <a:lstStyle/>
        <a:p>
          <a:endParaRPr lang="es-ES"/>
        </a:p>
      </dgm:t>
    </dgm:pt>
    <dgm:pt modelId="{A50ABE53-1546-4C34-A710-45F4146A4158}" type="sibTrans" cxnId="{ACFD3AD4-7686-4CC1-8E08-B2CAFED855A8}">
      <dgm:prSet/>
      <dgm:spPr/>
      <dgm:t>
        <a:bodyPr/>
        <a:lstStyle/>
        <a:p>
          <a:endParaRPr lang="es-ES"/>
        </a:p>
      </dgm:t>
    </dgm:pt>
    <dgm:pt modelId="{BBCAE77B-479B-4B79-B034-C46C64AB4B92}">
      <dgm:prSet/>
      <dgm:spPr>
        <a:blipFill rotWithShape="0">
          <a:blip xmlns:r="http://schemas.openxmlformats.org/officeDocument/2006/relationships" r:embed="rId1"/>
          <a:stretch>
            <a:fillRect/>
          </a:stretch>
        </a:blipFill>
      </dgm:spPr>
      <dgm:t>
        <a:bodyPr/>
        <a:lstStyle/>
        <a:p>
          <a:endParaRPr lang="es-ES" dirty="0" smtClean="0"/>
        </a:p>
      </dgm:t>
    </dgm:pt>
    <dgm:pt modelId="{6389FD2F-18D9-44BC-B011-649A051D7CB2}" type="parTrans" cxnId="{2D9ACE2E-0BD6-4DEF-AA19-5DEF4456F95D}">
      <dgm:prSet/>
      <dgm:spPr/>
      <dgm:t>
        <a:bodyPr/>
        <a:lstStyle/>
        <a:p>
          <a:endParaRPr lang="es-ES"/>
        </a:p>
      </dgm:t>
    </dgm:pt>
    <dgm:pt modelId="{1BA58E9C-D462-4754-B7A8-AFC43102609B}" type="sibTrans" cxnId="{2D9ACE2E-0BD6-4DEF-AA19-5DEF4456F95D}">
      <dgm:prSet/>
      <dgm:spPr/>
      <dgm:t>
        <a:bodyPr/>
        <a:lstStyle/>
        <a:p>
          <a:endParaRPr lang="es-ES"/>
        </a:p>
      </dgm:t>
    </dgm:pt>
    <dgm:pt modelId="{3F7C7484-1B9B-4012-95CB-454C83F6B19B}">
      <dgm:prSet/>
      <dgm:spPr>
        <a:blipFill rotWithShape="0">
          <a:blip xmlns:r="http://schemas.openxmlformats.org/officeDocument/2006/relationships" r:embed="rId2"/>
          <a:stretch>
            <a:fillRect/>
          </a:stretch>
        </a:blipFill>
      </dgm:spPr>
      <dgm:t>
        <a:bodyPr/>
        <a:lstStyle/>
        <a:p>
          <a:endParaRPr lang="es-ES" b="1" dirty="0" smtClean="0"/>
        </a:p>
      </dgm:t>
    </dgm:pt>
    <dgm:pt modelId="{75750888-7720-4FCE-89DF-017CC33D381C}" type="parTrans" cxnId="{FBB2DC7F-143E-4837-9B78-18F4CA1D01B3}">
      <dgm:prSet/>
      <dgm:spPr/>
      <dgm:t>
        <a:bodyPr/>
        <a:lstStyle/>
        <a:p>
          <a:endParaRPr lang="es-ES"/>
        </a:p>
      </dgm:t>
    </dgm:pt>
    <dgm:pt modelId="{87E5ECF0-8370-4FF8-B310-7CF29DEA0C24}" type="sibTrans" cxnId="{FBB2DC7F-143E-4837-9B78-18F4CA1D01B3}">
      <dgm:prSet/>
      <dgm:spPr/>
      <dgm:t>
        <a:bodyPr/>
        <a:lstStyle/>
        <a:p>
          <a:endParaRPr lang="es-ES"/>
        </a:p>
      </dgm:t>
    </dgm:pt>
    <dgm:pt modelId="{4281EAE3-00CE-4FEA-8FF9-574AC481E086}">
      <dgm:prSet/>
      <dgm:spPr>
        <a:blipFill rotWithShape="0">
          <a:blip xmlns:r="http://schemas.openxmlformats.org/officeDocument/2006/relationships" r:embed="rId3"/>
          <a:stretch>
            <a:fillRect/>
          </a:stretch>
        </a:blipFill>
      </dgm:spPr>
      <dgm:t>
        <a:bodyPr/>
        <a:lstStyle/>
        <a:p>
          <a:endParaRPr lang="es-ES" b="1" dirty="0" smtClean="0"/>
        </a:p>
      </dgm:t>
    </dgm:pt>
    <dgm:pt modelId="{CF6B825A-DBB7-463D-AA71-563F18F7557D}" type="parTrans" cxnId="{FB71E994-377E-4C7D-A01D-64E48B7618E5}">
      <dgm:prSet/>
      <dgm:spPr/>
      <dgm:t>
        <a:bodyPr/>
        <a:lstStyle/>
        <a:p>
          <a:endParaRPr lang="es-ES"/>
        </a:p>
      </dgm:t>
    </dgm:pt>
    <dgm:pt modelId="{46D9A898-F6B7-4833-861B-305D0D2A7E79}" type="sibTrans" cxnId="{FB71E994-377E-4C7D-A01D-64E48B7618E5}">
      <dgm:prSet/>
      <dgm:spPr/>
      <dgm:t>
        <a:bodyPr/>
        <a:lstStyle/>
        <a:p>
          <a:endParaRPr lang="es-ES"/>
        </a:p>
      </dgm:t>
    </dgm:pt>
    <dgm:pt modelId="{A4DD4B25-D9FA-40A5-8B78-1B6DBD5E9F4F}">
      <dgm:prSet/>
      <dgm:spPr>
        <a:blipFill rotWithShape="0">
          <a:blip xmlns:r="http://schemas.openxmlformats.org/officeDocument/2006/relationships" r:embed="rId4"/>
          <a:stretch>
            <a:fillRect/>
          </a:stretch>
        </a:blipFill>
      </dgm:spPr>
      <dgm:t>
        <a:bodyPr/>
        <a:lstStyle/>
        <a:p>
          <a:endParaRPr lang="es-ES" b="1" dirty="0" smtClean="0"/>
        </a:p>
      </dgm:t>
    </dgm:pt>
    <dgm:pt modelId="{E4841CA0-6E7A-46FB-B7D4-E7DC17A0C7FA}" type="parTrans" cxnId="{230A4336-7363-4A65-A8A0-A8D4DC25F6E0}">
      <dgm:prSet/>
      <dgm:spPr/>
      <dgm:t>
        <a:bodyPr/>
        <a:lstStyle/>
        <a:p>
          <a:endParaRPr lang="es-ES"/>
        </a:p>
      </dgm:t>
    </dgm:pt>
    <dgm:pt modelId="{4C065C90-920E-4F9F-8B3B-6042864632A3}" type="sibTrans" cxnId="{230A4336-7363-4A65-A8A0-A8D4DC25F6E0}">
      <dgm:prSet/>
      <dgm:spPr/>
      <dgm:t>
        <a:bodyPr/>
        <a:lstStyle/>
        <a:p>
          <a:endParaRPr lang="es-ES"/>
        </a:p>
      </dgm:t>
    </dgm:pt>
    <dgm:pt modelId="{F3061C70-6186-4234-917E-C4C36371E24B}">
      <dgm:prSet/>
      <dgm:spPr>
        <a:blipFill rotWithShape="0">
          <a:blip xmlns:r="http://schemas.openxmlformats.org/officeDocument/2006/relationships" r:embed="rId5"/>
          <a:stretch>
            <a:fillRect/>
          </a:stretch>
        </a:blipFill>
      </dgm:spPr>
      <dgm:t>
        <a:bodyPr/>
        <a:lstStyle/>
        <a:p>
          <a:endParaRPr lang="es-ES" b="1" dirty="0" smtClean="0"/>
        </a:p>
      </dgm:t>
    </dgm:pt>
    <dgm:pt modelId="{94632EA9-6652-40C3-9E37-51CFDBB1B56F}" type="parTrans" cxnId="{27EFA06C-E604-4399-B307-4B36C47B4C2A}">
      <dgm:prSet/>
      <dgm:spPr/>
      <dgm:t>
        <a:bodyPr/>
        <a:lstStyle/>
        <a:p>
          <a:endParaRPr lang="es-ES"/>
        </a:p>
      </dgm:t>
    </dgm:pt>
    <dgm:pt modelId="{DFE4A89D-CAE9-4AD3-8888-7C6EF2404C19}" type="sibTrans" cxnId="{27EFA06C-E604-4399-B307-4B36C47B4C2A}">
      <dgm:prSet/>
      <dgm:spPr/>
      <dgm:t>
        <a:bodyPr/>
        <a:lstStyle/>
        <a:p>
          <a:endParaRPr lang="es-ES"/>
        </a:p>
      </dgm:t>
    </dgm:pt>
    <dgm:pt modelId="{0A1090BC-25BF-4ED0-BBAB-F0515BD3A5D7}">
      <dgm:prSet phldrT="[Texto]"/>
      <dgm:spPr>
        <a:blipFill rotWithShape="0">
          <a:blip xmlns:r="http://schemas.openxmlformats.org/officeDocument/2006/relationships" r:embed="rId6"/>
          <a:stretch>
            <a:fillRect/>
          </a:stretch>
        </a:blipFill>
      </dgm:spPr>
      <dgm:t>
        <a:bodyPr/>
        <a:lstStyle/>
        <a:p>
          <a:r>
            <a:rPr lang="es-ES" b="1" smtClean="0"/>
            <a:t> </a:t>
          </a:r>
          <a:endParaRPr lang="es-ES" dirty="0"/>
        </a:p>
      </dgm:t>
    </dgm:pt>
    <dgm:pt modelId="{31DC4EF9-CAC0-44AE-9D60-6381B30640A0}" type="parTrans" cxnId="{9999FE0B-6074-42EE-83EB-DD97DB395812}">
      <dgm:prSet/>
      <dgm:spPr/>
      <dgm:t>
        <a:bodyPr/>
        <a:lstStyle/>
        <a:p>
          <a:endParaRPr lang="es-ES"/>
        </a:p>
      </dgm:t>
    </dgm:pt>
    <dgm:pt modelId="{3197402D-A237-4033-ACE0-77E546A020A7}" type="sibTrans" cxnId="{9999FE0B-6074-42EE-83EB-DD97DB395812}">
      <dgm:prSet/>
      <dgm:spPr/>
      <dgm:t>
        <a:bodyPr/>
        <a:lstStyle/>
        <a:p>
          <a:endParaRPr lang="es-ES"/>
        </a:p>
      </dgm:t>
    </dgm:pt>
    <dgm:pt modelId="{BE6EEE69-5229-4354-8C73-358E23058697}" type="pres">
      <dgm:prSet presAssocID="{1B339729-E4E5-4804-9A76-1BCF830BA351}" presName="Name0" presStyleCnt="0">
        <dgm:presLayoutVars>
          <dgm:dir/>
          <dgm:animLvl val="lvl"/>
          <dgm:resizeHandles val="exact"/>
        </dgm:presLayoutVars>
      </dgm:prSet>
      <dgm:spPr/>
    </dgm:pt>
    <dgm:pt modelId="{620467B5-A04B-4328-A880-7C5BCE09B598}" type="pres">
      <dgm:prSet presAssocID="{FAAA41F5-3754-46A9-A363-5B7F8E1EFE60}" presName="linNode" presStyleCnt="0"/>
      <dgm:spPr/>
    </dgm:pt>
    <dgm:pt modelId="{4093D136-471E-4AF0-A354-DC73E97D4FE2}" type="pres">
      <dgm:prSet presAssocID="{FAAA41F5-3754-46A9-A363-5B7F8E1EFE60}" presName="parentText" presStyleLbl="node1" presStyleIdx="0" presStyleCnt="6">
        <dgm:presLayoutVars>
          <dgm:chMax val="1"/>
          <dgm:bulletEnabled val="1"/>
        </dgm:presLayoutVars>
      </dgm:prSet>
      <dgm:spPr/>
    </dgm:pt>
    <dgm:pt modelId="{474C05F3-142F-49C2-B69E-5CFED2064C51}" type="pres">
      <dgm:prSet presAssocID="{FAAA41F5-3754-46A9-A363-5B7F8E1EFE60}" presName="descendantText" presStyleLbl="alignAccFollowNode1" presStyleIdx="0" presStyleCnt="6" custScaleX="86988">
        <dgm:presLayoutVars>
          <dgm:bulletEnabled val="1"/>
        </dgm:presLayoutVars>
      </dgm:prSet>
      <dgm:spPr/>
    </dgm:pt>
    <dgm:pt modelId="{DBB6722D-18CA-43B1-8BFA-BCD13AE784F6}" type="pres">
      <dgm:prSet presAssocID="{4B37F9DC-5123-4B2D-8B87-D79769506BB8}" presName="sp" presStyleCnt="0"/>
      <dgm:spPr/>
    </dgm:pt>
    <dgm:pt modelId="{72E12CDD-D2C8-47E9-93AC-05DB32C5A678}" type="pres">
      <dgm:prSet presAssocID="{34647505-73CA-4038-83CF-00D8854ABBCC}" presName="linNode" presStyleCnt="0"/>
      <dgm:spPr/>
    </dgm:pt>
    <dgm:pt modelId="{5AC758F6-5E7C-403B-9B22-B75F89B9E7E9}" type="pres">
      <dgm:prSet presAssocID="{34647505-73CA-4038-83CF-00D8854ABBCC}" presName="parentText" presStyleLbl="node1" presStyleIdx="1" presStyleCnt="6">
        <dgm:presLayoutVars>
          <dgm:chMax val="1"/>
          <dgm:bulletEnabled val="1"/>
        </dgm:presLayoutVars>
      </dgm:prSet>
      <dgm:spPr/>
    </dgm:pt>
    <dgm:pt modelId="{3092457C-673B-4221-AC1B-2A5EBB1BB428}" type="pres">
      <dgm:prSet presAssocID="{34647505-73CA-4038-83CF-00D8854ABBCC}" presName="descendantText" presStyleLbl="alignAccFollowNode1" presStyleIdx="1" presStyleCnt="6" custScaleX="84836">
        <dgm:presLayoutVars>
          <dgm:bulletEnabled val="1"/>
        </dgm:presLayoutVars>
      </dgm:prSet>
      <dgm:spPr/>
    </dgm:pt>
    <dgm:pt modelId="{45162F14-498B-432A-9763-4BD252740DCF}" type="pres">
      <dgm:prSet presAssocID="{10998DA5-1984-40FC-8F9D-886C16AFEE8F}" presName="sp" presStyleCnt="0"/>
      <dgm:spPr/>
    </dgm:pt>
    <dgm:pt modelId="{33C70C00-D12D-419A-AD1B-1460715663A7}" type="pres">
      <dgm:prSet presAssocID="{4A8CDEEF-4AEC-48E7-88F1-F894DEF4D231}" presName="linNode" presStyleCnt="0"/>
      <dgm:spPr/>
    </dgm:pt>
    <dgm:pt modelId="{72117F3A-2F51-431B-947C-8A58BCDDEF52}" type="pres">
      <dgm:prSet presAssocID="{4A8CDEEF-4AEC-48E7-88F1-F894DEF4D231}" presName="parentText" presStyleLbl="node1" presStyleIdx="2" presStyleCnt="6">
        <dgm:presLayoutVars>
          <dgm:chMax val="1"/>
          <dgm:bulletEnabled val="1"/>
        </dgm:presLayoutVars>
      </dgm:prSet>
      <dgm:spPr/>
    </dgm:pt>
    <dgm:pt modelId="{9A5E6927-7E7B-423D-B0CD-4BFA7FDC3059}" type="pres">
      <dgm:prSet presAssocID="{4A8CDEEF-4AEC-48E7-88F1-F894DEF4D231}" presName="descendantText" presStyleLbl="alignAccFollowNode1" presStyleIdx="2" presStyleCnt="6" custScaleX="81865">
        <dgm:presLayoutVars>
          <dgm:bulletEnabled val="1"/>
        </dgm:presLayoutVars>
      </dgm:prSet>
      <dgm:spPr/>
    </dgm:pt>
    <dgm:pt modelId="{22220F0A-D144-4337-ACA0-1173B88525C5}" type="pres">
      <dgm:prSet presAssocID="{C2DC3D7C-B350-4A78-8209-7FEE607DB5F9}" presName="sp" presStyleCnt="0"/>
      <dgm:spPr/>
    </dgm:pt>
    <dgm:pt modelId="{AA137B31-25AA-467E-A1D6-F2C84B0686B8}" type="pres">
      <dgm:prSet presAssocID="{1C99ACBC-9804-4CB8-89D3-2A19C4BF3A30}" presName="linNode" presStyleCnt="0"/>
      <dgm:spPr/>
    </dgm:pt>
    <dgm:pt modelId="{C09D24B2-3B1E-4583-AFDF-20FA4EDC1F08}" type="pres">
      <dgm:prSet presAssocID="{1C99ACBC-9804-4CB8-89D3-2A19C4BF3A30}" presName="parentText" presStyleLbl="node1" presStyleIdx="3" presStyleCnt="6">
        <dgm:presLayoutVars>
          <dgm:chMax val="1"/>
          <dgm:bulletEnabled val="1"/>
        </dgm:presLayoutVars>
      </dgm:prSet>
      <dgm:spPr/>
    </dgm:pt>
    <dgm:pt modelId="{85950076-DDA5-48C6-A8D7-110E4672E73C}" type="pres">
      <dgm:prSet presAssocID="{1C99ACBC-9804-4CB8-89D3-2A19C4BF3A30}" presName="descendantText" presStyleLbl="alignAccFollowNode1" presStyleIdx="3" presStyleCnt="6" custScaleX="84221">
        <dgm:presLayoutVars>
          <dgm:bulletEnabled val="1"/>
        </dgm:presLayoutVars>
      </dgm:prSet>
      <dgm:spPr/>
    </dgm:pt>
    <dgm:pt modelId="{BE5911B9-513D-41C9-83A1-A125CE959844}" type="pres">
      <dgm:prSet presAssocID="{07863937-C4C5-4892-88BE-24E324D5509C}" presName="sp" presStyleCnt="0"/>
      <dgm:spPr/>
    </dgm:pt>
    <dgm:pt modelId="{99482ECB-7278-4FE8-A98B-95348EF616D5}" type="pres">
      <dgm:prSet presAssocID="{230364EE-54C9-4349-A7D5-06FF6B482730}" presName="linNode" presStyleCnt="0"/>
      <dgm:spPr/>
    </dgm:pt>
    <dgm:pt modelId="{49B0A749-B144-4DE0-A860-5AD27D64CD19}" type="pres">
      <dgm:prSet presAssocID="{230364EE-54C9-4349-A7D5-06FF6B482730}" presName="parentText" presStyleLbl="node1" presStyleIdx="4" presStyleCnt="6">
        <dgm:presLayoutVars>
          <dgm:chMax val="1"/>
          <dgm:bulletEnabled val="1"/>
        </dgm:presLayoutVars>
      </dgm:prSet>
      <dgm:spPr/>
    </dgm:pt>
    <dgm:pt modelId="{CFA8A73F-9B96-42C5-8AC1-7160B2202965}" type="pres">
      <dgm:prSet presAssocID="{230364EE-54C9-4349-A7D5-06FF6B482730}" presName="descendantText" presStyleLbl="alignAccFollowNode1" presStyleIdx="4" presStyleCnt="6">
        <dgm:presLayoutVars>
          <dgm:bulletEnabled val="1"/>
        </dgm:presLayoutVars>
      </dgm:prSet>
      <dgm:spPr/>
    </dgm:pt>
    <dgm:pt modelId="{8BFE6615-8260-41C8-BE1F-3E8D5BDD19C2}" type="pres">
      <dgm:prSet presAssocID="{E3FD4435-45E8-421D-BDE6-CB543F803431}" presName="sp" presStyleCnt="0"/>
      <dgm:spPr/>
    </dgm:pt>
    <dgm:pt modelId="{C235413B-A3E4-457B-B8ED-208BA3E7BE70}" type="pres">
      <dgm:prSet presAssocID="{4FD9FEE6-D6DB-409A-A5B3-E388FBD7D7E3}" presName="linNode" presStyleCnt="0"/>
      <dgm:spPr/>
    </dgm:pt>
    <dgm:pt modelId="{B62A9B7D-11BC-4217-BC8A-C928DF08B30C}" type="pres">
      <dgm:prSet presAssocID="{4FD9FEE6-D6DB-409A-A5B3-E388FBD7D7E3}" presName="parentText" presStyleLbl="node1" presStyleIdx="5" presStyleCnt="6">
        <dgm:presLayoutVars>
          <dgm:chMax val="1"/>
          <dgm:bulletEnabled val="1"/>
        </dgm:presLayoutVars>
      </dgm:prSet>
      <dgm:spPr/>
    </dgm:pt>
    <dgm:pt modelId="{7B70BEA7-5FA2-410D-91AD-2F4D3108C126}" type="pres">
      <dgm:prSet presAssocID="{4FD9FEE6-D6DB-409A-A5B3-E388FBD7D7E3}" presName="descendantText" presStyleLbl="alignAccFollowNode1" presStyleIdx="5" presStyleCnt="6">
        <dgm:presLayoutVars>
          <dgm:bulletEnabled val="1"/>
        </dgm:presLayoutVars>
      </dgm:prSet>
      <dgm:spPr/>
    </dgm:pt>
  </dgm:ptLst>
  <dgm:cxnLst>
    <dgm:cxn modelId="{75970FD3-5B38-4695-8B9E-F0EA9F5C6C3D}" srcId="{1B339729-E4E5-4804-9A76-1BCF830BA351}" destId="{FAAA41F5-3754-46A9-A363-5B7F8E1EFE60}" srcOrd="0" destOrd="0" parTransId="{013481AB-1E14-41CF-B28B-A1801674366B}" sibTransId="{4B37F9DC-5123-4B2D-8B87-D79769506BB8}"/>
    <dgm:cxn modelId="{BBBB803C-1485-4484-8D0A-ED2B8F6FE288}" type="presOf" srcId="{4FD9FEE6-D6DB-409A-A5B3-E388FBD7D7E3}" destId="{B62A9B7D-11BC-4217-BC8A-C928DF08B30C}" srcOrd="0" destOrd="0" presId="urn:microsoft.com/office/officeart/2005/8/layout/vList5"/>
    <dgm:cxn modelId="{DDE245C9-F890-4D39-A23D-1D2C6F8C115E}" type="presOf" srcId="{FAAA41F5-3754-46A9-A363-5B7F8E1EFE60}" destId="{4093D136-471E-4AF0-A354-DC73E97D4FE2}" srcOrd="0" destOrd="0" presId="urn:microsoft.com/office/officeart/2005/8/layout/vList5"/>
    <dgm:cxn modelId="{9A90EF79-D085-43A8-B756-51FA66D74F11}" type="presOf" srcId="{1C99ACBC-9804-4CB8-89D3-2A19C4BF3A30}" destId="{C09D24B2-3B1E-4583-AFDF-20FA4EDC1F08}" srcOrd="0" destOrd="0" presId="urn:microsoft.com/office/officeart/2005/8/layout/vList5"/>
    <dgm:cxn modelId="{9CC1D59E-46C1-4016-A0E0-8B8508F655D0}" srcId="{1B339729-E4E5-4804-9A76-1BCF830BA351}" destId="{34647505-73CA-4038-83CF-00D8854ABBCC}" srcOrd="1" destOrd="0" parTransId="{A6D1BE29-C660-457B-8AC9-49235BAB0FFB}" sibTransId="{10998DA5-1984-40FC-8F9D-886C16AFEE8F}"/>
    <dgm:cxn modelId="{C8518014-1626-43A7-820C-B2A10060D259}" srcId="{1B339729-E4E5-4804-9A76-1BCF830BA351}" destId="{1C99ACBC-9804-4CB8-89D3-2A19C4BF3A30}" srcOrd="3" destOrd="0" parTransId="{59FD9D50-0B54-48B7-B579-6E5EB483FD09}" sibTransId="{07863937-C4C5-4892-88BE-24E324D5509C}"/>
    <dgm:cxn modelId="{374F082E-5936-49DA-8DD3-80CCF749D730}" type="presOf" srcId="{230364EE-54C9-4349-A7D5-06FF6B482730}" destId="{49B0A749-B144-4DE0-A860-5AD27D64CD19}" srcOrd="0" destOrd="0" presId="urn:microsoft.com/office/officeart/2005/8/layout/vList5"/>
    <dgm:cxn modelId="{DC7AFA6F-4B97-4F5A-9444-47E77382B9BA}" type="presOf" srcId="{34647505-73CA-4038-83CF-00D8854ABBCC}" destId="{5AC758F6-5E7C-403B-9B22-B75F89B9E7E9}" srcOrd="0" destOrd="0" presId="urn:microsoft.com/office/officeart/2005/8/layout/vList5"/>
    <dgm:cxn modelId="{FB71E994-377E-4C7D-A01D-64E48B7618E5}" srcId="{1C99ACBC-9804-4CB8-89D3-2A19C4BF3A30}" destId="{4281EAE3-00CE-4FEA-8FF9-574AC481E086}" srcOrd="0" destOrd="0" parTransId="{CF6B825A-DBB7-463D-AA71-563F18F7557D}" sibTransId="{46D9A898-F6B7-4833-861B-305D0D2A7E79}"/>
    <dgm:cxn modelId="{FA2F1770-347B-4305-98A5-A9CD07ADC7DE}" srcId="{1B339729-E4E5-4804-9A76-1BCF830BA351}" destId="{4A8CDEEF-4AEC-48E7-88F1-F894DEF4D231}" srcOrd="2" destOrd="0" parTransId="{2A0031B5-AD24-4237-B8B7-7F5DC4792915}" sibTransId="{C2DC3D7C-B350-4A78-8209-7FEE607DB5F9}"/>
    <dgm:cxn modelId="{CF683969-CF60-47D5-8FE8-7D8BC7BE1201}" type="presOf" srcId="{4A8CDEEF-4AEC-48E7-88F1-F894DEF4D231}" destId="{72117F3A-2F51-431B-947C-8A58BCDDEF52}" srcOrd="0" destOrd="0" presId="urn:microsoft.com/office/officeart/2005/8/layout/vList5"/>
    <dgm:cxn modelId="{DB8A286D-7048-46CB-8A8E-B96AB6159728}" type="presOf" srcId="{F3061C70-6186-4234-917E-C4C36371E24B}" destId="{3092457C-673B-4221-AC1B-2A5EBB1BB428}" srcOrd="0" destOrd="0" presId="urn:microsoft.com/office/officeart/2005/8/layout/vList5"/>
    <dgm:cxn modelId="{FD1AB524-DD8D-4EA6-BD5E-1CEE14F5F6BB}" type="presOf" srcId="{A4DD4B25-D9FA-40A5-8B78-1B6DBD5E9F4F}" destId="{9A5E6927-7E7B-423D-B0CD-4BFA7FDC3059}" srcOrd="0" destOrd="0" presId="urn:microsoft.com/office/officeart/2005/8/layout/vList5"/>
    <dgm:cxn modelId="{230A4336-7363-4A65-A8A0-A8D4DC25F6E0}" srcId="{4A8CDEEF-4AEC-48E7-88F1-F894DEF4D231}" destId="{A4DD4B25-D9FA-40A5-8B78-1B6DBD5E9F4F}" srcOrd="0" destOrd="0" parTransId="{E4841CA0-6E7A-46FB-B7D4-E7DC17A0C7FA}" sibTransId="{4C065C90-920E-4F9F-8B3B-6042864632A3}"/>
    <dgm:cxn modelId="{6F18D4B1-A555-4953-8C33-BE7C3B8E4D75}" type="presOf" srcId="{3F7C7484-1B9B-4012-95CB-454C83F6B19B}" destId="{CFA8A73F-9B96-42C5-8AC1-7160B2202965}" srcOrd="0" destOrd="0" presId="urn:microsoft.com/office/officeart/2005/8/layout/vList5"/>
    <dgm:cxn modelId="{20000645-5F38-4E82-A0A3-7A1ECEA4F900}" type="presOf" srcId="{0A1090BC-25BF-4ED0-BBAB-F0515BD3A5D7}" destId="{474C05F3-142F-49C2-B69E-5CFED2064C51}" srcOrd="0" destOrd="0" presId="urn:microsoft.com/office/officeart/2005/8/layout/vList5"/>
    <dgm:cxn modelId="{931138E3-9AC9-436C-AB56-8091309E86AB}" type="presOf" srcId="{1B339729-E4E5-4804-9A76-1BCF830BA351}" destId="{BE6EEE69-5229-4354-8C73-358E23058697}" srcOrd="0" destOrd="0" presId="urn:microsoft.com/office/officeart/2005/8/layout/vList5"/>
    <dgm:cxn modelId="{ACFD3AD4-7686-4CC1-8E08-B2CAFED855A8}" srcId="{1B339729-E4E5-4804-9A76-1BCF830BA351}" destId="{4FD9FEE6-D6DB-409A-A5B3-E388FBD7D7E3}" srcOrd="5" destOrd="0" parTransId="{7FFAEA22-5021-472B-88AE-0576C60A1455}" sibTransId="{A50ABE53-1546-4C34-A710-45F4146A4158}"/>
    <dgm:cxn modelId="{9999FE0B-6074-42EE-83EB-DD97DB395812}" srcId="{FAAA41F5-3754-46A9-A363-5B7F8E1EFE60}" destId="{0A1090BC-25BF-4ED0-BBAB-F0515BD3A5D7}" srcOrd="0" destOrd="0" parTransId="{31DC4EF9-CAC0-44AE-9D60-6381B30640A0}" sibTransId="{3197402D-A237-4033-ACE0-77E546A020A7}"/>
    <dgm:cxn modelId="{8A2BCAF6-CB3D-462C-BF03-86C3FEFD36C4}" type="presOf" srcId="{4281EAE3-00CE-4FEA-8FF9-574AC481E086}" destId="{85950076-DDA5-48C6-A8D7-110E4672E73C}" srcOrd="0" destOrd="0" presId="urn:microsoft.com/office/officeart/2005/8/layout/vList5"/>
    <dgm:cxn modelId="{10EA70A4-1F7E-4E52-9291-780093D26281}" srcId="{1B339729-E4E5-4804-9A76-1BCF830BA351}" destId="{230364EE-54C9-4349-A7D5-06FF6B482730}" srcOrd="4" destOrd="0" parTransId="{EE34758D-F962-4AAE-B345-11B75E9AD1AB}" sibTransId="{E3FD4435-45E8-421D-BDE6-CB543F803431}"/>
    <dgm:cxn modelId="{FBB2DC7F-143E-4837-9B78-18F4CA1D01B3}" srcId="{230364EE-54C9-4349-A7D5-06FF6B482730}" destId="{3F7C7484-1B9B-4012-95CB-454C83F6B19B}" srcOrd="0" destOrd="0" parTransId="{75750888-7720-4FCE-89DF-017CC33D381C}" sibTransId="{87E5ECF0-8370-4FF8-B310-7CF29DEA0C24}"/>
    <dgm:cxn modelId="{2FE94788-8EC9-4D36-BF9C-7143ACCF1F89}" type="presOf" srcId="{BBCAE77B-479B-4B79-B034-C46C64AB4B92}" destId="{7B70BEA7-5FA2-410D-91AD-2F4D3108C126}" srcOrd="0" destOrd="0" presId="urn:microsoft.com/office/officeart/2005/8/layout/vList5"/>
    <dgm:cxn modelId="{2D9ACE2E-0BD6-4DEF-AA19-5DEF4456F95D}" srcId="{4FD9FEE6-D6DB-409A-A5B3-E388FBD7D7E3}" destId="{BBCAE77B-479B-4B79-B034-C46C64AB4B92}" srcOrd="0" destOrd="0" parTransId="{6389FD2F-18D9-44BC-B011-649A051D7CB2}" sibTransId="{1BA58E9C-D462-4754-B7A8-AFC43102609B}"/>
    <dgm:cxn modelId="{27EFA06C-E604-4399-B307-4B36C47B4C2A}" srcId="{34647505-73CA-4038-83CF-00D8854ABBCC}" destId="{F3061C70-6186-4234-917E-C4C36371E24B}" srcOrd="0" destOrd="0" parTransId="{94632EA9-6652-40C3-9E37-51CFDBB1B56F}" sibTransId="{DFE4A89D-CAE9-4AD3-8888-7C6EF2404C19}"/>
    <dgm:cxn modelId="{FCD23F15-00FC-47B0-8034-523D3243BD93}" type="presParOf" srcId="{BE6EEE69-5229-4354-8C73-358E23058697}" destId="{620467B5-A04B-4328-A880-7C5BCE09B598}" srcOrd="0" destOrd="0" presId="urn:microsoft.com/office/officeart/2005/8/layout/vList5"/>
    <dgm:cxn modelId="{A9A241E0-3949-4804-81BE-AA42213A9589}" type="presParOf" srcId="{620467B5-A04B-4328-A880-7C5BCE09B598}" destId="{4093D136-471E-4AF0-A354-DC73E97D4FE2}" srcOrd="0" destOrd="0" presId="urn:microsoft.com/office/officeart/2005/8/layout/vList5"/>
    <dgm:cxn modelId="{9B5C7B7B-7574-4FEE-97CB-DE8372FB5027}" type="presParOf" srcId="{620467B5-A04B-4328-A880-7C5BCE09B598}" destId="{474C05F3-142F-49C2-B69E-5CFED2064C51}" srcOrd="1" destOrd="0" presId="urn:microsoft.com/office/officeart/2005/8/layout/vList5"/>
    <dgm:cxn modelId="{F5E1EC29-C52A-4673-8329-D696C4CC9FF4}" type="presParOf" srcId="{BE6EEE69-5229-4354-8C73-358E23058697}" destId="{DBB6722D-18CA-43B1-8BFA-BCD13AE784F6}" srcOrd="1" destOrd="0" presId="urn:microsoft.com/office/officeart/2005/8/layout/vList5"/>
    <dgm:cxn modelId="{57A45209-F4BB-4EF3-A647-D91187D96D3F}" type="presParOf" srcId="{BE6EEE69-5229-4354-8C73-358E23058697}" destId="{72E12CDD-D2C8-47E9-93AC-05DB32C5A678}" srcOrd="2" destOrd="0" presId="urn:microsoft.com/office/officeart/2005/8/layout/vList5"/>
    <dgm:cxn modelId="{45C19824-197A-458C-A7A7-432060197B66}" type="presParOf" srcId="{72E12CDD-D2C8-47E9-93AC-05DB32C5A678}" destId="{5AC758F6-5E7C-403B-9B22-B75F89B9E7E9}" srcOrd="0" destOrd="0" presId="urn:microsoft.com/office/officeart/2005/8/layout/vList5"/>
    <dgm:cxn modelId="{BA93FB85-653D-41C7-A1D5-44CB2AEEA588}" type="presParOf" srcId="{72E12CDD-D2C8-47E9-93AC-05DB32C5A678}" destId="{3092457C-673B-4221-AC1B-2A5EBB1BB428}" srcOrd="1" destOrd="0" presId="urn:microsoft.com/office/officeart/2005/8/layout/vList5"/>
    <dgm:cxn modelId="{BEF45A2E-5D3D-4974-97A9-AD270520CEA7}" type="presParOf" srcId="{BE6EEE69-5229-4354-8C73-358E23058697}" destId="{45162F14-498B-432A-9763-4BD252740DCF}" srcOrd="3" destOrd="0" presId="urn:microsoft.com/office/officeart/2005/8/layout/vList5"/>
    <dgm:cxn modelId="{A22E2529-5C60-4A13-997F-7A4110881349}" type="presParOf" srcId="{BE6EEE69-5229-4354-8C73-358E23058697}" destId="{33C70C00-D12D-419A-AD1B-1460715663A7}" srcOrd="4" destOrd="0" presId="urn:microsoft.com/office/officeart/2005/8/layout/vList5"/>
    <dgm:cxn modelId="{6A1CBF8B-3857-4BC0-85A0-AEA7AD485DDD}" type="presParOf" srcId="{33C70C00-D12D-419A-AD1B-1460715663A7}" destId="{72117F3A-2F51-431B-947C-8A58BCDDEF52}" srcOrd="0" destOrd="0" presId="urn:microsoft.com/office/officeart/2005/8/layout/vList5"/>
    <dgm:cxn modelId="{48BB7028-E057-448A-88CF-77AF29E1E66D}" type="presParOf" srcId="{33C70C00-D12D-419A-AD1B-1460715663A7}" destId="{9A5E6927-7E7B-423D-B0CD-4BFA7FDC3059}" srcOrd="1" destOrd="0" presId="urn:microsoft.com/office/officeart/2005/8/layout/vList5"/>
    <dgm:cxn modelId="{3FFFF6F9-A586-4903-B6D9-6C550CB043CE}" type="presParOf" srcId="{BE6EEE69-5229-4354-8C73-358E23058697}" destId="{22220F0A-D144-4337-ACA0-1173B88525C5}" srcOrd="5" destOrd="0" presId="urn:microsoft.com/office/officeart/2005/8/layout/vList5"/>
    <dgm:cxn modelId="{92204CCF-B457-4847-BFB7-87EBC8965F0E}" type="presParOf" srcId="{BE6EEE69-5229-4354-8C73-358E23058697}" destId="{AA137B31-25AA-467E-A1D6-F2C84B0686B8}" srcOrd="6" destOrd="0" presId="urn:microsoft.com/office/officeart/2005/8/layout/vList5"/>
    <dgm:cxn modelId="{D1252243-C602-44D9-90D8-946874BB6CE5}" type="presParOf" srcId="{AA137B31-25AA-467E-A1D6-F2C84B0686B8}" destId="{C09D24B2-3B1E-4583-AFDF-20FA4EDC1F08}" srcOrd="0" destOrd="0" presId="urn:microsoft.com/office/officeart/2005/8/layout/vList5"/>
    <dgm:cxn modelId="{F705DB5D-A0BA-44F5-8CB2-91BE6FEC5957}" type="presParOf" srcId="{AA137B31-25AA-467E-A1D6-F2C84B0686B8}" destId="{85950076-DDA5-48C6-A8D7-110E4672E73C}" srcOrd="1" destOrd="0" presId="urn:microsoft.com/office/officeart/2005/8/layout/vList5"/>
    <dgm:cxn modelId="{D429AB9D-E02C-4235-9D39-48B11A880C78}" type="presParOf" srcId="{BE6EEE69-5229-4354-8C73-358E23058697}" destId="{BE5911B9-513D-41C9-83A1-A125CE959844}" srcOrd="7" destOrd="0" presId="urn:microsoft.com/office/officeart/2005/8/layout/vList5"/>
    <dgm:cxn modelId="{EEFADB92-FD34-421B-9849-FCCFFB37081C}" type="presParOf" srcId="{BE6EEE69-5229-4354-8C73-358E23058697}" destId="{99482ECB-7278-4FE8-A98B-95348EF616D5}" srcOrd="8" destOrd="0" presId="urn:microsoft.com/office/officeart/2005/8/layout/vList5"/>
    <dgm:cxn modelId="{814A4A69-9EA8-4253-9028-8002BE5E5B74}" type="presParOf" srcId="{99482ECB-7278-4FE8-A98B-95348EF616D5}" destId="{49B0A749-B144-4DE0-A860-5AD27D64CD19}" srcOrd="0" destOrd="0" presId="urn:microsoft.com/office/officeart/2005/8/layout/vList5"/>
    <dgm:cxn modelId="{8B0542E5-3889-4B55-A628-99A4821A9E42}" type="presParOf" srcId="{99482ECB-7278-4FE8-A98B-95348EF616D5}" destId="{CFA8A73F-9B96-42C5-8AC1-7160B2202965}" srcOrd="1" destOrd="0" presId="urn:microsoft.com/office/officeart/2005/8/layout/vList5"/>
    <dgm:cxn modelId="{59C4018B-853A-4DC3-A022-2CE49AB45345}" type="presParOf" srcId="{BE6EEE69-5229-4354-8C73-358E23058697}" destId="{8BFE6615-8260-41C8-BE1F-3E8D5BDD19C2}" srcOrd="9" destOrd="0" presId="urn:microsoft.com/office/officeart/2005/8/layout/vList5"/>
    <dgm:cxn modelId="{B64341F7-F972-4CAF-B138-07694A706199}" type="presParOf" srcId="{BE6EEE69-5229-4354-8C73-358E23058697}" destId="{C235413B-A3E4-457B-B8ED-208BA3E7BE70}" srcOrd="10" destOrd="0" presId="urn:microsoft.com/office/officeart/2005/8/layout/vList5"/>
    <dgm:cxn modelId="{E2E8C9DB-8736-4AE9-B2A2-96578EA6A8DD}" type="presParOf" srcId="{C235413B-A3E4-457B-B8ED-208BA3E7BE70}" destId="{B62A9B7D-11BC-4217-BC8A-C928DF08B30C}" srcOrd="0" destOrd="0" presId="urn:microsoft.com/office/officeart/2005/8/layout/vList5"/>
    <dgm:cxn modelId="{B0425682-3EA6-4C16-B44B-5C94A3B09821}" type="presParOf" srcId="{C235413B-A3E4-457B-B8ED-208BA3E7BE70}" destId="{7B70BEA7-5FA2-410D-91AD-2F4D3108C126}"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61AD38EF-A8F6-4F85-84EF-89E1C37DB133}" type="doc">
      <dgm:prSet loTypeId="urn:microsoft.com/office/officeart/2005/8/layout/bProcess3" loCatId="process" qsTypeId="urn:microsoft.com/office/officeart/2005/8/quickstyle/simple1" qsCatId="simple" csTypeId="urn:microsoft.com/office/officeart/2005/8/colors/accent6_2" csCatId="accent6" phldr="1"/>
      <dgm:spPr/>
      <dgm:t>
        <a:bodyPr/>
        <a:lstStyle/>
        <a:p>
          <a:endParaRPr lang="es-ES"/>
        </a:p>
      </dgm:t>
    </dgm:pt>
    <dgm:pt modelId="{ADEEB4F1-A13F-4AB1-8C69-78833D5803DD}">
      <dgm:prSet phldrT="[Texto]" custT="1"/>
      <dgm:spPr/>
      <dgm:t>
        <a:bodyPr/>
        <a:lstStyle/>
        <a:p>
          <a:r>
            <a:rPr lang="es-MX" sz="2000" dirty="0" smtClean="0"/>
            <a:t>Son factores claves para generar riqueza y empleo.</a:t>
          </a:r>
          <a:endParaRPr lang="es-ES" sz="2000" dirty="0"/>
        </a:p>
      </dgm:t>
    </dgm:pt>
    <dgm:pt modelId="{6A3421D2-B354-4630-A55B-C2515BFFD864}" type="parTrans" cxnId="{03B3E68F-9E12-4A32-8650-42F5A762DBC9}">
      <dgm:prSet/>
      <dgm:spPr/>
      <dgm:t>
        <a:bodyPr/>
        <a:lstStyle/>
        <a:p>
          <a:endParaRPr lang="es-ES" sz="2000"/>
        </a:p>
      </dgm:t>
    </dgm:pt>
    <dgm:pt modelId="{E4AE3255-7EC8-401D-BCB3-9ED66ECA45AC}" type="sibTrans" cxnId="{03B3E68F-9E12-4A32-8650-42F5A762DBC9}">
      <dgm:prSet custT="1"/>
      <dgm:spPr/>
      <dgm:t>
        <a:bodyPr/>
        <a:lstStyle/>
        <a:p>
          <a:endParaRPr lang="es-ES" sz="2000"/>
        </a:p>
      </dgm:t>
    </dgm:pt>
    <dgm:pt modelId="{A2315BB0-F3A2-49F1-80AA-445EC524A72A}">
      <dgm:prSet phldrT="[Texto]" custT="1"/>
      <dgm:spPr/>
      <dgm:t>
        <a:bodyPr/>
        <a:lstStyle/>
        <a:p>
          <a:r>
            <a:rPr lang="es-MX" sz="2000" dirty="0" smtClean="0"/>
            <a:t>Requiere menores costos de inversión.</a:t>
          </a:r>
          <a:endParaRPr lang="es-ES" sz="2000" dirty="0"/>
        </a:p>
      </dgm:t>
    </dgm:pt>
    <dgm:pt modelId="{5ED52BEE-E936-4C52-B398-CD75A62FA793}" type="parTrans" cxnId="{725726B4-BEAE-4D3A-9408-A07EE22025D2}">
      <dgm:prSet/>
      <dgm:spPr/>
      <dgm:t>
        <a:bodyPr/>
        <a:lstStyle/>
        <a:p>
          <a:endParaRPr lang="es-ES" sz="2000"/>
        </a:p>
      </dgm:t>
    </dgm:pt>
    <dgm:pt modelId="{1DEA8BD9-C92F-40BE-B2AA-D22626EDFEED}" type="sibTrans" cxnId="{725726B4-BEAE-4D3A-9408-A07EE22025D2}">
      <dgm:prSet custT="1"/>
      <dgm:spPr/>
      <dgm:t>
        <a:bodyPr/>
        <a:lstStyle/>
        <a:p>
          <a:endParaRPr lang="es-ES" sz="2000"/>
        </a:p>
      </dgm:t>
    </dgm:pt>
    <dgm:pt modelId="{FAA6DEF8-8A94-4F5D-9BAC-E2604573DADA}">
      <dgm:prSet phldrT="[Texto]" custT="1"/>
      <dgm:spPr/>
      <dgm:t>
        <a:bodyPr/>
        <a:lstStyle/>
        <a:p>
          <a:r>
            <a:rPr lang="es-MX" sz="2000" dirty="0" smtClean="0"/>
            <a:t>Es el sector que mayormente utiliza insumos y materias primas nacionales.</a:t>
          </a:r>
          <a:endParaRPr lang="es-ES" sz="2000" dirty="0"/>
        </a:p>
      </dgm:t>
    </dgm:pt>
    <dgm:pt modelId="{C009E4AC-211C-491B-8DE3-24615B4A4F9D}" type="parTrans" cxnId="{A3C20DF9-DF4E-45B7-93E2-94B436B898BE}">
      <dgm:prSet/>
      <dgm:spPr/>
      <dgm:t>
        <a:bodyPr/>
        <a:lstStyle/>
        <a:p>
          <a:endParaRPr lang="es-ES" sz="2000"/>
        </a:p>
      </dgm:t>
    </dgm:pt>
    <dgm:pt modelId="{298F3CE3-6A36-47BF-98C4-8DCB314E7E3D}" type="sibTrans" cxnId="{A3C20DF9-DF4E-45B7-93E2-94B436B898BE}">
      <dgm:prSet custT="1"/>
      <dgm:spPr/>
      <dgm:t>
        <a:bodyPr/>
        <a:lstStyle/>
        <a:p>
          <a:endParaRPr lang="es-ES" sz="2000"/>
        </a:p>
      </dgm:t>
    </dgm:pt>
    <dgm:pt modelId="{AC53358B-DEC7-47AB-93E2-59D9E7BDCE06}">
      <dgm:prSet phldrT="[Texto]" custT="1"/>
      <dgm:spPr/>
      <dgm:t>
        <a:bodyPr/>
        <a:lstStyle/>
        <a:p>
          <a:r>
            <a:rPr lang="es-MX" sz="2000" dirty="0" smtClean="0"/>
            <a:t>Mantiene alta capacidad para proveer bienes y servicios a la gran industria.</a:t>
          </a:r>
          <a:endParaRPr lang="es-ES" sz="2000" dirty="0"/>
        </a:p>
      </dgm:t>
    </dgm:pt>
    <dgm:pt modelId="{A20A9097-4E0E-4572-8781-C8CF8C094EED}" type="parTrans" cxnId="{9161B63A-1098-47E6-B38C-0C309900F0B4}">
      <dgm:prSet/>
      <dgm:spPr/>
      <dgm:t>
        <a:bodyPr/>
        <a:lstStyle/>
        <a:p>
          <a:endParaRPr lang="es-ES" sz="2000"/>
        </a:p>
      </dgm:t>
    </dgm:pt>
    <dgm:pt modelId="{49E62E0E-00EA-4C60-9E5E-FA2E14E573FF}" type="sibTrans" cxnId="{9161B63A-1098-47E6-B38C-0C309900F0B4}">
      <dgm:prSet custT="1"/>
      <dgm:spPr/>
      <dgm:t>
        <a:bodyPr/>
        <a:lstStyle/>
        <a:p>
          <a:endParaRPr lang="es-ES" sz="2000"/>
        </a:p>
      </dgm:t>
    </dgm:pt>
    <dgm:pt modelId="{03C44E41-AA5F-4174-B83D-6B0492E10ABB}">
      <dgm:prSet phldrT="[Texto]" custT="1"/>
      <dgm:spPr/>
      <dgm:t>
        <a:bodyPr/>
        <a:lstStyle/>
        <a:p>
          <a:r>
            <a:rPr lang="es-MX" sz="2000" dirty="0" smtClean="0"/>
            <a:t>Es flexible para asociarse y enfrentar exigencias del mercado.</a:t>
          </a:r>
          <a:endParaRPr lang="es-ES" sz="2000" dirty="0"/>
        </a:p>
      </dgm:t>
    </dgm:pt>
    <dgm:pt modelId="{C15DCD51-6159-451E-AEA6-92DBCB757D9B}" type="parTrans" cxnId="{275F240A-764F-41B5-B20C-D72B8633B502}">
      <dgm:prSet/>
      <dgm:spPr/>
      <dgm:t>
        <a:bodyPr/>
        <a:lstStyle/>
        <a:p>
          <a:endParaRPr lang="es-ES" sz="2000"/>
        </a:p>
      </dgm:t>
    </dgm:pt>
    <dgm:pt modelId="{2F953487-C97D-49FF-87F1-3E427CB92689}" type="sibTrans" cxnId="{275F240A-764F-41B5-B20C-D72B8633B502}">
      <dgm:prSet/>
      <dgm:spPr/>
      <dgm:t>
        <a:bodyPr/>
        <a:lstStyle/>
        <a:p>
          <a:endParaRPr lang="es-ES" sz="2000"/>
        </a:p>
      </dgm:t>
    </dgm:pt>
    <dgm:pt modelId="{009BB780-94C6-4CFE-9EB8-F7D6E5F721EC}" type="pres">
      <dgm:prSet presAssocID="{61AD38EF-A8F6-4F85-84EF-89E1C37DB133}" presName="Name0" presStyleCnt="0">
        <dgm:presLayoutVars>
          <dgm:dir/>
          <dgm:resizeHandles val="exact"/>
        </dgm:presLayoutVars>
      </dgm:prSet>
      <dgm:spPr/>
      <dgm:t>
        <a:bodyPr/>
        <a:lstStyle/>
        <a:p>
          <a:endParaRPr lang="es-ES"/>
        </a:p>
      </dgm:t>
    </dgm:pt>
    <dgm:pt modelId="{FB5B0872-C06E-49F3-8255-644F1192ABC8}" type="pres">
      <dgm:prSet presAssocID="{ADEEB4F1-A13F-4AB1-8C69-78833D5803DD}" presName="node" presStyleLbl="node1" presStyleIdx="0" presStyleCnt="5" custLinFactNeighborX="8188" custLinFactNeighborY="2902">
        <dgm:presLayoutVars>
          <dgm:bulletEnabled val="1"/>
        </dgm:presLayoutVars>
      </dgm:prSet>
      <dgm:spPr/>
      <dgm:t>
        <a:bodyPr/>
        <a:lstStyle/>
        <a:p>
          <a:endParaRPr lang="es-ES"/>
        </a:p>
      </dgm:t>
    </dgm:pt>
    <dgm:pt modelId="{2AEBF6ED-B512-49AC-888D-4E3FCBD6E19A}" type="pres">
      <dgm:prSet presAssocID="{E4AE3255-7EC8-401D-BCB3-9ED66ECA45AC}" presName="sibTrans" presStyleLbl="sibTrans1D1" presStyleIdx="0" presStyleCnt="4"/>
      <dgm:spPr/>
      <dgm:t>
        <a:bodyPr/>
        <a:lstStyle/>
        <a:p>
          <a:endParaRPr lang="es-ES"/>
        </a:p>
      </dgm:t>
    </dgm:pt>
    <dgm:pt modelId="{8C818DCB-D4DC-4DB0-BB20-E95496C239FF}" type="pres">
      <dgm:prSet presAssocID="{E4AE3255-7EC8-401D-BCB3-9ED66ECA45AC}" presName="connectorText" presStyleLbl="sibTrans1D1" presStyleIdx="0" presStyleCnt="4"/>
      <dgm:spPr/>
      <dgm:t>
        <a:bodyPr/>
        <a:lstStyle/>
        <a:p>
          <a:endParaRPr lang="es-ES"/>
        </a:p>
      </dgm:t>
    </dgm:pt>
    <dgm:pt modelId="{99B7BF7C-C4A5-4BEA-BCA2-FAEBB7184238}" type="pres">
      <dgm:prSet presAssocID="{A2315BB0-F3A2-49F1-80AA-445EC524A72A}" presName="node" presStyleLbl="node1" presStyleIdx="1" presStyleCnt="5">
        <dgm:presLayoutVars>
          <dgm:bulletEnabled val="1"/>
        </dgm:presLayoutVars>
      </dgm:prSet>
      <dgm:spPr/>
      <dgm:t>
        <a:bodyPr/>
        <a:lstStyle/>
        <a:p>
          <a:endParaRPr lang="es-ES"/>
        </a:p>
      </dgm:t>
    </dgm:pt>
    <dgm:pt modelId="{9997EC16-1455-41BF-B785-F4E3D83A4842}" type="pres">
      <dgm:prSet presAssocID="{1DEA8BD9-C92F-40BE-B2AA-D22626EDFEED}" presName="sibTrans" presStyleLbl="sibTrans1D1" presStyleIdx="1" presStyleCnt="4"/>
      <dgm:spPr/>
      <dgm:t>
        <a:bodyPr/>
        <a:lstStyle/>
        <a:p>
          <a:endParaRPr lang="es-ES"/>
        </a:p>
      </dgm:t>
    </dgm:pt>
    <dgm:pt modelId="{5837D66C-4FB8-4B3E-9DE6-AF5A54DB1B3F}" type="pres">
      <dgm:prSet presAssocID="{1DEA8BD9-C92F-40BE-B2AA-D22626EDFEED}" presName="connectorText" presStyleLbl="sibTrans1D1" presStyleIdx="1" presStyleCnt="4"/>
      <dgm:spPr/>
      <dgm:t>
        <a:bodyPr/>
        <a:lstStyle/>
        <a:p>
          <a:endParaRPr lang="es-ES"/>
        </a:p>
      </dgm:t>
    </dgm:pt>
    <dgm:pt modelId="{D2C783A1-EA17-415E-AB1D-6E924EF0A680}" type="pres">
      <dgm:prSet presAssocID="{FAA6DEF8-8A94-4F5D-9BAC-E2604573DADA}" presName="node" presStyleLbl="node1" presStyleIdx="2" presStyleCnt="5" custLinFactNeighborX="241" custLinFactNeighborY="3642">
        <dgm:presLayoutVars>
          <dgm:bulletEnabled val="1"/>
        </dgm:presLayoutVars>
      </dgm:prSet>
      <dgm:spPr/>
      <dgm:t>
        <a:bodyPr/>
        <a:lstStyle/>
        <a:p>
          <a:endParaRPr lang="es-ES"/>
        </a:p>
      </dgm:t>
    </dgm:pt>
    <dgm:pt modelId="{BF081F7D-E76A-47C6-A160-3B7B217342A3}" type="pres">
      <dgm:prSet presAssocID="{298F3CE3-6A36-47BF-98C4-8DCB314E7E3D}" presName="sibTrans" presStyleLbl="sibTrans1D1" presStyleIdx="2" presStyleCnt="4"/>
      <dgm:spPr/>
      <dgm:t>
        <a:bodyPr/>
        <a:lstStyle/>
        <a:p>
          <a:endParaRPr lang="es-ES"/>
        </a:p>
      </dgm:t>
    </dgm:pt>
    <dgm:pt modelId="{7C6CA8FC-4E3A-4D3B-B3DC-3FFA8B2CD58B}" type="pres">
      <dgm:prSet presAssocID="{298F3CE3-6A36-47BF-98C4-8DCB314E7E3D}" presName="connectorText" presStyleLbl="sibTrans1D1" presStyleIdx="2" presStyleCnt="4"/>
      <dgm:spPr/>
      <dgm:t>
        <a:bodyPr/>
        <a:lstStyle/>
        <a:p>
          <a:endParaRPr lang="es-ES"/>
        </a:p>
      </dgm:t>
    </dgm:pt>
    <dgm:pt modelId="{0FC29353-EA35-469F-89E7-307E759632A9}" type="pres">
      <dgm:prSet presAssocID="{AC53358B-DEC7-47AB-93E2-59D9E7BDCE06}" presName="node" presStyleLbl="node1" presStyleIdx="3" presStyleCnt="5">
        <dgm:presLayoutVars>
          <dgm:bulletEnabled val="1"/>
        </dgm:presLayoutVars>
      </dgm:prSet>
      <dgm:spPr/>
      <dgm:t>
        <a:bodyPr/>
        <a:lstStyle/>
        <a:p>
          <a:endParaRPr lang="es-ES"/>
        </a:p>
      </dgm:t>
    </dgm:pt>
    <dgm:pt modelId="{5E7DCCE6-B091-4718-ABC8-81DBFC856F71}" type="pres">
      <dgm:prSet presAssocID="{49E62E0E-00EA-4C60-9E5E-FA2E14E573FF}" presName="sibTrans" presStyleLbl="sibTrans1D1" presStyleIdx="3" presStyleCnt="4"/>
      <dgm:spPr/>
      <dgm:t>
        <a:bodyPr/>
        <a:lstStyle/>
        <a:p>
          <a:endParaRPr lang="es-ES"/>
        </a:p>
      </dgm:t>
    </dgm:pt>
    <dgm:pt modelId="{9E8B20C7-7B37-416B-9828-E1795562C612}" type="pres">
      <dgm:prSet presAssocID="{49E62E0E-00EA-4C60-9E5E-FA2E14E573FF}" presName="connectorText" presStyleLbl="sibTrans1D1" presStyleIdx="3" presStyleCnt="4"/>
      <dgm:spPr/>
      <dgm:t>
        <a:bodyPr/>
        <a:lstStyle/>
        <a:p>
          <a:endParaRPr lang="es-ES"/>
        </a:p>
      </dgm:t>
    </dgm:pt>
    <dgm:pt modelId="{0386B891-6D38-4025-9184-2405A2EA51A9}" type="pres">
      <dgm:prSet presAssocID="{03C44E41-AA5F-4174-B83D-6B0492E10ABB}" presName="node" presStyleLbl="node1" presStyleIdx="4" presStyleCnt="5">
        <dgm:presLayoutVars>
          <dgm:bulletEnabled val="1"/>
        </dgm:presLayoutVars>
      </dgm:prSet>
      <dgm:spPr/>
      <dgm:t>
        <a:bodyPr/>
        <a:lstStyle/>
        <a:p>
          <a:endParaRPr lang="es-ES"/>
        </a:p>
      </dgm:t>
    </dgm:pt>
  </dgm:ptLst>
  <dgm:cxnLst>
    <dgm:cxn modelId="{72706570-E928-4F44-8A85-49FC92898DD5}" type="presOf" srcId="{FAA6DEF8-8A94-4F5D-9BAC-E2604573DADA}" destId="{D2C783A1-EA17-415E-AB1D-6E924EF0A680}" srcOrd="0" destOrd="0" presId="urn:microsoft.com/office/officeart/2005/8/layout/bProcess3"/>
    <dgm:cxn modelId="{A3C20DF9-DF4E-45B7-93E2-94B436B898BE}" srcId="{61AD38EF-A8F6-4F85-84EF-89E1C37DB133}" destId="{FAA6DEF8-8A94-4F5D-9BAC-E2604573DADA}" srcOrd="2" destOrd="0" parTransId="{C009E4AC-211C-491B-8DE3-24615B4A4F9D}" sibTransId="{298F3CE3-6A36-47BF-98C4-8DCB314E7E3D}"/>
    <dgm:cxn modelId="{AD80591A-B596-4AD8-BE12-2926FC7709FB}" type="presOf" srcId="{1DEA8BD9-C92F-40BE-B2AA-D22626EDFEED}" destId="{9997EC16-1455-41BF-B785-F4E3D83A4842}" srcOrd="0" destOrd="0" presId="urn:microsoft.com/office/officeart/2005/8/layout/bProcess3"/>
    <dgm:cxn modelId="{B41D92E4-9BD9-4EE9-974D-B4FC144D9AE3}" type="presOf" srcId="{61AD38EF-A8F6-4F85-84EF-89E1C37DB133}" destId="{009BB780-94C6-4CFE-9EB8-F7D6E5F721EC}" srcOrd="0" destOrd="0" presId="urn:microsoft.com/office/officeart/2005/8/layout/bProcess3"/>
    <dgm:cxn modelId="{3EA9CABB-72FD-499C-9AC0-211AD75D0507}" type="presOf" srcId="{E4AE3255-7EC8-401D-BCB3-9ED66ECA45AC}" destId="{2AEBF6ED-B512-49AC-888D-4E3FCBD6E19A}" srcOrd="0" destOrd="0" presId="urn:microsoft.com/office/officeart/2005/8/layout/bProcess3"/>
    <dgm:cxn modelId="{206AEEFD-0E2C-4DC5-A1BF-0B09DBD6E574}" type="presOf" srcId="{49E62E0E-00EA-4C60-9E5E-FA2E14E573FF}" destId="{9E8B20C7-7B37-416B-9828-E1795562C612}" srcOrd="1" destOrd="0" presId="urn:microsoft.com/office/officeart/2005/8/layout/bProcess3"/>
    <dgm:cxn modelId="{0E71C507-C0CF-4A23-846B-E2EF5ACDBBF4}" type="presOf" srcId="{298F3CE3-6A36-47BF-98C4-8DCB314E7E3D}" destId="{7C6CA8FC-4E3A-4D3B-B3DC-3FFA8B2CD58B}" srcOrd="1" destOrd="0" presId="urn:microsoft.com/office/officeart/2005/8/layout/bProcess3"/>
    <dgm:cxn modelId="{4E743501-1EFF-4AF0-B033-C31F8D58B470}" type="presOf" srcId="{ADEEB4F1-A13F-4AB1-8C69-78833D5803DD}" destId="{FB5B0872-C06E-49F3-8255-644F1192ABC8}" srcOrd="0" destOrd="0" presId="urn:microsoft.com/office/officeart/2005/8/layout/bProcess3"/>
    <dgm:cxn modelId="{3BE86F61-1220-4D95-AE77-EF9022ABD130}" type="presOf" srcId="{E4AE3255-7EC8-401D-BCB3-9ED66ECA45AC}" destId="{8C818DCB-D4DC-4DB0-BB20-E95496C239FF}" srcOrd="1" destOrd="0" presId="urn:microsoft.com/office/officeart/2005/8/layout/bProcess3"/>
    <dgm:cxn modelId="{725726B4-BEAE-4D3A-9408-A07EE22025D2}" srcId="{61AD38EF-A8F6-4F85-84EF-89E1C37DB133}" destId="{A2315BB0-F3A2-49F1-80AA-445EC524A72A}" srcOrd="1" destOrd="0" parTransId="{5ED52BEE-E936-4C52-B398-CD75A62FA793}" sibTransId="{1DEA8BD9-C92F-40BE-B2AA-D22626EDFEED}"/>
    <dgm:cxn modelId="{03B3E68F-9E12-4A32-8650-42F5A762DBC9}" srcId="{61AD38EF-A8F6-4F85-84EF-89E1C37DB133}" destId="{ADEEB4F1-A13F-4AB1-8C69-78833D5803DD}" srcOrd="0" destOrd="0" parTransId="{6A3421D2-B354-4630-A55B-C2515BFFD864}" sibTransId="{E4AE3255-7EC8-401D-BCB3-9ED66ECA45AC}"/>
    <dgm:cxn modelId="{6ABD2BC0-B7FF-4BAB-AEE2-CFF1D6CF00CD}" type="presOf" srcId="{49E62E0E-00EA-4C60-9E5E-FA2E14E573FF}" destId="{5E7DCCE6-B091-4718-ABC8-81DBFC856F71}" srcOrd="0" destOrd="0" presId="urn:microsoft.com/office/officeart/2005/8/layout/bProcess3"/>
    <dgm:cxn modelId="{5F517A07-7DEB-438B-94F9-741E4D1BFB4F}" type="presOf" srcId="{1DEA8BD9-C92F-40BE-B2AA-D22626EDFEED}" destId="{5837D66C-4FB8-4B3E-9DE6-AF5A54DB1B3F}" srcOrd="1" destOrd="0" presId="urn:microsoft.com/office/officeart/2005/8/layout/bProcess3"/>
    <dgm:cxn modelId="{5B769F43-F4BF-43FE-B52F-86DEAFDC2809}" type="presOf" srcId="{03C44E41-AA5F-4174-B83D-6B0492E10ABB}" destId="{0386B891-6D38-4025-9184-2405A2EA51A9}" srcOrd="0" destOrd="0" presId="urn:microsoft.com/office/officeart/2005/8/layout/bProcess3"/>
    <dgm:cxn modelId="{E0DCAA87-4BFD-45C9-BB33-1E37DE794FCD}" type="presOf" srcId="{AC53358B-DEC7-47AB-93E2-59D9E7BDCE06}" destId="{0FC29353-EA35-469F-89E7-307E759632A9}" srcOrd="0" destOrd="0" presId="urn:microsoft.com/office/officeart/2005/8/layout/bProcess3"/>
    <dgm:cxn modelId="{6D510190-B136-47C8-B1E3-B93734044B6D}" type="presOf" srcId="{A2315BB0-F3A2-49F1-80AA-445EC524A72A}" destId="{99B7BF7C-C4A5-4BEA-BCA2-FAEBB7184238}" srcOrd="0" destOrd="0" presId="urn:microsoft.com/office/officeart/2005/8/layout/bProcess3"/>
    <dgm:cxn modelId="{2FD71D2B-D3F0-4A44-AB95-30EF49A8617F}" type="presOf" srcId="{298F3CE3-6A36-47BF-98C4-8DCB314E7E3D}" destId="{BF081F7D-E76A-47C6-A160-3B7B217342A3}" srcOrd="0" destOrd="0" presId="urn:microsoft.com/office/officeart/2005/8/layout/bProcess3"/>
    <dgm:cxn modelId="{275F240A-764F-41B5-B20C-D72B8633B502}" srcId="{61AD38EF-A8F6-4F85-84EF-89E1C37DB133}" destId="{03C44E41-AA5F-4174-B83D-6B0492E10ABB}" srcOrd="4" destOrd="0" parTransId="{C15DCD51-6159-451E-AEA6-92DBCB757D9B}" sibTransId="{2F953487-C97D-49FF-87F1-3E427CB92689}"/>
    <dgm:cxn modelId="{9161B63A-1098-47E6-B38C-0C309900F0B4}" srcId="{61AD38EF-A8F6-4F85-84EF-89E1C37DB133}" destId="{AC53358B-DEC7-47AB-93E2-59D9E7BDCE06}" srcOrd="3" destOrd="0" parTransId="{A20A9097-4E0E-4572-8781-C8CF8C094EED}" sibTransId="{49E62E0E-00EA-4C60-9E5E-FA2E14E573FF}"/>
    <dgm:cxn modelId="{1B24C7F6-D524-400A-96F6-A4F4CDC434A6}" type="presParOf" srcId="{009BB780-94C6-4CFE-9EB8-F7D6E5F721EC}" destId="{FB5B0872-C06E-49F3-8255-644F1192ABC8}" srcOrd="0" destOrd="0" presId="urn:microsoft.com/office/officeart/2005/8/layout/bProcess3"/>
    <dgm:cxn modelId="{CD9741C2-176F-4607-8B42-5C9345ACFF43}" type="presParOf" srcId="{009BB780-94C6-4CFE-9EB8-F7D6E5F721EC}" destId="{2AEBF6ED-B512-49AC-888D-4E3FCBD6E19A}" srcOrd="1" destOrd="0" presId="urn:microsoft.com/office/officeart/2005/8/layout/bProcess3"/>
    <dgm:cxn modelId="{E11B9336-1D36-4E04-9E93-B6AA27286585}" type="presParOf" srcId="{2AEBF6ED-B512-49AC-888D-4E3FCBD6E19A}" destId="{8C818DCB-D4DC-4DB0-BB20-E95496C239FF}" srcOrd="0" destOrd="0" presId="urn:microsoft.com/office/officeart/2005/8/layout/bProcess3"/>
    <dgm:cxn modelId="{5D13D6CF-1A89-4D32-9135-77AF3E4A81D9}" type="presParOf" srcId="{009BB780-94C6-4CFE-9EB8-F7D6E5F721EC}" destId="{99B7BF7C-C4A5-4BEA-BCA2-FAEBB7184238}" srcOrd="2" destOrd="0" presId="urn:microsoft.com/office/officeart/2005/8/layout/bProcess3"/>
    <dgm:cxn modelId="{0BB84C1D-0D21-4393-9007-0EC9DF5FB23E}" type="presParOf" srcId="{009BB780-94C6-4CFE-9EB8-F7D6E5F721EC}" destId="{9997EC16-1455-41BF-B785-F4E3D83A4842}" srcOrd="3" destOrd="0" presId="urn:microsoft.com/office/officeart/2005/8/layout/bProcess3"/>
    <dgm:cxn modelId="{9AE15CE6-DD92-4F83-A20B-2477F83AB747}" type="presParOf" srcId="{9997EC16-1455-41BF-B785-F4E3D83A4842}" destId="{5837D66C-4FB8-4B3E-9DE6-AF5A54DB1B3F}" srcOrd="0" destOrd="0" presId="urn:microsoft.com/office/officeart/2005/8/layout/bProcess3"/>
    <dgm:cxn modelId="{D09E510E-91F9-448D-A43C-19D7DCDAF9E2}" type="presParOf" srcId="{009BB780-94C6-4CFE-9EB8-F7D6E5F721EC}" destId="{D2C783A1-EA17-415E-AB1D-6E924EF0A680}" srcOrd="4" destOrd="0" presId="urn:microsoft.com/office/officeart/2005/8/layout/bProcess3"/>
    <dgm:cxn modelId="{70D27241-EB58-4257-8FD8-C764BB75D456}" type="presParOf" srcId="{009BB780-94C6-4CFE-9EB8-F7D6E5F721EC}" destId="{BF081F7D-E76A-47C6-A160-3B7B217342A3}" srcOrd="5" destOrd="0" presId="urn:microsoft.com/office/officeart/2005/8/layout/bProcess3"/>
    <dgm:cxn modelId="{E98D1CED-D158-4D1E-8616-153738D7EB43}" type="presParOf" srcId="{BF081F7D-E76A-47C6-A160-3B7B217342A3}" destId="{7C6CA8FC-4E3A-4D3B-B3DC-3FFA8B2CD58B}" srcOrd="0" destOrd="0" presId="urn:microsoft.com/office/officeart/2005/8/layout/bProcess3"/>
    <dgm:cxn modelId="{F5E9583C-3C2A-472C-8919-0F3F68BE2D05}" type="presParOf" srcId="{009BB780-94C6-4CFE-9EB8-F7D6E5F721EC}" destId="{0FC29353-EA35-469F-89E7-307E759632A9}" srcOrd="6" destOrd="0" presId="urn:microsoft.com/office/officeart/2005/8/layout/bProcess3"/>
    <dgm:cxn modelId="{44486213-AA7D-41DB-A010-349E376E07DE}" type="presParOf" srcId="{009BB780-94C6-4CFE-9EB8-F7D6E5F721EC}" destId="{5E7DCCE6-B091-4718-ABC8-81DBFC856F71}" srcOrd="7" destOrd="0" presId="urn:microsoft.com/office/officeart/2005/8/layout/bProcess3"/>
    <dgm:cxn modelId="{890B741F-A42A-48E7-8446-1D031403324F}" type="presParOf" srcId="{5E7DCCE6-B091-4718-ABC8-81DBFC856F71}" destId="{9E8B20C7-7B37-416B-9828-E1795562C612}" srcOrd="0" destOrd="0" presId="urn:microsoft.com/office/officeart/2005/8/layout/bProcess3"/>
    <dgm:cxn modelId="{506780C4-EF53-4F8D-92A2-2D94C7995207}" type="presParOf" srcId="{009BB780-94C6-4CFE-9EB8-F7D6E5F721EC}" destId="{0386B891-6D38-4025-9184-2405A2EA51A9}" srcOrd="8" destOrd="0" presId="urn:microsoft.com/office/officeart/2005/8/layout/bProcess3"/>
  </dgm:cxnLst>
  <dgm:bg/>
  <dgm:whole/>
</dgm:dataModel>
</file>

<file path=ppt/diagrams/data4.xml><?xml version="1.0" encoding="utf-8"?>
<dgm:dataModel xmlns:dgm="http://schemas.openxmlformats.org/drawingml/2006/diagram" xmlns:a="http://schemas.openxmlformats.org/drawingml/2006/main">
  <dgm:ptLst>
    <dgm:pt modelId="{94DE093D-E665-4956-8DAC-662239DE7B03}" type="doc">
      <dgm:prSet loTypeId="urn:microsoft.com/office/officeart/2005/8/layout/chart3" loCatId="relationship" qsTypeId="urn:microsoft.com/office/officeart/2005/8/quickstyle/simple1" qsCatId="simple" csTypeId="urn:microsoft.com/office/officeart/2005/8/colors/colorful1" csCatId="colorful" phldr="1"/>
      <dgm:spPr/>
    </dgm:pt>
    <dgm:pt modelId="{4F5AFE9B-2F3B-4264-9CE6-83F9487037B8}">
      <dgm:prSet phldrT="[Texto]" custT="1"/>
      <dgm:spPr/>
      <dgm:t>
        <a:bodyPr/>
        <a:lstStyle/>
        <a:p>
          <a:endParaRPr lang="es-ES" sz="1700" dirty="0" smtClean="0"/>
        </a:p>
        <a:p>
          <a:r>
            <a:rPr lang="es-MX" sz="1700" dirty="0" smtClean="0"/>
            <a:t>No miden los gastos, se fijan simplemente en el diferencial que existe entre el precio  de venta y el costo de venta de sus productos.</a:t>
          </a:r>
          <a:endParaRPr lang="es-ES" sz="1700" dirty="0"/>
        </a:p>
      </dgm:t>
    </dgm:pt>
    <dgm:pt modelId="{9D7B76A2-1274-4A57-BC97-BF01FD272DF9}" type="parTrans" cxnId="{179E2109-B0C8-4E8C-87F5-1B7FB8D5D54E}">
      <dgm:prSet/>
      <dgm:spPr/>
      <dgm:t>
        <a:bodyPr/>
        <a:lstStyle/>
        <a:p>
          <a:endParaRPr lang="es-ES"/>
        </a:p>
      </dgm:t>
    </dgm:pt>
    <dgm:pt modelId="{ED5BC450-0F11-48A1-9CF0-7F1F9445F898}" type="sibTrans" cxnId="{179E2109-B0C8-4E8C-87F5-1B7FB8D5D54E}">
      <dgm:prSet/>
      <dgm:spPr/>
      <dgm:t>
        <a:bodyPr/>
        <a:lstStyle/>
        <a:p>
          <a:endParaRPr lang="es-ES"/>
        </a:p>
      </dgm:t>
    </dgm:pt>
    <dgm:pt modelId="{3A67F015-AD7D-42C2-9F19-9D792311125E}">
      <dgm:prSet phldrT="[Texto]" custT="1"/>
      <dgm:spPr/>
      <dgm:t>
        <a:bodyPr/>
        <a:lstStyle/>
        <a:p>
          <a:r>
            <a:rPr lang="es-MX" sz="1700" dirty="0" smtClean="0"/>
            <a:t>Determinan un   porcentaje de utilidad  basado en el costo de la mercadería, pero cuando van aplicar un descuento a sus clientes no se dan cuenta que lo están haciendo sobre el precio de venta del producto. </a:t>
          </a:r>
          <a:endParaRPr lang="es-ES" sz="1700" dirty="0"/>
        </a:p>
      </dgm:t>
    </dgm:pt>
    <dgm:pt modelId="{10F4FB92-6F12-4457-B920-93C4536B616A}" type="parTrans" cxnId="{08D29B6A-78A2-4DCA-AF12-FA172AC5BA0C}">
      <dgm:prSet/>
      <dgm:spPr/>
      <dgm:t>
        <a:bodyPr/>
        <a:lstStyle/>
        <a:p>
          <a:endParaRPr lang="es-ES"/>
        </a:p>
      </dgm:t>
    </dgm:pt>
    <dgm:pt modelId="{2FBF417B-4FD4-4127-BC3C-EEA0F2C5A80B}" type="sibTrans" cxnId="{08D29B6A-78A2-4DCA-AF12-FA172AC5BA0C}">
      <dgm:prSet/>
      <dgm:spPr/>
      <dgm:t>
        <a:bodyPr/>
        <a:lstStyle/>
        <a:p>
          <a:endParaRPr lang="es-ES"/>
        </a:p>
      </dgm:t>
    </dgm:pt>
    <dgm:pt modelId="{2C45FB6A-4913-4EB6-8A92-AE1F789211EE}">
      <dgm:prSet phldrT="[Texto]"/>
      <dgm:spPr/>
      <dgm:t>
        <a:bodyPr/>
        <a:lstStyle/>
        <a:p>
          <a:r>
            <a:rPr lang="es-MX" b="1" dirty="0" smtClean="0"/>
            <a:t>LOS ERRORES MÁS COMUNES EN LOS EMPRESARIOS  DE LAS PYMES</a:t>
          </a:r>
          <a:endParaRPr lang="es-ES" dirty="0"/>
        </a:p>
      </dgm:t>
    </dgm:pt>
    <dgm:pt modelId="{BF499BA9-DC7B-4DB6-AED6-6D2924A9FD5D}" type="parTrans" cxnId="{30378EF0-6DFC-4B37-85FE-98A912A841C5}">
      <dgm:prSet/>
      <dgm:spPr/>
      <dgm:t>
        <a:bodyPr/>
        <a:lstStyle/>
        <a:p>
          <a:endParaRPr lang="es-ES"/>
        </a:p>
      </dgm:t>
    </dgm:pt>
    <dgm:pt modelId="{40A573C0-6038-4F48-B84A-50F9C944E56A}" type="sibTrans" cxnId="{30378EF0-6DFC-4B37-85FE-98A912A841C5}">
      <dgm:prSet/>
      <dgm:spPr/>
      <dgm:t>
        <a:bodyPr/>
        <a:lstStyle/>
        <a:p>
          <a:endParaRPr lang="es-ES"/>
        </a:p>
      </dgm:t>
    </dgm:pt>
    <dgm:pt modelId="{62270815-233E-4796-A751-F8CA324271CF}" type="pres">
      <dgm:prSet presAssocID="{94DE093D-E665-4956-8DAC-662239DE7B03}" presName="compositeShape" presStyleCnt="0">
        <dgm:presLayoutVars>
          <dgm:chMax val="7"/>
          <dgm:dir/>
          <dgm:resizeHandles val="exact"/>
        </dgm:presLayoutVars>
      </dgm:prSet>
      <dgm:spPr/>
    </dgm:pt>
    <dgm:pt modelId="{E18D1531-4F10-47EC-A35C-59770A90073D}" type="pres">
      <dgm:prSet presAssocID="{94DE093D-E665-4956-8DAC-662239DE7B03}" presName="wedge1" presStyleLbl="node1" presStyleIdx="0" presStyleCnt="3"/>
      <dgm:spPr/>
      <dgm:t>
        <a:bodyPr/>
        <a:lstStyle/>
        <a:p>
          <a:endParaRPr lang="es-ES"/>
        </a:p>
      </dgm:t>
    </dgm:pt>
    <dgm:pt modelId="{887AD368-EC9B-4E88-88D7-8EA02087F304}" type="pres">
      <dgm:prSet presAssocID="{94DE093D-E665-4956-8DAC-662239DE7B03}" presName="wedge1Tx" presStyleLbl="node1" presStyleIdx="0" presStyleCnt="3">
        <dgm:presLayoutVars>
          <dgm:chMax val="0"/>
          <dgm:chPref val="0"/>
          <dgm:bulletEnabled val="1"/>
        </dgm:presLayoutVars>
      </dgm:prSet>
      <dgm:spPr/>
      <dgm:t>
        <a:bodyPr/>
        <a:lstStyle/>
        <a:p>
          <a:endParaRPr lang="es-ES"/>
        </a:p>
      </dgm:t>
    </dgm:pt>
    <dgm:pt modelId="{9E4D14A3-9EE3-4A65-95CF-4D3A5D9B368C}" type="pres">
      <dgm:prSet presAssocID="{94DE093D-E665-4956-8DAC-662239DE7B03}" presName="wedge2" presStyleLbl="node1" presStyleIdx="1" presStyleCnt="3"/>
      <dgm:spPr/>
      <dgm:t>
        <a:bodyPr/>
        <a:lstStyle/>
        <a:p>
          <a:endParaRPr lang="es-ES"/>
        </a:p>
      </dgm:t>
    </dgm:pt>
    <dgm:pt modelId="{8608728A-E1C2-46D8-A90B-4271FC3075B6}" type="pres">
      <dgm:prSet presAssocID="{94DE093D-E665-4956-8DAC-662239DE7B03}" presName="wedge2Tx" presStyleLbl="node1" presStyleIdx="1" presStyleCnt="3">
        <dgm:presLayoutVars>
          <dgm:chMax val="0"/>
          <dgm:chPref val="0"/>
          <dgm:bulletEnabled val="1"/>
        </dgm:presLayoutVars>
      </dgm:prSet>
      <dgm:spPr/>
      <dgm:t>
        <a:bodyPr/>
        <a:lstStyle/>
        <a:p>
          <a:endParaRPr lang="es-ES"/>
        </a:p>
      </dgm:t>
    </dgm:pt>
    <dgm:pt modelId="{7DF0191B-C6A7-4810-A44D-C826F07B8A43}" type="pres">
      <dgm:prSet presAssocID="{94DE093D-E665-4956-8DAC-662239DE7B03}" presName="wedge3" presStyleLbl="node1" presStyleIdx="2" presStyleCnt="3"/>
      <dgm:spPr/>
      <dgm:t>
        <a:bodyPr/>
        <a:lstStyle/>
        <a:p>
          <a:endParaRPr lang="es-ES"/>
        </a:p>
      </dgm:t>
    </dgm:pt>
    <dgm:pt modelId="{0B06D020-3DDE-4D0C-809A-D05CCA48E6C0}" type="pres">
      <dgm:prSet presAssocID="{94DE093D-E665-4956-8DAC-662239DE7B03}" presName="wedge3Tx" presStyleLbl="node1" presStyleIdx="2" presStyleCnt="3">
        <dgm:presLayoutVars>
          <dgm:chMax val="0"/>
          <dgm:chPref val="0"/>
          <dgm:bulletEnabled val="1"/>
        </dgm:presLayoutVars>
      </dgm:prSet>
      <dgm:spPr/>
      <dgm:t>
        <a:bodyPr/>
        <a:lstStyle/>
        <a:p>
          <a:endParaRPr lang="es-ES"/>
        </a:p>
      </dgm:t>
    </dgm:pt>
  </dgm:ptLst>
  <dgm:cxnLst>
    <dgm:cxn modelId="{E610352A-1591-4EE7-B31C-61E998033C8A}" type="presOf" srcId="{3A67F015-AD7D-42C2-9F19-9D792311125E}" destId="{8608728A-E1C2-46D8-A90B-4271FC3075B6}" srcOrd="1" destOrd="0" presId="urn:microsoft.com/office/officeart/2005/8/layout/chart3"/>
    <dgm:cxn modelId="{A4887F9A-42D3-4928-883B-A3442B10453E}" type="presOf" srcId="{3A67F015-AD7D-42C2-9F19-9D792311125E}" destId="{9E4D14A3-9EE3-4A65-95CF-4D3A5D9B368C}" srcOrd="0" destOrd="0" presId="urn:microsoft.com/office/officeart/2005/8/layout/chart3"/>
    <dgm:cxn modelId="{072D0458-7914-41B0-83D1-47B92A958DB6}" type="presOf" srcId="{94DE093D-E665-4956-8DAC-662239DE7B03}" destId="{62270815-233E-4796-A751-F8CA324271CF}" srcOrd="0" destOrd="0" presId="urn:microsoft.com/office/officeart/2005/8/layout/chart3"/>
    <dgm:cxn modelId="{EF7C0832-9406-413E-8FF2-416140E905FB}" type="presOf" srcId="{2C45FB6A-4913-4EB6-8A92-AE1F789211EE}" destId="{0B06D020-3DDE-4D0C-809A-D05CCA48E6C0}" srcOrd="1" destOrd="0" presId="urn:microsoft.com/office/officeart/2005/8/layout/chart3"/>
    <dgm:cxn modelId="{587F6D8E-D292-4B63-BB21-C893DBD1A028}" type="presOf" srcId="{2C45FB6A-4913-4EB6-8A92-AE1F789211EE}" destId="{7DF0191B-C6A7-4810-A44D-C826F07B8A43}" srcOrd="0" destOrd="0" presId="urn:microsoft.com/office/officeart/2005/8/layout/chart3"/>
    <dgm:cxn modelId="{08D29B6A-78A2-4DCA-AF12-FA172AC5BA0C}" srcId="{94DE093D-E665-4956-8DAC-662239DE7B03}" destId="{3A67F015-AD7D-42C2-9F19-9D792311125E}" srcOrd="1" destOrd="0" parTransId="{10F4FB92-6F12-4457-B920-93C4536B616A}" sibTransId="{2FBF417B-4FD4-4127-BC3C-EEA0F2C5A80B}"/>
    <dgm:cxn modelId="{A52F41E4-C865-4A86-A0D0-B0C0A4A555DE}" type="presOf" srcId="{4F5AFE9B-2F3B-4264-9CE6-83F9487037B8}" destId="{887AD368-EC9B-4E88-88D7-8EA02087F304}" srcOrd="1" destOrd="0" presId="urn:microsoft.com/office/officeart/2005/8/layout/chart3"/>
    <dgm:cxn modelId="{179E2109-B0C8-4E8C-87F5-1B7FB8D5D54E}" srcId="{94DE093D-E665-4956-8DAC-662239DE7B03}" destId="{4F5AFE9B-2F3B-4264-9CE6-83F9487037B8}" srcOrd="0" destOrd="0" parTransId="{9D7B76A2-1274-4A57-BC97-BF01FD272DF9}" sibTransId="{ED5BC450-0F11-48A1-9CF0-7F1F9445F898}"/>
    <dgm:cxn modelId="{30378EF0-6DFC-4B37-85FE-98A912A841C5}" srcId="{94DE093D-E665-4956-8DAC-662239DE7B03}" destId="{2C45FB6A-4913-4EB6-8A92-AE1F789211EE}" srcOrd="2" destOrd="0" parTransId="{BF499BA9-DC7B-4DB6-AED6-6D2924A9FD5D}" sibTransId="{40A573C0-6038-4F48-B84A-50F9C944E56A}"/>
    <dgm:cxn modelId="{675E3619-4227-42AA-A01F-05A3C25DC427}" type="presOf" srcId="{4F5AFE9B-2F3B-4264-9CE6-83F9487037B8}" destId="{E18D1531-4F10-47EC-A35C-59770A90073D}" srcOrd="0" destOrd="0" presId="urn:microsoft.com/office/officeart/2005/8/layout/chart3"/>
    <dgm:cxn modelId="{35DE9B21-0597-4381-B8E4-6731AA96391A}" type="presParOf" srcId="{62270815-233E-4796-A751-F8CA324271CF}" destId="{E18D1531-4F10-47EC-A35C-59770A90073D}" srcOrd="0" destOrd="0" presId="urn:microsoft.com/office/officeart/2005/8/layout/chart3"/>
    <dgm:cxn modelId="{89531A0D-4923-4ADF-A3BB-40E980C559DD}" type="presParOf" srcId="{62270815-233E-4796-A751-F8CA324271CF}" destId="{887AD368-EC9B-4E88-88D7-8EA02087F304}" srcOrd="1" destOrd="0" presId="urn:microsoft.com/office/officeart/2005/8/layout/chart3"/>
    <dgm:cxn modelId="{EC58F3EF-3775-43F4-B633-880808742F97}" type="presParOf" srcId="{62270815-233E-4796-A751-F8CA324271CF}" destId="{9E4D14A3-9EE3-4A65-95CF-4D3A5D9B368C}" srcOrd="2" destOrd="0" presId="urn:microsoft.com/office/officeart/2005/8/layout/chart3"/>
    <dgm:cxn modelId="{D97AB606-103C-4D16-9F2B-E2BA4EC614DE}" type="presParOf" srcId="{62270815-233E-4796-A751-F8CA324271CF}" destId="{8608728A-E1C2-46D8-A90B-4271FC3075B6}" srcOrd="3" destOrd="0" presId="urn:microsoft.com/office/officeart/2005/8/layout/chart3"/>
    <dgm:cxn modelId="{8631CE05-75AE-43BB-9C11-6691DC41C26D}" type="presParOf" srcId="{62270815-233E-4796-A751-F8CA324271CF}" destId="{7DF0191B-C6A7-4810-A44D-C826F07B8A43}" srcOrd="4" destOrd="0" presId="urn:microsoft.com/office/officeart/2005/8/layout/chart3"/>
    <dgm:cxn modelId="{2566B1A1-D9CC-4C3E-8037-4A4A8127F23C}" type="presParOf" srcId="{62270815-233E-4796-A751-F8CA324271CF}" destId="{0B06D020-3DDE-4D0C-809A-D05CCA48E6C0}" srcOrd="5" destOrd="0" presId="urn:microsoft.com/office/officeart/2005/8/layout/chart3"/>
  </dgm:cxnLst>
  <dgm:bg/>
  <dgm:whole/>
</dgm:dataModel>
</file>

<file path=ppt/diagrams/data5.xml><?xml version="1.0" encoding="utf-8"?>
<dgm:dataModel xmlns:dgm="http://schemas.openxmlformats.org/drawingml/2006/diagram" xmlns:a="http://schemas.openxmlformats.org/drawingml/2006/main">
  <dgm:ptLst>
    <dgm:pt modelId="{3927F054-0B58-4B2A-B3C3-6A0E2A09E508}" type="doc">
      <dgm:prSet loTypeId="urn:microsoft.com/office/officeart/2005/8/layout/cycle5" loCatId="cycle" qsTypeId="urn:microsoft.com/office/officeart/2005/8/quickstyle/simple1" qsCatId="simple" csTypeId="urn:microsoft.com/office/officeart/2005/8/colors/accent6_2" csCatId="accent6" phldr="1"/>
      <dgm:spPr/>
      <dgm:t>
        <a:bodyPr/>
        <a:lstStyle/>
        <a:p>
          <a:endParaRPr lang="es-ES"/>
        </a:p>
      </dgm:t>
    </dgm:pt>
    <dgm:pt modelId="{15E2E063-230E-49B2-BF66-A124E8BBB7BD}">
      <dgm:prSet phldrT="[Texto]" custT="1"/>
      <dgm:spPr/>
      <dgm:t>
        <a:bodyPr/>
        <a:lstStyle/>
        <a:p>
          <a:r>
            <a:rPr lang="es-ES" sz="1600" dirty="0" smtClean="0"/>
            <a:t>características distintivas,</a:t>
          </a:r>
          <a:endParaRPr lang="es-ES" sz="1600" dirty="0"/>
        </a:p>
      </dgm:t>
    </dgm:pt>
    <dgm:pt modelId="{1FC2843F-0993-4EFC-A627-7D0790055BFF}" type="parTrans" cxnId="{A9A81CE3-751E-4D89-B261-CE6AB6F2B0F1}">
      <dgm:prSet/>
      <dgm:spPr/>
      <dgm:t>
        <a:bodyPr/>
        <a:lstStyle/>
        <a:p>
          <a:endParaRPr lang="es-ES" sz="1800"/>
        </a:p>
      </dgm:t>
    </dgm:pt>
    <dgm:pt modelId="{C439D2EB-CED0-4648-8647-2E3BAE028E36}" type="sibTrans" cxnId="{A9A81CE3-751E-4D89-B261-CE6AB6F2B0F1}">
      <dgm:prSet/>
      <dgm:spPr/>
      <dgm:t>
        <a:bodyPr/>
        <a:lstStyle/>
        <a:p>
          <a:endParaRPr lang="es-ES" sz="1800"/>
        </a:p>
      </dgm:t>
    </dgm:pt>
    <dgm:pt modelId="{DC540D2A-D5C8-4BA9-9C91-94F14ED3420B}">
      <dgm:prSet phldrT="[Texto]" custT="1"/>
      <dgm:spPr/>
      <dgm:t>
        <a:bodyPr/>
        <a:lstStyle/>
        <a:p>
          <a:r>
            <a:rPr lang="es-ES" sz="1400" dirty="0" smtClean="0"/>
            <a:t>es una entidad independiente, rentable y</a:t>
          </a:r>
          <a:endParaRPr lang="es-ES" sz="1400" dirty="0"/>
        </a:p>
      </dgm:t>
    </dgm:pt>
    <dgm:pt modelId="{1CB5378E-60D0-4C26-B179-10C5F40D91FA}" type="parTrans" cxnId="{438337EC-51A2-423A-BA6D-64AA6CDD56BC}">
      <dgm:prSet/>
      <dgm:spPr/>
      <dgm:t>
        <a:bodyPr/>
        <a:lstStyle/>
        <a:p>
          <a:endParaRPr lang="es-ES" sz="1800"/>
        </a:p>
      </dgm:t>
    </dgm:pt>
    <dgm:pt modelId="{570D4B01-9EDA-4FD6-B703-CF375ED379F0}" type="sibTrans" cxnId="{438337EC-51A2-423A-BA6D-64AA6CDD56BC}">
      <dgm:prSet/>
      <dgm:spPr/>
      <dgm:t>
        <a:bodyPr/>
        <a:lstStyle/>
        <a:p>
          <a:endParaRPr lang="es-ES" sz="1800"/>
        </a:p>
      </dgm:t>
    </dgm:pt>
    <dgm:pt modelId="{C69D58E7-584A-48C9-AEB3-636D7B16E411}">
      <dgm:prSet phldrT="[Texto]" custT="1"/>
      <dgm:spPr/>
      <dgm:t>
        <a:bodyPr/>
        <a:lstStyle/>
        <a:p>
          <a:r>
            <a:rPr lang="es-ES" sz="1600" smtClean="0"/>
            <a:t>capacidades </a:t>
          </a:r>
          <a:r>
            <a:rPr lang="es-ES" sz="1600" dirty="0" smtClean="0"/>
            <a:t>técnicas y financieras</a:t>
          </a:r>
          <a:endParaRPr lang="es-ES" sz="1600" dirty="0"/>
        </a:p>
      </dgm:t>
    </dgm:pt>
    <dgm:pt modelId="{56F6F4FF-8F99-4A72-A892-2ED6E5E4D26E}" type="parTrans" cxnId="{8919B3AA-C526-4766-8084-81BEFBB8E049}">
      <dgm:prSet/>
      <dgm:spPr/>
      <dgm:t>
        <a:bodyPr/>
        <a:lstStyle/>
        <a:p>
          <a:endParaRPr lang="es-ES"/>
        </a:p>
      </dgm:t>
    </dgm:pt>
    <dgm:pt modelId="{FFF3522E-D58E-4310-A7ED-7576C10F1EAD}" type="sibTrans" cxnId="{8919B3AA-C526-4766-8084-81BEFBB8E049}">
      <dgm:prSet/>
      <dgm:spPr/>
      <dgm:t>
        <a:bodyPr/>
        <a:lstStyle/>
        <a:p>
          <a:endParaRPr lang="es-ES"/>
        </a:p>
      </dgm:t>
    </dgm:pt>
    <dgm:pt modelId="{8069F72E-B0DE-47AC-A594-18665B49E891}">
      <dgm:prSet phldrT="[Texto]" custT="1"/>
      <dgm:spPr/>
      <dgm:t>
        <a:bodyPr/>
        <a:lstStyle/>
        <a:p>
          <a:r>
            <a:rPr lang="es-ES" sz="1400" dirty="0" smtClean="0"/>
            <a:t>dimensiones con ciertos límites ocupacionales </a:t>
          </a:r>
          <a:endParaRPr lang="es-ES" sz="1400" dirty="0"/>
        </a:p>
      </dgm:t>
    </dgm:pt>
    <dgm:pt modelId="{11CF8128-EE56-49F2-80EB-37471FF2F702}" type="sibTrans" cxnId="{3542BA8F-AEF6-4316-A620-BEF750A9E96A}">
      <dgm:prSet/>
      <dgm:spPr/>
      <dgm:t>
        <a:bodyPr/>
        <a:lstStyle/>
        <a:p>
          <a:endParaRPr lang="es-ES" sz="1800"/>
        </a:p>
      </dgm:t>
    </dgm:pt>
    <dgm:pt modelId="{EDF8751B-6BA6-46BB-B637-B4204543B354}" type="parTrans" cxnId="{3542BA8F-AEF6-4316-A620-BEF750A9E96A}">
      <dgm:prSet/>
      <dgm:spPr/>
      <dgm:t>
        <a:bodyPr/>
        <a:lstStyle/>
        <a:p>
          <a:endParaRPr lang="es-ES" sz="1800"/>
        </a:p>
      </dgm:t>
    </dgm:pt>
    <dgm:pt modelId="{FB916F13-1104-4074-81DC-997450B67D59}" type="pres">
      <dgm:prSet presAssocID="{3927F054-0B58-4B2A-B3C3-6A0E2A09E508}" presName="cycle" presStyleCnt="0">
        <dgm:presLayoutVars>
          <dgm:dir/>
          <dgm:resizeHandles val="exact"/>
        </dgm:presLayoutVars>
      </dgm:prSet>
      <dgm:spPr/>
      <dgm:t>
        <a:bodyPr/>
        <a:lstStyle/>
        <a:p>
          <a:endParaRPr lang="es-ES"/>
        </a:p>
      </dgm:t>
    </dgm:pt>
    <dgm:pt modelId="{C74DC315-3527-4CEC-AEFF-D528986766CC}" type="pres">
      <dgm:prSet presAssocID="{15E2E063-230E-49B2-BF66-A124E8BBB7BD}" presName="node" presStyleLbl="node1" presStyleIdx="0" presStyleCnt="4">
        <dgm:presLayoutVars>
          <dgm:bulletEnabled val="1"/>
        </dgm:presLayoutVars>
      </dgm:prSet>
      <dgm:spPr/>
      <dgm:t>
        <a:bodyPr/>
        <a:lstStyle/>
        <a:p>
          <a:endParaRPr lang="es-ES"/>
        </a:p>
      </dgm:t>
    </dgm:pt>
    <dgm:pt modelId="{AD96D2A5-273C-464F-A4FC-5520092974CB}" type="pres">
      <dgm:prSet presAssocID="{15E2E063-230E-49B2-BF66-A124E8BBB7BD}" presName="spNode" presStyleCnt="0"/>
      <dgm:spPr/>
    </dgm:pt>
    <dgm:pt modelId="{1B22AEB3-3F70-47A6-88EC-A8EC36EDB3D3}" type="pres">
      <dgm:prSet presAssocID="{C439D2EB-CED0-4648-8647-2E3BAE028E36}" presName="sibTrans" presStyleLbl="sibTrans1D1" presStyleIdx="0" presStyleCnt="4"/>
      <dgm:spPr/>
      <dgm:t>
        <a:bodyPr/>
        <a:lstStyle/>
        <a:p>
          <a:endParaRPr lang="es-ES"/>
        </a:p>
      </dgm:t>
    </dgm:pt>
    <dgm:pt modelId="{E40212FE-A4AE-4C58-9196-B337F7B5553C}" type="pres">
      <dgm:prSet presAssocID="{8069F72E-B0DE-47AC-A594-18665B49E891}" presName="node" presStyleLbl="node1" presStyleIdx="1" presStyleCnt="4">
        <dgm:presLayoutVars>
          <dgm:bulletEnabled val="1"/>
        </dgm:presLayoutVars>
      </dgm:prSet>
      <dgm:spPr/>
      <dgm:t>
        <a:bodyPr/>
        <a:lstStyle/>
        <a:p>
          <a:endParaRPr lang="es-ES"/>
        </a:p>
      </dgm:t>
    </dgm:pt>
    <dgm:pt modelId="{602136FF-5B6E-4799-8203-441A6C98C1E4}" type="pres">
      <dgm:prSet presAssocID="{8069F72E-B0DE-47AC-A594-18665B49E891}" presName="spNode" presStyleCnt="0"/>
      <dgm:spPr/>
    </dgm:pt>
    <dgm:pt modelId="{F3D37007-70A6-4735-87C4-F6ECB9468E91}" type="pres">
      <dgm:prSet presAssocID="{11CF8128-EE56-49F2-80EB-37471FF2F702}" presName="sibTrans" presStyleLbl="sibTrans1D1" presStyleIdx="1" presStyleCnt="4"/>
      <dgm:spPr/>
      <dgm:t>
        <a:bodyPr/>
        <a:lstStyle/>
        <a:p>
          <a:endParaRPr lang="es-ES"/>
        </a:p>
      </dgm:t>
    </dgm:pt>
    <dgm:pt modelId="{14754ABC-EC0D-42A6-809C-361751FCD017}" type="pres">
      <dgm:prSet presAssocID="{DC540D2A-D5C8-4BA9-9C91-94F14ED3420B}" presName="node" presStyleLbl="node1" presStyleIdx="2" presStyleCnt="4">
        <dgm:presLayoutVars>
          <dgm:bulletEnabled val="1"/>
        </dgm:presLayoutVars>
      </dgm:prSet>
      <dgm:spPr/>
      <dgm:t>
        <a:bodyPr/>
        <a:lstStyle/>
        <a:p>
          <a:endParaRPr lang="es-ES"/>
        </a:p>
      </dgm:t>
    </dgm:pt>
    <dgm:pt modelId="{07DCB684-B285-439A-823C-95CBDD94B45B}" type="pres">
      <dgm:prSet presAssocID="{DC540D2A-D5C8-4BA9-9C91-94F14ED3420B}" presName="spNode" presStyleCnt="0"/>
      <dgm:spPr/>
    </dgm:pt>
    <dgm:pt modelId="{5EAA0771-5E4C-4044-A8BF-D6606FB61754}" type="pres">
      <dgm:prSet presAssocID="{570D4B01-9EDA-4FD6-B703-CF375ED379F0}" presName="sibTrans" presStyleLbl="sibTrans1D1" presStyleIdx="2" presStyleCnt="4"/>
      <dgm:spPr/>
      <dgm:t>
        <a:bodyPr/>
        <a:lstStyle/>
        <a:p>
          <a:endParaRPr lang="es-ES"/>
        </a:p>
      </dgm:t>
    </dgm:pt>
    <dgm:pt modelId="{CA46D6B0-FEDF-494F-B29E-D740858A365D}" type="pres">
      <dgm:prSet presAssocID="{C69D58E7-584A-48C9-AEB3-636D7B16E411}" presName="node" presStyleLbl="node1" presStyleIdx="3" presStyleCnt="4">
        <dgm:presLayoutVars>
          <dgm:bulletEnabled val="1"/>
        </dgm:presLayoutVars>
      </dgm:prSet>
      <dgm:spPr/>
      <dgm:t>
        <a:bodyPr/>
        <a:lstStyle/>
        <a:p>
          <a:endParaRPr lang="es-ES"/>
        </a:p>
      </dgm:t>
    </dgm:pt>
    <dgm:pt modelId="{A284F9B1-2888-417B-84F0-F6F5BBFBC682}" type="pres">
      <dgm:prSet presAssocID="{C69D58E7-584A-48C9-AEB3-636D7B16E411}" presName="spNode" presStyleCnt="0"/>
      <dgm:spPr/>
    </dgm:pt>
    <dgm:pt modelId="{20C1F65D-72D3-4261-BA65-D92DE341CB10}" type="pres">
      <dgm:prSet presAssocID="{FFF3522E-D58E-4310-A7ED-7576C10F1EAD}" presName="sibTrans" presStyleLbl="sibTrans1D1" presStyleIdx="3" presStyleCnt="4"/>
      <dgm:spPr/>
      <dgm:t>
        <a:bodyPr/>
        <a:lstStyle/>
        <a:p>
          <a:endParaRPr lang="es-ES"/>
        </a:p>
      </dgm:t>
    </dgm:pt>
  </dgm:ptLst>
  <dgm:cxnLst>
    <dgm:cxn modelId="{DD1079DC-F5DC-4073-B5D2-1FB37DE51FD7}" type="presOf" srcId="{8069F72E-B0DE-47AC-A594-18665B49E891}" destId="{E40212FE-A4AE-4C58-9196-B337F7B5553C}" srcOrd="0" destOrd="0" presId="urn:microsoft.com/office/officeart/2005/8/layout/cycle5"/>
    <dgm:cxn modelId="{E0900C36-2D8D-40B4-8CA5-CAC2A239E0F9}" type="presOf" srcId="{11CF8128-EE56-49F2-80EB-37471FF2F702}" destId="{F3D37007-70A6-4735-87C4-F6ECB9468E91}" srcOrd="0" destOrd="0" presId="urn:microsoft.com/office/officeart/2005/8/layout/cycle5"/>
    <dgm:cxn modelId="{8919B3AA-C526-4766-8084-81BEFBB8E049}" srcId="{3927F054-0B58-4B2A-B3C3-6A0E2A09E508}" destId="{C69D58E7-584A-48C9-AEB3-636D7B16E411}" srcOrd="3" destOrd="0" parTransId="{56F6F4FF-8F99-4A72-A892-2ED6E5E4D26E}" sibTransId="{FFF3522E-D58E-4310-A7ED-7576C10F1EAD}"/>
    <dgm:cxn modelId="{438337EC-51A2-423A-BA6D-64AA6CDD56BC}" srcId="{3927F054-0B58-4B2A-B3C3-6A0E2A09E508}" destId="{DC540D2A-D5C8-4BA9-9C91-94F14ED3420B}" srcOrd="2" destOrd="0" parTransId="{1CB5378E-60D0-4C26-B179-10C5F40D91FA}" sibTransId="{570D4B01-9EDA-4FD6-B703-CF375ED379F0}"/>
    <dgm:cxn modelId="{473D91C0-DC8A-4600-B703-C9B397F4420E}" type="presOf" srcId="{570D4B01-9EDA-4FD6-B703-CF375ED379F0}" destId="{5EAA0771-5E4C-4044-A8BF-D6606FB61754}" srcOrd="0" destOrd="0" presId="urn:microsoft.com/office/officeart/2005/8/layout/cycle5"/>
    <dgm:cxn modelId="{3542BA8F-AEF6-4316-A620-BEF750A9E96A}" srcId="{3927F054-0B58-4B2A-B3C3-6A0E2A09E508}" destId="{8069F72E-B0DE-47AC-A594-18665B49E891}" srcOrd="1" destOrd="0" parTransId="{EDF8751B-6BA6-46BB-B637-B4204543B354}" sibTransId="{11CF8128-EE56-49F2-80EB-37471FF2F702}"/>
    <dgm:cxn modelId="{683BC60D-9026-47C5-ADBE-3038BD381F0C}" type="presOf" srcId="{3927F054-0B58-4B2A-B3C3-6A0E2A09E508}" destId="{FB916F13-1104-4074-81DC-997450B67D59}" srcOrd="0" destOrd="0" presId="urn:microsoft.com/office/officeart/2005/8/layout/cycle5"/>
    <dgm:cxn modelId="{F1EC65EB-F79F-4787-87F9-E6CD6A1B2DAB}" type="presOf" srcId="{C439D2EB-CED0-4648-8647-2E3BAE028E36}" destId="{1B22AEB3-3F70-47A6-88EC-A8EC36EDB3D3}" srcOrd="0" destOrd="0" presId="urn:microsoft.com/office/officeart/2005/8/layout/cycle5"/>
    <dgm:cxn modelId="{A9A81CE3-751E-4D89-B261-CE6AB6F2B0F1}" srcId="{3927F054-0B58-4B2A-B3C3-6A0E2A09E508}" destId="{15E2E063-230E-49B2-BF66-A124E8BBB7BD}" srcOrd="0" destOrd="0" parTransId="{1FC2843F-0993-4EFC-A627-7D0790055BFF}" sibTransId="{C439D2EB-CED0-4648-8647-2E3BAE028E36}"/>
    <dgm:cxn modelId="{03D762A9-9C15-4C64-AA11-F8DC6123ED92}" type="presOf" srcId="{15E2E063-230E-49B2-BF66-A124E8BBB7BD}" destId="{C74DC315-3527-4CEC-AEFF-D528986766CC}" srcOrd="0" destOrd="0" presId="urn:microsoft.com/office/officeart/2005/8/layout/cycle5"/>
    <dgm:cxn modelId="{44729304-1F9C-4335-AA23-576FB56F3EAF}" type="presOf" srcId="{DC540D2A-D5C8-4BA9-9C91-94F14ED3420B}" destId="{14754ABC-EC0D-42A6-809C-361751FCD017}" srcOrd="0" destOrd="0" presId="urn:microsoft.com/office/officeart/2005/8/layout/cycle5"/>
    <dgm:cxn modelId="{8AE95C0E-F2BC-446D-801B-BD76C14C1B4F}" type="presOf" srcId="{C69D58E7-584A-48C9-AEB3-636D7B16E411}" destId="{CA46D6B0-FEDF-494F-B29E-D740858A365D}" srcOrd="0" destOrd="0" presId="urn:microsoft.com/office/officeart/2005/8/layout/cycle5"/>
    <dgm:cxn modelId="{EBAD00D7-3F0F-405D-9687-3EB27747C623}" type="presOf" srcId="{FFF3522E-D58E-4310-A7ED-7576C10F1EAD}" destId="{20C1F65D-72D3-4261-BA65-D92DE341CB10}" srcOrd="0" destOrd="0" presId="urn:microsoft.com/office/officeart/2005/8/layout/cycle5"/>
    <dgm:cxn modelId="{6E96EA81-FBF1-4558-B1DD-74332A3F07DA}" type="presParOf" srcId="{FB916F13-1104-4074-81DC-997450B67D59}" destId="{C74DC315-3527-4CEC-AEFF-D528986766CC}" srcOrd="0" destOrd="0" presId="urn:microsoft.com/office/officeart/2005/8/layout/cycle5"/>
    <dgm:cxn modelId="{BB7DF84C-01BA-4D41-9704-F4D4322BE422}" type="presParOf" srcId="{FB916F13-1104-4074-81DC-997450B67D59}" destId="{AD96D2A5-273C-464F-A4FC-5520092974CB}" srcOrd="1" destOrd="0" presId="urn:microsoft.com/office/officeart/2005/8/layout/cycle5"/>
    <dgm:cxn modelId="{6E3CB4E3-8210-48DE-B395-3A8E1BDC8661}" type="presParOf" srcId="{FB916F13-1104-4074-81DC-997450B67D59}" destId="{1B22AEB3-3F70-47A6-88EC-A8EC36EDB3D3}" srcOrd="2" destOrd="0" presId="urn:microsoft.com/office/officeart/2005/8/layout/cycle5"/>
    <dgm:cxn modelId="{18E09073-31F6-4F3F-B7DE-52083DFBCAE5}" type="presParOf" srcId="{FB916F13-1104-4074-81DC-997450B67D59}" destId="{E40212FE-A4AE-4C58-9196-B337F7B5553C}" srcOrd="3" destOrd="0" presId="urn:microsoft.com/office/officeart/2005/8/layout/cycle5"/>
    <dgm:cxn modelId="{2F7C75BB-2CA2-49B3-91B5-0CAD3E119F7C}" type="presParOf" srcId="{FB916F13-1104-4074-81DC-997450B67D59}" destId="{602136FF-5B6E-4799-8203-441A6C98C1E4}" srcOrd="4" destOrd="0" presId="urn:microsoft.com/office/officeart/2005/8/layout/cycle5"/>
    <dgm:cxn modelId="{229812B1-1846-499F-99D2-569EB802629C}" type="presParOf" srcId="{FB916F13-1104-4074-81DC-997450B67D59}" destId="{F3D37007-70A6-4735-87C4-F6ECB9468E91}" srcOrd="5" destOrd="0" presId="urn:microsoft.com/office/officeart/2005/8/layout/cycle5"/>
    <dgm:cxn modelId="{816A0086-FB3E-4505-8B7A-E5B9523FE221}" type="presParOf" srcId="{FB916F13-1104-4074-81DC-997450B67D59}" destId="{14754ABC-EC0D-42A6-809C-361751FCD017}" srcOrd="6" destOrd="0" presId="urn:microsoft.com/office/officeart/2005/8/layout/cycle5"/>
    <dgm:cxn modelId="{8A6E7746-4617-4585-B0C9-FC5495F3E680}" type="presParOf" srcId="{FB916F13-1104-4074-81DC-997450B67D59}" destId="{07DCB684-B285-439A-823C-95CBDD94B45B}" srcOrd="7" destOrd="0" presId="urn:microsoft.com/office/officeart/2005/8/layout/cycle5"/>
    <dgm:cxn modelId="{5E777720-787E-45FA-BDF0-52123D6684FF}" type="presParOf" srcId="{FB916F13-1104-4074-81DC-997450B67D59}" destId="{5EAA0771-5E4C-4044-A8BF-D6606FB61754}" srcOrd="8" destOrd="0" presId="urn:microsoft.com/office/officeart/2005/8/layout/cycle5"/>
    <dgm:cxn modelId="{A368A144-DBCF-4113-8BB9-D3231EF90667}" type="presParOf" srcId="{FB916F13-1104-4074-81DC-997450B67D59}" destId="{CA46D6B0-FEDF-494F-B29E-D740858A365D}" srcOrd="9" destOrd="0" presId="urn:microsoft.com/office/officeart/2005/8/layout/cycle5"/>
    <dgm:cxn modelId="{B5F69695-7525-4F44-909D-4B625E97C818}" type="presParOf" srcId="{FB916F13-1104-4074-81DC-997450B67D59}" destId="{A284F9B1-2888-417B-84F0-F6F5BBFBC682}" srcOrd="10" destOrd="0" presId="urn:microsoft.com/office/officeart/2005/8/layout/cycle5"/>
    <dgm:cxn modelId="{2BFA6C01-8AB9-45B5-BA96-EA424044DF9B}" type="presParOf" srcId="{FB916F13-1104-4074-81DC-997450B67D59}" destId="{20C1F65D-72D3-4261-BA65-D92DE341CB10}" srcOrd="11" destOrd="0" presId="urn:microsoft.com/office/officeart/2005/8/layout/cycle5"/>
  </dgm:cxnLst>
  <dgm:bg/>
  <dgm:whole/>
</dgm:dataModel>
</file>

<file path=ppt/diagrams/data6.xml><?xml version="1.0" encoding="utf-8"?>
<dgm:dataModel xmlns:dgm="http://schemas.openxmlformats.org/drawingml/2006/diagram" xmlns:a="http://schemas.openxmlformats.org/drawingml/2006/main">
  <dgm:ptLst>
    <dgm:pt modelId="{270B4742-E5EB-462E-90BF-8589166B4040}"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s-ES"/>
        </a:p>
      </dgm:t>
    </dgm:pt>
    <dgm:pt modelId="{5F152230-777D-44C5-98E7-5BF86A36B3B0}">
      <dgm:prSet phldrT="[Texto]"/>
      <dgm:spPr/>
      <dgm:t>
        <a:bodyPr/>
        <a:lstStyle/>
        <a:p>
          <a:r>
            <a:rPr lang="es-ES" b="1" dirty="0" smtClean="0"/>
            <a:t>COMERCIO EXTERIOR</a:t>
          </a:r>
          <a:endParaRPr lang="es-ES" dirty="0"/>
        </a:p>
      </dgm:t>
    </dgm:pt>
    <dgm:pt modelId="{2D0F744C-3076-4906-B840-4C94ED285227}" type="parTrans" cxnId="{AA7CF892-F0D8-4422-8B4A-71A183F9BD77}">
      <dgm:prSet/>
      <dgm:spPr/>
      <dgm:t>
        <a:bodyPr/>
        <a:lstStyle/>
        <a:p>
          <a:endParaRPr lang="es-ES"/>
        </a:p>
      </dgm:t>
    </dgm:pt>
    <dgm:pt modelId="{97E34120-0AB0-4699-B155-B84310CA928F}" type="sibTrans" cxnId="{AA7CF892-F0D8-4422-8B4A-71A183F9BD77}">
      <dgm:prSet/>
      <dgm:spPr/>
      <dgm:t>
        <a:bodyPr/>
        <a:lstStyle/>
        <a:p>
          <a:endParaRPr lang="es-ES"/>
        </a:p>
      </dgm:t>
    </dgm:pt>
    <dgm:pt modelId="{126FF0AA-A1DE-4FAA-8DC0-920250EC5305}">
      <dgm:prSet phldrT="[Texto]"/>
      <dgm:spPr/>
      <dgm:t>
        <a:bodyPr/>
        <a:lstStyle/>
        <a:p>
          <a:r>
            <a:rPr lang="es-ES" dirty="0" smtClean="0"/>
            <a:t>Se refiere a las condiciones, formas y contenido que presenta el intercambio de bienes y servicios</a:t>
          </a:r>
          <a:endParaRPr lang="es-ES" dirty="0"/>
        </a:p>
      </dgm:t>
    </dgm:pt>
    <dgm:pt modelId="{CCBFE91B-E789-4DBA-9CA7-2FD3C376A951}" type="parTrans" cxnId="{6C5E7458-AC63-4756-A1E4-778031AEDEC1}">
      <dgm:prSet/>
      <dgm:spPr/>
      <dgm:t>
        <a:bodyPr/>
        <a:lstStyle/>
        <a:p>
          <a:endParaRPr lang="es-ES"/>
        </a:p>
      </dgm:t>
    </dgm:pt>
    <dgm:pt modelId="{7AAF0DE3-C403-4A96-B8E5-091872881831}" type="sibTrans" cxnId="{6C5E7458-AC63-4756-A1E4-778031AEDEC1}">
      <dgm:prSet/>
      <dgm:spPr/>
      <dgm:t>
        <a:bodyPr/>
        <a:lstStyle/>
        <a:p>
          <a:endParaRPr lang="es-ES"/>
        </a:p>
      </dgm:t>
    </dgm:pt>
    <dgm:pt modelId="{2CA4B1FA-3855-49DF-BB98-021E5A9F7991}">
      <dgm:prSet phldrT="[Texto]"/>
      <dgm:spPr/>
      <dgm:t>
        <a:bodyPr/>
        <a:lstStyle/>
        <a:p>
          <a:r>
            <a:rPr lang="es-ES" dirty="0" smtClean="0"/>
            <a:t>son las leyes y regulaciones nacionales para manejar el comercio internacional. </a:t>
          </a:r>
          <a:endParaRPr lang="es-ES" dirty="0"/>
        </a:p>
      </dgm:t>
    </dgm:pt>
    <dgm:pt modelId="{EB09B05B-A21A-4410-A477-16790BF1BABA}" type="parTrans" cxnId="{52156354-B852-4702-946D-C45E19910249}">
      <dgm:prSet/>
      <dgm:spPr/>
      <dgm:t>
        <a:bodyPr/>
        <a:lstStyle/>
        <a:p>
          <a:endParaRPr lang="es-ES"/>
        </a:p>
      </dgm:t>
    </dgm:pt>
    <dgm:pt modelId="{9616C3AC-5ED5-4325-91C2-2C6011347BFD}" type="sibTrans" cxnId="{52156354-B852-4702-946D-C45E19910249}">
      <dgm:prSet/>
      <dgm:spPr/>
      <dgm:t>
        <a:bodyPr/>
        <a:lstStyle/>
        <a:p>
          <a:endParaRPr lang="es-ES"/>
        </a:p>
      </dgm:t>
    </dgm:pt>
    <dgm:pt modelId="{9276D87A-7B31-4E83-B7BD-2857E34B9E75}">
      <dgm:prSet phldrT="[Texto]"/>
      <dgm:spPr/>
      <dgm:t>
        <a:bodyPr/>
        <a:lstStyle/>
        <a:p>
          <a:r>
            <a:rPr lang="es-ES" b="1" dirty="0" smtClean="0"/>
            <a:t>COMERCIO INTERNACIONAL</a:t>
          </a:r>
          <a:endParaRPr lang="es-ES" dirty="0"/>
        </a:p>
      </dgm:t>
    </dgm:pt>
    <dgm:pt modelId="{D3F41D83-466C-4069-8742-53449B250C2E}" type="parTrans" cxnId="{84A88493-F7A2-49F9-94D2-06CEC598AD2A}">
      <dgm:prSet/>
      <dgm:spPr/>
      <dgm:t>
        <a:bodyPr/>
        <a:lstStyle/>
        <a:p>
          <a:endParaRPr lang="es-ES"/>
        </a:p>
      </dgm:t>
    </dgm:pt>
    <dgm:pt modelId="{653E1EFD-6986-4497-9C4F-B8936A2185AB}" type="sibTrans" cxnId="{84A88493-F7A2-49F9-94D2-06CEC598AD2A}">
      <dgm:prSet/>
      <dgm:spPr/>
      <dgm:t>
        <a:bodyPr/>
        <a:lstStyle/>
        <a:p>
          <a:endParaRPr lang="es-ES"/>
        </a:p>
      </dgm:t>
    </dgm:pt>
    <dgm:pt modelId="{8C30CDBA-DDD2-46F3-90B5-9C6F305E05CD}">
      <dgm:prSet phldrT="[Texto]"/>
      <dgm:spPr/>
      <dgm:t>
        <a:bodyPr/>
        <a:lstStyle/>
        <a:p>
          <a:r>
            <a:rPr lang="es-ES" dirty="0" smtClean="0"/>
            <a:t>Son todas las operaciones comerciales, importaciones y exportaciones</a:t>
          </a:r>
          <a:endParaRPr lang="es-ES" dirty="0"/>
        </a:p>
      </dgm:t>
    </dgm:pt>
    <dgm:pt modelId="{6BAEBAF4-28B8-43FE-A5B7-279391F50239}" type="parTrans" cxnId="{4AE7C419-C74F-4877-A9CA-F72707FAD598}">
      <dgm:prSet/>
      <dgm:spPr/>
      <dgm:t>
        <a:bodyPr/>
        <a:lstStyle/>
        <a:p>
          <a:endParaRPr lang="es-ES"/>
        </a:p>
      </dgm:t>
    </dgm:pt>
    <dgm:pt modelId="{47F56D33-0A7A-46F0-93F3-07CB021EF74F}" type="sibTrans" cxnId="{4AE7C419-C74F-4877-A9CA-F72707FAD598}">
      <dgm:prSet/>
      <dgm:spPr/>
      <dgm:t>
        <a:bodyPr/>
        <a:lstStyle/>
        <a:p>
          <a:endParaRPr lang="es-ES"/>
        </a:p>
      </dgm:t>
    </dgm:pt>
    <dgm:pt modelId="{7671BB10-CF3A-43BF-9639-3B4503F5ACD3}">
      <dgm:prSet phldrT="[Texto]"/>
      <dgm:spPr/>
      <dgm:t>
        <a:bodyPr/>
        <a:lstStyle/>
        <a:p>
          <a:r>
            <a:rPr lang="es-ES" dirty="0" smtClean="0"/>
            <a:t>inversión directa, financiación internacional, que se realizan mundialmente y</a:t>
          </a:r>
          <a:endParaRPr lang="es-ES" dirty="0"/>
        </a:p>
      </dgm:t>
    </dgm:pt>
    <dgm:pt modelId="{713707DC-1D2F-4AB2-B63A-D07172D2C602}" type="parTrans" cxnId="{13910C8F-8297-42E5-B7A7-914643BEBF5B}">
      <dgm:prSet/>
      <dgm:spPr/>
      <dgm:t>
        <a:bodyPr/>
        <a:lstStyle/>
        <a:p>
          <a:endParaRPr lang="es-ES"/>
        </a:p>
      </dgm:t>
    </dgm:pt>
    <dgm:pt modelId="{2EFECE87-6D2D-4189-A8D9-815FEB5508A5}" type="sibTrans" cxnId="{13910C8F-8297-42E5-B7A7-914643BEBF5B}">
      <dgm:prSet/>
      <dgm:spPr/>
      <dgm:t>
        <a:bodyPr/>
        <a:lstStyle/>
        <a:p>
          <a:endParaRPr lang="es-ES"/>
        </a:p>
      </dgm:t>
    </dgm:pt>
    <dgm:pt modelId="{B660EEA7-CB16-4D04-8CE3-937AA5D9A649}">
      <dgm:prSet phldrT="[Texto]"/>
      <dgm:spPr/>
      <dgm:t>
        <a:bodyPr/>
        <a:lstStyle/>
        <a:p>
          <a:r>
            <a:rPr lang="es-ES" smtClean="0"/>
            <a:t>en </a:t>
          </a:r>
          <a:r>
            <a:rPr lang="es-ES" dirty="0" smtClean="0"/>
            <a:t>la cual participan las diferentes comunidades nacionales.</a:t>
          </a:r>
          <a:endParaRPr lang="es-ES" dirty="0"/>
        </a:p>
      </dgm:t>
    </dgm:pt>
    <dgm:pt modelId="{E25777C9-B8B1-46F3-9662-916B4FA2E144}" type="parTrans" cxnId="{CCC0DEBE-7B38-4343-BD21-BEABC17C5C8E}">
      <dgm:prSet/>
      <dgm:spPr/>
    </dgm:pt>
    <dgm:pt modelId="{4720B43E-B5DC-488C-AD87-9B6CFA04C694}" type="sibTrans" cxnId="{CCC0DEBE-7B38-4343-BD21-BEABC17C5C8E}">
      <dgm:prSet/>
      <dgm:spPr/>
    </dgm:pt>
    <dgm:pt modelId="{019401E5-32EF-4391-ACAF-4A2892CF27DC}" type="pres">
      <dgm:prSet presAssocID="{270B4742-E5EB-462E-90BF-8589166B4040}" presName="theList" presStyleCnt="0">
        <dgm:presLayoutVars>
          <dgm:dir/>
          <dgm:animLvl val="lvl"/>
          <dgm:resizeHandles val="exact"/>
        </dgm:presLayoutVars>
      </dgm:prSet>
      <dgm:spPr/>
      <dgm:t>
        <a:bodyPr/>
        <a:lstStyle/>
        <a:p>
          <a:endParaRPr lang="es-ES"/>
        </a:p>
      </dgm:t>
    </dgm:pt>
    <dgm:pt modelId="{932012C8-928B-4C49-B18D-518C7D8F3D88}" type="pres">
      <dgm:prSet presAssocID="{5F152230-777D-44C5-98E7-5BF86A36B3B0}" presName="compNode" presStyleCnt="0"/>
      <dgm:spPr/>
    </dgm:pt>
    <dgm:pt modelId="{17B46DFA-B9E0-4148-AFDF-B3ABF6AC2C7A}" type="pres">
      <dgm:prSet presAssocID="{5F152230-777D-44C5-98E7-5BF86A36B3B0}" presName="aNode" presStyleLbl="bgShp" presStyleIdx="0" presStyleCnt="2"/>
      <dgm:spPr/>
      <dgm:t>
        <a:bodyPr/>
        <a:lstStyle/>
        <a:p>
          <a:endParaRPr lang="es-ES"/>
        </a:p>
      </dgm:t>
    </dgm:pt>
    <dgm:pt modelId="{8E168A02-0121-4876-97E1-BC5B9B8BCD9C}" type="pres">
      <dgm:prSet presAssocID="{5F152230-777D-44C5-98E7-5BF86A36B3B0}" presName="textNode" presStyleLbl="bgShp" presStyleIdx="0" presStyleCnt="2"/>
      <dgm:spPr/>
      <dgm:t>
        <a:bodyPr/>
        <a:lstStyle/>
        <a:p>
          <a:endParaRPr lang="es-ES"/>
        </a:p>
      </dgm:t>
    </dgm:pt>
    <dgm:pt modelId="{D8BB9F08-26CC-48F3-BF17-18258470580B}" type="pres">
      <dgm:prSet presAssocID="{5F152230-777D-44C5-98E7-5BF86A36B3B0}" presName="compChildNode" presStyleCnt="0"/>
      <dgm:spPr/>
    </dgm:pt>
    <dgm:pt modelId="{E9D12030-5330-4B53-91E8-E1244C48960A}" type="pres">
      <dgm:prSet presAssocID="{5F152230-777D-44C5-98E7-5BF86A36B3B0}" presName="theInnerList" presStyleCnt="0"/>
      <dgm:spPr/>
    </dgm:pt>
    <dgm:pt modelId="{470169FA-17A7-4FDC-9D6A-01BB44284FCB}" type="pres">
      <dgm:prSet presAssocID="{126FF0AA-A1DE-4FAA-8DC0-920250EC5305}" presName="childNode" presStyleLbl="node1" presStyleIdx="0" presStyleCnt="5">
        <dgm:presLayoutVars>
          <dgm:bulletEnabled val="1"/>
        </dgm:presLayoutVars>
      </dgm:prSet>
      <dgm:spPr/>
      <dgm:t>
        <a:bodyPr/>
        <a:lstStyle/>
        <a:p>
          <a:endParaRPr lang="es-ES"/>
        </a:p>
      </dgm:t>
    </dgm:pt>
    <dgm:pt modelId="{5AB2C000-318E-4ACF-B11F-3BB0D735CDE5}" type="pres">
      <dgm:prSet presAssocID="{126FF0AA-A1DE-4FAA-8DC0-920250EC5305}" presName="aSpace2" presStyleCnt="0"/>
      <dgm:spPr/>
    </dgm:pt>
    <dgm:pt modelId="{A621C5D5-308E-4FA5-BC5D-0103C0165C4C}" type="pres">
      <dgm:prSet presAssocID="{2CA4B1FA-3855-49DF-BB98-021E5A9F7991}" presName="childNode" presStyleLbl="node1" presStyleIdx="1" presStyleCnt="5">
        <dgm:presLayoutVars>
          <dgm:bulletEnabled val="1"/>
        </dgm:presLayoutVars>
      </dgm:prSet>
      <dgm:spPr/>
      <dgm:t>
        <a:bodyPr/>
        <a:lstStyle/>
        <a:p>
          <a:endParaRPr lang="es-ES"/>
        </a:p>
      </dgm:t>
    </dgm:pt>
    <dgm:pt modelId="{F8685A7C-6254-43E1-8271-7FFD60BFC822}" type="pres">
      <dgm:prSet presAssocID="{5F152230-777D-44C5-98E7-5BF86A36B3B0}" presName="aSpace" presStyleCnt="0"/>
      <dgm:spPr/>
    </dgm:pt>
    <dgm:pt modelId="{09D6AF58-3C08-42B1-BA37-DC9DD1189282}" type="pres">
      <dgm:prSet presAssocID="{9276D87A-7B31-4E83-B7BD-2857E34B9E75}" presName="compNode" presStyleCnt="0"/>
      <dgm:spPr/>
    </dgm:pt>
    <dgm:pt modelId="{F016E1B9-A865-4F5B-9A19-0344ED94F710}" type="pres">
      <dgm:prSet presAssocID="{9276D87A-7B31-4E83-B7BD-2857E34B9E75}" presName="aNode" presStyleLbl="bgShp" presStyleIdx="1" presStyleCnt="2"/>
      <dgm:spPr/>
      <dgm:t>
        <a:bodyPr/>
        <a:lstStyle/>
        <a:p>
          <a:endParaRPr lang="es-ES"/>
        </a:p>
      </dgm:t>
    </dgm:pt>
    <dgm:pt modelId="{29859869-6E83-4ED1-B9F8-D91E51577209}" type="pres">
      <dgm:prSet presAssocID="{9276D87A-7B31-4E83-B7BD-2857E34B9E75}" presName="textNode" presStyleLbl="bgShp" presStyleIdx="1" presStyleCnt="2"/>
      <dgm:spPr/>
      <dgm:t>
        <a:bodyPr/>
        <a:lstStyle/>
        <a:p>
          <a:endParaRPr lang="es-ES"/>
        </a:p>
      </dgm:t>
    </dgm:pt>
    <dgm:pt modelId="{C267C6D5-C4F3-4238-A9AF-8E436C25068D}" type="pres">
      <dgm:prSet presAssocID="{9276D87A-7B31-4E83-B7BD-2857E34B9E75}" presName="compChildNode" presStyleCnt="0"/>
      <dgm:spPr/>
    </dgm:pt>
    <dgm:pt modelId="{3B795382-A908-4A86-996F-D3F318C0971C}" type="pres">
      <dgm:prSet presAssocID="{9276D87A-7B31-4E83-B7BD-2857E34B9E75}" presName="theInnerList" presStyleCnt="0"/>
      <dgm:spPr/>
    </dgm:pt>
    <dgm:pt modelId="{E21BE106-865B-449C-A87F-8C3B5DF5D28B}" type="pres">
      <dgm:prSet presAssocID="{8C30CDBA-DDD2-46F3-90B5-9C6F305E05CD}" presName="childNode" presStyleLbl="node1" presStyleIdx="2" presStyleCnt="5">
        <dgm:presLayoutVars>
          <dgm:bulletEnabled val="1"/>
        </dgm:presLayoutVars>
      </dgm:prSet>
      <dgm:spPr/>
      <dgm:t>
        <a:bodyPr/>
        <a:lstStyle/>
        <a:p>
          <a:endParaRPr lang="es-ES"/>
        </a:p>
      </dgm:t>
    </dgm:pt>
    <dgm:pt modelId="{E2B34DF3-3412-47C0-86CA-2DAC5D67EA57}" type="pres">
      <dgm:prSet presAssocID="{8C30CDBA-DDD2-46F3-90B5-9C6F305E05CD}" presName="aSpace2" presStyleCnt="0"/>
      <dgm:spPr/>
    </dgm:pt>
    <dgm:pt modelId="{AA524E1E-282C-4A3C-B0DD-3ED5301078B3}" type="pres">
      <dgm:prSet presAssocID="{7671BB10-CF3A-43BF-9639-3B4503F5ACD3}" presName="childNode" presStyleLbl="node1" presStyleIdx="3" presStyleCnt="5">
        <dgm:presLayoutVars>
          <dgm:bulletEnabled val="1"/>
        </dgm:presLayoutVars>
      </dgm:prSet>
      <dgm:spPr/>
      <dgm:t>
        <a:bodyPr/>
        <a:lstStyle/>
        <a:p>
          <a:endParaRPr lang="es-ES"/>
        </a:p>
      </dgm:t>
    </dgm:pt>
    <dgm:pt modelId="{27F8C298-EDA3-483F-9B54-E59DC583428D}" type="pres">
      <dgm:prSet presAssocID="{7671BB10-CF3A-43BF-9639-3B4503F5ACD3}" presName="aSpace2" presStyleCnt="0"/>
      <dgm:spPr/>
    </dgm:pt>
    <dgm:pt modelId="{D139B7A3-C882-408F-AD05-61FEE8551AEB}" type="pres">
      <dgm:prSet presAssocID="{B660EEA7-CB16-4D04-8CE3-937AA5D9A649}" presName="childNode" presStyleLbl="node1" presStyleIdx="4" presStyleCnt="5">
        <dgm:presLayoutVars>
          <dgm:bulletEnabled val="1"/>
        </dgm:presLayoutVars>
      </dgm:prSet>
      <dgm:spPr/>
      <dgm:t>
        <a:bodyPr/>
        <a:lstStyle/>
        <a:p>
          <a:endParaRPr lang="es-ES"/>
        </a:p>
      </dgm:t>
    </dgm:pt>
  </dgm:ptLst>
  <dgm:cxnLst>
    <dgm:cxn modelId="{84A88493-F7A2-49F9-94D2-06CEC598AD2A}" srcId="{270B4742-E5EB-462E-90BF-8589166B4040}" destId="{9276D87A-7B31-4E83-B7BD-2857E34B9E75}" srcOrd="1" destOrd="0" parTransId="{D3F41D83-466C-4069-8742-53449B250C2E}" sibTransId="{653E1EFD-6986-4497-9C4F-B8936A2185AB}"/>
    <dgm:cxn modelId="{3724ECAE-49E3-4AE1-BC0F-8D95CD2FD262}" type="presOf" srcId="{9276D87A-7B31-4E83-B7BD-2857E34B9E75}" destId="{F016E1B9-A865-4F5B-9A19-0344ED94F710}" srcOrd="0" destOrd="0" presId="urn:microsoft.com/office/officeart/2005/8/layout/lProcess2"/>
    <dgm:cxn modelId="{52156354-B852-4702-946D-C45E19910249}" srcId="{5F152230-777D-44C5-98E7-5BF86A36B3B0}" destId="{2CA4B1FA-3855-49DF-BB98-021E5A9F7991}" srcOrd="1" destOrd="0" parTransId="{EB09B05B-A21A-4410-A477-16790BF1BABA}" sibTransId="{9616C3AC-5ED5-4325-91C2-2C6011347BFD}"/>
    <dgm:cxn modelId="{756AEE59-29DA-4F34-A2BD-9A34BE8356C1}" type="presOf" srcId="{5F152230-777D-44C5-98E7-5BF86A36B3B0}" destId="{8E168A02-0121-4876-97E1-BC5B9B8BCD9C}" srcOrd="1" destOrd="0" presId="urn:microsoft.com/office/officeart/2005/8/layout/lProcess2"/>
    <dgm:cxn modelId="{F1D9383C-BE1F-4394-B3C5-029FF3B5F63C}" type="presOf" srcId="{B660EEA7-CB16-4D04-8CE3-937AA5D9A649}" destId="{D139B7A3-C882-408F-AD05-61FEE8551AEB}" srcOrd="0" destOrd="0" presId="urn:microsoft.com/office/officeart/2005/8/layout/lProcess2"/>
    <dgm:cxn modelId="{13910C8F-8297-42E5-B7A7-914643BEBF5B}" srcId="{9276D87A-7B31-4E83-B7BD-2857E34B9E75}" destId="{7671BB10-CF3A-43BF-9639-3B4503F5ACD3}" srcOrd="1" destOrd="0" parTransId="{713707DC-1D2F-4AB2-B63A-D07172D2C602}" sibTransId="{2EFECE87-6D2D-4189-A8D9-815FEB5508A5}"/>
    <dgm:cxn modelId="{ACDCA024-77F5-4D14-A3A5-7AFBC1BA63E5}" type="presOf" srcId="{7671BB10-CF3A-43BF-9639-3B4503F5ACD3}" destId="{AA524E1E-282C-4A3C-B0DD-3ED5301078B3}" srcOrd="0" destOrd="0" presId="urn:microsoft.com/office/officeart/2005/8/layout/lProcess2"/>
    <dgm:cxn modelId="{CCC0DEBE-7B38-4343-BD21-BEABC17C5C8E}" srcId="{9276D87A-7B31-4E83-B7BD-2857E34B9E75}" destId="{B660EEA7-CB16-4D04-8CE3-937AA5D9A649}" srcOrd="2" destOrd="0" parTransId="{E25777C9-B8B1-46F3-9662-916B4FA2E144}" sibTransId="{4720B43E-B5DC-488C-AD87-9B6CFA04C694}"/>
    <dgm:cxn modelId="{61010E7B-D99D-4E1B-8488-4DD91DF29406}" type="presOf" srcId="{5F152230-777D-44C5-98E7-5BF86A36B3B0}" destId="{17B46DFA-B9E0-4148-AFDF-B3ABF6AC2C7A}" srcOrd="0" destOrd="0" presId="urn:microsoft.com/office/officeart/2005/8/layout/lProcess2"/>
    <dgm:cxn modelId="{4AE7C419-C74F-4877-A9CA-F72707FAD598}" srcId="{9276D87A-7B31-4E83-B7BD-2857E34B9E75}" destId="{8C30CDBA-DDD2-46F3-90B5-9C6F305E05CD}" srcOrd="0" destOrd="0" parTransId="{6BAEBAF4-28B8-43FE-A5B7-279391F50239}" sibTransId="{47F56D33-0A7A-46F0-93F3-07CB021EF74F}"/>
    <dgm:cxn modelId="{C2946E0A-CFCC-495C-BC8E-53CCC434D653}" type="presOf" srcId="{270B4742-E5EB-462E-90BF-8589166B4040}" destId="{019401E5-32EF-4391-ACAF-4A2892CF27DC}" srcOrd="0" destOrd="0" presId="urn:microsoft.com/office/officeart/2005/8/layout/lProcess2"/>
    <dgm:cxn modelId="{342710E1-708D-467B-87FE-16B618B31CAB}" type="presOf" srcId="{2CA4B1FA-3855-49DF-BB98-021E5A9F7991}" destId="{A621C5D5-308E-4FA5-BC5D-0103C0165C4C}" srcOrd="0" destOrd="0" presId="urn:microsoft.com/office/officeart/2005/8/layout/lProcess2"/>
    <dgm:cxn modelId="{AA7CF892-F0D8-4422-8B4A-71A183F9BD77}" srcId="{270B4742-E5EB-462E-90BF-8589166B4040}" destId="{5F152230-777D-44C5-98E7-5BF86A36B3B0}" srcOrd="0" destOrd="0" parTransId="{2D0F744C-3076-4906-B840-4C94ED285227}" sibTransId="{97E34120-0AB0-4699-B155-B84310CA928F}"/>
    <dgm:cxn modelId="{6C5E7458-AC63-4756-A1E4-778031AEDEC1}" srcId="{5F152230-777D-44C5-98E7-5BF86A36B3B0}" destId="{126FF0AA-A1DE-4FAA-8DC0-920250EC5305}" srcOrd="0" destOrd="0" parTransId="{CCBFE91B-E789-4DBA-9CA7-2FD3C376A951}" sibTransId="{7AAF0DE3-C403-4A96-B8E5-091872881831}"/>
    <dgm:cxn modelId="{0FD63EF5-0B89-4DFD-8E95-A1D2BE7520EF}" type="presOf" srcId="{126FF0AA-A1DE-4FAA-8DC0-920250EC5305}" destId="{470169FA-17A7-4FDC-9D6A-01BB44284FCB}" srcOrd="0" destOrd="0" presId="urn:microsoft.com/office/officeart/2005/8/layout/lProcess2"/>
    <dgm:cxn modelId="{82CB6BCB-5EAD-468C-808C-8F553F36FEC9}" type="presOf" srcId="{9276D87A-7B31-4E83-B7BD-2857E34B9E75}" destId="{29859869-6E83-4ED1-B9F8-D91E51577209}" srcOrd="1" destOrd="0" presId="urn:microsoft.com/office/officeart/2005/8/layout/lProcess2"/>
    <dgm:cxn modelId="{636E6A80-92D2-4A8D-9605-02174BD575ED}" type="presOf" srcId="{8C30CDBA-DDD2-46F3-90B5-9C6F305E05CD}" destId="{E21BE106-865B-449C-A87F-8C3B5DF5D28B}" srcOrd="0" destOrd="0" presId="urn:microsoft.com/office/officeart/2005/8/layout/lProcess2"/>
    <dgm:cxn modelId="{82F86089-0155-48E6-A395-40AA9C805AC3}" type="presParOf" srcId="{019401E5-32EF-4391-ACAF-4A2892CF27DC}" destId="{932012C8-928B-4C49-B18D-518C7D8F3D88}" srcOrd="0" destOrd="0" presId="urn:microsoft.com/office/officeart/2005/8/layout/lProcess2"/>
    <dgm:cxn modelId="{215BFAE2-1551-4A72-B2BA-3427E9ED525E}" type="presParOf" srcId="{932012C8-928B-4C49-B18D-518C7D8F3D88}" destId="{17B46DFA-B9E0-4148-AFDF-B3ABF6AC2C7A}" srcOrd="0" destOrd="0" presId="urn:microsoft.com/office/officeart/2005/8/layout/lProcess2"/>
    <dgm:cxn modelId="{C2662C8F-513F-4A3E-91AC-144BD280904B}" type="presParOf" srcId="{932012C8-928B-4C49-B18D-518C7D8F3D88}" destId="{8E168A02-0121-4876-97E1-BC5B9B8BCD9C}" srcOrd="1" destOrd="0" presId="urn:microsoft.com/office/officeart/2005/8/layout/lProcess2"/>
    <dgm:cxn modelId="{4A70B951-0B6B-4F87-B0B3-79FC2C146DB3}" type="presParOf" srcId="{932012C8-928B-4C49-B18D-518C7D8F3D88}" destId="{D8BB9F08-26CC-48F3-BF17-18258470580B}" srcOrd="2" destOrd="0" presId="urn:microsoft.com/office/officeart/2005/8/layout/lProcess2"/>
    <dgm:cxn modelId="{1AAA7388-DCA0-4907-B2A6-E592AE4511E6}" type="presParOf" srcId="{D8BB9F08-26CC-48F3-BF17-18258470580B}" destId="{E9D12030-5330-4B53-91E8-E1244C48960A}" srcOrd="0" destOrd="0" presId="urn:microsoft.com/office/officeart/2005/8/layout/lProcess2"/>
    <dgm:cxn modelId="{1539C0E2-A02D-4D26-B86E-2B297E65EE29}" type="presParOf" srcId="{E9D12030-5330-4B53-91E8-E1244C48960A}" destId="{470169FA-17A7-4FDC-9D6A-01BB44284FCB}" srcOrd="0" destOrd="0" presId="urn:microsoft.com/office/officeart/2005/8/layout/lProcess2"/>
    <dgm:cxn modelId="{C967E27B-C96A-49D1-BD31-54F180ECC15A}" type="presParOf" srcId="{E9D12030-5330-4B53-91E8-E1244C48960A}" destId="{5AB2C000-318E-4ACF-B11F-3BB0D735CDE5}" srcOrd="1" destOrd="0" presId="urn:microsoft.com/office/officeart/2005/8/layout/lProcess2"/>
    <dgm:cxn modelId="{14CF70E4-E4CF-40AE-8328-234B1AFBAE42}" type="presParOf" srcId="{E9D12030-5330-4B53-91E8-E1244C48960A}" destId="{A621C5D5-308E-4FA5-BC5D-0103C0165C4C}" srcOrd="2" destOrd="0" presId="urn:microsoft.com/office/officeart/2005/8/layout/lProcess2"/>
    <dgm:cxn modelId="{B2C0E7BB-6DF3-4C93-889D-06724BF73022}" type="presParOf" srcId="{019401E5-32EF-4391-ACAF-4A2892CF27DC}" destId="{F8685A7C-6254-43E1-8271-7FFD60BFC822}" srcOrd="1" destOrd="0" presId="urn:microsoft.com/office/officeart/2005/8/layout/lProcess2"/>
    <dgm:cxn modelId="{C00D71E7-67A8-4EB0-ACC7-D0FDA40275D1}" type="presParOf" srcId="{019401E5-32EF-4391-ACAF-4A2892CF27DC}" destId="{09D6AF58-3C08-42B1-BA37-DC9DD1189282}" srcOrd="2" destOrd="0" presId="urn:microsoft.com/office/officeart/2005/8/layout/lProcess2"/>
    <dgm:cxn modelId="{61DB6E6F-2BF9-40DE-8A05-45ADF3666BDF}" type="presParOf" srcId="{09D6AF58-3C08-42B1-BA37-DC9DD1189282}" destId="{F016E1B9-A865-4F5B-9A19-0344ED94F710}" srcOrd="0" destOrd="0" presId="urn:microsoft.com/office/officeart/2005/8/layout/lProcess2"/>
    <dgm:cxn modelId="{4FCA7B1B-5D2D-4F9A-BAC4-A1F7C815C001}" type="presParOf" srcId="{09D6AF58-3C08-42B1-BA37-DC9DD1189282}" destId="{29859869-6E83-4ED1-B9F8-D91E51577209}" srcOrd="1" destOrd="0" presId="urn:microsoft.com/office/officeart/2005/8/layout/lProcess2"/>
    <dgm:cxn modelId="{FA799495-1E46-4941-89E7-C35FDF1B1C9C}" type="presParOf" srcId="{09D6AF58-3C08-42B1-BA37-DC9DD1189282}" destId="{C267C6D5-C4F3-4238-A9AF-8E436C25068D}" srcOrd="2" destOrd="0" presId="urn:microsoft.com/office/officeart/2005/8/layout/lProcess2"/>
    <dgm:cxn modelId="{E61635D3-32F5-4FDD-BFD9-4343539EC2CA}" type="presParOf" srcId="{C267C6D5-C4F3-4238-A9AF-8E436C25068D}" destId="{3B795382-A908-4A86-996F-D3F318C0971C}" srcOrd="0" destOrd="0" presId="urn:microsoft.com/office/officeart/2005/8/layout/lProcess2"/>
    <dgm:cxn modelId="{930299C7-A958-4F8C-BE78-0EFE8F977A1E}" type="presParOf" srcId="{3B795382-A908-4A86-996F-D3F318C0971C}" destId="{E21BE106-865B-449C-A87F-8C3B5DF5D28B}" srcOrd="0" destOrd="0" presId="urn:microsoft.com/office/officeart/2005/8/layout/lProcess2"/>
    <dgm:cxn modelId="{1B6EE850-A35D-4508-9155-61F8D4D23F46}" type="presParOf" srcId="{3B795382-A908-4A86-996F-D3F318C0971C}" destId="{E2B34DF3-3412-47C0-86CA-2DAC5D67EA57}" srcOrd="1" destOrd="0" presId="urn:microsoft.com/office/officeart/2005/8/layout/lProcess2"/>
    <dgm:cxn modelId="{3C7DA89B-9E62-4F38-9216-2654AA574690}" type="presParOf" srcId="{3B795382-A908-4A86-996F-D3F318C0971C}" destId="{AA524E1E-282C-4A3C-B0DD-3ED5301078B3}" srcOrd="2" destOrd="0" presId="urn:microsoft.com/office/officeart/2005/8/layout/lProcess2"/>
    <dgm:cxn modelId="{3DF36E26-069D-4068-9768-F46311B098CC}" type="presParOf" srcId="{3B795382-A908-4A86-996F-D3F318C0971C}" destId="{27F8C298-EDA3-483F-9B54-E59DC583428D}" srcOrd="3" destOrd="0" presId="urn:microsoft.com/office/officeart/2005/8/layout/lProcess2"/>
    <dgm:cxn modelId="{10631AC4-EDF4-4678-A881-B61875FF788E}" type="presParOf" srcId="{3B795382-A908-4A86-996F-D3F318C0971C}" destId="{D139B7A3-C882-408F-AD05-61FEE8551AEB}" srcOrd="4" destOrd="0" presId="urn:microsoft.com/office/officeart/2005/8/layout/lProcess2"/>
  </dgm:cxnLst>
  <dgm:bg/>
  <dgm:whole/>
</dgm:dataModel>
</file>

<file path=ppt/diagrams/data7.xml><?xml version="1.0" encoding="utf-8"?>
<dgm:dataModel xmlns:dgm="http://schemas.openxmlformats.org/drawingml/2006/diagram" xmlns:a="http://schemas.openxmlformats.org/drawingml/2006/main">
  <dgm:ptLst>
    <dgm:pt modelId="{32CF0504-8F77-4091-9915-9814D601C44B}" type="doc">
      <dgm:prSet loTypeId="urn:microsoft.com/office/officeart/2005/8/layout/process1" loCatId="process" qsTypeId="urn:microsoft.com/office/officeart/2005/8/quickstyle/simple1" qsCatId="simple" csTypeId="urn:microsoft.com/office/officeart/2005/8/colors/accent1_2" csCatId="accent1" phldr="1"/>
      <dgm:spPr/>
    </dgm:pt>
    <dgm:pt modelId="{D34D2D6E-682A-42FE-9EB7-6BDB023FD208}">
      <dgm:prSet phldrT="[Texto]"/>
      <dgm:spPr/>
      <dgm:t>
        <a:bodyPr/>
        <a:lstStyle/>
        <a:p>
          <a:r>
            <a:rPr lang="es-ES" dirty="0" smtClean="0"/>
            <a:t>Aportación de recursos financieros o su equivalente en una empresa en el exterior, y; la  intención de permanecer durante un largo tiempo</a:t>
          </a:r>
          <a:endParaRPr lang="es-ES" dirty="0"/>
        </a:p>
      </dgm:t>
    </dgm:pt>
    <dgm:pt modelId="{F6BB7B38-8DEC-4CC9-8524-9878C7B71C7C}" type="parTrans" cxnId="{A4505380-BFD7-4E91-ABCE-039AFF3C13F4}">
      <dgm:prSet/>
      <dgm:spPr/>
      <dgm:t>
        <a:bodyPr/>
        <a:lstStyle/>
        <a:p>
          <a:endParaRPr lang="es-ES"/>
        </a:p>
      </dgm:t>
    </dgm:pt>
    <dgm:pt modelId="{F3697BD1-E1F6-4347-A998-5DF09C964686}" type="sibTrans" cxnId="{A4505380-BFD7-4E91-ABCE-039AFF3C13F4}">
      <dgm:prSet/>
      <dgm:spPr/>
      <dgm:t>
        <a:bodyPr/>
        <a:lstStyle/>
        <a:p>
          <a:endParaRPr lang="es-ES"/>
        </a:p>
      </dgm:t>
    </dgm:pt>
    <dgm:pt modelId="{81DCFCAF-6135-4276-9955-FDE2C6F2D422}">
      <dgm:prSet phldrT="[Texto]"/>
      <dgm:spPr/>
      <dgm:t>
        <a:bodyPr/>
        <a:lstStyle/>
        <a:p>
          <a:r>
            <a:rPr lang="es-ES" dirty="0" smtClean="0"/>
            <a:t>Participar en la administración de la empresa que se crea o adquiere en el exterior.</a:t>
          </a:r>
          <a:endParaRPr lang="es-ES" dirty="0"/>
        </a:p>
      </dgm:t>
    </dgm:pt>
    <dgm:pt modelId="{D814807F-9DC9-4ED6-B66D-94474093F4BB}" type="parTrans" cxnId="{F26ACDB9-D5A8-4050-A7A9-AF58F393E01F}">
      <dgm:prSet/>
      <dgm:spPr/>
      <dgm:t>
        <a:bodyPr/>
        <a:lstStyle/>
        <a:p>
          <a:endParaRPr lang="es-ES"/>
        </a:p>
      </dgm:t>
    </dgm:pt>
    <dgm:pt modelId="{EA0D56AF-A632-4CD3-B327-D66DDD78C327}" type="sibTrans" cxnId="{F26ACDB9-D5A8-4050-A7A9-AF58F393E01F}">
      <dgm:prSet/>
      <dgm:spPr/>
      <dgm:t>
        <a:bodyPr/>
        <a:lstStyle/>
        <a:p>
          <a:endParaRPr lang="es-ES"/>
        </a:p>
      </dgm:t>
    </dgm:pt>
    <dgm:pt modelId="{9C703413-391E-41CE-989F-7778E23283A2}" type="pres">
      <dgm:prSet presAssocID="{32CF0504-8F77-4091-9915-9814D601C44B}" presName="Name0" presStyleCnt="0">
        <dgm:presLayoutVars>
          <dgm:dir/>
          <dgm:resizeHandles val="exact"/>
        </dgm:presLayoutVars>
      </dgm:prSet>
      <dgm:spPr/>
    </dgm:pt>
    <dgm:pt modelId="{5C7E68D4-97BD-445C-B4E2-CA1984230563}" type="pres">
      <dgm:prSet presAssocID="{D34D2D6E-682A-42FE-9EB7-6BDB023FD208}" presName="node" presStyleLbl="node1" presStyleIdx="0" presStyleCnt="2">
        <dgm:presLayoutVars>
          <dgm:bulletEnabled val="1"/>
        </dgm:presLayoutVars>
      </dgm:prSet>
      <dgm:spPr/>
      <dgm:t>
        <a:bodyPr/>
        <a:lstStyle/>
        <a:p>
          <a:endParaRPr lang="es-ES"/>
        </a:p>
      </dgm:t>
    </dgm:pt>
    <dgm:pt modelId="{F0002102-5671-49DC-9E77-87F5B66D7695}" type="pres">
      <dgm:prSet presAssocID="{F3697BD1-E1F6-4347-A998-5DF09C964686}" presName="sibTrans" presStyleLbl="sibTrans2D1" presStyleIdx="0" presStyleCnt="1"/>
      <dgm:spPr/>
      <dgm:t>
        <a:bodyPr/>
        <a:lstStyle/>
        <a:p>
          <a:endParaRPr lang="es-ES"/>
        </a:p>
      </dgm:t>
    </dgm:pt>
    <dgm:pt modelId="{8EB7F19F-FA91-4B86-877D-E9B7747BA276}" type="pres">
      <dgm:prSet presAssocID="{F3697BD1-E1F6-4347-A998-5DF09C964686}" presName="connectorText" presStyleLbl="sibTrans2D1" presStyleIdx="0" presStyleCnt="1"/>
      <dgm:spPr/>
      <dgm:t>
        <a:bodyPr/>
        <a:lstStyle/>
        <a:p>
          <a:endParaRPr lang="es-ES"/>
        </a:p>
      </dgm:t>
    </dgm:pt>
    <dgm:pt modelId="{13FDC456-0ADC-4C8E-AAE0-6512614871A3}" type="pres">
      <dgm:prSet presAssocID="{81DCFCAF-6135-4276-9955-FDE2C6F2D422}" presName="node" presStyleLbl="node1" presStyleIdx="1" presStyleCnt="2">
        <dgm:presLayoutVars>
          <dgm:bulletEnabled val="1"/>
        </dgm:presLayoutVars>
      </dgm:prSet>
      <dgm:spPr/>
      <dgm:t>
        <a:bodyPr/>
        <a:lstStyle/>
        <a:p>
          <a:endParaRPr lang="es-ES"/>
        </a:p>
      </dgm:t>
    </dgm:pt>
  </dgm:ptLst>
  <dgm:cxnLst>
    <dgm:cxn modelId="{A4505380-BFD7-4E91-ABCE-039AFF3C13F4}" srcId="{32CF0504-8F77-4091-9915-9814D601C44B}" destId="{D34D2D6E-682A-42FE-9EB7-6BDB023FD208}" srcOrd="0" destOrd="0" parTransId="{F6BB7B38-8DEC-4CC9-8524-9878C7B71C7C}" sibTransId="{F3697BD1-E1F6-4347-A998-5DF09C964686}"/>
    <dgm:cxn modelId="{14BFA8EA-40B6-4C78-988E-4DA8842EA1D8}" type="presOf" srcId="{F3697BD1-E1F6-4347-A998-5DF09C964686}" destId="{8EB7F19F-FA91-4B86-877D-E9B7747BA276}" srcOrd="1" destOrd="0" presId="urn:microsoft.com/office/officeart/2005/8/layout/process1"/>
    <dgm:cxn modelId="{F26ACDB9-D5A8-4050-A7A9-AF58F393E01F}" srcId="{32CF0504-8F77-4091-9915-9814D601C44B}" destId="{81DCFCAF-6135-4276-9955-FDE2C6F2D422}" srcOrd="1" destOrd="0" parTransId="{D814807F-9DC9-4ED6-B66D-94474093F4BB}" sibTransId="{EA0D56AF-A632-4CD3-B327-D66DDD78C327}"/>
    <dgm:cxn modelId="{FF4DAB25-CAC2-42A2-99CF-706360DFB2FA}" type="presOf" srcId="{32CF0504-8F77-4091-9915-9814D601C44B}" destId="{9C703413-391E-41CE-989F-7778E23283A2}" srcOrd="0" destOrd="0" presId="urn:microsoft.com/office/officeart/2005/8/layout/process1"/>
    <dgm:cxn modelId="{96701443-3D1D-4339-B6B2-7C48CFEAF3B8}" type="presOf" srcId="{F3697BD1-E1F6-4347-A998-5DF09C964686}" destId="{F0002102-5671-49DC-9E77-87F5B66D7695}" srcOrd="0" destOrd="0" presId="urn:microsoft.com/office/officeart/2005/8/layout/process1"/>
    <dgm:cxn modelId="{305B3BB5-AE83-46E1-8E50-BB1785D4160E}" type="presOf" srcId="{81DCFCAF-6135-4276-9955-FDE2C6F2D422}" destId="{13FDC456-0ADC-4C8E-AAE0-6512614871A3}" srcOrd="0" destOrd="0" presId="urn:microsoft.com/office/officeart/2005/8/layout/process1"/>
    <dgm:cxn modelId="{EDAC848A-6CB6-4822-BFD6-25F44B7F8F9D}" type="presOf" srcId="{D34D2D6E-682A-42FE-9EB7-6BDB023FD208}" destId="{5C7E68D4-97BD-445C-B4E2-CA1984230563}" srcOrd="0" destOrd="0" presId="urn:microsoft.com/office/officeart/2005/8/layout/process1"/>
    <dgm:cxn modelId="{D2518C5F-F3D3-4192-80F4-D4192DD19DFD}" type="presParOf" srcId="{9C703413-391E-41CE-989F-7778E23283A2}" destId="{5C7E68D4-97BD-445C-B4E2-CA1984230563}" srcOrd="0" destOrd="0" presId="urn:microsoft.com/office/officeart/2005/8/layout/process1"/>
    <dgm:cxn modelId="{EF81C2CA-64EC-46EF-AE43-CB78FE3A434C}" type="presParOf" srcId="{9C703413-391E-41CE-989F-7778E23283A2}" destId="{F0002102-5671-49DC-9E77-87F5B66D7695}" srcOrd="1" destOrd="0" presId="urn:microsoft.com/office/officeart/2005/8/layout/process1"/>
    <dgm:cxn modelId="{F41F482C-8022-42AA-9AAD-FEA4FCF83B18}" type="presParOf" srcId="{F0002102-5671-49DC-9E77-87F5B66D7695}" destId="{8EB7F19F-FA91-4B86-877D-E9B7747BA276}" srcOrd="0" destOrd="0" presId="urn:microsoft.com/office/officeart/2005/8/layout/process1"/>
    <dgm:cxn modelId="{13713415-63B7-4722-B4FF-18152BA1985A}" type="presParOf" srcId="{9C703413-391E-41CE-989F-7778E23283A2}" destId="{13FDC456-0ADC-4C8E-AAE0-6512614871A3}" srcOrd="2" destOrd="0" presId="urn:microsoft.com/office/officeart/2005/8/layout/process1"/>
  </dgm:cxnLst>
  <dgm:bg/>
  <dgm:whole/>
</dgm:dataModel>
</file>

<file path=ppt/diagrams/data8.xml><?xml version="1.0" encoding="utf-8"?>
<dgm:dataModel xmlns:dgm="http://schemas.openxmlformats.org/drawingml/2006/diagram" xmlns:a="http://schemas.openxmlformats.org/drawingml/2006/main">
  <dgm:ptLst>
    <dgm:pt modelId="{C7C96237-238E-4471-A62F-C5CC5BC9BD9B}" type="doc">
      <dgm:prSet loTypeId="urn:microsoft.com/office/officeart/2005/8/layout/hList3" loCatId="list" qsTypeId="urn:microsoft.com/office/officeart/2005/8/quickstyle/simple1" qsCatId="simple" csTypeId="urn:microsoft.com/office/officeart/2005/8/colors/accent4_1" csCatId="accent4" phldr="1"/>
      <dgm:spPr/>
      <dgm:t>
        <a:bodyPr/>
        <a:lstStyle/>
        <a:p>
          <a:endParaRPr lang="es-ES"/>
        </a:p>
      </dgm:t>
    </dgm:pt>
    <dgm:pt modelId="{0DE1A109-A35A-430F-94C2-DC9020C50F02}">
      <dgm:prSet phldrT="[Texto]"/>
      <dgm:spPr/>
      <dgm:t>
        <a:bodyPr/>
        <a:lstStyle/>
        <a:p>
          <a:r>
            <a:rPr lang="es-ES" b="1" dirty="0" smtClean="0"/>
            <a:t>LA INVERSIÓN EXTRANJERA DIRECTA PARA LAS PYMES</a:t>
          </a:r>
        </a:p>
        <a:p>
          <a:r>
            <a:rPr lang="es-ES" dirty="0" smtClean="0"/>
            <a:t>Existen dos tipos de limitaciones:</a:t>
          </a:r>
          <a:endParaRPr lang="es-ES" dirty="0"/>
        </a:p>
      </dgm:t>
    </dgm:pt>
    <dgm:pt modelId="{18918F53-1042-4B31-9534-846FAC822E45}" type="parTrans" cxnId="{75E67D89-BA68-4C8D-97E4-9638B35BF982}">
      <dgm:prSet/>
      <dgm:spPr/>
      <dgm:t>
        <a:bodyPr/>
        <a:lstStyle/>
        <a:p>
          <a:endParaRPr lang="es-ES"/>
        </a:p>
      </dgm:t>
    </dgm:pt>
    <dgm:pt modelId="{81A24370-243E-4B47-BB02-5A145DC054EB}" type="sibTrans" cxnId="{75E67D89-BA68-4C8D-97E4-9638B35BF982}">
      <dgm:prSet/>
      <dgm:spPr/>
      <dgm:t>
        <a:bodyPr/>
        <a:lstStyle/>
        <a:p>
          <a:endParaRPr lang="es-ES"/>
        </a:p>
      </dgm:t>
    </dgm:pt>
    <dgm:pt modelId="{511B5841-EFD7-4969-85FF-6F6819488520}">
      <dgm:prSet phldrT="[Texto]"/>
      <dgm:spPr/>
      <dgm:t>
        <a:bodyPr/>
        <a:lstStyle/>
        <a:p>
          <a:r>
            <a:rPr lang="es-ES" b="1" dirty="0" smtClean="0"/>
            <a:t>INTERNAS:</a:t>
          </a:r>
          <a:r>
            <a:rPr lang="es-ES" dirty="0" smtClean="0"/>
            <a:t> escasez de capital, temor a adquirir recursos financieros por la pérdida, escasez de habilidades administrativas, etc.</a:t>
          </a:r>
          <a:endParaRPr lang="es-ES" dirty="0"/>
        </a:p>
      </dgm:t>
    </dgm:pt>
    <dgm:pt modelId="{463EC0EF-58C4-4D13-87DF-5B4AE4621728}" type="parTrans" cxnId="{34861247-811F-4B4E-AD75-71A5FF0DDB1A}">
      <dgm:prSet/>
      <dgm:spPr/>
      <dgm:t>
        <a:bodyPr/>
        <a:lstStyle/>
        <a:p>
          <a:endParaRPr lang="es-ES"/>
        </a:p>
      </dgm:t>
    </dgm:pt>
    <dgm:pt modelId="{BF097653-7DE6-4429-ADD1-C4FE95E8775C}" type="sibTrans" cxnId="{34861247-811F-4B4E-AD75-71A5FF0DDB1A}">
      <dgm:prSet/>
      <dgm:spPr/>
      <dgm:t>
        <a:bodyPr/>
        <a:lstStyle/>
        <a:p>
          <a:endParaRPr lang="es-ES"/>
        </a:p>
      </dgm:t>
    </dgm:pt>
    <dgm:pt modelId="{9E5D17AE-D612-49C6-AA04-C6C78ACAD9E0}">
      <dgm:prSet phldrT="[Texto]"/>
      <dgm:spPr/>
      <dgm:t>
        <a:bodyPr/>
        <a:lstStyle/>
        <a:p>
          <a:r>
            <a:rPr lang="es-ES" b="1" dirty="0" smtClean="0"/>
            <a:t>EXTERNAS:</a:t>
          </a:r>
          <a:r>
            <a:rPr lang="es-ES" dirty="0" smtClean="0"/>
            <a:t> duda en la adquisición de maquinarias, variaciones en el desenvolvimiento del mercado, etc.</a:t>
          </a:r>
          <a:endParaRPr lang="es-ES" dirty="0"/>
        </a:p>
      </dgm:t>
    </dgm:pt>
    <dgm:pt modelId="{3EB0A70A-2550-413C-82FE-CC7A7F12AA8A}" type="parTrans" cxnId="{84C43067-F644-49E9-883A-3862D9D49CBE}">
      <dgm:prSet/>
      <dgm:spPr/>
      <dgm:t>
        <a:bodyPr/>
        <a:lstStyle/>
        <a:p>
          <a:endParaRPr lang="es-ES"/>
        </a:p>
      </dgm:t>
    </dgm:pt>
    <dgm:pt modelId="{8E3F1C36-8AE5-4FB7-8CEA-B148DCDB06F7}" type="sibTrans" cxnId="{84C43067-F644-49E9-883A-3862D9D49CBE}">
      <dgm:prSet/>
      <dgm:spPr/>
      <dgm:t>
        <a:bodyPr/>
        <a:lstStyle/>
        <a:p>
          <a:endParaRPr lang="es-ES"/>
        </a:p>
      </dgm:t>
    </dgm:pt>
    <dgm:pt modelId="{4A9F11B9-37AC-4B0A-AFF2-9502E3D30C70}" type="pres">
      <dgm:prSet presAssocID="{C7C96237-238E-4471-A62F-C5CC5BC9BD9B}" presName="composite" presStyleCnt="0">
        <dgm:presLayoutVars>
          <dgm:chMax val="1"/>
          <dgm:dir/>
          <dgm:resizeHandles val="exact"/>
        </dgm:presLayoutVars>
      </dgm:prSet>
      <dgm:spPr/>
      <dgm:t>
        <a:bodyPr/>
        <a:lstStyle/>
        <a:p>
          <a:endParaRPr lang="es-ES"/>
        </a:p>
      </dgm:t>
    </dgm:pt>
    <dgm:pt modelId="{7D2AF24D-D1C9-49E2-B891-A16E9AED53AE}" type="pres">
      <dgm:prSet presAssocID="{0DE1A109-A35A-430F-94C2-DC9020C50F02}" presName="roof" presStyleLbl="dkBgShp" presStyleIdx="0" presStyleCnt="2"/>
      <dgm:spPr/>
      <dgm:t>
        <a:bodyPr/>
        <a:lstStyle/>
        <a:p>
          <a:endParaRPr lang="es-ES"/>
        </a:p>
      </dgm:t>
    </dgm:pt>
    <dgm:pt modelId="{85B48F31-B1F9-4EA0-9F6A-2839139C3A54}" type="pres">
      <dgm:prSet presAssocID="{0DE1A109-A35A-430F-94C2-DC9020C50F02}" presName="pillars" presStyleCnt="0"/>
      <dgm:spPr/>
    </dgm:pt>
    <dgm:pt modelId="{8AB3BAA6-D0B9-4BF0-B441-6120B295A505}" type="pres">
      <dgm:prSet presAssocID="{0DE1A109-A35A-430F-94C2-DC9020C50F02}" presName="pillar1" presStyleLbl="node1" presStyleIdx="0" presStyleCnt="2">
        <dgm:presLayoutVars>
          <dgm:bulletEnabled val="1"/>
        </dgm:presLayoutVars>
      </dgm:prSet>
      <dgm:spPr/>
      <dgm:t>
        <a:bodyPr/>
        <a:lstStyle/>
        <a:p>
          <a:endParaRPr lang="es-ES"/>
        </a:p>
      </dgm:t>
    </dgm:pt>
    <dgm:pt modelId="{28CF3025-04E2-4F4C-9DC5-9E13A397662F}" type="pres">
      <dgm:prSet presAssocID="{9E5D17AE-D612-49C6-AA04-C6C78ACAD9E0}" presName="pillarX" presStyleLbl="node1" presStyleIdx="1" presStyleCnt="2">
        <dgm:presLayoutVars>
          <dgm:bulletEnabled val="1"/>
        </dgm:presLayoutVars>
      </dgm:prSet>
      <dgm:spPr/>
      <dgm:t>
        <a:bodyPr/>
        <a:lstStyle/>
        <a:p>
          <a:endParaRPr lang="es-ES"/>
        </a:p>
      </dgm:t>
    </dgm:pt>
    <dgm:pt modelId="{E5B5F06A-6F08-49E3-8E91-1AA236AFD78E}" type="pres">
      <dgm:prSet presAssocID="{0DE1A109-A35A-430F-94C2-DC9020C50F02}" presName="base" presStyleLbl="dkBgShp" presStyleIdx="1" presStyleCnt="2"/>
      <dgm:spPr/>
    </dgm:pt>
  </dgm:ptLst>
  <dgm:cxnLst>
    <dgm:cxn modelId="{439C2E24-70C9-41DF-BA83-60006C11CD95}" type="presOf" srcId="{9E5D17AE-D612-49C6-AA04-C6C78ACAD9E0}" destId="{28CF3025-04E2-4F4C-9DC5-9E13A397662F}" srcOrd="0" destOrd="0" presId="urn:microsoft.com/office/officeart/2005/8/layout/hList3"/>
    <dgm:cxn modelId="{84C43067-F644-49E9-883A-3862D9D49CBE}" srcId="{0DE1A109-A35A-430F-94C2-DC9020C50F02}" destId="{9E5D17AE-D612-49C6-AA04-C6C78ACAD9E0}" srcOrd="1" destOrd="0" parTransId="{3EB0A70A-2550-413C-82FE-CC7A7F12AA8A}" sibTransId="{8E3F1C36-8AE5-4FB7-8CEA-B148DCDB06F7}"/>
    <dgm:cxn modelId="{6767039C-1609-4E90-AC9C-7316408752FC}" type="presOf" srcId="{C7C96237-238E-4471-A62F-C5CC5BC9BD9B}" destId="{4A9F11B9-37AC-4B0A-AFF2-9502E3D30C70}" srcOrd="0" destOrd="0" presId="urn:microsoft.com/office/officeart/2005/8/layout/hList3"/>
    <dgm:cxn modelId="{75E67D89-BA68-4C8D-97E4-9638B35BF982}" srcId="{C7C96237-238E-4471-A62F-C5CC5BC9BD9B}" destId="{0DE1A109-A35A-430F-94C2-DC9020C50F02}" srcOrd="0" destOrd="0" parTransId="{18918F53-1042-4B31-9534-846FAC822E45}" sibTransId="{81A24370-243E-4B47-BB02-5A145DC054EB}"/>
    <dgm:cxn modelId="{AAF13151-B0F4-4F41-A40F-91B945218E2C}" type="presOf" srcId="{0DE1A109-A35A-430F-94C2-DC9020C50F02}" destId="{7D2AF24D-D1C9-49E2-B891-A16E9AED53AE}" srcOrd="0" destOrd="0" presId="urn:microsoft.com/office/officeart/2005/8/layout/hList3"/>
    <dgm:cxn modelId="{34861247-811F-4B4E-AD75-71A5FF0DDB1A}" srcId="{0DE1A109-A35A-430F-94C2-DC9020C50F02}" destId="{511B5841-EFD7-4969-85FF-6F6819488520}" srcOrd="0" destOrd="0" parTransId="{463EC0EF-58C4-4D13-87DF-5B4AE4621728}" sibTransId="{BF097653-7DE6-4429-ADD1-C4FE95E8775C}"/>
    <dgm:cxn modelId="{3F56FFD1-B8B7-4FE2-B82A-119C55F4D2EB}" type="presOf" srcId="{511B5841-EFD7-4969-85FF-6F6819488520}" destId="{8AB3BAA6-D0B9-4BF0-B441-6120B295A505}" srcOrd="0" destOrd="0" presId="urn:microsoft.com/office/officeart/2005/8/layout/hList3"/>
    <dgm:cxn modelId="{0AF3BBC8-224C-481F-80C1-BFBEAB73DCB5}" type="presParOf" srcId="{4A9F11B9-37AC-4B0A-AFF2-9502E3D30C70}" destId="{7D2AF24D-D1C9-49E2-B891-A16E9AED53AE}" srcOrd="0" destOrd="0" presId="urn:microsoft.com/office/officeart/2005/8/layout/hList3"/>
    <dgm:cxn modelId="{39E48BDC-6457-4AAA-A096-37007E23E116}" type="presParOf" srcId="{4A9F11B9-37AC-4B0A-AFF2-9502E3D30C70}" destId="{85B48F31-B1F9-4EA0-9F6A-2839139C3A54}" srcOrd="1" destOrd="0" presId="urn:microsoft.com/office/officeart/2005/8/layout/hList3"/>
    <dgm:cxn modelId="{05F60D8B-3A01-4E1D-9D80-06F91E8BE560}" type="presParOf" srcId="{85B48F31-B1F9-4EA0-9F6A-2839139C3A54}" destId="{8AB3BAA6-D0B9-4BF0-B441-6120B295A505}" srcOrd="0" destOrd="0" presId="urn:microsoft.com/office/officeart/2005/8/layout/hList3"/>
    <dgm:cxn modelId="{B3A1D582-2354-414A-A394-929925886BF7}" type="presParOf" srcId="{85B48F31-B1F9-4EA0-9F6A-2839139C3A54}" destId="{28CF3025-04E2-4F4C-9DC5-9E13A397662F}" srcOrd="1" destOrd="0" presId="urn:microsoft.com/office/officeart/2005/8/layout/hList3"/>
    <dgm:cxn modelId="{996DBA5A-8496-4D1C-956D-180984CE75FE}" type="presParOf" srcId="{4A9F11B9-37AC-4B0A-AFF2-9502E3D30C70}" destId="{E5B5F06A-6F08-49E3-8E91-1AA236AFD78E}" srcOrd="2" destOrd="0" presId="urn:microsoft.com/office/officeart/2005/8/layout/hList3"/>
  </dgm:cxnLst>
  <dgm:bg/>
  <dgm:whole/>
</dgm:dataModel>
</file>

<file path=ppt/diagrams/data9.xml><?xml version="1.0" encoding="utf-8"?>
<dgm:dataModel xmlns:dgm="http://schemas.openxmlformats.org/drawingml/2006/diagram" xmlns:a="http://schemas.openxmlformats.org/drawingml/2006/main">
  <dgm:ptLst>
    <dgm:pt modelId="{44437DFC-E801-4879-B453-FA35BEC5F720}" type="doc">
      <dgm:prSet loTypeId="urn:microsoft.com/office/officeart/2005/8/layout/bProcess3" loCatId="process" qsTypeId="urn:microsoft.com/office/officeart/2005/8/quickstyle/simple1" qsCatId="simple" csTypeId="urn:microsoft.com/office/officeart/2005/8/colors/accent6_1" csCatId="accent6" phldr="1"/>
      <dgm:spPr/>
      <dgm:t>
        <a:bodyPr/>
        <a:lstStyle/>
        <a:p>
          <a:endParaRPr lang="es-ES"/>
        </a:p>
      </dgm:t>
    </dgm:pt>
    <dgm:pt modelId="{ABBAEFFA-6674-4009-B151-BA6E2C1F6E4E}">
      <dgm:prSet phldrT="[Texto]" custT="1"/>
      <dgm:spPr/>
      <dgm:t>
        <a:bodyPr/>
        <a:lstStyle/>
        <a:p>
          <a:r>
            <a:rPr lang="es-ES" sz="1600" dirty="0" smtClean="0"/>
            <a:t>Ministerio de la Industria y Competitividad (MIC)</a:t>
          </a:r>
          <a:endParaRPr lang="es-ES" sz="1600" dirty="0"/>
        </a:p>
      </dgm:t>
    </dgm:pt>
    <dgm:pt modelId="{5CA6B3CE-1702-468C-8C57-84061CBB5F7A}" type="parTrans" cxnId="{D445A9F2-8B6D-40B7-8CD8-88F5E93C3693}">
      <dgm:prSet/>
      <dgm:spPr/>
      <dgm:t>
        <a:bodyPr/>
        <a:lstStyle/>
        <a:p>
          <a:endParaRPr lang="es-ES" sz="1200"/>
        </a:p>
      </dgm:t>
    </dgm:pt>
    <dgm:pt modelId="{F26C5B39-474A-44D1-921D-D289F0886100}" type="sibTrans" cxnId="{D445A9F2-8B6D-40B7-8CD8-88F5E93C3693}">
      <dgm:prSet custT="1"/>
      <dgm:spPr/>
      <dgm:t>
        <a:bodyPr/>
        <a:lstStyle/>
        <a:p>
          <a:endParaRPr lang="es-ES" sz="1200"/>
        </a:p>
      </dgm:t>
    </dgm:pt>
    <dgm:pt modelId="{AF01B61D-27E6-4614-A6D0-41391F7A198D}">
      <dgm:prSet phldrT="[Texto]" custT="1"/>
      <dgm:spPr/>
      <dgm:t>
        <a:bodyPr/>
        <a:lstStyle/>
        <a:p>
          <a:r>
            <a:rPr lang="es-ES" sz="1600" dirty="0" smtClean="0"/>
            <a:t>Corporación Aduanera Ecuatoriana (CAE)</a:t>
          </a:r>
          <a:endParaRPr lang="es-ES" sz="1600" dirty="0"/>
        </a:p>
      </dgm:t>
    </dgm:pt>
    <dgm:pt modelId="{385C839F-C96C-4A9C-A85F-79C4C36E1DA3}" type="parTrans" cxnId="{6B837976-49F9-4A48-B360-CEAD6EC7FBA6}">
      <dgm:prSet/>
      <dgm:spPr/>
      <dgm:t>
        <a:bodyPr/>
        <a:lstStyle/>
        <a:p>
          <a:endParaRPr lang="es-ES" sz="1200"/>
        </a:p>
      </dgm:t>
    </dgm:pt>
    <dgm:pt modelId="{7E427B08-EEAF-44A8-AB92-FF9086A9E3AE}" type="sibTrans" cxnId="{6B837976-49F9-4A48-B360-CEAD6EC7FBA6}">
      <dgm:prSet custT="1"/>
      <dgm:spPr/>
      <dgm:t>
        <a:bodyPr/>
        <a:lstStyle/>
        <a:p>
          <a:endParaRPr lang="es-ES" sz="1200"/>
        </a:p>
      </dgm:t>
    </dgm:pt>
    <dgm:pt modelId="{0F35F7E4-AAA4-4A1D-B71C-D80B406E10C2}">
      <dgm:prSet phldrT="[Texto]" custT="1"/>
      <dgm:spPr/>
      <dgm:t>
        <a:bodyPr/>
        <a:lstStyle/>
        <a:p>
          <a:r>
            <a:rPr lang="es-ES" sz="1600" dirty="0" smtClean="0"/>
            <a:t>Federación de Exportadores (FEDEXPOR)</a:t>
          </a:r>
          <a:endParaRPr lang="es-ES" sz="1600" dirty="0"/>
        </a:p>
      </dgm:t>
    </dgm:pt>
    <dgm:pt modelId="{30A0E369-31F5-4014-BB61-6ECBC806EC84}" type="parTrans" cxnId="{BFC5DEA7-6426-4A5D-A0C2-B91D13C71607}">
      <dgm:prSet/>
      <dgm:spPr/>
      <dgm:t>
        <a:bodyPr/>
        <a:lstStyle/>
        <a:p>
          <a:endParaRPr lang="es-ES" sz="1200"/>
        </a:p>
      </dgm:t>
    </dgm:pt>
    <dgm:pt modelId="{D75C7AED-5F17-4B86-A78C-41D3529F4E08}" type="sibTrans" cxnId="{BFC5DEA7-6426-4A5D-A0C2-B91D13C71607}">
      <dgm:prSet custT="1"/>
      <dgm:spPr/>
      <dgm:t>
        <a:bodyPr/>
        <a:lstStyle/>
        <a:p>
          <a:endParaRPr lang="es-ES" sz="1200"/>
        </a:p>
      </dgm:t>
    </dgm:pt>
    <dgm:pt modelId="{FE8E0B4E-A4B4-460C-8377-D6A88F1A3718}">
      <dgm:prSet phldrT="[Texto]" custT="1"/>
      <dgm:spPr/>
      <dgm:t>
        <a:bodyPr/>
        <a:lstStyle/>
        <a:p>
          <a:r>
            <a:rPr lang="es-ES" sz="1600" dirty="0" smtClean="0"/>
            <a:t>Banco Central del Ecuador (BCE)</a:t>
          </a:r>
          <a:endParaRPr lang="es-ES" sz="1600" dirty="0"/>
        </a:p>
      </dgm:t>
    </dgm:pt>
    <dgm:pt modelId="{F4CE5CD1-4067-408D-BB76-D8D64B535B3C}" type="parTrans" cxnId="{78A7AAC0-14B2-418F-8674-1844D06D4D62}">
      <dgm:prSet/>
      <dgm:spPr/>
      <dgm:t>
        <a:bodyPr/>
        <a:lstStyle/>
        <a:p>
          <a:endParaRPr lang="es-ES" sz="1200"/>
        </a:p>
      </dgm:t>
    </dgm:pt>
    <dgm:pt modelId="{076FD50D-A34A-49C8-ADB9-5A049F6FA9E4}" type="sibTrans" cxnId="{78A7AAC0-14B2-418F-8674-1844D06D4D62}">
      <dgm:prSet custT="1"/>
      <dgm:spPr/>
      <dgm:t>
        <a:bodyPr/>
        <a:lstStyle/>
        <a:p>
          <a:endParaRPr lang="es-ES" sz="1200"/>
        </a:p>
      </dgm:t>
    </dgm:pt>
    <dgm:pt modelId="{BD10EB95-C657-4D52-94DC-37E2CE73E5D6}">
      <dgm:prSet phldrT="[Texto]" custT="1"/>
      <dgm:spPr/>
      <dgm:t>
        <a:bodyPr/>
        <a:lstStyle/>
        <a:p>
          <a:r>
            <a:rPr lang="es-ES" sz="1600" dirty="0" smtClean="0"/>
            <a:t>Servicio de Rentas Internas (SRI)</a:t>
          </a:r>
          <a:endParaRPr lang="es-ES" sz="1600" dirty="0"/>
        </a:p>
      </dgm:t>
    </dgm:pt>
    <dgm:pt modelId="{3264D841-1C49-42D2-A5B3-6B590E6413E9}" type="parTrans" cxnId="{EB42EA51-747D-4A1F-88BA-F4F3C84C1699}">
      <dgm:prSet/>
      <dgm:spPr/>
      <dgm:t>
        <a:bodyPr/>
        <a:lstStyle/>
        <a:p>
          <a:endParaRPr lang="es-ES" sz="1200"/>
        </a:p>
      </dgm:t>
    </dgm:pt>
    <dgm:pt modelId="{E6C04932-CF2B-46D5-B70E-33CA9EE45C6B}" type="sibTrans" cxnId="{EB42EA51-747D-4A1F-88BA-F4F3C84C1699}">
      <dgm:prSet custT="1"/>
      <dgm:spPr/>
      <dgm:t>
        <a:bodyPr/>
        <a:lstStyle/>
        <a:p>
          <a:endParaRPr lang="es-ES" sz="1200"/>
        </a:p>
      </dgm:t>
    </dgm:pt>
    <dgm:pt modelId="{82AAAFC4-32BC-4B08-A315-EAA427BDE6AB}">
      <dgm:prSet phldrT="[Texto]" custT="1"/>
      <dgm:spPr/>
      <dgm:t>
        <a:bodyPr/>
        <a:lstStyle/>
        <a:p>
          <a:r>
            <a:rPr lang="es-ES" sz="1600" dirty="0" smtClean="0"/>
            <a:t>Instituto Ecuatoriano de Normalización (INEN)</a:t>
          </a:r>
          <a:endParaRPr lang="es-ES" sz="1600" dirty="0"/>
        </a:p>
      </dgm:t>
    </dgm:pt>
    <dgm:pt modelId="{7E42170B-DD88-4E29-8FDE-5748A687FB52}" type="parTrans" cxnId="{EDCA868C-2215-4A27-8562-6EBB2C4C11C8}">
      <dgm:prSet/>
      <dgm:spPr/>
      <dgm:t>
        <a:bodyPr/>
        <a:lstStyle/>
        <a:p>
          <a:endParaRPr lang="es-ES" sz="1200"/>
        </a:p>
      </dgm:t>
    </dgm:pt>
    <dgm:pt modelId="{76584806-5560-4F34-A7E2-B334F0FFF9F4}" type="sibTrans" cxnId="{EDCA868C-2215-4A27-8562-6EBB2C4C11C8}">
      <dgm:prSet custT="1"/>
      <dgm:spPr/>
      <dgm:t>
        <a:bodyPr/>
        <a:lstStyle/>
        <a:p>
          <a:endParaRPr lang="es-ES" sz="1200"/>
        </a:p>
      </dgm:t>
    </dgm:pt>
    <dgm:pt modelId="{1899C5CC-476F-4924-99FF-C20DF62328B8}">
      <dgm:prSet phldrT="[Texto]" custT="1"/>
      <dgm:spPr/>
      <dgm:t>
        <a:bodyPr/>
        <a:lstStyle/>
        <a:p>
          <a:r>
            <a:rPr lang="es-ES" sz="1600" dirty="0" smtClean="0"/>
            <a:t>Superintendencia de Compañías</a:t>
          </a:r>
          <a:endParaRPr lang="es-ES" sz="1600" dirty="0"/>
        </a:p>
      </dgm:t>
    </dgm:pt>
    <dgm:pt modelId="{3DFFF8A0-1548-4C84-802B-49E6BC349771}" type="parTrans" cxnId="{C1F62C95-8CB9-4E4B-923F-825008C6AAEE}">
      <dgm:prSet/>
      <dgm:spPr/>
      <dgm:t>
        <a:bodyPr/>
        <a:lstStyle/>
        <a:p>
          <a:endParaRPr lang="es-ES" sz="1200"/>
        </a:p>
      </dgm:t>
    </dgm:pt>
    <dgm:pt modelId="{2D39CD51-B1E2-408D-B367-DB063B3B75A5}" type="sibTrans" cxnId="{C1F62C95-8CB9-4E4B-923F-825008C6AAEE}">
      <dgm:prSet custT="1"/>
      <dgm:spPr/>
      <dgm:t>
        <a:bodyPr/>
        <a:lstStyle/>
        <a:p>
          <a:endParaRPr lang="es-ES" sz="1200"/>
        </a:p>
      </dgm:t>
    </dgm:pt>
    <dgm:pt modelId="{D5DC7274-CA54-4631-8466-83B032C74A39}">
      <dgm:prSet phldrT="[Texto]" custT="1"/>
      <dgm:spPr/>
      <dgm:t>
        <a:bodyPr/>
        <a:lstStyle/>
        <a:p>
          <a:r>
            <a:rPr lang="es-ES" sz="1600" dirty="0" smtClean="0"/>
            <a:t>Ministerio de la Agricultura, Ganadería y Pesca (MAGAP)</a:t>
          </a:r>
          <a:endParaRPr lang="es-ES" sz="1600" dirty="0"/>
        </a:p>
      </dgm:t>
    </dgm:pt>
    <dgm:pt modelId="{697083B9-3375-47A3-A160-C86F18A1EB8B}" type="parTrans" cxnId="{1A5EA681-7012-41BB-8A59-975479D589EA}">
      <dgm:prSet/>
      <dgm:spPr/>
      <dgm:t>
        <a:bodyPr/>
        <a:lstStyle/>
        <a:p>
          <a:endParaRPr lang="es-ES" sz="1200"/>
        </a:p>
      </dgm:t>
    </dgm:pt>
    <dgm:pt modelId="{AC4D3E97-056A-458F-ABB1-8E1D67A5EB41}" type="sibTrans" cxnId="{1A5EA681-7012-41BB-8A59-975479D589EA}">
      <dgm:prSet custT="1"/>
      <dgm:spPr/>
      <dgm:t>
        <a:bodyPr/>
        <a:lstStyle/>
        <a:p>
          <a:endParaRPr lang="es-ES" sz="1200"/>
        </a:p>
      </dgm:t>
    </dgm:pt>
    <dgm:pt modelId="{C4424BAD-9DBC-421D-8E83-2D25236B28E6}">
      <dgm:prSet phldrT="[Texto]" custT="1"/>
      <dgm:spPr/>
      <dgm:t>
        <a:bodyPr/>
        <a:lstStyle/>
        <a:p>
          <a:r>
            <a:rPr lang="es-ES" sz="1600" dirty="0" smtClean="0"/>
            <a:t>Ministerio de Relaciones Exteriores (MM.RR.EE.)</a:t>
          </a:r>
          <a:endParaRPr lang="es-ES" sz="1600" dirty="0"/>
        </a:p>
      </dgm:t>
    </dgm:pt>
    <dgm:pt modelId="{F27DC99E-3A7C-4F1D-8EFD-E9124F6716A2}" type="parTrans" cxnId="{7762D140-8091-43FC-BEC1-5F3D04B0841A}">
      <dgm:prSet/>
      <dgm:spPr/>
      <dgm:t>
        <a:bodyPr/>
        <a:lstStyle/>
        <a:p>
          <a:endParaRPr lang="es-ES" sz="1200"/>
        </a:p>
      </dgm:t>
    </dgm:pt>
    <dgm:pt modelId="{5292F0F5-ED0D-496B-9A69-9BAFBBC7613B}" type="sibTrans" cxnId="{7762D140-8091-43FC-BEC1-5F3D04B0841A}">
      <dgm:prSet custT="1"/>
      <dgm:spPr/>
      <dgm:t>
        <a:bodyPr/>
        <a:lstStyle/>
        <a:p>
          <a:endParaRPr lang="es-ES" sz="1200"/>
        </a:p>
      </dgm:t>
    </dgm:pt>
    <dgm:pt modelId="{2DA88A1D-1FDE-408F-9252-47C1816FD02E}">
      <dgm:prSet phldrT="[Texto]" custT="1"/>
      <dgm:spPr/>
      <dgm:t>
        <a:bodyPr/>
        <a:lstStyle/>
        <a:p>
          <a:r>
            <a:rPr lang="es-ES" sz="1400" dirty="0" smtClean="0"/>
            <a:t>Ministerio de Industrias y </a:t>
          </a:r>
          <a:r>
            <a:rPr lang="es-ES" sz="1600" dirty="0" smtClean="0"/>
            <a:t>Productividad</a:t>
          </a:r>
          <a:r>
            <a:rPr lang="es-ES" sz="1400" dirty="0" smtClean="0"/>
            <a:t> del Ecuador (MIPRO)</a:t>
          </a:r>
          <a:endParaRPr lang="es-ES" sz="1400" dirty="0"/>
        </a:p>
      </dgm:t>
    </dgm:pt>
    <dgm:pt modelId="{ECD1D3C5-803F-4520-AEDA-4D1B88BE41EE}" type="parTrans" cxnId="{51AB67F9-F977-455D-B4CF-52994AD3F061}">
      <dgm:prSet/>
      <dgm:spPr/>
      <dgm:t>
        <a:bodyPr/>
        <a:lstStyle/>
        <a:p>
          <a:endParaRPr lang="es-ES" sz="1200"/>
        </a:p>
      </dgm:t>
    </dgm:pt>
    <dgm:pt modelId="{79ACD1E9-BA3D-4D3B-81CA-C5557CE4CD36}" type="sibTrans" cxnId="{51AB67F9-F977-455D-B4CF-52994AD3F061}">
      <dgm:prSet/>
      <dgm:spPr/>
      <dgm:t>
        <a:bodyPr/>
        <a:lstStyle/>
        <a:p>
          <a:endParaRPr lang="es-ES" sz="1200"/>
        </a:p>
      </dgm:t>
    </dgm:pt>
    <dgm:pt modelId="{92D37461-CC42-4A46-A492-95BD5EE37A6D}">
      <dgm:prSet phldrT="[Texto]" custT="1"/>
      <dgm:spPr/>
      <dgm:t>
        <a:bodyPr/>
        <a:lstStyle/>
        <a:p>
          <a:r>
            <a:rPr lang="es-ES" sz="1400" dirty="0" smtClean="0"/>
            <a:t>Corporación de Promoción de Exportaciones e Inversiones (CORPEI)</a:t>
          </a:r>
          <a:endParaRPr lang="es-ES" sz="1400" dirty="0"/>
        </a:p>
      </dgm:t>
    </dgm:pt>
    <dgm:pt modelId="{C09F9CEC-5CEB-4586-BB06-976AFC47D0DC}" type="parTrans" cxnId="{F5A81B8E-CF5C-4EB6-8942-F93D76EFB198}">
      <dgm:prSet/>
      <dgm:spPr/>
      <dgm:t>
        <a:bodyPr/>
        <a:lstStyle/>
        <a:p>
          <a:endParaRPr lang="es-ES"/>
        </a:p>
      </dgm:t>
    </dgm:pt>
    <dgm:pt modelId="{CF5A965D-BA74-4326-815F-6EDDFB7F1FD0}" type="sibTrans" cxnId="{F5A81B8E-CF5C-4EB6-8942-F93D76EFB198}">
      <dgm:prSet/>
      <dgm:spPr/>
      <dgm:t>
        <a:bodyPr/>
        <a:lstStyle/>
        <a:p>
          <a:endParaRPr lang="es-ES"/>
        </a:p>
      </dgm:t>
    </dgm:pt>
    <dgm:pt modelId="{718B3957-04E3-40F2-B088-EC4DBBA4F707}" type="pres">
      <dgm:prSet presAssocID="{44437DFC-E801-4879-B453-FA35BEC5F720}" presName="Name0" presStyleCnt="0">
        <dgm:presLayoutVars>
          <dgm:dir/>
          <dgm:resizeHandles val="exact"/>
        </dgm:presLayoutVars>
      </dgm:prSet>
      <dgm:spPr/>
      <dgm:t>
        <a:bodyPr/>
        <a:lstStyle/>
        <a:p>
          <a:endParaRPr lang="es-ES"/>
        </a:p>
      </dgm:t>
    </dgm:pt>
    <dgm:pt modelId="{2717CA25-DCC4-4969-A326-ACF7F61A5AD6}" type="pres">
      <dgm:prSet presAssocID="{ABBAEFFA-6674-4009-B151-BA6E2C1F6E4E}" presName="node" presStyleLbl="node1" presStyleIdx="0" presStyleCnt="11">
        <dgm:presLayoutVars>
          <dgm:bulletEnabled val="1"/>
        </dgm:presLayoutVars>
      </dgm:prSet>
      <dgm:spPr/>
      <dgm:t>
        <a:bodyPr/>
        <a:lstStyle/>
        <a:p>
          <a:endParaRPr lang="es-ES"/>
        </a:p>
      </dgm:t>
    </dgm:pt>
    <dgm:pt modelId="{B6640996-F7B0-438B-B1C1-37897D7CCBB1}" type="pres">
      <dgm:prSet presAssocID="{F26C5B39-474A-44D1-921D-D289F0886100}" presName="sibTrans" presStyleLbl="sibTrans1D1" presStyleIdx="0" presStyleCnt="10"/>
      <dgm:spPr/>
      <dgm:t>
        <a:bodyPr/>
        <a:lstStyle/>
        <a:p>
          <a:endParaRPr lang="es-ES"/>
        </a:p>
      </dgm:t>
    </dgm:pt>
    <dgm:pt modelId="{BACE2F26-C673-4366-9CE1-17217ADE3FDB}" type="pres">
      <dgm:prSet presAssocID="{F26C5B39-474A-44D1-921D-D289F0886100}" presName="connectorText" presStyleLbl="sibTrans1D1" presStyleIdx="0" presStyleCnt="10"/>
      <dgm:spPr/>
      <dgm:t>
        <a:bodyPr/>
        <a:lstStyle/>
        <a:p>
          <a:endParaRPr lang="es-ES"/>
        </a:p>
      </dgm:t>
    </dgm:pt>
    <dgm:pt modelId="{AF532BBB-7393-4793-91F8-8C27142DC43F}" type="pres">
      <dgm:prSet presAssocID="{92D37461-CC42-4A46-A492-95BD5EE37A6D}" presName="node" presStyleLbl="node1" presStyleIdx="1" presStyleCnt="11">
        <dgm:presLayoutVars>
          <dgm:bulletEnabled val="1"/>
        </dgm:presLayoutVars>
      </dgm:prSet>
      <dgm:spPr/>
      <dgm:t>
        <a:bodyPr/>
        <a:lstStyle/>
        <a:p>
          <a:endParaRPr lang="es-ES"/>
        </a:p>
      </dgm:t>
    </dgm:pt>
    <dgm:pt modelId="{CBDD8E1C-9D88-4E81-B037-A355DE572CFB}" type="pres">
      <dgm:prSet presAssocID="{CF5A965D-BA74-4326-815F-6EDDFB7F1FD0}" presName="sibTrans" presStyleLbl="sibTrans1D1" presStyleIdx="1" presStyleCnt="10"/>
      <dgm:spPr/>
      <dgm:t>
        <a:bodyPr/>
        <a:lstStyle/>
        <a:p>
          <a:endParaRPr lang="es-ES"/>
        </a:p>
      </dgm:t>
    </dgm:pt>
    <dgm:pt modelId="{8E77973A-932A-439D-8402-6B201EF3E648}" type="pres">
      <dgm:prSet presAssocID="{CF5A965D-BA74-4326-815F-6EDDFB7F1FD0}" presName="connectorText" presStyleLbl="sibTrans1D1" presStyleIdx="1" presStyleCnt="10"/>
      <dgm:spPr/>
      <dgm:t>
        <a:bodyPr/>
        <a:lstStyle/>
        <a:p>
          <a:endParaRPr lang="es-ES"/>
        </a:p>
      </dgm:t>
    </dgm:pt>
    <dgm:pt modelId="{59AB18B4-B1A0-4FBE-ACEF-CCD3A340A5DA}" type="pres">
      <dgm:prSet presAssocID="{AF01B61D-27E6-4614-A6D0-41391F7A198D}" presName="node" presStyleLbl="node1" presStyleIdx="2" presStyleCnt="11">
        <dgm:presLayoutVars>
          <dgm:bulletEnabled val="1"/>
        </dgm:presLayoutVars>
      </dgm:prSet>
      <dgm:spPr/>
      <dgm:t>
        <a:bodyPr/>
        <a:lstStyle/>
        <a:p>
          <a:endParaRPr lang="es-ES"/>
        </a:p>
      </dgm:t>
    </dgm:pt>
    <dgm:pt modelId="{CC9D3B8C-14E7-4B27-ADD6-ABE3B130941D}" type="pres">
      <dgm:prSet presAssocID="{7E427B08-EEAF-44A8-AB92-FF9086A9E3AE}" presName="sibTrans" presStyleLbl="sibTrans1D1" presStyleIdx="2" presStyleCnt="10"/>
      <dgm:spPr/>
      <dgm:t>
        <a:bodyPr/>
        <a:lstStyle/>
        <a:p>
          <a:endParaRPr lang="es-ES"/>
        </a:p>
      </dgm:t>
    </dgm:pt>
    <dgm:pt modelId="{F3FFEB91-640E-4431-BB80-A6DFE8F9CF05}" type="pres">
      <dgm:prSet presAssocID="{7E427B08-EEAF-44A8-AB92-FF9086A9E3AE}" presName="connectorText" presStyleLbl="sibTrans1D1" presStyleIdx="2" presStyleCnt="10"/>
      <dgm:spPr/>
      <dgm:t>
        <a:bodyPr/>
        <a:lstStyle/>
        <a:p>
          <a:endParaRPr lang="es-ES"/>
        </a:p>
      </dgm:t>
    </dgm:pt>
    <dgm:pt modelId="{542F7B8B-7014-41BF-98DD-7F4267A7DB9D}" type="pres">
      <dgm:prSet presAssocID="{0F35F7E4-AAA4-4A1D-B71C-D80B406E10C2}" presName="node" presStyleLbl="node1" presStyleIdx="3" presStyleCnt="11">
        <dgm:presLayoutVars>
          <dgm:bulletEnabled val="1"/>
        </dgm:presLayoutVars>
      </dgm:prSet>
      <dgm:spPr/>
      <dgm:t>
        <a:bodyPr/>
        <a:lstStyle/>
        <a:p>
          <a:endParaRPr lang="es-ES"/>
        </a:p>
      </dgm:t>
    </dgm:pt>
    <dgm:pt modelId="{FD50F341-E70D-4ABD-B9BA-6613A17F16CB}" type="pres">
      <dgm:prSet presAssocID="{D75C7AED-5F17-4B86-A78C-41D3529F4E08}" presName="sibTrans" presStyleLbl="sibTrans1D1" presStyleIdx="3" presStyleCnt="10"/>
      <dgm:spPr/>
      <dgm:t>
        <a:bodyPr/>
        <a:lstStyle/>
        <a:p>
          <a:endParaRPr lang="es-ES"/>
        </a:p>
      </dgm:t>
    </dgm:pt>
    <dgm:pt modelId="{04CAED75-3465-4EC8-8651-0F87EC8A53F3}" type="pres">
      <dgm:prSet presAssocID="{D75C7AED-5F17-4B86-A78C-41D3529F4E08}" presName="connectorText" presStyleLbl="sibTrans1D1" presStyleIdx="3" presStyleCnt="10"/>
      <dgm:spPr/>
      <dgm:t>
        <a:bodyPr/>
        <a:lstStyle/>
        <a:p>
          <a:endParaRPr lang="es-ES"/>
        </a:p>
      </dgm:t>
    </dgm:pt>
    <dgm:pt modelId="{D4ECC228-7ED6-4440-BBA5-7FA786798185}" type="pres">
      <dgm:prSet presAssocID="{FE8E0B4E-A4B4-460C-8377-D6A88F1A3718}" presName="node" presStyleLbl="node1" presStyleIdx="4" presStyleCnt="11">
        <dgm:presLayoutVars>
          <dgm:bulletEnabled val="1"/>
        </dgm:presLayoutVars>
      </dgm:prSet>
      <dgm:spPr/>
      <dgm:t>
        <a:bodyPr/>
        <a:lstStyle/>
        <a:p>
          <a:endParaRPr lang="es-ES"/>
        </a:p>
      </dgm:t>
    </dgm:pt>
    <dgm:pt modelId="{E2BDEC97-2DE3-455D-8A84-814EE584B727}" type="pres">
      <dgm:prSet presAssocID="{076FD50D-A34A-49C8-ADB9-5A049F6FA9E4}" presName="sibTrans" presStyleLbl="sibTrans1D1" presStyleIdx="4" presStyleCnt="10"/>
      <dgm:spPr/>
      <dgm:t>
        <a:bodyPr/>
        <a:lstStyle/>
        <a:p>
          <a:endParaRPr lang="es-ES"/>
        </a:p>
      </dgm:t>
    </dgm:pt>
    <dgm:pt modelId="{E6B3670E-0C49-4634-AAA0-D3D0D0206355}" type="pres">
      <dgm:prSet presAssocID="{076FD50D-A34A-49C8-ADB9-5A049F6FA9E4}" presName="connectorText" presStyleLbl="sibTrans1D1" presStyleIdx="4" presStyleCnt="10"/>
      <dgm:spPr/>
      <dgm:t>
        <a:bodyPr/>
        <a:lstStyle/>
        <a:p>
          <a:endParaRPr lang="es-ES"/>
        </a:p>
      </dgm:t>
    </dgm:pt>
    <dgm:pt modelId="{63FE9B36-D2E5-464B-82A6-27F57B487CCB}" type="pres">
      <dgm:prSet presAssocID="{BD10EB95-C657-4D52-94DC-37E2CE73E5D6}" presName="node" presStyleLbl="node1" presStyleIdx="5" presStyleCnt="11">
        <dgm:presLayoutVars>
          <dgm:bulletEnabled val="1"/>
        </dgm:presLayoutVars>
      </dgm:prSet>
      <dgm:spPr/>
      <dgm:t>
        <a:bodyPr/>
        <a:lstStyle/>
        <a:p>
          <a:endParaRPr lang="es-ES"/>
        </a:p>
      </dgm:t>
    </dgm:pt>
    <dgm:pt modelId="{254133A7-FC0F-4612-ADD1-90FB991003DC}" type="pres">
      <dgm:prSet presAssocID="{E6C04932-CF2B-46D5-B70E-33CA9EE45C6B}" presName="sibTrans" presStyleLbl="sibTrans1D1" presStyleIdx="5" presStyleCnt="10"/>
      <dgm:spPr/>
      <dgm:t>
        <a:bodyPr/>
        <a:lstStyle/>
        <a:p>
          <a:endParaRPr lang="es-ES"/>
        </a:p>
      </dgm:t>
    </dgm:pt>
    <dgm:pt modelId="{4F478079-C68F-4F4A-964B-9D1BB345AF11}" type="pres">
      <dgm:prSet presAssocID="{E6C04932-CF2B-46D5-B70E-33CA9EE45C6B}" presName="connectorText" presStyleLbl="sibTrans1D1" presStyleIdx="5" presStyleCnt="10"/>
      <dgm:spPr/>
      <dgm:t>
        <a:bodyPr/>
        <a:lstStyle/>
        <a:p>
          <a:endParaRPr lang="es-ES"/>
        </a:p>
      </dgm:t>
    </dgm:pt>
    <dgm:pt modelId="{7C7E2690-8741-4D96-89B3-EB4C2EAB8F97}" type="pres">
      <dgm:prSet presAssocID="{82AAAFC4-32BC-4B08-A315-EAA427BDE6AB}" presName="node" presStyleLbl="node1" presStyleIdx="6" presStyleCnt="11">
        <dgm:presLayoutVars>
          <dgm:bulletEnabled val="1"/>
        </dgm:presLayoutVars>
      </dgm:prSet>
      <dgm:spPr/>
      <dgm:t>
        <a:bodyPr/>
        <a:lstStyle/>
        <a:p>
          <a:endParaRPr lang="es-ES"/>
        </a:p>
      </dgm:t>
    </dgm:pt>
    <dgm:pt modelId="{FE4FF421-1F18-4F98-8775-C3FA78CB3A53}" type="pres">
      <dgm:prSet presAssocID="{76584806-5560-4F34-A7E2-B334F0FFF9F4}" presName="sibTrans" presStyleLbl="sibTrans1D1" presStyleIdx="6" presStyleCnt="10"/>
      <dgm:spPr/>
      <dgm:t>
        <a:bodyPr/>
        <a:lstStyle/>
        <a:p>
          <a:endParaRPr lang="es-ES"/>
        </a:p>
      </dgm:t>
    </dgm:pt>
    <dgm:pt modelId="{A6631BAD-1460-497E-8E90-30BAECA9CF62}" type="pres">
      <dgm:prSet presAssocID="{76584806-5560-4F34-A7E2-B334F0FFF9F4}" presName="connectorText" presStyleLbl="sibTrans1D1" presStyleIdx="6" presStyleCnt="10"/>
      <dgm:spPr/>
      <dgm:t>
        <a:bodyPr/>
        <a:lstStyle/>
        <a:p>
          <a:endParaRPr lang="es-ES"/>
        </a:p>
      </dgm:t>
    </dgm:pt>
    <dgm:pt modelId="{DE061729-D27A-446C-BC84-0542E33AC217}" type="pres">
      <dgm:prSet presAssocID="{1899C5CC-476F-4924-99FF-C20DF62328B8}" presName="node" presStyleLbl="node1" presStyleIdx="7" presStyleCnt="11">
        <dgm:presLayoutVars>
          <dgm:bulletEnabled val="1"/>
        </dgm:presLayoutVars>
      </dgm:prSet>
      <dgm:spPr/>
      <dgm:t>
        <a:bodyPr/>
        <a:lstStyle/>
        <a:p>
          <a:endParaRPr lang="es-ES"/>
        </a:p>
      </dgm:t>
    </dgm:pt>
    <dgm:pt modelId="{D1F460D6-53D2-4E03-9A1D-6B9B89838AD6}" type="pres">
      <dgm:prSet presAssocID="{2D39CD51-B1E2-408D-B367-DB063B3B75A5}" presName="sibTrans" presStyleLbl="sibTrans1D1" presStyleIdx="7" presStyleCnt="10"/>
      <dgm:spPr/>
      <dgm:t>
        <a:bodyPr/>
        <a:lstStyle/>
        <a:p>
          <a:endParaRPr lang="es-ES"/>
        </a:p>
      </dgm:t>
    </dgm:pt>
    <dgm:pt modelId="{49DD20E7-4E52-4213-9552-01CAC4D727D4}" type="pres">
      <dgm:prSet presAssocID="{2D39CD51-B1E2-408D-B367-DB063B3B75A5}" presName="connectorText" presStyleLbl="sibTrans1D1" presStyleIdx="7" presStyleCnt="10"/>
      <dgm:spPr/>
      <dgm:t>
        <a:bodyPr/>
        <a:lstStyle/>
        <a:p>
          <a:endParaRPr lang="es-ES"/>
        </a:p>
      </dgm:t>
    </dgm:pt>
    <dgm:pt modelId="{67622395-8BAA-4CD6-AE44-076A0538CF2B}" type="pres">
      <dgm:prSet presAssocID="{D5DC7274-CA54-4631-8466-83B032C74A39}" presName="node" presStyleLbl="node1" presStyleIdx="8" presStyleCnt="11">
        <dgm:presLayoutVars>
          <dgm:bulletEnabled val="1"/>
        </dgm:presLayoutVars>
      </dgm:prSet>
      <dgm:spPr/>
      <dgm:t>
        <a:bodyPr/>
        <a:lstStyle/>
        <a:p>
          <a:endParaRPr lang="es-ES"/>
        </a:p>
      </dgm:t>
    </dgm:pt>
    <dgm:pt modelId="{C1BD64FB-95F0-421D-A2E2-EC1E935BC51F}" type="pres">
      <dgm:prSet presAssocID="{AC4D3E97-056A-458F-ABB1-8E1D67A5EB41}" presName="sibTrans" presStyleLbl="sibTrans1D1" presStyleIdx="8" presStyleCnt="10"/>
      <dgm:spPr/>
      <dgm:t>
        <a:bodyPr/>
        <a:lstStyle/>
        <a:p>
          <a:endParaRPr lang="es-ES"/>
        </a:p>
      </dgm:t>
    </dgm:pt>
    <dgm:pt modelId="{B5FBCAE6-F8D2-40DE-AF09-0798880CAB59}" type="pres">
      <dgm:prSet presAssocID="{AC4D3E97-056A-458F-ABB1-8E1D67A5EB41}" presName="connectorText" presStyleLbl="sibTrans1D1" presStyleIdx="8" presStyleCnt="10"/>
      <dgm:spPr/>
      <dgm:t>
        <a:bodyPr/>
        <a:lstStyle/>
        <a:p>
          <a:endParaRPr lang="es-ES"/>
        </a:p>
      </dgm:t>
    </dgm:pt>
    <dgm:pt modelId="{A1500CFB-B42C-4777-8258-D77E96272B28}" type="pres">
      <dgm:prSet presAssocID="{C4424BAD-9DBC-421D-8E83-2D25236B28E6}" presName="node" presStyleLbl="node1" presStyleIdx="9" presStyleCnt="11">
        <dgm:presLayoutVars>
          <dgm:bulletEnabled val="1"/>
        </dgm:presLayoutVars>
      </dgm:prSet>
      <dgm:spPr/>
      <dgm:t>
        <a:bodyPr/>
        <a:lstStyle/>
        <a:p>
          <a:endParaRPr lang="es-ES"/>
        </a:p>
      </dgm:t>
    </dgm:pt>
    <dgm:pt modelId="{7D8BA8FF-FBD1-4CD0-B614-18BB1A4BC096}" type="pres">
      <dgm:prSet presAssocID="{5292F0F5-ED0D-496B-9A69-9BAFBBC7613B}" presName="sibTrans" presStyleLbl="sibTrans1D1" presStyleIdx="9" presStyleCnt="10"/>
      <dgm:spPr/>
      <dgm:t>
        <a:bodyPr/>
        <a:lstStyle/>
        <a:p>
          <a:endParaRPr lang="es-ES"/>
        </a:p>
      </dgm:t>
    </dgm:pt>
    <dgm:pt modelId="{6E0A51E0-F90C-496B-99ED-ACF09C3FA985}" type="pres">
      <dgm:prSet presAssocID="{5292F0F5-ED0D-496B-9A69-9BAFBBC7613B}" presName="connectorText" presStyleLbl="sibTrans1D1" presStyleIdx="9" presStyleCnt="10"/>
      <dgm:spPr/>
      <dgm:t>
        <a:bodyPr/>
        <a:lstStyle/>
        <a:p>
          <a:endParaRPr lang="es-ES"/>
        </a:p>
      </dgm:t>
    </dgm:pt>
    <dgm:pt modelId="{EC7C2F06-E514-4DBA-8C1A-2B55BC0C309E}" type="pres">
      <dgm:prSet presAssocID="{2DA88A1D-1FDE-408F-9252-47C1816FD02E}" presName="node" presStyleLbl="node1" presStyleIdx="10" presStyleCnt="11">
        <dgm:presLayoutVars>
          <dgm:bulletEnabled val="1"/>
        </dgm:presLayoutVars>
      </dgm:prSet>
      <dgm:spPr/>
      <dgm:t>
        <a:bodyPr/>
        <a:lstStyle/>
        <a:p>
          <a:endParaRPr lang="es-ES"/>
        </a:p>
      </dgm:t>
    </dgm:pt>
  </dgm:ptLst>
  <dgm:cxnLst>
    <dgm:cxn modelId="{EDCA868C-2215-4A27-8562-6EBB2C4C11C8}" srcId="{44437DFC-E801-4879-B453-FA35BEC5F720}" destId="{82AAAFC4-32BC-4B08-A315-EAA427BDE6AB}" srcOrd="6" destOrd="0" parTransId="{7E42170B-DD88-4E29-8FDE-5748A687FB52}" sibTransId="{76584806-5560-4F34-A7E2-B334F0FFF9F4}"/>
    <dgm:cxn modelId="{874BFC37-CB5D-4164-8974-C9E3FCE68A32}" type="presOf" srcId="{D75C7AED-5F17-4B86-A78C-41D3529F4E08}" destId="{FD50F341-E70D-4ABD-B9BA-6613A17F16CB}" srcOrd="0" destOrd="0" presId="urn:microsoft.com/office/officeart/2005/8/layout/bProcess3"/>
    <dgm:cxn modelId="{462271EE-18EC-4D73-ADFA-2A837831FE57}" type="presOf" srcId="{CF5A965D-BA74-4326-815F-6EDDFB7F1FD0}" destId="{8E77973A-932A-439D-8402-6B201EF3E648}" srcOrd="1" destOrd="0" presId="urn:microsoft.com/office/officeart/2005/8/layout/bProcess3"/>
    <dgm:cxn modelId="{64CAD218-380C-442D-9F3A-62828D06DF23}" type="presOf" srcId="{44437DFC-E801-4879-B453-FA35BEC5F720}" destId="{718B3957-04E3-40F2-B088-EC4DBBA4F707}" srcOrd="0" destOrd="0" presId="urn:microsoft.com/office/officeart/2005/8/layout/bProcess3"/>
    <dgm:cxn modelId="{4860B7B0-ED0A-46B2-AC63-10430A102465}" type="presOf" srcId="{1899C5CC-476F-4924-99FF-C20DF62328B8}" destId="{DE061729-D27A-446C-BC84-0542E33AC217}" srcOrd="0" destOrd="0" presId="urn:microsoft.com/office/officeart/2005/8/layout/bProcess3"/>
    <dgm:cxn modelId="{78A7AAC0-14B2-418F-8674-1844D06D4D62}" srcId="{44437DFC-E801-4879-B453-FA35BEC5F720}" destId="{FE8E0B4E-A4B4-460C-8377-D6A88F1A3718}" srcOrd="4" destOrd="0" parTransId="{F4CE5CD1-4067-408D-BB76-D8D64B535B3C}" sibTransId="{076FD50D-A34A-49C8-ADB9-5A049F6FA9E4}"/>
    <dgm:cxn modelId="{58C0D912-7C66-48F5-A57A-76EF711B5798}" type="presOf" srcId="{5292F0F5-ED0D-496B-9A69-9BAFBBC7613B}" destId="{7D8BA8FF-FBD1-4CD0-B614-18BB1A4BC096}" srcOrd="0" destOrd="0" presId="urn:microsoft.com/office/officeart/2005/8/layout/bProcess3"/>
    <dgm:cxn modelId="{EB42EA51-747D-4A1F-88BA-F4F3C84C1699}" srcId="{44437DFC-E801-4879-B453-FA35BEC5F720}" destId="{BD10EB95-C657-4D52-94DC-37E2CE73E5D6}" srcOrd="5" destOrd="0" parTransId="{3264D841-1C49-42D2-A5B3-6B590E6413E9}" sibTransId="{E6C04932-CF2B-46D5-B70E-33CA9EE45C6B}"/>
    <dgm:cxn modelId="{6B837976-49F9-4A48-B360-CEAD6EC7FBA6}" srcId="{44437DFC-E801-4879-B453-FA35BEC5F720}" destId="{AF01B61D-27E6-4614-A6D0-41391F7A198D}" srcOrd="2" destOrd="0" parTransId="{385C839F-C96C-4A9C-A85F-79C4C36E1DA3}" sibTransId="{7E427B08-EEAF-44A8-AB92-FF9086A9E3AE}"/>
    <dgm:cxn modelId="{A0473887-F925-4E88-BA22-1AAE8A379FA8}" type="presOf" srcId="{AC4D3E97-056A-458F-ABB1-8E1D67A5EB41}" destId="{C1BD64FB-95F0-421D-A2E2-EC1E935BC51F}" srcOrd="0" destOrd="0" presId="urn:microsoft.com/office/officeart/2005/8/layout/bProcess3"/>
    <dgm:cxn modelId="{51A82907-D2C8-4B5B-90E2-01D83B38DCD6}" type="presOf" srcId="{82AAAFC4-32BC-4B08-A315-EAA427BDE6AB}" destId="{7C7E2690-8741-4D96-89B3-EB4C2EAB8F97}" srcOrd="0" destOrd="0" presId="urn:microsoft.com/office/officeart/2005/8/layout/bProcess3"/>
    <dgm:cxn modelId="{1E737D05-C73A-42E6-A51B-A7FD4E1275D7}" type="presOf" srcId="{7E427B08-EEAF-44A8-AB92-FF9086A9E3AE}" destId="{F3FFEB91-640E-4431-BB80-A6DFE8F9CF05}" srcOrd="1" destOrd="0" presId="urn:microsoft.com/office/officeart/2005/8/layout/bProcess3"/>
    <dgm:cxn modelId="{92988A22-86C1-41D2-AECF-E9B14CA60DDB}" type="presOf" srcId="{F26C5B39-474A-44D1-921D-D289F0886100}" destId="{BACE2F26-C673-4366-9CE1-17217ADE3FDB}" srcOrd="1" destOrd="0" presId="urn:microsoft.com/office/officeart/2005/8/layout/bProcess3"/>
    <dgm:cxn modelId="{08FD09C5-702F-48A9-9688-8DBF87B7183E}" type="presOf" srcId="{76584806-5560-4F34-A7E2-B334F0FFF9F4}" destId="{A6631BAD-1460-497E-8E90-30BAECA9CF62}" srcOrd="1" destOrd="0" presId="urn:microsoft.com/office/officeart/2005/8/layout/bProcess3"/>
    <dgm:cxn modelId="{CC36D97C-A848-4DEC-9262-A2F1AA9FCAD4}" type="presOf" srcId="{7E427B08-EEAF-44A8-AB92-FF9086A9E3AE}" destId="{CC9D3B8C-14E7-4B27-ADD6-ABE3B130941D}" srcOrd="0" destOrd="0" presId="urn:microsoft.com/office/officeart/2005/8/layout/bProcess3"/>
    <dgm:cxn modelId="{C1F62C95-8CB9-4E4B-923F-825008C6AAEE}" srcId="{44437DFC-E801-4879-B453-FA35BEC5F720}" destId="{1899C5CC-476F-4924-99FF-C20DF62328B8}" srcOrd="7" destOrd="0" parTransId="{3DFFF8A0-1548-4C84-802B-49E6BC349771}" sibTransId="{2D39CD51-B1E2-408D-B367-DB063B3B75A5}"/>
    <dgm:cxn modelId="{B3DA71DC-D2A3-46D9-8F0A-A81A12DB67D4}" type="presOf" srcId="{C4424BAD-9DBC-421D-8E83-2D25236B28E6}" destId="{A1500CFB-B42C-4777-8258-D77E96272B28}" srcOrd="0" destOrd="0" presId="urn:microsoft.com/office/officeart/2005/8/layout/bProcess3"/>
    <dgm:cxn modelId="{FF866FCD-3151-4B4B-8DD6-803C11761A65}" type="presOf" srcId="{FE8E0B4E-A4B4-460C-8377-D6A88F1A3718}" destId="{D4ECC228-7ED6-4440-BBA5-7FA786798185}" srcOrd="0" destOrd="0" presId="urn:microsoft.com/office/officeart/2005/8/layout/bProcess3"/>
    <dgm:cxn modelId="{D445A9F2-8B6D-40B7-8CD8-88F5E93C3693}" srcId="{44437DFC-E801-4879-B453-FA35BEC5F720}" destId="{ABBAEFFA-6674-4009-B151-BA6E2C1F6E4E}" srcOrd="0" destOrd="0" parTransId="{5CA6B3CE-1702-468C-8C57-84061CBB5F7A}" sibTransId="{F26C5B39-474A-44D1-921D-D289F0886100}"/>
    <dgm:cxn modelId="{7C2856EB-D036-46FD-8C2D-D5782F56584A}" type="presOf" srcId="{2D39CD51-B1E2-408D-B367-DB063B3B75A5}" destId="{49DD20E7-4E52-4213-9552-01CAC4D727D4}" srcOrd="1" destOrd="0" presId="urn:microsoft.com/office/officeart/2005/8/layout/bProcess3"/>
    <dgm:cxn modelId="{CE5E27A3-EC89-4FE2-9743-9B76314DC8D4}" type="presOf" srcId="{E6C04932-CF2B-46D5-B70E-33CA9EE45C6B}" destId="{4F478079-C68F-4F4A-964B-9D1BB345AF11}" srcOrd="1" destOrd="0" presId="urn:microsoft.com/office/officeart/2005/8/layout/bProcess3"/>
    <dgm:cxn modelId="{1A5EA681-7012-41BB-8A59-975479D589EA}" srcId="{44437DFC-E801-4879-B453-FA35BEC5F720}" destId="{D5DC7274-CA54-4631-8466-83B032C74A39}" srcOrd="8" destOrd="0" parTransId="{697083B9-3375-47A3-A160-C86F18A1EB8B}" sibTransId="{AC4D3E97-056A-458F-ABB1-8E1D67A5EB41}"/>
    <dgm:cxn modelId="{AB0123E0-F420-4DD4-8292-47C91D6215DB}" type="presOf" srcId="{76584806-5560-4F34-A7E2-B334F0FFF9F4}" destId="{FE4FF421-1F18-4F98-8775-C3FA78CB3A53}" srcOrd="0" destOrd="0" presId="urn:microsoft.com/office/officeart/2005/8/layout/bProcess3"/>
    <dgm:cxn modelId="{1FFE3442-8C83-4251-A537-CE88D1E1D3B4}" type="presOf" srcId="{2DA88A1D-1FDE-408F-9252-47C1816FD02E}" destId="{EC7C2F06-E514-4DBA-8C1A-2B55BC0C309E}" srcOrd="0" destOrd="0" presId="urn:microsoft.com/office/officeart/2005/8/layout/bProcess3"/>
    <dgm:cxn modelId="{02DC8DD3-FCD1-4DAB-939A-C704FC6A8392}" type="presOf" srcId="{ABBAEFFA-6674-4009-B151-BA6E2C1F6E4E}" destId="{2717CA25-DCC4-4969-A326-ACF7F61A5AD6}" srcOrd="0" destOrd="0" presId="urn:microsoft.com/office/officeart/2005/8/layout/bProcess3"/>
    <dgm:cxn modelId="{F5A81B8E-CF5C-4EB6-8942-F93D76EFB198}" srcId="{44437DFC-E801-4879-B453-FA35BEC5F720}" destId="{92D37461-CC42-4A46-A492-95BD5EE37A6D}" srcOrd="1" destOrd="0" parTransId="{C09F9CEC-5CEB-4586-BB06-976AFC47D0DC}" sibTransId="{CF5A965D-BA74-4326-815F-6EDDFB7F1FD0}"/>
    <dgm:cxn modelId="{5D8C89BB-8D95-4E43-895C-054550AB0755}" type="presOf" srcId="{2D39CD51-B1E2-408D-B367-DB063B3B75A5}" destId="{D1F460D6-53D2-4E03-9A1D-6B9B89838AD6}" srcOrd="0" destOrd="0" presId="urn:microsoft.com/office/officeart/2005/8/layout/bProcess3"/>
    <dgm:cxn modelId="{AD5D92AD-5AD3-4690-B90D-847DC459D1F9}" type="presOf" srcId="{076FD50D-A34A-49C8-ADB9-5A049F6FA9E4}" destId="{E6B3670E-0C49-4634-AAA0-D3D0D0206355}" srcOrd="1" destOrd="0" presId="urn:microsoft.com/office/officeart/2005/8/layout/bProcess3"/>
    <dgm:cxn modelId="{38187C05-DD83-4FA8-B5EE-5EE09ADC3E6D}" type="presOf" srcId="{F26C5B39-474A-44D1-921D-D289F0886100}" destId="{B6640996-F7B0-438B-B1C1-37897D7CCBB1}" srcOrd="0" destOrd="0" presId="urn:microsoft.com/office/officeart/2005/8/layout/bProcess3"/>
    <dgm:cxn modelId="{17CD3F40-E299-48D8-B324-4066A3136F13}" type="presOf" srcId="{076FD50D-A34A-49C8-ADB9-5A049F6FA9E4}" destId="{E2BDEC97-2DE3-455D-8A84-814EE584B727}" srcOrd="0" destOrd="0" presId="urn:microsoft.com/office/officeart/2005/8/layout/bProcess3"/>
    <dgm:cxn modelId="{E0FA9E9E-E3BD-445A-A4F2-FBDF061D42E1}" type="presOf" srcId="{CF5A965D-BA74-4326-815F-6EDDFB7F1FD0}" destId="{CBDD8E1C-9D88-4E81-B037-A355DE572CFB}" srcOrd="0" destOrd="0" presId="urn:microsoft.com/office/officeart/2005/8/layout/bProcess3"/>
    <dgm:cxn modelId="{5CBE28B1-410C-44A7-9CAD-9FF04AD35A4B}" type="presOf" srcId="{E6C04932-CF2B-46D5-B70E-33CA9EE45C6B}" destId="{254133A7-FC0F-4612-ADD1-90FB991003DC}" srcOrd="0" destOrd="0" presId="urn:microsoft.com/office/officeart/2005/8/layout/bProcess3"/>
    <dgm:cxn modelId="{13F1DFB2-DB09-44C7-B111-1223680FDFA2}" type="presOf" srcId="{5292F0F5-ED0D-496B-9A69-9BAFBBC7613B}" destId="{6E0A51E0-F90C-496B-99ED-ACF09C3FA985}" srcOrd="1" destOrd="0" presId="urn:microsoft.com/office/officeart/2005/8/layout/bProcess3"/>
    <dgm:cxn modelId="{7762D140-8091-43FC-BEC1-5F3D04B0841A}" srcId="{44437DFC-E801-4879-B453-FA35BEC5F720}" destId="{C4424BAD-9DBC-421D-8E83-2D25236B28E6}" srcOrd="9" destOrd="0" parTransId="{F27DC99E-3A7C-4F1D-8EFD-E9124F6716A2}" sibTransId="{5292F0F5-ED0D-496B-9A69-9BAFBBC7613B}"/>
    <dgm:cxn modelId="{BFC5DEA7-6426-4A5D-A0C2-B91D13C71607}" srcId="{44437DFC-E801-4879-B453-FA35BEC5F720}" destId="{0F35F7E4-AAA4-4A1D-B71C-D80B406E10C2}" srcOrd="3" destOrd="0" parTransId="{30A0E369-31F5-4014-BB61-6ECBC806EC84}" sibTransId="{D75C7AED-5F17-4B86-A78C-41D3529F4E08}"/>
    <dgm:cxn modelId="{5229AC37-FD47-4193-9DF7-4D198D04C20C}" type="presOf" srcId="{BD10EB95-C657-4D52-94DC-37E2CE73E5D6}" destId="{63FE9B36-D2E5-464B-82A6-27F57B487CCB}" srcOrd="0" destOrd="0" presId="urn:microsoft.com/office/officeart/2005/8/layout/bProcess3"/>
    <dgm:cxn modelId="{3C18565F-0EC6-47FC-83F8-DA8028A4C31F}" type="presOf" srcId="{AC4D3E97-056A-458F-ABB1-8E1D67A5EB41}" destId="{B5FBCAE6-F8D2-40DE-AF09-0798880CAB59}" srcOrd="1" destOrd="0" presId="urn:microsoft.com/office/officeart/2005/8/layout/bProcess3"/>
    <dgm:cxn modelId="{9E38F694-4D88-4BF2-8383-0F2FA2CF6749}" type="presOf" srcId="{0F35F7E4-AAA4-4A1D-B71C-D80B406E10C2}" destId="{542F7B8B-7014-41BF-98DD-7F4267A7DB9D}" srcOrd="0" destOrd="0" presId="urn:microsoft.com/office/officeart/2005/8/layout/bProcess3"/>
    <dgm:cxn modelId="{1749257C-97FB-42F0-9697-A7E3B4101FE5}" type="presOf" srcId="{D5DC7274-CA54-4631-8466-83B032C74A39}" destId="{67622395-8BAA-4CD6-AE44-076A0538CF2B}" srcOrd="0" destOrd="0" presId="urn:microsoft.com/office/officeart/2005/8/layout/bProcess3"/>
    <dgm:cxn modelId="{51AB67F9-F977-455D-B4CF-52994AD3F061}" srcId="{44437DFC-E801-4879-B453-FA35BEC5F720}" destId="{2DA88A1D-1FDE-408F-9252-47C1816FD02E}" srcOrd="10" destOrd="0" parTransId="{ECD1D3C5-803F-4520-AEDA-4D1B88BE41EE}" sibTransId="{79ACD1E9-BA3D-4D3B-81CA-C5557CE4CD36}"/>
    <dgm:cxn modelId="{B7AA59AC-8123-4801-9C4A-27D47A21832E}" type="presOf" srcId="{92D37461-CC42-4A46-A492-95BD5EE37A6D}" destId="{AF532BBB-7393-4793-91F8-8C27142DC43F}" srcOrd="0" destOrd="0" presId="urn:microsoft.com/office/officeart/2005/8/layout/bProcess3"/>
    <dgm:cxn modelId="{64B1D583-A833-4144-A962-A32BE49BDB6D}" type="presOf" srcId="{D75C7AED-5F17-4B86-A78C-41D3529F4E08}" destId="{04CAED75-3465-4EC8-8651-0F87EC8A53F3}" srcOrd="1" destOrd="0" presId="urn:microsoft.com/office/officeart/2005/8/layout/bProcess3"/>
    <dgm:cxn modelId="{D9B9F9FB-7809-415D-B556-EB601A335A9E}" type="presOf" srcId="{AF01B61D-27E6-4614-A6D0-41391F7A198D}" destId="{59AB18B4-B1A0-4FBE-ACEF-CCD3A340A5DA}" srcOrd="0" destOrd="0" presId="urn:microsoft.com/office/officeart/2005/8/layout/bProcess3"/>
    <dgm:cxn modelId="{A2F50F08-AAAF-4634-87C5-E563A7B5A74C}" type="presParOf" srcId="{718B3957-04E3-40F2-B088-EC4DBBA4F707}" destId="{2717CA25-DCC4-4969-A326-ACF7F61A5AD6}" srcOrd="0" destOrd="0" presId="urn:microsoft.com/office/officeart/2005/8/layout/bProcess3"/>
    <dgm:cxn modelId="{8FDF0A9D-817B-4956-ABBE-75F00683AF18}" type="presParOf" srcId="{718B3957-04E3-40F2-B088-EC4DBBA4F707}" destId="{B6640996-F7B0-438B-B1C1-37897D7CCBB1}" srcOrd="1" destOrd="0" presId="urn:microsoft.com/office/officeart/2005/8/layout/bProcess3"/>
    <dgm:cxn modelId="{26E96EC9-9AC4-42F4-A992-32AA18792AC8}" type="presParOf" srcId="{B6640996-F7B0-438B-B1C1-37897D7CCBB1}" destId="{BACE2F26-C673-4366-9CE1-17217ADE3FDB}" srcOrd="0" destOrd="0" presId="urn:microsoft.com/office/officeart/2005/8/layout/bProcess3"/>
    <dgm:cxn modelId="{85DF6C1C-FB85-4D13-84EC-360BAB383B9A}" type="presParOf" srcId="{718B3957-04E3-40F2-B088-EC4DBBA4F707}" destId="{AF532BBB-7393-4793-91F8-8C27142DC43F}" srcOrd="2" destOrd="0" presId="urn:microsoft.com/office/officeart/2005/8/layout/bProcess3"/>
    <dgm:cxn modelId="{E6009D72-6624-4FEA-B41B-92C3C42B57A9}" type="presParOf" srcId="{718B3957-04E3-40F2-B088-EC4DBBA4F707}" destId="{CBDD8E1C-9D88-4E81-B037-A355DE572CFB}" srcOrd="3" destOrd="0" presId="urn:microsoft.com/office/officeart/2005/8/layout/bProcess3"/>
    <dgm:cxn modelId="{541F6C18-F982-4A4B-926C-855855087037}" type="presParOf" srcId="{CBDD8E1C-9D88-4E81-B037-A355DE572CFB}" destId="{8E77973A-932A-439D-8402-6B201EF3E648}" srcOrd="0" destOrd="0" presId="urn:microsoft.com/office/officeart/2005/8/layout/bProcess3"/>
    <dgm:cxn modelId="{1EC24630-3C04-4CD4-B85A-F2BA66E0519E}" type="presParOf" srcId="{718B3957-04E3-40F2-B088-EC4DBBA4F707}" destId="{59AB18B4-B1A0-4FBE-ACEF-CCD3A340A5DA}" srcOrd="4" destOrd="0" presId="urn:microsoft.com/office/officeart/2005/8/layout/bProcess3"/>
    <dgm:cxn modelId="{F42AAC00-9787-4EEE-A22C-E51524E306FE}" type="presParOf" srcId="{718B3957-04E3-40F2-B088-EC4DBBA4F707}" destId="{CC9D3B8C-14E7-4B27-ADD6-ABE3B130941D}" srcOrd="5" destOrd="0" presId="urn:microsoft.com/office/officeart/2005/8/layout/bProcess3"/>
    <dgm:cxn modelId="{63D3CCAE-8FB8-473A-8C28-27B5700C03FF}" type="presParOf" srcId="{CC9D3B8C-14E7-4B27-ADD6-ABE3B130941D}" destId="{F3FFEB91-640E-4431-BB80-A6DFE8F9CF05}" srcOrd="0" destOrd="0" presId="urn:microsoft.com/office/officeart/2005/8/layout/bProcess3"/>
    <dgm:cxn modelId="{B728A06E-545B-430E-B21A-5AA84E613EFF}" type="presParOf" srcId="{718B3957-04E3-40F2-B088-EC4DBBA4F707}" destId="{542F7B8B-7014-41BF-98DD-7F4267A7DB9D}" srcOrd="6" destOrd="0" presId="urn:microsoft.com/office/officeart/2005/8/layout/bProcess3"/>
    <dgm:cxn modelId="{87BE64F6-1DA1-4462-9B23-883F889D28AC}" type="presParOf" srcId="{718B3957-04E3-40F2-B088-EC4DBBA4F707}" destId="{FD50F341-E70D-4ABD-B9BA-6613A17F16CB}" srcOrd="7" destOrd="0" presId="urn:microsoft.com/office/officeart/2005/8/layout/bProcess3"/>
    <dgm:cxn modelId="{B8F469B7-FE61-42C2-A850-A7128A3E559A}" type="presParOf" srcId="{FD50F341-E70D-4ABD-B9BA-6613A17F16CB}" destId="{04CAED75-3465-4EC8-8651-0F87EC8A53F3}" srcOrd="0" destOrd="0" presId="urn:microsoft.com/office/officeart/2005/8/layout/bProcess3"/>
    <dgm:cxn modelId="{2E14477D-9AD4-4F34-9686-07A75376F503}" type="presParOf" srcId="{718B3957-04E3-40F2-B088-EC4DBBA4F707}" destId="{D4ECC228-7ED6-4440-BBA5-7FA786798185}" srcOrd="8" destOrd="0" presId="urn:microsoft.com/office/officeart/2005/8/layout/bProcess3"/>
    <dgm:cxn modelId="{08DF0DE7-7436-4E94-82D5-F85F07FE41F5}" type="presParOf" srcId="{718B3957-04E3-40F2-B088-EC4DBBA4F707}" destId="{E2BDEC97-2DE3-455D-8A84-814EE584B727}" srcOrd="9" destOrd="0" presId="urn:microsoft.com/office/officeart/2005/8/layout/bProcess3"/>
    <dgm:cxn modelId="{B6B54E74-F207-45A7-A3FB-2D3B607C5D8F}" type="presParOf" srcId="{E2BDEC97-2DE3-455D-8A84-814EE584B727}" destId="{E6B3670E-0C49-4634-AAA0-D3D0D0206355}" srcOrd="0" destOrd="0" presId="urn:microsoft.com/office/officeart/2005/8/layout/bProcess3"/>
    <dgm:cxn modelId="{8E9B07EC-82A2-4C8F-9077-98FF348551A8}" type="presParOf" srcId="{718B3957-04E3-40F2-B088-EC4DBBA4F707}" destId="{63FE9B36-D2E5-464B-82A6-27F57B487CCB}" srcOrd="10" destOrd="0" presId="urn:microsoft.com/office/officeart/2005/8/layout/bProcess3"/>
    <dgm:cxn modelId="{15F00714-4B7A-4CB9-9CFE-DCACE3CB9D00}" type="presParOf" srcId="{718B3957-04E3-40F2-B088-EC4DBBA4F707}" destId="{254133A7-FC0F-4612-ADD1-90FB991003DC}" srcOrd="11" destOrd="0" presId="urn:microsoft.com/office/officeart/2005/8/layout/bProcess3"/>
    <dgm:cxn modelId="{E90926E8-E325-4DC9-A56D-B476EEA77C27}" type="presParOf" srcId="{254133A7-FC0F-4612-ADD1-90FB991003DC}" destId="{4F478079-C68F-4F4A-964B-9D1BB345AF11}" srcOrd="0" destOrd="0" presId="urn:microsoft.com/office/officeart/2005/8/layout/bProcess3"/>
    <dgm:cxn modelId="{1C502EA6-6CB5-4F56-AEC9-9126E009D01D}" type="presParOf" srcId="{718B3957-04E3-40F2-B088-EC4DBBA4F707}" destId="{7C7E2690-8741-4D96-89B3-EB4C2EAB8F97}" srcOrd="12" destOrd="0" presId="urn:microsoft.com/office/officeart/2005/8/layout/bProcess3"/>
    <dgm:cxn modelId="{FC5CD141-1254-453A-99E1-2FC5476EE78B}" type="presParOf" srcId="{718B3957-04E3-40F2-B088-EC4DBBA4F707}" destId="{FE4FF421-1F18-4F98-8775-C3FA78CB3A53}" srcOrd="13" destOrd="0" presId="urn:microsoft.com/office/officeart/2005/8/layout/bProcess3"/>
    <dgm:cxn modelId="{CB87606E-5BF5-4157-AF49-568CE11F29C4}" type="presParOf" srcId="{FE4FF421-1F18-4F98-8775-C3FA78CB3A53}" destId="{A6631BAD-1460-497E-8E90-30BAECA9CF62}" srcOrd="0" destOrd="0" presId="urn:microsoft.com/office/officeart/2005/8/layout/bProcess3"/>
    <dgm:cxn modelId="{B0E36D8E-6F56-46B9-9011-273FBB93391F}" type="presParOf" srcId="{718B3957-04E3-40F2-B088-EC4DBBA4F707}" destId="{DE061729-D27A-446C-BC84-0542E33AC217}" srcOrd="14" destOrd="0" presId="urn:microsoft.com/office/officeart/2005/8/layout/bProcess3"/>
    <dgm:cxn modelId="{CE4E1203-882C-4C23-B6D9-A50C3335D426}" type="presParOf" srcId="{718B3957-04E3-40F2-B088-EC4DBBA4F707}" destId="{D1F460D6-53D2-4E03-9A1D-6B9B89838AD6}" srcOrd="15" destOrd="0" presId="urn:microsoft.com/office/officeart/2005/8/layout/bProcess3"/>
    <dgm:cxn modelId="{F1AD4F48-049C-4DD4-A00F-63294D4F8A38}" type="presParOf" srcId="{D1F460D6-53D2-4E03-9A1D-6B9B89838AD6}" destId="{49DD20E7-4E52-4213-9552-01CAC4D727D4}" srcOrd="0" destOrd="0" presId="urn:microsoft.com/office/officeart/2005/8/layout/bProcess3"/>
    <dgm:cxn modelId="{E1A3EFA6-7257-4DBA-A080-D70ACE0EFBFE}" type="presParOf" srcId="{718B3957-04E3-40F2-B088-EC4DBBA4F707}" destId="{67622395-8BAA-4CD6-AE44-076A0538CF2B}" srcOrd="16" destOrd="0" presId="urn:microsoft.com/office/officeart/2005/8/layout/bProcess3"/>
    <dgm:cxn modelId="{27C775A0-32E9-4CE1-A9AA-721C8FD530F5}" type="presParOf" srcId="{718B3957-04E3-40F2-B088-EC4DBBA4F707}" destId="{C1BD64FB-95F0-421D-A2E2-EC1E935BC51F}" srcOrd="17" destOrd="0" presId="urn:microsoft.com/office/officeart/2005/8/layout/bProcess3"/>
    <dgm:cxn modelId="{BB7836C7-284A-4DE6-80A0-223F9B91FE92}" type="presParOf" srcId="{C1BD64FB-95F0-421D-A2E2-EC1E935BC51F}" destId="{B5FBCAE6-F8D2-40DE-AF09-0798880CAB59}" srcOrd="0" destOrd="0" presId="urn:microsoft.com/office/officeart/2005/8/layout/bProcess3"/>
    <dgm:cxn modelId="{18F34575-6AF9-4B25-B078-D49129100E1D}" type="presParOf" srcId="{718B3957-04E3-40F2-B088-EC4DBBA4F707}" destId="{A1500CFB-B42C-4777-8258-D77E96272B28}" srcOrd="18" destOrd="0" presId="urn:microsoft.com/office/officeart/2005/8/layout/bProcess3"/>
    <dgm:cxn modelId="{B0DE0131-ADA5-4963-BBB1-084D0F2EAE38}" type="presParOf" srcId="{718B3957-04E3-40F2-B088-EC4DBBA4F707}" destId="{7D8BA8FF-FBD1-4CD0-B614-18BB1A4BC096}" srcOrd="19" destOrd="0" presId="urn:microsoft.com/office/officeart/2005/8/layout/bProcess3"/>
    <dgm:cxn modelId="{D6BA6B3E-BED1-432F-8058-4675A86C14B7}" type="presParOf" srcId="{7D8BA8FF-FBD1-4CD0-B614-18BB1A4BC096}" destId="{6E0A51E0-F90C-496B-99ED-ACF09C3FA985}" srcOrd="0" destOrd="0" presId="urn:microsoft.com/office/officeart/2005/8/layout/bProcess3"/>
    <dgm:cxn modelId="{7C01128A-BCB9-4B1B-BEC8-19E08B099BC0}" type="presParOf" srcId="{718B3957-04E3-40F2-B088-EC4DBBA4F707}" destId="{EC7C2F06-E514-4DBA-8C1A-2B55BC0C309E}" srcOrd="20" destOrd="0" presId="urn:microsoft.com/office/officeart/2005/8/layout/b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3A6E4-4336-42AD-A616-1185001EFFDE}" type="datetimeFigureOut">
              <a:rPr lang="es-ES" smtClean="0"/>
              <a:t>24/03/2013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B06E8-E3A2-4929-9040-D8571F8A8B64}"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D7B06E8-E3A2-4929-9040-D8571F8A8B64}" type="slidenum">
              <a:rPr lang="es-ES" smtClean="0"/>
              <a:t>40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6F49438-1540-480F-A7C0-67484E36B8D5}" type="datetimeFigureOut">
              <a:rPr lang="es-ES" smtClean="0"/>
              <a:pPr/>
              <a:t>24/03/2013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D5099B2-0AEE-4FB9-818D-A1CC73E12082}"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F49438-1540-480F-A7C0-67484E36B8D5}" type="datetimeFigureOut">
              <a:rPr lang="es-ES" smtClean="0"/>
              <a:pPr/>
              <a:t>24/03/2013</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D5099B2-0AEE-4FB9-818D-A1CC73E12082}"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8.xml.rels><?xml version="1.0" encoding="UTF-8" standalone="yes"?>
<Relationships xmlns="http://schemas.openxmlformats.org/package/2006/relationships"><Relationship Id="rId2" Type="http://schemas.openxmlformats.org/officeDocument/2006/relationships/hyperlink" Target="C&#193;LCULO%20DEL%20WACC.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359898"/>
            <a:ext cx="8553480" cy="1997532"/>
          </a:xfrm>
        </p:spPr>
        <p:txBody>
          <a:bodyPr>
            <a:noAutofit/>
          </a:bodyPr>
          <a:lstStyle/>
          <a:p>
            <a:pPr algn="ct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dirty="0" smtClean="0">
                <a:latin typeface="Arial" pitchFamily="34" charset="0"/>
                <a:cs typeface="Arial" pitchFamily="34" charset="0"/>
              </a:rPr>
              <a:t> 	</a:t>
            </a:r>
            <a:r>
              <a:rPr lang="es-ES" sz="2800" b="1" dirty="0" smtClean="0">
                <a:latin typeface="Arial" pitchFamily="34" charset="0"/>
                <a:cs typeface="Arial" pitchFamily="34" charset="0"/>
              </a:rPr>
              <a:t>ESCUELA SUPERIOR POLITÉCNICA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DEL EJÉRCITO</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Carrera de Ingeniería de</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Finanzas y Auditoría CPA.</a:t>
            </a:r>
            <a:endParaRPr lang="es-ES" sz="2800" dirty="0">
              <a:latin typeface="Arial" pitchFamily="34" charset="0"/>
              <a:cs typeface="Arial" pitchFamily="34" charset="0"/>
            </a:endParaRPr>
          </a:p>
        </p:txBody>
      </p:sp>
      <p:sp>
        <p:nvSpPr>
          <p:cNvPr id="3" name="2 Subtítulo"/>
          <p:cNvSpPr>
            <a:spLocks noGrp="1"/>
          </p:cNvSpPr>
          <p:nvPr>
            <p:ph type="subTitle" idx="1"/>
          </p:nvPr>
        </p:nvSpPr>
        <p:spPr>
          <a:xfrm>
            <a:off x="2000232" y="3071786"/>
            <a:ext cx="5838836" cy="3786214"/>
          </a:xfrm>
        </p:spPr>
        <p:txBody>
          <a:bodyPr>
            <a:noAutofit/>
          </a:bodyPr>
          <a:lstStyle/>
          <a:p>
            <a:pPr algn="ctr"/>
            <a:r>
              <a:rPr lang="es-ES" sz="2000" b="1" dirty="0" smtClean="0">
                <a:latin typeface="Arial" pitchFamily="34" charset="0"/>
                <a:cs typeface="Arial" pitchFamily="34" charset="0"/>
              </a:rPr>
              <a:t>“ANÁLISIS DE LA ESTRUCTURA DE CAPITAL Y SU INCIDENCIA EN LA RENTABILIDAD DE LAS PYMES EN EL SECTOR FLORÍCOLA DE EXPORTACIÓN DEL CANTÓN LATACUNGA EN LOS AÑOS 2009 Y  2010”</a:t>
            </a:r>
          </a:p>
          <a:p>
            <a:pPr algn="ctr"/>
            <a:endParaRPr lang="es-ES" sz="2000" b="1" dirty="0" smtClean="0">
              <a:latin typeface="Arial" pitchFamily="34" charset="0"/>
              <a:cs typeface="Arial" pitchFamily="34" charset="0"/>
            </a:endParaRPr>
          </a:p>
          <a:p>
            <a:pPr algn="ctr"/>
            <a:endParaRPr lang="es-ES" sz="2000" b="1" dirty="0" smtClean="0">
              <a:latin typeface="Arial" pitchFamily="34" charset="0"/>
              <a:cs typeface="Arial" pitchFamily="34" charset="0"/>
            </a:endParaRPr>
          </a:p>
          <a:p>
            <a:pPr algn="ctr"/>
            <a:r>
              <a:rPr lang="es-ES" sz="2400" b="1" dirty="0" smtClean="0">
                <a:solidFill>
                  <a:schemeClr val="accent5">
                    <a:lumMod val="75000"/>
                  </a:schemeClr>
                </a:solidFill>
                <a:latin typeface="Arial" pitchFamily="34" charset="0"/>
                <a:cs typeface="Arial" pitchFamily="34" charset="0"/>
              </a:rPr>
              <a:t>Verónica Pulloquinga C.</a:t>
            </a:r>
            <a:endParaRPr lang="es-ES" sz="2400" b="1" dirty="0">
              <a:solidFill>
                <a:schemeClr val="accent5">
                  <a:lumMod val="75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1071538" y="714356"/>
            <a:ext cx="1643073"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1357298"/>
            <a:ext cx="7498080" cy="571504"/>
          </a:xfrm>
        </p:spPr>
        <p:txBody>
          <a:bodyPr>
            <a:noAutofit/>
          </a:bodyPr>
          <a:lstStyle/>
          <a:p>
            <a:pPr algn="just">
              <a:buNone/>
            </a:pPr>
            <a:r>
              <a:rPr lang="es-ES" sz="2000" dirty="0" smtClean="0"/>
              <a:t>Se componen de dos partes principales:</a:t>
            </a:r>
          </a:p>
        </p:txBody>
      </p:sp>
      <p:sp>
        <p:nvSpPr>
          <p:cNvPr id="4" name="1 Título"/>
          <p:cNvSpPr>
            <a:spLocks noGrp="1"/>
          </p:cNvSpPr>
          <p:nvPr>
            <p:ph type="title"/>
          </p:nvPr>
        </p:nvSpPr>
        <p:spPr>
          <a:xfrm>
            <a:off x="1435608" y="274638"/>
            <a:ext cx="7498080" cy="939784"/>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4 Diagrama"/>
          <p:cNvGraphicFramePr/>
          <p:nvPr/>
        </p:nvGraphicFramePr>
        <p:xfrm>
          <a:off x="1071538" y="1785926"/>
          <a:ext cx="750099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142984"/>
            <a:ext cx="7498080" cy="5500726"/>
          </a:xfrm>
        </p:spPr>
        <p:txBody>
          <a:bodyPr>
            <a:noAutofit/>
          </a:bodyPr>
          <a:lstStyle/>
          <a:p>
            <a:pPr lvl="1" algn="just">
              <a:buNone/>
            </a:pPr>
            <a:endParaRPr lang="es-ES" sz="1800" b="1" dirty="0" smtClean="0"/>
          </a:p>
          <a:p>
            <a:pPr lvl="1" algn="ctr">
              <a:buNone/>
            </a:pPr>
            <a:r>
              <a:rPr lang="es-ES" sz="1800" b="1" dirty="0" smtClean="0"/>
              <a:t>LA INVERSIÓN EXTRANJERA DIRECTA EN EL ECUADOR</a:t>
            </a:r>
            <a:endParaRPr lang="es-ES" sz="1800" dirty="0" smtClean="0"/>
          </a:p>
          <a:p>
            <a:pPr algn="just">
              <a:buNone/>
            </a:pPr>
            <a:endParaRPr lang="es-ES" sz="1800" b="1" dirty="0" smtClean="0"/>
          </a:p>
          <a:p>
            <a:pPr algn="just">
              <a:buNone/>
            </a:pPr>
            <a:r>
              <a:rPr lang="es-ES" sz="1800" b="1" dirty="0" smtClean="0"/>
              <a:t>	</a:t>
            </a:r>
            <a:r>
              <a:rPr lang="es-ES" sz="1800" dirty="0" smtClean="0"/>
              <a:t>Tiene el compromiso de aportación de capital por parte de la empresa en el país de destino. </a:t>
            </a:r>
          </a:p>
          <a:p>
            <a:pPr algn="just">
              <a:buNone/>
            </a:pPr>
            <a:endParaRPr lang="es-ES" sz="1800" dirty="0" smtClean="0"/>
          </a:p>
          <a:p>
            <a:pPr algn="just">
              <a:buNone/>
            </a:pPr>
            <a:r>
              <a:rPr lang="es-ES" sz="1800" dirty="0" smtClean="0"/>
              <a:t>	Existe una inversión directa en el extranjero cuando un agente económico inversor residente en un determinado país realiza una inversión en el exterior, mediante la cual obtiene una participación y una influencia efectiva y estable en su gestión.</a:t>
            </a:r>
          </a:p>
          <a:p>
            <a:pPr algn="just">
              <a:buNone/>
            </a:pPr>
            <a:r>
              <a:rPr lang="es-ES" sz="1800" dirty="0" smtClean="0"/>
              <a:t>	</a:t>
            </a:r>
          </a:p>
          <a:p>
            <a:pPr algn="just">
              <a:buNone/>
            </a:pPr>
            <a:r>
              <a:rPr lang="es-ES" sz="1800" dirty="0" smtClean="0"/>
              <a:t>	Debe cumplir con:</a:t>
            </a:r>
          </a:p>
          <a:p>
            <a:pPr algn="just">
              <a:buNone/>
            </a:pPr>
            <a:endParaRPr lang="es-ES" sz="1800" dirty="0" smtClean="0"/>
          </a:p>
        </p:txBody>
      </p:sp>
      <p:sp>
        <p:nvSpPr>
          <p:cNvPr id="4" name="1 Título"/>
          <p:cNvSpPr>
            <a:spLocks noGrp="1"/>
          </p:cNvSpPr>
          <p:nvPr>
            <p:ph type="title"/>
          </p:nvPr>
        </p:nvSpPr>
        <p:spPr>
          <a:xfrm>
            <a:off x="1435608" y="274638"/>
            <a:ext cx="7498080" cy="868346"/>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4 Diagrama"/>
          <p:cNvGraphicFramePr/>
          <p:nvPr/>
        </p:nvGraphicFramePr>
        <p:xfrm>
          <a:off x="1000100" y="5214950"/>
          <a:ext cx="7786710" cy="1357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57224" y="1214422"/>
          <a:ext cx="8077226" cy="5357850"/>
        </p:xfrm>
        <a:graphic>
          <a:graphicData uri="http://schemas.openxmlformats.org/drawingml/2006/chart">
            <c:chart xmlns:c="http://schemas.openxmlformats.org/drawingml/2006/chart" xmlns:r="http://schemas.openxmlformats.org/officeDocument/2006/relationships" r:id="rId2"/>
          </a:graphicData>
        </a:graphic>
      </p:graphicFrame>
      <p:sp>
        <p:nvSpPr>
          <p:cNvPr id="5" name="1 Título"/>
          <p:cNvSpPr>
            <a:spLocks noGrp="1"/>
          </p:cNvSpPr>
          <p:nvPr>
            <p:ph type="title"/>
          </p:nvPr>
        </p:nvSpPr>
        <p:spPr>
          <a:xfrm>
            <a:off x="1435608" y="274638"/>
            <a:ext cx="7498080" cy="868346"/>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rcRect/>
          <a:stretch>
            <a:fillRect/>
          </a:stretch>
        </p:blipFill>
        <p:spPr bwMode="auto">
          <a:xfrm>
            <a:off x="1142976" y="1142984"/>
            <a:ext cx="7786742" cy="5572164"/>
          </a:xfrm>
          <a:prstGeom prst="rect">
            <a:avLst/>
          </a:prstGeom>
          <a:noFill/>
          <a:ln w="9525">
            <a:noFill/>
            <a:miter lim="800000"/>
            <a:headEnd/>
            <a:tailEnd/>
          </a:ln>
        </p:spPr>
      </p:pic>
      <p:sp>
        <p:nvSpPr>
          <p:cNvPr id="5" name="1 Título"/>
          <p:cNvSpPr>
            <a:spLocks noGrp="1"/>
          </p:cNvSpPr>
          <p:nvPr>
            <p:ph type="title"/>
          </p:nvPr>
        </p:nvSpPr>
        <p:spPr>
          <a:xfrm>
            <a:off x="1435608" y="274638"/>
            <a:ext cx="7498080" cy="796908"/>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071546"/>
            <a:ext cx="7498080" cy="5176854"/>
          </a:xfrm>
        </p:spPr>
        <p:txBody>
          <a:bodyPr>
            <a:normAutofit/>
          </a:bodyPr>
          <a:lstStyle/>
          <a:p>
            <a:pPr lvl="2" algn="ctr" fontAlgn="base">
              <a:buNone/>
            </a:pPr>
            <a:endParaRPr lang="es-ES" b="1" dirty="0" smtClean="0"/>
          </a:p>
          <a:p>
            <a:pPr algn="just">
              <a:buNone/>
            </a:pPr>
            <a:endParaRPr lang="es-ES" sz="2400" dirty="0" smtClean="0"/>
          </a:p>
          <a:p>
            <a:pPr algn="just">
              <a:buNone/>
            </a:pPr>
            <a:r>
              <a:rPr lang="es-ES" sz="2400" dirty="0" smtClean="0"/>
              <a:t>	</a:t>
            </a:r>
          </a:p>
        </p:txBody>
      </p:sp>
      <p:sp>
        <p:nvSpPr>
          <p:cNvPr id="4" name="1 Título"/>
          <p:cNvSpPr>
            <a:spLocks noGrp="1"/>
          </p:cNvSpPr>
          <p:nvPr>
            <p:ph type="title"/>
          </p:nvPr>
        </p:nvSpPr>
        <p:spPr>
          <a:xfrm>
            <a:off x="1435608" y="274638"/>
            <a:ext cx="7498080" cy="725470"/>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4 Diagrama"/>
          <p:cNvGraphicFramePr/>
          <p:nvPr/>
        </p:nvGraphicFramePr>
        <p:xfrm>
          <a:off x="1285852" y="1071546"/>
          <a:ext cx="7643866" cy="5421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1" algn="ctr">
              <a:buNone/>
            </a:pPr>
            <a:r>
              <a:rPr lang="es-ES" b="1" dirty="0" smtClean="0"/>
              <a:t>NECESIDADES DE LAS PYMES EN EL ECUADOR</a:t>
            </a:r>
            <a:endParaRPr lang="es-ES" dirty="0" smtClean="0"/>
          </a:p>
          <a:p>
            <a:pPr algn="just"/>
            <a:endParaRPr lang="es-ES" dirty="0" smtClean="0"/>
          </a:p>
          <a:p>
            <a:pPr algn="just"/>
            <a:r>
              <a:rPr lang="es-ES" dirty="0" smtClean="0"/>
              <a:t>Se da debido a su falta de apoyo para acceder a financiamiento, a la adquisición de maquinaria y equipo, acceso a capacitaciones, entre otras. </a:t>
            </a:r>
            <a:endParaRPr lang="es-ES" dirty="0"/>
          </a:p>
        </p:txBody>
      </p:sp>
      <p:sp>
        <p:nvSpPr>
          <p:cNvPr id="4" name="1 Título"/>
          <p:cNvSpPr>
            <a:spLocks noGrp="1"/>
          </p:cNvSpPr>
          <p:nvPr>
            <p:ph type="title"/>
          </p:nvPr>
        </p:nvSpPr>
        <p:spPr>
          <a:xfrm>
            <a:off x="1435608" y="274638"/>
            <a:ext cx="7498080" cy="654032"/>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1142984"/>
            <a:ext cx="8005026" cy="5429288"/>
          </a:xfrm>
        </p:spPr>
        <p:txBody>
          <a:bodyPr>
            <a:normAutofit lnSpcReduction="10000"/>
          </a:bodyPr>
          <a:lstStyle/>
          <a:p>
            <a:pPr lvl="2" algn="just" fontAlgn="base">
              <a:buNone/>
            </a:pPr>
            <a:endParaRPr lang="es-ES" b="1" dirty="0" smtClean="0"/>
          </a:p>
          <a:p>
            <a:pPr lvl="2" algn="just" fontAlgn="base">
              <a:buNone/>
            </a:pPr>
            <a:r>
              <a:rPr lang="es-ES" b="1" dirty="0" smtClean="0"/>
              <a:t>NECESIDADES DE ACUERDO A LOS PROPIOS MICROEMPRESARIOS </a:t>
            </a:r>
            <a:endParaRPr lang="es-ES" dirty="0" smtClean="0"/>
          </a:p>
          <a:p>
            <a:pPr algn="just">
              <a:buNone/>
            </a:pPr>
            <a:endParaRPr lang="es-ES" b="1" dirty="0" smtClean="0"/>
          </a:p>
          <a:p>
            <a:pPr algn="just"/>
            <a:r>
              <a:rPr lang="es-ES" b="1" dirty="0" smtClean="0"/>
              <a:t>	</a:t>
            </a:r>
            <a:r>
              <a:rPr lang="es-ES" dirty="0" smtClean="0"/>
              <a:t>El requerimiento de crédito</a:t>
            </a:r>
          </a:p>
          <a:p>
            <a:pPr algn="just">
              <a:buNone/>
            </a:pPr>
            <a:r>
              <a:rPr lang="es-ES" dirty="0" smtClean="0"/>
              <a:t>		</a:t>
            </a:r>
          </a:p>
          <a:p>
            <a:pPr algn="just">
              <a:buNone/>
            </a:pPr>
            <a:r>
              <a:rPr lang="es-ES" dirty="0" smtClean="0"/>
              <a:t>	Las necesidades de mejorar el equipo y de mayor espacio físico para desarrollar sus actividades, de más inventarios o productos y temas como capacitación, asistencia técnica o mejor tecnología.</a:t>
            </a:r>
          </a:p>
          <a:p>
            <a:pPr algn="just"/>
            <a:endParaRPr lang="es-ES" dirty="0"/>
          </a:p>
        </p:txBody>
      </p:sp>
      <p:sp>
        <p:nvSpPr>
          <p:cNvPr id="4" name="1 Título"/>
          <p:cNvSpPr>
            <a:spLocks noGrp="1"/>
          </p:cNvSpPr>
          <p:nvPr>
            <p:ph type="title"/>
          </p:nvPr>
        </p:nvSpPr>
        <p:spPr>
          <a:xfrm>
            <a:off x="1435608" y="274638"/>
            <a:ext cx="7498080" cy="654032"/>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1538" y="1142984"/>
            <a:ext cx="7862150" cy="5429288"/>
          </a:xfrm>
        </p:spPr>
        <p:txBody>
          <a:bodyPr>
            <a:normAutofit/>
          </a:bodyPr>
          <a:lstStyle/>
          <a:p>
            <a:pPr lvl="2" algn="just" fontAlgn="base">
              <a:buNone/>
            </a:pPr>
            <a:endParaRPr lang="es-ES" b="1" dirty="0" smtClean="0"/>
          </a:p>
          <a:p>
            <a:pPr lvl="2" algn="just" fontAlgn="base">
              <a:buNone/>
            </a:pPr>
            <a:r>
              <a:rPr lang="es-ES" b="1" dirty="0" smtClean="0"/>
              <a:t>NECESIDADES EN CUANTO A LA CALIDAD Y COMPETITIVIDAD </a:t>
            </a:r>
            <a:endParaRPr lang="es-ES" dirty="0" smtClean="0"/>
          </a:p>
          <a:p>
            <a:pPr algn="just">
              <a:buNone/>
            </a:pPr>
            <a:endParaRPr lang="es-ES" dirty="0" smtClean="0"/>
          </a:p>
          <a:p>
            <a:pPr algn="just">
              <a:buNone/>
            </a:pPr>
            <a:r>
              <a:rPr lang="es-ES" sz="2400" dirty="0" smtClean="0"/>
              <a:t>	Se requieren mejoras constantes en la oferta, diversificación y profundización de los servicios. </a:t>
            </a:r>
          </a:p>
          <a:p>
            <a:pPr algn="just">
              <a:buNone/>
            </a:pPr>
            <a:r>
              <a:rPr lang="es-ES" sz="2400" dirty="0" smtClean="0"/>
              <a:t> </a:t>
            </a:r>
          </a:p>
          <a:p>
            <a:pPr algn="just">
              <a:buNone/>
            </a:pPr>
            <a:r>
              <a:rPr lang="es-ES" sz="2400" dirty="0" smtClean="0"/>
              <a:t>	Al mejorar la calidad del servicio, y brindar productos de acuerdo a las necesidades de la demanda, se logra incrementar la competencia y la transparencia general del mercado, lo que luego tendrá como efecto secundario una progresiva disminución de la tasa de interés, gracias a la mayor eficiencia alcanzada.</a:t>
            </a:r>
          </a:p>
        </p:txBody>
      </p:sp>
      <p:sp>
        <p:nvSpPr>
          <p:cNvPr id="4" name="1 Título"/>
          <p:cNvSpPr>
            <a:spLocks noGrp="1"/>
          </p:cNvSpPr>
          <p:nvPr>
            <p:ph type="title"/>
          </p:nvPr>
        </p:nvSpPr>
        <p:spPr>
          <a:xfrm>
            <a:off x="1435608" y="274638"/>
            <a:ext cx="7498080" cy="725470"/>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0100" y="1071546"/>
            <a:ext cx="7933588" cy="5500726"/>
          </a:xfrm>
        </p:spPr>
        <p:txBody>
          <a:bodyPr>
            <a:noAutofit/>
          </a:bodyPr>
          <a:lstStyle/>
          <a:p>
            <a:pPr lvl="1" algn="ctr">
              <a:buNone/>
            </a:pPr>
            <a:r>
              <a:rPr lang="es-ES" sz="2400" b="1" dirty="0" smtClean="0"/>
              <a:t>COMO OBTIENE FINANCIACIÓN LAS PYMES EN EL ECUADOR</a:t>
            </a:r>
            <a:endParaRPr lang="es-ES" sz="2400" dirty="0" smtClean="0"/>
          </a:p>
          <a:p>
            <a:pPr algn="just">
              <a:buNone/>
            </a:pPr>
            <a:r>
              <a:rPr lang="es-ES" sz="2400" b="1" dirty="0" smtClean="0"/>
              <a:t>	</a:t>
            </a:r>
          </a:p>
          <a:p>
            <a:pPr algn="just">
              <a:buNone/>
            </a:pPr>
            <a:r>
              <a:rPr lang="es-ES" sz="2400" b="1" dirty="0" smtClean="0"/>
              <a:t>	</a:t>
            </a:r>
            <a:r>
              <a:rPr lang="es-ES" sz="2400" dirty="0" smtClean="0"/>
              <a:t>Es efectuada por una variada gama de entidades que canalizan recursos externos e internos, bajo diversas modalidades.</a:t>
            </a:r>
          </a:p>
          <a:p>
            <a:pPr algn="just">
              <a:buNone/>
            </a:pPr>
            <a:endParaRPr lang="es-ES" sz="2400" dirty="0" smtClean="0"/>
          </a:p>
          <a:p>
            <a:pPr algn="just">
              <a:buNone/>
            </a:pPr>
            <a:r>
              <a:rPr lang="es-ES" sz="2400" b="1" dirty="0" smtClean="0"/>
              <a:t>CRÉDITO PARA MICROEMPRESAS </a:t>
            </a:r>
            <a:endParaRPr lang="es-ES" sz="2400" b="1" i="1" dirty="0" smtClean="0"/>
          </a:p>
          <a:p>
            <a:pPr algn="just">
              <a:buNone/>
            </a:pPr>
            <a:r>
              <a:rPr lang="es-ES" sz="2400" dirty="0" smtClean="0">
                <a:effectLst>
                  <a:outerShdw blurRad="50800" dist="38100" algn="tr" rotWithShape="0">
                    <a:prstClr val="black">
                      <a:alpha val="40000"/>
                    </a:prstClr>
                  </a:outerShdw>
                </a:effectLst>
              </a:rPr>
              <a:t>	</a:t>
            </a:r>
          </a:p>
          <a:p>
            <a:pPr algn="just">
              <a:buNone/>
            </a:pPr>
            <a:r>
              <a:rPr lang="es-ES" sz="2400" dirty="0" smtClean="0"/>
              <a:t>	Consiste en el otorgamiento de un financiamiento de corto o mediano plazo para satisfacer necesidades de capital de trabajo, equipos, máquinas y renovación de vehículo, orientado a la microempresa. </a:t>
            </a:r>
          </a:p>
          <a:p>
            <a:pPr algn="just"/>
            <a:endParaRPr lang="es-ES" sz="2400" dirty="0"/>
          </a:p>
        </p:txBody>
      </p:sp>
      <p:sp>
        <p:nvSpPr>
          <p:cNvPr id="4" name="1 Título"/>
          <p:cNvSpPr>
            <a:spLocks noGrp="1"/>
          </p:cNvSpPr>
          <p:nvPr>
            <p:ph type="title"/>
          </p:nvPr>
        </p:nvSpPr>
        <p:spPr>
          <a:xfrm>
            <a:off x="1435608" y="274638"/>
            <a:ext cx="7498080" cy="511156"/>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1071546"/>
            <a:ext cx="8005026" cy="5500726"/>
          </a:xfrm>
        </p:spPr>
        <p:txBody>
          <a:bodyPr>
            <a:noAutofit/>
          </a:bodyPr>
          <a:lstStyle/>
          <a:p>
            <a:pPr lvl="2" algn="ctr" fontAlgn="base">
              <a:buNone/>
            </a:pPr>
            <a:endParaRPr lang="es-ES" sz="2000" b="1" dirty="0" smtClean="0"/>
          </a:p>
          <a:p>
            <a:pPr lvl="2" algn="ctr" fontAlgn="base">
              <a:buNone/>
            </a:pPr>
            <a:r>
              <a:rPr lang="es-ES" sz="2000" b="1" dirty="0" smtClean="0"/>
              <a:t>ORGANISMOS OFICIALES</a:t>
            </a:r>
            <a:endParaRPr lang="es-ES" sz="2000" dirty="0" smtClean="0"/>
          </a:p>
          <a:p>
            <a:pPr lvl="0" algn="just"/>
            <a:endParaRPr lang="es-ES" sz="2000" dirty="0" smtClean="0"/>
          </a:p>
        </p:txBody>
      </p:sp>
      <p:sp>
        <p:nvSpPr>
          <p:cNvPr id="4" name="1 Título"/>
          <p:cNvSpPr>
            <a:spLocks noGrp="1"/>
          </p:cNvSpPr>
          <p:nvPr>
            <p:ph type="title"/>
          </p:nvPr>
        </p:nvSpPr>
        <p:spPr>
          <a:xfrm>
            <a:off x="1435608" y="274638"/>
            <a:ext cx="7498080" cy="582594"/>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4 Diagrama"/>
          <p:cNvGraphicFramePr/>
          <p:nvPr/>
        </p:nvGraphicFramePr>
        <p:xfrm>
          <a:off x="785786" y="1928802"/>
          <a:ext cx="814393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CONTENIDO:</a:t>
            </a:r>
            <a:endParaRPr lang="es-ES" dirty="0"/>
          </a:p>
        </p:txBody>
      </p:sp>
      <p:sp>
        <p:nvSpPr>
          <p:cNvPr id="3" name="2 Marcador de contenido"/>
          <p:cNvSpPr>
            <a:spLocks noGrp="1"/>
          </p:cNvSpPr>
          <p:nvPr>
            <p:ph idx="1"/>
          </p:nvPr>
        </p:nvSpPr>
        <p:spPr>
          <a:xfrm>
            <a:off x="785786" y="1447800"/>
            <a:ext cx="8147902" cy="4800600"/>
          </a:xfrm>
        </p:spPr>
        <p:txBody>
          <a:bodyPr>
            <a:noAutofit/>
          </a:bodyPr>
          <a:lstStyle/>
          <a:p>
            <a:pPr>
              <a:lnSpc>
                <a:spcPct val="150000"/>
              </a:lnSpc>
              <a:buFont typeface="Wingdings" pitchFamily="2" charset="2"/>
              <a:buChar char="ü"/>
            </a:pPr>
            <a:r>
              <a:rPr lang="es-EC" sz="2200" dirty="0" smtClean="0"/>
              <a:t>CAPÍTULO  I	INTRODUCCIÓN</a:t>
            </a:r>
            <a:endParaRPr lang="es-ES" sz="2200" dirty="0" smtClean="0"/>
          </a:p>
          <a:p>
            <a:pPr>
              <a:lnSpc>
                <a:spcPct val="150000"/>
              </a:lnSpc>
              <a:buFont typeface="Wingdings" pitchFamily="2" charset="2"/>
              <a:buChar char="ü"/>
            </a:pPr>
            <a:r>
              <a:rPr lang="es-EC" sz="2200" dirty="0" smtClean="0"/>
              <a:t>CAPÍTULO  II	MARCO TEÓRICO: LAS PEQUEÑAS Y MEDIANAS EMPRESAS   Y LOS NEGOCIOS INTERNACIONALES</a:t>
            </a:r>
            <a:endParaRPr lang="es-ES" sz="2200" dirty="0" smtClean="0"/>
          </a:p>
          <a:p>
            <a:pPr>
              <a:lnSpc>
                <a:spcPct val="150000"/>
              </a:lnSpc>
              <a:buFont typeface="Wingdings" pitchFamily="2" charset="2"/>
              <a:buChar char="ü"/>
            </a:pPr>
            <a:r>
              <a:rPr lang="es-EC" sz="2200" dirty="0" smtClean="0"/>
              <a:t>CAPÍTULO III	OBTENCIÓN DE LA INFORMACIÓN PARA EL ANÁLISIS DE LA ESTRUCTURA DE CAPITAL</a:t>
            </a:r>
            <a:endParaRPr lang="es-ES" sz="2200" dirty="0" smtClean="0"/>
          </a:p>
          <a:p>
            <a:pPr>
              <a:lnSpc>
                <a:spcPct val="150000"/>
              </a:lnSpc>
              <a:buFont typeface="Wingdings" pitchFamily="2" charset="2"/>
              <a:buChar char="ü"/>
            </a:pPr>
            <a:r>
              <a:rPr lang="es-EC" sz="2200" dirty="0" smtClean="0"/>
              <a:t>CAPÍTULO IV	OBTENCIÓN DE LA INFORMACIÓN PARA EL ANÁLISIS DE LA RENTABILIDAD	</a:t>
            </a:r>
            <a:endParaRPr lang="es-ES" sz="2200" dirty="0" smtClean="0"/>
          </a:p>
          <a:p>
            <a:pPr>
              <a:lnSpc>
                <a:spcPct val="150000"/>
              </a:lnSpc>
              <a:buFont typeface="Wingdings" pitchFamily="2" charset="2"/>
              <a:buChar char="ü"/>
            </a:pPr>
            <a:r>
              <a:rPr lang="es-EC" sz="2200" dirty="0" smtClean="0"/>
              <a:t>CAPÍTULO V	CONCLUSIONES Y RECOMENDACIONES	</a:t>
            </a:r>
            <a:endParaRPr lang="es-ES" sz="2200" dirty="0"/>
          </a:p>
        </p:txBody>
      </p:sp>
      <p:pic>
        <p:nvPicPr>
          <p:cNvPr id="2050" name="Picture 2"/>
          <p:cNvPicPr>
            <a:picLocks noChangeAspect="1" noChangeArrowheads="1"/>
          </p:cNvPicPr>
          <p:nvPr/>
        </p:nvPicPr>
        <p:blipFill>
          <a:blip r:embed="rId2"/>
          <a:srcRect/>
          <a:stretch>
            <a:fillRect/>
          </a:stretch>
        </p:blipFill>
        <p:spPr bwMode="auto">
          <a:xfrm>
            <a:off x="7643834" y="2571744"/>
            <a:ext cx="1152525" cy="9144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7715272" y="357166"/>
            <a:ext cx="1009650" cy="1133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435608" y="274638"/>
            <a:ext cx="7498080" cy="582594"/>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4 Diagrama"/>
          <p:cNvGraphicFramePr/>
          <p:nvPr/>
        </p:nvGraphicFramePr>
        <p:xfrm>
          <a:off x="1000100" y="1397000"/>
          <a:ext cx="7929618" cy="5246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2976" y="1428736"/>
            <a:ext cx="7572428" cy="714380"/>
          </a:xfrm>
        </p:spPr>
        <p:txBody>
          <a:bodyPr>
            <a:normAutofit fontScale="77500" lnSpcReduction="20000"/>
          </a:bodyPr>
          <a:lstStyle/>
          <a:p>
            <a:pPr lvl="1" algn="ctr">
              <a:buNone/>
            </a:pPr>
            <a:endParaRPr lang="es-ES" b="1" dirty="0" smtClean="0"/>
          </a:p>
          <a:p>
            <a:pPr lvl="1" algn="ctr">
              <a:buNone/>
            </a:pPr>
            <a:r>
              <a:rPr lang="es-ES" b="1" dirty="0" smtClean="0"/>
              <a:t>EXPORTACIÓN DE LAS PYMES ECUATORIANAS</a:t>
            </a:r>
            <a:endParaRPr lang="es-ES" dirty="0" smtClean="0"/>
          </a:p>
        </p:txBody>
      </p:sp>
      <p:sp>
        <p:nvSpPr>
          <p:cNvPr id="4" name="1 Título"/>
          <p:cNvSpPr>
            <a:spLocks noGrp="1"/>
          </p:cNvSpPr>
          <p:nvPr>
            <p:ph type="title"/>
          </p:nvPr>
        </p:nvSpPr>
        <p:spPr>
          <a:xfrm>
            <a:off x="1435608" y="274638"/>
            <a:ext cx="7498080" cy="654032"/>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graphicFrame>
        <p:nvGraphicFramePr>
          <p:cNvPr id="5" name="3 Marcador de contenido"/>
          <p:cNvGraphicFramePr>
            <a:graphicFrameLocks/>
          </p:cNvGraphicFramePr>
          <p:nvPr/>
        </p:nvGraphicFramePr>
        <p:xfrm>
          <a:off x="1435100" y="2071678"/>
          <a:ext cx="7499350" cy="41767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1 Título"/>
          <p:cNvSpPr>
            <a:spLocks noGrp="1"/>
          </p:cNvSpPr>
          <p:nvPr>
            <p:ph type="title"/>
          </p:nvPr>
        </p:nvSpPr>
        <p:spPr>
          <a:xfrm>
            <a:off x="1435608" y="274638"/>
            <a:ext cx="7498080" cy="511156"/>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
        <p:nvSpPr>
          <p:cNvPr id="3" name="2 Marcador de contenido"/>
          <p:cNvSpPr>
            <a:spLocks noGrp="1"/>
          </p:cNvSpPr>
          <p:nvPr>
            <p:ph idx="1"/>
          </p:nvPr>
        </p:nvSpPr>
        <p:spPr>
          <a:xfrm>
            <a:off x="1071538" y="1447800"/>
            <a:ext cx="7862150" cy="552440"/>
          </a:xfrm>
        </p:spPr>
        <p:txBody>
          <a:bodyPr>
            <a:noAutofit/>
          </a:bodyPr>
          <a:lstStyle/>
          <a:p>
            <a:pPr lvl="2" algn="ctr">
              <a:buNone/>
            </a:pPr>
            <a:r>
              <a:rPr lang="es-ES" sz="2900" b="1" dirty="0" smtClean="0"/>
              <a:t>Definición De La Estructura De Capital</a:t>
            </a:r>
            <a:endParaRPr lang="es-ES" sz="2900" dirty="0" smtClean="0"/>
          </a:p>
          <a:p>
            <a:pPr algn="just"/>
            <a:endParaRPr lang="es-ES" sz="2900" dirty="0"/>
          </a:p>
        </p:txBody>
      </p:sp>
      <p:graphicFrame>
        <p:nvGraphicFramePr>
          <p:cNvPr id="4" name="3 Diagrama"/>
          <p:cNvGraphicFramePr/>
          <p:nvPr/>
        </p:nvGraphicFramePr>
        <p:xfrm>
          <a:off x="1142976" y="857232"/>
          <a:ext cx="7786742"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0100" y="1447800"/>
            <a:ext cx="7933588" cy="4800600"/>
          </a:xfrm>
        </p:spPr>
        <p:txBody>
          <a:bodyPr>
            <a:noAutofit/>
          </a:bodyPr>
          <a:lstStyle/>
          <a:p>
            <a:pPr lvl="2" algn="ctr">
              <a:buNone/>
            </a:pPr>
            <a:r>
              <a:rPr lang="es-ES" sz="2000" b="1" dirty="0" smtClean="0"/>
              <a:t>Estructura Del Capital De Las Empresas Florícolas</a:t>
            </a:r>
            <a:endParaRPr lang="es-ES" sz="2000" dirty="0" smtClean="0"/>
          </a:p>
          <a:p>
            <a:pPr algn="just"/>
            <a:endParaRPr lang="es-ES" sz="2000" dirty="0" smtClean="0"/>
          </a:p>
          <a:p>
            <a:pPr algn="just">
              <a:buNone/>
            </a:pPr>
            <a:r>
              <a:rPr lang="es-ES" sz="2000" dirty="0" smtClean="0"/>
              <a:t>El balance general de toda PYMES muestra dos tipos de estructura: </a:t>
            </a:r>
          </a:p>
          <a:p>
            <a:pPr algn="just"/>
            <a:endParaRPr lang="es-ES" sz="2000" dirty="0" smtClean="0"/>
          </a:p>
        </p:txBody>
      </p:sp>
      <p:sp>
        <p:nvSpPr>
          <p:cNvPr id="4"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graphicFrame>
        <p:nvGraphicFramePr>
          <p:cNvPr id="5" name="4 Diagrama"/>
          <p:cNvGraphicFramePr/>
          <p:nvPr/>
        </p:nvGraphicFramePr>
        <p:xfrm>
          <a:off x="500034" y="2571744"/>
          <a:ext cx="835824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0100" y="1142984"/>
            <a:ext cx="7933588" cy="857256"/>
          </a:xfrm>
        </p:spPr>
        <p:txBody>
          <a:bodyPr>
            <a:noAutofit/>
          </a:bodyPr>
          <a:lstStyle/>
          <a:p>
            <a:pPr marL="365760" lvl="1" indent="-283464">
              <a:spcBef>
                <a:spcPts val="600"/>
              </a:spcBef>
              <a:buSzPct val="80000"/>
              <a:buNone/>
            </a:pPr>
            <a:r>
              <a:rPr lang="es-ES" sz="2000" b="1" dirty="0" smtClean="0"/>
              <a:t>INDICADORES FINANCIEROS PARA LA REALIZACIÓN DEL ANÁLISIS PARA LAS PYMES EN EL SECTOR FLORÍCOLA</a:t>
            </a:r>
          </a:p>
          <a:p>
            <a:pPr marL="365760" lvl="1" indent="-283464">
              <a:spcBef>
                <a:spcPts val="600"/>
              </a:spcBef>
              <a:buSzPct val="80000"/>
              <a:buNone/>
            </a:pPr>
            <a:endParaRPr lang="es-ES" sz="2000" b="1" dirty="0" smtClean="0"/>
          </a:p>
          <a:p>
            <a:pPr>
              <a:buNone/>
            </a:pPr>
            <a:r>
              <a:rPr lang="es-ES" sz="2000" dirty="0" smtClean="0"/>
              <a:t> </a:t>
            </a:r>
          </a:p>
          <a:p>
            <a:endParaRPr lang="es-ES" sz="2000" b="1" dirty="0" smtClean="0"/>
          </a:p>
          <a:p>
            <a:endParaRPr lang="es-ES" sz="2000" dirty="0"/>
          </a:p>
        </p:txBody>
      </p:sp>
      <p:sp>
        <p:nvSpPr>
          <p:cNvPr id="4" name="1 Título"/>
          <p:cNvSpPr>
            <a:spLocks noGrp="1"/>
          </p:cNvSpPr>
          <p:nvPr>
            <p:ph type="title"/>
          </p:nvPr>
        </p:nvSpPr>
        <p:spPr>
          <a:xfrm>
            <a:off x="1435608" y="274638"/>
            <a:ext cx="7498080" cy="582594"/>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1" name="10 Diagrama"/>
          <p:cNvGraphicFramePr/>
          <p:nvPr/>
        </p:nvGraphicFramePr>
        <p:xfrm>
          <a:off x="500034" y="2071678"/>
          <a:ext cx="8429684"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285836"/>
            <a:ext cx="8719406" cy="571528"/>
          </a:xfrm>
        </p:spPr>
        <p:txBody>
          <a:bodyPr>
            <a:noAutofit/>
          </a:bodyPr>
          <a:lstStyle/>
          <a:p>
            <a:pPr lvl="0" algn="ctr">
              <a:buNone/>
            </a:pPr>
            <a:r>
              <a:rPr lang="es-ES" sz="2800" b="1" dirty="0" smtClean="0"/>
              <a:t>INDICADORES DE </a:t>
            </a:r>
            <a:r>
              <a:rPr lang="es-ES" sz="2800" b="1" dirty="0" smtClean="0"/>
              <a:t>LIQUIDEZ</a:t>
            </a:r>
            <a:r>
              <a:rPr lang="es-ES" sz="2800" b="1" dirty="0" smtClean="0"/>
              <a:t> </a:t>
            </a:r>
            <a:r>
              <a:rPr lang="es-ES" sz="2800" dirty="0" smtClean="0"/>
              <a:t> </a:t>
            </a:r>
          </a:p>
          <a:p>
            <a:pPr lvl="0" algn="ctr">
              <a:buNone/>
            </a:pPr>
            <a:endParaRPr lang="es-ES" sz="2800" dirty="0" smtClean="0"/>
          </a:p>
        </p:txBody>
      </p:sp>
      <p:sp>
        <p:nvSpPr>
          <p:cNvPr id="4" name="1 Título"/>
          <p:cNvSpPr>
            <a:spLocks noGrp="1"/>
          </p:cNvSpPr>
          <p:nvPr>
            <p:ph type="title"/>
          </p:nvPr>
        </p:nvSpPr>
        <p:spPr>
          <a:xfrm>
            <a:off x="1435608" y="274638"/>
            <a:ext cx="7498080" cy="654032"/>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5" name="14 Diagrama"/>
          <p:cNvGraphicFramePr/>
          <p:nvPr/>
        </p:nvGraphicFramePr>
        <p:xfrm>
          <a:off x="642910" y="1928802"/>
          <a:ext cx="8072494"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1000108"/>
            <a:ext cx="8005026" cy="5643602"/>
          </a:xfrm>
        </p:spPr>
        <p:txBody>
          <a:bodyPr>
            <a:noAutofit/>
          </a:bodyPr>
          <a:lstStyle/>
          <a:p>
            <a:pPr lvl="0">
              <a:buNone/>
            </a:pPr>
            <a:endParaRPr lang="es-ES" sz="2000" b="1" dirty="0" smtClean="0"/>
          </a:p>
          <a:p>
            <a:pPr lvl="0">
              <a:buNone/>
            </a:pPr>
            <a:r>
              <a:rPr lang="es-ES" sz="2000" b="1" dirty="0" smtClean="0"/>
              <a:t>INDICADORES DE ROTACIÓN DE ACTIVOS O ACTIVIDAD</a:t>
            </a:r>
            <a:endParaRPr lang="es-ES" sz="2000" dirty="0" smtClean="0"/>
          </a:p>
          <a:p>
            <a:r>
              <a:rPr lang="es-ES" sz="2000" b="1" dirty="0" smtClean="0"/>
              <a:t> </a:t>
            </a:r>
            <a:endParaRPr lang="es-ES" sz="2000" dirty="0"/>
          </a:p>
        </p:txBody>
      </p:sp>
      <p:sp>
        <p:nvSpPr>
          <p:cNvPr id="10" name="1 Título"/>
          <p:cNvSpPr>
            <a:spLocks noGrp="1"/>
          </p:cNvSpPr>
          <p:nvPr>
            <p:ph type="title"/>
          </p:nvPr>
        </p:nvSpPr>
        <p:spPr>
          <a:xfrm>
            <a:off x="1435608" y="274638"/>
            <a:ext cx="7498080" cy="582594"/>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graphicFrame>
        <p:nvGraphicFramePr>
          <p:cNvPr id="11" name="10 Diagrama"/>
          <p:cNvGraphicFramePr/>
          <p:nvPr/>
        </p:nvGraphicFramePr>
        <p:xfrm>
          <a:off x="357158" y="1857364"/>
          <a:ext cx="850112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142976" y="1533525"/>
            <a:ext cx="7215238" cy="4824434"/>
          </a:xfrm>
          <a:prstGeom prst="rect">
            <a:avLst/>
          </a:prstGeom>
          <a:noFill/>
          <a:ln w="9525">
            <a:noFill/>
            <a:miter lim="800000"/>
            <a:headEnd/>
            <a:tailEnd/>
          </a:ln>
          <a:effectLst/>
        </p:spPr>
      </p:pic>
      <p:sp>
        <p:nvSpPr>
          <p:cNvPr id="4"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000100" y="1538287"/>
            <a:ext cx="7500990" cy="4533919"/>
          </a:xfrm>
          <a:prstGeom prst="rect">
            <a:avLst/>
          </a:prstGeom>
          <a:noFill/>
          <a:ln w="9525">
            <a:noFill/>
            <a:miter lim="800000"/>
            <a:headEnd/>
            <a:tailEnd/>
          </a:ln>
          <a:effectLst/>
        </p:spPr>
      </p:pic>
      <p:sp>
        <p:nvSpPr>
          <p:cNvPr id="4"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11156"/>
          </a:xfrm>
        </p:spPr>
        <p:txBody>
          <a:bodyPr>
            <a:noAutofit/>
          </a:bodyPr>
          <a:lstStyle/>
          <a:p>
            <a:pPr algn="r"/>
            <a:r>
              <a:rPr lang="es-EC" sz="1800" dirty="0" smtClean="0"/>
              <a:t>CAPÍTULO  I</a:t>
            </a:r>
            <a:br>
              <a:rPr lang="es-EC" sz="1800" dirty="0" smtClean="0"/>
            </a:br>
            <a:r>
              <a:rPr lang="es-EC" sz="1800" dirty="0" smtClean="0"/>
              <a:t>INTRODUCCIÓN</a:t>
            </a:r>
            <a:endParaRPr lang="es-ES" sz="1800" dirty="0"/>
          </a:p>
        </p:txBody>
      </p:sp>
      <p:graphicFrame>
        <p:nvGraphicFramePr>
          <p:cNvPr id="4" name="3 Diagrama"/>
          <p:cNvGraphicFramePr/>
          <p:nvPr/>
        </p:nvGraphicFramePr>
        <p:xfrm>
          <a:off x="1000100" y="1214422"/>
          <a:ext cx="792961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643306" y="5286388"/>
          <a:ext cx="5153025" cy="822960"/>
        </p:xfrm>
        <a:graphic>
          <a:graphicData uri="http://schemas.openxmlformats.org/drawingml/2006/table">
            <a:tbl>
              <a:tblPr/>
              <a:tblGrid>
                <a:gridCol w="1188330"/>
                <a:gridCol w="1492867"/>
                <a:gridCol w="1115368"/>
                <a:gridCol w="1356460"/>
              </a:tblGrid>
              <a:tr h="192405">
                <a:tc>
                  <a:txBody>
                    <a:bodyPr/>
                    <a:lstStyle/>
                    <a:p>
                      <a:pPr algn="ctr">
                        <a:lnSpc>
                          <a:spcPct val="150000"/>
                        </a:lnSpc>
                        <a:spcAft>
                          <a:spcPts val="0"/>
                        </a:spcAft>
                      </a:pPr>
                      <a:r>
                        <a:rPr lang="es-ES" sz="1200" b="1" kern="0" dirty="0">
                          <a:solidFill>
                            <a:srgbClr val="FFFFFF"/>
                          </a:solidFill>
                          <a:latin typeface="Arial"/>
                          <a:ea typeface="Calibri"/>
                          <a:cs typeface="Mangal"/>
                        </a:rPr>
                        <a:t>AÑOS</a:t>
                      </a:r>
                      <a:endParaRPr lang="es-ES" sz="1200" kern="50" dirty="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dirty="0">
                          <a:solidFill>
                            <a:srgbClr val="FFFFFF"/>
                          </a:solidFill>
                          <a:latin typeface="Arial"/>
                          <a:ea typeface="Calibri"/>
                          <a:cs typeface="Mangal"/>
                        </a:rPr>
                        <a:t>ACTIVO</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dirty="0">
                          <a:solidFill>
                            <a:srgbClr val="FFFFFF"/>
                          </a:solidFill>
                          <a:latin typeface="Arial"/>
                          <a:ea typeface="Calibri"/>
                          <a:cs typeface="Mangal"/>
                        </a:rPr>
                        <a:t>PASIVO</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dirty="0">
                          <a:solidFill>
                            <a:srgbClr val="FFFFFF"/>
                          </a:solidFill>
                          <a:latin typeface="Arial"/>
                          <a:ea typeface="Calibri"/>
                          <a:cs typeface="Mangal"/>
                        </a:rPr>
                        <a:t>PATRIMONIO</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2009</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82,81%</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17,19%</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2010</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91,78%</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8,22%</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r>
            </a:tbl>
          </a:graphicData>
        </a:graphic>
      </p:graphicFrame>
      <p:graphicFrame>
        <p:nvGraphicFramePr>
          <p:cNvPr id="5" name="4 Gráfico"/>
          <p:cNvGraphicFramePr/>
          <p:nvPr/>
        </p:nvGraphicFramePr>
        <p:xfrm>
          <a:off x="1000100" y="1285860"/>
          <a:ext cx="6215106"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a:spLocks noGrp="1"/>
          </p:cNvSpPr>
          <p:nvPr>
            <p:ph type="title"/>
          </p:nvPr>
        </p:nvSpPr>
        <p:spPr>
          <a:xfrm>
            <a:off x="1435608" y="274638"/>
            <a:ext cx="7498080" cy="796908"/>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000100" y="1285860"/>
          <a:ext cx="6215106" cy="3571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Tabla"/>
          <p:cNvGraphicFramePr>
            <a:graphicFrameLocks noGrp="1"/>
          </p:cNvGraphicFramePr>
          <p:nvPr/>
        </p:nvGraphicFramePr>
        <p:xfrm>
          <a:off x="3500430" y="5000636"/>
          <a:ext cx="5153025" cy="822960"/>
        </p:xfrm>
        <a:graphic>
          <a:graphicData uri="http://schemas.openxmlformats.org/drawingml/2006/table">
            <a:tbl>
              <a:tblPr/>
              <a:tblGrid>
                <a:gridCol w="1188330"/>
                <a:gridCol w="1492867"/>
                <a:gridCol w="1115368"/>
                <a:gridCol w="1356460"/>
              </a:tblGrid>
              <a:tr h="192405">
                <a:tc>
                  <a:txBody>
                    <a:bodyPr/>
                    <a:lstStyle/>
                    <a:p>
                      <a:pPr algn="ctr">
                        <a:lnSpc>
                          <a:spcPct val="150000"/>
                        </a:lnSpc>
                        <a:spcAft>
                          <a:spcPts val="0"/>
                        </a:spcAft>
                      </a:pPr>
                      <a:r>
                        <a:rPr lang="es-ES" sz="1200" b="1" kern="0">
                          <a:solidFill>
                            <a:srgbClr val="FFFFFF"/>
                          </a:solidFill>
                          <a:latin typeface="Arial"/>
                          <a:ea typeface="Calibri"/>
                          <a:cs typeface="Mangal"/>
                        </a:rPr>
                        <a:t>AÑOS</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ACTIVO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PASIVO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PATRIMONIO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2009</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84,48%</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15,52%</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2010</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81,74%</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18,26%</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r>
            </a:tbl>
          </a:graphicData>
        </a:graphic>
      </p:graphicFrame>
      <p:sp>
        <p:nvSpPr>
          <p:cNvPr id="6" name="1 Título"/>
          <p:cNvSpPr>
            <a:spLocks noGrp="1"/>
          </p:cNvSpPr>
          <p:nvPr>
            <p:ph type="title"/>
          </p:nvPr>
        </p:nvSpPr>
        <p:spPr>
          <a:xfrm>
            <a:off x="1435608" y="274638"/>
            <a:ext cx="7498080" cy="654032"/>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786182" y="5286388"/>
          <a:ext cx="5153025" cy="822960"/>
        </p:xfrm>
        <a:graphic>
          <a:graphicData uri="http://schemas.openxmlformats.org/drawingml/2006/table">
            <a:tbl>
              <a:tblPr/>
              <a:tblGrid>
                <a:gridCol w="1188330"/>
                <a:gridCol w="1492867"/>
                <a:gridCol w="1115368"/>
                <a:gridCol w="1356460"/>
              </a:tblGrid>
              <a:tr h="192405">
                <a:tc>
                  <a:txBody>
                    <a:bodyPr/>
                    <a:lstStyle/>
                    <a:p>
                      <a:pPr algn="ctr">
                        <a:lnSpc>
                          <a:spcPct val="150000"/>
                        </a:lnSpc>
                        <a:spcAft>
                          <a:spcPts val="0"/>
                        </a:spcAft>
                      </a:pPr>
                      <a:r>
                        <a:rPr lang="es-ES" sz="1200" b="1" kern="0" dirty="0">
                          <a:solidFill>
                            <a:srgbClr val="FFFFFF"/>
                          </a:solidFill>
                          <a:latin typeface="Arial"/>
                          <a:ea typeface="Calibri"/>
                          <a:cs typeface="Mangal"/>
                        </a:rPr>
                        <a:t>AÑOS</a:t>
                      </a:r>
                      <a:endParaRPr lang="es-ES" sz="1200" kern="50" dirty="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ACTIVO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PASIVO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dirty="0">
                          <a:solidFill>
                            <a:srgbClr val="FFFFFF"/>
                          </a:solidFill>
                          <a:latin typeface="Arial"/>
                          <a:ea typeface="Calibri"/>
                          <a:cs typeface="Mangal"/>
                        </a:rPr>
                        <a:t>PATRIMONIO</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2009</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86,19%</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13,81%</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2010</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94,41%</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5,59%</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r>
            </a:tbl>
          </a:graphicData>
        </a:graphic>
      </p:graphicFrame>
      <p:graphicFrame>
        <p:nvGraphicFramePr>
          <p:cNvPr id="5" name="4 Gráfico"/>
          <p:cNvGraphicFramePr/>
          <p:nvPr/>
        </p:nvGraphicFramePr>
        <p:xfrm>
          <a:off x="1000100" y="1285860"/>
          <a:ext cx="6215106"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643306" y="5429264"/>
          <a:ext cx="5153025" cy="822960"/>
        </p:xfrm>
        <a:graphic>
          <a:graphicData uri="http://schemas.openxmlformats.org/drawingml/2006/table">
            <a:tbl>
              <a:tblPr/>
              <a:tblGrid>
                <a:gridCol w="1188330"/>
                <a:gridCol w="1492867"/>
                <a:gridCol w="1115368"/>
                <a:gridCol w="1356460"/>
              </a:tblGrid>
              <a:tr h="192405">
                <a:tc>
                  <a:txBody>
                    <a:bodyPr/>
                    <a:lstStyle/>
                    <a:p>
                      <a:pPr algn="ctr">
                        <a:lnSpc>
                          <a:spcPct val="150000"/>
                        </a:lnSpc>
                        <a:spcAft>
                          <a:spcPts val="0"/>
                        </a:spcAft>
                      </a:pPr>
                      <a:r>
                        <a:rPr lang="es-ES" sz="1200" b="1" kern="0" dirty="0">
                          <a:solidFill>
                            <a:srgbClr val="FFFFFF"/>
                          </a:solidFill>
                          <a:latin typeface="Arial"/>
                          <a:ea typeface="Calibri"/>
                          <a:cs typeface="Mangal"/>
                        </a:rPr>
                        <a:t>AÑOS</a:t>
                      </a:r>
                      <a:endParaRPr lang="es-ES" sz="1200" kern="50" dirty="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ACTIVO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PASIVO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dirty="0">
                          <a:solidFill>
                            <a:srgbClr val="FFFFFF"/>
                          </a:solidFill>
                          <a:latin typeface="Arial"/>
                          <a:ea typeface="Calibri"/>
                          <a:cs typeface="Mangal"/>
                        </a:rPr>
                        <a:t>PATRIMONIO</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2009</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89,13%</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90,52%</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2010</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10,87%</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9,48%</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r>
            </a:tbl>
          </a:graphicData>
        </a:graphic>
      </p:graphicFrame>
      <p:graphicFrame>
        <p:nvGraphicFramePr>
          <p:cNvPr id="5" name="4 Gráfico"/>
          <p:cNvGraphicFramePr/>
          <p:nvPr/>
        </p:nvGraphicFramePr>
        <p:xfrm>
          <a:off x="1000100" y="1285860"/>
          <a:ext cx="6215106"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a:spLocks noGrp="1"/>
          </p:cNvSpPr>
          <p:nvPr>
            <p:ph type="title"/>
          </p:nvPr>
        </p:nvSpPr>
        <p:spPr>
          <a:xfrm>
            <a:off x="1435608" y="274638"/>
            <a:ext cx="7498080" cy="582594"/>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286116" y="5429264"/>
          <a:ext cx="5153025" cy="822960"/>
        </p:xfrm>
        <a:graphic>
          <a:graphicData uri="http://schemas.openxmlformats.org/drawingml/2006/table">
            <a:tbl>
              <a:tblPr/>
              <a:tblGrid>
                <a:gridCol w="1188330"/>
                <a:gridCol w="1492867"/>
                <a:gridCol w="1115368"/>
                <a:gridCol w="1356460"/>
              </a:tblGrid>
              <a:tr h="192405">
                <a:tc>
                  <a:txBody>
                    <a:bodyPr/>
                    <a:lstStyle/>
                    <a:p>
                      <a:pPr algn="ctr">
                        <a:lnSpc>
                          <a:spcPct val="150000"/>
                        </a:lnSpc>
                        <a:spcAft>
                          <a:spcPts val="0"/>
                        </a:spcAft>
                      </a:pPr>
                      <a:r>
                        <a:rPr lang="es-ES" sz="1200" b="1" kern="0" dirty="0">
                          <a:solidFill>
                            <a:srgbClr val="FFFFFF"/>
                          </a:solidFill>
                          <a:latin typeface="Arial"/>
                          <a:ea typeface="Calibri"/>
                          <a:cs typeface="Mangal"/>
                        </a:rPr>
                        <a:t>AÑOS</a:t>
                      </a:r>
                      <a:endParaRPr lang="es-ES" sz="1200" kern="50" dirty="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ACTIVO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PASIVO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Aft>
                          <a:spcPts val="0"/>
                        </a:spcAft>
                      </a:pPr>
                      <a:r>
                        <a:rPr lang="es-ES" sz="1200" b="1" kern="0">
                          <a:solidFill>
                            <a:srgbClr val="FFFFFF"/>
                          </a:solidFill>
                          <a:latin typeface="Arial"/>
                          <a:ea typeface="Calibri"/>
                          <a:cs typeface="Mangal"/>
                        </a:rPr>
                        <a:t>PATRIMONIO</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2009</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100,00%</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76,41%</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23,59%</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405">
                <a:tc>
                  <a:txBody>
                    <a:bodyPr/>
                    <a:lstStyle/>
                    <a:p>
                      <a:pPr algn="r">
                        <a:lnSpc>
                          <a:spcPct val="150000"/>
                        </a:lnSpc>
                        <a:spcAft>
                          <a:spcPts val="0"/>
                        </a:spcAft>
                      </a:pPr>
                      <a:r>
                        <a:rPr lang="es-ES" sz="1200" kern="0">
                          <a:solidFill>
                            <a:srgbClr val="000000"/>
                          </a:solidFill>
                          <a:latin typeface="Arial"/>
                          <a:ea typeface="Calibri"/>
                          <a:cs typeface="Mangal"/>
                        </a:rPr>
                        <a:t>2010</a:t>
                      </a:r>
                      <a:endParaRPr lang="es-ES" sz="1200" kern="50">
                        <a:latin typeface="Times New Roman"/>
                        <a:ea typeface="Arial Unicode MS"/>
                        <a:cs typeface="Mangal"/>
                      </a:endParaRPr>
                    </a:p>
                  </a:txBody>
                  <a:tcPr marL="19050" marR="19050" marT="0" marB="0">
                    <a:lnL w="12700" cap="flat" cmpd="sng" algn="ctr">
                      <a:solidFill>
                        <a:srgbClr val="0000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100,00%</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a:solidFill>
                            <a:srgbClr val="000000"/>
                          </a:solidFill>
                          <a:latin typeface="Arial"/>
                          <a:ea typeface="Calibri"/>
                          <a:cs typeface="Mangal"/>
                        </a:rPr>
                        <a:t>87,77%</a:t>
                      </a:r>
                      <a:endParaRPr lang="es-ES" sz="1200" kern="5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c>
                  <a:txBody>
                    <a:bodyPr/>
                    <a:lstStyle/>
                    <a:p>
                      <a:pPr algn="r">
                        <a:lnSpc>
                          <a:spcPct val="150000"/>
                        </a:lnSpc>
                        <a:spcAft>
                          <a:spcPts val="0"/>
                        </a:spcAft>
                      </a:pPr>
                      <a:r>
                        <a:rPr lang="es-ES" sz="1200" kern="0" dirty="0">
                          <a:solidFill>
                            <a:srgbClr val="000000"/>
                          </a:solidFill>
                          <a:latin typeface="Arial"/>
                          <a:ea typeface="Calibri"/>
                          <a:cs typeface="Mangal"/>
                        </a:rPr>
                        <a:t>12,23%</a:t>
                      </a:r>
                      <a:endParaRPr lang="es-ES" sz="1200" kern="50" dirty="0">
                        <a:latin typeface="Times New Roman"/>
                        <a:ea typeface="Arial Unicode MS"/>
                        <a:cs typeface="Mangal"/>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FFFFFF"/>
                    </a:solidFill>
                  </a:tcPr>
                </a:tc>
              </a:tr>
            </a:tbl>
          </a:graphicData>
        </a:graphic>
      </p:graphicFrame>
      <p:graphicFrame>
        <p:nvGraphicFramePr>
          <p:cNvPr id="5" name="4 Gráfico"/>
          <p:cNvGraphicFramePr/>
          <p:nvPr/>
        </p:nvGraphicFramePr>
        <p:xfrm>
          <a:off x="1000100" y="1285860"/>
          <a:ext cx="6215106" cy="3643338"/>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435608" y="274638"/>
            <a:ext cx="7498080" cy="654032"/>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graphicFrame>
        <p:nvGraphicFramePr>
          <p:cNvPr id="5" name="4 Diagrama"/>
          <p:cNvGraphicFramePr/>
          <p:nvPr/>
        </p:nvGraphicFramePr>
        <p:xfrm>
          <a:off x="714348" y="1428736"/>
          <a:ext cx="8143932"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5572140"/>
            <a:ext cx="7498080" cy="676260"/>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lvl="0">
              <a:buNone/>
            </a:pPr>
            <a:r>
              <a:rPr lang="es-ES" dirty="0" smtClean="0"/>
              <a:t>	Lo importante es conseguir mejores resultados por el dinero invertido dentro de la empresa y poder obtener mejor cartera con una estrategia maestra</a:t>
            </a:r>
          </a:p>
          <a:p>
            <a:endParaRPr lang="es-ES" dirty="0" smtClean="0"/>
          </a:p>
        </p:txBody>
      </p:sp>
      <p:sp>
        <p:nvSpPr>
          <p:cNvPr id="4"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graphicFrame>
        <p:nvGraphicFramePr>
          <p:cNvPr id="5" name="4 Diagrama"/>
          <p:cNvGraphicFramePr/>
          <p:nvPr/>
        </p:nvGraphicFramePr>
        <p:xfrm>
          <a:off x="714348" y="1285860"/>
          <a:ext cx="8143932" cy="4175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435608" y="274638"/>
            <a:ext cx="7498080" cy="654032"/>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graphicFrame>
        <p:nvGraphicFramePr>
          <p:cNvPr id="5" name="4 Diagrama"/>
          <p:cNvGraphicFramePr/>
          <p:nvPr/>
        </p:nvGraphicFramePr>
        <p:xfrm>
          <a:off x="1142976" y="1857364"/>
          <a:ext cx="7572428"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5 Grupo"/>
          <p:cNvGrpSpPr/>
          <p:nvPr/>
        </p:nvGrpSpPr>
        <p:grpSpPr>
          <a:xfrm>
            <a:off x="1285852" y="1428736"/>
            <a:ext cx="7572428" cy="428628"/>
            <a:chOff x="5609347" y="1092313"/>
            <a:chExt cx="1744758" cy="921966"/>
          </a:xfrm>
        </p:grpSpPr>
        <p:sp>
          <p:nvSpPr>
            <p:cNvPr id="7" name="6 Rectángulo redondeado"/>
            <p:cNvSpPr/>
            <p:nvPr/>
          </p:nvSpPr>
          <p:spPr>
            <a:xfrm>
              <a:off x="5609347" y="1092313"/>
              <a:ext cx="1744758" cy="92196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7 Rectángulo"/>
            <p:cNvSpPr/>
            <p:nvPr/>
          </p:nvSpPr>
          <p:spPr>
            <a:xfrm>
              <a:off x="5609347" y="1092313"/>
              <a:ext cx="1744758" cy="6146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45720" numCol="1" spcCol="1270" anchor="t" anchorCtr="0">
              <a:noAutofit/>
            </a:bodyPr>
            <a:lstStyle/>
            <a:p>
              <a:pPr lvl="0" algn="ctr" defTabSz="533400">
                <a:lnSpc>
                  <a:spcPct val="90000"/>
                </a:lnSpc>
                <a:spcBef>
                  <a:spcPct val="0"/>
                </a:spcBef>
                <a:spcAft>
                  <a:spcPct val="35000"/>
                </a:spcAft>
              </a:pPr>
              <a:r>
                <a:rPr lang="es-ES" b="1" kern="1200" dirty="0" smtClean="0"/>
                <a:t>ESTRATEGIAS FINANCIERAS PARA CORTO PLAZO</a:t>
              </a:r>
              <a:endParaRPr lang="es-ES" kern="1200" dirty="0"/>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57290" y="2857496"/>
            <a:ext cx="7498080" cy="2000264"/>
          </a:xfrm>
        </p:spPr>
        <p:txBody>
          <a:bodyPr/>
          <a:lstStyle/>
          <a:p>
            <a:pPr marL="365760" lvl="1" indent="-283464">
              <a:spcBef>
                <a:spcPts val="600"/>
              </a:spcBef>
              <a:buSzPct val="80000"/>
              <a:buNone/>
            </a:pPr>
            <a:r>
              <a:rPr lang="es-ES" b="1" dirty="0" smtClean="0"/>
              <a:t>	</a:t>
            </a:r>
            <a:r>
              <a:rPr lang="es-ES" b="1" dirty="0" smtClean="0">
                <a:hlinkClick r:id="rId2" action="ppaction://hlinkfile"/>
              </a:rPr>
              <a:t>CÁLCULO DEL WACC ( COSTO PROMEDIO PONDERADO CAPITAL) DE LAS DIFERENTES PYMES DEL CANTÓN LATACUNGA</a:t>
            </a:r>
            <a:endParaRPr lang="es-ES" dirty="0" smtClean="0"/>
          </a:p>
          <a:p>
            <a:endParaRPr lang="es-ES" dirty="0"/>
          </a:p>
        </p:txBody>
      </p:sp>
      <p:sp>
        <p:nvSpPr>
          <p:cNvPr id="4" name="1 Título"/>
          <p:cNvSpPr>
            <a:spLocks noGrp="1"/>
          </p:cNvSpPr>
          <p:nvPr>
            <p:ph type="title"/>
          </p:nvPr>
        </p:nvSpPr>
        <p:spPr>
          <a:xfrm>
            <a:off x="1435608" y="274638"/>
            <a:ext cx="7498080" cy="725470"/>
          </a:xfrm>
        </p:spPr>
        <p:txBody>
          <a:bodyPr>
            <a:normAutofit fontScale="90000"/>
          </a:bodyPr>
          <a:lstStyle/>
          <a:p>
            <a:pPr algn="r">
              <a:lnSpc>
                <a:spcPct val="150000"/>
              </a:lnSpc>
            </a:pPr>
            <a:r>
              <a:rPr lang="es-EC" sz="1800" dirty="0" smtClean="0"/>
              <a:t>CAPÍTULO III	</a:t>
            </a:r>
            <a:br>
              <a:rPr lang="es-EC" sz="1800" dirty="0" smtClean="0"/>
            </a:br>
            <a:r>
              <a:rPr lang="es-EC" sz="1800" dirty="0" smtClean="0"/>
              <a:t>OBTENCIÓN DE LA INFORMACIÓN PARA EL ANÁLISIS DE </a:t>
            </a:r>
            <a:br>
              <a:rPr lang="es-EC" sz="1800" dirty="0" smtClean="0"/>
            </a:br>
            <a:r>
              <a:rPr lang="es-EC" sz="1800" dirty="0" smtClean="0"/>
              <a:t>LA ESTRUCTURA DE CAPITAL</a:t>
            </a:r>
            <a:endParaRPr lang="es-ES"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graphicFrame>
        <p:nvGraphicFramePr>
          <p:cNvPr id="4" name="3 Diagrama"/>
          <p:cNvGraphicFramePr/>
          <p:nvPr/>
        </p:nvGraphicFramePr>
        <p:xfrm>
          <a:off x="1285852" y="1142984"/>
          <a:ext cx="7572428" cy="5278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54032"/>
          </a:xfrm>
        </p:spPr>
        <p:txBody>
          <a:bodyPr>
            <a:normAutofit/>
          </a:bodyPr>
          <a:lstStyle/>
          <a:p>
            <a:pPr algn="r"/>
            <a:r>
              <a:rPr lang="es-EC" sz="1800" dirty="0" smtClean="0"/>
              <a:t>CAPÍTULO  I</a:t>
            </a:r>
            <a:br>
              <a:rPr lang="es-EC" sz="1800" dirty="0" smtClean="0"/>
            </a:br>
            <a:r>
              <a:rPr lang="es-EC" sz="1800" dirty="0" smtClean="0"/>
              <a:t>INTRODUCCIÓN</a:t>
            </a:r>
            <a:endParaRPr lang="es-ES" sz="1800" dirty="0"/>
          </a:p>
        </p:txBody>
      </p:sp>
      <p:graphicFrame>
        <p:nvGraphicFramePr>
          <p:cNvPr id="4" name="3 Diagrama"/>
          <p:cNvGraphicFramePr/>
          <p:nvPr/>
        </p:nvGraphicFramePr>
        <p:xfrm>
          <a:off x="1214414" y="1285860"/>
          <a:ext cx="7643866"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214422"/>
            <a:ext cx="8719406" cy="5429288"/>
          </a:xfrm>
        </p:spPr>
        <p:txBody>
          <a:bodyPr>
            <a:normAutofit/>
          </a:bodyPr>
          <a:lstStyle/>
          <a:p>
            <a:pPr lvl="2">
              <a:buNone/>
            </a:pPr>
            <a:r>
              <a:rPr lang="es-ES" sz="2000" b="1" dirty="0" smtClean="0"/>
              <a:t>INDICADORES DE RENTABILIDAD PARA LAS PYME</a:t>
            </a:r>
          </a:p>
          <a:p>
            <a:pPr lvl="2"/>
            <a:endParaRPr lang="es-ES" sz="2000" dirty="0" smtClean="0"/>
          </a:p>
          <a:p>
            <a:pPr>
              <a:buNone/>
            </a:pPr>
            <a:endParaRPr lang="es-ES" sz="2000" dirty="0" smtClean="0"/>
          </a:p>
        </p:txBody>
      </p:sp>
      <p:sp>
        <p:nvSpPr>
          <p:cNvPr id="4" name="1 Título"/>
          <p:cNvSpPr>
            <a:spLocks noGrp="1"/>
          </p:cNvSpPr>
          <p:nvPr>
            <p:ph type="title"/>
          </p:nvPr>
        </p:nvSpPr>
        <p:spPr>
          <a:xfrm>
            <a:off x="1435608" y="274638"/>
            <a:ext cx="7498080" cy="796908"/>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12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12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127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6" name="15 Diagrama"/>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428727" y="1571613"/>
          <a:ext cx="7500991" cy="4572031"/>
        </p:xfrm>
        <a:graphic>
          <a:graphicData uri="http://schemas.openxmlformats.org/drawingml/2006/table">
            <a:tbl>
              <a:tblPr/>
              <a:tblGrid>
                <a:gridCol w="3801560"/>
                <a:gridCol w="974788"/>
                <a:gridCol w="955497"/>
                <a:gridCol w="804570"/>
                <a:gridCol w="964576"/>
              </a:tblGrid>
              <a:tr h="423337">
                <a:tc gridSpan="5">
                  <a:txBody>
                    <a:bodyPr/>
                    <a:lstStyle/>
                    <a:p>
                      <a:pPr algn="ctr">
                        <a:lnSpc>
                          <a:spcPct val="150000"/>
                        </a:lnSpc>
                        <a:spcAft>
                          <a:spcPts val="0"/>
                        </a:spcAft>
                      </a:pPr>
                      <a:r>
                        <a:rPr lang="es-ES" sz="1200" b="1" kern="50" dirty="0">
                          <a:latin typeface="Arial"/>
                          <a:ea typeface="Arial Unicode MS"/>
                          <a:cs typeface="Mangal"/>
                        </a:rPr>
                        <a:t>EMPRESA 1</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23337">
                <a:tc gridSpan="5">
                  <a:txBody>
                    <a:bodyPr/>
                    <a:lstStyle/>
                    <a:p>
                      <a:pPr algn="ctr">
                        <a:lnSpc>
                          <a:spcPct val="150000"/>
                        </a:lnSpc>
                        <a:spcAft>
                          <a:spcPts val="0"/>
                        </a:spcAft>
                      </a:pPr>
                      <a:r>
                        <a:rPr lang="es-ES" sz="1200" b="1" kern="50">
                          <a:latin typeface="Arial"/>
                          <a:ea typeface="Arial Unicode MS"/>
                          <a:cs typeface="Mangal"/>
                        </a:rPr>
                        <a:t>INDICES FINANCIEROS - RESUMEN</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23337">
                <a:tc gridSpan="5">
                  <a:txBody>
                    <a:bodyPr/>
                    <a:lstStyle/>
                    <a:p>
                      <a:pPr algn="ctr">
                        <a:lnSpc>
                          <a:spcPct val="150000"/>
                        </a:lnSpc>
                        <a:spcAft>
                          <a:spcPts val="0"/>
                        </a:spcAft>
                      </a:pPr>
                      <a:r>
                        <a:rPr lang="es-ES" sz="1200" b="1" kern="50">
                          <a:latin typeface="Arial"/>
                          <a:ea typeface="Arial Unicode MS"/>
                          <a:cs typeface="Mangal"/>
                        </a:rPr>
                        <a:t>AÑO 2009 - AÑO 2010</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5670">
                <a:tc>
                  <a:txBody>
                    <a:bodyPr/>
                    <a:lstStyle/>
                    <a:p>
                      <a:pPr algn="just">
                        <a:lnSpc>
                          <a:spcPct val="150000"/>
                        </a:lnSpc>
                      </a:pPr>
                      <a:endParaRPr lang="es-ES" sz="1200">
                        <a:latin typeface="Calibri"/>
                      </a:endParaRPr>
                    </a:p>
                  </a:txBody>
                  <a:tcPr marL="44450" marR="44450" marT="0" marB="0" anchor="b">
                    <a:lnL>
                      <a:noFill/>
                    </a:lnL>
                    <a:lnR>
                      <a:noFill/>
                    </a:lnR>
                    <a:lnT>
                      <a:noFill/>
                    </a:lnT>
                    <a:lnB>
                      <a:noFill/>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465670">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50000"/>
                        </a:lnSpc>
                        <a:spcAft>
                          <a:spcPts val="0"/>
                        </a:spcAft>
                      </a:pPr>
                      <a:r>
                        <a:rPr lang="es-ES" sz="1200" b="1" kern="50">
                          <a:latin typeface="Arial"/>
                          <a:ea typeface="Arial Unicode MS"/>
                          <a:cs typeface="Mangal"/>
                        </a:rPr>
                        <a:t>2009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kern="50">
                          <a:latin typeface="Arial"/>
                          <a:ea typeface="Arial Unicode MS"/>
                          <a:cs typeface="Mangal"/>
                        </a:rPr>
                        <a:t>2010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ANÁLISIS</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65670">
                <a:tc>
                  <a:txBody>
                    <a:bodyPr/>
                    <a:lstStyle/>
                    <a:p>
                      <a:pPr algn="just">
                        <a:lnSpc>
                          <a:spcPct val="150000"/>
                        </a:lnSpc>
                        <a:spcAft>
                          <a:spcPts val="0"/>
                        </a:spcAft>
                      </a:pPr>
                      <a:r>
                        <a:rPr lang="es-ES" sz="1200" b="1" kern="50">
                          <a:latin typeface="Arial"/>
                          <a:ea typeface="Arial Unicode MS"/>
                          <a:cs typeface="Mangal"/>
                        </a:rPr>
                        <a:t>A) INDICADORES DE RENTABILIDAD</a:t>
                      </a:r>
                      <a:endParaRPr lang="es-ES" sz="1200" kern="50">
                        <a:latin typeface="Times New Roman"/>
                        <a:ea typeface="Arial Unicode MS"/>
                        <a:cs typeface="Mangal"/>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81002">
                <a:tc>
                  <a:txBody>
                    <a:bodyPr/>
                    <a:lstStyle/>
                    <a:p>
                      <a:pPr algn="just">
                        <a:lnSpc>
                          <a:spcPct val="150000"/>
                        </a:lnSpc>
                        <a:spcAft>
                          <a:spcPts val="0"/>
                        </a:spcAft>
                      </a:pPr>
                      <a:r>
                        <a:rPr lang="es-ES" sz="1200" kern="50">
                          <a:latin typeface="Arial"/>
                          <a:ea typeface="Arial Unicode MS"/>
                          <a:cs typeface="Mangal"/>
                        </a:rPr>
                        <a:t>RENDIMIENTO ACTIVO TOTAL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4,97%</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0,40%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-91,99%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2">
                <a:tc>
                  <a:txBody>
                    <a:bodyPr/>
                    <a:lstStyle/>
                    <a:p>
                      <a:pPr indent="-581025" algn="just">
                        <a:lnSpc>
                          <a:spcPct val="150000"/>
                        </a:lnSpc>
                        <a:spcAft>
                          <a:spcPts val="0"/>
                        </a:spcAft>
                      </a:pPr>
                      <a:r>
                        <a:rPr lang="es-ES" sz="1200" kern="50">
                          <a:latin typeface="Arial"/>
                          <a:ea typeface="Arial Unicode MS"/>
                          <a:cs typeface="Mangal"/>
                        </a:rPr>
                        <a:t>RENDIMIENTO DEL CAPITAL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8,67</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1,00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-7,68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-88,52%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2">
                <a:tc>
                  <a:txBody>
                    <a:bodyPr/>
                    <a:lstStyle/>
                    <a:p>
                      <a:pPr algn="just">
                        <a:lnSpc>
                          <a:spcPct val="150000"/>
                        </a:lnSpc>
                        <a:spcAft>
                          <a:spcPts val="0"/>
                        </a:spcAft>
                      </a:pPr>
                      <a:r>
                        <a:rPr lang="es-ES" sz="1200" kern="50">
                          <a:latin typeface="Arial"/>
                          <a:ea typeface="Arial Unicode MS"/>
                          <a:cs typeface="Mangal"/>
                        </a:rPr>
                        <a:t>RENDIMIENTO DEL PATRIMONIO</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28,89%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4,84%</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-0,24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-83,25%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2">
                <a:tc>
                  <a:txBody>
                    <a:bodyPr/>
                    <a:lstStyle/>
                    <a:p>
                      <a:pPr algn="just">
                        <a:lnSpc>
                          <a:spcPct val="150000"/>
                        </a:lnSpc>
                        <a:spcAft>
                          <a:spcPts val="0"/>
                        </a:spcAft>
                      </a:pPr>
                      <a:r>
                        <a:rPr lang="es-ES" sz="1200" kern="50">
                          <a:latin typeface="Arial"/>
                          <a:ea typeface="Arial Unicode MS"/>
                          <a:cs typeface="Mangal"/>
                        </a:rPr>
                        <a:t>MARGEN UTILIDAD BRUTA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34,41%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67,81%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97,07%</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2">
                <a:tc>
                  <a:txBody>
                    <a:bodyPr/>
                    <a:lstStyle/>
                    <a:p>
                      <a:pPr algn="just">
                        <a:lnSpc>
                          <a:spcPct val="150000"/>
                        </a:lnSpc>
                        <a:spcAft>
                          <a:spcPts val="0"/>
                        </a:spcAft>
                      </a:pPr>
                      <a:r>
                        <a:rPr lang="es-ES" sz="1200" kern="50">
                          <a:latin typeface="Arial"/>
                          <a:ea typeface="Arial Unicode MS"/>
                          <a:cs typeface="Mangal"/>
                        </a:rPr>
                        <a:t>MARGEN DE UTILIDAD NETA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-89,87%</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1 Título"/>
          <p:cNvSpPr>
            <a:spLocks noGrp="1"/>
          </p:cNvSpPr>
          <p:nvPr>
            <p:ph type="title"/>
          </p:nvPr>
        </p:nvSpPr>
        <p:spPr>
          <a:xfrm>
            <a:off x="1435608" y="274638"/>
            <a:ext cx="7498080" cy="725470"/>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500168" y="1571614"/>
          <a:ext cx="7429549" cy="4643470"/>
        </p:xfrm>
        <a:graphic>
          <a:graphicData uri="http://schemas.openxmlformats.org/drawingml/2006/table">
            <a:tbl>
              <a:tblPr/>
              <a:tblGrid>
                <a:gridCol w="3772194"/>
                <a:gridCol w="1040711"/>
                <a:gridCol w="848974"/>
                <a:gridCol w="719782"/>
                <a:gridCol w="1047888"/>
              </a:tblGrid>
              <a:tr h="451951">
                <a:tc gridSpan="5">
                  <a:txBody>
                    <a:bodyPr/>
                    <a:lstStyle/>
                    <a:p>
                      <a:pPr algn="ctr">
                        <a:lnSpc>
                          <a:spcPct val="150000"/>
                        </a:lnSpc>
                        <a:spcAft>
                          <a:spcPts val="0"/>
                        </a:spcAft>
                      </a:pPr>
                      <a:r>
                        <a:rPr lang="es-ES" sz="1200" b="1" kern="50" dirty="0">
                          <a:latin typeface="Arial"/>
                          <a:ea typeface="Arial Unicode MS"/>
                          <a:cs typeface="Mangal"/>
                        </a:rPr>
                        <a:t>EMPRESA 2</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51951">
                <a:tc gridSpan="5">
                  <a:txBody>
                    <a:bodyPr/>
                    <a:lstStyle/>
                    <a:p>
                      <a:pPr algn="ctr">
                        <a:lnSpc>
                          <a:spcPct val="150000"/>
                        </a:lnSpc>
                        <a:spcAft>
                          <a:spcPts val="0"/>
                        </a:spcAft>
                      </a:pPr>
                      <a:r>
                        <a:rPr lang="es-ES" sz="1200" b="1" kern="50">
                          <a:latin typeface="Arial"/>
                          <a:ea typeface="Arial Unicode MS"/>
                          <a:cs typeface="Mangal"/>
                        </a:rPr>
                        <a:t>INDICES FINANCIEROS - RESUMEN</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51951">
                <a:tc gridSpan="5">
                  <a:txBody>
                    <a:bodyPr/>
                    <a:lstStyle/>
                    <a:p>
                      <a:pPr algn="ctr">
                        <a:lnSpc>
                          <a:spcPct val="150000"/>
                        </a:lnSpc>
                        <a:spcAft>
                          <a:spcPts val="0"/>
                        </a:spcAft>
                      </a:pPr>
                      <a:r>
                        <a:rPr lang="es-ES" sz="1200" b="1" kern="50" dirty="0">
                          <a:latin typeface="Arial"/>
                          <a:ea typeface="Arial Unicode MS"/>
                          <a:cs typeface="Mangal"/>
                        </a:rPr>
                        <a:t>AÑO 2009 - AÑO 2010</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13931">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50000"/>
                        </a:lnSpc>
                        <a:spcAft>
                          <a:spcPts val="0"/>
                        </a:spcAft>
                      </a:pPr>
                      <a:r>
                        <a:rPr lang="es-ES" sz="1200" b="1" kern="50">
                          <a:latin typeface="Arial"/>
                          <a:ea typeface="Arial Unicode MS"/>
                          <a:cs typeface="Mangal"/>
                        </a:rPr>
                        <a:t>2009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kern="50">
                          <a:latin typeface="Arial"/>
                          <a:ea typeface="Arial Unicode MS"/>
                          <a:cs typeface="Mangal"/>
                        </a:rPr>
                        <a:t>2010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ANÁLISIS</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513931">
                <a:tc>
                  <a:txBody>
                    <a:bodyPr/>
                    <a:lstStyle/>
                    <a:p>
                      <a:pPr algn="just">
                        <a:lnSpc>
                          <a:spcPct val="150000"/>
                        </a:lnSpc>
                        <a:spcAft>
                          <a:spcPts val="0"/>
                        </a:spcAft>
                      </a:pPr>
                      <a:r>
                        <a:rPr lang="es-ES" sz="1200" b="1" kern="50">
                          <a:latin typeface="Arial"/>
                          <a:ea typeface="Arial Unicode MS"/>
                          <a:cs typeface="Mangal"/>
                        </a:rPr>
                        <a:t>A) INDICADORES DE RENTABILIDAD</a:t>
                      </a:r>
                      <a:endParaRPr lang="es-ES" sz="1200" kern="50">
                        <a:latin typeface="Times New Roman"/>
                        <a:ea typeface="Arial Unicode MS"/>
                        <a:cs typeface="Mangal"/>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51951">
                <a:tc>
                  <a:txBody>
                    <a:bodyPr/>
                    <a:lstStyle/>
                    <a:p>
                      <a:pPr algn="just">
                        <a:lnSpc>
                          <a:spcPct val="150000"/>
                        </a:lnSpc>
                        <a:spcAft>
                          <a:spcPts val="0"/>
                        </a:spcAft>
                      </a:pPr>
                      <a:r>
                        <a:rPr lang="es-ES" sz="1200" kern="50">
                          <a:latin typeface="Arial"/>
                          <a:ea typeface="Arial Unicode MS"/>
                          <a:cs typeface="Mangal"/>
                        </a:rPr>
                        <a:t>RENDIMIENTO ACTIVO TOTAL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5,03%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9,65%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92,05%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51">
                <a:tc>
                  <a:txBody>
                    <a:bodyPr/>
                    <a:lstStyle/>
                    <a:p>
                      <a:pPr algn="just">
                        <a:lnSpc>
                          <a:spcPct val="150000"/>
                        </a:lnSpc>
                        <a:spcAft>
                          <a:spcPts val="0"/>
                        </a:spcAft>
                      </a:pPr>
                      <a:r>
                        <a:rPr lang="es-ES" sz="1200" kern="50">
                          <a:latin typeface="Arial"/>
                          <a:ea typeface="Arial Unicode MS"/>
                          <a:cs typeface="Mangal"/>
                        </a:rPr>
                        <a:t>RENDIMIENTO DEL CAPITAL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6,96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19,55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12,58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180,72%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51">
                <a:tc>
                  <a:txBody>
                    <a:bodyPr/>
                    <a:lstStyle/>
                    <a:p>
                      <a:pPr algn="just">
                        <a:lnSpc>
                          <a:spcPct val="150000"/>
                        </a:lnSpc>
                        <a:spcAft>
                          <a:spcPts val="0"/>
                        </a:spcAft>
                      </a:pPr>
                      <a:r>
                        <a:rPr lang="es-ES" sz="1200" kern="50">
                          <a:latin typeface="Arial"/>
                          <a:ea typeface="Arial Unicode MS"/>
                          <a:cs typeface="Mangal"/>
                        </a:rPr>
                        <a:t>RENDIMIENTO DEL PATRIMONIO</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32,39%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52,86%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0,20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63,22%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51">
                <a:tc>
                  <a:txBody>
                    <a:bodyPr/>
                    <a:lstStyle/>
                    <a:p>
                      <a:pPr algn="just">
                        <a:lnSpc>
                          <a:spcPct val="150000"/>
                        </a:lnSpc>
                        <a:spcAft>
                          <a:spcPts val="0"/>
                        </a:spcAft>
                      </a:pPr>
                      <a:r>
                        <a:rPr lang="es-ES" sz="1200" kern="50">
                          <a:latin typeface="Arial"/>
                          <a:ea typeface="Arial Unicode MS"/>
                          <a:cs typeface="Mangal"/>
                        </a:rPr>
                        <a:t>MARGEN UTILIDAD BRUTA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34,41%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66,52%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93,31%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51">
                <a:tc>
                  <a:txBody>
                    <a:bodyPr/>
                    <a:lstStyle/>
                    <a:p>
                      <a:pPr algn="just">
                        <a:lnSpc>
                          <a:spcPct val="150000"/>
                        </a:lnSpc>
                        <a:spcAft>
                          <a:spcPts val="0"/>
                        </a:spcAft>
                      </a:pPr>
                      <a:r>
                        <a:rPr lang="es-ES" sz="1200" kern="50">
                          <a:latin typeface="Arial"/>
                          <a:ea typeface="Arial Unicode MS"/>
                          <a:cs typeface="Mangal"/>
                        </a:rPr>
                        <a:t>MARGEN DE UTILIDAD NETA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0,046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99,17%</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1 Título"/>
          <p:cNvSpPr>
            <a:spLocks noGrp="1"/>
          </p:cNvSpPr>
          <p:nvPr>
            <p:ph type="title"/>
          </p:nvPr>
        </p:nvSpPr>
        <p:spPr>
          <a:xfrm>
            <a:off x="1435608" y="274638"/>
            <a:ext cx="7498080" cy="725470"/>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428729" y="1500173"/>
          <a:ext cx="7500989" cy="4191817"/>
        </p:xfrm>
        <a:graphic>
          <a:graphicData uri="http://schemas.openxmlformats.org/drawingml/2006/table">
            <a:tbl>
              <a:tblPr/>
              <a:tblGrid>
                <a:gridCol w="3916711"/>
                <a:gridCol w="863862"/>
                <a:gridCol w="931728"/>
                <a:gridCol w="733879"/>
                <a:gridCol w="1054809"/>
              </a:tblGrid>
              <a:tr h="432259">
                <a:tc gridSpan="5">
                  <a:txBody>
                    <a:bodyPr/>
                    <a:lstStyle/>
                    <a:p>
                      <a:pPr algn="ctr">
                        <a:lnSpc>
                          <a:spcPct val="150000"/>
                        </a:lnSpc>
                        <a:spcAft>
                          <a:spcPts val="0"/>
                        </a:spcAft>
                      </a:pPr>
                      <a:r>
                        <a:rPr lang="es-ES" sz="1200" b="1" kern="50" dirty="0">
                          <a:latin typeface="Arial"/>
                          <a:ea typeface="Arial Unicode MS"/>
                          <a:cs typeface="Mangal"/>
                        </a:rPr>
                        <a:t>EMPRESA 3</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32259">
                <a:tc gridSpan="5">
                  <a:txBody>
                    <a:bodyPr/>
                    <a:lstStyle/>
                    <a:p>
                      <a:pPr algn="ctr">
                        <a:lnSpc>
                          <a:spcPct val="150000"/>
                        </a:lnSpc>
                        <a:spcAft>
                          <a:spcPts val="0"/>
                        </a:spcAft>
                      </a:pPr>
                      <a:r>
                        <a:rPr lang="es-ES" sz="1200" b="1" kern="50">
                          <a:latin typeface="Arial"/>
                          <a:ea typeface="Arial Unicode MS"/>
                          <a:cs typeface="Mangal"/>
                        </a:rPr>
                        <a:t>INDICES FINANCIEROS - RESUMEN</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32259">
                <a:tc gridSpan="5">
                  <a:txBody>
                    <a:bodyPr/>
                    <a:lstStyle/>
                    <a:p>
                      <a:pPr algn="ctr">
                        <a:lnSpc>
                          <a:spcPct val="150000"/>
                        </a:lnSpc>
                        <a:spcAft>
                          <a:spcPts val="0"/>
                        </a:spcAft>
                      </a:pPr>
                      <a:r>
                        <a:rPr lang="es-ES" sz="1200" b="1" kern="50">
                          <a:latin typeface="Arial"/>
                          <a:ea typeface="Arial Unicode MS"/>
                          <a:cs typeface="Mangal"/>
                        </a:rPr>
                        <a:t>AÑO 2009 - AÑO 2010</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32259">
                <a:tc>
                  <a:txBody>
                    <a:bodyPr/>
                    <a:lstStyle/>
                    <a:p>
                      <a:pPr algn="just">
                        <a:lnSpc>
                          <a:spcPct val="150000"/>
                        </a:lnSpc>
                      </a:pPr>
                      <a:endParaRPr lang="es-ES" sz="1200" dirty="0">
                        <a:latin typeface="Calibri"/>
                      </a:endParaRPr>
                    </a:p>
                  </a:txBody>
                  <a:tcPr marL="44450" marR="44450" marT="0" marB="0" anchor="b">
                    <a:lnL>
                      <a:noFill/>
                    </a:lnL>
                    <a:lnR>
                      <a:noFill/>
                    </a:lnR>
                    <a:lnT>
                      <a:noFill/>
                    </a:lnT>
                    <a:lnB>
                      <a:noFill/>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just">
                        <a:lnSpc>
                          <a:spcPct val="150000"/>
                        </a:lnSpc>
                      </a:pPr>
                      <a:endParaRPr lang="es-ES" sz="1200" dirty="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r>
              <a:tr h="432259">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50000"/>
                        </a:lnSpc>
                        <a:spcAft>
                          <a:spcPts val="0"/>
                        </a:spcAft>
                      </a:pPr>
                      <a:r>
                        <a:rPr lang="es-ES" sz="1200" b="1" kern="50">
                          <a:latin typeface="Arial"/>
                          <a:ea typeface="Arial Unicode MS"/>
                          <a:cs typeface="Mangal"/>
                        </a:rPr>
                        <a:t>2009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kern="50">
                          <a:latin typeface="Arial"/>
                          <a:ea typeface="Arial Unicode MS"/>
                          <a:cs typeface="Mangal"/>
                        </a:rPr>
                        <a:t>2010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ANÁLISIS</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10474">
                <a:tc>
                  <a:txBody>
                    <a:bodyPr/>
                    <a:lstStyle/>
                    <a:p>
                      <a:pPr algn="just">
                        <a:lnSpc>
                          <a:spcPct val="150000"/>
                        </a:lnSpc>
                        <a:spcAft>
                          <a:spcPts val="0"/>
                        </a:spcAft>
                      </a:pPr>
                      <a:r>
                        <a:rPr lang="es-ES" sz="1200" b="1" kern="50" dirty="0">
                          <a:latin typeface="Arial"/>
                          <a:ea typeface="Arial Unicode MS"/>
                          <a:cs typeface="Mangal"/>
                        </a:rPr>
                        <a:t>A) INDICADORES DE RENTABILIDAD</a:t>
                      </a:r>
                      <a:endParaRPr lang="es-ES" sz="1200" kern="50" dirty="0">
                        <a:latin typeface="Times New Roman"/>
                        <a:ea typeface="Arial Unicode MS"/>
                        <a:cs typeface="Mangal"/>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32259">
                <a:tc>
                  <a:txBody>
                    <a:bodyPr/>
                    <a:lstStyle/>
                    <a:p>
                      <a:pPr algn="just">
                        <a:lnSpc>
                          <a:spcPct val="150000"/>
                        </a:lnSpc>
                        <a:spcAft>
                          <a:spcPts val="0"/>
                        </a:spcAft>
                      </a:pPr>
                      <a:r>
                        <a:rPr lang="es-ES" sz="1200" kern="50">
                          <a:latin typeface="Arial"/>
                          <a:ea typeface="Arial Unicode MS"/>
                          <a:cs typeface="Mangal"/>
                        </a:rPr>
                        <a:t>RENDIMIENTO ACTIVO TOTAL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4,97%</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-92,36%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927">
                <a:tc>
                  <a:txBody>
                    <a:bodyPr/>
                    <a:lstStyle/>
                    <a:p>
                      <a:pPr algn="just">
                        <a:lnSpc>
                          <a:spcPct val="150000"/>
                        </a:lnSpc>
                        <a:spcAft>
                          <a:spcPts val="0"/>
                        </a:spcAft>
                      </a:pPr>
                      <a:r>
                        <a:rPr lang="es-ES" sz="1200" kern="50">
                          <a:latin typeface="Arial"/>
                          <a:ea typeface="Arial Unicode MS"/>
                          <a:cs typeface="Mangal"/>
                        </a:rPr>
                        <a:t>RENDIMIENTO DEL CAPITAL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5,20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0,60</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-4,61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-88,52%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203">
                <a:tc>
                  <a:txBody>
                    <a:bodyPr/>
                    <a:lstStyle/>
                    <a:p>
                      <a:pPr algn="just">
                        <a:lnSpc>
                          <a:spcPct val="150000"/>
                        </a:lnSpc>
                        <a:spcAft>
                          <a:spcPts val="0"/>
                        </a:spcAft>
                      </a:pPr>
                      <a:r>
                        <a:rPr lang="es-ES" sz="1200" kern="50">
                          <a:latin typeface="Arial"/>
                          <a:ea typeface="Arial Unicode MS"/>
                          <a:cs typeface="Mangal"/>
                        </a:rPr>
                        <a:t>RENDIMIENTO DEL PATRIMONIO</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35,96%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6,78%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-0,29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-81,13%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6">
                <a:tc>
                  <a:txBody>
                    <a:bodyPr/>
                    <a:lstStyle/>
                    <a:p>
                      <a:pPr algn="just">
                        <a:lnSpc>
                          <a:spcPct val="150000"/>
                        </a:lnSpc>
                        <a:spcAft>
                          <a:spcPts val="0"/>
                        </a:spcAft>
                      </a:pPr>
                      <a:r>
                        <a:rPr lang="es-ES" sz="1200" kern="50">
                          <a:latin typeface="Arial"/>
                          <a:ea typeface="Arial Unicode MS"/>
                          <a:cs typeface="Mangal"/>
                        </a:rPr>
                        <a:t>MARGEN UTILIDAD BRUTA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34,41%</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67,81%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97,07%</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100">
                <a:tc>
                  <a:txBody>
                    <a:bodyPr/>
                    <a:lstStyle/>
                    <a:p>
                      <a:pPr algn="just">
                        <a:lnSpc>
                          <a:spcPct val="150000"/>
                        </a:lnSpc>
                        <a:spcAft>
                          <a:spcPts val="0"/>
                        </a:spcAft>
                      </a:pPr>
                      <a:r>
                        <a:rPr lang="es-ES" sz="1200" kern="50">
                          <a:latin typeface="Arial"/>
                          <a:ea typeface="Arial Unicode MS"/>
                          <a:cs typeface="Mangal"/>
                        </a:rPr>
                        <a:t>MARGEN DE UTILIDAD NETA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-89,87%</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1 Título"/>
          <p:cNvSpPr>
            <a:spLocks noGrp="1"/>
          </p:cNvSpPr>
          <p:nvPr>
            <p:ph type="title"/>
          </p:nvPr>
        </p:nvSpPr>
        <p:spPr>
          <a:xfrm>
            <a:off x="1435608" y="274638"/>
            <a:ext cx="7498080" cy="796908"/>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428728" y="1000108"/>
          <a:ext cx="7358113" cy="5000660"/>
        </p:xfrm>
        <a:graphic>
          <a:graphicData uri="http://schemas.openxmlformats.org/drawingml/2006/table">
            <a:tbl>
              <a:tblPr/>
              <a:tblGrid>
                <a:gridCol w="3647614"/>
                <a:gridCol w="909234"/>
                <a:gridCol w="802391"/>
                <a:gridCol w="741489"/>
                <a:gridCol w="117527"/>
                <a:gridCol w="1139858"/>
              </a:tblGrid>
              <a:tr h="846886">
                <a:tc gridSpan="5">
                  <a:txBody>
                    <a:bodyPr/>
                    <a:lstStyle/>
                    <a:p>
                      <a:pPr algn="ctr">
                        <a:lnSpc>
                          <a:spcPct val="150000"/>
                        </a:lnSpc>
                        <a:spcAft>
                          <a:spcPts val="0"/>
                        </a:spcAft>
                      </a:pPr>
                      <a:r>
                        <a:rPr lang="es-ES" sz="1200" b="1" kern="50" dirty="0" smtClean="0">
                          <a:latin typeface="Arial"/>
                          <a:ea typeface="Arial Unicode MS"/>
                          <a:cs typeface="Mangal"/>
                        </a:rPr>
                        <a:t>EMPRESA </a:t>
                      </a:r>
                      <a:r>
                        <a:rPr lang="es-ES" sz="1200" b="1" kern="50" dirty="0">
                          <a:latin typeface="Arial"/>
                          <a:ea typeface="Arial Unicode MS"/>
                          <a:cs typeface="Mangal"/>
                        </a:rPr>
                        <a:t>4</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just">
                        <a:lnSpc>
                          <a:spcPct val="150000"/>
                        </a:lnSpc>
                        <a:spcAft>
                          <a:spcPts val="0"/>
                        </a:spcAft>
                      </a:pPr>
                      <a:r>
                        <a:rPr lang="es-ES" sz="1200" kern="50" dirty="0">
                          <a:latin typeface="Times New Roman"/>
                          <a:ea typeface="Arial Unicode MS"/>
                          <a:cs typeface="Mangal"/>
                        </a:rPr>
                        <a:t> </a:t>
                      </a:r>
                    </a:p>
                  </a:txBody>
                  <a:tcPr marL="0" marR="0" marT="0" marB="0" anchor="ctr">
                    <a:lnL>
                      <a:noFill/>
                    </a:lnL>
                    <a:lnR>
                      <a:noFill/>
                    </a:lnR>
                    <a:lnT>
                      <a:noFill/>
                    </a:lnT>
                    <a:lnB>
                      <a:noFill/>
                    </a:lnB>
                  </a:tcPr>
                </a:tc>
              </a:tr>
              <a:tr h="483935">
                <a:tc gridSpan="5">
                  <a:txBody>
                    <a:bodyPr/>
                    <a:lstStyle/>
                    <a:p>
                      <a:pPr algn="ctr">
                        <a:lnSpc>
                          <a:spcPct val="150000"/>
                        </a:lnSpc>
                        <a:spcAft>
                          <a:spcPts val="0"/>
                        </a:spcAft>
                      </a:pPr>
                      <a:r>
                        <a:rPr lang="es-ES" sz="1200" b="1" kern="50" dirty="0">
                          <a:latin typeface="Arial"/>
                          <a:ea typeface="Arial Unicode MS"/>
                          <a:cs typeface="Mangal"/>
                        </a:rPr>
                        <a:t>INDICES FINANCIEROS - RESUMEN</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just">
                        <a:lnSpc>
                          <a:spcPct val="150000"/>
                        </a:lnSpc>
                        <a:spcAft>
                          <a:spcPts val="0"/>
                        </a:spcAft>
                      </a:pPr>
                      <a:r>
                        <a:rPr lang="es-ES" sz="1200" kern="50" dirty="0">
                          <a:latin typeface="Times New Roman"/>
                          <a:ea typeface="Arial Unicode MS"/>
                          <a:cs typeface="Mangal"/>
                        </a:rPr>
                        <a:t> </a:t>
                      </a:r>
                    </a:p>
                  </a:txBody>
                  <a:tcPr marL="0" marR="0" marT="0" marB="0" anchor="ctr">
                    <a:lnL>
                      <a:noFill/>
                    </a:lnL>
                    <a:lnR>
                      <a:noFill/>
                    </a:lnR>
                    <a:lnT>
                      <a:noFill/>
                    </a:lnT>
                    <a:lnB>
                      <a:noFill/>
                    </a:lnB>
                  </a:tcPr>
                </a:tc>
              </a:tr>
              <a:tr h="483935">
                <a:tc gridSpan="5">
                  <a:txBody>
                    <a:bodyPr/>
                    <a:lstStyle/>
                    <a:p>
                      <a:pPr algn="ctr">
                        <a:lnSpc>
                          <a:spcPct val="150000"/>
                        </a:lnSpc>
                        <a:spcAft>
                          <a:spcPts val="0"/>
                        </a:spcAft>
                      </a:pPr>
                      <a:r>
                        <a:rPr lang="es-ES" sz="1200" b="1" kern="50">
                          <a:latin typeface="Arial"/>
                          <a:ea typeface="Arial Unicode MS"/>
                          <a:cs typeface="Mangal"/>
                        </a:rPr>
                        <a:t>AÑO 2009 - AÑO 2010</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just">
                        <a:lnSpc>
                          <a:spcPct val="150000"/>
                        </a:lnSpc>
                        <a:spcAft>
                          <a:spcPts val="0"/>
                        </a:spcAft>
                      </a:pPr>
                      <a:r>
                        <a:rPr lang="es-ES" sz="1200" kern="50" dirty="0">
                          <a:latin typeface="Times New Roman"/>
                          <a:ea typeface="Arial Unicode MS"/>
                          <a:cs typeface="Mangal"/>
                        </a:rPr>
                        <a:t> </a:t>
                      </a:r>
                    </a:p>
                  </a:txBody>
                  <a:tcPr marL="0" marR="0" marT="0" marB="0" anchor="ctr">
                    <a:lnL>
                      <a:noFill/>
                    </a:lnL>
                    <a:lnR>
                      <a:noFill/>
                    </a:lnR>
                    <a:lnT>
                      <a:noFill/>
                    </a:lnT>
                    <a:lnB>
                      <a:noFill/>
                    </a:lnB>
                  </a:tcPr>
                </a:tc>
              </a:tr>
              <a:tr h="443607">
                <a:tc>
                  <a:txBody>
                    <a:bodyPr/>
                    <a:lstStyle/>
                    <a:p>
                      <a:pPr algn="just">
                        <a:lnSpc>
                          <a:spcPct val="150000"/>
                        </a:lnSpc>
                      </a:pPr>
                      <a:endParaRPr lang="es-ES" sz="1200">
                        <a:latin typeface="Calibri"/>
                      </a:endParaRPr>
                    </a:p>
                  </a:txBody>
                  <a:tcPr marL="44450" marR="44450" marT="0" marB="0" anchor="b">
                    <a:lnL>
                      <a:noFill/>
                    </a:lnL>
                    <a:lnR>
                      <a:noFill/>
                    </a:lnR>
                    <a:lnT>
                      <a:noFill/>
                    </a:lnT>
                    <a:lnB>
                      <a:noFill/>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pPr>
                      <a:endParaRPr lang="es-ES" sz="12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just">
                        <a:lnSpc>
                          <a:spcPct val="150000"/>
                        </a:lnSpc>
                      </a:pPr>
                      <a:endParaRPr lang="es-ES" sz="1200" dirty="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r>
              <a:tr h="483935">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s-ES" sz="1200" b="1" kern="50">
                          <a:latin typeface="Arial"/>
                          <a:ea typeface="Arial Unicode MS"/>
                          <a:cs typeface="Mangal"/>
                        </a:rPr>
                        <a:t>2009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b="1" kern="50">
                          <a:latin typeface="Arial"/>
                          <a:ea typeface="Arial Unicode MS"/>
                          <a:cs typeface="Mangal"/>
                        </a:rPr>
                        <a:t>2010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50000"/>
                        </a:lnSpc>
                        <a:spcAft>
                          <a:spcPts val="0"/>
                        </a:spcAft>
                      </a:pPr>
                      <a:r>
                        <a:rPr lang="es-ES" sz="1200" kern="50" dirty="0">
                          <a:latin typeface="Arial"/>
                          <a:ea typeface="Arial Unicode MS"/>
                          <a:cs typeface="Mangal"/>
                        </a:rPr>
                        <a:t>ANÁLISIS</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pPr algn="just">
                        <a:lnSpc>
                          <a:spcPct val="150000"/>
                        </a:lnSpc>
                        <a:spcAft>
                          <a:spcPts val="0"/>
                        </a:spcAft>
                      </a:pPr>
                      <a:endParaRPr lang="es-ES" sz="1200" kern="50">
                        <a:latin typeface="Times New Roman"/>
                        <a:ea typeface="Arial Unicode MS"/>
                        <a:cs typeface="Mang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43607">
                <a:tc>
                  <a:txBody>
                    <a:bodyPr/>
                    <a:lstStyle/>
                    <a:p>
                      <a:pPr algn="just">
                        <a:lnSpc>
                          <a:spcPct val="150000"/>
                        </a:lnSpc>
                        <a:spcAft>
                          <a:spcPts val="0"/>
                        </a:spcAft>
                      </a:pPr>
                      <a:r>
                        <a:rPr lang="es-ES" sz="1200" b="1" kern="50">
                          <a:latin typeface="Arial"/>
                          <a:ea typeface="Arial Unicode MS"/>
                          <a:cs typeface="Mangal"/>
                        </a:rPr>
                        <a:t>A) INDICADORES DE RENTABILIDAD</a:t>
                      </a:r>
                      <a:endParaRPr lang="es-ES" sz="1200" kern="50">
                        <a:latin typeface="Times New Roman"/>
                        <a:ea typeface="Arial Unicode MS"/>
                        <a:cs typeface="Mangal"/>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gridSpan="2">
                  <a:txBody>
                    <a:bodyPr/>
                    <a:lstStyle/>
                    <a:p>
                      <a:pPr algn="just">
                        <a:lnSpc>
                          <a:spcPct val="150000"/>
                        </a:lnSpc>
                      </a:pPr>
                      <a:endParaRPr lang="es-ES" sz="1200" dirty="0">
                        <a:latin typeface="Calibri"/>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ES"/>
                    </a:p>
                  </a:txBody>
                  <a:tcPr/>
                </a:tc>
              </a:tr>
              <a:tr h="362951">
                <a:tc>
                  <a:txBody>
                    <a:bodyPr/>
                    <a:lstStyle/>
                    <a:p>
                      <a:pPr algn="just">
                        <a:lnSpc>
                          <a:spcPct val="150000"/>
                        </a:lnSpc>
                        <a:spcAft>
                          <a:spcPts val="0"/>
                        </a:spcAft>
                      </a:pPr>
                      <a:r>
                        <a:rPr lang="es-ES" sz="1200" kern="50">
                          <a:latin typeface="Arial"/>
                          <a:ea typeface="Arial Unicode MS"/>
                          <a:cs typeface="Mangal"/>
                        </a:rPr>
                        <a:t>RENDIMIENTO ACTIVO TOTAL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0,82%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2,01%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dirty="0">
                          <a:latin typeface="Arial"/>
                          <a:ea typeface="Arial Unicode MS"/>
                          <a:cs typeface="Mangal"/>
                        </a:rPr>
                        <a:t>146,78%</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362951">
                <a:tc>
                  <a:txBody>
                    <a:bodyPr/>
                    <a:lstStyle/>
                    <a:p>
                      <a:pPr algn="just">
                        <a:lnSpc>
                          <a:spcPct val="150000"/>
                        </a:lnSpc>
                        <a:spcAft>
                          <a:spcPts val="0"/>
                        </a:spcAft>
                      </a:pPr>
                      <a:r>
                        <a:rPr lang="es-ES" sz="1200" kern="50">
                          <a:latin typeface="Arial"/>
                          <a:ea typeface="Arial Unicode MS"/>
                          <a:cs typeface="Mangal"/>
                        </a:rPr>
                        <a:t>RENDIMIENTO DEL CAPITAL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0,51</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1,76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1,25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247,64%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362951">
                <a:tc>
                  <a:txBody>
                    <a:bodyPr/>
                    <a:lstStyle/>
                    <a:p>
                      <a:pPr algn="just">
                        <a:lnSpc>
                          <a:spcPct val="150000"/>
                        </a:lnSpc>
                        <a:spcAft>
                          <a:spcPts val="0"/>
                        </a:spcAft>
                      </a:pPr>
                      <a:r>
                        <a:rPr lang="es-ES" sz="1200" kern="50">
                          <a:latin typeface="Arial"/>
                          <a:ea typeface="Arial Unicode MS"/>
                          <a:cs typeface="Mangal"/>
                        </a:rPr>
                        <a:t>RENDIMIENTO DEL PATRIMONIO</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7,50%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21,22%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0,14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182,99%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362951">
                <a:tc>
                  <a:txBody>
                    <a:bodyPr/>
                    <a:lstStyle/>
                    <a:p>
                      <a:pPr algn="just">
                        <a:lnSpc>
                          <a:spcPct val="150000"/>
                        </a:lnSpc>
                        <a:spcAft>
                          <a:spcPts val="0"/>
                        </a:spcAft>
                      </a:pPr>
                      <a:r>
                        <a:rPr lang="es-ES" sz="1200" kern="50">
                          <a:latin typeface="Arial"/>
                          <a:ea typeface="Arial Unicode MS"/>
                          <a:cs typeface="Mangal"/>
                        </a:rPr>
                        <a:t>MARGEN UTILIDAD BRUTA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34,29%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67,60%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97,15%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362951">
                <a:tc>
                  <a:txBody>
                    <a:bodyPr/>
                    <a:lstStyle/>
                    <a:p>
                      <a:pPr algn="just">
                        <a:lnSpc>
                          <a:spcPct val="150000"/>
                        </a:lnSpc>
                        <a:spcAft>
                          <a:spcPts val="0"/>
                        </a:spcAft>
                      </a:pPr>
                      <a:r>
                        <a:rPr lang="es-ES" sz="1200" kern="50">
                          <a:latin typeface="Arial"/>
                          <a:ea typeface="Arial Unicode MS"/>
                          <a:cs typeface="Mangal"/>
                        </a:rPr>
                        <a:t>MARGEN DE UTILIDAD NETA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0,012</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dirty="0">
                          <a:latin typeface="Arial"/>
                          <a:ea typeface="Arial Unicode MS"/>
                          <a:cs typeface="Mangal"/>
                        </a:rPr>
                        <a:t>206,80%</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bl>
          </a:graphicData>
        </a:graphic>
      </p:graphicFrame>
      <p:sp>
        <p:nvSpPr>
          <p:cNvPr id="5" name="1 Título"/>
          <p:cNvSpPr>
            <a:spLocks noGrp="1"/>
          </p:cNvSpPr>
          <p:nvPr>
            <p:ph type="title"/>
          </p:nvPr>
        </p:nvSpPr>
        <p:spPr>
          <a:xfrm>
            <a:off x="1435608" y="274638"/>
            <a:ext cx="7498080" cy="868346"/>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428728" y="785794"/>
          <a:ext cx="7500992" cy="5072099"/>
        </p:xfrm>
        <a:graphic>
          <a:graphicData uri="http://schemas.openxmlformats.org/drawingml/2006/table">
            <a:tbl>
              <a:tblPr/>
              <a:tblGrid>
                <a:gridCol w="3364799"/>
                <a:gridCol w="1145036"/>
                <a:gridCol w="996383"/>
                <a:gridCol w="996383"/>
                <a:gridCol w="998391"/>
              </a:tblGrid>
              <a:tr h="1394827">
                <a:tc gridSpan="5">
                  <a:txBody>
                    <a:bodyPr/>
                    <a:lstStyle/>
                    <a:p>
                      <a:pPr algn="ctr">
                        <a:lnSpc>
                          <a:spcPct val="150000"/>
                        </a:lnSpc>
                        <a:spcAft>
                          <a:spcPts val="0"/>
                        </a:spcAft>
                      </a:pPr>
                      <a:r>
                        <a:rPr lang="es-ES" sz="1200" b="1" kern="50" dirty="0" smtClean="0">
                          <a:latin typeface="Arial"/>
                          <a:ea typeface="Arial Unicode MS"/>
                          <a:cs typeface="Mangal"/>
                        </a:rPr>
                        <a:t>EMPRESA </a:t>
                      </a:r>
                      <a:r>
                        <a:rPr lang="es-ES" sz="1200" b="1" kern="50" dirty="0">
                          <a:latin typeface="Arial"/>
                          <a:ea typeface="Arial Unicode MS"/>
                          <a:cs typeface="Mangal"/>
                        </a:rPr>
                        <a:t>5</a:t>
                      </a:r>
                      <a:endParaRPr lang="es-ES" sz="1200" kern="50" dirty="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22674">
                <a:tc gridSpan="5">
                  <a:txBody>
                    <a:bodyPr/>
                    <a:lstStyle/>
                    <a:p>
                      <a:pPr algn="ctr">
                        <a:lnSpc>
                          <a:spcPct val="150000"/>
                        </a:lnSpc>
                        <a:spcAft>
                          <a:spcPts val="0"/>
                        </a:spcAft>
                      </a:pPr>
                      <a:r>
                        <a:rPr lang="es-ES" sz="1200" b="1" kern="50">
                          <a:latin typeface="Arial"/>
                          <a:ea typeface="Arial Unicode MS"/>
                          <a:cs typeface="Mangal"/>
                        </a:rPr>
                        <a:t>INDICES FINANCIEROS - RESUMEN</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22674">
                <a:tc gridSpan="5">
                  <a:txBody>
                    <a:bodyPr/>
                    <a:lstStyle/>
                    <a:p>
                      <a:pPr algn="ctr">
                        <a:lnSpc>
                          <a:spcPct val="150000"/>
                        </a:lnSpc>
                        <a:spcAft>
                          <a:spcPts val="0"/>
                        </a:spcAft>
                      </a:pPr>
                      <a:r>
                        <a:rPr lang="es-ES" sz="1200" b="1" kern="50">
                          <a:latin typeface="Arial"/>
                          <a:ea typeface="Arial Unicode MS"/>
                          <a:cs typeface="Mangal"/>
                        </a:rPr>
                        <a:t>AÑO 2009 - AÑO 2010</a:t>
                      </a:r>
                      <a:endParaRPr lang="es-ES" sz="1200" kern="50">
                        <a:latin typeface="Times New Roman"/>
                        <a:ea typeface="Arial Unicode MS"/>
                        <a:cs typeface="Mangal"/>
                      </a:endParaRPr>
                    </a:p>
                  </a:txBody>
                  <a:tcPr marL="44450" marR="4445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4942">
                <a:tc>
                  <a:txBody>
                    <a:bodyPr/>
                    <a:lstStyle/>
                    <a:p>
                      <a:pPr algn="just">
                        <a:lnSpc>
                          <a:spcPct val="150000"/>
                        </a:lnSpc>
                      </a:pPr>
                      <a:endParaRPr lang="es-ES" sz="12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50000"/>
                        </a:lnSpc>
                        <a:spcAft>
                          <a:spcPts val="0"/>
                        </a:spcAft>
                      </a:pPr>
                      <a:r>
                        <a:rPr lang="es-ES" sz="1200" b="1" kern="50">
                          <a:latin typeface="Arial"/>
                          <a:ea typeface="Arial Unicode MS"/>
                          <a:cs typeface="Mangal"/>
                        </a:rPr>
                        <a:t>2009</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kern="50">
                          <a:latin typeface="Arial"/>
                          <a:ea typeface="Arial Unicode MS"/>
                          <a:cs typeface="Mangal"/>
                        </a:rPr>
                        <a:t>2010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s-ES" sz="1200" kern="50">
                          <a:latin typeface="Arial"/>
                          <a:ea typeface="Arial Unicode MS"/>
                          <a:cs typeface="Mangal"/>
                        </a:rPr>
                        <a:t>ANÁLISIS</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64942">
                <a:tc>
                  <a:txBody>
                    <a:bodyPr/>
                    <a:lstStyle/>
                    <a:p>
                      <a:pPr algn="just">
                        <a:lnSpc>
                          <a:spcPct val="150000"/>
                        </a:lnSpc>
                        <a:spcAft>
                          <a:spcPts val="0"/>
                        </a:spcAft>
                      </a:pPr>
                      <a:r>
                        <a:rPr lang="es-ES" sz="1200" b="1" kern="50">
                          <a:latin typeface="Arial"/>
                          <a:ea typeface="Arial Unicode MS"/>
                          <a:cs typeface="Mangal"/>
                        </a:rPr>
                        <a:t>A) INDICADORES DE RENTABILIDAD</a:t>
                      </a:r>
                      <a:endParaRPr lang="es-ES" sz="1200" kern="50">
                        <a:latin typeface="Times New Roman"/>
                        <a:ea typeface="Arial Unicode MS"/>
                        <a:cs typeface="Mangal"/>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just">
                        <a:lnSpc>
                          <a:spcPct val="150000"/>
                        </a:lnSpc>
                      </a:pPr>
                      <a:endParaRPr lang="es-ES" sz="1200">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80408">
                <a:tc>
                  <a:txBody>
                    <a:bodyPr/>
                    <a:lstStyle/>
                    <a:p>
                      <a:pPr algn="just">
                        <a:lnSpc>
                          <a:spcPct val="150000"/>
                        </a:lnSpc>
                        <a:spcAft>
                          <a:spcPts val="0"/>
                        </a:spcAft>
                      </a:pPr>
                      <a:r>
                        <a:rPr lang="es-ES" sz="1200" kern="50">
                          <a:latin typeface="Arial"/>
                          <a:ea typeface="Arial Unicode MS"/>
                          <a:cs typeface="Mangal"/>
                        </a:rPr>
                        <a:t>RENDIMIENTO ACTIVO TOTAL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9,01%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2,84%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-68,50%</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08">
                <a:tc>
                  <a:txBody>
                    <a:bodyPr/>
                    <a:lstStyle/>
                    <a:p>
                      <a:pPr algn="just">
                        <a:lnSpc>
                          <a:spcPct val="150000"/>
                        </a:lnSpc>
                        <a:spcAft>
                          <a:spcPts val="0"/>
                        </a:spcAft>
                      </a:pPr>
                      <a:r>
                        <a:rPr lang="es-ES" sz="1200" kern="50">
                          <a:latin typeface="Arial"/>
                          <a:ea typeface="Arial Unicode MS"/>
                          <a:cs typeface="Mangal"/>
                        </a:rPr>
                        <a:t>RENDIMIENTO DEL CAPITAL</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4,34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1,95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-2,38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-54,94%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08">
                <a:tc>
                  <a:txBody>
                    <a:bodyPr/>
                    <a:lstStyle/>
                    <a:p>
                      <a:pPr algn="just">
                        <a:lnSpc>
                          <a:spcPct val="150000"/>
                        </a:lnSpc>
                        <a:spcAft>
                          <a:spcPts val="0"/>
                        </a:spcAft>
                      </a:pPr>
                      <a:r>
                        <a:rPr lang="es-ES" sz="1200" kern="50">
                          <a:latin typeface="Arial"/>
                          <a:ea typeface="Arial Unicode MS"/>
                          <a:cs typeface="Mangal"/>
                        </a:rPr>
                        <a:t>RENDIMIENTO DEL PATRIMONIO</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38,21%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23,21%</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-0,15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-39,25%</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08">
                <a:tc>
                  <a:txBody>
                    <a:bodyPr/>
                    <a:lstStyle/>
                    <a:p>
                      <a:pPr algn="just">
                        <a:lnSpc>
                          <a:spcPct val="150000"/>
                        </a:lnSpc>
                        <a:spcAft>
                          <a:spcPts val="0"/>
                        </a:spcAft>
                      </a:pPr>
                      <a:r>
                        <a:rPr lang="es-ES" sz="1200" kern="50">
                          <a:latin typeface="Arial"/>
                          <a:ea typeface="Arial Unicode MS"/>
                          <a:cs typeface="Mangal"/>
                        </a:rPr>
                        <a:t>MARGEN UTILIDAD BRUTA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34,54%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68,03%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0,33</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96,98%</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08">
                <a:tc>
                  <a:txBody>
                    <a:bodyPr/>
                    <a:lstStyle/>
                    <a:p>
                      <a:pPr algn="just">
                        <a:lnSpc>
                          <a:spcPct val="150000"/>
                        </a:lnSpc>
                        <a:spcAft>
                          <a:spcPts val="0"/>
                        </a:spcAft>
                      </a:pPr>
                      <a:r>
                        <a:rPr lang="es-ES" sz="1200" kern="50">
                          <a:latin typeface="Arial"/>
                          <a:ea typeface="Arial Unicode MS"/>
                          <a:cs typeface="Mangal"/>
                        </a:rPr>
                        <a:t>MARGEN DE UTILIDAD NETA</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0,04</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a:latin typeface="Arial"/>
                          <a:ea typeface="Arial Unicode MS"/>
                          <a:cs typeface="Mangal"/>
                        </a:rPr>
                        <a:t>0,016</a:t>
                      </a:r>
                      <a:endParaRPr lang="es-ES" sz="1200" kern="5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-0,02</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kern="50" dirty="0">
                          <a:latin typeface="Arial"/>
                          <a:ea typeface="Arial Unicode MS"/>
                          <a:cs typeface="Mangal"/>
                        </a:rPr>
                        <a:t>-60,27%</a:t>
                      </a:r>
                      <a:endParaRPr lang="es-ES" sz="1200" kern="50" dirty="0">
                        <a:latin typeface="Times New Roman"/>
                        <a:ea typeface="Arial Unicode MS"/>
                        <a:cs typeface="Mang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1 Título"/>
          <p:cNvSpPr>
            <a:spLocks noGrp="1"/>
          </p:cNvSpPr>
          <p:nvPr>
            <p:ph type="title"/>
          </p:nvPr>
        </p:nvSpPr>
        <p:spPr>
          <a:xfrm>
            <a:off x="1435608" y="274638"/>
            <a:ext cx="7498080" cy="868346"/>
          </a:xfrm>
        </p:spPr>
        <p:txBody>
          <a:bodyPr>
            <a:noAutofit/>
          </a:bodyPr>
          <a:lstStyle/>
          <a:p>
            <a:pPr algn="r"/>
            <a:r>
              <a:rPr lang="es-EC" sz="1800" dirty="0" smtClean="0"/>
              <a:t>CAPÍTULO IV	</a:t>
            </a:r>
            <a:br>
              <a:rPr lang="es-EC" sz="1800" dirty="0" smtClean="0"/>
            </a:br>
            <a:r>
              <a:rPr lang="es-EC" sz="1800" dirty="0" smtClean="0"/>
              <a:t>OBTENCIÓN DE LA INFORMACIÓN PARA</a:t>
            </a:r>
            <a:br>
              <a:rPr lang="es-EC" sz="1800" dirty="0" smtClean="0"/>
            </a:br>
            <a:r>
              <a:rPr lang="es-EC" sz="1800" dirty="0" smtClean="0"/>
              <a:t> EL ANÁLISIS DE LA RENTABILIDAD	</a:t>
            </a:r>
            <a:endParaRPr lang="es-ES" sz="1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rmAutofit/>
          </a:bodyPr>
          <a:lstStyle/>
          <a:p>
            <a:pPr algn="r"/>
            <a:r>
              <a:rPr lang="es-EC" sz="1800" dirty="0" smtClean="0"/>
              <a:t>CAPÍTULO V	</a:t>
            </a:r>
            <a:br>
              <a:rPr lang="es-EC" sz="1800" dirty="0" smtClean="0"/>
            </a:br>
            <a:r>
              <a:rPr lang="es-EC" sz="1800" dirty="0" smtClean="0"/>
              <a:t>CONCLUSIONES Y RECOMENDACIONES</a:t>
            </a:r>
            <a:endParaRPr lang="es-ES" sz="1800" dirty="0"/>
          </a:p>
        </p:txBody>
      </p:sp>
      <p:sp>
        <p:nvSpPr>
          <p:cNvPr id="3" name="2 Marcador de contenido"/>
          <p:cNvSpPr>
            <a:spLocks noGrp="1"/>
          </p:cNvSpPr>
          <p:nvPr>
            <p:ph idx="1"/>
          </p:nvPr>
        </p:nvSpPr>
        <p:spPr>
          <a:xfrm>
            <a:off x="714348" y="857232"/>
            <a:ext cx="8219340" cy="5786454"/>
          </a:xfrm>
        </p:spPr>
        <p:txBody>
          <a:bodyPr>
            <a:noAutofit/>
          </a:bodyPr>
          <a:lstStyle/>
          <a:p>
            <a:pPr lvl="1" algn="just">
              <a:buNone/>
            </a:pPr>
            <a:endParaRPr lang="es-ES" sz="2200" b="1" dirty="0" smtClean="0"/>
          </a:p>
          <a:p>
            <a:pPr lvl="1" algn="ctr">
              <a:buNone/>
            </a:pPr>
            <a:r>
              <a:rPr lang="es-ES" sz="2200" b="1" dirty="0" smtClean="0"/>
              <a:t>CONCLUSIONES:</a:t>
            </a:r>
          </a:p>
          <a:p>
            <a:pPr lvl="1" algn="just">
              <a:buNone/>
            </a:pPr>
            <a:endParaRPr lang="es-ES" sz="2200" dirty="0" smtClean="0"/>
          </a:p>
          <a:p>
            <a:pPr algn="just">
              <a:buNone/>
            </a:pPr>
            <a:r>
              <a:rPr lang="es-MX" sz="2200" dirty="0" smtClean="0"/>
              <a:t>	La rentabilidad financiera de las PYMES de forma satisfactoria ha demostrado que los factores internos ya determinados son de vital importancia para las empresas ya que permiten que los accionistas puedan generar mayores utilidades en su rentabilidad financiera.</a:t>
            </a:r>
            <a:endParaRPr lang="es-ES" sz="2200" dirty="0" smtClean="0"/>
          </a:p>
          <a:p>
            <a:pPr algn="just">
              <a:buNone/>
            </a:pPr>
            <a:endParaRPr lang="es-ES" sz="2200" dirty="0" smtClean="0"/>
          </a:p>
          <a:p>
            <a:pPr algn="just">
              <a:buNone/>
            </a:pPr>
            <a:r>
              <a:rPr lang="es-ES" sz="2200" dirty="0" smtClean="0"/>
              <a:t>	</a:t>
            </a:r>
            <a:r>
              <a:rPr lang="es-MX" sz="2200" dirty="0" smtClean="0"/>
              <a:t>De esta forma la hipótesis planteada queda demostrada a entera satisfacción pues tanto los datos como los resultados se adaptan perfectamente a la hipótesis. Al conjuntar tanto los factores internos como externo se obtiene un modelo ampliamente mejorado y de mayor impacto explicativo. Es decir, al manejar adecuadamente las variables de apalancamiento, el tipo de cambio, los activos, los costos y gastos se obtendrán una utilidad maximizada.</a:t>
            </a:r>
            <a:endParaRPr lang="es-ES" sz="2200" dirty="0" smtClean="0"/>
          </a:p>
          <a:p>
            <a:pPr algn="just"/>
            <a:endParaRPr lang="es-ES" sz="2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1071546"/>
            <a:ext cx="8147902" cy="5572164"/>
          </a:xfrm>
        </p:spPr>
        <p:txBody>
          <a:bodyPr>
            <a:normAutofit fontScale="85000" lnSpcReduction="20000"/>
          </a:bodyPr>
          <a:lstStyle/>
          <a:p>
            <a:pPr lvl="0" algn="just">
              <a:buNone/>
            </a:pPr>
            <a:r>
              <a:rPr lang="es-MX" dirty="0" smtClean="0"/>
              <a:t>	Al problema identificado se le ha podido dar solución al ofrecer un modelo que permite conocer los parámetros precisos a atender durante el proceso de planeación financiera y estratégica así como en el diseño de tácticas y operaciones para alcanzar la rentabilidad aceptable. Así, se podrá prevenir una caída en la rentabilidad financiera de la empresa a causa de una mala gestión interna.</a:t>
            </a:r>
            <a:endParaRPr lang="es-ES" dirty="0" smtClean="0"/>
          </a:p>
          <a:p>
            <a:pPr lvl="0" algn="just">
              <a:buNone/>
            </a:pPr>
            <a:endParaRPr lang="es-ES" dirty="0" smtClean="0"/>
          </a:p>
          <a:p>
            <a:pPr lvl="0" algn="just">
              <a:buNone/>
            </a:pPr>
            <a:r>
              <a:rPr lang="es-ES" dirty="0" smtClean="0"/>
              <a:t>	</a:t>
            </a:r>
            <a:r>
              <a:rPr lang="es-MX" dirty="0" smtClean="0"/>
              <a:t>La estructura de las empresas florícolas se encuentra distribuida en una forma errónea ya que la mayoría tiene deuda con terceros por lo que se ve afectado los sueldos, los impuestos y por pagar al IESS. Entonces esto genera que la utilidad de cada año se vaya reduciendo por lo que podrían quebrar dichas empresas.</a:t>
            </a:r>
            <a:endParaRPr lang="es-ES" dirty="0" smtClean="0"/>
          </a:p>
          <a:p>
            <a:pPr algn="just"/>
            <a:endParaRPr lang="es-ES" dirty="0"/>
          </a:p>
        </p:txBody>
      </p:sp>
      <p:sp>
        <p:nvSpPr>
          <p:cNvPr id="4" name="1 Título"/>
          <p:cNvSpPr>
            <a:spLocks noGrp="1"/>
          </p:cNvSpPr>
          <p:nvPr>
            <p:ph type="title"/>
          </p:nvPr>
        </p:nvSpPr>
        <p:spPr>
          <a:xfrm>
            <a:off x="1435608" y="274638"/>
            <a:ext cx="7498080" cy="582594"/>
          </a:xfrm>
        </p:spPr>
        <p:txBody>
          <a:bodyPr>
            <a:noAutofit/>
          </a:bodyPr>
          <a:lstStyle/>
          <a:p>
            <a:pPr algn="r"/>
            <a:r>
              <a:rPr lang="es-EC" sz="1800" dirty="0" smtClean="0"/>
              <a:t>CAPÍTULO V	</a:t>
            </a:r>
            <a:br>
              <a:rPr lang="es-EC" sz="1800" dirty="0" smtClean="0"/>
            </a:br>
            <a:r>
              <a:rPr lang="es-EC" sz="1800" dirty="0" smtClean="0"/>
              <a:t>CONCLUSIONES Y RECOMENDACIONES</a:t>
            </a:r>
            <a:endParaRPr lang="es-ES" sz="1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57224" y="1447800"/>
            <a:ext cx="8076464" cy="5195910"/>
          </a:xfrm>
        </p:spPr>
        <p:txBody>
          <a:bodyPr>
            <a:noAutofit/>
          </a:bodyPr>
          <a:lstStyle/>
          <a:p>
            <a:pPr algn="ctr">
              <a:buNone/>
            </a:pPr>
            <a:r>
              <a:rPr lang="es-ES" sz="2000" b="1" dirty="0" smtClean="0"/>
              <a:t>RECOMENDACIONES:</a:t>
            </a:r>
          </a:p>
          <a:p>
            <a:pPr algn="just">
              <a:buNone/>
            </a:pPr>
            <a:endParaRPr lang="es-ES" sz="2000" dirty="0" smtClean="0"/>
          </a:p>
          <a:p>
            <a:pPr lvl="0" algn="just">
              <a:buNone/>
            </a:pPr>
            <a:r>
              <a:rPr lang="es-MX" sz="2000" dirty="0" smtClean="0"/>
              <a:t>	Se recomienda a los empresarios que traten de buscar más variables externas que incidan en la rentabilidad financiera. A su vez sería interesante profundizar más en el caso de las empresas PYMES importadoras para contrastar las variables significativas. </a:t>
            </a:r>
            <a:endParaRPr lang="es-ES" sz="2000" dirty="0" smtClean="0"/>
          </a:p>
          <a:p>
            <a:pPr algn="just">
              <a:buNone/>
            </a:pPr>
            <a:r>
              <a:rPr lang="es-MX" sz="2000" dirty="0" smtClean="0"/>
              <a:t> </a:t>
            </a:r>
            <a:endParaRPr lang="es-ES" sz="2000" dirty="0" smtClean="0"/>
          </a:p>
          <a:p>
            <a:pPr lvl="0" algn="just">
              <a:buNone/>
            </a:pPr>
            <a:r>
              <a:rPr lang="es-MX" sz="2000" dirty="0" smtClean="0"/>
              <a:t>	En el caso de los accionistas deben de implementar mejoras en la gestión del tipo de cambio a través del uso de derivados financieros usándolos como instrumentos de cobertura precisamente para evitar dudas que perjudiquen el flujo de efectivo. También se beneficiarán de esta práctica incrementando la rentabilidad financiera y lo más seguro es que la relación entre la rentabilidad financiera y el tipo de cambio se vuelva positiva al igual que la relación con la utilidad de operación.</a:t>
            </a:r>
            <a:endParaRPr lang="es-ES" sz="2000" dirty="0" smtClean="0"/>
          </a:p>
        </p:txBody>
      </p:sp>
      <p:sp>
        <p:nvSpPr>
          <p:cNvPr id="4" name="1 Título"/>
          <p:cNvSpPr>
            <a:spLocks noGrp="1"/>
          </p:cNvSpPr>
          <p:nvPr>
            <p:ph type="title"/>
          </p:nvPr>
        </p:nvSpPr>
        <p:spPr/>
        <p:txBody>
          <a:bodyPr>
            <a:normAutofit/>
          </a:bodyPr>
          <a:lstStyle/>
          <a:p>
            <a:pPr algn="r"/>
            <a:r>
              <a:rPr lang="es-EC" sz="1800" dirty="0" smtClean="0"/>
              <a:t>CAPÍTULO V	</a:t>
            </a:r>
            <a:br>
              <a:rPr lang="es-EC" sz="1800" dirty="0" smtClean="0"/>
            </a:br>
            <a:r>
              <a:rPr lang="es-EC" sz="1800" dirty="0" smtClean="0"/>
              <a:t>CONCLUSIONES Y RECOMENDACIONES</a:t>
            </a:r>
            <a:endParaRPr lang="es-ES" sz="1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57224" y="1447800"/>
            <a:ext cx="8076464" cy="5195910"/>
          </a:xfrm>
        </p:spPr>
        <p:txBody>
          <a:bodyPr>
            <a:normAutofit fontScale="77500" lnSpcReduction="20000"/>
          </a:bodyPr>
          <a:lstStyle/>
          <a:p>
            <a:pPr lvl="0" algn="just">
              <a:buNone/>
            </a:pPr>
            <a:r>
              <a:rPr lang="es-MX" dirty="0" smtClean="0"/>
              <a:t>	Se recomienda a los accionistas que las deudas a largo plazo sean obtenidas en menor cantidad ya que las utilidades a la hora de ser generadas se ven afectadas por su reducción, ya que si tuvieran mayores utilidades podrían verse invertidas en la elaboración de nuevos productos y así tener la alternativa de incrementar su rentabilidad financiera.</a:t>
            </a:r>
            <a:endParaRPr lang="es-ES" dirty="0" smtClean="0"/>
          </a:p>
          <a:p>
            <a:pPr algn="just">
              <a:buNone/>
            </a:pPr>
            <a:r>
              <a:rPr lang="es-MX" dirty="0" smtClean="0"/>
              <a:t> </a:t>
            </a:r>
            <a:endParaRPr lang="es-ES" dirty="0" smtClean="0"/>
          </a:p>
          <a:p>
            <a:pPr lvl="0" algn="just">
              <a:buNone/>
            </a:pPr>
            <a:r>
              <a:rPr lang="es-MX" dirty="0" smtClean="0"/>
              <a:t>	Las empresas deben reorientar sus utilidades acumuladas ya que con ellas pueden pagar las deudas que tienen con los empleados y así poder dejar de obtener en menor cantidad dinero de terceros como son con las entidades financieras. Para luego poder realizar cambios eficaces eliminando a los competidores y maximizando los recursos dentro de la PYMES.</a:t>
            </a:r>
            <a:endParaRPr lang="es-ES" dirty="0" smtClean="0"/>
          </a:p>
        </p:txBody>
      </p:sp>
      <p:sp>
        <p:nvSpPr>
          <p:cNvPr id="4" name="1 Título"/>
          <p:cNvSpPr>
            <a:spLocks noGrp="1"/>
          </p:cNvSpPr>
          <p:nvPr>
            <p:ph type="title"/>
          </p:nvPr>
        </p:nvSpPr>
        <p:spPr/>
        <p:txBody>
          <a:bodyPr>
            <a:normAutofit/>
          </a:bodyPr>
          <a:lstStyle/>
          <a:p>
            <a:pPr algn="r"/>
            <a:r>
              <a:rPr lang="es-EC" sz="1800" dirty="0" smtClean="0"/>
              <a:t>CAPÍTULO V	</a:t>
            </a:r>
            <a:br>
              <a:rPr lang="es-EC" sz="1800" dirty="0" smtClean="0"/>
            </a:br>
            <a:r>
              <a:rPr lang="es-EC" sz="1800" dirty="0" smtClean="0"/>
              <a:t>CONCLUSIONES Y RECOMENDACIONES</a:t>
            </a:r>
            <a:endParaRPr lang="es-E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82594"/>
          </a:xfrm>
        </p:spPr>
        <p:txBody>
          <a:bodyPr>
            <a:noAutofit/>
          </a:bodyPr>
          <a:lstStyle/>
          <a:p>
            <a:pPr algn="r"/>
            <a:r>
              <a:rPr lang="es-EC" sz="1800" dirty="0" smtClean="0"/>
              <a:t>CAPÍTULO  I</a:t>
            </a:r>
            <a:br>
              <a:rPr lang="es-EC" sz="1800" dirty="0" smtClean="0"/>
            </a:br>
            <a:r>
              <a:rPr lang="es-EC" sz="1800" dirty="0" smtClean="0"/>
              <a:t>INTRODUCCIÓN</a:t>
            </a:r>
            <a:endParaRPr lang="es-ES" sz="1800" dirty="0"/>
          </a:p>
        </p:txBody>
      </p:sp>
      <p:sp>
        <p:nvSpPr>
          <p:cNvPr id="3" name="2 Marcador de contenido"/>
          <p:cNvSpPr>
            <a:spLocks noGrp="1"/>
          </p:cNvSpPr>
          <p:nvPr>
            <p:ph idx="1"/>
          </p:nvPr>
        </p:nvSpPr>
        <p:spPr>
          <a:xfrm>
            <a:off x="1428728" y="1142984"/>
            <a:ext cx="7498080" cy="695316"/>
          </a:xfrm>
        </p:spPr>
        <p:style>
          <a:lnRef idx="3">
            <a:schemeClr val="lt1"/>
          </a:lnRef>
          <a:fillRef idx="1">
            <a:schemeClr val="accent6"/>
          </a:fillRef>
          <a:effectRef idx="1">
            <a:schemeClr val="accent6"/>
          </a:effectRef>
          <a:fontRef idx="minor">
            <a:schemeClr val="lt1"/>
          </a:fontRef>
        </p:style>
        <p:txBody>
          <a:bodyPr>
            <a:normAutofit/>
          </a:bodyPr>
          <a:lstStyle/>
          <a:p>
            <a:pPr algn="ctr">
              <a:buNone/>
            </a:pPr>
            <a:r>
              <a:rPr lang="es-MX" b="1" dirty="0" smtClean="0"/>
              <a:t>VENTAJAS:</a:t>
            </a:r>
          </a:p>
          <a:p>
            <a:pPr algn="ctr"/>
            <a:endParaRPr lang="es-ES" dirty="0"/>
          </a:p>
        </p:txBody>
      </p:sp>
      <p:graphicFrame>
        <p:nvGraphicFramePr>
          <p:cNvPr id="4" name="3 Diagrama"/>
          <p:cNvGraphicFramePr/>
          <p:nvPr/>
        </p:nvGraphicFramePr>
        <p:xfrm>
          <a:off x="1071538" y="1500174"/>
          <a:ext cx="7858180" cy="5064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11156"/>
          </a:xfrm>
        </p:spPr>
        <p:txBody>
          <a:bodyPr>
            <a:noAutofit/>
          </a:bodyPr>
          <a:lstStyle/>
          <a:p>
            <a:pPr algn="r"/>
            <a:r>
              <a:rPr lang="es-EC" sz="1800" dirty="0" smtClean="0"/>
              <a:t>CAPÍTULO  I</a:t>
            </a:r>
            <a:br>
              <a:rPr lang="es-EC" sz="1800" dirty="0" smtClean="0"/>
            </a:br>
            <a:r>
              <a:rPr lang="es-EC" sz="1800" dirty="0" smtClean="0"/>
              <a:t>INTRODUCCIÓN</a:t>
            </a:r>
            <a:endParaRPr lang="es-ES" sz="1800" dirty="0"/>
          </a:p>
        </p:txBody>
      </p:sp>
      <p:sp>
        <p:nvSpPr>
          <p:cNvPr id="3" name="2 Marcador de contenido"/>
          <p:cNvSpPr>
            <a:spLocks noGrp="1"/>
          </p:cNvSpPr>
          <p:nvPr>
            <p:ph idx="1"/>
          </p:nvPr>
        </p:nvSpPr>
        <p:spPr/>
        <p:txBody>
          <a:bodyPr>
            <a:normAutofit/>
          </a:bodyPr>
          <a:lstStyle/>
          <a:p>
            <a:pPr algn="ctr">
              <a:buNone/>
            </a:pPr>
            <a:r>
              <a:rPr lang="es-MX" b="1" dirty="0" smtClean="0"/>
              <a:t>NATURALEZA DE LOS EMPRESARIOS DE LAS PYMES</a:t>
            </a:r>
          </a:p>
          <a:p>
            <a:pPr algn="just">
              <a:buNone/>
            </a:pPr>
            <a:endParaRPr lang="es-ES" b="1" dirty="0" smtClean="0"/>
          </a:p>
          <a:p>
            <a:pPr algn="just">
              <a:buNone/>
            </a:pPr>
            <a:r>
              <a:rPr lang="es-ES" b="1" dirty="0" smtClean="0"/>
              <a:t>	</a:t>
            </a:r>
            <a:r>
              <a:rPr lang="es-MX" dirty="0" smtClean="0"/>
              <a:t>Se centran en la comercialización de sus productos,  la recuperación de la cartera, la reposición de sus inventarios y la preocupación de cómo pagar a sus proveedores.   </a:t>
            </a:r>
          </a:p>
          <a:p>
            <a:pPr algn="just">
              <a:buNone/>
            </a:pPr>
            <a:r>
              <a:rPr lang="es-MX" dirty="0" smtClean="0"/>
              <a:t>		</a:t>
            </a:r>
            <a:endParaRPr lang="es-E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214290"/>
            <a:ext cx="7498080" cy="488968"/>
          </a:xfrm>
        </p:spPr>
        <p:txBody>
          <a:bodyPr>
            <a:noAutofit/>
          </a:bodyPr>
          <a:lstStyle/>
          <a:p>
            <a:pPr algn="r"/>
            <a:r>
              <a:rPr lang="es-EC" sz="1800" dirty="0" smtClean="0"/>
              <a:t>CAPÍTULO  I</a:t>
            </a:r>
            <a:br>
              <a:rPr lang="es-EC" sz="1800" dirty="0" smtClean="0"/>
            </a:br>
            <a:r>
              <a:rPr lang="es-EC" sz="1800" dirty="0" smtClean="0"/>
              <a:t>INTRODUCCIÓN</a:t>
            </a:r>
            <a:endParaRPr lang="es-ES" sz="1800" dirty="0"/>
          </a:p>
        </p:txBody>
      </p:sp>
      <p:graphicFrame>
        <p:nvGraphicFramePr>
          <p:cNvPr id="4" name="3 Diagrama"/>
          <p:cNvGraphicFramePr/>
          <p:nvPr/>
        </p:nvGraphicFramePr>
        <p:xfrm>
          <a:off x="1071538" y="0"/>
          <a:ext cx="7858180" cy="66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
        <p:nvSpPr>
          <p:cNvPr id="3" name="2 Marcador de contenido"/>
          <p:cNvSpPr>
            <a:spLocks noGrp="1"/>
          </p:cNvSpPr>
          <p:nvPr>
            <p:ph idx="1"/>
          </p:nvPr>
        </p:nvSpPr>
        <p:spPr>
          <a:xfrm>
            <a:off x="1357290" y="1428736"/>
            <a:ext cx="7498080" cy="500066"/>
          </a:xfrm>
        </p:spPr>
        <p:txBody>
          <a:bodyPr>
            <a:noAutofit/>
          </a:bodyPr>
          <a:lstStyle/>
          <a:p>
            <a:pPr lvl="1" algn="ctr">
              <a:buNone/>
            </a:pPr>
            <a:r>
              <a:rPr lang="es-ES" sz="2200" b="1" dirty="0" smtClean="0"/>
              <a:t>LA PEQUEÑA Y MEDIANA EMPRESA</a:t>
            </a:r>
            <a:endParaRPr lang="es-ES" sz="2200" dirty="0" smtClean="0"/>
          </a:p>
        </p:txBody>
      </p:sp>
      <p:graphicFrame>
        <p:nvGraphicFramePr>
          <p:cNvPr id="4" name="3 Diagrama"/>
          <p:cNvGraphicFramePr/>
          <p:nvPr/>
        </p:nvGraphicFramePr>
        <p:xfrm>
          <a:off x="0" y="2000240"/>
          <a:ext cx="10072726"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142984"/>
            <a:ext cx="7498080" cy="5105416"/>
          </a:xfrm>
        </p:spPr>
        <p:txBody>
          <a:bodyPr>
            <a:normAutofit/>
          </a:bodyPr>
          <a:lstStyle/>
          <a:p>
            <a:pPr lvl="1" algn="ctr">
              <a:buNone/>
            </a:pPr>
            <a:endParaRPr lang="es-ES" sz="2400" b="1" dirty="0" smtClean="0"/>
          </a:p>
          <a:p>
            <a:pPr lvl="1" algn="ctr">
              <a:buNone/>
            </a:pPr>
            <a:r>
              <a:rPr lang="es-ES" sz="2400" b="1" dirty="0" smtClean="0"/>
              <a:t>LOS NEGOCIOS INTERNACIONALES</a:t>
            </a:r>
          </a:p>
          <a:p>
            <a:pPr lvl="1" algn="ctr">
              <a:buNone/>
            </a:pPr>
            <a:endParaRPr lang="es-ES" sz="2400" dirty="0" smtClean="0"/>
          </a:p>
          <a:p>
            <a:pPr>
              <a:buNone/>
            </a:pPr>
            <a:r>
              <a:rPr lang="es-ES" sz="2400" dirty="0" smtClean="0"/>
              <a:t>	Son considerados como una actividad que contribuye al crecimiento económico del país de origen y de destino, lo cual permite una mayor asignación de recursos financieros para hacer posible la competitividad en el extranjero. </a:t>
            </a:r>
          </a:p>
          <a:p>
            <a:pPr>
              <a:buNone/>
            </a:pPr>
            <a:endParaRPr lang="es-ES" sz="2400" dirty="0" smtClean="0"/>
          </a:p>
          <a:p>
            <a:pPr>
              <a:buNone/>
            </a:pPr>
            <a:r>
              <a:rPr lang="es-ES" sz="2400" dirty="0" smtClean="0"/>
              <a:t>	Los Negocios internacionales son las transacciones privadas y gubernamentales. </a:t>
            </a:r>
            <a:endParaRPr lang="es-ES" sz="2400" dirty="0"/>
          </a:p>
        </p:txBody>
      </p:sp>
      <p:sp>
        <p:nvSpPr>
          <p:cNvPr id="4" name="1 Título"/>
          <p:cNvSpPr>
            <a:spLocks noGrp="1"/>
          </p:cNvSpPr>
          <p:nvPr>
            <p:ph type="title"/>
          </p:nvPr>
        </p:nvSpPr>
        <p:spPr>
          <a:xfrm>
            <a:off x="1435608" y="274638"/>
            <a:ext cx="7498080" cy="796908"/>
          </a:xfrm>
        </p:spPr>
        <p:txBody>
          <a:bodyPr>
            <a:noAutofit/>
          </a:bodyPr>
          <a:lstStyle/>
          <a:p>
            <a:pPr algn="r"/>
            <a:r>
              <a:rPr lang="es-EC" sz="1800" dirty="0" smtClean="0"/>
              <a:t>CAPÍTULO  II	MARCO TEÓRICO: </a:t>
            </a:r>
            <a:br>
              <a:rPr lang="es-EC" sz="1800" dirty="0" smtClean="0"/>
            </a:br>
            <a:r>
              <a:rPr lang="es-EC" sz="1800" dirty="0" smtClean="0"/>
              <a:t>LAS PEQUEÑAS Y MEDIANAS EMPRESAS   Y LOS NEGOCIOS INTERNACIONALES</a:t>
            </a:r>
            <a:endParaRPr lang="es-ES"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198</TotalTime>
  <Words>1673</Words>
  <Application>Microsoft Office PowerPoint</Application>
  <PresentationFormat>Presentación en pantalla (4:3)</PresentationFormat>
  <Paragraphs>476</Paragraphs>
  <Slides>50</Slides>
  <Notes>1</Notes>
  <HiddenSlides>0</HiddenSlides>
  <MMClips>0</MMClips>
  <ScaleCrop>false</ScaleCrop>
  <HeadingPairs>
    <vt:vector size="4" baseType="variant">
      <vt:variant>
        <vt:lpstr>Tema</vt:lpstr>
      </vt:variant>
      <vt:variant>
        <vt:i4>1</vt:i4>
      </vt:variant>
      <vt:variant>
        <vt:lpstr>Títulos de diapositiva</vt:lpstr>
      </vt:variant>
      <vt:variant>
        <vt:i4>50</vt:i4>
      </vt:variant>
    </vt:vector>
  </HeadingPairs>
  <TitlesOfParts>
    <vt:vector size="51" baseType="lpstr">
      <vt:lpstr>Solsticio</vt:lpstr>
      <vt:lpstr>    ESCUELA SUPERIOR POLITÉCNICA  DEL EJÉRCITO     Carrera de Ingeniería de   Finanzas y Auditoría CPA.</vt:lpstr>
      <vt:lpstr>CONTENIDO:</vt:lpstr>
      <vt:lpstr>CAPÍTULO  I INTRODUCCIÓN</vt:lpstr>
      <vt:lpstr>CAPÍTULO  I INTRODUCCIÓN</vt:lpstr>
      <vt:lpstr>CAPÍTULO  I INTRODUCCIÓN</vt:lpstr>
      <vt:lpstr>CAPÍTULO  I INTRODUCCIÓN</vt:lpstr>
      <vt:lpstr>CAPÍTULO  I INTRODUCCIÓN</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 MARCO TEÓRICO:  LAS PEQUEÑAS Y MEDIANAS EMPRESAS   Y LOS NEGOCIOS INTERNACIONALES</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III  OBTENCIÓN DE LA INFORMACIÓN PARA EL ANÁLISIS DE  LA ESTRUCTURA DE CAPITAL</vt:lpstr>
      <vt:lpstr>CAPÍTULO IV  OBTENCIÓN DE LA INFORMACIÓN PARA  EL ANÁLISIS DE LA RENTABILIDAD </vt:lpstr>
      <vt:lpstr>CAPÍTULO IV  OBTENCIÓN DE LA INFORMACIÓN PARA  EL ANÁLISIS DE LA RENTABILIDAD </vt:lpstr>
      <vt:lpstr>CAPÍTULO IV  OBTENCIÓN DE LA INFORMACIÓN PARA  EL ANÁLISIS DE LA RENTABILIDAD </vt:lpstr>
      <vt:lpstr>CAPÍTULO IV  OBTENCIÓN DE LA INFORMACIÓN PARA  EL ANÁLISIS DE LA RENTABILIDAD </vt:lpstr>
      <vt:lpstr>CAPÍTULO IV  OBTENCIÓN DE LA INFORMACIÓN PARA  EL ANÁLISIS DE LA RENTABILIDAD </vt:lpstr>
      <vt:lpstr>CAPÍTULO IV  OBTENCIÓN DE LA INFORMACIÓN PARA  EL ANÁLISIS DE LA RENTABILIDAD </vt:lpstr>
      <vt:lpstr>CAPÍTULO IV  OBTENCIÓN DE LA INFORMACIÓN PARA  EL ANÁLISIS DE LA RENTABILIDAD </vt:lpstr>
      <vt:lpstr>CAPÍTULO V  CONCLUSIONES Y RECOMENDACIONES</vt:lpstr>
      <vt:lpstr>CAPÍTULO V  CONCLUSIONES Y RECOMENDACIONES</vt:lpstr>
      <vt:lpstr>CAPÍTULO V  CONCLUSIONES Y RECOMENDACIONES</vt:lpstr>
      <vt:lpstr>CAPÍTULO V  CONCLUSIONES Y RECOMENDACIONES</vt:lpstr>
      <vt:lpstr>Diapositiva 50</vt:lpstr>
    </vt:vector>
  </TitlesOfParts>
  <Company>Pr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ESCUELA SUPERIOR POLITÉCNICA  DEL EJÉRCITO     Carrera de Ingeniería de   Finanzas y Auditoría CPA.</dc:title>
  <dc:creator>Perso</dc:creator>
  <cp:lastModifiedBy>Perso</cp:lastModifiedBy>
  <cp:revision>24</cp:revision>
  <dcterms:created xsi:type="dcterms:W3CDTF">2013-03-22T20:45:00Z</dcterms:created>
  <dcterms:modified xsi:type="dcterms:W3CDTF">2013-03-25T02:46:48Z</dcterms:modified>
</cp:coreProperties>
</file>