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altLang="zh-TW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altLang="zh-TW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758C22F-69C1-4A64-9860-8F4D9422BF0C}" type="datetimeFigureOut">
              <a:rPr lang="zh-TW" altLang="en-US" smtClean="0"/>
              <a:pPr/>
              <a:t>2012/11/30</a:t>
            </a:fld>
            <a:endParaRPr lang="zh-TW" alt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C1CE7-0580-4E52-9236-55F0D4C6D10D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altLang="zh-TW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altLang="zh-TW" smtClean="0"/>
              <a:t>Haga clic para modificar el estilo de texto del patrón</a:t>
            </a:r>
          </a:p>
          <a:p>
            <a:pPr lvl="1" eaLnBrk="1" latinLnBrk="0" hangingPunct="1"/>
            <a:r>
              <a:rPr lang="es-ES" altLang="zh-TW" smtClean="0"/>
              <a:t>Segundo nivel</a:t>
            </a:r>
          </a:p>
          <a:p>
            <a:pPr lvl="2" eaLnBrk="1" latinLnBrk="0" hangingPunct="1"/>
            <a:r>
              <a:rPr lang="es-ES" altLang="zh-TW" smtClean="0"/>
              <a:t>Tercer nivel</a:t>
            </a:r>
          </a:p>
          <a:p>
            <a:pPr lvl="3" eaLnBrk="1" latinLnBrk="0" hangingPunct="1"/>
            <a:r>
              <a:rPr lang="es-ES" altLang="zh-TW" smtClean="0"/>
              <a:t>Cuarto nivel</a:t>
            </a:r>
          </a:p>
          <a:p>
            <a:pPr lvl="4" eaLnBrk="1" latinLnBrk="0" hangingPunct="1"/>
            <a:r>
              <a:rPr lang="es-ES" altLang="zh-TW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C22F-69C1-4A64-9860-8F4D9422BF0C}" type="datetimeFigureOut">
              <a:rPr lang="zh-TW" altLang="en-US" smtClean="0"/>
              <a:pPr/>
              <a:t>2012/11/30</a:t>
            </a:fld>
            <a:endParaRPr lang="zh-TW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1CE7-0580-4E52-9236-55F0D4C6D10D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altLang="zh-TW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altLang="zh-TW" smtClean="0"/>
              <a:t>Haga clic para modificar el estilo de texto del patrón</a:t>
            </a:r>
          </a:p>
          <a:p>
            <a:pPr lvl="1" eaLnBrk="1" latinLnBrk="0" hangingPunct="1"/>
            <a:r>
              <a:rPr lang="es-ES" altLang="zh-TW" smtClean="0"/>
              <a:t>Segundo nivel</a:t>
            </a:r>
          </a:p>
          <a:p>
            <a:pPr lvl="2" eaLnBrk="1" latinLnBrk="0" hangingPunct="1"/>
            <a:r>
              <a:rPr lang="es-ES" altLang="zh-TW" smtClean="0"/>
              <a:t>Tercer nivel</a:t>
            </a:r>
          </a:p>
          <a:p>
            <a:pPr lvl="3" eaLnBrk="1" latinLnBrk="0" hangingPunct="1"/>
            <a:r>
              <a:rPr lang="es-ES" altLang="zh-TW" smtClean="0"/>
              <a:t>Cuarto nivel</a:t>
            </a:r>
          </a:p>
          <a:p>
            <a:pPr lvl="4" eaLnBrk="1" latinLnBrk="0" hangingPunct="1"/>
            <a:r>
              <a:rPr lang="es-ES" altLang="zh-TW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758C22F-69C1-4A64-9860-8F4D9422BF0C}" type="datetimeFigureOut">
              <a:rPr lang="zh-TW" altLang="en-US" smtClean="0"/>
              <a:pPr/>
              <a:t>2012/11/30</a:t>
            </a:fld>
            <a:endParaRPr lang="zh-TW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22C1CE7-0580-4E52-9236-55F0D4C6D10D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altLang="zh-TW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C22F-69C1-4A64-9860-8F4D9422BF0C}" type="datetimeFigureOut">
              <a:rPr lang="zh-TW" altLang="en-US" smtClean="0"/>
              <a:pPr/>
              <a:t>2012/11/30</a:t>
            </a:fld>
            <a:endParaRPr lang="zh-TW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2C1CE7-0580-4E52-9236-55F0D4C6D10D}" type="slidenum">
              <a:rPr lang="zh-TW" altLang="en-US" smtClean="0"/>
              <a:pPr/>
              <a:t>‹Nº›</a:t>
            </a:fld>
            <a:endParaRPr lang="zh-TW" alt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altLang="zh-TW" smtClean="0"/>
              <a:t>Haga clic para modificar el estilo de texto del patrón</a:t>
            </a:r>
          </a:p>
          <a:p>
            <a:pPr lvl="1" eaLnBrk="1" latinLnBrk="0" hangingPunct="1"/>
            <a:r>
              <a:rPr lang="es-ES" altLang="zh-TW" smtClean="0"/>
              <a:t>Segundo nivel</a:t>
            </a:r>
          </a:p>
          <a:p>
            <a:pPr lvl="2" eaLnBrk="1" latinLnBrk="0" hangingPunct="1"/>
            <a:r>
              <a:rPr lang="es-ES" altLang="zh-TW" smtClean="0"/>
              <a:t>Tercer nivel</a:t>
            </a:r>
          </a:p>
          <a:p>
            <a:pPr lvl="3" eaLnBrk="1" latinLnBrk="0" hangingPunct="1"/>
            <a:r>
              <a:rPr lang="es-ES" altLang="zh-TW" smtClean="0"/>
              <a:t>Cuarto nivel</a:t>
            </a:r>
          </a:p>
          <a:p>
            <a:pPr lvl="4" eaLnBrk="1" latinLnBrk="0" hangingPunct="1"/>
            <a:r>
              <a:rPr lang="es-ES" altLang="zh-TW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altLang="zh-TW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altLang="zh-TW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C22F-69C1-4A64-9860-8F4D9422BF0C}" type="datetimeFigureOut">
              <a:rPr lang="zh-TW" altLang="en-US" smtClean="0"/>
              <a:pPr/>
              <a:t>2012/11/30</a:t>
            </a:fld>
            <a:endParaRPr lang="zh-TW" alt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22C1CE7-0580-4E52-9236-55F0D4C6D10D}" type="slidenum">
              <a:rPr lang="zh-TW" altLang="en-US" smtClean="0"/>
              <a:pPr/>
              <a:t>‹Nº›</a:t>
            </a:fld>
            <a:endParaRPr lang="zh-TW" alt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altLang="zh-TW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altLang="zh-TW" smtClean="0"/>
              <a:t>Haga clic para modificar el estilo de texto del patrón</a:t>
            </a:r>
          </a:p>
          <a:p>
            <a:pPr lvl="1" eaLnBrk="1" latinLnBrk="0" hangingPunct="1"/>
            <a:r>
              <a:rPr lang="es-ES" altLang="zh-TW" smtClean="0"/>
              <a:t>Segundo nivel</a:t>
            </a:r>
          </a:p>
          <a:p>
            <a:pPr lvl="2" eaLnBrk="1" latinLnBrk="0" hangingPunct="1"/>
            <a:r>
              <a:rPr lang="es-ES" altLang="zh-TW" smtClean="0"/>
              <a:t>Tercer nivel</a:t>
            </a:r>
          </a:p>
          <a:p>
            <a:pPr lvl="3" eaLnBrk="1" latinLnBrk="0" hangingPunct="1"/>
            <a:r>
              <a:rPr lang="es-ES" altLang="zh-TW" smtClean="0"/>
              <a:t>Cuarto nivel</a:t>
            </a:r>
          </a:p>
          <a:p>
            <a:pPr lvl="4" eaLnBrk="1" latinLnBrk="0" hangingPunct="1"/>
            <a:r>
              <a:rPr lang="es-ES" altLang="zh-TW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altLang="zh-TW" smtClean="0"/>
              <a:t>Haga clic para modificar el estilo de texto del patrón</a:t>
            </a:r>
          </a:p>
          <a:p>
            <a:pPr lvl="1" eaLnBrk="1" latinLnBrk="0" hangingPunct="1"/>
            <a:r>
              <a:rPr lang="es-ES" altLang="zh-TW" smtClean="0"/>
              <a:t>Segundo nivel</a:t>
            </a:r>
          </a:p>
          <a:p>
            <a:pPr lvl="2" eaLnBrk="1" latinLnBrk="0" hangingPunct="1"/>
            <a:r>
              <a:rPr lang="es-ES" altLang="zh-TW" smtClean="0"/>
              <a:t>Tercer nivel</a:t>
            </a:r>
          </a:p>
          <a:p>
            <a:pPr lvl="3" eaLnBrk="1" latinLnBrk="0" hangingPunct="1"/>
            <a:r>
              <a:rPr lang="es-ES" altLang="zh-TW" smtClean="0"/>
              <a:t>Cuarto nivel</a:t>
            </a:r>
          </a:p>
          <a:p>
            <a:pPr lvl="4" eaLnBrk="1" latinLnBrk="0" hangingPunct="1"/>
            <a:r>
              <a:rPr lang="es-ES" altLang="zh-TW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58C22F-69C1-4A64-9860-8F4D9422BF0C}" type="datetimeFigureOut">
              <a:rPr lang="zh-TW" altLang="en-US" smtClean="0"/>
              <a:pPr/>
              <a:t>2012/11/30</a:t>
            </a:fld>
            <a:endParaRPr lang="zh-TW" alt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2C1CE7-0580-4E52-9236-55F0D4C6D10D}" type="slidenum">
              <a:rPr lang="zh-TW" altLang="en-US" smtClean="0"/>
              <a:pPr/>
              <a:t>‹Nº›</a:t>
            </a:fld>
            <a:endParaRPr lang="zh-TW" alt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altLang="zh-TW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altLang="zh-TW" smtClean="0"/>
              <a:t>Haga clic para modificar el estilo de texto del patrón</a:t>
            </a:r>
          </a:p>
          <a:p>
            <a:pPr lvl="1" eaLnBrk="1" latinLnBrk="0" hangingPunct="1"/>
            <a:r>
              <a:rPr lang="es-ES" altLang="zh-TW" smtClean="0"/>
              <a:t>Segundo nivel</a:t>
            </a:r>
          </a:p>
          <a:p>
            <a:pPr lvl="2" eaLnBrk="1" latinLnBrk="0" hangingPunct="1"/>
            <a:r>
              <a:rPr lang="es-ES" altLang="zh-TW" smtClean="0"/>
              <a:t>Tercer nivel</a:t>
            </a:r>
          </a:p>
          <a:p>
            <a:pPr lvl="3" eaLnBrk="1" latinLnBrk="0" hangingPunct="1"/>
            <a:r>
              <a:rPr lang="es-ES" altLang="zh-TW" smtClean="0"/>
              <a:t>Cuarto nivel</a:t>
            </a:r>
          </a:p>
          <a:p>
            <a:pPr lvl="4" eaLnBrk="1" latinLnBrk="0" hangingPunct="1"/>
            <a:r>
              <a:rPr lang="es-ES" altLang="zh-TW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altLang="zh-TW" smtClean="0"/>
              <a:t>Haga clic para modificar el estilo de texto del patrón</a:t>
            </a:r>
          </a:p>
          <a:p>
            <a:pPr lvl="1" eaLnBrk="1" latinLnBrk="0" hangingPunct="1"/>
            <a:r>
              <a:rPr lang="es-ES" altLang="zh-TW" smtClean="0"/>
              <a:t>Segundo nivel</a:t>
            </a:r>
          </a:p>
          <a:p>
            <a:pPr lvl="2" eaLnBrk="1" latinLnBrk="0" hangingPunct="1"/>
            <a:r>
              <a:rPr lang="es-ES" altLang="zh-TW" smtClean="0"/>
              <a:t>Tercer nivel</a:t>
            </a:r>
          </a:p>
          <a:p>
            <a:pPr lvl="3" eaLnBrk="1" latinLnBrk="0" hangingPunct="1"/>
            <a:r>
              <a:rPr lang="es-ES" altLang="zh-TW" smtClean="0"/>
              <a:t>Cuarto nivel</a:t>
            </a:r>
          </a:p>
          <a:p>
            <a:pPr lvl="4" eaLnBrk="1" latinLnBrk="0" hangingPunct="1"/>
            <a:r>
              <a:rPr lang="es-ES" altLang="zh-TW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58C22F-69C1-4A64-9860-8F4D9422BF0C}" type="datetimeFigureOut">
              <a:rPr lang="zh-TW" altLang="en-US" smtClean="0"/>
              <a:pPr/>
              <a:t>2012/11/30</a:t>
            </a:fld>
            <a:endParaRPr lang="zh-TW" altLang="en-U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2C1CE7-0580-4E52-9236-55F0D4C6D10D}" type="slidenum">
              <a:rPr lang="zh-TW" altLang="en-US" smtClean="0"/>
              <a:pPr/>
              <a:t>‹Nº›</a:t>
            </a:fld>
            <a:endParaRPr lang="zh-TW" alt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altLang="zh-TW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altLang="zh-TW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altLang="zh-TW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C22F-69C1-4A64-9860-8F4D9422BF0C}" type="datetimeFigureOut">
              <a:rPr lang="zh-TW" altLang="en-US" smtClean="0"/>
              <a:pPr/>
              <a:t>2012/11/30</a:t>
            </a:fld>
            <a:endParaRPr lang="zh-TW" alt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2C1CE7-0580-4E52-9236-55F0D4C6D10D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C22F-69C1-4A64-9860-8F4D9422BF0C}" type="datetimeFigureOut">
              <a:rPr lang="zh-TW" altLang="en-US" smtClean="0"/>
              <a:pPr/>
              <a:t>2012/11/30</a:t>
            </a:fld>
            <a:endParaRPr lang="zh-TW" alt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C1CE7-0580-4E52-9236-55F0D4C6D10D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altLang="zh-TW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C22F-69C1-4A64-9860-8F4D9422BF0C}" type="datetimeFigureOut">
              <a:rPr lang="zh-TW" altLang="en-US" smtClean="0"/>
              <a:pPr/>
              <a:t>2012/11/30</a:t>
            </a:fld>
            <a:endParaRPr lang="zh-TW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2C1CE7-0580-4E52-9236-55F0D4C6D10D}" type="slidenum">
              <a:rPr lang="zh-TW" altLang="en-US" smtClean="0"/>
              <a:pPr/>
              <a:t>‹Nº›</a:t>
            </a:fld>
            <a:endParaRPr lang="zh-TW" alt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altLang="zh-TW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altLang="zh-TW" smtClean="0"/>
              <a:t>Haga clic para modificar el estilo de texto del patrón</a:t>
            </a:r>
          </a:p>
          <a:p>
            <a:pPr lvl="1" eaLnBrk="1" latinLnBrk="0" hangingPunct="1"/>
            <a:r>
              <a:rPr lang="es-ES" altLang="zh-TW" smtClean="0"/>
              <a:t>Segundo nivel</a:t>
            </a:r>
          </a:p>
          <a:p>
            <a:pPr lvl="2" eaLnBrk="1" latinLnBrk="0" hangingPunct="1"/>
            <a:r>
              <a:rPr lang="es-ES" altLang="zh-TW" smtClean="0"/>
              <a:t>Tercer nivel</a:t>
            </a:r>
          </a:p>
          <a:p>
            <a:pPr lvl="3" eaLnBrk="1" latinLnBrk="0" hangingPunct="1"/>
            <a:r>
              <a:rPr lang="es-ES" altLang="zh-TW" smtClean="0"/>
              <a:t>Cuarto nivel</a:t>
            </a:r>
          </a:p>
          <a:p>
            <a:pPr lvl="4" eaLnBrk="1" latinLnBrk="0" hangingPunct="1"/>
            <a:r>
              <a:rPr lang="es-ES" altLang="zh-TW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altLang="zh-TW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altLang="zh-TW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758C22F-69C1-4A64-9860-8F4D9422BF0C}" type="datetimeFigureOut">
              <a:rPr lang="zh-TW" altLang="en-US" smtClean="0"/>
              <a:pPr/>
              <a:t>2012/11/30</a:t>
            </a:fld>
            <a:endParaRPr lang="zh-TW" alt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22C1CE7-0580-4E52-9236-55F0D4C6D10D}" type="slidenum">
              <a:rPr lang="zh-TW" altLang="en-US" smtClean="0"/>
              <a:pPr/>
              <a:t>‹Nº›</a:t>
            </a:fld>
            <a:endParaRPr lang="zh-TW" alt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altLang="zh-TW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altLang="zh-TW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altLang="zh-TW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altLang="zh-TW" smtClean="0"/>
              <a:t>Segundo nivel</a:t>
            </a:r>
          </a:p>
          <a:p>
            <a:pPr lvl="2" eaLnBrk="1" latinLnBrk="0" hangingPunct="1"/>
            <a:r>
              <a:rPr kumimoji="0" lang="es-ES" altLang="zh-TW" smtClean="0"/>
              <a:t>Tercer nivel</a:t>
            </a:r>
          </a:p>
          <a:p>
            <a:pPr lvl="3" eaLnBrk="1" latinLnBrk="0" hangingPunct="1"/>
            <a:r>
              <a:rPr kumimoji="0" lang="es-ES" altLang="zh-TW" smtClean="0"/>
              <a:t>Cuarto nivel</a:t>
            </a:r>
          </a:p>
          <a:p>
            <a:pPr lvl="4" eaLnBrk="1" latinLnBrk="0" hangingPunct="1"/>
            <a:r>
              <a:rPr kumimoji="0" lang="es-ES" altLang="zh-TW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58C22F-69C1-4A64-9860-8F4D9422BF0C}" type="datetimeFigureOut">
              <a:rPr lang="zh-TW" altLang="en-US" smtClean="0"/>
              <a:pPr/>
              <a:t>2012/11/30</a:t>
            </a:fld>
            <a:endParaRPr lang="zh-TW" alt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2C1CE7-0580-4E52-9236-55F0D4C6D10D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file:///C:\Users\marylore\Desktop\Tesis\ADJUNTOS%20PREZI\PROTOCOLO.xls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ADJUNTOS%20PREZI/PROGRAMA%20DE%20AUDITOR&#205;A%20%20DE%20AGUA.docx" TargetMode="External"/><Relationship Id="rId2" Type="http://schemas.openxmlformats.org/officeDocument/2006/relationships/hyperlink" Target="Papeles%20de%20Trabajo/Agua/PAG%20PROTOCOLO%20(1).xls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ADJUNTOS%20PREZI/PROGRAMA%20DE%20AUDITOR&#205;A%20%20DE%20SUELO.docx" TargetMode="External"/><Relationship Id="rId2" Type="http://schemas.openxmlformats.org/officeDocument/2006/relationships/hyperlink" Target="Papeles%20de%20Trabajo/Suelo/PROTOCOLO%20(1).xls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../ADJUNTOS%20PREZI/PROGRAMA%20DE%20AIRE.docx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ADJUNTOS%20PREZI/PROGRAMA%20DE%20PMA.docx" TargetMode="External"/><Relationship Id="rId2" Type="http://schemas.openxmlformats.org/officeDocument/2006/relationships/hyperlink" Target="Papeles%20de%20Trabajo/PMA/Protocolo%20del%20PMA.xls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ADJUNTOS%20PREZI/PROGRAMA%20DE%20AUDITOR&#205;A%20%20DE%20ENTORNO.docx" TargetMode="External"/><Relationship Id="rId2" Type="http://schemas.openxmlformats.org/officeDocument/2006/relationships/hyperlink" Target="Papeles%20de%20Trabajo/Entorno/PROTOCOLO.xls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ADJUNTOS%20PREZI/PROGRAMA%20DE%20DESECHOS.docx" TargetMode="External"/><Relationship Id="rId2" Type="http://schemas.openxmlformats.org/officeDocument/2006/relationships/hyperlink" Target="Papeles%20de%20Trabajo/Desechos/Protocolo%20de%20desechos.xls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47464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896144"/>
          </a:xfrm>
        </p:spPr>
        <p:txBody>
          <a:bodyPr>
            <a:normAutofit/>
          </a:bodyPr>
          <a:lstStyle/>
          <a:p>
            <a:pPr algn="ctr"/>
            <a:r>
              <a:rPr lang="es-EC" altLang="zh-TW" dirty="0" smtClean="0"/>
              <a:t>GRACIAS POR SU ATENCIÓN</a:t>
            </a:r>
            <a:endParaRPr lang="zh-TW" altLang="en-US" dirty="0"/>
          </a:p>
        </p:txBody>
      </p:sp>
      <p:sp>
        <p:nvSpPr>
          <p:cNvPr id="7" name="6 Marcador de texto vertical"/>
          <p:cNvSpPr>
            <a:spLocks noGrp="1"/>
          </p:cNvSpPr>
          <p:nvPr>
            <p:ph type="body" orient="vert" idx="1"/>
          </p:nvPr>
        </p:nvSpPr>
        <p:spPr>
          <a:xfrm rot="16200000">
            <a:off x="2282981" y="101395"/>
            <a:ext cx="4650046" cy="7848872"/>
          </a:xfrm>
        </p:spPr>
        <p:txBody>
          <a:bodyPr/>
          <a:lstStyle/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C" altLang="zh-TW" dirty="0" smtClean="0">
                <a:solidFill>
                  <a:schemeClr val="bg1"/>
                </a:solidFill>
              </a:rPr>
              <a:t>Evaluación del cumplimiento legal.- </a:t>
            </a:r>
            <a:r>
              <a:rPr lang="es-EC" altLang="zh-TW" u="sng" dirty="0" smtClean="0">
                <a:solidFill>
                  <a:schemeClr val="bg1"/>
                </a:solidFill>
                <a:hlinkClick r:id="rId2" action="ppaction://hlinkfile"/>
              </a:rPr>
              <a:t>PROTOCOLO</a:t>
            </a:r>
            <a:endParaRPr lang="zh-TW" altLang="zh-TW" dirty="0" smtClean="0">
              <a:solidFill>
                <a:schemeClr val="bg1"/>
              </a:solidFill>
            </a:endParaRPr>
          </a:p>
          <a:p>
            <a:endParaRPr lang="zh-TW" alt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04519" y="-63787"/>
            <a:ext cx="31349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s-EC" altLang="zh-TW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Plan de Auditoría</a:t>
            </a:r>
            <a:endParaRPr kumimoji="1" lang="es-EC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6672"/>
            <a:ext cx="8208912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s-EC" altLang="zh-TW" sz="2800" b="1" dirty="0" smtClean="0">
                <a:solidFill>
                  <a:schemeClr val="bg1"/>
                </a:solidFill>
              </a:rPr>
              <a:t>PROTOCOLOS Y  PROGRAMAS DE AUDITORÍA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6477000" cy="864096"/>
          </a:xfrm>
        </p:spPr>
        <p:txBody>
          <a:bodyPr/>
          <a:lstStyle/>
          <a:p>
            <a:pPr algn="ctr"/>
            <a:r>
              <a:rPr lang="es-EC" altLang="zh-TW" b="1" dirty="0" smtClean="0">
                <a:solidFill>
                  <a:schemeClr val="bg1"/>
                </a:solidFill>
                <a:hlinkClick r:id="rId2" action="ppaction://hlinkfile"/>
              </a:rPr>
              <a:t>PROTOCOLO DE AGUA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C" altLang="zh-TW" sz="3200" b="1" dirty="0" smtClean="0">
                <a:solidFill>
                  <a:schemeClr val="bg1"/>
                </a:solidFill>
                <a:hlinkClick r:id="rId3" action="ppaction://hlinkfile"/>
              </a:rPr>
              <a:t>PROGRAMA DE AGUA</a:t>
            </a:r>
            <a:endParaRPr lang="zh-TW" altLang="en-US" sz="3200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www.definicionabc.com/wp-content/uploads/agu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340768"/>
            <a:ext cx="7344816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188640"/>
            <a:ext cx="6477000" cy="748680"/>
          </a:xfrm>
        </p:spPr>
        <p:txBody>
          <a:bodyPr>
            <a:normAutofit fontScale="90000"/>
          </a:bodyPr>
          <a:lstStyle/>
          <a:p>
            <a:pPr algn="ctr"/>
            <a:r>
              <a:rPr lang="es-EC" altLang="zh-TW" dirty="0" smtClean="0">
                <a:solidFill>
                  <a:schemeClr val="bg1"/>
                </a:solidFill>
                <a:hlinkClick r:id="rId2" action="ppaction://hlinkfile"/>
              </a:rPr>
              <a:t>PROTOCOLO DE SUELO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8400" y="5949280"/>
            <a:ext cx="6705600" cy="685800"/>
          </a:xfrm>
        </p:spPr>
        <p:txBody>
          <a:bodyPr/>
          <a:lstStyle/>
          <a:p>
            <a:pPr algn="ctr"/>
            <a:r>
              <a:rPr lang="es-EC" altLang="zh-TW" b="1" dirty="0" smtClean="0">
                <a:solidFill>
                  <a:schemeClr val="bg1"/>
                </a:solidFill>
                <a:hlinkClick r:id="rId3" action="ppaction://hlinkfile"/>
              </a:rPr>
              <a:t>PROGRAMA DE SUELO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Suelos : hierba saludable y un patrón de suel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052736"/>
            <a:ext cx="7704856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6477000" cy="820688"/>
          </a:xfrm>
        </p:spPr>
        <p:txBody>
          <a:bodyPr/>
          <a:lstStyle/>
          <a:p>
            <a:pPr algn="ctr"/>
            <a:r>
              <a:rPr lang="es-EC" altLang="zh-TW" b="1" dirty="0" smtClean="0">
                <a:solidFill>
                  <a:schemeClr val="bg1"/>
                </a:solidFill>
              </a:rPr>
              <a:t>PROTOCOLO DE AIRE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C" altLang="zh-TW" b="1" dirty="0" smtClean="0">
                <a:solidFill>
                  <a:schemeClr val="bg1"/>
                </a:solidFill>
                <a:hlinkClick r:id="rId2" action="ppaction://hlinkfile"/>
              </a:rPr>
              <a:t>PROGRAMA DE AIRE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Aire_puro : Signo de carretera de aire limpio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340768"/>
            <a:ext cx="7272808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96752"/>
          </a:xfrm>
        </p:spPr>
        <p:txBody>
          <a:bodyPr>
            <a:normAutofit fontScale="90000"/>
          </a:bodyPr>
          <a:lstStyle/>
          <a:p>
            <a:pPr algn="ctr"/>
            <a:r>
              <a:rPr lang="es-EC" altLang="zh-TW" b="1" dirty="0" smtClean="0">
                <a:solidFill>
                  <a:schemeClr val="bg1"/>
                </a:solidFill>
                <a:hlinkClick r:id="rId2" action="ppaction://hlinkfile"/>
              </a:rPr>
              <a:t>PROTOCOLO DEL PLAN DE MANEJO AMBIENTAL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C" altLang="zh-TW" b="1" dirty="0" smtClean="0">
                <a:solidFill>
                  <a:schemeClr val="bg1"/>
                </a:solidFill>
                <a:hlinkClick r:id="rId3" action="ppaction://hlinkfile"/>
              </a:rPr>
              <a:t>PROGRAMA DE PMA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La construcción estándar equipo de seguridad Foto de archivo - 1263204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84784"/>
            <a:ext cx="9144000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936104"/>
          </a:xfrm>
        </p:spPr>
        <p:txBody>
          <a:bodyPr>
            <a:normAutofit/>
          </a:bodyPr>
          <a:lstStyle/>
          <a:p>
            <a:pPr algn="ctr"/>
            <a:r>
              <a:rPr lang="es-EC" altLang="zh-TW" sz="4800" b="1" dirty="0" smtClean="0">
                <a:solidFill>
                  <a:schemeClr val="bg1"/>
                </a:solidFill>
                <a:hlinkClick r:id="rId2" action="ppaction://hlinkfile"/>
              </a:rPr>
              <a:t>PROTOCOLO DE ENTORNO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C" altLang="zh-TW" b="1" dirty="0" smtClean="0">
                <a:solidFill>
                  <a:schemeClr val="bg1"/>
                </a:solidFill>
                <a:hlinkClick r:id="rId3" action="ppaction://hlinkfile"/>
              </a:rPr>
              <a:t>PROGRAMA DE ENTORNO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vamosacambiarelmundo.org/wp-content/uploads/2012/09/rio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12776"/>
            <a:ext cx="9144000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pPr algn="ctr"/>
            <a:r>
              <a:rPr lang="es-EC" altLang="zh-TW" b="1" dirty="0" smtClean="0">
                <a:solidFill>
                  <a:schemeClr val="bg1"/>
                </a:solidFill>
                <a:hlinkClick r:id="rId2" action="ppaction://hlinkfile"/>
              </a:rPr>
              <a:t>PROTOCOLO DE DESECHOS</a:t>
            </a:r>
            <a:endParaRPr lang="zh-TW" altLang="en-US" b="1" dirty="0">
              <a:solidFill>
                <a:schemeClr val="bg1"/>
              </a:solidFill>
              <a:hlinkClick r:id="rId2" action="ppaction://hlinkfile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C" altLang="zh-TW" b="1" dirty="0" smtClean="0">
                <a:solidFill>
                  <a:schemeClr val="bg1"/>
                </a:solidFill>
                <a:hlinkClick r:id="rId3" action="ppaction://hlinkfile"/>
              </a:rPr>
              <a:t>PROGRAMA DE DESECHOS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t3.gstatic.com/images?q=tbn:ANd9GcTVv5aw807s6xKVcPqmCElsSwBdyI2WsuwzNcNMqUMifDBctGdW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96752"/>
            <a:ext cx="8712968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57</Words>
  <Application>Microsoft Office PowerPoint</Application>
  <PresentationFormat>Presentación en pantalla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Intermedio</vt:lpstr>
      <vt:lpstr>Diapositiva 1</vt:lpstr>
      <vt:lpstr>Diapositiva 2</vt:lpstr>
      <vt:lpstr>Diapositiva 3</vt:lpstr>
      <vt:lpstr>PROTOCOLO DE AGUA</vt:lpstr>
      <vt:lpstr>PROTOCOLO DE SUELO</vt:lpstr>
      <vt:lpstr>PROTOCOLO DE AIRE</vt:lpstr>
      <vt:lpstr>PROTOCOLO DEL PLAN DE MANEJO AMBIENTAL</vt:lpstr>
      <vt:lpstr>PROTOCOLO DE ENTORNO</vt:lpstr>
      <vt:lpstr>PROTOCOLO DE DESECHOS</vt:lpstr>
      <vt:lpstr>GRACIAS POR SU ATENCIÓN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marylore</dc:creator>
  <cp:lastModifiedBy>marylore</cp:lastModifiedBy>
  <cp:revision>27</cp:revision>
  <dcterms:created xsi:type="dcterms:W3CDTF">2012-11-17T18:14:10Z</dcterms:created>
  <dcterms:modified xsi:type="dcterms:W3CDTF">2012-11-30T05:00:16Z</dcterms:modified>
</cp:coreProperties>
</file>